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98" r:id="rId2"/>
    <p:sldId id="299" r:id="rId3"/>
    <p:sldId id="300" r:id="rId4"/>
    <p:sldId id="301" r:id="rId5"/>
    <p:sldId id="302" r:id="rId6"/>
    <p:sldId id="303" r:id="rId7"/>
    <p:sldId id="304" r:id="rId8"/>
    <p:sldId id="305" r:id="rId9"/>
    <p:sldId id="296" r:id="rId10"/>
    <p:sldId id="277" r:id="rId11"/>
    <p:sldId id="278" r:id="rId12"/>
    <p:sldId id="288" r:id="rId13"/>
    <p:sldId id="289" r:id="rId14"/>
    <p:sldId id="297" r:id="rId15"/>
    <p:sldId id="291" r:id="rId16"/>
    <p:sldId id="292" r:id="rId17"/>
    <p:sldId id="293" r:id="rId18"/>
    <p:sldId id="294" r:id="rId19"/>
    <p:sldId id="306"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1F3543"/>
    <a:srgbClr val="42DF9A"/>
    <a:srgbClr val="21D7CD"/>
    <a:srgbClr val="131F2B"/>
    <a:srgbClr val="EB2264"/>
    <a:srgbClr val="FF5E80"/>
    <a:srgbClr val="86EABF"/>
    <a:srgbClr val="F9C422"/>
    <a:srgbClr val="C4D42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p:scale>
          <a:sx n="50" d="100"/>
          <a:sy n="50" d="100"/>
        </p:scale>
        <p:origin x="1416" y="366"/>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6"/>
    </mc:Choice>
    <mc:Fallback>
      <c:style val="6"/>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col"/>
        <c:grouping val="clustered"/>
        <c:varyColors val="0"/>
        <c:ser>
          <c:idx val="0"/>
          <c:order val="0"/>
          <c:tx>
            <c:strRef>
              <c:f>Sheet1!$B$1</c:f>
              <c:strCache>
                <c:ptCount val="1"/>
                <c:pt idx="0">
                  <c:v>Sales</c:v>
                </c:pt>
              </c:strCache>
            </c:strRef>
          </c:tx>
          <c:spPr>
            <a:gradFill rotWithShape="1">
              <a:gsLst>
                <a:gs pos="0">
                  <a:schemeClr val="accent4">
                    <a:satMod val="103000"/>
                    <a:lumMod val="102000"/>
                    <a:tint val="94000"/>
                  </a:schemeClr>
                </a:gs>
                <a:gs pos="50000">
                  <a:schemeClr val="accent4">
                    <a:satMod val="110000"/>
                    <a:lumMod val="100000"/>
                    <a:shade val="100000"/>
                  </a:schemeClr>
                </a:gs>
                <a:gs pos="100000">
                  <a:schemeClr val="accent4">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gradFill rotWithShape="1">
                <a:gsLst>
                  <a:gs pos="0">
                    <a:schemeClr val="accent4">
                      <a:satMod val="103000"/>
                      <a:lumMod val="102000"/>
                      <a:tint val="94000"/>
                    </a:schemeClr>
                  </a:gs>
                  <a:gs pos="50000">
                    <a:schemeClr val="accent4">
                      <a:satMod val="110000"/>
                      <a:lumMod val="100000"/>
                      <a:shade val="100000"/>
                    </a:schemeClr>
                  </a:gs>
                  <a:gs pos="100000">
                    <a:schemeClr val="accent4">
                      <a:lumMod val="99000"/>
                      <a:satMod val="120000"/>
                      <a:shade val="78000"/>
                    </a:schemeClr>
                  </a:gs>
                </a:gsLst>
                <a:lin ang="5400000" scaled="0"/>
              </a:gra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gradFill rotWithShape="1">
                <a:gsLst>
                  <a:gs pos="0">
                    <a:schemeClr val="accent4">
                      <a:satMod val="103000"/>
                      <a:lumMod val="102000"/>
                      <a:tint val="94000"/>
                    </a:schemeClr>
                  </a:gs>
                  <a:gs pos="50000">
                    <a:schemeClr val="accent4">
                      <a:satMod val="110000"/>
                      <a:lumMod val="100000"/>
                      <a:shade val="100000"/>
                    </a:schemeClr>
                  </a:gs>
                  <a:gs pos="100000">
                    <a:schemeClr val="accent4">
                      <a:lumMod val="99000"/>
                      <a:satMod val="120000"/>
                      <a:shade val="78000"/>
                    </a:schemeClr>
                  </a:gs>
                </a:gsLst>
                <a:lin ang="5400000" scaled="0"/>
              </a:gra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gradFill rotWithShape="1">
                <a:gsLst>
                  <a:gs pos="0">
                    <a:schemeClr val="accent4">
                      <a:satMod val="103000"/>
                      <a:lumMod val="102000"/>
                      <a:tint val="94000"/>
                    </a:schemeClr>
                  </a:gs>
                  <a:gs pos="50000">
                    <a:schemeClr val="accent4">
                      <a:satMod val="110000"/>
                      <a:lumMod val="100000"/>
                      <a:shade val="100000"/>
                    </a:schemeClr>
                  </a:gs>
                  <a:gs pos="100000">
                    <a:schemeClr val="accent4">
                      <a:lumMod val="99000"/>
                      <a:satMod val="120000"/>
                      <a:shade val="78000"/>
                    </a:schemeClr>
                  </a:gs>
                </a:gsLst>
                <a:lin ang="5400000" scaled="0"/>
              </a:gra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gradFill rotWithShape="1">
                <a:gsLst>
                  <a:gs pos="0">
                    <a:schemeClr val="accent4">
                      <a:satMod val="103000"/>
                      <a:lumMod val="102000"/>
                      <a:tint val="94000"/>
                    </a:schemeClr>
                  </a:gs>
                  <a:gs pos="50000">
                    <a:schemeClr val="accent4">
                      <a:satMod val="110000"/>
                      <a:lumMod val="100000"/>
                      <a:shade val="100000"/>
                    </a:schemeClr>
                  </a:gs>
                  <a:gs pos="100000">
                    <a:schemeClr val="accent4">
                      <a:lumMod val="99000"/>
                      <a:satMod val="120000"/>
                      <a:shade val="78000"/>
                    </a:schemeClr>
                  </a:gs>
                </a:gsLst>
                <a:lin ang="5400000" scaled="0"/>
              </a:gra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chemeClr val="bg1"/>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dLblPos val="outEnd"/>
          <c:showLegendKey val="0"/>
          <c:showVal val="1"/>
          <c:showCatName val="0"/>
          <c:showSerName val="0"/>
          <c:showPercent val="0"/>
          <c:showBubbleSize val="0"/>
        </c:dLbls>
        <c:gapWidth val="100"/>
        <c:overlap val="-24"/>
        <c:axId val="594356376"/>
        <c:axId val="594349488"/>
      </c:barChart>
      <c:catAx>
        <c:axId val="594356376"/>
        <c:scaling>
          <c:orientation val="minMax"/>
        </c:scaling>
        <c:delete val="1"/>
        <c:axPos val="b"/>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pieChart>
        <c:varyColors val="1"/>
        <c:ser>
          <c:idx val="0"/>
          <c:order val="0"/>
          <c:tx>
            <c:strRef>
              <c:f>Sheet1!$B$1</c:f>
              <c:strCache>
                <c:ptCount val="1"/>
                <c:pt idx="0">
                  <c:v>Sales</c:v>
                </c:pt>
              </c:strCache>
            </c:strRef>
          </c:tx>
          <c:dPt>
            <c:idx val="0"/>
            <c:bubble3D val="0"/>
            <c:spPr>
              <a:gradFill rotWithShape="1">
                <a:gsLst>
                  <a:gs pos="0">
                    <a:schemeClr val="accent2">
                      <a:satMod val="103000"/>
                      <a:lumMod val="102000"/>
                      <a:tint val="94000"/>
                    </a:schemeClr>
                  </a:gs>
                  <a:gs pos="50000">
                    <a:schemeClr val="accent2">
                      <a:satMod val="110000"/>
                      <a:lumMod val="100000"/>
                      <a:shade val="100000"/>
                    </a:schemeClr>
                  </a:gs>
                  <a:gs pos="100000">
                    <a:schemeClr val="accent2">
                      <a:lumMod val="99000"/>
                      <a:satMod val="120000"/>
                      <a:shade val="78000"/>
                    </a:schemeClr>
                  </a:gs>
                </a:gsLst>
                <a:lin ang="5400000" scaled="0"/>
              </a:gra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94A7-452C-9B0B-B9403D391847}"/>
              </c:ext>
            </c:extLst>
          </c:dPt>
          <c:dPt>
            <c:idx val="1"/>
            <c:bubble3D val="0"/>
            <c:spPr>
              <a:gradFill rotWithShape="1">
                <a:gsLst>
                  <a:gs pos="0">
                    <a:schemeClr val="accent4">
                      <a:satMod val="103000"/>
                      <a:lumMod val="102000"/>
                      <a:tint val="94000"/>
                    </a:schemeClr>
                  </a:gs>
                  <a:gs pos="50000">
                    <a:schemeClr val="accent4">
                      <a:satMod val="110000"/>
                      <a:lumMod val="100000"/>
                      <a:shade val="100000"/>
                    </a:schemeClr>
                  </a:gs>
                  <a:gs pos="100000">
                    <a:schemeClr val="accent4">
                      <a:lumMod val="99000"/>
                      <a:satMod val="120000"/>
                      <a:shade val="78000"/>
                    </a:schemeClr>
                  </a:gs>
                </a:gsLst>
                <a:lin ang="5400000" scaled="0"/>
              </a:gra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94A7-452C-9B0B-B9403D391847}"/>
              </c:ext>
            </c:extLst>
          </c:dPt>
          <c:dPt>
            <c:idx val="2"/>
            <c:bubble3D val="0"/>
            <c:spPr>
              <a:gradFill rotWithShape="1">
                <a:gsLst>
                  <a:gs pos="0">
                    <a:schemeClr val="accent6">
                      <a:satMod val="103000"/>
                      <a:lumMod val="102000"/>
                      <a:tint val="94000"/>
                    </a:schemeClr>
                  </a:gs>
                  <a:gs pos="50000">
                    <a:schemeClr val="accent6">
                      <a:satMod val="110000"/>
                      <a:lumMod val="100000"/>
                      <a:shade val="100000"/>
                    </a:schemeClr>
                  </a:gs>
                  <a:gs pos="100000">
                    <a:schemeClr val="accent6">
                      <a:lumMod val="99000"/>
                      <a:satMod val="120000"/>
                      <a:shade val="78000"/>
                    </a:schemeClr>
                  </a:gs>
                </a:gsLst>
                <a:lin ang="5400000" scaled="0"/>
              </a:gra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5-94A7-452C-9B0B-B9403D391847}"/>
              </c:ext>
            </c:extLst>
          </c:dPt>
          <c:dPt>
            <c:idx val="3"/>
            <c:bubble3D val="0"/>
            <c:spPr>
              <a:gradFill rotWithShape="1">
                <a:gsLst>
                  <a:gs pos="0">
                    <a:schemeClr val="accent2">
                      <a:lumMod val="60000"/>
                      <a:satMod val="103000"/>
                      <a:lumMod val="102000"/>
                      <a:tint val="94000"/>
                    </a:schemeClr>
                  </a:gs>
                  <a:gs pos="50000">
                    <a:schemeClr val="accent2">
                      <a:lumMod val="60000"/>
                      <a:satMod val="110000"/>
                      <a:lumMod val="100000"/>
                      <a:shade val="100000"/>
                    </a:schemeClr>
                  </a:gs>
                  <a:gs pos="100000">
                    <a:schemeClr val="accent2">
                      <a:lumMod val="60000"/>
                      <a:lumMod val="99000"/>
                      <a:satMod val="120000"/>
                      <a:shade val="78000"/>
                    </a:schemeClr>
                  </a:gs>
                </a:gsLst>
                <a:lin ang="5400000" scaled="0"/>
              </a:gra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7-94A7-452C-9B0B-B9403D391847}"/>
              </c:ext>
            </c:extLst>
          </c:dPt>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chemeClr val="bg1"/>
                    </a:solidFill>
                    <a:latin typeface="+mn-lt"/>
                    <a:ea typeface="+mn-ea"/>
                    <a:cs typeface="+mn-cs"/>
                  </a:defRPr>
                </a:pPr>
                <a:endParaRPr lang="en-US"/>
              </a:p>
            </c:txPr>
            <c:dLblPos val="outEnd"/>
            <c:showLegendKey val="0"/>
            <c:showVal val="1"/>
            <c:showCatName val="0"/>
            <c:showSerName val="0"/>
            <c:showPercent val="0"/>
            <c:showBubbleSize val="0"/>
            <c:showLeaderLines val="1"/>
            <c:leaderLines>
              <c:spPr>
                <a:ln w="9525" cap="flat" cmpd="sng" algn="ctr">
                  <a:solidFill>
                    <a:schemeClr val="tx1">
                      <a:lumMod val="35000"/>
                      <a:lumOff val="65000"/>
                    </a:schemeClr>
                  </a:solidFill>
                  <a:round/>
                </a:ln>
                <a:effectLst/>
              </c:spPr>
            </c:leaderLines>
            <c:extLst>
              <c:ext xmlns:c15="http://schemas.microsoft.com/office/drawing/2012/chart" uri="{CE6537A1-D6FC-4f65-9D91-7224C49458BB}"/>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94A7-452C-9B0B-B9403D391847}"/>
            </c:ext>
          </c:extLst>
        </c:ser>
        <c:dLbls>
          <c:showLegendKey val="0"/>
          <c:showVal val="0"/>
          <c:showCatName val="0"/>
          <c:showSerName val="0"/>
          <c:showPercent val="0"/>
          <c:showBubbleSize val="0"/>
          <c:showLeaderLines val="1"/>
        </c:dLbls>
        <c:firstSliceAng val="0"/>
      </c:pieChart>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withinLinear" id="17">
  <a:schemeClr val="accent4"/>
</cs:colorStyle>
</file>

<file path=ppt/charts/colors2.xml><?xml version="1.0" encoding="utf-8"?>
<cs:colorStyle xmlns:cs="http://schemas.microsoft.com/office/drawing/2012/chartStyle" xmlns:a="http://schemas.openxmlformats.org/drawingml/2006/main" meth="cycle" id="12">
  <a:schemeClr val="accent2"/>
  <a:schemeClr val="accent4"/>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charts/style2.xml><?xml version="1.0" encoding="utf-8"?>
<cs:chartStyle xmlns:cs="http://schemas.microsoft.com/office/drawing/2012/chartStyle" xmlns:a="http://schemas.openxmlformats.org/drawingml/2006/main" id="344">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tx1"/>
    </cs:fontRef>
  </cs:dataPoint>
  <cs:dataPoint3D>
    <cs:lnRef idx="0"/>
    <cs:fillRef idx="3">
      <cs:styleClr val="auto"/>
    </cs:fillRef>
    <cs:effectRef idx="3"/>
    <cs:fontRef idx="minor">
      <a:schemeClr val="tx1"/>
    </cs:fontRef>
  </cs:dataPoint3D>
  <cs:dataPointLine>
    <cs:lnRef idx="0">
      <cs:styleClr val="auto"/>
    </cs:lnRef>
    <cs:fillRef idx="3"/>
    <cs:effectRef idx="3"/>
    <cs:fontRef idx="minor">
      <a:schemeClr val="tx1"/>
    </cs:fontRef>
    <cs:spPr>
      <a:ln w="34925" cap="rnd">
        <a:solidFill>
          <a:schemeClr val="phClr"/>
        </a:solidFill>
        <a:round/>
      </a:ln>
    </cs:spPr>
  </cs:dataPointLine>
  <cs:dataPointMarker>
    <cs:lnRef idx="0">
      <cs:styleClr val="auto"/>
    </cs:lnRef>
    <cs:fillRef idx="3">
      <cs:styleClr val="auto"/>
    </cs:fillRef>
    <cs:effectRef idx="3"/>
    <cs:fontRef idx="minor">
      <a:schemeClr val="tx1"/>
    </cs:fontRef>
    <cs:spPr>
      <a:ln w="9525">
        <a:solidFill>
          <a:schemeClr val="phClr"/>
        </a:solidFill>
        <a:round/>
      </a:ln>
    </cs:spPr>
  </cs:dataPointMarker>
  <cs:dataPointMarkerLayout symbol="circle" size="6"/>
  <cs:dataPointWireframe>
    <cs:lnRef idx="0">
      <cs:styleClr val="auto"/>
    </cs:lnRef>
    <cs:fillRef idx="3"/>
    <cs:effectRef idx="3"/>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colorful5">
  <dgm:title val=""/>
  <dgm:desc val=""/>
  <dgm:catLst>
    <dgm:cat type="colorful" pri="10500"/>
  </dgm:catLst>
  <dgm:styleLbl name="node0">
    <dgm:fillClrLst meth="repeat">
      <a:schemeClr val="accent4"/>
    </dgm:fillClrLst>
    <dgm:linClrLst meth="repeat">
      <a:schemeClr val="lt1"/>
    </dgm:linClrLst>
    <dgm:effectClrLst/>
    <dgm:txLinClrLst/>
    <dgm:txFillClrLst/>
    <dgm:txEffectClrLst/>
  </dgm:styleLbl>
  <dgm:styleLbl name="node1">
    <dgm:fillClrLst>
      <a:schemeClr val="accent5"/>
      <a:schemeClr val="accent6"/>
    </dgm:fillClrLst>
    <dgm:linClrLst meth="repeat">
      <a:schemeClr val="lt1"/>
    </dgm:linClrLst>
    <dgm:effectClrLst/>
    <dgm:txLinClrLst/>
    <dgm:txFillClrLst/>
    <dgm:txEffectClrLst/>
  </dgm:styleLbl>
  <dgm:styleLbl name="alignNode1">
    <dgm:fillClrLst>
      <a:schemeClr val="accent5"/>
      <a:schemeClr val="accent6"/>
    </dgm:fillClrLst>
    <dgm:linClrLst>
      <a:schemeClr val="accent5"/>
      <a:schemeClr val="accent6"/>
    </dgm:linClrLst>
    <dgm:effectClrLst/>
    <dgm:txLinClrLst/>
    <dgm:txFillClrLst/>
    <dgm:txEffectClrLst/>
  </dgm:styleLbl>
  <dgm:styleLbl name="lnNode1">
    <dgm:fillClrLst>
      <a:schemeClr val="accent5"/>
      <a:schemeClr val="accent6"/>
    </dgm:fillClrLst>
    <dgm:linClrLst meth="repeat">
      <a:schemeClr val="lt1"/>
    </dgm:linClrLst>
    <dgm:effectClrLst/>
    <dgm:txLinClrLst/>
    <dgm:txFillClrLst/>
    <dgm:txEffectClrLst/>
  </dgm:styleLbl>
  <dgm:styleLbl name="vennNode1">
    <dgm:fillClrLst>
      <a:schemeClr val="accent5">
        <a:alpha val="50000"/>
      </a:schemeClr>
      <a:schemeClr val="accent6">
        <a:alpha val="50000"/>
      </a:schemeClr>
    </dgm:fillClrLst>
    <dgm:linClrLst meth="repeat">
      <a:schemeClr val="lt1"/>
    </dgm:linClrLst>
    <dgm:effectClrLst/>
    <dgm:txLinClrLst/>
    <dgm:txFillClrLst/>
    <dgm:txEffectClrLst/>
  </dgm:styleLbl>
  <dgm:styleLbl name="node2">
    <dgm:fillClrLst>
      <a:schemeClr val="accent6"/>
    </dgm:fillClrLst>
    <dgm:linClrLst meth="repeat">
      <a:schemeClr val="lt1"/>
    </dgm:linClrLst>
    <dgm:effectClrLst/>
    <dgm:txLinClrLst/>
    <dgm:txFillClrLst/>
    <dgm:txEffectClrLst/>
  </dgm:styleLbl>
  <dgm:styleLbl name="node3">
    <dgm:fillClrLst>
      <a:schemeClr val="accent1"/>
    </dgm:fillClrLst>
    <dgm:linClrLst meth="repeat">
      <a:schemeClr val="lt1"/>
    </dgm:linClrLst>
    <dgm:effectClrLst/>
    <dgm:txLinClrLst/>
    <dgm:txFillClrLst/>
    <dgm:txEffectClrLst/>
  </dgm:styleLbl>
  <dgm:styleLbl name="node4">
    <dgm:fillClrLst>
      <a:schemeClr val="accent2"/>
    </dgm:fillClrLst>
    <dgm:linClrLst meth="repeat">
      <a:schemeClr val="lt1"/>
    </dgm:linClrLst>
    <dgm:effectClrLst/>
    <dgm:txLinClrLst/>
    <dgm:txFillClrLst/>
    <dgm:txEffectClrLst/>
  </dgm:styleLbl>
  <dgm:styleLbl name="fgImgPlace1">
    <dgm:fillClrLst>
      <a:schemeClr val="accent5">
        <a:tint val="50000"/>
      </a:schemeClr>
      <a:schemeClr val="accent6">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5">
        <a:tint val="50000"/>
      </a:schemeClr>
      <a:schemeClr val="accent6">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5">
        <a:tint val="50000"/>
      </a:schemeClr>
      <a:schemeClr val="accent6">
        <a:tint val="20000"/>
      </a:schemeClr>
    </dgm:fillClrLst>
    <dgm:linClrLst meth="repeat">
      <a:schemeClr val="lt1"/>
    </dgm:linClrLst>
    <dgm:effectClrLst/>
    <dgm:txLinClrLst/>
    <dgm:txFillClrLst meth="repeat">
      <a:schemeClr val="lt1"/>
    </dgm:txFillClrLst>
    <dgm:txEffectClrLst/>
  </dgm:styleLbl>
  <dgm:styleLbl name="sibTrans2D1">
    <dgm:fillClrLst>
      <a:schemeClr val="accent5"/>
      <a:schemeClr val="accent6"/>
    </dgm:fillClrLst>
    <dgm:linClrLst meth="repeat">
      <a:schemeClr val="lt1"/>
    </dgm:linClrLst>
    <dgm:effectClrLst/>
    <dgm:txLinClrLst/>
    <dgm:txFillClrLst/>
    <dgm:txEffectClrLst/>
  </dgm:styleLbl>
  <dgm:styleLbl name="fgSibTrans2D1">
    <dgm:fillClrLst>
      <a:schemeClr val="accent5"/>
      <a:schemeClr val="accent6"/>
    </dgm:fillClrLst>
    <dgm:linClrLst meth="repeat">
      <a:schemeClr val="lt1"/>
    </dgm:linClrLst>
    <dgm:effectClrLst/>
    <dgm:txLinClrLst/>
    <dgm:txFillClrLst meth="repeat">
      <a:schemeClr val="lt1"/>
    </dgm:txFillClrLst>
    <dgm:txEffectClrLst/>
  </dgm:styleLbl>
  <dgm:styleLbl name="bgSibTrans2D1">
    <dgm:fillClrLst>
      <a:schemeClr val="accent5"/>
      <a:schemeClr val="accent6"/>
    </dgm:fillClrLst>
    <dgm:linClrLst meth="repeat">
      <a:schemeClr val="lt1"/>
    </dgm:linClrLst>
    <dgm:effectClrLst/>
    <dgm:txLinClrLst/>
    <dgm:txFillClrLst meth="repeat">
      <a:schemeClr val="lt1"/>
    </dgm:txFillClrLst>
    <dgm:txEffectClrLst/>
  </dgm:styleLbl>
  <dgm:styleLbl name="sibTrans1D1">
    <dgm:fillClrLst/>
    <dgm:linClrLst>
      <a:schemeClr val="accent5"/>
      <a:schemeClr val="accent6"/>
    </dgm:linClrLst>
    <dgm:effectClrLst/>
    <dgm:txLinClrLst/>
    <dgm:txFillClrLst meth="repeat">
      <a:schemeClr val="tx1"/>
    </dgm:txFillClrLst>
    <dgm:txEffectClrLst/>
  </dgm:styleLbl>
  <dgm:styleLbl name="callout">
    <dgm:fillClrLst meth="repeat">
      <a:schemeClr val="accent5"/>
    </dgm:fillClrLst>
    <dgm:linClrLst meth="repeat">
      <a:schemeClr val="accent5">
        <a:tint val="50000"/>
      </a:schemeClr>
    </dgm:linClrLst>
    <dgm:effectClrLst/>
    <dgm:txLinClrLst/>
    <dgm:txFillClrLst meth="repeat">
      <a:schemeClr val="tx1"/>
    </dgm:txFillClrLst>
    <dgm:txEffectClrLst/>
  </dgm:styleLbl>
  <dgm:styleLbl name="asst0">
    <dgm:fillClrLst meth="repeat">
      <a:schemeClr val="accent5"/>
    </dgm:fillClrLst>
    <dgm:linClrLst meth="repeat">
      <a:schemeClr val="lt1">
        <a:shade val="80000"/>
      </a:schemeClr>
    </dgm:linClrLst>
    <dgm:effectClrLst/>
    <dgm:txLinClrLst/>
    <dgm:txFillClrLst/>
    <dgm:txEffectClrLst/>
  </dgm:styleLbl>
  <dgm:styleLbl name="asst1">
    <dgm:fillClrLst meth="repeat">
      <a:schemeClr val="accent6"/>
    </dgm:fillClrLst>
    <dgm:linClrLst meth="repeat">
      <a:schemeClr val="lt1">
        <a:shade val="80000"/>
      </a:schemeClr>
    </dgm:linClrLst>
    <dgm:effectClrLst/>
    <dgm:txLinClrLst/>
    <dgm:txFillClrLst/>
    <dgm:txEffectClrLst/>
  </dgm:styleLbl>
  <dgm:styleLbl name="asst2">
    <dgm:fillClrLst>
      <a:schemeClr val="accent1"/>
    </dgm:fillClrLst>
    <dgm:linClrLst meth="repeat">
      <a:schemeClr val="lt1"/>
    </dgm:linClrLst>
    <dgm:effectClrLst/>
    <dgm:txLinClrLst/>
    <dgm:txFillClrLst/>
    <dgm:txEffectClrLst/>
  </dgm:styleLbl>
  <dgm:styleLbl name="asst3">
    <dgm:fillClrLst>
      <a:schemeClr val="accent2"/>
    </dgm:fillClrLst>
    <dgm:linClrLst meth="repeat">
      <a:schemeClr val="lt1"/>
    </dgm:linClrLst>
    <dgm:effectClrLst/>
    <dgm:txLinClrLst/>
    <dgm:txFillClrLst/>
    <dgm:txEffectClrLst/>
  </dgm:styleLbl>
  <dgm:styleLbl name="asst4">
    <dgm:fillClrLst>
      <a:schemeClr val="accent3"/>
    </dgm:fillClrLst>
    <dgm:linClrLst meth="repeat">
      <a:schemeClr val="lt1"/>
    </dgm:linClrLst>
    <dgm:effectClrLst/>
    <dgm:txLinClrLst/>
    <dgm:txFillClrLst/>
    <dgm:txEffectClrLst/>
  </dgm:styleLbl>
  <dgm:styleLbl name="parChTrans2D1">
    <dgm:fillClrLst meth="repeat">
      <a:schemeClr val="accent5"/>
    </dgm:fillClrLst>
    <dgm:linClrLst meth="repeat">
      <a:schemeClr val="lt1"/>
    </dgm:linClrLst>
    <dgm:effectClrLst/>
    <dgm:txLinClrLst/>
    <dgm:txFillClrLst meth="repeat">
      <a:schemeClr val="lt1"/>
    </dgm:txFillClrLst>
    <dgm:txEffectClrLst/>
  </dgm:styleLbl>
  <dgm:styleLbl name="parChTrans2D2">
    <dgm:fillClrLst meth="repeat">
      <a:schemeClr val="accent6"/>
    </dgm:fillClrLst>
    <dgm:linClrLst meth="repeat">
      <a:schemeClr val="lt1"/>
    </dgm:linClrLst>
    <dgm:effectClrLst/>
    <dgm:txLinClrLst/>
    <dgm:txFillClrLst/>
    <dgm:txEffectClrLst/>
  </dgm:styleLbl>
  <dgm:styleLbl name="parChTrans2D3">
    <dgm:fillClrLst meth="repeat">
      <a:schemeClr val="accent6"/>
    </dgm:fillClrLst>
    <dgm:linClrLst meth="repeat">
      <a:schemeClr val="lt1"/>
    </dgm:linClrLst>
    <dgm:effectClrLst/>
    <dgm:txLinClrLst/>
    <dgm:txFillClrLst/>
    <dgm:txEffectClrLst/>
  </dgm:styleLbl>
  <dgm:styleLbl name="parChTrans2D4">
    <dgm:fillClrLst meth="repeat">
      <a:schemeClr val="accent1"/>
    </dgm:fillClrLst>
    <dgm:linClrLst meth="repeat">
      <a:schemeClr val="lt1"/>
    </dgm:linClrLst>
    <dgm:effectClrLst/>
    <dgm:txLinClrLst/>
    <dgm:txFillClrLst meth="repeat">
      <a:schemeClr val="lt1"/>
    </dgm:txFillClrLst>
    <dgm:txEffectClrLst/>
  </dgm:styleLbl>
  <dgm:styleLbl name="parChTrans1D1">
    <dgm:fillClrLst meth="repeat">
      <a:schemeClr val="accent5"/>
    </dgm:fillClrLst>
    <dgm:linClrLst meth="repeat">
      <a:schemeClr val="accent5"/>
    </dgm:linClrLst>
    <dgm:effectClrLst/>
    <dgm:txLinClrLst/>
    <dgm:txFillClrLst meth="repeat">
      <a:schemeClr val="tx1"/>
    </dgm:txFillClrLst>
    <dgm:txEffectClrLst/>
  </dgm:styleLbl>
  <dgm:styleLbl name="parChTrans1D2">
    <dgm:fillClrLst meth="repeat">
      <a:schemeClr val="accent6">
        <a:tint val="90000"/>
      </a:schemeClr>
    </dgm:fillClrLst>
    <dgm:linClrLst meth="repeat">
      <a:schemeClr val="accent6"/>
    </dgm:linClrLst>
    <dgm:effectClrLst/>
    <dgm:txLinClrLst/>
    <dgm:txFillClrLst meth="repeat">
      <a:schemeClr val="tx1"/>
    </dgm:txFillClrLst>
    <dgm:txEffectClrLst/>
  </dgm:styleLbl>
  <dgm:styleLbl name="parChTrans1D3">
    <dgm:fillClrLst meth="repeat">
      <a:schemeClr val="accent6">
        <a:tint val="70000"/>
      </a:schemeClr>
    </dgm:fillClrLst>
    <dgm:linClrLst meth="repeat">
      <a:schemeClr val="accent1"/>
    </dgm:linClrLst>
    <dgm:effectClrLst/>
    <dgm:txLinClrLst/>
    <dgm:txFillClrLst meth="repeat">
      <a:schemeClr val="tx1"/>
    </dgm:txFillClrLst>
    <dgm:txEffectClrLst/>
  </dgm:styleLbl>
  <dgm:styleLbl name="parChTrans1D4">
    <dgm:fillClrLst meth="repeat">
      <a:schemeClr val="accent6">
        <a:tint val="50000"/>
      </a:schemeClr>
    </dgm:fillClrLst>
    <dgm:linClrLst meth="repeat">
      <a:schemeClr val="accent2"/>
    </dgm:linClrLst>
    <dgm:effectClrLst/>
    <dgm:txLinClrLst/>
    <dgm:txFillClrLst meth="repeat">
      <a:schemeClr val="tx1"/>
    </dgm:txFillClrLst>
    <dgm:txEffectClrLst/>
  </dgm:styleLbl>
  <dgm:styleLbl name="fgAcc1">
    <dgm:fillClrLst meth="repeat">
      <a:schemeClr val="lt1">
        <a:alpha val="90000"/>
      </a:schemeClr>
    </dgm:fillClrLst>
    <dgm:linClrLst>
      <a:schemeClr val="accent5"/>
      <a:schemeClr val="accent6"/>
    </dgm:linClrLst>
    <dgm:effectClrLst/>
    <dgm:txLinClrLst/>
    <dgm:txFillClrLst meth="repeat">
      <a:schemeClr val="dk1"/>
    </dgm:txFillClrLst>
    <dgm:txEffectClrLst/>
  </dgm:styleLbl>
  <dgm:styleLbl name="conFgAcc1">
    <dgm:fillClrLst meth="repeat">
      <a:schemeClr val="lt1">
        <a:alpha val="90000"/>
      </a:schemeClr>
    </dgm:fillClrLst>
    <dgm:linClrLst>
      <a:schemeClr val="accent5"/>
      <a:schemeClr val="accent6"/>
    </dgm:linClrLst>
    <dgm:effectClrLst/>
    <dgm:txLinClrLst/>
    <dgm:txFillClrLst meth="repeat">
      <a:schemeClr val="dk1"/>
    </dgm:txFillClrLst>
    <dgm:txEffectClrLst/>
  </dgm:styleLbl>
  <dgm:styleLbl name="alignAcc1">
    <dgm:fillClrLst meth="repeat">
      <a:schemeClr val="lt1">
        <a:alpha val="90000"/>
      </a:schemeClr>
    </dgm:fillClrLst>
    <dgm:linClrLst>
      <a:schemeClr val="accent5"/>
      <a:schemeClr val="accent6"/>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5"/>
    </dgm:linClrLst>
    <dgm:effectClrLst/>
    <dgm:txLinClrLst/>
    <dgm:txFillClrLst meth="repeat">
      <a:schemeClr val="dk1"/>
    </dgm:txFillClrLst>
    <dgm:txEffectClrLst/>
  </dgm:styleLbl>
  <dgm:styleLbl name="bgAcc1">
    <dgm:fillClrLst meth="repeat">
      <a:schemeClr val="lt1">
        <a:alpha val="90000"/>
      </a:schemeClr>
    </dgm:fillClrLst>
    <dgm:linClrLst>
      <a:schemeClr val="accent5"/>
      <a:schemeClr val="accent6"/>
    </dgm:linClrLst>
    <dgm:effectClrLst/>
    <dgm:txLinClrLst/>
    <dgm:txFillClrLst meth="repeat">
      <a:schemeClr val="dk1"/>
    </dgm:txFillClrLst>
    <dgm:txEffectClrLst/>
  </dgm:styleLbl>
  <dgm:styleLbl name="solidFgAcc1">
    <dgm:fillClrLst meth="repeat">
      <a:schemeClr val="lt1"/>
    </dgm:fillClrLst>
    <dgm:linClrLst>
      <a:schemeClr val="accent5"/>
      <a:schemeClr val="accent6"/>
    </dgm:linClrLst>
    <dgm:effectClrLst/>
    <dgm:txLinClrLst/>
    <dgm:txFillClrLst meth="repeat">
      <a:schemeClr val="dk1"/>
    </dgm:txFillClrLst>
    <dgm:txEffectClrLst/>
  </dgm:styleLbl>
  <dgm:styleLbl name="solidAlignAcc1">
    <dgm:fillClrLst meth="repeat">
      <a:schemeClr val="lt1"/>
    </dgm:fillClrLst>
    <dgm:linClrLst>
      <a:schemeClr val="accent5"/>
      <a:schemeClr val="accent6"/>
    </dgm:linClrLst>
    <dgm:effectClrLst/>
    <dgm:txLinClrLst/>
    <dgm:txFillClrLst meth="repeat">
      <a:schemeClr val="dk1"/>
    </dgm:txFillClrLst>
    <dgm:txEffectClrLst/>
  </dgm:styleLbl>
  <dgm:styleLbl name="solidBgAcc1">
    <dgm:fillClrLst meth="repeat">
      <a:schemeClr val="lt1"/>
    </dgm:fillClrLst>
    <dgm:linClrLst>
      <a:schemeClr val="accent5"/>
      <a:schemeClr val="accent6"/>
    </dgm:linClrLst>
    <dgm:effectClrLst/>
    <dgm:txLinClrLst/>
    <dgm:txFillClrLst meth="repeat">
      <a:schemeClr val="dk1"/>
    </dgm:txFillClrLst>
    <dgm:txEffectClrLst/>
  </dgm:styleLbl>
  <dgm:styleLbl name="fgAccFollowNode1">
    <dgm:fillClrLst>
      <a:schemeClr val="accent5">
        <a:tint val="40000"/>
        <a:alpha val="90000"/>
      </a:schemeClr>
      <a:schemeClr val="accent6">
        <a:tint val="40000"/>
        <a:alpha val="90000"/>
      </a:schemeClr>
    </dgm:fillClrLst>
    <dgm:linClrLst>
      <a:schemeClr val="accent5">
        <a:tint val="40000"/>
        <a:alpha val="90000"/>
      </a:schemeClr>
      <a:schemeClr val="accent5">
        <a:tint val="40000"/>
        <a:alpha val="90000"/>
      </a:schemeClr>
    </dgm:linClrLst>
    <dgm:effectClrLst/>
    <dgm:txLinClrLst/>
    <dgm:txFillClrLst meth="repeat">
      <a:schemeClr val="dk1"/>
    </dgm:txFillClrLst>
    <dgm:txEffectClrLst/>
  </dgm:styleLbl>
  <dgm:styleLbl name="alignAccFollowNode1">
    <dgm:fillClrLst>
      <a:schemeClr val="accent5">
        <a:tint val="40000"/>
        <a:alpha val="90000"/>
      </a:schemeClr>
      <a:schemeClr val="accent6">
        <a:tint val="40000"/>
        <a:alpha val="90000"/>
      </a:schemeClr>
    </dgm:fillClrLst>
    <dgm:linClrLst>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bgAccFollowNode1">
    <dgm:fillClrLst>
      <a:schemeClr val="accent5">
        <a:tint val="40000"/>
        <a:alpha val="90000"/>
      </a:schemeClr>
      <a:schemeClr val="accent6">
        <a:tint val="40000"/>
        <a:alpha val="90000"/>
      </a:schemeClr>
    </dgm:fillClrLst>
    <dgm:linClrLst>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4"/>
    </dgm:linClrLst>
    <dgm:effectClrLst/>
    <dgm:txLinClrLst/>
    <dgm:txFillClrLst meth="repeat">
      <a:schemeClr val="dk1"/>
    </dgm:txFillClrLst>
    <dgm:txEffectClrLst/>
  </dgm:styleLbl>
  <dgm:styleLbl name="fgAcc2">
    <dgm:fillClrLst meth="repeat">
      <a:schemeClr val="lt1">
        <a:alpha val="90000"/>
      </a:schemeClr>
    </dgm:fillClrLst>
    <dgm:linClrLst>
      <a:schemeClr val="accent6"/>
    </dgm:linClrLst>
    <dgm:effectClrLst/>
    <dgm:txLinClrLst/>
    <dgm:txFillClrLst meth="repeat">
      <a:schemeClr val="dk1"/>
    </dgm:txFillClrLst>
    <dgm:txEffectClrLst/>
  </dgm:styleLbl>
  <dgm:styleLbl name="fgAcc3">
    <dgm:fillClrLst meth="repeat">
      <a:schemeClr val="lt1">
        <a:alpha val="90000"/>
      </a:schemeClr>
    </dgm:fillClrLst>
    <dgm:linClrLst>
      <a:schemeClr val="accent1"/>
    </dgm:linClrLst>
    <dgm:effectClrLst/>
    <dgm:txLinClrLst/>
    <dgm:txFillClrLst meth="repeat">
      <a:schemeClr val="dk1"/>
    </dgm:txFillClrLst>
    <dgm:txEffectClrLst/>
  </dgm:styleLbl>
  <dgm:styleLbl name="fgAcc4">
    <dgm:fillClrLst meth="repeat">
      <a:schemeClr val="lt1">
        <a:alpha val="90000"/>
      </a:schemeClr>
    </dgm:fillClrLst>
    <dgm:linClrLst>
      <a:schemeClr val="accent2"/>
    </dgm:linClrLst>
    <dgm:effectClrLst/>
    <dgm:txLinClrLst/>
    <dgm:txFillClrLst meth="repeat">
      <a:schemeClr val="dk1"/>
    </dgm:txFillClrLst>
    <dgm:txEffectClrLst/>
  </dgm:styleLbl>
  <dgm:styleLbl name="bgShp">
    <dgm:fillClrLst meth="repeat">
      <a:schemeClr val="accent5">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5">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5">
        <a:tint val="50000"/>
        <a:alpha val="40000"/>
      </a:schemeClr>
    </dgm:fillClrLst>
    <dgm:linClrLst meth="repeat">
      <a:schemeClr val="accent5"/>
    </dgm:linClrLst>
    <dgm:effectClrLst/>
    <dgm:txLinClrLst/>
    <dgm:txFillClrLst meth="repeat">
      <a:schemeClr val="lt1"/>
    </dgm:txFillClrLst>
    <dgm:txEffectClrLst/>
  </dgm:styleLbl>
  <dgm:styleLbl name="fgShp">
    <dgm:fillClrLst meth="repeat">
      <a:schemeClr val="accent5">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5" qsCatId="simple" csTypeId="urn:microsoft.com/office/officeart/2005/8/colors/colorful5" csCatId="colorful"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pt>
    <dgm:pt modelId="{AF20F37E-EF17-4FDB-B0DB-07840F27B2A4}" type="pres">
      <dgm:prSet presAssocID="{71FC0FCB-730D-4845-8992-8555F7514967}" presName="Accent4" presStyleCnt="0"/>
      <dgm:spPr/>
    </dgm:pt>
    <dgm:pt modelId="{BBB3BE3C-2772-4E7E-B326-9810AEAEB314}" type="pres">
      <dgm:prSet presAssocID="{71FC0FCB-730D-4845-8992-8555F7514967}" presName="Accent" presStyleLbl="node1" presStyleIdx="0" presStyleCnt="4"/>
      <dgm:spPr/>
    </dgm:pt>
    <dgm:pt modelId="{554547A0-EA41-4D88-9D2D-782F63C8C8A6}" type="pres">
      <dgm:prSet presAssocID="{71FC0FCB-730D-4845-8992-8555F7514967}" presName="ParentBackground4" presStyleCnt="0"/>
      <dgm:spPr/>
    </dgm:pt>
    <dgm:pt modelId="{1089E960-967B-4641-A480-F8ADD30FD502}" type="pres">
      <dgm:prSet presAssocID="{71FC0FCB-730D-4845-8992-8555F7514967}" presName="ParentBackground" presStyleLbl="fgAcc1" presStyleIdx="0" presStyleCnt="4"/>
      <dgm:spPr/>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pt>
    <dgm:pt modelId="{ED161263-9148-47B8-B4CB-3D387658D6E6}" type="pres">
      <dgm:prSet presAssocID="{5E036342-9FAC-4D04-8B8B-8090EF1ED107}" presName="Accent3" presStyleCnt="0"/>
      <dgm:spPr/>
    </dgm:pt>
    <dgm:pt modelId="{1DCD2F2C-ABD1-4DAE-BA4F-1B9B7E4DCB89}" type="pres">
      <dgm:prSet presAssocID="{5E036342-9FAC-4D04-8B8B-8090EF1ED107}" presName="Accent" presStyleLbl="node1" presStyleIdx="1" presStyleCnt="4"/>
      <dgm:spPr/>
    </dgm:pt>
    <dgm:pt modelId="{9A3DCB4F-3DAF-488F-95EC-883B6A13B032}" type="pres">
      <dgm:prSet presAssocID="{5E036342-9FAC-4D04-8B8B-8090EF1ED107}" presName="ParentBackground3" presStyleCnt="0"/>
      <dgm:spPr/>
    </dgm:pt>
    <dgm:pt modelId="{6E1DFC14-5C3B-466A-AB89-25687DC8FC9A}" type="pres">
      <dgm:prSet presAssocID="{5E036342-9FAC-4D04-8B8B-8090EF1ED107}" presName="ParentBackground" presStyleLbl="fgAcc1" presStyleIdx="1" presStyleCnt="4"/>
      <dgm:spPr/>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pt>
    <dgm:pt modelId="{0E9F1600-95B8-4E0B-836A-5915A691FE5D}" type="pres">
      <dgm:prSet presAssocID="{E44CDF4E-CCED-4C59-9767-C29E043EA7F9}" presName="Accent2" presStyleCnt="0"/>
      <dgm:spPr/>
    </dgm:pt>
    <dgm:pt modelId="{5A32ABD5-6549-4052-9FBC-D7B0DBBA4FB0}" type="pres">
      <dgm:prSet presAssocID="{E44CDF4E-CCED-4C59-9767-C29E043EA7F9}" presName="Accent" presStyleLbl="node1" presStyleIdx="2" presStyleCnt="4"/>
      <dgm:spPr/>
    </dgm:pt>
    <dgm:pt modelId="{D17DC259-7B72-4C0C-BBB1-099E575E8946}" type="pres">
      <dgm:prSet presAssocID="{E44CDF4E-CCED-4C59-9767-C29E043EA7F9}" presName="ParentBackground2" presStyleCnt="0"/>
      <dgm:spPr/>
    </dgm:pt>
    <dgm:pt modelId="{D04E09A1-4709-4DEE-A8B6-8ABF6A28492C}" type="pres">
      <dgm:prSet presAssocID="{E44CDF4E-CCED-4C59-9767-C29E043EA7F9}" presName="ParentBackground" presStyleLbl="fgAcc1" presStyleIdx="2" presStyleCnt="4"/>
      <dgm:spPr/>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pt>
    <dgm:pt modelId="{D71F1765-568A-43F0-B4EA-B1A48EFDAC7E}" type="pres">
      <dgm:prSet presAssocID="{93B8BBBA-839A-48A2-BEDD-96CBD596129D}" presName="Accent1" presStyleCnt="0"/>
      <dgm:spPr/>
    </dgm:pt>
    <dgm:pt modelId="{E74ECBA8-B0C0-4490-9BCD-2F6918BAE965}" type="pres">
      <dgm:prSet presAssocID="{93B8BBBA-839A-48A2-BEDD-96CBD596129D}" presName="Accent" presStyleLbl="node1" presStyleIdx="3" presStyleCnt="4"/>
      <dgm:spPr/>
    </dgm:pt>
    <dgm:pt modelId="{6716E296-5D79-46B3-9FA9-C087CCF94990}" type="pres">
      <dgm:prSet presAssocID="{93B8BBBA-839A-48A2-BEDD-96CBD596129D}" presName="ParentBackground1" presStyleCnt="0"/>
      <dgm:spPr/>
    </dgm:pt>
    <dgm:pt modelId="{51F1EAF6-79FC-41E4-AA05-F05B806A75F6}" type="pres">
      <dgm:prSet presAssocID="{93B8BBBA-839A-48A2-BEDD-96CBD596129D}" presName="ParentBackground" presStyleLbl="fgAcc1" presStyleIdx="3" presStyleCnt="4"/>
      <dgm:spPr/>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pt>
  </dgm:ptLst>
  <dgm:cxnLst>
    <dgm:cxn modelId="{BA70641C-061A-4E28-9B7D-0958B91ABD74}" type="presOf" srcId="{E44CDF4E-CCED-4C59-9767-C29E043EA7F9}" destId="{D04E09A1-4709-4DEE-A8B6-8ABF6A28492C}" srcOrd="0"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33445D33-1309-410D-8570-B00C7A4CA3EC}" srcId="{68FC957F-24FC-4F24-A8B5-39B039AC0627}" destId="{5E036342-9FAC-4D04-8B8B-8090EF1ED107}" srcOrd="2" destOrd="0" parTransId="{6EF24677-4199-4457-89DB-C05440C4C07C}" sibTransId="{AB076A16-4993-446B-844E-3CC3782974B6}"/>
    <dgm:cxn modelId="{EE68C738-4329-4717-B60D-F4C50F0C7B91}" srcId="{68FC957F-24FC-4F24-A8B5-39B039AC0627}" destId="{71FC0FCB-730D-4845-8992-8555F7514967}" srcOrd="3" destOrd="0" parTransId="{3A4F245E-9035-47CA-8436-0AF189ADECF1}" sibTransId="{64643476-6552-4A0B-9252-A5461B1B6208}"/>
    <dgm:cxn modelId="{217BF25D-6E37-4433-A9A8-2765DC4CE95D}" type="presOf" srcId="{71FC0FCB-730D-4845-8992-8555F7514967}" destId="{8C922F67-D52A-46F9-8387-F31AF72A52BB}" srcOrd="1" destOrd="0" presId="urn:microsoft.com/office/officeart/2011/layout/CircleProcess"/>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A3FEA9C0-1774-4FDC-9C5D-92C23790C5E1}" type="presOf" srcId="{93B8BBBA-839A-48A2-BEDD-96CBD596129D}" destId="{51F1EAF6-79FC-41E4-AA05-F05B806A75F6}"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9E91ACDB-8480-4290-8B51-F901020FC7D6}" srcId="{68FC957F-24FC-4F24-A8B5-39B039AC0627}" destId="{93B8BBBA-839A-48A2-BEDD-96CBD596129D}" srcOrd="0" destOrd="0" parTransId="{A4B39930-B846-45C7-B770-23795AE3C77E}" sibTransId="{7F9ADBC5-6191-4489-A1FD-EB9F43A6A890}"/>
    <dgm:cxn modelId="{2CF66FE2-A316-476C-ABA8-0D5D7525E1A0}" type="presOf" srcId="{71FC0FCB-730D-4845-8992-8555F7514967}" destId="{1089E960-967B-4641-A480-F8ADD30FD502}"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gradFill rotWithShape="0">
          <a:gsLst>
            <a:gs pos="0">
              <a:schemeClr val="accent5">
                <a:hueOff val="0"/>
                <a:satOff val="0"/>
                <a:lumOff val="0"/>
                <a:alphaOff val="0"/>
                <a:satMod val="103000"/>
                <a:lumMod val="102000"/>
                <a:tint val="94000"/>
              </a:schemeClr>
            </a:gs>
            <a:gs pos="50000">
              <a:schemeClr val="accent5">
                <a:hueOff val="0"/>
                <a:satOff val="0"/>
                <a:lumOff val="0"/>
                <a:alphaOff val="0"/>
                <a:satMod val="110000"/>
                <a:lumMod val="100000"/>
                <a:shade val="100000"/>
              </a:schemeClr>
            </a:gs>
            <a:gs pos="100000">
              <a:schemeClr val="accent5">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6350" cap="flat" cmpd="sng" algn="ctr">
          <a:solidFill>
            <a:schemeClr val="accent5">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gradFill rotWithShape="0">
          <a:gsLst>
            <a:gs pos="0">
              <a:schemeClr val="accent5">
                <a:hueOff val="-2252848"/>
                <a:satOff val="-5806"/>
                <a:lumOff val="-3922"/>
                <a:alphaOff val="0"/>
                <a:satMod val="103000"/>
                <a:lumMod val="102000"/>
                <a:tint val="94000"/>
              </a:schemeClr>
            </a:gs>
            <a:gs pos="50000">
              <a:schemeClr val="accent5">
                <a:hueOff val="-2252848"/>
                <a:satOff val="-5806"/>
                <a:lumOff val="-3922"/>
                <a:alphaOff val="0"/>
                <a:satMod val="110000"/>
                <a:lumMod val="100000"/>
                <a:shade val="100000"/>
              </a:schemeClr>
            </a:gs>
            <a:gs pos="100000">
              <a:schemeClr val="accent5">
                <a:hueOff val="-2252848"/>
                <a:satOff val="-5806"/>
                <a:lumOff val="-3922"/>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6350" cap="flat" cmpd="sng" algn="ctr">
          <a:solidFill>
            <a:schemeClr val="accent5">
              <a:hueOff val="-2252848"/>
              <a:satOff val="-5806"/>
              <a:lumOff val="-3922"/>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gradFill rotWithShape="0">
          <a:gsLst>
            <a:gs pos="0">
              <a:schemeClr val="accent5">
                <a:hueOff val="-4505695"/>
                <a:satOff val="-11613"/>
                <a:lumOff val="-7843"/>
                <a:alphaOff val="0"/>
                <a:satMod val="103000"/>
                <a:lumMod val="102000"/>
                <a:tint val="94000"/>
              </a:schemeClr>
            </a:gs>
            <a:gs pos="50000">
              <a:schemeClr val="accent5">
                <a:hueOff val="-4505695"/>
                <a:satOff val="-11613"/>
                <a:lumOff val="-7843"/>
                <a:alphaOff val="0"/>
                <a:satMod val="110000"/>
                <a:lumMod val="100000"/>
                <a:shade val="100000"/>
              </a:schemeClr>
            </a:gs>
            <a:gs pos="100000">
              <a:schemeClr val="accent5">
                <a:hueOff val="-4505695"/>
                <a:satOff val="-11613"/>
                <a:lumOff val="-7843"/>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6350" cap="flat" cmpd="sng" algn="ctr">
          <a:solidFill>
            <a:schemeClr val="accent5">
              <a:hueOff val="-4505695"/>
              <a:satOff val="-11613"/>
              <a:lumOff val="-7843"/>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gradFill rotWithShape="0">
          <a:gsLst>
            <a:gs pos="0">
              <a:schemeClr val="accent5">
                <a:hueOff val="-6758543"/>
                <a:satOff val="-17419"/>
                <a:lumOff val="-11765"/>
                <a:alphaOff val="0"/>
                <a:satMod val="103000"/>
                <a:lumMod val="102000"/>
                <a:tint val="94000"/>
              </a:schemeClr>
            </a:gs>
            <a:gs pos="50000">
              <a:schemeClr val="accent5">
                <a:hueOff val="-6758543"/>
                <a:satOff val="-17419"/>
                <a:lumOff val="-11765"/>
                <a:alphaOff val="0"/>
                <a:satMod val="110000"/>
                <a:lumMod val="100000"/>
                <a:shade val="100000"/>
              </a:schemeClr>
            </a:gs>
            <a:gs pos="100000">
              <a:schemeClr val="accent5">
                <a:hueOff val="-6758543"/>
                <a:satOff val="-17419"/>
                <a:lumOff val="-11765"/>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6350" cap="flat" cmpd="sng" algn="ctr">
          <a:solidFill>
            <a:schemeClr val="accent5">
              <a:hueOff val="-6758543"/>
              <a:satOff val="-17419"/>
              <a:lumOff val="-11765"/>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2" Type="http://schemas.openxmlformats.org/officeDocument/2006/relationships/image" Target="../media/image4.jpe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2" Type="http://schemas.openxmlformats.org/officeDocument/2006/relationships/image" Target="../media/image5.jpe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2" Type="http://schemas.openxmlformats.org/officeDocument/2006/relationships/image" Target="../media/image6.jpeg"/><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
        <p:nvSpPr>
          <p:cNvPr id="3" name="Picture Placeholder 2">
            <a:extLst>
              <a:ext uri="{FF2B5EF4-FFF2-40B4-BE49-F238E27FC236}">
                <a16:creationId xmlns:a16="http://schemas.microsoft.com/office/drawing/2014/main" id="{ADF20806-8225-4D39-8116-4A1269E050FD}"/>
              </a:ext>
            </a:extLst>
          </p:cNvPr>
          <p:cNvSpPr>
            <a:spLocks noGrp="1"/>
          </p:cNvSpPr>
          <p:nvPr>
            <p:ph type="pic" sz="quarter" idx="10"/>
          </p:nvPr>
        </p:nvSpPr>
        <p:spPr>
          <a:xfrm>
            <a:off x="0" y="0"/>
            <a:ext cx="12192000" cy="6858000"/>
          </a:xfrm>
        </p:spPr>
        <p:txBody>
          <a:bodyPr/>
          <a:lstStyle/>
          <a:p>
            <a:endParaRPr lang="en-US"/>
          </a:p>
        </p:txBody>
      </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503384" y="2953278"/>
            <a:ext cx="5185236" cy="907867"/>
          </a:xfrm>
          <a:prstGeom prst="rect">
            <a:avLst/>
          </a:prstGeom>
        </p:spPr>
        <p:txBody>
          <a:bodyPr lIns="91425" tIns="91425" rIns="91425" bIns="91425" anchor="ctr" anchorCtr="0">
            <a:normAutofit/>
          </a:bodyPr>
          <a:lstStyle>
            <a:lvl1pPr lvl="0" algn="ctr">
              <a:spcBef>
                <a:spcPts val="0"/>
              </a:spcBef>
              <a:buSzPct val="100000"/>
              <a:defRPr sz="4400">
                <a:solidFill>
                  <a:schemeClr val="tx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Subtitle">
    <p:spTree>
      <p:nvGrpSpPr>
        <p:cNvPr id="1" name="Shape 20"/>
        <p:cNvGrpSpPr/>
        <p:nvPr/>
      </p:nvGrpSpPr>
      <p:grpSpPr>
        <a:xfrm>
          <a:off x="0" y="0"/>
          <a:ext cx="0" cy="0"/>
          <a:chOff x="0" y="0"/>
          <a:chExt cx="0" cy="0"/>
        </a:xfrm>
      </p:grpSpPr>
      <p:sp>
        <p:nvSpPr>
          <p:cNvPr id="21" name="Shape 21"/>
          <p:cNvSpPr txBox="1">
            <a:spLocks noGrp="1"/>
          </p:cNvSpPr>
          <p:nvPr userDrawn="1">
            <p:ph type="ctrTitle"/>
          </p:nvPr>
        </p:nvSpPr>
        <p:spPr>
          <a:xfrm>
            <a:off x="573751" y="2019300"/>
            <a:ext cx="3932497" cy="1458057"/>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userDrawn="1">
            <p:ph type="subTitle" idx="1"/>
          </p:nvPr>
        </p:nvSpPr>
        <p:spPr>
          <a:xfrm>
            <a:off x="573751" y="3648220"/>
            <a:ext cx="3932497" cy="531597"/>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
        <p:nvSpPr>
          <p:cNvPr id="3" name="Picture Placeholder 2">
            <a:extLst>
              <a:ext uri="{FF2B5EF4-FFF2-40B4-BE49-F238E27FC236}">
                <a16:creationId xmlns:a16="http://schemas.microsoft.com/office/drawing/2014/main" id="{80BADB2D-1B05-4510-A3C1-F591AEF8B502}"/>
              </a:ext>
            </a:extLst>
          </p:cNvPr>
          <p:cNvSpPr>
            <a:spLocks noGrp="1"/>
          </p:cNvSpPr>
          <p:nvPr>
            <p:ph type="pic" sz="quarter" idx="10"/>
          </p:nvPr>
        </p:nvSpPr>
        <p:spPr>
          <a:xfrm>
            <a:off x="6096000" y="280988"/>
            <a:ext cx="5805488" cy="6281737"/>
          </a:xfrm>
        </p:spPr>
        <p:txBody>
          <a:bodyPr/>
          <a:lstStyle/>
          <a:p>
            <a:endParaRPr lang="en-US"/>
          </a:p>
        </p:txBody>
      </p:sp>
      <p:sp>
        <p:nvSpPr>
          <p:cNvPr id="4" name="Rectangle 3">
            <a:extLst>
              <a:ext uri="{FF2B5EF4-FFF2-40B4-BE49-F238E27FC236}">
                <a16:creationId xmlns:a16="http://schemas.microsoft.com/office/drawing/2014/main" id="{E3AF7266-519E-4415-AB3A-589742D8986A}"/>
              </a:ext>
            </a:extLst>
          </p:cNvPr>
          <p:cNvSpPr/>
          <p:nvPr userDrawn="1"/>
        </p:nvSpPr>
        <p:spPr>
          <a:xfrm>
            <a:off x="0" y="6748102"/>
            <a:ext cx="6096000" cy="124412"/>
          </a:xfrm>
          <a:prstGeom prst="rect">
            <a:avLst/>
          </a:prstGeom>
          <a:solidFill>
            <a:srgbClr val="42DF9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Quote">
    <p:spTree>
      <p:nvGrpSpPr>
        <p:cNvPr id="1" name="Shape 33"/>
        <p:cNvGrpSpPr/>
        <p:nvPr/>
      </p:nvGrpSpPr>
      <p:grpSpPr>
        <a:xfrm>
          <a:off x="0" y="0"/>
          <a:ext cx="0" cy="0"/>
          <a:chOff x="0" y="0"/>
          <a:chExt cx="0" cy="0"/>
        </a:xfrm>
      </p:grpSpPr>
      <p:pic>
        <p:nvPicPr>
          <p:cNvPr id="4" name="Picture 3">
            <a:extLst>
              <a:ext uri="{FF2B5EF4-FFF2-40B4-BE49-F238E27FC236}">
                <a16:creationId xmlns:a16="http://schemas.microsoft.com/office/drawing/2014/main" id="{064DB83C-7876-45D4-A2F1-6CC4823E4F10}"/>
              </a:ext>
            </a:extLst>
          </p:cNvPr>
          <p:cNvPicPr>
            <a:picLocks noChangeAspect="1"/>
          </p:cNvPicPr>
          <p:nvPr userDrawn="1"/>
        </p:nvPicPr>
        <p:blipFill>
          <a:blip r:embed="rId2"/>
          <a:stretch>
            <a:fillRect/>
          </a:stretch>
        </p:blipFill>
        <p:spPr>
          <a:xfrm>
            <a:off x="0" y="0"/>
            <a:ext cx="12192000" cy="6857999"/>
          </a:xfrm>
          <a:prstGeom prst="rect">
            <a:avLst/>
          </a:prstGeom>
        </p:spPr>
      </p:pic>
      <p:sp>
        <p:nvSpPr>
          <p:cNvPr id="8" name="Rectangle 7">
            <a:extLst>
              <a:ext uri="{FF2B5EF4-FFF2-40B4-BE49-F238E27FC236}">
                <a16:creationId xmlns:a16="http://schemas.microsoft.com/office/drawing/2014/main" id="{9FD8BA2D-57F4-4E1B-8333-E53E8BFF1469}"/>
              </a:ext>
            </a:extLst>
          </p:cNvPr>
          <p:cNvSpPr/>
          <p:nvPr userDrawn="1"/>
        </p:nvSpPr>
        <p:spPr>
          <a:xfrm>
            <a:off x="5191124" y="2476498"/>
            <a:ext cx="7000875" cy="1905000"/>
          </a:xfrm>
          <a:prstGeom prst="rect">
            <a:avLst/>
          </a:prstGeom>
          <a:solidFill>
            <a:srgbClr val="21D7C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Shape 34"/>
          <p:cNvSpPr txBox="1">
            <a:spLocks noGrp="1"/>
          </p:cNvSpPr>
          <p:nvPr>
            <p:ph type="body" idx="1"/>
          </p:nvPr>
        </p:nvSpPr>
        <p:spPr>
          <a:xfrm>
            <a:off x="5372100" y="2882399"/>
            <a:ext cx="6548438" cy="1093199"/>
          </a:xfrm>
          <a:prstGeom prst="rect">
            <a:avLst/>
          </a:prstGeom>
        </p:spPr>
        <p:txBody>
          <a:bodyPr lIns="91425" tIns="91425" rIns="91425" bIns="91425" anchor="ctr" anchorCtr="0">
            <a:normAutofit/>
          </a:bodyPr>
          <a:lstStyle>
            <a:lvl1pPr marL="0" lvl="0" indent="0" algn="ctr" rtl="0">
              <a:lnSpc>
                <a:spcPct val="100000"/>
              </a:lnSpc>
              <a:spcBef>
                <a:spcPts val="0"/>
              </a:spcBef>
              <a:buNone/>
              <a:defRPr sz="2000" b="0" i="1">
                <a:solidFill>
                  <a:schemeClr val="bg1"/>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7" name="Picture Placeholder 6">
            <a:extLst>
              <a:ext uri="{FF2B5EF4-FFF2-40B4-BE49-F238E27FC236}">
                <a16:creationId xmlns:a16="http://schemas.microsoft.com/office/drawing/2014/main" id="{5B9E517B-C4E8-4AF2-9EF5-D160C5644424}"/>
              </a:ext>
            </a:extLst>
          </p:cNvPr>
          <p:cNvSpPr>
            <a:spLocks noGrp="1"/>
          </p:cNvSpPr>
          <p:nvPr>
            <p:ph type="pic" sz="quarter" idx="10"/>
          </p:nvPr>
        </p:nvSpPr>
        <p:spPr>
          <a:xfrm>
            <a:off x="271462" y="310648"/>
            <a:ext cx="4648200" cy="3118350"/>
          </a:xfrm>
          <a:effectLst>
            <a:outerShdw blurRad="127000" sx="102000" sy="102000" algn="ctr" rotWithShape="0">
              <a:prstClr val="black">
                <a:alpha val="30000"/>
              </a:prstClr>
            </a:outerShdw>
            <a:reflection blurRad="6350" stA="94000" endPos="90000" dir="5400000" sy="-100000" algn="bl" rotWithShape="0"/>
          </a:effectLst>
        </p:spPr>
        <p:txBody>
          <a:bodyPr/>
          <a:lstStyle/>
          <a:p>
            <a:endParaRPr lang="en-US"/>
          </a:p>
        </p:txBody>
      </p:sp>
      <p:sp>
        <p:nvSpPr>
          <p:cNvPr id="10" name="Shape 21">
            <a:extLst>
              <a:ext uri="{FF2B5EF4-FFF2-40B4-BE49-F238E27FC236}">
                <a16:creationId xmlns:a16="http://schemas.microsoft.com/office/drawing/2014/main" id="{E70F5D25-C4C4-469C-B5D3-9541C5CC45F7}"/>
              </a:ext>
            </a:extLst>
          </p:cNvPr>
          <p:cNvSpPr txBox="1">
            <a:spLocks noGrp="1"/>
          </p:cNvSpPr>
          <p:nvPr>
            <p:ph type="ctrTitle"/>
          </p:nvPr>
        </p:nvSpPr>
        <p:spPr>
          <a:xfrm>
            <a:off x="6700447" y="1371224"/>
            <a:ext cx="5491552" cy="997197"/>
          </a:xfrm>
          <a:prstGeom prst="rect">
            <a:avLst/>
          </a:prstGeom>
        </p:spPr>
        <p:txBody>
          <a:bodyPr lIns="91425" tIns="91425" rIns="91425" bIns="91425" anchor="b" anchorCtr="0"/>
          <a:lstStyle>
            <a:lvl1pPr lvl="0" algn="r" rtl="0">
              <a:spcBef>
                <a:spcPts val="0"/>
              </a:spcBef>
              <a:defRPr>
                <a:solidFill>
                  <a:schemeClr val="bg1"/>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itle + 1 column">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6361114" y="1230428"/>
            <a:ext cx="5487864"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361114" y="2214023"/>
            <a:ext cx="5487864"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 name="Picture Placeholder 2">
            <a:extLst>
              <a:ext uri="{FF2B5EF4-FFF2-40B4-BE49-F238E27FC236}">
                <a16:creationId xmlns:a16="http://schemas.microsoft.com/office/drawing/2014/main" id="{94A632CD-7482-44AD-811B-E8C6EE0F4743}"/>
              </a:ext>
            </a:extLst>
          </p:cNvPr>
          <p:cNvSpPr>
            <a:spLocks noGrp="1"/>
          </p:cNvSpPr>
          <p:nvPr>
            <p:ph type="pic" sz="quarter" idx="10"/>
          </p:nvPr>
        </p:nvSpPr>
        <p:spPr>
          <a:xfrm>
            <a:off x="209550" y="168527"/>
            <a:ext cx="5886450" cy="3162300"/>
          </a:xfrm>
          <a:effectLst>
            <a:outerShdw blurRad="50800" dist="38100" dir="2700000" algn="tl" rotWithShape="0">
              <a:prstClr val="black">
                <a:alpha val="40000"/>
              </a:prstClr>
            </a:outerShdw>
          </a:effectLst>
        </p:spPr>
        <p:txBody>
          <a:bodyPr/>
          <a:lstStyle/>
          <a:p>
            <a:endParaRPr lang="en-US"/>
          </a:p>
        </p:txBody>
      </p:sp>
      <p:sp>
        <p:nvSpPr>
          <p:cNvPr id="6" name="Picture Placeholder 2">
            <a:extLst>
              <a:ext uri="{FF2B5EF4-FFF2-40B4-BE49-F238E27FC236}">
                <a16:creationId xmlns:a16="http://schemas.microsoft.com/office/drawing/2014/main" id="{EAA44922-12CC-4E17-BAD1-0E56283F83F6}"/>
              </a:ext>
            </a:extLst>
          </p:cNvPr>
          <p:cNvSpPr>
            <a:spLocks noGrp="1"/>
          </p:cNvSpPr>
          <p:nvPr>
            <p:ph type="pic" sz="quarter" idx="11"/>
          </p:nvPr>
        </p:nvSpPr>
        <p:spPr>
          <a:xfrm>
            <a:off x="209550" y="3483227"/>
            <a:ext cx="5886450" cy="3162300"/>
          </a:xfrm>
          <a:effectLst>
            <a:outerShdw blurRad="50800" dist="38100" dir="18900000" algn="bl" rotWithShape="0">
              <a:prstClr val="black">
                <a:alpha val="40000"/>
              </a:prstClr>
            </a:outerShdw>
          </a:effectLst>
        </p:spPr>
        <p:txBody>
          <a:bodyPr/>
          <a:lstStyle/>
          <a:p>
            <a:endParaRPr lang="en-US"/>
          </a:p>
        </p:txBody>
      </p:sp>
      <p:sp>
        <p:nvSpPr>
          <p:cNvPr id="7" name="Rectangle 6">
            <a:extLst>
              <a:ext uri="{FF2B5EF4-FFF2-40B4-BE49-F238E27FC236}">
                <a16:creationId xmlns:a16="http://schemas.microsoft.com/office/drawing/2014/main" id="{956F0214-ECBD-49E9-B032-84E5023AB738}"/>
              </a:ext>
            </a:extLst>
          </p:cNvPr>
          <p:cNvSpPr/>
          <p:nvPr userDrawn="1"/>
        </p:nvSpPr>
        <p:spPr>
          <a:xfrm>
            <a:off x="6096000" y="6733588"/>
            <a:ext cx="6096000" cy="124412"/>
          </a:xfrm>
          <a:prstGeom prst="rect">
            <a:avLst/>
          </a:prstGeom>
          <a:solidFill>
            <a:srgbClr val="42DF9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320792" y="1171944"/>
            <a:ext cx="4975107"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320792" y="2307939"/>
            <a:ext cx="4975107" cy="3521361"/>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 name="Picture Placeholder 2">
            <a:extLst>
              <a:ext uri="{FF2B5EF4-FFF2-40B4-BE49-F238E27FC236}">
                <a16:creationId xmlns:a16="http://schemas.microsoft.com/office/drawing/2014/main" id="{E0D8EDCD-12B3-4966-A525-E371582A480A}"/>
              </a:ext>
            </a:extLst>
          </p:cNvPr>
          <p:cNvSpPr>
            <a:spLocks noGrp="1"/>
          </p:cNvSpPr>
          <p:nvPr>
            <p:ph type="pic" sz="quarter" idx="10"/>
          </p:nvPr>
        </p:nvSpPr>
        <p:spPr>
          <a:xfrm>
            <a:off x="6096000" y="280988"/>
            <a:ext cx="5805488" cy="4338051"/>
          </a:xfrm>
          <a:effectLst>
            <a:outerShdw blurRad="50800" dist="38100" dir="8100000" algn="tr" rotWithShape="0">
              <a:prstClr val="black">
                <a:alpha val="40000"/>
              </a:prstClr>
            </a:outerShdw>
          </a:effectLst>
        </p:spPr>
        <p:txBody>
          <a:bodyPr/>
          <a:lstStyle/>
          <a:p>
            <a:endParaRPr lang="en-US"/>
          </a:p>
        </p:txBody>
      </p:sp>
      <p:sp>
        <p:nvSpPr>
          <p:cNvPr id="5" name="Rectangle 4">
            <a:extLst>
              <a:ext uri="{FF2B5EF4-FFF2-40B4-BE49-F238E27FC236}">
                <a16:creationId xmlns:a16="http://schemas.microsoft.com/office/drawing/2014/main" id="{F0A5F5CC-8196-417A-9945-52FA0786C10D}"/>
              </a:ext>
            </a:extLst>
          </p:cNvPr>
          <p:cNvSpPr/>
          <p:nvPr userDrawn="1"/>
        </p:nvSpPr>
        <p:spPr>
          <a:xfrm>
            <a:off x="0" y="6748102"/>
            <a:ext cx="6096000" cy="124412"/>
          </a:xfrm>
          <a:prstGeom prst="rect">
            <a:avLst/>
          </a:prstGeom>
          <a:solidFill>
            <a:srgbClr val="42DF9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Picture Placeholder 2">
            <a:extLst>
              <a:ext uri="{FF2B5EF4-FFF2-40B4-BE49-F238E27FC236}">
                <a16:creationId xmlns:a16="http://schemas.microsoft.com/office/drawing/2014/main" id="{7BD3C553-1C96-4A33-905F-8AD9C399FE4E}"/>
              </a:ext>
            </a:extLst>
          </p:cNvPr>
          <p:cNvSpPr>
            <a:spLocks noGrp="1"/>
          </p:cNvSpPr>
          <p:nvPr>
            <p:ph type="pic" sz="quarter" idx="11"/>
          </p:nvPr>
        </p:nvSpPr>
        <p:spPr>
          <a:xfrm>
            <a:off x="6096000" y="4796063"/>
            <a:ext cx="5805488" cy="1780949"/>
          </a:xfrm>
          <a:effectLst>
            <a:outerShdw blurRad="50800" dist="38100" dir="13500000" algn="br" rotWithShape="0">
              <a:prstClr val="black">
                <a:alpha val="40000"/>
              </a:prstClr>
            </a:outerShdw>
          </a:effectLst>
        </p:spPr>
        <p:txBody>
          <a:bodyPr/>
          <a:lstStyle/>
          <a:p>
            <a:endParaRPr lang="en-US"/>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sp>
        <p:nvSpPr>
          <p:cNvPr id="3" name="Picture Placeholder 2">
            <a:extLst>
              <a:ext uri="{FF2B5EF4-FFF2-40B4-BE49-F238E27FC236}">
                <a16:creationId xmlns:a16="http://schemas.microsoft.com/office/drawing/2014/main" id="{37EA97EE-0403-4AF0-ABA6-619D3A303CD4}"/>
              </a:ext>
            </a:extLst>
          </p:cNvPr>
          <p:cNvSpPr>
            <a:spLocks noGrp="1"/>
          </p:cNvSpPr>
          <p:nvPr>
            <p:ph type="pic" sz="quarter" idx="10"/>
          </p:nvPr>
        </p:nvSpPr>
        <p:spPr>
          <a:xfrm>
            <a:off x="6096000" y="-6350"/>
            <a:ext cx="6096000" cy="6864350"/>
          </a:xfrm>
        </p:spPr>
        <p:txBody>
          <a:bodyPr/>
          <a:lstStyle/>
          <a:p>
            <a:endParaRPr lang="en-US"/>
          </a:p>
        </p:txBody>
      </p:sp>
      <p:sp>
        <p:nvSpPr>
          <p:cNvPr id="5" name="Rectangle 4">
            <a:extLst>
              <a:ext uri="{FF2B5EF4-FFF2-40B4-BE49-F238E27FC236}">
                <a16:creationId xmlns:a16="http://schemas.microsoft.com/office/drawing/2014/main" id="{14FDA930-0F84-4DC2-84B8-7B0BCE585D84}"/>
              </a:ext>
            </a:extLst>
          </p:cNvPr>
          <p:cNvSpPr/>
          <p:nvPr userDrawn="1"/>
        </p:nvSpPr>
        <p:spPr>
          <a:xfrm flipV="1">
            <a:off x="0" y="3429000"/>
            <a:ext cx="6096000" cy="3435111"/>
          </a:xfrm>
          <a:prstGeom prst="rect">
            <a:avLst/>
          </a:prstGeom>
          <a:solidFill>
            <a:srgbClr val="42DF9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Rectangle 5">
            <a:extLst>
              <a:ext uri="{FF2B5EF4-FFF2-40B4-BE49-F238E27FC236}">
                <a16:creationId xmlns:a16="http://schemas.microsoft.com/office/drawing/2014/main" id="{F49BD839-E728-40B4-9255-28F0407525FE}"/>
              </a:ext>
            </a:extLst>
          </p:cNvPr>
          <p:cNvSpPr/>
          <p:nvPr userDrawn="1"/>
        </p:nvSpPr>
        <p:spPr>
          <a:xfrm flipV="1">
            <a:off x="0" y="-6111"/>
            <a:ext cx="6096000" cy="3435111"/>
          </a:xfrm>
          <a:prstGeom prst="rect">
            <a:avLst/>
          </a:prstGeom>
          <a:solidFill>
            <a:srgbClr val="21D7C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Shape 63"/>
          <p:cNvSpPr txBox="1">
            <a:spLocks noGrp="1"/>
          </p:cNvSpPr>
          <p:nvPr>
            <p:ph type="body" idx="1"/>
          </p:nvPr>
        </p:nvSpPr>
        <p:spPr>
          <a:xfrm>
            <a:off x="422503" y="1271619"/>
            <a:ext cx="5197204" cy="1928781"/>
          </a:xfrm>
          <a:prstGeom prst="rect">
            <a:avLst/>
          </a:prstGeom>
        </p:spPr>
        <p:txBody>
          <a:bodyPr lIns="91425" tIns="91425" rIns="91425" bIns="91425" anchor="t" anchorCtr="0">
            <a:normAutofit/>
          </a:bodyPr>
          <a:lstStyle>
            <a:lvl1pPr lvl="0">
              <a:spcBef>
                <a:spcPts val="0"/>
              </a:spcBef>
              <a:buSzPct val="100000"/>
              <a:defRPr sz="18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422503" y="3739432"/>
            <a:ext cx="5197204" cy="2896079"/>
          </a:xfrm>
          <a:prstGeom prst="rect">
            <a:avLst/>
          </a:prstGeom>
        </p:spPr>
        <p:txBody>
          <a:bodyPr lIns="91425" tIns="91425" rIns="91425" bIns="91425" anchor="t" anchorCtr="0">
            <a:normAutofit/>
          </a:bodyPr>
          <a:lstStyle>
            <a:lvl1pPr lvl="0">
              <a:spcBef>
                <a:spcPts val="0"/>
              </a:spcBef>
              <a:buSzPct val="100000"/>
              <a:defRPr sz="18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2" name="Shape 62"/>
          <p:cNvSpPr txBox="1">
            <a:spLocks noGrp="1"/>
          </p:cNvSpPr>
          <p:nvPr>
            <p:ph type="title"/>
          </p:nvPr>
        </p:nvSpPr>
        <p:spPr>
          <a:xfrm>
            <a:off x="422503" y="335499"/>
            <a:ext cx="5197205" cy="625687"/>
          </a:xfrm>
          <a:prstGeom prst="rect">
            <a:avLst/>
          </a:prstGeom>
        </p:spPr>
        <p:txBody>
          <a:bodyPr lIns="91425" tIns="91425" rIns="91425" bIns="91425" anchor="b" anchorCtr="0">
            <a:normAutofit/>
          </a:bodyPr>
          <a:lstStyle>
            <a:lvl1pPr lvl="0" algn="ctr" rtl="0">
              <a:spcBef>
                <a:spcPts val="0"/>
              </a:spcBef>
              <a:defRPr sz="36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 3 columns">
    <p:spTree>
      <p:nvGrpSpPr>
        <p:cNvPr id="1" name="Shape 77"/>
        <p:cNvGrpSpPr/>
        <p:nvPr/>
      </p:nvGrpSpPr>
      <p:grpSpPr>
        <a:xfrm>
          <a:off x="0" y="0"/>
          <a:ext cx="0" cy="0"/>
          <a:chOff x="0" y="0"/>
          <a:chExt cx="0" cy="0"/>
        </a:xfrm>
      </p:grpSpPr>
      <p:sp>
        <p:nvSpPr>
          <p:cNvPr id="3" name="Picture Placeholder 2">
            <a:extLst>
              <a:ext uri="{FF2B5EF4-FFF2-40B4-BE49-F238E27FC236}">
                <a16:creationId xmlns:a16="http://schemas.microsoft.com/office/drawing/2014/main" id="{FC7A551D-7519-47A6-9EA6-0A040825307E}"/>
              </a:ext>
            </a:extLst>
          </p:cNvPr>
          <p:cNvSpPr>
            <a:spLocks noGrp="1"/>
          </p:cNvSpPr>
          <p:nvPr>
            <p:ph type="pic" sz="quarter" idx="12"/>
          </p:nvPr>
        </p:nvSpPr>
        <p:spPr>
          <a:xfrm>
            <a:off x="0" y="0"/>
            <a:ext cx="4081463" cy="3416300"/>
          </a:xfrm>
        </p:spPr>
        <p:txBody>
          <a:bodyPr/>
          <a:lstStyle/>
          <a:p>
            <a:endParaRPr lang="en-US"/>
          </a:p>
        </p:txBody>
      </p:sp>
      <p:sp>
        <p:nvSpPr>
          <p:cNvPr id="20" name="Picture Placeholder 2">
            <a:extLst>
              <a:ext uri="{FF2B5EF4-FFF2-40B4-BE49-F238E27FC236}">
                <a16:creationId xmlns:a16="http://schemas.microsoft.com/office/drawing/2014/main" id="{73B90D83-A4DA-4BD0-9027-654C1333A501}"/>
              </a:ext>
            </a:extLst>
          </p:cNvPr>
          <p:cNvSpPr>
            <a:spLocks noGrp="1"/>
          </p:cNvSpPr>
          <p:nvPr>
            <p:ph type="pic" sz="quarter" idx="13"/>
          </p:nvPr>
        </p:nvSpPr>
        <p:spPr>
          <a:xfrm>
            <a:off x="4130096" y="0"/>
            <a:ext cx="4029491" cy="3416300"/>
          </a:xfrm>
        </p:spPr>
        <p:txBody>
          <a:bodyPr/>
          <a:lstStyle/>
          <a:p>
            <a:endParaRPr lang="en-US"/>
          </a:p>
        </p:txBody>
      </p:sp>
      <p:sp>
        <p:nvSpPr>
          <p:cNvPr id="21" name="Picture Placeholder 2">
            <a:extLst>
              <a:ext uri="{FF2B5EF4-FFF2-40B4-BE49-F238E27FC236}">
                <a16:creationId xmlns:a16="http://schemas.microsoft.com/office/drawing/2014/main" id="{687699F4-AF59-4A2A-8B99-42CB250AA802}"/>
              </a:ext>
            </a:extLst>
          </p:cNvPr>
          <p:cNvSpPr>
            <a:spLocks noGrp="1"/>
          </p:cNvSpPr>
          <p:nvPr>
            <p:ph type="pic" sz="quarter" idx="14"/>
          </p:nvPr>
        </p:nvSpPr>
        <p:spPr>
          <a:xfrm>
            <a:off x="8218289" y="0"/>
            <a:ext cx="3973712" cy="3416300"/>
          </a:xfrm>
        </p:spPr>
        <p:txBody>
          <a:bodyPr/>
          <a:lstStyle/>
          <a:p>
            <a:endParaRPr lang="en-US"/>
          </a:p>
        </p:txBody>
      </p:sp>
      <p:sp>
        <p:nvSpPr>
          <p:cNvPr id="6" name="Rectangle 5">
            <a:extLst>
              <a:ext uri="{FF2B5EF4-FFF2-40B4-BE49-F238E27FC236}">
                <a16:creationId xmlns:a16="http://schemas.microsoft.com/office/drawing/2014/main" id="{AA486272-CF23-4C57-B52C-A1A5F8669E5A}"/>
              </a:ext>
            </a:extLst>
          </p:cNvPr>
          <p:cNvSpPr/>
          <p:nvPr userDrawn="1"/>
        </p:nvSpPr>
        <p:spPr>
          <a:xfrm flipV="1">
            <a:off x="0" y="3422886"/>
            <a:ext cx="4081255" cy="3435111"/>
          </a:xfrm>
          <a:prstGeom prst="rect">
            <a:avLst/>
          </a:prstGeom>
          <a:solidFill>
            <a:srgbClr val="42DF9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Rectangle 7">
            <a:extLst>
              <a:ext uri="{FF2B5EF4-FFF2-40B4-BE49-F238E27FC236}">
                <a16:creationId xmlns:a16="http://schemas.microsoft.com/office/drawing/2014/main" id="{0A2E41EF-1BDB-450E-A94F-06BBF3810385}"/>
              </a:ext>
            </a:extLst>
          </p:cNvPr>
          <p:cNvSpPr/>
          <p:nvPr userDrawn="1"/>
        </p:nvSpPr>
        <p:spPr>
          <a:xfrm flipV="1">
            <a:off x="4081255" y="3428998"/>
            <a:ext cx="4081255" cy="3435111"/>
          </a:xfrm>
          <a:prstGeom prst="rect">
            <a:avLst/>
          </a:prstGeom>
          <a:solidFill>
            <a:srgbClr val="21D7C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Rectangle 11">
            <a:extLst>
              <a:ext uri="{FF2B5EF4-FFF2-40B4-BE49-F238E27FC236}">
                <a16:creationId xmlns:a16="http://schemas.microsoft.com/office/drawing/2014/main" id="{8F88C7E1-CE4C-4D1C-A0C8-E37D704B84C8}"/>
              </a:ext>
            </a:extLst>
          </p:cNvPr>
          <p:cNvSpPr/>
          <p:nvPr userDrawn="1"/>
        </p:nvSpPr>
        <p:spPr>
          <a:xfrm flipV="1">
            <a:off x="8162511" y="3435110"/>
            <a:ext cx="4029490" cy="3435111"/>
          </a:xfrm>
          <a:prstGeom prst="rect">
            <a:avLst/>
          </a:prstGeom>
          <a:solidFill>
            <a:srgbClr val="1F354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Shape 78"/>
          <p:cNvSpPr txBox="1">
            <a:spLocks noGrp="1"/>
          </p:cNvSpPr>
          <p:nvPr>
            <p:ph type="title"/>
          </p:nvPr>
        </p:nvSpPr>
        <p:spPr>
          <a:xfrm>
            <a:off x="2089573" y="2541975"/>
            <a:ext cx="8087683" cy="685347"/>
          </a:xfrm>
          <a:prstGeom prst="rect">
            <a:avLst/>
          </a:prstGeom>
        </p:spPr>
        <p:txBody>
          <a:bodyPr lIns="91425" tIns="91425" rIns="91425" bIns="91425" anchor="b" anchorCtr="0">
            <a:normAutofit/>
          </a:bodyPr>
          <a:lstStyle>
            <a:lvl1pPr lvl="0" algn="ctr" rtl="0">
              <a:spcBef>
                <a:spcPts val="0"/>
              </a:spcBef>
              <a:defRPr sz="3600"/>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266701" y="3717104"/>
            <a:ext cx="3467100" cy="2871121"/>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4" name="Shape 79">
            <a:extLst>
              <a:ext uri="{FF2B5EF4-FFF2-40B4-BE49-F238E27FC236}">
                <a16:creationId xmlns:a16="http://schemas.microsoft.com/office/drawing/2014/main" id="{75D61277-6519-432C-ADB4-73AAE98E0D51}"/>
              </a:ext>
            </a:extLst>
          </p:cNvPr>
          <p:cNvSpPr txBox="1">
            <a:spLocks noGrp="1"/>
          </p:cNvSpPr>
          <p:nvPr>
            <p:ph type="body" idx="10"/>
          </p:nvPr>
        </p:nvSpPr>
        <p:spPr>
          <a:xfrm>
            <a:off x="4347956" y="3717104"/>
            <a:ext cx="3467100" cy="2871121"/>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5" name="Shape 79">
            <a:extLst>
              <a:ext uri="{FF2B5EF4-FFF2-40B4-BE49-F238E27FC236}">
                <a16:creationId xmlns:a16="http://schemas.microsoft.com/office/drawing/2014/main" id="{E61EDEAC-877A-44BF-9C8A-6CE5FF55104C}"/>
              </a:ext>
            </a:extLst>
          </p:cNvPr>
          <p:cNvSpPr txBox="1">
            <a:spLocks noGrp="1"/>
          </p:cNvSpPr>
          <p:nvPr>
            <p:ph type="body" idx="11"/>
          </p:nvPr>
        </p:nvSpPr>
        <p:spPr>
          <a:xfrm>
            <a:off x="8429211" y="3717104"/>
            <a:ext cx="3467100" cy="2871121"/>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pic>
        <p:nvPicPr>
          <p:cNvPr id="5" name="Picture 4">
            <a:extLst>
              <a:ext uri="{FF2B5EF4-FFF2-40B4-BE49-F238E27FC236}">
                <a16:creationId xmlns:a16="http://schemas.microsoft.com/office/drawing/2014/main" id="{F862DD1B-79C8-41B1-A8DE-A283A33FDE5F}"/>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l="2656" t="3647" r="1563" b="3647"/>
          <a:stretch/>
        </p:blipFill>
        <p:spPr>
          <a:xfrm>
            <a:off x="257175" y="250099"/>
            <a:ext cx="11677650" cy="6357802"/>
          </a:xfrm>
          <a:prstGeom prst="rect">
            <a:avLst/>
          </a:prstGeom>
        </p:spPr>
      </p:pic>
      <p:sp>
        <p:nvSpPr>
          <p:cNvPr id="95" name="Shape 95"/>
          <p:cNvSpPr txBox="1">
            <a:spLocks noGrp="1"/>
          </p:cNvSpPr>
          <p:nvPr>
            <p:ph type="title"/>
          </p:nvPr>
        </p:nvSpPr>
        <p:spPr>
          <a:xfrm>
            <a:off x="2370959" y="440599"/>
            <a:ext cx="7450082" cy="732011"/>
          </a:xfrm>
          <a:prstGeom prst="rect">
            <a:avLst/>
          </a:prstGeom>
        </p:spPr>
        <p:txBody>
          <a:bodyPr lIns="91425" tIns="91425" rIns="91425" bIns="91425" anchor="b" anchorCtr="0">
            <a:normAutofit/>
          </a:bodyPr>
          <a:lstStyle>
            <a:lvl1pPr lvl="0" algn="ctr">
              <a:spcBef>
                <a:spcPts val="0"/>
              </a:spcBef>
              <a:defRPr sz="36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0" name="Rectangle 9">
            <a:extLst>
              <a:ext uri="{FF2B5EF4-FFF2-40B4-BE49-F238E27FC236}">
                <a16:creationId xmlns:a16="http://schemas.microsoft.com/office/drawing/2014/main" id="{AD47062D-F099-44E5-841E-7193CE0FB244}"/>
              </a:ext>
            </a:extLst>
          </p:cNvPr>
          <p:cNvSpPr/>
          <p:nvPr userDrawn="1"/>
        </p:nvSpPr>
        <p:spPr>
          <a:xfrm flipV="1">
            <a:off x="0" y="6797051"/>
            <a:ext cx="4081255" cy="65708"/>
          </a:xfrm>
          <a:prstGeom prst="rect">
            <a:avLst/>
          </a:prstGeom>
          <a:solidFill>
            <a:srgbClr val="42DF9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Rectangle 10">
            <a:extLst>
              <a:ext uri="{FF2B5EF4-FFF2-40B4-BE49-F238E27FC236}">
                <a16:creationId xmlns:a16="http://schemas.microsoft.com/office/drawing/2014/main" id="{C2AFDA31-20A0-49FD-80AC-5C0F730F4AC6}"/>
              </a:ext>
            </a:extLst>
          </p:cNvPr>
          <p:cNvSpPr/>
          <p:nvPr userDrawn="1"/>
        </p:nvSpPr>
        <p:spPr>
          <a:xfrm flipV="1">
            <a:off x="4081255" y="6798400"/>
            <a:ext cx="4081255" cy="65708"/>
          </a:xfrm>
          <a:prstGeom prst="rect">
            <a:avLst/>
          </a:prstGeom>
          <a:solidFill>
            <a:srgbClr val="1F354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Rectangle 12">
            <a:extLst>
              <a:ext uri="{FF2B5EF4-FFF2-40B4-BE49-F238E27FC236}">
                <a16:creationId xmlns:a16="http://schemas.microsoft.com/office/drawing/2014/main" id="{D3FA210F-78AF-4BA0-99A7-010244810E7A}"/>
              </a:ext>
            </a:extLst>
          </p:cNvPr>
          <p:cNvSpPr/>
          <p:nvPr userDrawn="1"/>
        </p:nvSpPr>
        <p:spPr>
          <a:xfrm flipV="1">
            <a:off x="8162511" y="6797051"/>
            <a:ext cx="4029490" cy="65712"/>
          </a:xfrm>
          <a:prstGeom prst="rect">
            <a:avLst/>
          </a:prstGeom>
          <a:solidFill>
            <a:srgbClr val="21D7C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3" name="Rectangle 2">
            <a:extLst>
              <a:ext uri="{FF2B5EF4-FFF2-40B4-BE49-F238E27FC236}">
                <a16:creationId xmlns:a16="http://schemas.microsoft.com/office/drawing/2014/main" id="{D973F73B-9AB1-4495-9917-ED03369B31E2}"/>
              </a:ext>
            </a:extLst>
          </p:cNvPr>
          <p:cNvSpPr/>
          <p:nvPr userDrawn="1"/>
        </p:nvSpPr>
        <p:spPr>
          <a:xfrm flipV="1">
            <a:off x="0" y="0"/>
            <a:ext cx="4081255" cy="65708"/>
          </a:xfrm>
          <a:prstGeom prst="rect">
            <a:avLst/>
          </a:prstGeom>
          <a:solidFill>
            <a:srgbClr val="42DF9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ectangle 3">
            <a:extLst>
              <a:ext uri="{FF2B5EF4-FFF2-40B4-BE49-F238E27FC236}">
                <a16:creationId xmlns:a16="http://schemas.microsoft.com/office/drawing/2014/main" id="{EBE9914B-7261-402E-AF71-D7A5AFAC7F75}"/>
              </a:ext>
            </a:extLst>
          </p:cNvPr>
          <p:cNvSpPr/>
          <p:nvPr userDrawn="1"/>
        </p:nvSpPr>
        <p:spPr>
          <a:xfrm flipV="1">
            <a:off x="4081255" y="0"/>
            <a:ext cx="4081255" cy="65708"/>
          </a:xfrm>
          <a:prstGeom prst="rect">
            <a:avLst/>
          </a:prstGeom>
          <a:solidFill>
            <a:srgbClr val="1F354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ectangle 4">
            <a:extLst>
              <a:ext uri="{FF2B5EF4-FFF2-40B4-BE49-F238E27FC236}">
                <a16:creationId xmlns:a16="http://schemas.microsoft.com/office/drawing/2014/main" id="{975046BC-A180-4267-9D9F-C8954D7764AC}"/>
              </a:ext>
            </a:extLst>
          </p:cNvPr>
          <p:cNvSpPr/>
          <p:nvPr userDrawn="1"/>
        </p:nvSpPr>
        <p:spPr>
          <a:xfrm flipV="1">
            <a:off x="8162511" y="0"/>
            <a:ext cx="4029490" cy="65712"/>
          </a:xfrm>
          <a:prstGeom prst="rect">
            <a:avLst/>
          </a:prstGeom>
          <a:solidFill>
            <a:srgbClr val="21D7C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8" name="Picture 7">
            <a:extLst>
              <a:ext uri="{FF2B5EF4-FFF2-40B4-BE49-F238E27FC236}">
                <a16:creationId xmlns:a16="http://schemas.microsoft.com/office/drawing/2014/main" id="{2DACBF2B-9D88-4642-9115-8EBD52B6FCA7}"/>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252478" y="280143"/>
            <a:ext cx="11687045" cy="6297714"/>
          </a:xfrm>
          <a:prstGeom prst="rect">
            <a:avLst/>
          </a:prstGeom>
        </p:spPr>
      </p:pic>
      <p:sp>
        <p:nvSpPr>
          <p:cNvPr id="109" name="Shape 109"/>
          <p:cNvSpPr txBox="1">
            <a:spLocks noGrp="1"/>
          </p:cNvSpPr>
          <p:nvPr>
            <p:ph type="body" idx="1"/>
          </p:nvPr>
        </p:nvSpPr>
        <p:spPr>
          <a:xfrm>
            <a:off x="1953886" y="463558"/>
            <a:ext cx="8335991" cy="478340"/>
          </a:xfrm>
          <a:prstGeom prst="rect">
            <a:avLst/>
          </a:prstGeom>
        </p:spPr>
        <p:txBody>
          <a:bodyPr lIns="91425" tIns="91425" rIns="91425" bIns="91425" anchor="t" anchorCtr="0"/>
          <a:lstStyle>
            <a:lvl1pPr lvl="0" algn="ctr">
              <a:spcBef>
                <a:spcPts val="480"/>
              </a:spcBef>
              <a:buSzPct val="100000"/>
              <a:buNone/>
              <a:defRPr sz="2400" b="1">
                <a:solidFill>
                  <a:schemeClr val="bg1"/>
                </a:solidFill>
              </a:defRPr>
            </a:lvl1pPr>
          </a:lstStyle>
          <a:p>
            <a:endParaRPr dirty="0"/>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Blank small">
    <p:spTree>
      <p:nvGrpSpPr>
        <p:cNvPr id="1" name="Shape 122"/>
        <p:cNvGrpSpPr/>
        <p:nvPr/>
      </p:nvGrpSpPr>
      <p:grpSpPr>
        <a:xfrm>
          <a:off x="0" y="0"/>
          <a:ext cx="0" cy="0"/>
          <a:chOff x="0" y="0"/>
          <a:chExt cx="0" cy="0"/>
        </a:xfrm>
      </p:grpSpPr>
      <p:pic>
        <p:nvPicPr>
          <p:cNvPr id="4" name="Picture 3">
            <a:extLst>
              <a:ext uri="{FF2B5EF4-FFF2-40B4-BE49-F238E27FC236}">
                <a16:creationId xmlns:a16="http://schemas.microsoft.com/office/drawing/2014/main" id="{2F9BE754-0D26-4CC0-A380-962418E6257E}"/>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245643" y="742950"/>
            <a:ext cx="11700715" cy="5372100"/>
          </a:xfrm>
          <a:prstGeom prst="rect">
            <a:avLst/>
          </a:prstGeom>
          <a:effectLst>
            <a:outerShdw blurRad="165100" sx="101000" sy="101000" algn="ctr" rotWithShape="0">
              <a:prstClr val="black">
                <a:alpha val="20000"/>
              </a:prstClr>
            </a:outerShdw>
          </a:effectLst>
        </p:spPr>
      </p:pic>
      <p:sp>
        <p:nvSpPr>
          <p:cNvPr id="2" name="Rectangle 1">
            <a:extLst>
              <a:ext uri="{FF2B5EF4-FFF2-40B4-BE49-F238E27FC236}">
                <a16:creationId xmlns:a16="http://schemas.microsoft.com/office/drawing/2014/main" id="{251383E1-3757-4D5D-A713-8FE15D644B57}"/>
              </a:ext>
            </a:extLst>
          </p:cNvPr>
          <p:cNvSpPr/>
          <p:nvPr userDrawn="1"/>
        </p:nvSpPr>
        <p:spPr>
          <a:xfrm flipV="1">
            <a:off x="590550" y="1085851"/>
            <a:ext cx="11010900" cy="4686298"/>
          </a:xfrm>
          <a:prstGeom prst="rect">
            <a:avLst/>
          </a:prstGeom>
          <a:gradFill flip="none" rotWithShape="1">
            <a:gsLst>
              <a:gs pos="55000">
                <a:srgbClr val="21D7CD"/>
              </a:gs>
              <a:gs pos="0">
                <a:srgbClr val="002060">
                  <a:lumMod val="40000"/>
                  <a:lumOff val="60000"/>
                </a:srgbClr>
              </a:gs>
            </a:gsLst>
            <a:lin ang="0" scaled="1"/>
            <a:tileRect/>
          </a:gradFill>
          <a:ln>
            <a:noFill/>
          </a:ln>
          <a:effectLst>
            <a:outerShdw blurRad="152400" sx="101000" sy="101000" algn="ctr" rotWithShape="0">
              <a:prstClr val="black">
                <a:alpha val="32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Shape 63">
            <a:extLst>
              <a:ext uri="{FF2B5EF4-FFF2-40B4-BE49-F238E27FC236}">
                <a16:creationId xmlns:a16="http://schemas.microsoft.com/office/drawing/2014/main" id="{F41F31BD-1670-4E11-92AE-EB7ADEAD6EBB}"/>
              </a:ext>
            </a:extLst>
          </p:cNvPr>
          <p:cNvSpPr txBox="1">
            <a:spLocks noGrp="1"/>
          </p:cNvSpPr>
          <p:nvPr>
            <p:ph type="body" idx="1"/>
          </p:nvPr>
        </p:nvSpPr>
        <p:spPr>
          <a:xfrm>
            <a:off x="1146403" y="2925269"/>
            <a:ext cx="4720997" cy="1928781"/>
          </a:xfrm>
          <a:prstGeom prst="rect">
            <a:avLst/>
          </a:prstGeom>
        </p:spPr>
        <p:txBody>
          <a:bodyPr lIns="91425" tIns="91425" rIns="91425" bIns="91425" anchor="t" anchorCtr="0">
            <a:normAutofit/>
          </a:bodyPr>
          <a:lstStyle>
            <a:lvl1pPr lvl="0">
              <a:spcBef>
                <a:spcPts val="0"/>
              </a:spcBef>
              <a:buSzPct val="100000"/>
              <a:defRPr sz="18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8" name="Shape 62">
            <a:extLst>
              <a:ext uri="{FF2B5EF4-FFF2-40B4-BE49-F238E27FC236}">
                <a16:creationId xmlns:a16="http://schemas.microsoft.com/office/drawing/2014/main" id="{7C46946C-D021-4465-8F9A-BE78796CD573}"/>
              </a:ext>
            </a:extLst>
          </p:cNvPr>
          <p:cNvSpPr txBox="1">
            <a:spLocks noGrp="1"/>
          </p:cNvSpPr>
          <p:nvPr>
            <p:ph type="title"/>
          </p:nvPr>
        </p:nvSpPr>
        <p:spPr>
          <a:xfrm>
            <a:off x="1146404" y="1989149"/>
            <a:ext cx="4720998" cy="625687"/>
          </a:xfrm>
          <a:prstGeom prst="rect">
            <a:avLst/>
          </a:prstGeom>
        </p:spPr>
        <p:txBody>
          <a:bodyPr lIns="91425" tIns="91425" rIns="91425" bIns="91425" anchor="b" anchorCtr="0">
            <a:normAutofit/>
          </a:bodyPr>
          <a:lstStyle>
            <a:lvl1pPr lvl="0" algn="ctr" rtl="0">
              <a:spcBef>
                <a:spcPts val="0"/>
              </a:spcBef>
              <a:defRPr sz="36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1_Blank small">
    <p:spTree>
      <p:nvGrpSpPr>
        <p:cNvPr id="1" name="Shape 122"/>
        <p:cNvGrpSpPr/>
        <p:nvPr/>
      </p:nvGrpSpPr>
      <p:grpSpPr>
        <a:xfrm>
          <a:off x="0" y="0"/>
          <a:ext cx="0" cy="0"/>
          <a:chOff x="0" y="0"/>
          <a:chExt cx="0" cy="0"/>
        </a:xfrm>
      </p:grpSpPr>
      <p:pic>
        <p:nvPicPr>
          <p:cNvPr id="7" name="Picture 6">
            <a:extLst>
              <a:ext uri="{FF2B5EF4-FFF2-40B4-BE49-F238E27FC236}">
                <a16:creationId xmlns:a16="http://schemas.microsoft.com/office/drawing/2014/main" id="{74CCC561-38AE-4CC5-9AFF-E3EBEF8C4FB1}"/>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276225" y="666750"/>
            <a:ext cx="11639550" cy="5524500"/>
          </a:xfrm>
          <a:prstGeom prst="rect">
            <a:avLst/>
          </a:prstGeom>
          <a:effectLst>
            <a:outerShdw blurRad="368300" sx="101000" sy="101000" algn="ctr" rotWithShape="0">
              <a:prstClr val="black">
                <a:alpha val="16000"/>
              </a:prstClr>
            </a:outerShdw>
          </a:effectLst>
        </p:spPr>
      </p:pic>
      <p:sp>
        <p:nvSpPr>
          <p:cNvPr id="2" name="Rectangle 1">
            <a:extLst>
              <a:ext uri="{FF2B5EF4-FFF2-40B4-BE49-F238E27FC236}">
                <a16:creationId xmlns:a16="http://schemas.microsoft.com/office/drawing/2014/main" id="{C554BF16-E005-4B60-B848-F148D16D3196}"/>
              </a:ext>
            </a:extLst>
          </p:cNvPr>
          <p:cNvSpPr/>
          <p:nvPr userDrawn="1"/>
        </p:nvSpPr>
        <p:spPr>
          <a:xfrm flipV="1">
            <a:off x="590550" y="1085851"/>
            <a:ext cx="11010900" cy="4686298"/>
          </a:xfrm>
          <a:prstGeom prst="rect">
            <a:avLst/>
          </a:prstGeom>
          <a:gradFill flip="none" rotWithShape="1">
            <a:gsLst>
              <a:gs pos="55000">
                <a:srgbClr val="42DF9A">
                  <a:lumMod val="65000"/>
                  <a:lumOff val="35000"/>
                </a:srgbClr>
              </a:gs>
              <a:gs pos="0">
                <a:srgbClr val="00B050">
                  <a:lumMod val="85000"/>
                  <a:lumOff val="15000"/>
                </a:srgbClr>
              </a:gs>
            </a:gsLst>
            <a:lin ang="0" scaled="1"/>
            <a:tileRect/>
          </a:gradFill>
          <a:ln>
            <a:noFill/>
          </a:ln>
          <a:effectLst>
            <a:outerShdw blurRad="165100" sx="101000" sy="101000" algn="ctr" rotWithShape="0">
              <a:prstClr val="black">
                <a:alpha val="2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Shape 63">
            <a:extLst>
              <a:ext uri="{FF2B5EF4-FFF2-40B4-BE49-F238E27FC236}">
                <a16:creationId xmlns:a16="http://schemas.microsoft.com/office/drawing/2014/main" id="{A01D0B1A-D6F6-47BF-974E-71D5CB903119}"/>
              </a:ext>
            </a:extLst>
          </p:cNvPr>
          <p:cNvSpPr txBox="1">
            <a:spLocks noGrp="1"/>
          </p:cNvSpPr>
          <p:nvPr>
            <p:ph type="body" idx="1"/>
          </p:nvPr>
        </p:nvSpPr>
        <p:spPr>
          <a:xfrm>
            <a:off x="6461353" y="2868119"/>
            <a:ext cx="4720997" cy="1928781"/>
          </a:xfrm>
          <a:prstGeom prst="rect">
            <a:avLst/>
          </a:prstGeom>
        </p:spPr>
        <p:txBody>
          <a:bodyPr lIns="91425" tIns="91425" rIns="91425" bIns="91425" anchor="t" anchorCtr="0">
            <a:normAutofit/>
          </a:bodyPr>
          <a:lstStyle>
            <a:lvl1pPr lvl="0">
              <a:spcBef>
                <a:spcPts val="0"/>
              </a:spcBef>
              <a:buSzPct val="100000"/>
              <a:defRPr sz="18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9" name="Shape 62">
            <a:extLst>
              <a:ext uri="{FF2B5EF4-FFF2-40B4-BE49-F238E27FC236}">
                <a16:creationId xmlns:a16="http://schemas.microsoft.com/office/drawing/2014/main" id="{D5A8AA43-9904-42A9-AC14-3235437897AB}"/>
              </a:ext>
            </a:extLst>
          </p:cNvPr>
          <p:cNvSpPr txBox="1">
            <a:spLocks noGrp="1"/>
          </p:cNvSpPr>
          <p:nvPr>
            <p:ph type="title"/>
          </p:nvPr>
        </p:nvSpPr>
        <p:spPr>
          <a:xfrm>
            <a:off x="6461354" y="1931999"/>
            <a:ext cx="4720998" cy="625687"/>
          </a:xfrm>
          <a:prstGeom prst="rect">
            <a:avLst/>
          </a:prstGeom>
        </p:spPr>
        <p:txBody>
          <a:bodyPr lIns="91425" tIns="91425" rIns="91425" bIns="91425" anchor="b" anchorCtr="0">
            <a:normAutofit/>
          </a:bodyPr>
          <a:lstStyle>
            <a:lvl1pPr lvl="0" algn="ctr" rtl="0">
              <a:spcBef>
                <a:spcPts val="0"/>
              </a:spcBef>
              <a:defRPr sz="36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376668889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userDrawn="1">
  <p:cSld name="Blank big">
    <p:spTree>
      <p:nvGrpSpPr>
        <p:cNvPr id="1" name="Shape 135"/>
        <p:cNvGrpSpPr/>
        <p:nvPr/>
      </p:nvGrpSpPr>
      <p:grpSpPr>
        <a:xfrm>
          <a:off x="0" y="0"/>
          <a:ext cx="0" cy="0"/>
          <a:chOff x="0" y="0"/>
          <a:chExt cx="0" cy="0"/>
        </a:xfrm>
      </p:grpSpPr>
      <p:pic>
        <p:nvPicPr>
          <p:cNvPr id="5" name="Picture 4">
            <a:extLst>
              <a:ext uri="{FF2B5EF4-FFF2-40B4-BE49-F238E27FC236}">
                <a16:creationId xmlns:a16="http://schemas.microsoft.com/office/drawing/2014/main" id="{6BC80221-D809-4C69-9EE6-2CADB27C54CB}"/>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l="7440" t="2048" r="8737" b="2730"/>
          <a:stretch/>
        </p:blipFill>
        <p:spPr>
          <a:xfrm>
            <a:off x="247650" y="771525"/>
            <a:ext cx="11696700" cy="5314950"/>
          </a:xfrm>
          <a:prstGeom prst="rect">
            <a:avLst/>
          </a:prstGeom>
          <a:effectLst>
            <a:outerShdw blurRad="203200" sx="101000" sy="101000" algn="ctr" rotWithShape="0">
              <a:prstClr val="black">
                <a:alpha val="20000"/>
              </a:prstClr>
            </a:outerShdw>
          </a:effectLst>
        </p:spPr>
      </p:pic>
      <p:sp>
        <p:nvSpPr>
          <p:cNvPr id="2" name="Rectangle 1">
            <a:extLst>
              <a:ext uri="{FF2B5EF4-FFF2-40B4-BE49-F238E27FC236}">
                <a16:creationId xmlns:a16="http://schemas.microsoft.com/office/drawing/2014/main" id="{9C4C950A-CD1D-45FB-91C2-9ED52DE5324F}"/>
              </a:ext>
            </a:extLst>
          </p:cNvPr>
          <p:cNvSpPr/>
          <p:nvPr userDrawn="1"/>
        </p:nvSpPr>
        <p:spPr>
          <a:xfrm flipV="1">
            <a:off x="590550" y="1085851"/>
            <a:ext cx="11010900" cy="4686298"/>
          </a:xfrm>
          <a:prstGeom prst="rect">
            <a:avLst/>
          </a:prstGeom>
          <a:gradFill>
            <a:gsLst>
              <a:gs pos="47000">
                <a:srgbClr val="1F3543"/>
              </a:gs>
              <a:gs pos="0">
                <a:schemeClr val="tx1"/>
              </a:gs>
            </a:gsLst>
            <a:lin ang="0" scaled="1"/>
          </a:gradFill>
          <a:ln>
            <a:noFill/>
          </a:ln>
          <a:effectLst>
            <a:outerShdw blurRad="165100" sx="101000" sy="101000" algn="ctr" rotWithShape="0">
              <a:prstClr val="black">
                <a:alpha val="3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Shape 63">
            <a:extLst>
              <a:ext uri="{FF2B5EF4-FFF2-40B4-BE49-F238E27FC236}">
                <a16:creationId xmlns:a16="http://schemas.microsoft.com/office/drawing/2014/main" id="{705D6E87-B8B8-4263-8211-22DBC617B710}"/>
              </a:ext>
            </a:extLst>
          </p:cNvPr>
          <p:cNvSpPr txBox="1">
            <a:spLocks noGrp="1"/>
          </p:cNvSpPr>
          <p:nvPr>
            <p:ph type="body" idx="1"/>
          </p:nvPr>
        </p:nvSpPr>
        <p:spPr>
          <a:xfrm>
            <a:off x="3735500" y="2882407"/>
            <a:ext cx="4720997" cy="1928781"/>
          </a:xfrm>
          <a:prstGeom prst="rect">
            <a:avLst/>
          </a:prstGeom>
        </p:spPr>
        <p:txBody>
          <a:bodyPr lIns="91425" tIns="91425" rIns="91425" bIns="91425" anchor="t" anchorCtr="0">
            <a:normAutofit/>
          </a:bodyPr>
          <a:lstStyle>
            <a:lvl1pPr lvl="0">
              <a:spcBef>
                <a:spcPts val="0"/>
              </a:spcBef>
              <a:buSzPct val="100000"/>
              <a:defRPr sz="18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7" name="Shape 62">
            <a:extLst>
              <a:ext uri="{FF2B5EF4-FFF2-40B4-BE49-F238E27FC236}">
                <a16:creationId xmlns:a16="http://schemas.microsoft.com/office/drawing/2014/main" id="{8290A2D0-582C-41E6-BB5E-F58B89BDA829}"/>
              </a:ext>
            </a:extLst>
          </p:cNvPr>
          <p:cNvSpPr txBox="1">
            <a:spLocks noGrp="1"/>
          </p:cNvSpPr>
          <p:nvPr>
            <p:ph type="title"/>
          </p:nvPr>
        </p:nvSpPr>
        <p:spPr>
          <a:xfrm>
            <a:off x="3735501" y="1946287"/>
            <a:ext cx="4720998" cy="625687"/>
          </a:xfrm>
          <a:prstGeom prst="rect">
            <a:avLst/>
          </a:prstGeom>
        </p:spPr>
        <p:txBody>
          <a:bodyPr lIns="91425" tIns="91425" rIns="91425" bIns="91425" anchor="b" anchorCtr="0">
            <a:normAutofit/>
          </a:bodyPr>
          <a:lstStyle>
            <a:lvl1pPr lvl="0" algn="ctr" rtl="0">
              <a:spcBef>
                <a:spcPts val="0"/>
              </a:spcBef>
              <a:defRPr sz="36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4/15/2018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3" Type="http://schemas.openxmlformats.org/officeDocument/2006/relationships/image" Target="../media/image8.png"/><Relationship Id="rId2" Type="http://schemas.openxmlformats.org/officeDocument/2006/relationships/image" Target="../media/image7.jpg"/><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3" Type="http://schemas.openxmlformats.org/officeDocument/2006/relationships/image" Target="../media/image10.jpeg"/><Relationship Id="rId2" Type="http://schemas.openxmlformats.org/officeDocument/2006/relationships/image" Target="../media/image9.jpeg"/><Relationship Id="rId1" Type="http://schemas.openxmlformats.org/officeDocument/2006/relationships/slideLayout" Target="../slideLayouts/slideLayout4.xml"/></Relationships>
</file>

<file path=ppt/slides/_rels/slide3.xml.rels><?xml version="1.0" encoding="UTF-8" standalone="yes"?>
<Relationships xmlns="http://schemas.openxmlformats.org/package/2006/relationships"><Relationship Id="rId2" Type="http://schemas.openxmlformats.org/officeDocument/2006/relationships/image" Target="../media/image11.jpeg"/><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3" Type="http://schemas.openxmlformats.org/officeDocument/2006/relationships/image" Target="../media/image13.png"/><Relationship Id="rId2" Type="http://schemas.openxmlformats.org/officeDocument/2006/relationships/image" Target="../media/image12.jpe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3" Type="http://schemas.openxmlformats.org/officeDocument/2006/relationships/image" Target="../media/image15.jpeg"/><Relationship Id="rId2" Type="http://schemas.openxmlformats.org/officeDocument/2006/relationships/image" Target="../media/image14.jpeg"/><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2" Type="http://schemas.openxmlformats.org/officeDocument/2006/relationships/image" Target="../media/image16.jpeg"/><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3" Type="http://schemas.openxmlformats.org/officeDocument/2006/relationships/image" Target="../media/image18.jpeg"/><Relationship Id="rId2" Type="http://schemas.openxmlformats.org/officeDocument/2006/relationships/image" Target="../media/image17.jpeg"/><Relationship Id="rId1" Type="http://schemas.openxmlformats.org/officeDocument/2006/relationships/slideLayout" Target="../slideLayouts/slideLayout7.xml"/><Relationship Id="rId4" Type="http://schemas.openxmlformats.org/officeDocument/2006/relationships/image" Target="../media/image19.jpeg"/></Relationships>
</file>

<file path=ppt/slides/_rels/slide9.xml.rels><?xml version="1.0" encoding="UTF-8" standalone="yes"?>
<Relationships xmlns="http://schemas.openxmlformats.org/package/2006/relationships"><Relationship Id="rId2" Type="http://schemas.openxmlformats.org/officeDocument/2006/relationships/image" Target="../media/image20.jpe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2" Type="http://schemas.openxmlformats.org/officeDocument/2006/relationships/image" Target="../media/image21.jpe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22.jpe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23.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24.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2" name="Picture Placeholder 11">
            <a:extLst>
              <a:ext uri="{FF2B5EF4-FFF2-40B4-BE49-F238E27FC236}">
                <a16:creationId xmlns:a16="http://schemas.microsoft.com/office/drawing/2014/main" id="{602D43D9-16DF-4484-A18A-784EAD69C5FA}"/>
              </a:ext>
            </a:extLst>
          </p:cNvPr>
          <p:cNvPicPr>
            <a:picLocks noGrp="1" noChangeAspect="1"/>
          </p:cNvPicPr>
          <p:nvPr>
            <p:ph type="pic" sz="quarter" idx="10"/>
          </p:nvPr>
        </p:nvPicPr>
        <p:blipFill rotWithShape="1">
          <a:blip r:embed="rId2">
            <a:extLst>
              <a:ext uri="{28A0092B-C50C-407E-A947-70E740481C1C}">
                <a14:useLocalDpi xmlns:a14="http://schemas.microsoft.com/office/drawing/2010/main" val="0"/>
              </a:ext>
            </a:extLst>
          </a:blip>
          <a:srcRect l="25972" t="23267" r="2741" b="23267"/>
          <a:stretch/>
        </p:blipFill>
        <p:spPr>
          <a:xfrm>
            <a:off x="0" y="0"/>
            <a:ext cx="12192000" cy="6858000"/>
          </a:xfrm>
        </p:spPr>
      </p:pic>
      <p:sp>
        <p:nvSpPr>
          <p:cNvPr id="4" name="Rectangle 3">
            <a:extLst>
              <a:ext uri="{FF2B5EF4-FFF2-40B4-BE49-F238E27FC236}">
                <a16:creationId xmlns:a16="http://schemas.microsoft.com/office/drawing/2014/main" id="{BD31C6EE-1C63-4C65-998B-20B4A769541E}"/>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7" name="Rectangle 6">
            <a:extLst>
              <a:ext uri="{FF2B5EF4-FFF2-40B4-BE49-F238E27FC236}">
                <a16:creationId xmlns:a16="http://schemas.microsoft.com/office/drawing/2014/main" id="{F4014BBA-2314-4DAB-8D89-2B2E6566616F}"/>
              </a:ext>
            </a:extLst>
          </p:cNvPr>
          <p:cNvSpPr/>
          <p:nvPr/>
        </p:nvSpPr>
        <p:spPr>
          <a:xfrm>
            <a:off x="3875766" y="2533649"/>
            <a:ext cx="4440469" cy="1733551"/>
          </a:xfrm>
          <a:prstGeom prst="rect">
            <a:avLst/>
          </a:prstGeom>
          <a:gradFill flip="none" rotWithShape="1">
            <a:gsLst>
              <a:gs pos="98000">
                <a:schemeClr val="bg1">
                  <a:alpha val="84000"/>
                </a:schemeClr>
              </a:gs>
              <a:gs pos="0">
                <a:schemeClr val="bg1"/>
              </a:gs>
            </a:gsLst>
            <a:lin ang="0" scaled="1"/>
            <a:tileRect/>
          </a:gradFill>
          <a:ln w="79375">
            <a:gradFill>
              <a:gsLst>
                <a:gs pos="0">
                  <a:schemeClr val="tx1"/>
                </a:gs>
                <a:gs pos="90000">
                  <a:srgbClr val="575757"/>
                </a:gs>
                <a:gs pos="41000">
                  <a:schemeClr val="bg1"/>
                </a:gs>
              </a:gsLst>
              <a:lin ang="5400000" scaled="1"/>
            </a:gradFill>
          </a:ln>
          <a:effectLst>
            <a:outerShdw blurRad="139700" sx="102000" sy="102000" algn="ctr" rotWithShape="0">
              <a:prstClr val="black">
                <a:alpha val="6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Title 2">
            <a:extLst>
              <a:ext uri="{FF2B5EF4-FFF2-40B4-BE49-F238E27FC236}">
                <a16:creationId xmlns:a16="http://schemas.microsoft.com/office/drawing/2014/main" id="{BC14FD65-04C2-4EE4-8E45-A050B2C0C5FC}"/>
              </a:ext>
            </a:extLst>
          </p:cNvPr>
          <p:cNvSpPr>
            <a:spLocks noGrp="1"/>
          </p:cNvSpPr>
          <p:nvPr>
            <p:ph type="ctrTitle"/>
          </p:nvPr>
        </p:nvSpPr>
        <p:spPr>
          <a:xfrm>
            <a:off x="3875766" y="2821034"/>
            <a:ext cx="4440469" cy="1215932"/>
          </a:xfrm>
        </p:spPr>
        <p:txBody>
          <a:bodyPr>
            <a:normAutofit/>
          </a:bodyPr>
          <a:lstStyle/>
          <a:p>
            <a:r>
              <a:rPr lang="en-US" sz="6600" spc="300" dirty="0">
                <a:gradFill flip="none" rotWithShape="1">
                  <a:gsLst>
                    <a:gs pos="59000">
                      <a:srgbClr val="1F3543"/>
                    </a:gs>
                    <a:gs pos="1000">
                      <a:schemeClr val="bg1"/>
                    </a:gs>
                  </a:gsLst>
                  <a:lin ang="18900000" scaled="1"/>
                  <a:tileRect/>
                </a:gradFill>
                <a:effectLst>
                  <a:outerShdw blurRad="38100" dist="38100" dir="2700000" algn="tl">
                    <a:srgbClr val="000000">
                      <a:alpha val="43137"/>
                    </a:srgbClr>
                  </a:outerShdw>
                </a:effectLst>
              </a:rPr>
              <a:t>DESTINY</a:t>
            </a:r>
          </a:p>
        </p:txBody>
      </p:sp>
      <p:sp>
        <p:nvSpPr>
          <p:cNvPr id="17" name="Rectangle 16">
            <a:extLst>
              <a:ext uri="{FF2B5EF4-FFF2-40B4-BE49-F238E27FC236}">
                <a16:creationId xmlns:a16="http://schemas.microsoft.com/office/drawing/2014/main" id="{510D8811-30CD-4175-AE44-24076DFE30E5}"/>
              </a:ext>
            </a:extLst>
          </p:cNvPr>
          <p:cNvSpPr/>
          <p:nvPr/>
        </p:nvSpPr>
        <p:spPr>
          <a:xfrm>
            <a:off x="4553407" y="3752976"/>
            <a:ext cx="3208827" cy="307777"/>
          </a:xfrm>
          <a:prstGeom prst="rect">
            <a:avLst/>
          </a:prstGeom>
        </p:spPr>
        <p:txBody>
          <a:bodyPr wrap="none">
            <a:spAutoFit/>
          </a:bodyPr>
          <a:lstStyle/>
          <a:p>
            <a:pPr algn="just"/>
            <a:r>
              <a:rPr lang="en-US" sz="1400" dirty="0">
                <a:solidFill>
                  <a:srgbClr val="C00000"/>
                </a:solidFill>
              </a:rPr>
              <a:t>PowerPoint &amp; Google Slides Template</a:t>
            </a:r>
          </a:p>
        </p:txBody>
      </p:sp>
      <p:pic>
        <p:nvPicPr>
          <p:cNvPr id="19" name="Picture 18">
            <a:extLst>
              <a:ext uri="{FF2B5EF4-FFF2-40B4-BE49-F238E27FC236}">
                <a16:creationId xmlns:a16="http://schemas.microsoft.com/office/drawing/2014/main" id="{F9B569B2-57E7-46B4-B045-ACE09D49D8CB}"/>
              </a:ext>
            </a:extLst>
          </p:cNvPr>
          <p:cNvPicPr>
            <a:picLocks noChangeAspect="1"/>
          </p:cNvPicPr>
          <p:nvPr/>
        </p:nvPicPr>
        <p:blipFill>
          <a:blip r:embed="rId3"/>
          <a:stretch>
            <a:fillRect/>
          </a:stretch>
        </p:blipFill>
        <p:spPr>
          <a:xfrm>
            <a:off x="4109391" y="2718413"/>
            <a:ext cx="1725318" cy="432854"/>
          </a:xfrm>
          <a:prstGeom prst="rect">
            <a:avLst/>
          </a:prstGeom>
        </p:spPr>
      </p:pic>
    </p:spTree>
    <p:extLst>
      <p:ext uri="{BB962C8B-B14F-4D97-AF65-F5344CB8AC3E}">
        <p14:creationId xmlns:p14="http://schemas.microsoft.com/office/powerpoint/2010/main" val="1305486721"/>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8" name="Picture Placeholder 17">
            <a:extLst>
              <a:ext uri="{FF2B5EF4-FFF2-40B4-BE49-F238E27FC236}">
                <a16:creationId xmlns:a16="http://schemas.microsoft.com/office/drawing/2014/main" id="{7340A61E-C0D6-4271-AED8-3A4768EF679A}"/>
              </a:ext>
            </a:extLst>
          </p:cNvPr>
          <p:cNvPicPr>
            <a:picLocks noGrp="1" noChangeAspect="1"/>
          </p:cNvPicPr>
          <p:nvPr>
            <p:ph type="pic" sz="quarter" idx="10"/>
          </p:nvPr>
        </p:nvPicPr>
        <p:blipFill>
          <a:blip r:embed="rId2" cstate="email">
            <a:extLst>
              <a:ext uri="{28A0092B-C50C-407E-A947-70E740481C1C}">
                <a14:useLocalDpi xmlns:a14="http://schemas.microsoft.com/office/drawing/2010/main"/>
              </a:ext>
            </a:extLst>
          </a:blip>
          <a:srcRect/>
          <a:stretch>
            <a:fillRect/>
          </a:stretch>
        </p:blipFill>
        <p:spPr/>
      </p:pic>
      <p:sp>
        <p:nvSpPr>
          <p:cNvPr id="6" name="Shape 81">
            <a:extLst>
              <a:ext uri="{FF2B5EF4-FFF2-40B4-BE49-F238E27FC236}">
                <a16:creationId xmlns:a16="http://schemas.microsoft.com/office/drawing/2014/main" id="{8441F1E8-88DB-4064-9F14-95AE20B62C95}"/>
              </a:ext>
            </a:extLst>
          </p:cNvPr>
          <p:cNvSpPr txBox="1">
            <a:spLocks/>
          </p:cNvSpPr>
          <p:nvPr/>
        </p:nvSpPr>
        <p:spPr>
          <a:xfrm>
            <a:off x="6234665" y="1060544"/>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a:t>
            </a:r>
            <a:r>
              <a:rPr lang="en" sz="3600" b="1" dirty="0">
                <a:solidFill>
                  <a:srgbClr val="42DF9A"/>
                </a:solidFill>
              </a:rPr>
              <a:t>USE</a:t>
            </a:r>
          </a:p>
        </p:txBody>
      </p:sp>
      <p:sp>
        <p:nvSpPr>
          <p:cNvPr id="7" name="Shape 83">
            <a:extLst>
              <a:ext uri="{FF2B5EF4-FFF2-40B4-BE49-F238E27FC236}">
                <a16:creationId xmlns:a16="http://schemas.microsoft.com/office/drawing/2014/main" id="{DFD80EE7-45BF-4A5D-B843-84869F469EC3}"/>
              </a:ext>
            </a:extLst>
          </p:cNvPr>
          <p:cNvSpPr txBox="1">
            <a:spLocks/>
          </p:cNvSpPr>
          <p:nvPr/>
        </p:nvSpPr>
        <p:spPr>
          <a:xfrm>
            <a:off x="6596995" y="1987210"/>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8" name="Rectangle 7">
            <a:extLst>
              <a:ext uri="{FF2B5EF4-FFF2-40B4-BE49-F238E27FC236}">
                <a16:creationId xmlns:a16="http://schemas.microsoft.com/office/drawing/2014/main" id="{33073DA9-0FEA-4E92-B731-0C3AEA5B7D78}"/>
              </a:ext>
            </a:extLst>
          </p:cNvPr>
          <p:cNvSpPr/>
          <p:nvPr/>
        </p:nvSpPr>
        <p:spPr>
          <a:xfrm>
            <a:off x="6234666" y="4279210"/>
            <a:ext cx="3994363" cy="307777"/>
          </a:xfrm>
          <a:prstGeom prst="rect">
            <a:avLst/>
          </a:prstGeom>
        </p:spPr>
        <p:txBody>
          <a:bodyPr wrap="none">
            <a:spAutoFit/>
          </a:bodyPr>
          <a:lstStyle/>
          <a:p>
            <a:pPr algn="just"/>
            <a:r>
              <a:rPr lang="en-US" sz="1400" dirty="0">
                <a:solidFill>
                  <a:srgbClr val="1F3543"/>
                </a:solidFill>
              </a:rPr>
              <a:t>FONT:   </a:t>
            </a:r>
            <a:r>
              <a:rPr lang="en-US" sz="1400" dirty="0" err="1">
                <a:solidFill>
                  <a:srgbClr val="1F3543"/>
                </a:solidFill>
              </a:rPr>
              <a:t>Raleway</a:t>
            </a:r>
            <a:r>
              <a:rPr lang="en-US" sz="1400" dirty="0">
                <a:solidFill>
                  <a:srgbClr val="1F3543"/>
                </a:solidFill>
              </a:rPr>
              <a:t> &amp; </a:t>
            </a:r>
            <a:r>
              <a:rPr lang="en-US" sz="1400" dirty="0" err="1">
                <a:solidFill>
                  <a:srgbClr val="1F3543"/>
                </a:solidFill>
              </a:rPr>
              <a:t>Roboto</a:t>
            </a:r>
            <a:r>
              <a:rPr lang="en-US" sz="1400" dirty="0">
                <a:solidFill>
                  <a:srgbClr val="1F3543"/>
                </a:solidFill>
              </a:rPr>
              <a:t> (Free Google Fonts)</a:t>
            </a:r>
          </a:p>
        </p:txBody>
      </p:sp>
      <p:sp>
        <p:nvSpPr>
          <p:cNvPr id="9" name="Rectangle 8">
            <a:extLst>
              <a:ext uri="{FF2B5EF4-FFF2-40B4-BE49-F238E27FC236}">
                <a16:creationId xmlns:a16="http://schemas.microsoft.com/office/drawing/2014/main" id="{BBD3CDF6-F4E8-4314-BFA3-A222DD1EFFD4}"/>
              </a:ext>
            </a:extLst>
          </p:cNvPr>
          <p:cNvSpPr/>
          <p:nvPr/>
        </p:nvSpPr>
        <p:spPr>
          <a:xfrm>
            <a:off x="6234667" y="2117353"/>
            <a:ext cx="3078002" cy="1877437"/>
          </a:xfrm>
          <a:prstGeom prst="rect">
            <a:avLst/>
          </a:prstGeom>
        </p:spPr>
        <p:txBody>
          <a:bodyPr wrap="square">
            <a:spAutoFit/>
          </a:bodyPr>
          <a:lstStyle/>
          <a:p>
            <a:r>
              <a:rPr lang="en-US" sz="1400" dirty="0">
                <a:solidFill>
                  <a:srgbClr val="1F3543"/>
                </a:solidFill>
              </a:rPr>
              <a:t>DOWNLOAD AS POWERPOINT TEMPLATE</a:t>
            </a:r>
          </a:p>
          <a:p>
            <a:endParaRPr lang="en-US" sz="800" dirty="0"/>
          </a:p>
          <a:p>
            <a:r>
              <a:rPr lang="en-US" sz="1200" dirty="0"/>
              <a:t>Click on the button under the presentation preview that says "Download as Power Point template". You will get a .pptx file that you can edit in PowerPoint. Remember to download and install the fonts used in this presentation.</a:t>
            </a:r>
          </a:p>
          <a:p>
            <a:endParaRPr lang="en-US" sz="800" dirty="0"/>
          </a:p>
        </p:txBody>
      </p:sp>
      <p:sp>
        <p:nvSpPr>
          <p:cNvPr id="10" name="Rectangle 9">
            <a:extLst>
              <a:ext uri="{FF2B5EF4-FFF2-40B4-BE49-F238E27FC236}">
                <a16:creationId xmlns:a16="http://schemas.microsoft.com/office/drawing/2014/main" id="{3B30E85A-E952-409C-B6BC-B9B6B4A6B76B}"/>
              </a:ext>
            </a:extLst>
          </p:cNvPr>
          <p:cNvSpPr/>
          <p:nvPr/>
        </p:nvSpPr>
        <p:spPr>
          <a:xfrm>
            <a:off x="9239265" y="2086253"/>
            <a:ext cx="2972163" cy="1754326"/>
          </a:xfrm>
          <a:prstGeom prst="rect">
            <a:avLst/>
          </a:prstGeom>
        </p:spPr>
        <p:txBody>
          <a:bodyPr wrap="square">
            <a:spAutoFit/>
          </a:bodyPr>
          <a:lstStyle/>
          <a:p>
            <a:r>
              <a:rPr lang="en-US" sz="1400" dirty="0">
                <a:solidFill>
                  <a:srgbClr val="1F3543"/>
                </a:solidFill>
              </a:rPr>
              <a:t>USE AS GOOGLE SLIDES THEME</a:t>
            </a:r>
          </a:p>
          <a:p>
            <a:endParaRPr lang="en-US" sz="800" dirty="0"/>
          </a:p>
          <a:p>
            <a:r>
              <a:rPr lang="en-US" sz="1200" dirty="0"/>
              <a:t>Click on the button that says "Use as Google Slides Theme". You will get a copy of this document on your Google Drive and will be able to edit, add or delete slides. Remember you must be signed in to your Google account.</a:t>
            </a:r>
          </a:p>
        </p:txBody>
      </p:sp>
      <p:sp>
        <p:nvSpPr>
          <p:cNvPr id="11" name="Rectangle 10">
            <a:extLst>
              <a:ext uri="{FF2B5EF4-FFF2-40B4-BE49-F238E27FC236}">
                <a16:creationId xmlns:a16="http://schemas.microsoft.com/office/drawing/2014/main" id="{D08DEE42-7D70-4EA4-9BB1-B11A08012EE1}"/>
              </a:ext>
            </a:extLst>
          </p:cNvPr>
          <p:cNvSpPr/>
          <p:nvPr/>
        </p:nvSpPr>
        <p:spPr>
          <a:xfrm>
            <a:off x="6234666" y="4703527"/>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sp>
        <p:nvSpPr>
          <p:cNvPr id="12" name="Rectangle 11">
            <a:extLst>
              <a:ext uri="{FF2B5EF4-FFF2-40B4-BE49-F238E27FC236}">
                <a16:creationId xmlns:a16="http://schemas.microsoft.com/office/drawing/2014/main" id="{CED225DC-09DB-4DC1-8BBB-52939216360E}"/>
              </a:ext>
            </a:extLst>
          </p:cNvPr>
          <p:cNvSpPr/>
          <p:nvPr/>
        </p:nvSpPr>
        <p:spPr>
          <a:xfrm rot="5400000">
            <a:off x="11680673" y="530755"/>
            <a:ext cx="1369286" cy="307777"/>
          </a:xfrm>
          <a:prstGeom prst="rect">
            <a:avLst/>
          </a:prstGeom>
        </p:spPr>
        <p:txBody>
          <a:bodyPr wrap="none">
            <a:spAutoFit/>
          </a:bodyPr>
          <a:lstStyle/>
          <a:p>
            <a:r>
              <a:rPr lang="en-US" sz="1400" dirty="0"/>
              <a:t>Slidehood.com</a:t>
            </a:r>
          </a:p>
        </p:txBody>
      </p:sp>
      <p:pic>
        <p:nvPicPr>
          <p:cNvPr id="24" name="Picture Placeholder 23">
            <a:extLst>
              <a:ext uri="{FF2B5EF4-FFF2-40B4-BE49-F238E27FC236}">
                <a16:creationId xmlns:a16="http://schemas.microsoft.com/office/drawing/2014/main" id="{22C53F38-C9A2-4A94-BFA5-65C5A8A47C36}"/>
              </a:ext>
            </a:extLst>
          </p:cNvPr>
          <p:cNvPicPr>
            <a:picLocks noGrp="1" noChangeAspect="1"/>
          </p:cNvPicPr>
          <p:nvPr>
            <p:ph type="pic" sz="quarter" idx="11"/>
          </p:nvPr>
        </p:nvPicPr>
        <p:blipFill>
          <a:blip r:embed="rId3" cstate="email">
            <a:extLst>
              <a:ext uri="{28A0092B-C50C-407E-A947-70E740481C1C}">
                <a14:useLocalDpi xmlns:a14="http://schemas.microsoft.com/office/drawing/2010/main"/>
              </a:ext>
            </a:extLst>
          </a:blip>
          <a:srcRect/>
          <a:stretch>
            <a:fillRect/>
          </a:stretch>
        </p:blipFill>
        <p:spPr/>
      </p:pic>
    </p:spTree>
    <p:extLst>
      <p:ext uri="{BB962C8B-B14F-4D97-AF65-F5344CB8AC3E}">
        <p14:creationId xmlns:p14="http://schemas.microsoft.com/office/powerpoint/2010/main" val="3724437511"/>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Shape 98">
            <a:extLst>
              <a:ext uri="{FF2B5EF4-FFF2-40B4-BE49-F238E27FC236}">
                <a16:creationId xmlns:a16="http://schemas.microsoft.com/office/drawing/2014/main" id="{0E00E31A-65A2-4431-930B-7BA68AB4C087}"/>
              </a:ext>
            </a:extLst>
          </p:cNvPr>
          <p:cNvSpPr txBox="1">
            <a:spLocks noGrp="1"/>
          </p:cNvSpPr>
          <p:nvPr>
            <p:ph type="ctrTitle"/>
          </p:nvPr>
        </p:nvSpPr>
        <p:spPr>
          <a:xfrm>
            <a:off x="663119" y="2272601"/>
            <a:ext cx="3897859" cy="1398399"/>
          </a:xfrm>
          <a:prstGeom prst="rect">
            <a:avLst/>
          </a:prstGeom>
        </p:spPr>
        <p:txBody>
          <a:bodyPr lIns="91425" tIns="91425" rIns="91425" bIns="91425" anchor="b" anchorCtr="0">
            <a:noAutofit/>
          </a:bodyPr>
          <a:lstStyle/>
          <a:p>
            <a:pPr lvl="0" rtl="0">
              <a:spcBef>
                <a:spcPts val="0"/>
              </a:spcBef>
              <a:buNone/>
            </a:pPr>
            <a:r>
              <a:rPr lang="en" dirty="0"/>
              <a:t>YOUR FIRST HEADLINE</a:t>
            </a:r>
          </a:p>
        </p:txBody>
      </p:sp>
      <p:sp>
        <p:nvSpPr>
          <p:cNvPr id="6" name="Shape 99">
            <a:extLst>
              <a:ext uri="{FF2B5EF4-FFF2-40B4-BE49-F238E27FC236}">
                <a16:creationId xmlns:a16="http://schemas.microsoft.com/office/drawing/2014/main" id="{4EE3B7EF-C3C6-439C-A5FF-58C46E49D345}"/>
              </a:ext>
            </a:extLst>
          </p:cNvPr>
          <p:cNvSpPr txBox="1">
            <a:spLocks noGrp="1"/>
          </p:cNvSpPr>
          <p:nvPr>
            <p:ph type="subTitle" idx="1"/>
          </p:nvPr>
        </p:nvSpPr>
        <p:spPr>
          <a:xfrm>
            <a:off x="468246" y="3585275"/>
            <a:ext cx="4287603" cy="639951"/>
          </a:xfrm>
          <a:prstGeom prst="rect">
            <a:avLst/>
          </a:prstGeom>
        </p:spPr>
        <p:txBody>
          <a:bodyPr lIns="91425" tIns="91425" rIns="91425" bIns="91425" anchor="ctr" anchorCtr="0">
            <a:noAutofit/>
          </a:bodyPr>
          <a:lstStyle/>
          <a:p>
            <a:pPr lvl="0" rtl="0">
              <a:spcBef>
                <a:spcPts val="0"/>
              </a:spcBef>
              <a:buNone/>
            </a:pPr>
            <a:r>
              <a:rPr lang="en" sz="1800" dirty="0">
                <a:solidFill>
                  <a:srgbClr val="21D7CD"/>
                </a:solidFill>
              </a:rPr>
              <a:t>First things first let’s start with the first set of slides</a:t>
            </a:r>
          </a:p>
        </p:txBody>
      </p:sp>
      <p:sp>
        <p:nvSpPr>
          <p:cNvPr id="7" name="Rectangle 6">
            <a:extLst>
              <a:ext uri="{FF2B5EF4-FFF2-40B4-BE49-F238E27FC236}">
                <a16:creationId xmlns:a16="http://schemas.microsoft.com/office/drawing/2014/main" id="{B36FFF12-9D1C-474F-BDCD-AAF6FC2CBCD1}"/>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7" name="Picture Placeholder 16">
            <a:extLst>
              <a:ext uri="{FF2B5EF4-FFF2-40B4-BE49-F238E27FC236}">
                <a16:creationId xmlns:a16="http://schemas.microsoft.com/office/drawing/2014/main" id="{5960DCA1-06E5-4D93-BCA6-27CCD76C0B93}"/>
              </a:ext>
            </a:extLst>
          </p:cNvPr>
          <p:cNvPicPr>
            <a:picLocks noGrp="1" noChangeAspect="1"/>
          </p:cNvPicPr>
          <p:nvPr>
            <p:ph type="pic" sz="quarter" idx="10"/>
          </p:nvPr>
        </p:nvPicPr>
        <p:blipFill>
          <a:blip r:embed="rId2">
            <a:extLst>
              <a:ext uri="{28A0092B-C50C-407E-A947-70E740481C1C}">
                <a14:useLocalDpi xmlns:a14="http://schemas.microsoft.com/office/drawing/2010/main" val="0"/>
              </a:ext>
            </a:extLst>
          </a:blip>
          <a:srcRect l="19856" r="19856"/>
          <a:stretch>
            <a:fillRect/>
          </a:stretch>
        </p:blipFill>
        <p:spPr/>
      </p:pic>
    </p:spTree>
    <p:extLst>
      <p:ext uri="{BB962C8B-B14F-4D97-AF65-F5344CB8AC3E}">
        <p14:creationId xmlns:p14="http://schemas.microsoft.com/office/powerpoint/2010/main" val="2191529096"/>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6" name="Picture Placeholder 5">
            <a:extLst>
              <a:ext uri="{FF2B5EF4-FFF2-40B4-BE49-F238E27FC236}">
                <a16:creationId xmlns:a16="http://schemas.microsoft.com/office/drawing/2014/main" id="{7B5051CD-869A-4371-A4CD-660B4B41F4B4}"/>
              </a:ext>
            </a:extLst>
          </p:cNvPr>
          <p:cNvPicPr>
            <a:picLocks noGrp="1" noChangeAspect="1"/>
          </p:cNvPicPr>
          <p:nvPr>
            <p:ph type="pic" sz="quarter" idx="10"/>
          </p:nvPr>
        </p:nvPicPr>
        <p:blipFill>
          <a:blip r:embed="rId2" cstate="email">
            <a:extLst>
              <a:ext uri="{28A0092B-C50C-407E-A947-70E740481C1C}">
                <a14:useLocalDpi xmlns:a14="http://schemas.microsoft.com/office/drawing/2010/main"/>
              </a:ext>
            </a:extLst>
          </a:blip>
          <a:srcRect/>
          <a:stretch>
            <a:fillRect/>
          </a:stretch>
        </p:blipFill>
        <p:spPr>
          <a:effectLst>
            <a:outerShdw blurRad="127000" sx="102000" sy="102000" algn="ctr" rotWithShape="0">
              <a:prstClr val="black">
                <a:alpha val="30000"/>
              </a:prstClr>
            </a:outerShdw>
            <a:reflection stA="88000" endPos="80000" dist="88900" dir="5400000" sy="-100000" algn="bl" rotWithShape="0"/>
          </a:effectLst>
        </p:spPr>
      </p:pic>
      <p:sp>
        <p:nvSpPr>
          <p:cNvPr id="4" name="Title 3">
            <a:extLst>
              <a:ext uri="{FF2B5EF4-FFF2-40B4-BE49-F238E27FC236}">
                <a16:creationId xmlns:a16="http://schemas.microsoft.com/office/drawing/2014/main" id="{9F5898A6-8D00-4E61-9609-AA7085677C27}"/>
              </a:ext>
            </a:extLst>
          </p:cNvPr>
          <p:cNvSpPr>
            <a:spLocks noGrp="1"/>
          </p:cNvSpPr>
          <p:nvPr>
            <p:ph type="ctrTitle"/>
          </p:nvPr>
        </p:nvSpPr>
        <p:spPr>
          <a:xfrm>
            <a:off x="6662348" y="1185485"/>
            <a:ext cx="5491552" cy="1292476"/>
          </a:xfrm>
        </p:spPr>
        <p:txBody>
          <a:bodyPr>
            <a:normAutofit fontScale="90000"/>
          </a:bodyPr>
          <a:lstStyle/>
          <a:p>
            <a:r>
              <a:rPr lang="en-US" dirty="0"/>
              <a:t>YOUR WELCOME MESSAGE OR </a:t>
            </a:r>
            <a:r>
              <a:rPr lang="en-US" b="1" dirty="0"/>
              <a:t>QUOTE</a:t>
            </a:r>
          </a:p>
        </p:txBody>
      </p:sp>
      <p:sp>
        <p:nvSpPr>
          <p:cNvPr id="7" name="Text Placeholder 1">
            <a:extLst>
              <a:ext uri="{FF2B5EF4-FFF2-40B4-BE49-F238E27FC236}">
                <a16:creationId xmlns:a16="http://schemas.microsoft.com/office/drawing/2014/main" id="{0926E675-389D-4714-8A7F-B12583AB51CD}"/>
              </a:ext>
            </a:extLst>
          </p:cNvPr>
          <p:cNvSpPr>
            <a:spLocks noGrp="1"/>
          </p:cNvSpPr>
          <p:nvPr>
            <p:ph type="body" idx="1"/>
          </p:nvPr>
        </p:nvSpPr>
        <p:spPr>
          <a:xfrm>
            <a:off x="6096000" y="2763709"/>
            <a:ext cx="5824538" cy="1427290"/>
          </a:xfrm>
        </p:spPr>
        <p:txBody>
          <a:bodyPr>
            <a:normAutofit fontScale="92500" lnSpcReduction="20000"/>
          </a:bodyPr>
          <a:lstStyle/>
          <a:p>
            <a:pPr algn="r"/>
            <a:endParaRPr lang="en-US" b="0" dirty="0">
              <a:latin typeface="+mj-lt"/>
            </a:endParaRPr>
          </a:p>
          <a:p>
            <a:pPr algn="r"/>
            <a:r>
              <a:rPr lang="en-US" b="0" dirty="0">
                <a:latin typeface="+mj-lt"/>
              </a:rPr>
              <a:t>A fine quotation is a diamond in the hand of a man of wit and a pebble in the hand of a fool. </a:t>
            </a:r>
            <a:r>
              <a:rPr lang="en-US" dirty="0"/>
              <a:t>A fine quotation is a diamond in the hand of a man of wit and a pebble in the hand of a fool. </a:t>
            </a:r>
          </a:p>
          <a:p>
            <a:pPr algn="r"/>
            <a:endParaRPr lang="en-US" b="0" dirty="0">
              <a:latin typeface="+mj-lt"/>
            </a:endParaRPr>
          </a:p>
          <a:p>
            <a:pPr algn="r"/>
            <a:endParaRPr lang="en-US" b="0" dirty="0">
              <a:latin typeface="+mj-lt"/>
            </a:endParaRPr>
          </a:p>
        </p:txBody>
      </p:sp>
      <p:pic>
        <p:nvPicPr>
          <p:cNvPr id="8" name="Picture 7">
            <a:extLst>
              <a:ext uri="{FF2B5EF4-FFF2-40B4-BE49-F238E27FC236}">
                <a16:creationId xmlns:a16="http://schemas.microsoft.com/office/drawing/2014/main" id="{1361EF69-8CE0-47E6-B591-EE8565F19F48}"/>
              </a:ext>
            </a:extLst>
          </p:cNvPr>
          <p:cNvPicPr>
            <a:picLocks noChangeAspect="1"/>
          </p:cNvPicPr>
          <p:nvPr/>
        </p:nvPicPr>
        <p:blipFill rotWithShape="1">
          <a:blip r:embed="rId3"/>
          <a:srcRect l="37102" t="22388" r="35344" b="54142"/>
          <a:stretch/>
        </p:blipFill>
        <p:spPr>
          <a:xfrm rot="10800000">
            <a:off x="5343330" y="2782760"/>
            <a:ext cx="895350" cy="971549"/>
          </a:xfrm>
          <a:prstGeom prst="rect">
            <a:avLst/>
          </a:prstGeom>
        </p:spPr>
      </p:pic>
    </p:spTree>
    <p:extLst>
      <p:ext uri="{BB962C8B-B14F-4D97-AF65-F5344CB8AC3E}">
        <p14:creationId xmlns:p14="http://schemas.microsoft.com/office/powerpoint/2010/main" val="571614967"/>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129">
            <a:extLst>
              <a:ext uri="{FF2B5EF4-FFF2-40B4-BE49-F238E27FC236}">
                <a16:creationId xmlns:a16="http://schemas.microsoft.com/office/drawing/2014/main" id="{A8C28034-5D7F-4713-B714-E2F853A9FE16}"/>
              </a:ext>
            </a:extLst>
          </p:cNvPr>
          <p:cNvSpPr txBox="1">
            <a:spLocks/>
          </p:cNvSpPr>
          <p:nvPr/>
        </p:nvSpPr>
        <p:spPr>
          <a:xfrm>
            <a:off x="4298888" y="3409950"/>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solidFill>
                  <a:schemeClr val="bg1"/>
                </a:solidFill>
              </a:rPr>
              <a:t>BIG</a:t>
            </a:r>
            <a:r>
              <a:rPr lang="en" sz="6600" dirty="0"/>
              <a:t> </a:t>
            </a:r>
            <a:r>
              <a:rPr lang="en" sz="6600" b="1" dirty="0">
                <a:solidFill>
                  <a:srgbClr val="21D7CD"/>
                </a:solidFill>
              </a:rPr>
              <a:t>IDEA</a:t>
            </a:r>
          </a:p>
        </p:txBody>
      </p:sp>
      <p:sp>
        <p:nvSpPr>
          <p:cNvPr id="5" name="Rectangle 4">
            <a:extLst>
              <a:ext uri="{FF2B5EF4-FFF2-40B4-BE49-F238E27FC236}">
                <a16:creationId xmlns:a16="http://schemas.microsoft.com/office/drawing/2014/main" id="{C3E1C9BB-512D-4DBC-8A1D-F582EFD84A6F}"/>
              </a:ext>
            </a:extLst>
          </p:cNvPr>
          <p:cNvSpPr/>
          <p:nvPr/>
        </p:nvSpPr>
        <p:spPr>
          <a:xfrm>
            <a:off x="4253918" y="4107039"/>
            <a:ext cx="3822824" cy="738664"/>
          </a:xfrm>
          <a:prstGeom prst="rect">
            <a:avLst/>
          </a:prstGeom>
        </p:spPr>
        <p:txBody>
          <a:bodyPr wrap="square">
            <a:spAutoFit/>
          </a:bodyPr>
          <a:lstStyle/>
          <a:p>
            <a:pPr algn="ctr"/>
            <a:r>
              <a:rPr lang="en-US" sz="1400" dirty="0">
                <a:solidFill>
                  <a:srgbClr val="42DF9A"/>
                </a:solidFill>
              </a:rPr>
              <a:t>Grab the attention of your audience by using icons and impressive</a:t>
            </a:r>
          </a:p>
          <a:p>
            <a:pPr algn="ctr"/>
            <a:r>
              <a:rPr lang="en-US" sz="1400" dirty="0">
                <a:solidFill>
                  <a:srgbClr val="42DF9A"/>
                </a:solidFill>
              </a:rPr>
              <a:t>images</a:t>
            </a:r>
          </a:p>
        </p:txBody>
      </p:sp>
      <p:sp>
        <p:nvSpPr>
          <p:cNvPr id="11" name="Rectangle 10">
            <a:extLst>
              <a:ext uri="{FF2B5EF4-FFF2-40B4-BE49-F238E27FC236}">
                <a16:creationId xmlns:a16="http://schemas.microsoft.com/office/drawing/2014/main" id="{262152DB-461D-4585-838C-71EA13F9F485}"/>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2" name="Shape 572">
            <a:extLst>
              <a:ext uri="{FF2B5EF4-FFF2-40B4-BE49-F238E27FC236}">
                <a16:creationId xmlns:a16="http://schemas.microsoft.com/office/drawing/2014/main" id="{3A879253-0E3A-4983-82BA-C92620B7DEBC}"/>
              </a:ext>
            </a:extLst>
          </p:cNvPr>
          <p:cNvSpPr/>
          <p:nvPr/>
        </p:nvSpPr>
        <p:spPr>
          <a:xfrm>
            <a:off x="5406198" y="2023258"/>
            <a:ext cx="1379604" cy="1379521"/>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Tree>
    <p:extLst>
      <p:ext uri="{BB962C8B-B14F-4D97-AF65-F5344CB8AC3E}">
        <p14:creationId xmlns:p14="http://schemas.microsoft.com/office/powerpoint/2010/main" val="1904478269"/>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7" name="Picture Placeholder 6">
            <a:extLst>
              <a:ext uri="{FF2B5EF4-FFF2-40B4-BE49-F238E27FC236}">
                <a16:creationId xmlns:a16="http://schemas.microsoft.com/office/drawing/2014/main" id="{A40DE291-EB5B-4C8B-B5B4-0485C4D49241}"/>
              </a:ext>
            </a:extLst>
          </p:cNvPr>
          <p:cNvPicPr>
            <a:picLocks noGrp="1" noChangeAspect="1"/>
          </p:cNvPicPr>
          <p:nvPr>
            <p:ph type="pic" sz="quarter" idx="10"/>
          </p:nvPr>
        </p:nvPicPr>
        <p:blipFill>
          <a:blip r:embed="rId2" cstate="email">
            <a:extLst>
              <a:ext uri="{28A0092B-C50C-407E-A947-70E740481C1C}">
                <a14:useLocalDpi xmlns:a14="http://schemas.microsoft.com/office/drawing/2010/main"/>
              </a:ext>
            </a:extLst>
          </a:blip>
          <a:srcRect/>
          <a:stretch>
            <a:fillRect/>
          </a:stretch>
        </p:blipFill>
        <p:spPr>
          <a:prstGeom prst="rect">
            <a:avLst/>
          </a:prstGeom>
        </p:spPr>
      </p:pic>
      <p:pic>
        <p:nvPicPr>
          <p:cNvPr id="13" name="Picture Placeholder 12">
            <a:extLst>
              <a:ext uri="{FF2B5EF4-FFF2-40B4-BE49-F238E27FC236}">
                <a16:creationId xmlns:a16="http://schemas.microsoft.com/office/drawing/2014/main" id="{254B00D7-EB21-478C-B8ED-1DDB85737E07}"/>
              </a:ext>
            </a:extLst>
          </p:cNvPr>
          <p:cNvPicPr>
            <a:picLocks noGrp="1" noChangeAspect="1"/>
          </p:cNvPicPr>
          <p:nvPr>
            <p:ph type="pic" sz="quarter" idx="11"/>
          </p:nvPr>
        </p:nvPicPr>
        <p:blipFill rotWithShape="1">
          <a:blip r:embed="rId3" cstate="email">
            <a:extLst>
              <a:ext uri="{28A0092B-C50C-407E-A947-70E740481C1C}">
                <a14:useLocalDpi xmlns:a14="http://schemas.microsoft.com/office/drawing/2010/main"/>
              </a:ext>
            </a:extLst>
          </a:blip>
          <a:srcRect r="-525"/>
          <a:stretch/>
        </p:blipFill>
        <p:spPr>
          <a:xfrm>
            <a:off x="6096000" y="4796063"/>
            <a:ext cx="5805488" cy="1780949"/>
          </a:xfrm>
        </p:spPr>
      </p:pic>
      <p:sp>
        <p:nvSpPr>
          <p:cNvPr id="14" name="Title 1">
            <a:extLst>
              <a:ext uri="{FF2B5EF4-FFF2-40B4-BE49-F238E27FC236}">
                <a16:creationId xmlns:a16="http://schemas.microsoft.com/office/drawing/2014/main" id="{F04686F5-C45E-4126-8CEA-DC95EC5A5DB7}"/>
              </a:ext>
            </a:extLst>
          </p:cNvPr>
          <p:cNvSpPr>
            <a:spLocks noGrp="1"/>
          </p:cNvSpPr>
          <p:nvPr>
            <p:ph type="title"/>
          </p:nvPr>
        </p:nvSpPr>
        <p:spPr>
          <a:xfrm>
            <a:off x="290512" y="1213938"/>
            <a:ext cx="6159486" cy="847999"/>
          </a:xfrm>
        </p:spPr>
        <p:txBody>
          <a:bodyPr>
            <a:normAutofit/>
          </a:bodyPr>
          <a:lstStyle/>
          <a:p>
            <a:r>
              <a:rPr lang="en-US" sz="3600" dirty="0"/>
              <a:t>THIS IS YOUR </a:t>
            </a:r>
            <a:r>
              <a:rPr lang="en-US" sz="3600" b="1" dirty="0">
                <a:solidFill>
                  <a:srgbClr val="21D7CD"/>
                </a:solidFill>
              </a:rPr>
              <a:t>HEADING</a:t>
            </a:r>
          </a:p>
        </p:txBody>
      </p:sp>
      <p:sp>
        <p:nvSpPr>
          <p:cNvPr id="15" name="Text Placeholder 6">
            <a:extLst>
              <a:ext uri="{FF2B5EF4-FFF2-40B4-BE49-F238E27FC236}">
                <a16:creationId xmlns:a16="http://schemas.microsoft.com/office/drawing/2014/main" id="{2867608A-29D5-4F57-AB87-14404EA3A597}"/>
              </a:ext>
            </a:extLst>
          </p:cNvPr>
          <p:cNvSpPr>
            <a:spLocks noGrp="1"/>
          </p:cNvSpPr>
          <p:nvPr>
            <p:ph type="body" idx="1"/>
          </p:nvPr>
        </p:nvSpPr>
        <p:spPr>
          <a:xfrm>
            <a:off x="290512" y="2450013"/>
            <a:ext cx="5024268" cy="2400627"/>
          </a:xfrm>
          <a:prstGeom prst="rect">
            <a:avLst/>
          </a:prstGeom>
        </p:spPr>
        <p:txBody>
          <a:bodyPr wrap="square">
            <a:spAutoFit/>
          </a:bodyPr>
          <a:lstStyle/>
          <a:p>
            <a:pPr marL="0" indent="0" algn="just">
              <a:buNone/>
            </a:pPr>
            <a:r>
              <a:rPr lang="en-US" sz="1400" b="1" dirty="0"/>
              <a:t>Chris Hadfield</a:t>
            </a:r>
            <a:r>
              <a:rPr lang="en-US" sz="1400" dirty="0">
                <a:solidFill>
                  <a:srgbClr val="0070C0"/>
                </a:solidFill>
              </a:rPr>
              <a:t>	</a:t>
            </a:r>
          </a:p>
          <a:p>
            <a:pPr marL="0" indent="0" algn="just">
              <a:buNone/>
            </a:pPr>
            <a:endParaRPr lang="en-US" sz="1400" dirty="0"/>
          </a:p>
          <a:p>
            <a:pPr marL="0" indent="0" algn="just">
              <a:buNone/>
            </a:pPr>
            <a:r>
              <a:rPr lang="en-US" sz="12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200" dirty="0"/>
          </a:p>
          <a:p>
            <a:pPr marL="0" indent="0" algn="just">
              <a:buNone/>
            </a:pPr>
            <a:r>
              <a:rPr lang="en-US" sz="12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16" name="Rectangle 15">
            <a:extLst>
              <a:ext uri="{FF2B5EF4-FFF2-40B4-BE49-F238E27FC236}">
                <a16:creationId xmlns:a16="http://schemas.microsoft.com/office/drawing/2014/main" id="{FC77CC3B-8F8F-4567-8192-4D029535FFAF}"/>
              </a:ext>
            </a:extLst>
          </p:cNvPr>
          <p:cNvSpPr/>
          <p:nvPr/>
        </p:nvSpPr>
        <p:spPr>
          <a:xfrm rot="5400000">
            <a:off x="11711442" y="53075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036406675"/>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7" name="Picture Placeholder 6">
            <a:extLst>
              <a:ext uri="{FF2B5EF4-FFF2-40B4-BE49-F238E27FC236}">
                <a16:creationId xmlns:a16="http://schemas.microsoft.com/office/drawing/2014/main" id="{D2F360E0-638A-4997-B522-9410A8689CB0}"/>
              </a:ext>
            </a:extLst>
          </p:cNvPr>
          <p:cNvPicPr>
            <a:picLocks noGrp="1" noChangeAspect="1"/>
          </p:cNvPicPr>
          <p:nvPr>
            <p:ph type="pic" sz="quarter" idx="10"/>
          </p:nvPr>
        </p:nvPicPr>
        <p:blipFill>
          <a:blip r:embed="rId2" cstate="email">
            <a:extLst>
              <a:ext uri="{28A0092B-C50C-407E-A947-70E740481C1C}">
                <a14:useLocalDpi xmlns:a14="http://schemas.microsoft.com/office/drawing/2010/main"/>
              </a:ext>
            </a:extLst>
          </a:blip>
          <a:srcRect/>
          <a:stretch>
            <a:fillRect/>
          </a:stretch>
        </p:blipFill>
        <p:spPr/>
      </p:pic>
      <p:sp>
        <p:nvSpPr>
          <p:cNvPr id="8" name="Shape 165">
            <a:extLst>
              <a:ext uri="{FF2B5EF4-FFF2-40B4-BE49-F238E27FC236}">
                <a16:creationId xmlns:a16="http://schemas.microsoft.com/office/drawing/2014/main" id="{FCB65168-F4B6-45AD-A2DA-0DE932DE9B5A}"/>
              </a:ext>
            </a:extLst>
          </p:cNvPr>
          <p:cNvSpPr txBox="1">
            <a:spLocks noGrp="1"/>
          </p:cNvSpPr>
          <p:nvPr>
            <p:ph type="title"/>
          </p:nvPr>
        </p:nvSpPr>
        <p:spPr>
          <a:xfrm>
            <a:off x="373535" y="333253"/>
            <a:ext cx="5691688" cy="1256438"/>
          </a:xfrm>
          <a:prstGeom prst="rect">
            <a:avLst/>
          </a:prstGeom>
        </p:spPr>
        <p:txBody>
          <a:bodyPr lIns="91425" tIns="91425" rIns="91425" bIns="91425" anchor="b" anchorCtr="0">
            <a:noAutofit/>
          </a:bodyPr>
          <a:lstStyle/>
          <a:p>
            <a:pPr lvl="0" algn="l">
              <a:spcBef>
                <a:spcPts val="0"/>
              </a:spcBef>
              <a:buNone/>
            </a:pPr>
            <a:r>
              <a:rPr lang="en" dirty="0"/>
              <a:t>YOU CAN ALSO </a:t>
            </a:r>
            <a:r>
              <a:rPr lang="en" b="1" dirty="0">
                <a:solidFill>
                  <a:srgbClr val="1F3543"/>
                </a:solidFill>
              </a:rPr>
              <a:t>SPLIT</a:t>
            </a:r>
            <a:r>
              <a:rPr lang="en" dirty="0"/>
              <a:t> YOUR CONTENT</a:t>
            </a:r>
          </a:p>
        </p:txBody>
      </p:sp>
      <p:sp>
        <p:nvSpPr>
          <p:cNvPr id="9" name="Rectangle 8">
            <a:extLst>
              <a:ext uri="{FF2B5EF4-FFF2-40B4-BE49-F238E27FC236}">
                <a16:creationId xmlns:a16="http://schemas.microsoft.com/office/drawing/2014/main" id="{0AA1ABE6-C183-46C3-9C56-0EC49CC46A4F}"/>
              </a:ext>
            </a:extLst>
          </p:cNvPr>
          <p:cNvSpPr/>
          <p:nvPr/>
        </p:nvSpPr>
        <p:spPr>
          <a:xfrm>
            <a:off x="373535" y="1693482"/>
            <a:ext cx="4979515" cy="1446550"/>
          </a:xfrm>
          <a:prstGeom prst="rect">
            <a:avLst/>
          </a:prstGeom>
        </p:spPr>
        <p:txBody>
          <a:bodyPr wrap="square">
            <a:spAutoFit/>
          </a:bodyPr>
          <a:lstStyle/>
          <a:p>
            <a:pPr algn="just"/>
            <a:r>
              <a:rPr lang="en-US" sz="1400" b="1" dirty="0">
                <a:solidFill>
                  <a:srgbClr val="1F3543"/>
                </a:solidFill>
              </a:rPr>
              <a:t>Chris Hadfield</a:t>
            </a:r>
            <a:r>
              <a:rPr lang="en-US" sz="1400" dirty="0">
                <a:solidFill>
                  <a:srgbClr val="1F3543"/>
                </a:solidFill>
              </a:rPr>
              <a:t>	</a:t>
            </a:r>
          </a:p>
          <a:p>
            <a:pPr algn="just"/>
            <a:endParaRPr lang="en-US" sz="1400" dirty="0">
              <a:solidFill>
                <a:schemeClr val="bg1"/>
              </a:solidFill>
            </a:endParaRPr>
          </a:p>
          <a:p>
            <a:pPr algn="just"/>
            <a:r>
              <a:rPr lang="en-US" sz="1200" dirty="0">
                <a:solidFill>
                  <a:schemeClr val="bg1"/>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68945263-78F3-4799-9920-E9A8BE8D9344}"/>
              </a:ext>
            </a:extLst>
          </p:cNvPr>
          <p:cNvSpPr/>
          <p:nvPr/>
        </p:nvSpPr>
        <p:spPr>
          <a:xfrm>
            <a:off x="373535" y="4055762"/>
            <a:ext cx="4804856" cy="1631216"/>
          </a:xfrm>
          <a:prstGeom prst="rect">
            <a:avLst/>
          </a:prstGeom>
        </p:spPr>
        <p:txBody>
          <a:bodyPr wrap="square">
            <a:spAutoFit/>
          </a:bodyPr>
          <a:lstStyle/>
          <a:p>
            <a:pPr algn="just"/>
            <a:r>
              <a:rPr lang="en-US" sz="1400" b="1" dirty="0">
                <a:solidFill>
                  <a:srgbClr val="1F3543"/>
                </a:solidFill>
              </a:rPr>
              <a:t>Erin Cummings</a:t>
            </a:r>
          </a:p>
          <a:p>
            <a:pPr algn="just"/>
            <a:endParaRPr lang="en-US" sz="1400" b="1" dirty="0">
              <a:solidFill>
                <a:schemeClr val="bg1"/>
              </a:solidFill>
            </a:endParaRPr>
          </a:p>
          <a:p>
            <a:pPr algn="just"/>
            <a:r>
              <a:rPr lang="en-US" sz="1200" dirty="0">
                <a:solidFill>
                  <a:schemeClr val="bg1"/>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200" dirty="0">
                <a:solidFill>
                  <a:schemeClr val="bg1"/>
                </a:solidFill>
              </a:rPr>
            </a:br>
            <a:endParaRPr lang="en-US" sz="1200" dirty="0">
              <a:solidFill>
                <a:schemeClr val="bg1"/>
              </a:solidFill>
            </a:endParaRPr>
          </a:p>
        </p:txBody>
      </p:sp>
      <p:sp>
        <p:nvSpPr>
          <p:cNvPr id="11" name="Rectangle 10">
            <a:extLst>
              <a:ext uri="{FF2B5EF4-FFF2-40B4-BE49-F238E27FC236}">
                <a16:creationId xmlns:a16="http://schemas.microsoft.com/office/drawing/2014/main" id="{FDB1EAD8-7FD6-4CA9-88F6-D4AF73DEE965}"/>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072207266"/>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0" name="Picture Placeholder 19">
            <a:extLst>
              <a:ext uri="{FF2B5EF4-FFF2-40B4-BE49-F238E27FC236}">
                <a16:creationId xmlns:a16="http://schemas.microsoft.com/office/drawing/2014/main" id="{E8C0C54E-4DD1-4C31-8F61-89B4217311A8}"/>
              </a:ext>
            </a:extLst>
          </p:cNvPr>
          <p:cNvPicPr>
            <a:picLocks noGrp="1" noChangeAspect="1"/>
          </p:cNvPicPr>
          <p:nvPr>
            <p:ph type="pic" sz="quarter" idx="14"/>
          </p:nvPr>
        </p:nvPicPr>
        <p:blipFill>
          <a:blip r:embed="rId2" cstate="email">
            <a:extLst>
              <a:ext uri="{28A0092B-C50C-407E-A947-70E740481C1C}">
                <a14:useLocalDpi xmlns:a14="http://schemas.microsoft.com/office/drawing/2010/main"/>
              </a:ext>
            </a:extLst>
          </a:blip>
          <a:srcRect/>
          <a:stretch>
            <a:fillRect/>
          </a:stretch>
        </p:blipFill>
        <p:spPr>
          <a:xfrm>
            <a:off x="8121487" y="0"/>
            <a:ext cx="4070515" cy="3429000"/>
          </a:xfrm>
        </p:spPr>
      </p:pic>
      <p:pic>
        <p:nvPicPr>
          <p:cNvPr id="10" name="Picture Placeholder 9">
            <a:extLst>
              <a:ext uri="{FF2B5EF4-FFF2-40B4-BE49-F238E27FC236}">
                <a16:creationId xmlns:a16="http://schemas.microsoft.com/office/drawing/2014/main" id="{6DE345D2-9501-416D-9E9F-A3132681C16F}"/>
              </a:ext>
            </a:extLst>
          </p:cNvPr>
          <p:cNvPicPr>
            <a:picLocks noGrp="1" noChangeAspect="1"/>
          </p:cNvPicPr>
          <p:nvPr>
            <p:ph type="pic" sz="quarter" idx="12"/>
          </p:nvPr>
        </p:nvPicPr>
        <p:blipFill>
          <a:blip r:embed="rId3" cstate="email">
            <a:extLst>
              <a:ext uri="{28A0092B-C50C-407E-A947-70E740481C1C}">
                <a14:useLocalDpi xmlns:a14="http://schemas.microsoft.com/office/drawing/2010/main"/>
              </a:ext>
            </a:extLst>
          </a:blip>
          <a:srcRect/>
          <a:stretch>
            <a:fillRect/>
          </a:stretch>
        </p:blipFill>
        <p:spPr>
          <a:xfrm>
            <a:off x="0" y="0"/>
            <a:ext cx="4081463" cy="3429000"/>
          </a:xfrm>
        </p:spPr>
      </p:pic>
      <p:pic>
        <p:nvPicPr>
          <p:cNvPr id="26" name="Picture Placeholder 25">
            <a:extLst>
              <a:ext uri="{FF2B5EF4-FFF2-40B4-BE49-F238E27FC236}">
                <a16:creationId xmlns:a16="http://schemas.microsoft.com/office/drawing/2014/main" id="{FC5E6F7F-7B6C-45E6-A81A-CFF87E4FC2B0}"/>
              </a:ext>
            </a:extLst>
          </p:cNvPr>
          <p:cNvPicPr>
            <a:picLocks noGrp="1" noChangeAspect="1"/>
          </p:cNvPicPr>
          <p:nvPr>
            <p:ph type="pic" sz="quarter" idx="13"/>
          </p:nvPr>
        </p:nvPicPr>
        <p:blipFill>
          <a:blip r:embed="rId4" cstate="email">
            <a:extLst>
              <a:ext uri="{28A0092B-C50C-407E-A947-70E740481C1C}">
                <a14:useLocalDpi xmlns:a14="http://schemas.microsoft.com/office/drawing/2010/main"/>
              </a:ext>
            </a:extLst>
          </a:blip>
          <a:srcRect/>
          <a:stretch>
            <a:fillRect/>
          </a:stretch>
        </p:blipFill>
        <p:spPr>
          <a:xfrm>
            <a:off x="4078124" y="0"/>
            <a:ext cx="4081463" cy="3429000"/>
          </a:xfrm>
        </p:spPr>
      </p:pic>
      <p:sp>
        <p:nvSpPr>
          <p:cNvPr id="27" name="Shape 180">
            <a:extLst>
              <a:ext uri="{FF2B5EF4-FFF2-40B4-BE49-F238E27FC236}">
                <a16:creationId xmlns:a16="http://schemas.microsoft.com/office/drawing/2014/main" id="{AE703AA5-9913-4DC3-B8D7-EB630E27B868}"/>
              </a:ext>
            </a:extLst>
          </p:cNvPr>
          <p:cNvSpPr txBox="1">
            <a:spLocks noGrp="1"/>
          </p:cNvSpPr>
          <p:nvPr>
            <p:ph type="title"/>
          </p:nvPr>
        </p:nvSpPr>
        <p:spPr>
          <a:xfrm>
            <a:off x="214691" y="3415193"/>
            <a:ext cx="3686842" cy="1264749"/>
          </a:xfrm>
          <a:prstGeom prst="rect">
            <a:avLst/>
          </a:prstGeom>
        </p:spPr>
        <p:txBody>
          <a:bodyPr lIns="91425" tIns="91425" rIns="91425" bIns="91425" anchor="b" anchorCtr="0">
            <a:noAutofit/>
          </a:bodyPr>
          <a:lstStyle/>
          <a:p>
            <a:pPr lvl="0" algn="l">
              <a:spcBef>
                <a:spcPts val="0"/>
              </a:spcBef>
              <a:buNone/>
            </a:pPr>
            <a:r>
              <a:rPr lang="en" sz="3200" dirty="0">
                <a:solidFill>
                  <a:schemeClr val="bg1"/>
                </a:solidFill>
              </a:rPr>
              <a:t>IN TWO OR </a:t>
            </a:r>
            <a:r>
              <a:rPr lang="en" sz="3200" b="1" dirty="0">
                <a:solidFill>
                  <a:schemeClr val="bg1"/>
                </a:solidFill>
              </a:rPr>
              <a:t>THREE</a:t>
            </a:r>
            <a:r>
              <a:rPr lang="en" sz="3200" dirty="0">
                <a:solidFill>
                  <a:schemeClr val="bg1"/>
                </a:solidFill>
              </a:rPr>
              <a:t> COLUMNS</a:t>
            </a:r>
          </a:p>
        </p:txBody>
      </p:sp>
      <p:sp>
        <p:nvSpPr>
          <p:cNvPr id="28" name="Rectangle 27">
            <a:extLst>
              <a:ext uri="{FF2B5EF4-FFF2-40B4-BE49-F238E27FC236}">
                <a16:creationId xmlns:a16="http://schemas.microsoft.com/office/drawing/2014/main" id="{C7B39CF6-143A-4F6E-A51A-EF26A4DAD424}"/>
              </a:ext>
            </a:extLst>
          </p:cNvPr>
          <p:cNvSpPr/>
          <p:nvPr/>
        </p:nvSpPr>
        <p:spPr>
          <a:xfrm>
            <a:off x="653193" y="4679942"/>
            <a:ext cx="2648549" cy="1446550"/>
          </a:xfrm>
          <a:prstGeom prst="rect">
            <a:avLst/>
          </a:prstGeom>
        </p:spPr>
        <p:txBody>
          <a:bodyPr wrap="square">
            <a:spAutoFit/>
          </a:bodyPr>
          <a:lstStyle/>
          <a:p>
            <a:r>
              <a:rPr lang="en-US" sz="1400" b="1" dirty="0">
                <a:solidFill>
                  <a:schemeClr val="bg1"/>
                </a:solidFill>
              </a:rPr>
              <a:t>Helen Keller </a:t>
            </a:r>
          </a:p>
          <a:p>
            <a:r>
              <a:rPr lang="en-US" sz="1400" dirty="0">
                <a:solidFill>
                  <a:schemeClr val="bg1"/>
                </a:solidFill>
              </a:rPr>
              <a:t>	</a:t>
            </a:r>
          </a:p>
          <a:p>
            <a:r>
              <a:rPr lang="en-US" sz="1200" dirty="0">
                <a:solidFill>
                  <a:schemeClr val="bg1"/>
                </a:solidFill>
              </a:rPr>
              <a:t>Character cannot be developed in ease and quiet. Only through experience of trial and suffering can the soul be strengthened, ambition inspired, and success achieved.</a:t>
            </a:r>
          </a:p>
        </p:txBody>
      </p:sp>
      <p:sp>
        <p:nvSpPr>
          <p:cNvPr id="29" name="Rectangle 28">
            <a:extLst>
              <a:ext uri="{FF2B5EF4-FFF2-40B4-BE49-F238E27FC236}">
                <a16:creationId xmlns:a16="http://schemas.microsoft.com/office/drawing/2014/main" id="{EF941ACA-4FFE-4D54-94EB-3274758A4C99}"/>
              </a:ext>
            </a:extLst>
          </p:cNvPr>
          <p:cNvSpPr/>
          <p:nvPr/>
        </p:nvSpPr>
        <p:spPr>
          <a:xfrm>
            <a:off x="4771724" y="4587609"/>
            <a:ext cx="2648549" cy="1631216"/>
          </a:xfrm>
          <a:prstGeom prst="rect">
            <a:avLst/>
          </a:prstGeom>
        </p:spPr>
        <p:txBody>
          <a:bodyPr wrap="square">
            <a:spAutoFit/>
          </a:bodyPr>
          <a:lstStyle/>
          <a:p>
            <a:r>
              <a:rPr lang="en-US" sz="1400" b="1" dirty="0">
                <a:solidFill>
                  <a:schemeClr val="bg1"/>
                </a:solidFill>
              </a:rPr>
              <a:t>Mario Andretti</a:t>
            </a:r>
          </a:p>
          <a:p>
            <a:endParaRPr lang="en-US" sz="1400" dirty="0">
              <a:solidFill>
                <a:schemeClr val="bg1"/>
              </a:solidFill>
            </a:endParaRPr>
          </a:p>
          <a:p>
            <a:r>
              <a:rPr lang="en-US" sz="1200" dirty="0">
                <a:solidFill>
                  <a:schemeClr val="bg1"/>
                </a:solidFill>
              </a:rPr>
              <a:t>Desire is the key to motivation, but it's determination and commitment to an unrelenting pursuit of your goal - a commitment to excellence - that will enable you to attain the success you seek. </a:t>
            </a:r>
          </a:p>
        </p:txBody>
      </p:sp>
      <p:sp>
        <p:nvSpPr>
          <p:cNvPr id="30" name="Rectangle 29">
            <a:extLst>
              <a:ext uri="{FF2B5EF4-FFF2-40B4-BE49-F238E27FC236}">
                <a16:creationId xmlns:a16="http://schemas.microsoft.com/office/drawing/2014/main" id="{FEC989BB-3E59-4F04-8F76-64D4DB177088}"/>
              </a:ext>
            </a:extLst>
          </p:cNvPr>
          <p:cNvSpPr/>
          <p:nvPr/>
        </p:nvSpPr>
        <p:spPr>
          <a:xfrm>
            <a:off x="8890258" y="4673584"/>
            <a:ext cx="2648549" cy="1631216"/>
          </a:xfrm>
          <a:prstGeom prst="rect">
            <a:avLst/>
          </a:prstGeom>
        </p:spPr>
        <p:txBody>
          <a:bodyPr wrap="square">
            <a:spAutoFit/>
          </a:bodyPr>
          <a:lstStyle/>
          <a:p>
            <a:r>
              <a:rPr lang="en-US" sz="1400" b="1" dirty="0">
                <a:solidFill>
                  <a:schemeClr val="bg1"/>
                </a:solidFill>
              </a:rPr>
              <a:t>Dwight. Eisenhower</a:t>
            </a:r>
          </a:p>
          <a:p>
            <a:endParaRPr lang="en-US" sz="1400" b="1" dirty="0">
              <a:solidFill>
                <a:schemeClr val="bg1"/>
              </a:solidFill>
            </a:endParaRPr>
          </a:p>
          <a:p>
            <a:r>
              <a:rPr lang="en-US" sz="1200" dirty="0">
                <a:solidFill>
                  <a:schemeClr val="bg1"/>
                </a:solidFill>
              </a:rPr>
              <a:t>The supreme quality for leadership is unquestionably integrity. Without it, no real success is possible, no matter whether it is on a section gang, a football field, in an army, or in an office. </a:t>
            </a:r>
          </a:p>
        </p:txBody>
      </p:sp>
    </p:spTree>
    <p:extLst>
      <p:ext uri="{BB962C8B-B14F-4D97-AF65-F5344CB8AC3E}">
        <p14:creationId xmlns:p14="http://schemas.microsoft.com/office/powerpoint/2010/main" val="4168223834"/>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6" name="Picture 5">
            <a:extLst>
              <a:ext uri="{FF2B5EF4-FFF2-40B4-BE49-F238E27FC236}">
                <a16:creationId xmlns:a16="http://schemas.microsoft.com/office/drawing/2014/main" id="{CB3BFE89-481E-4C08-B2EE-1168AC9BF3CE}"/>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0" y="1"/>
            <a:ext cx="12192000" cy="6858000"/>
          </a:xfrm>
          <a:prstGeom prst="rect">
            <a:avLst/>
          </a:prstGeom>
        </p:spPr>
      </p:pic>
      <p:sp>
        <p:nvSpPr>
          <p:cNvPr id="3" name="Title 1">
            <a:extLst>
              <a:ext uri="{FF2B5EF4-FFF2-40B4-BE49-F238E27FC236}">
                <a16:creationId xmlns:a16="http://schemas.microsoft.com/office/drawing/2014/main" id="{9C98CEC8-2E60-4064-BDD4-9E2DF1BC342E}"/>
              </a:ext>
            </a:extLst>
          </p:cNvPr>
          <p:cNvSpPr txBox="1">
            <a:spLocks/>
          </p:cNvSpPr>
          <p:nvPr/>
        </p:nvSpPr>
        <p:spPr>
          <a:xfrm>
            <a:off x="342900" y="4895850"/>
            <a:ext cx="4659927" cy="2102259"/>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3700" dirty="0">
                <a:solidFill>
                  <a:schemeClr val="bg1"/>
                </a:solidFill>
              </a:rPr>
              <a:t>BIG </a:t>
            </a:r>
            <a:r>
              <a:rPr lang="en-US" sz="3700" b="1" dirty="0">
                <a:solidFill>
                  <a:schemeClr val="bg1"/>
                </a:solidFill>
              </a:rPr>
              <a:t>PICTURE</a:t>
            </a:r>
            <a:r>
              <a:rPr lang="en-US" sz="3700" dirty="0">
                <a:solidFill>
                  <a:schemeClr val="bg1"/>
                </a:solidFill>
              </a:rPr>
              <a:t> CREATES BIG </a:t>
            </a:r>
            <a:r>
              <a:rPr lang="en-US" sz="3700" b="1" dirty="0">
                <a:solidFill>
                  <a:schemeClr val="bg1"/>
                </a:solidFill>
              </a:rPr>
              <a:t>IMPACT</a:t>
            </a:r>
            <a:br>
              <a:rPr lang="en-US" sz="2400" dirty="0">
                <a:solidFill>
                  <a:schemeClr val="bg1"/>
                </a:solidFill>
              </a:rPr>
            </a:br>
            <a:r>
              <a:rPr lang="en-US" sz="1400" dirty="0">
                <a:solidFill>
                  <a:schemeClr val="bg1"/>
                </a:solidFill>
              </a:rPr>
              <a:t>A Picture Is Worth A Thousand Words</a:t>
            </a:r>
          </a:p>
        </p:txBody>
      </p:sp>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302808160"/>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3133585" y="458258"/>
            <a:ext cx="5924829"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chemeClr val="bg1"/>
                </a:solidFill>
              </a:rPr>
              <a:t>USE CHARTS TO EXPLAIN YOUR </a:t>
            </a:r>
            <a:r>
              <a:rPr lang="en" sz="3600" b="1" dirty="0">
                <a:solidFill>
                  <a:schemeClr val="bg1"/>
                </a:solidFill>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1087546345"/>
              </p:ext>
            </p:extLst>
          </p:nvPr>
        </p:nvGraphicFramePr>
        <p:xfrm>
          <a:off x="691491" y="1978127"/>
          <a:ext cx="4884188" cy="3176980"/>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graphicFrame>
        <p:nvGraphicFramePr>
          <p:cNvPr id="5" name="Chart 4">
            <a:extLst>
              <a:ext uri="{FF2B5EF4-FFF2-40B4-BE49-F238E27FC236}">
                <a16:creationId xmlns:a16="http://schemas.microsoft.com/office/drawing/2014/main" id="{D6F97F48-0E89-4322-B20B-3582298A2909}"/>
              </a:ext>
            </a:extLst>
          </p:cNvPr>
          <p:cNvGraphicFramePr/>
          <p:nvPr>
            <p:extLst>
              <p:ext uri="{D42A27DB-BD31-4B8C-83A1-F6EECF244321}">
                <p14:modId xmlns:p14="http://schemas.microsoft.com/office/powerpoint/2010/main" val="3261866052"/>
              </p:ext>
            </p:extLst>
          </p:nvPr>
        </p:nvGraphicFramePr>
        <p:xfrm>
          <a:off x="6721237" y="2244827"/>
          <a:ext cx="4884188" cy="3176980"/>
        </p:xfrm>
        <a:graphic>
          <a:graphicData uri="http://schemas.openxmlformats.org/drawingml/2006/chart">
            <c:chart xmlns:c="http://schemas.openxmlformats.org/drawingml/2006/chart" xmlns:r="http://schemas.openxmlformats.org/officeDocument/2006/relationships" r:id="rId3"/>
          </a:graphicData>
        </a:graphic>
      </p:graphicFrame>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2039979" y="701938"/>
            <a:ext cx="8872861"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USE </a:t>
            </a:r>
            <a:r>
              <a:rPr lang="en-US" sz="3600" dirty="0">
                <a:solidFill>
                  <a:schemeClr val="bg1"/>
                </a:solidFill>
              </a:rPr>
              <a:t>TABLES</a:t>
            </a:r>
            <a:r>
              <a:rPr lang="en" sz="3600" dirty="0">
                <a:solidFill>
                  <a:schemeClr val="bg1"/>
                </a:solidFill>
              </a:rPr>
              <a:t> TO EXPLAIN YOUR </a:t>
            </a:r>
            <a:r>
              <a:rPr lang="en-US" sz="3600" b="1" dirty="0">
                <a:solidFill>
                  <a:schemeClr val="bg1"/>
                </a:solidFill>
              </a:rPr>
              <a:t>DATA</a:t>
            </a:r>
            <a:endParaRPr lang="en" sz="3600" b="1" dirty="0">
              <a:solidFill>
                <a:schemeClr val="bg1"/>
              </a:solidFill>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1346151473"/>
              </p:ext>
            </p:extLst>
          </p:nvPr>
        </p:nvGraphicFramePr>
        <p:xfrm>
          <a:off x="3179200" y="1934143"/>
          <a:ext cx="5833600" cy="3294515"/>
        </p:xfrm>
        <a:graphic>
          <a:graphicData uri="http://schemas.openxmlformats.org/drawingml/2006/table">
            <a:tbl>
              <a:tblPr firstRow="1" bandRow="1">
                <a:tableStyleId>{7DF18680-E054-41AD-8BC1-D1AEF772440D}</a:tableStyleId>
              </a:tblPr>
              <a:tblGrid>
                <a:gridCol w="1458400">
                  <a:extLst>
                    <a:ext uri="{9D8B030D-6E8A-4147-A177-3AD203B41FA5}">
                      <a16:colId xmlns:a16="http://schemas.microsoft.com/office/drawing/2014/main" val="4287316403"/>
                    </a:ext>
                  </a:extLst>
                </a:gridCol>
                <a:gridCol w="1458400">
                  <a:extLst>
                    <a:ext uri="{9D8B030D-6E8A-4147-A177-3AD203B41FA5}">
                      <a16:colId xmlns:a16="http://schemas.microsoft.com/office/drawing/2014/main" val="1902235641"/>
                    </a:ext>
                  </a:extLst>
                </a:gridCol>
                <a:gridCol w="1458400">
                  <a:extLst>
                    <a:ext uri="{9D8B030D-6E8A-4147-A177-3AD203B41FA5}">
                      <a16:colId xmlns:a16="http://schemas.microsoft.com/office/drawing/2014/main" val="3162900589"/>
                    </a:ext>
                  </a:extLst>
                </a:gridCol>
                <a:gridCol w="1458400">
                  <a:extLst>
                    <a:ext uri="{9D8B030D-6E8A-4147-A177-3AD203B41FA5}">
                      <a16:colId xmlns:a16="http://schemas.microsoft.com/office/drawing/2014/main" val="2921416807"/>
                    </a:ext>
                  </a:extLst>
                </a:gridCol>
              </a:tblGrid>
              <a:tr h="305522">
                <a:tc>
                  <a:txBody>
                    <a:bodyPr/>
                    <a:lstStyle/>
                    <a:p>
                      <a:pPr algn="ctr"/>
                      <a:r>
                        <a:rPr lang="en-US" sz="1400" dirty="0"/>
                        <a:t>DATA</a:t>
                      </a:r>
                    </a:p>
                  </a:txBody>
                  <a:tcPr marL="72168" marR="72168" marT="36084" marB="36084">
                    <a:solidFill>
                      <a:srgbClr val="42DF9A"/>
                    </a:solidFill>
                  </a:tcPr>
                </a:tc>
                <a:tc>
                  <a:txBody>
                    <a:bodyPr/>
                    <a:lstStyle/>
                    <a:p>
                      <a:pPr algn="ctr"/>
                      <a:r>
                        <a:rPr lang="en-US" sz="1400" dirty="0"/>
                        <a:t>DATA</a:t>
                      </a:r>
                    </a:p>
                  </a:txBody>
                  <a:tcPr marL="72168" marR="72168" marT="36084" marB="36084">
                    <a:solidFill>
                      <a:srgbClr val="42DF9A"/>
                    </a:solidFill>
                  </a:tcPr>
                </a:tc>
                <a:tc>
                  <a:txBody>
                    <a:bodyPr/>
                    <a:lstStyle/>
                    <a:p>
                      <a:pPr algn="ctr"/>
                      <a:r>
                        <a:rPr lang="en-US" sz="1400" dirty="0"/>
                        <a:t>MORE DATA</a:t>
                      </a:r>
                    </a:p>
                  </a:txBody>
                  <a:tcPr marL="72168" marR="72168" marT="36084" marB="36084">
                    <a:solidFill>
                      <a:srgbClr val="42DF9A"/>
                    </a:solidFill>
                  </a:tcPr>
                </a:tc>
                <a:tc>
                  <a:txBody>
                    <a:bodyPr/>
                    <a:lstStyle/>
                    <a:p>
                      <a:pPr algn="ctr"/>
                      <a:r>
                        <a:rPr lang="en-US" sz="1400" dirty="0"/>
                        <a:t>LOTS OF DATA</a:t>
                      </a:r>
                    </a:p>
                  </a:txBody>
                  <a:tcPr marL="72168" marR="72168" marT="36084" marB="36084">
                    <a:solidFill>
                      <a:srgbClr val="42DF9A"/>
                    </a:solidFill>
                  </a:tcPr>
                </a:tc>
                <a:extLst>
                  <a:ext uri="{0D108BD9-81ED-4DB2-BD59-A6C34878D82A}">
                    <a16:rowId xmlns:a16="http://schemas.microsoft.com/office/drawing/2014/main" val="3132156098"/>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1140749153"/>
                  </a:ext>
                </a:extLst>
              </a:tr>
              <a:tr h="426999">
                <a:tc>
                  <a:txBody>
                    <a:bodyPr/>
                    <a:lstStyle/>
                    <a:p>
                      <a:endParaRPr lang="en-US" sz="1400" dirty="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2813096950"/>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dirty="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3324557131"/>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1120665361"/>
                  </a:ext>
                </a:extLst>
              </a:tr>
              <a:tr h="426999">
                <a:tc>
                  <a:txBody>
                    <a:bodyPr/>
                    <a:lstStyle/>
                    <a:p>
                      <a:endParaRPr lang="en-US" sz="1400"/>
                    </a:p>
                  </a:txBody>
                  <a:tcPr marL="72168" marR="72168" marT="36084" marB="36084"/>
                </a:tc>
                <a:tc>
                  <a:txBody>
                    <a:bodyPr/>
                    <a:lstStyle/>
                    <a:p>
                      <a:endParaRPr lang="en-US" sz="1400" dirty="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3810860564"/>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825413436"/>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dirty="0"/>
                    </a:p>
                  </a:txBody>
                  <a:tcPr marL="72168" marR="72168" marT="36084" marB="36084"/>
                </a:tc>
                <a:extLst>
                  <a:ext uri="{0D108BD9-81ED-4DB2-BD59-A6C34878D82A}">
                    <a16:rowId xmlns:a16="http://schemas.microsoft.com/office/drawing/2014/main" val="1927027449"/>
                  </a:ext>
                </a:extLst>
              </a:tr>
            </a:tbl>
          </a:graphicData>
        </a:graphic>
      </p:graphicFrame>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42B67C66-11CD-45FD-84F3-6104645770A5}"/>
              </a:ext>
            </a:extLst>
          </p:cNvPr>
          <p:cNvSpPr txBox="1">
            <a:spLocks/>
          </p:cNvSpPr>
          <p:nvPr/>
        </p:nvSpPr>
        <p:spPr>
          <a:xfrm>
            <a:off x="4685473" y="281870"/>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USE </a:t>
            </a:r>
            <a:r>
              <a:rPr lang="en" sz="3600" b="1" dirty="0">
                <a:solidFill>
                  <a:schemeClr val="bg1"/>
                </a:solidFill>
              </a:rPr>
              <a:t>MAPS</a:t>
            </a:r>
          </a:p>
        </p:txBody>
      </p:sp>
      <p:sp>
        <p:nvSpPr>
          <p:cNvPr id="5" name="Shape 249">
            <a:extLst>
              <a:ext uri="{FF2B5EF4-FFF2-40B4-BE49-F238E27FC236}">
                <a16:creationId xmlns:a16="http://schemas.microsoft.com/office/drawing/2014/main" id="{44357103-9277-4716-AE8A-A83FDDBE1545}"/>
              </a:ext>
            </a:extLst>
          </p:cNvPr>
          <p:cNvSpPr/>
          <p:nvPr/>
        </p:nvSpPr>
        <p:spPr>
          <a:xfrm>
            <a:off x="1058058" y="1342102"/>
            <a:ext cx="10184727" cy="4852221"/>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FF590FE2-890C-4B6D-BA48-AC143E970EBD}"/>
              </a:ext>
            </a:extLst>
          </p:cNvPr>
          <p:cNvSpPr/>
          <p:nvPr/>
        </p:nvSpPr>
        <p:spPr>
          <a:xfrm>
            <a:off x="1978624" y="2142679"/>
            <a:ext cx="1193626" cy="231811"/>
          </a:xfrm>
          <a:prstGeom prst="wedgeRectCallout">
            <a:avLst>
              <a:gd name="adj1" fmla="val -21428"/>
              <a:gd name="adj2" fmla="val 84287"/>
            </a:avLst>
          </a:prstGeom>
          <a:solidFill>
            <a:srgbClr val="42DF9A"/>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lgn="ctr">
              <a:spcBef>
                <a:spcPts val="0"/>
              </a:spcBef>
              <a:buNone/>
            </a:pPr>
            <a:r>
              <a:rPr lang="en" sz="1100" dirty="0">
                <a:solidFill>
                  <a:srgbClr val="FFFFFF"/>
                </a:solidFill>
                <a:latin typeface="Dosis"/>
                <a:ea typeface="Dosis"/>
                <a:cs typeface="Dosis"/>
                <a:sym typeface="Dosis"/>
              </a:rPr>
              <a:t>OUR OFFICE</a:t>
            </a:r>
          </a:p>
        </p:txBody>
      </p:sp>
      <p:sp>
        <p:nvSpPr>
          <p:cNvPr id="7" name="Shape 253">
            <a:extLst>
              <a:ext uri="{FF2B5EF4-FFF2-40B4-BE49-F238E27FC236}">
                <a16:creationId xmlns:a16="http://schemas.microsoft.com/office/drawing/2014/main" id="{945600EC-E3FF-4EFA-8CDA-5B4D7B9A429D}"/>
              </a:ext>
            </a:extLst>
          </p:cNvPr>
          <p:cNvSpPr/>
          <p:nvPr/>
        </p:nvSpPr>
        <p:spPr>
          <a:xfrm rot="8100000">
            <a:off x="2124787" y="2633435"/>
            <a:ext cx="137254" cy="137254"/>
          </a:xfrm>
          <a:prstGeom prst="teardrop">
            <a:avLst>
              <a:gd name="adj" fmla="val 100000"/>
            </a:avLst>
          </a:prstGeom>
          <a:solidFill>
            <a:srgbClr val="42DF9A"/>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9F87C5DF-46F4-4008-A41D-C81D5DBC851B}"/>
              </a:ext>
            </a:extLst>
          </p:cNvPr>
          <p:cNvSpPr/>
          <p:nvPr/>
        </p:nvSpPr>
        <p:spPr>
          <a:xfrm rot="8100000">
            <a:off x="3006569" y="4396778"/>
            <a:ext cx="137254" cy="137254"/>
          </a:xfrm>
          <a:prstGeom prst="teardrop">
            <a:avLst>
              <a:gd name="adj" fmla="val 100000"/>
            </a:avLst>
          </a:prstGeom>
          <a:solidFill>
            <a:srgbClr val="42DF9A"/>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2C28FC7E-CDB5-4F44-965F-AF78D0FC6729}"/>
              </a:ext>
            </a:extLst>
          </p:cNvPr>
          <p:cNvSpPr/>
          <p:nvPr/>
        </p:nvSpPr>
        <p:spPr>
          <a:xfrm rot="8100000">
            <a:off x="6296092" y="3665853"/>
            <a:ext cx="137254" cy="137254"/>
          </a:xfrm>
          <a:prstGeom prst="teardrop">
            <a:avLst>
              <a:gd name="adj" fmla="val 100000"/>
            </a:avLst>
          </a:prstGeom>
          <a:solidFill>
            <a:srgbClr val="42DF9A"/>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5552100"/>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bg>
      <p:bgPr>
        <a:gradFill>
          <a:gsLst>
            <a:gs pos="100000">
              <a:schemeClr val="bg1">
                <a:lumMod val="85000"/>
              </a:schemeClr>
            </a:gs>
            <a:gs pos="19000">
              <a:schemeClr val="bg1"/>
            </a:gs>
          </a:gsLst>
          <a:lin ang="2700000" scaled="1"/>
        </a:gradFill>
        <a:effectLst/>
      </p:bgPr>
    </p:bg>
    <p:spTree>
      <p:nvGrpSpPr>
        <p:cNvPr id="1" name=""/>
        <p:cNvGrpSpPr/>
        <p:nvPr/>
      </p:nvGrpSpPr>
      <p:grpSpPr>
        <a:xfrm>
          <a:off x="0" y="0"/>
          <a:ext cx="0" cy="0"/>
          <a:chOff x="0" y="0"/>
          <a:chExt cx="0" cy="0"/>
        </a:xfrm>
      </p:grpSpPr>
      <p:graphicFrame>
        <p:nvGraphicFramePr>
          <p:cNvPr id="2" name="Diagram 1"/>
          <p:cNvGraphicFramePr/>
          <p:nvPr>
            <p:extLst>
              <p:ext uri="{D42A27DB-BD31-4B8C-83A1-F6EECF244321}">
                <p14:modId xmlns:p14="http://schemas.microsoft.com/office/powerpoint/2010/main" val="2584131076"/>
              </p:ext>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3606707" y="4984400"/>
            <a:ext cx="2785120" cy="954107"/>
          </a:xfrm>
          <a:prstGeom prst="rect">
            <a:avLst/>
          </a:prstGeom>
          <a:noFill/>
        </p:spPr>
        <p:txBody>
          <a:bodyPr wrap="square" rtlCol="0">
            <a:spAutoFit/>
          </a:bodyPr>
          <a:lstStyle/>
          <a:p>
            <a:pPr algn="ctr"/>
            <a:r>
              <a:rPr lang="en-US" b="1" dirty="0">
                <a:solidFill>
                  <a:srgbClr val="00B050"/>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6396072" y="4947639"/>
            <a:ext cx="2839886" cy="954107"/>
          </a:xfrm>
          <a:prstGeom prst="rect">
            <a:avLst/>
          </a:prstGeom>
          <a:noFill/>
        </p:spPr>
        <p:txBody>
          <a:bodyPr wrap="square" rtlCol="0">
            <a:spAutoFit/>
          </a:bodyPr>
          <a:lstStyle/>
          <a:p>
            <a:pPr algn="ctr"/>
            <a:r>
              <a:rPr lang="en-US" b="1" dirty="0">
                <a:solidFill>
                  <a:srgbClr val="42DF9A"/>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8" name="TextBox 27">
            <a:extLst>
              <a:ext uri="{FF2B5EF4-FFF2-40B4-BE49-F238E27FC236}">
                <a16:creationId xmlns:a16="http://schemas.microsoft.com/office/drawing/2014/main" id="{E1026836-1B80-4B1F-BA97-B22E1A8F8633}"/>
              </a:ext>
            </a:extLst>
          </p:cNvPr>
          <p:cNvSpPr txBox="1"/>
          <p:nvPr/>
        </p:nvSpPr>
        <p:spPr>
          <a:xfrm>
            <a:off x="9069679" y="1287599"/>
            <a:ext cx="2764988" cy="954107"/>
          </a:xfrm>
          <a:prstGeom prst="rect">
            <a:avLst/>
          </a:prstGeom>
          <a:noFill/>
        </p:spPr>
        <p:txBody>
          <a:bodyPr wrap="square" rtlCol="0">
            <a:spAutoFit/>
          </a:bodyPr>
          <a:lstStyle/>
          <a:p>
            <a:pPr algn="ctr"/>
            <a:r>
              <a:rPr lang="en-US" b="1" dirty="0">
                <a:solidFill>
                  <a:srgbClr val="00B0F0"/>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662341" y="1353563"/>
            <a:ext cx="2628358" cy="954107"/>
          </a:xfrm>
          <a:prstGeom prst="rect">
            <a:avLst/>
          </a:prstGeom>
          <a:noFill/>
        </p:spPr>
        <p:txBody>
          <a:bodyPr wrap="square" rtlCol="0">
            <a:spAutoFit/>
          </a:bodyPr>
          <a:lstStyle/>
          <a:p>
            <a:pPr algn="ctr"/>
            <a:r>
              <a:rPr lang="en-US" b="1" dirty="0">
                <a:solidFill>
                  <a:srgbClr val="25939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rgbClr val="1F3543"/>
                </a:solidFill>
                <a:latin typeface="Roboto" pitchFamily="2" charset="0"/>
                <a:ea typeface="Roboto" pitchFamily="2" charset="0"/>
                <a:cs typeface="Lato" panose="020F0502020204030203" pitchFamily="34" charset="0"/>
              </a:rPr>
              <a:t>OUR PROCESS IS SIMPLE</a:t>
            </a:r>
          </a:p>
        </p:txBody>
      </p:sp>
      <p:sp>
        <p:nvSpPr>
          <p:cNvPr id="40"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21D7CD"/>
          </a:solidFill>
          <a:ln>
            <a:noFill/>
          </a:ln>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21D7CD"/>
          </a:solidFill>
          <a:ln>
            <a:noFill/>
          </a:ln>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rgbClr val="21D7CD"/>
          </a:solidFill>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rgbClr val="21D7CD"/>
          </a:solidFill>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331064149"/>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bg>
      <p:bgPr>
        <a:gradFill flip="none" rotWithShape="1">
          <a:gsLst>
            <a:gs pos="100000">
              <a:schemeClr val="bg1">
                <a:lumMod val="85000"/>
              </a:schemeClr>
            </a:gs>
            <a:gs pos="19000">
              <a:schemeClr val="bg1"/>
            </a:gs>
          </a:gsLst>
          <a:lin ang="2700000" scaled="1"/>
          <a:tileRect/>
        </a:gradFill>
        <a:effectLst/>
      </p:bgPr>
    </p:bg>
    <p:spTree>
      <p:nvGrpSpPr>
        <p:cNvPr id="1" name=""/>
        <p:cNvGrpSpPr/>
        <p:nvPr/>
      </p:nvGrpSpPr>
      <p:grpSpPr>
        <a:xfrm>
          <a:off x="0" y="0"/>
          <a:ext cx="0" cy="0"/>
          <a:chOff x="0" y="0"/>
          <a:chExt cx="0" cy="0"/>
        </a:xfrm>
      </p:grpSpPr>
      <p:cxnSp>
        <p:nvCxnSpPr>
          <p:cNvPr id="43" name="Straight Connector 42"/>
          <p:cNvCxnSpPr/>
          <p:nvPr/>
        </p:nvCxnSpPr>
        <p:spPr>
          <a:xfrm>
            <a:off x="9391352" y="1239365"/>
            <a:ext cx="1531869" cy="0"/>
          </a:xfrm>
          <a:prstGeom prst="line">
            <a:avLst/>
          </a:prstGeom>
          <a:ln w="38100">
            <a:solidFill>
              <a:srgbClr val="0070C0"/>
            </a:solidFill>
            <a:prstDash val="dash"/>
          </a:ln>
        </p:spPr>
        <p:style>
          <a:lnRef idx="1">
            <a:schemeClr val="accent1"/>
          </a:lnRef>
          <a:fillRef idx="0">
            <a:schemeClr val="accent1"/>
          </a:fillRef>
          <a:effectRef idx="0">
            <a:schemeClr val="accent1"/>
          </a:effectRef>
          <a:fontRef idx="minor">
            <a:schemeClr val="tx1"/>
          </a:fontRef>
        </p:style>
      </p:cxnSp>
      <p:cxnSp>
        <p:nvCxnSpPr>
          <p:cNvPr id="34" name="Straight Connector 33"/>
          <p:cNvCxnSpPr/>
          <p:nvPr/>
        </p:nvCxnSpPr>
        <p:spPr>
          <a:xfrm flipH="1">
            <a:off x="10843988" y="1056805"/>
            <a:ext cx="28433" cy="4553442"/>
          </a:xfrm>
          <a:prstGeom prst="line">
            <a:avLst/>
          </a:prstGeom>
          <a:ln w="38100">
            <a:solidFill>
              <a:srgbClr val="0070C0"/>
            </a:solidFill>
            <a:prstDash val="dash"/>
          </a:ln>
        </p:spPr>
        <p:style>
          <a:lnRef idx="1">
            <a:schemeClr val="accent1"/>
          </a:lnRef>
          <a:fillRef idx="0">
            <a:schemeClr val="accent1"/>
          </a:fillRef>
          <a:effectRef idx="0">
            <a:schemeClr val="accent1"/>
          </a:effectRef>
          <a:fontRef idx="minor">
            <a:schemeClr val="tx1"/>
          </a:fontRef>
        </p:style>
      </p:cxnSp>
      <p:cxnSp>
        <p:nvCxnSpPr>
          <p:cNvPr id="29" name="Straight Connector 28"/>
          <p:cNvCxnSpPr/>
          <p:nvPr/>
        </p:nvCxnSpPr>
        <p:spPr>
          <a:xfrm>
            <a:off x="8633384" y="5716481"/>
            <a:ext cx="2195856" cy="13711"/>
          </a:xfrm>
          <a:prstGeom prst="line">
            <a:avLst/>
          </a:prstGeom>
          <a:ln w="38100">
            <a:solidFill>
              <a:srgbClr val="0070C0"/>
            </a:solidFill>
            <a:prstDash val="dash"/>
          </a:ln>
        </p:spPr>
        <p:style>
          <a:lnRef idx="1">
            <a:schemeClr val="accent1"/>
          </a:lnRef>
          <a:fillRef idx="0">
            <a:schemeClr val="accent1"/>
          </a:fillRef>
          <a:effectRef idx="0">
            <a:schemeClr val="accent1"/>
          </a:effectRef>
          <a:fontRef idx="minor">
            <a:schemeClr val="tx1"/>
          </a:fontRef>
        </p:style>
      </p:cxnSp>
      <p:cxnSp>
        <p:nvCxnSpPr>
          <p:cNvPr id="28" name="Straight Connector 27"/>
          <p:cNvCxnSpPr/>
          <p:nvPr/>
        </p:nvCxnSpPr>
        <p:spPr>
          <a:xfrm rot="5400000">
            <a:off x="7455383" y="4479395"/>
            <a:ext cx="2400487" cy="14989"/>
          </a:xfrm>
          <a:prstGeom prst="line">
            <a:avLst/>
          </a:prstGeom>
          <a:ln w="38100">
            <a:solidFill>
              <a:srgbClr val="7030A0"/>
            </a:solidFill>
            <a:prstDash val="dash"/>
          </a:ln>
        </p:spPr>
        <p:style>
          <a:lnRef idx="1">
            <a:schemeClr val="accent1"/>
          </a:lnRef>
          <a:fillRef idx="0">
            <a:schemeClr val="accent1"/>
          </a:fillRef>
          <a:effectRef idx="0">
            <a:schemeClr val="accent1"/>
          </a:effectRef>
          <a:fontRef idx="minor">
            <a:schemeClr val="tx1"/>
          </a:fontRef>
        </p:style>
      </p:cxnSp>
      <p:cxnSp>
        <p:nvCxnSpPr>
          <p:cNvPr id="24" name="Straight Connector 23"/>
          <p:cNvCxnSpPr/>
          <p:nvPr/>
        </p:nvCxnSpPr>
        <p:spPr>
          <a:xfrm>
            <a:off x="6188821" y="3278921"/>
            <a:ext cx="2474300" cy="15450"/>
          </a:xfrm>
          <a:prstGeom prst="line">
            <a:avLst/>
          </a:prstGeom>
          <a:ln w="38100">
            <a:solidFill>
              <a:srgbClr val="7030A0"/>
            </a:solidFill>
            <a:prstDash val="dash"/>
          </a:ln>
        </p:spPr>
        <p:style>
          <a:lnRef idx="1">
            <a:schemeClr val="accent1"/>
          </a:lnRef>
          <a:fillRef idx="0">
            <a:schemeClr val="accent1"/>
          </a:fillRef>
          <a:effectRef idx="0">
            <a:schemeClr val="accent1"/>
          </a:effectRef>
          <a:fontRef idx="minor">
            <a:schemeClr val="tx1"/>
          </a:fontRef>
        </p:style>
      </p:cxnSp>
      <p:cxnSp>
        <p:nvCxnSpPr>
          <p:cNvPr id="22" name="Straight Connector 21"/>
          <p:cNvCxnSpPr/>
          <p:nvPr/>
        </p:nvCxnSpPr>
        <p:spPr>
          <a:xfrm flipH="1">
            <a:off x="6333353" y="3380047"/>
            <a:ext cx="9541" cy="1528183"/>
          </a:xfrm>
          <a:prstGeom prst="line">
            <a:avLst/>
          </a:prstGeom>
          <a:ln w="38100">
            <a:solidFill>
              <a:srgbClr val="00B050"/>
            </a:solidFill>
            <a:prstDash val="dash"/>
          </a:ln>
        </p:spPr>
        <p:style>
          <a:lnRef idx="1">
            <a:schemeClr val="accent1"/>
          </a:lnRef>
          <a:fillRef idx="0">
            <a:schemeClr val="accent1"/>
          </a:fillRef>
          <a:effectRef idx="0">
            <a:schemeClr val="accent1"/>
          </a:effectRef>
          <a:fontRef idx="minor">
            <a:schemeClr val="tx1"/>
          </a:fontRef>
        </p:style>
      </p:cxnSp>
      <p:cxnSp>
        <p:nvCxnSpPr>
          <p:cNvPr id="20" name="Straight Connector 19"/>
          <p:cNvCxnSpPr/>
          <p:nvPr/>
        </p:nvCxnSpPr>
        <p:spPr>
          <a:xfrm>
            <a:off x="3329877" y="4957205"/>
            <a:ext cx="3042996" cy="19001"/>
          </a:xfrm>
          <a:prstGeom prst="line">
            <a:avLst/>
          </a:prstGeom>
          <a:ln w="38100">
            <a:solidFill>
              <a:srgbClr val="00B050"/>
            </a:solidFill>
            <a:prstDash val="dash"/>
          </a:ln>
        </p:spPr>
        <p:style>
          <a:lnRef idx="1">
            <a:schemeClr val="accent1"/>
          </a:lnRef>
          <a:fillRef idx="0">
            <a:schemeClr val="accent1"/>
          </a:fillRef>
          <a:effectRef idx="0">
            <a:schemeClr val="accent1"/>
          </a:effectRef>
          <a:fontRef idx="minor">
            <a:schemeClr val="tx1"/>
          </a:fontRef>
        </p:style>
      </p:cxnSp>
      <p:cxnSp>
        <p:nvCxnSpPr>
          <p:cNvPr id="19" name="Straight Connector 18"/>
          <p:cNvCxnSpPr/>
          <p:nvPr/>
        </p:nvCxnSpPr>
        <p:spPr>
          <a:xfrm rot="5400000">
            <a:off x="2107149" y="3353299"/>
            <a:ext cx="2400487" cy="14989"/>
          </a:xfrm>
          <a:prstGeom prst="line">
            <a:avLst/>
          </a:prstGeom>
          <a:ln w="38100">
            <a:solidFill>
              <a:srgbClr val="00B0F0"/>
            </a:solidFill>
            <a:prstDash val="dash"/>
          </a:ln>
        </p:spPr>
        <p:style>
          <a:lnRef idx="1">
            <a:schemeClr val="accent1"/>
          </a:lnRef>
          <a:fillRef idx="0">
            <a:schemeClr val="accent1"/>
          </a:fillRef>
          <a:effectRef idx="0">
            <a:schemeClr val="accent1"/>
          </a:effectRef>
          <a:fontRef idx="minor">
            <a:schemeClr val="tx1"/>
          </a:fontRef>
        </p:style>
      </p:cxnSp>
      <p:cxnSp>
        <p:nvCxnSpPr>
          <p:cNvPr id="18" name="Straight Connector 17"/>
          <p:cNvCxnSpPr/>
          <p:nvPr/>
        </p:nvCxnSpPr>
        <p:spPr>
          <a:xfrm>
            <a:off x="914400" y="1778083"/>
            <a:ext cx="2400487" cy="14989"/>
          </a:xfrm>
          <a:prstGeom prst="line">
            <a:avLst/>
          </a:prstGeom>
          <a:ln w="38100">
            <a:solidFill>
              <a:srgbClr val="FFC000"/>
            </a:solidFill>
            <a:prstDash val="dash"/>
          </a:ln>
        </p:spPr>
        <p:style>
          <a:lnRef idx="1">
            <a:schemeClr val="accent1"/>
          </a:lnRef>
          <a:fillRef idx="0">
            <a:schemeClr val="accent1"/>
          </a:fillRef>
          <a:effectRef idx="0">
            <a:schemeClr val="accent1"/>
          </a:effectRef>
          <a:fontRef idx="minor">
            <a:schemeClr val="tx1"/>
          </a:fontRef>
        </p:style>
      </p:cxnSp>
      <p:grpSp>
        <p:nvGrpSpPr>
          <p:cNvPr id="4" name="Group 3"/>
          <p:cNvGrpSpPr/>
          <p:nvPr/>
        </p:nvGrpSpPr>
        <p:grpSpPr>
          <a:xfrm>
            <a:off x="2637457" y="1115642"/>
            <a:ext cx="1354861" cy="1354861"/>
            <a:chOff x="1438244" y="995722"/>
            <a:chExt cx="1396958" cy="1396958"/>
          </a:xfrm>
        </p:grpSpPr>
        <p:sp>
          <p:nvSpPr>
            <p:cNvPr id="3" name="Oval 2"/>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Oval 1"/>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5" name="Group 4"/>
          <p:cNvGrpSpPr/>
          <p:nvPr/>
        </p:nvGrpSpPr>
        <p:grpSpPr>
          <a:xfrm>
            <a:off x="2637457" y="4251084"/>
            <a:ext cx="1354861" cy="1354861"/>
            <a:chOff x="1438244" y="995722"/>
            <a:chExt cx="1396958" cy="1396958"/>
          </a:xfrm>
        </p:grpSpPr>
        <p:sp>
          <p:nvSpPr>
            <p:cNvPr id="6" name="Oval 5"/>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7" name="Oval 6"/>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8" name="Group 7"/>
          <p:cNvGrpSpPr/>
          <p:nvPr/>
        </p:nvGrpSpPr>
        <p:grpSpPr>
          <a:xfrm>
            <a:off x="5665464" y="2609216"/>
            <a:ext cx="1354861" cy="1354861"/>
            <a:chOff x="1438244" y="995722"/>
            <a:chExt cx="1396958" cy="1396958"/>
          </a:xfrm>
        </p:grpSpPr>
        <p:sp>
          <p:nvSpPr>
            <p:cNvPr id="9" name="Oval 8"/>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0" name="Oval 9"/>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11" name="Group 10"/>
          <p:cNvGrpSpPr/>
          <p:nvPr/>
        </p:nvGrpSpPr>
        <p:grpSpPr>
          <a:xfrm>
            <a:off x="10180001" y="561935"/>
            <a:ext cx="1354861" cy="1354861"/>
            <a:chOff x="1438244" y="995722"/>
            <a:chExt cx="1396958" cy="1396958"/>
          </a:xfrm>
        </p:grpSpPr>
        <p:sp>
          <p:nvSpPr>
            <p:cNvPr id="12" name="Oval 11"/>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3" name="Oval 12"/>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14" name="Group 13"/>
          <p:cNvGrpSpPr/>
          <p:nvPr/>
        </p:nvGrpSpPr>
        <p:grpSpPr>
          <a:xfrm>
            <a:off x="7985691" y="5033446"/>
            <a:ext cx="1354861" cy="1354861"/>
            <a:chOff x="1438244" y="995722"/>
            <a:chExt cx="1396958" cy="1396958"/>
          </a:xfrm>
        </p:grpSpPr>
        <p:sp>
          <p:nvSpPr>
            <p:cNvPr id="15" name="Oval 14"/>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6" name="Oval 15"/>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sp>
        <p:nvSpPr>
          <p:cNvPr id="37" name="TextBox 36">
            <a:extLst>
              <a:ext uri="{FF2B5EF4-FFF2-40B4-BE49-F238E27FC236}">
                <a16:creationId xmlns:a16="http://schemas.microsoft.com/office/drawing/2014/main" id="{51672FBC-FE7B-4068-9E8F-C74AA444EAE5}"/>
              </a:ext>
            </a:extLst>
          </p:cNvPr>
          <p:cNvSpPr txBox="1"/>
          <p:nvPr/>
        </p:nvSpPr>
        <p:spPr>
          <a:xfrm>
            <a:off x="234886" y="4417893"/>
            <a:ext cx="2363076" cy="1231106"/>
          </a:xfrm>
          <a:prstGeom prst="rect">
            <a:avLst/>
          </a:prstGeom>
          <a:noFill/>
        </p:spPr>
        <p:txBody>
          <a:bodyPr wrap="square" rtlCol="0">
            <a:spAutoFit/>
          </a:bodyPr>
          <a:lstStyle/>
          <a:p>
            <a:r>
              <a:rPr lang="en-US" b="1" dirty="0">
                <a:solidFill>
                  <a:srgbClr val="00B0F0"/>
                </a:solidFill>
                <a:latin typeface="Roboto" pitchFamily="2" charset="0"/>
                <a:ea typeface="Roboto" pitchFamily="2" charset="0"/>
                <a:cs typeface="Lato" panose="020F0502020204030203" pitchFamily="34" charset="0"/>
              </a:rPr>
              <a:t>2015</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0" name="Freeform 39"/>
          <p:cNvSpPr/>
          <p:nvPr/>
        </p:nvSpPr>
        <p:spPr>
          <a:xfrm>
            <a:off x="511571" y="1602349"/>
            <a:ext cx="388791" cy="388791"/>
          </a:xfrm>
          <a:custGeom>
            <a:avLst/>
            <a:gdLst>
              <a:gd name="connsiteX0" fmla="*/ 340101 w 919868"/>
              <a:gd name="connsiteY0" fmla="*/ 301708 h 919868"/>
              <a:gd name="connsiteX1" fmla="*/ 459934 w 919868"/>
              <a:gd name="connsiteY1" fmla="*/ 459934 h 919868"/>
              <a:gd name="connsiteX2" fmla="*/ 340101 w 919868"/>
              <a:gd name="connsiteY2" fmla="*/ 618160 h 919868"/>
              <a:gd name="connsiteX3" fmla="*/ 459934 w 919868"/>
              <a:gd name="connsiteY3" fmla="*/ 618160 h 919868"/>
              <a:gd name="connsiteX4" fmla="*/ 579767 w 919868"/>
              <a:gd name="connsiteY4" fmla="*/ 459934 h 919868"/>
              <a:gd name="connsiteX5" fmla="*/ 459934 w 919868"/>
              <a:gd name="connsiteY5" fmla="*/ 301708 h 919868"/>
              <a:gd name="connsiteX6" fmla="*/ 459934 w 919868"/>
              <a:gd name="connsiteY6" fmla="*/ 0 h 919868"/>
              <a:gd name="connsiteX7" fmla="*/ 919868 w 919868"/>
              <a:gd name="connsiteY7" fmla="*/ 459934 h 919868"/>
              <a:gd name="connsiteX8" fmla="*/ 459934 w 919868"/>
              <a:gd name="connsiteY8" fmla="*/ 919868 h 919868"/>
              <a:gd name="connsiteX9" fmla="*/ 0 w 919868"/>
              <a:gd name="connsiteY9" fmla="*/ 459934 h 919868"/>
              <a:gd name="connsiteX10" fmla="*/ 459934 w 919868"/>
              <a:gd name="connsiteY10" fmla="*/ 0 h 9198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919868" h="919868">
                <a:moveTo>
                  <a:pt x="340101" y="301708"/>
                </a:moveTo>
                <a:lnTo>
                  <a:pt x="459934" y="459934"/>
                </a:lnTo>
                <a:lnTo>
                  <a:pt x="340101" y="618160"/>
                </a:lnTo>
                <a:lnTo>
                  <a:pt x="459934" y="618160"/>
                </a:lnTo>
                <a:lnTo>
                  <a:pt x="579767" y="459934"/>
                </a:lnTo>
                <a:lnTo>
                  <a:pt x="459934" y="301708"/>
                </a:lnTo>
                <a:close/>
                <a:moveTo>
                  <a:pt x="459934" y="0"/>
                </a:moveTo>
                <a:cubicBezTo>
                  <a:pt x="713949" y="0"/>
                  <a:pt x="919868" y="205919"/>
                  <a:pt x="919868" y="459934"/>
                </a:cubicBezTo>
                <a:cubicBezTo>
                  <a:pt x="919868" y="713949"/>
                  <a:pt x="713949" y="919868"/>
                  <a:pt x="459934" y="919868"/>
                </a:cubicBezTo>
                <a:cubicBezTo>
                  <a:pt x="205919" y="919868"/>
                  <a:pt x="0" y="713949"/>
                  <a:pt x="0" y="459934"/>
                </a:cubicBezTo>
                <a:cubicBezTo>
                  <a:pt x="0" y="205919"/>
                  <a:pt x="205919" y="0"/>
                  <a:pt x="459934" y="0"/>
                </a:cubicBezTo>
                <a:close/>
              </a:path>
            </a:pathLst>
          </a:custGeom>
          <a:solidFill>
            <a:srgbClr val="FFC00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TextBox 40">
            <a:extLst>
              <a:ext uri="{FF2B5EF4-FFF2-40B4-BE49-F238E27FC236}">
                <a16:creationId xmlns:a16="http://schemas.microsoft.com/office/drawing/2014/main" id="{51672FBC-FE7B-4068-9E8F-C74AA444EAE5}"/>
              </a:ext>
            </a:extLst>
          </p:cNvPr>
          <p:cNvSpPr txBox="1"/>
          <p:nvPr/>
        </p:nvSpPr>
        <p:spPr>
          <a:xfrm>
            <a:off x="206529" y="2102420"/>
            <a:ext cx="2363076" cy="1231106"/>
          </a:xfrm>
          <a:prstGeom prst="rect">
            <a:avLst/>
          </a:prstGeom>
          <a:noFill/>
        </p:spPr>
        <p:txBody>
          <a:bodyPr wrap="square" rtlCol="0">
            <a:spAutoFit/>
          </a:bodyPr>
          <a:lstStyle/>
          <a:p>
            <a:r>
              <a:rPr lang="en-US" b="1" dirty="0">
                <a:solidFill>
                  <a:srgbClr val="FFC000"/>
                </a:solidFill>
                <a:latin typeface="Roboto" pitchFamily="2" charset="0"/>
                <a:ea typeface="Roboto" pitchFamily="2" charset="0"/>
                <a:cs typeface="Lato" panose="020F0502020204030203" pitchFamily="34" charset="0"/>
              </a:rPr>
              <a:t>2014</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2" name="TextBox 41">
            <a:extLst>
              <a:ext uri="{FF2B5EF4-FFF2-40B4-BE49-F238E27FC236}">
                <a16:creationId xmlns:a16="http://schemas.microsoft.com/office/drawing/2014/main" id="{51672FBC-FE7B-4068-9E8F-C74AA444EAE5}"/>
              </a:ext>
            </a:extLst>
          </p:cNvPr>
          <p:cNvSpPr txBox="1"/>
          <p:nvPr/>
        </p:nvSpPr>
        <p:spPr>
          <a:xfrm>
            <a:off x="3431559" y="2826842"/>
            <a:ext cx="2363076" cy="1231106"/>
          </a:xfrm>
          <a:prstGeom prst="rect">
            <a:avLst/>
          </a:prstGeom>
          <a:noFill/>
        </p:spPr>
        <p:txBody>
          <a:bodyPr wrap="square" rtlCol="0">
            <a:spAutoFit/>
          </a:bodyPr>
          <a:lstStyle/>
          <a:p>
            <a:r>
              <a:rPr lang="en-US" b="1" dirty="0">
                <a:solidFill>
                  <a:srgbClr val="00B050"/>
                </a:solidFill>
                <a:latin typeface="Roboto" pitchFamily="2" charset="0"/>
                <a:ea typeface="Roboto" pitchFamily="2" charset="0"/>
                <a:cs typeface="Lato" panose="020F0502020204030203" pitchFamily="34" charset="0"/>
              </a:rPr>
              <a:t>2016</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6" name="Oval 45"/>
          <p:cNvSpPr/>
          <p:nvPr/>
        </p:nvSpPr>
        <p:spPr>
          <a:xfrm>
            <a:off x="9138899" y="1146476"/>
            <a:ext cx="211178" cy="211178"/>
          </a:xfrm>
          <a:prstGeom prst="ellipse">
            <a:avLst/>
          </a:prstGeom>
          <a:solidFill>
            <a:srgbClr val="0070C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47" name="TextBox 46">
            <a:extLst>
              <a:ext uri="{FF2B5EF4-FFF2-40B4-BE49-F238E27FC236}">
                <a16:creationId xmlns:a16="http://schemas.microsoft.com/office/drawing/2014/main" id="{51672FBC-FE7B-4068-9E8F-C74AA444EAE5}"/>
              </a:ext>
            </a:extLst>
          </p:cNvPr>
          <p:cNvSpPr txBox="1"/>
          <p:nvPr/>
        </p:nvSpPr>
        <p:spPr>
          <a:xfrm>
            <a:off x="5669211" y="5259910"/>
            <a:ext cx="2363076" cy="1231106"/>
          </a:xfrm>
          <a:prstGeom prst="rect">
            <a:avLst/>
          </a:prstGeom>
          <a:noFill/>
        </p:spPr>
        <p:txBody>
          <a:bodyPr wrap="square" rtlCol="0">
            <a:spAutoFit/>
          </a:bodyPr>
          <a:lstStyle/>
          <a:p>
            <a:r>
              <a:rPr lang="en-US" b="1" dirty="0">
                <a:solidFill>
                  <a:srgbClr val="7030A0"/>
                </a:solidFill>
                <a:latin typeface="Roboto" pitchFamily="2" charset="0"/>
                <a:ea typeface="Roboto" pitchFamily="2" charset="0"/>
                <a:cs typeface="Lato" panose="020F0502020204030203" pitchFamily="34" charset="0"/>
              </a:rPr>
              <a:t>2017</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8" name="TextBox 47">
            <a:extLst>
              <a:ext uri="{FF2B5EF4-FFF2-40B4-BE49-F238E27FC236}">
                <a16:creationId xmlns:a16="http://schemas.microsoft.com/office/drawing/2014/main" id="{51672FBC-FE7B-4068-9E8F-C74AA444EAE5}"/>
              </a:ext>
            </a:extLst>
          </p:cNvPr>
          <p:cNvSpPr txBox="1"/>
          <p:nvPr/>
        </p:nvSpPr>
        <p:spPr>
          <a:xfrm>
            <a:off x="6798926" y="649325"/>
            <a:ext cx="2363076" cy="1231106"/>
          </a:xfrm>
          <a:prstGeom prst="rect">
            <a:avLst/>
          </a:prstGeom>
          <a:noFill/>
        </p:spPr>
        <p:txBody>
          <a:bodyPr wrap="square" rtlCol="0">
            <a:spAutoFit/>
          </a:bodyPr>
          <a:lstStyle/>
          <a:p>
            <a:r>
              <a:rPr lang="en-US" b="1" dirty="0">
                <a:solidFill>
                  <a:srgbClr val="002060"/>
                </a:solidFill>
                <a:latin typeface="Roboto" pitchFamily="2" charset="0"/>
                <a:ea typeface="Roboto" pitchFamily="2" charset="0"/>
                <a:cs typeface="Lato" panose="020F0502020204030203" pitchFamily="34" charset="0"/>
              </a:rPr>
              <a:t>2018</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grpSp>
        <p:nvGrpSpPr>
          <p:cNvPr id="49" name="Shape 453"/>
          <p:cNvGrpSpPr/>
          <p:nvPr/>
        </p:nvGrpSpPr>
        <p:grpSpPr>
          <a:xfrm>
            <a:off x="10628829" y="1008491"/>
            <a:ext cx="457203" cy="487148"/>
            <a:chOff x="5970800" y="1619250"/>
            <a:chExt cx="428650" cy="456725"/>
          </a:xfrm>
          <a:solidFill>
            <a:srgbClr val="0070C0"/>
          </a:solidFill>
        </p:grpSpPr>
        <p:sp>
          <p:nvSpPr>
            <p:cNvPr id="50"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55" name="Shape 482"/>
          <p:cNvSpPr/>
          <p:nvPr/>
        </p:nvSpPr>
        <p:spPr>
          <a:xfrm>
            <a:off x="3111707" y="1581897"/>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FFC0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56" name="Shape 486"/>
          <p:cNvGrpSpPr/>
          <p:nvPr/>
        </p:nvGrpSpPr>
        <p:grpSpPr>
          <a:xfrm>
            <a:off x="3177688" y="4708441"/>
            <a:ext cx="274865" cy="448083"/>
            <a:chOff x="6730350" y="2315900"/>
            <a:chExt cx="257700" cy="420100"/>
          </a:xfrm>
          <a:solidFill>
            <a:srgbClr val="00B0F0"/>
          </a:solidFill>
        </p:grpSpPr>
        <p:sp>
          <p:nvSpPr>
            <p:cNvPr id="57"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2" name="Shape 538"/>
          <p:cNvGrpSpPr/>
          <p:nvPr/>
        </p:nvGrpSpPr>
        <p:grpSpPr>
          <a:xfrm>
            <a:off x="8467853" y="5517707"/>
            <a:ext cx="483228" cy="354301"/>
            <a:chOff x="4610450" y="3703750"/>
            <a:chExt cx="453050" cy="332175"/>
          </a:xfrm>
          <a:solidFill>
            <a:srgbClr val="7030A0"/>
          </a:solidFill>
        </p:grpSpPr>
        <p:sp>
          <p:nvSpPr>
            <p:cNvPr id="6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5" name="Shape 551"/>
          <p:cNvGrpSpPr/>
          <p:nvPr/>
        </p:nvGrpSpPr>
        <p:grpSpPr>
          <a:xfrm>
            <a:off x="6096938" y="3057607"/>
            <a:ext cx="472829" cy="472856"/>
            <a:chOff x="570875" y="4322250"/>
            <a:chExt cx="443300" cy="443325"/>
          </a:xfrm>
          <a:solidFill>
            <a:srgbClr val="00B050"/>
          </a:solidFill>
        </p:grpSpPr>
        <p:sp>
          <p:nvSpPr>
            <p:cNvPr id="6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75" name="Rectangle 74">
            <a:extLst>
              <a:ext uri="{FF2B5EF4-FFF2-40B4-BE49-F238E27FC236}">
                <a16:creationId xmlns:a16="http://schemas.microsoft.com/office/drawing/2014/main" id="{EFF49A3A-275B-4E2D-9586-12C6492F041A}"/>
              </a:ext>
            </a:extLst>
          </p:cNvPr>
          <p:cNvSpPr/>
          <p:nvPr/>
        </p:nvSpPr>
        <p:spPr>
          <a:xfrm>
            <a:off x="97640" y="227546"/>
            <a:ext cx="5058975" cy="432170"/>
          </a:xfrm>
          <a:prstGeom prst="rect">
            <a:avLst/>
          </a:prstGeom>
          <a:noFill/>
        </p:spPr>
        <p:txBody>
          <a:bodyPr wrap="square" lIns="91440" tIns="45720" rIns="91440" bIns="45720">
            <a:spAutoFit/>
          </a:bodyPr>
          <a:lstStyle/>
          <a:p>
            <a:pPr>
              <a:lnSpc>
                <a:spcPts val="2600"/>
              </a:lnSpc>
            </a:pPr>
            <a:r>
              <a:rPr lang="en-US" sz="2800" cap="none" spc="0" dirty="0">
                <a:ln w="0"/>
                <a:solidFill>
                  <a:srgbClr val="7030A0"/>
                </a:solidFill>
                <a:latin typeface="Roboto" pitchFamily="2" charset="0"/>
                <a:ea typeface="Roboto" pitchFamily="2" charset="0"/>
                <a:cs typeface="Lato" panose="020F0502020204030203" pitchFamily="34" charset="0"/>
              </a:rPr>
              <a:t>TIMELINE INFOGRAPHIC</a:t>
            </a:r>
          </a:p>
        </p:txBody>
      </p:sp>
      <p:sp>
        <p:nvSpPr>
          <p:cNvPr id="76" name="Rectangle 75">
            <a:extLst>
              <a:ext uri="{FF2B5EF4-FFF2-40B4-BE49-F238E27FC236}">
                <a16:creationId xmlns:a16="http://schemas.microsoft.com/office/drawing/2014/main" id="{EFF49A3A-275B-4E2D-9586-12C6492F041A}"/>
              </a:ext>
            </a:extLst>
          </p:cNvPr>
          <p:cNvSpPr/>
          <p:nvPr/>
        </p:nvSpPr>
        <p:spPr>
          <a:xfrm>
            <a:off x="250324" y="469736"/>
            <a:ext cx="2945948" cy="425758"/>
          </a:xfrm>
          <a:prstGeom prst="rect">
            <a:avLst/>
          </a:prstGeom>
          <a:noFill/>
        </p:spPr>
        <p:txBody>
          <a:bodyPr wrap="square" lIns="91440" tIns="45720" rIns="91440" bIns="45720">
            <a:spAutoFit/>
          </a:bodyPr>
          <a:lstStyle/>
          <a:p>
            <a:pPr>
              <a:lnSpc>
                <a:spcPts val="2600"/>
              </a:lnSpc>
            </a:pPr>
            <a:r>
              <a:rPr lang="en-US" sz="1400" dirty="0">
                <a:ln w="0"/>
                <a:solidFill>
                  <a:srgbClr val="00B050"/>
                </a:solidFill>
                <a:latin typeface="Roboto" pitchFamily="2" charset="0"/>
                <a:ea typeface="Roboto" pitchFamily="2" charset="0"/>
                <a:cs typeface="Lato" panose="020F0502020204030203" pitchFamily="34" charset="0"/>
              </a:rPr>
              <a:t>Your Journey Starts Here</a:t>
            </a:r>
          </a:p>
        </p:txBody>
      </p:sp>
      <p:sp>
        <p:nvSpPr>
          <p:cNvPr id="70" name="Rectangle 6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421734389"/>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945A2B87-35FA-443E-9349-8FCB6F13AEBA}"/>
              </a:ext>
            </a:extLst>
          </p:cNvPr>
          <p:cNvSpPr txBox="1">
            <a:spLocks/>
          </p:cNvSpPr>
          <p:nvPr/>
        </p:nvSpPr>
        <p:spPr>
          <a:xfrm>
            <a:off x="1872769" y="1966191"/>
            <a:ext cx="4985716" cy="652015"/>
          </a:xfrm>
          <a:prstGeom prst="rect">
            <a:avLst/>
          </a:prstGeom>
          <a:noFill/>
          <a:ln>
            <a:noFill/>
          </a:ln>
        </p:spPr>
        <p:txBody>
          <a:bodyPr vert="horz" lIns="91425" tIns="91425" rIns="91425" bIns="91425" rtlCol="0" anchor="t" anchorCtr="0">
            <a:noAutofit/>
          </a:bodyPr>
          <a:lstStyle>
            <a:defPPr>
              <a:defRPr lang="en-US"/>
            </a:defPPr>
            <a:lvl1pPr marL="228600" indent="-228600">
              <a:lnSpc>
                <a:spcPct val="90000"/>
              </a:lnSpc>
              <a:spcBef>
                <a:spcPts val="0"/>
              </a:spcBef>
              <a:buFont typeface="Arial" panose="020B0604020202020204" pitchFamily="34" charset="0"/>
              <a:buNone/>
              <a:defRPr sz="3000">
                <a:latin typeface="+mj-lt"/>
                <a:ea typeface="Muli"/>
                <a:cs typeface="Muli"/>
              </a:defRPr>
            </a:lvl1pPr>
            <a:lvl2pPr marL="685800" indent="-228600">
              <a:lnSpc>
                <a:spcPct val="90000"/>
              </a:lnSpc>
              <a:spcBef>
                <a:spcPts val="500"/>
              </a:spcBef>
              <a:buFont typeface="Arial" panose="020B0604020202020204" pitchFamily="34" charset="0"/>
              <a:buChar char="•"/>
              <a:defRPr sz="2400"/>
            </a:lvl2pPr>
            <a:lvl3pPr marL="1143000" indent="-228600">
              <a:lnSpc>
                <a:spcPct val="90000"/>
              </a:lnSpc>
              <a:spcBef>
                <a:spcPts val="500"/>
              </a:spcBef>
              <a:buFont typeface="Arial" panose="020B0604020202020204" pitchFamily="34" charset="0"/>
              <a:buChar char="•"/>
              <a:defRPr sz="2000"/>
            </a:lvl3pPr>
            <a:lvl4pPr marL="1600200" indent="-228600">
              <a:lnSpc>
                <a:spcPct val="90000"/>
              </a:lnSpc>
              <a:spcBef>
                <a:spcPts val="500"/>
              </a:spcBef>
              <a:buFont typeface="Arial" panose="020B0604020202020204" pitchFamily="34" charset="0"/>
              <a:buChar char="•"/>
            </a:lvl4pPr>
            <a:lvl5pPr marL="2057400" indent="-228600">
              <a:lnSpc>
                <a:spcPct val="90000"/>
              </a:lnSpc>
              <a:spcBef>
                <a:spcPts val="500"/>
              </a:spcBef>
              <a:buFont typeface="Arial" panose="020B0604020202020204" pitchFamily="34" charset="0"/>
              <a:buChar char="•"/>
            </a:lvl5pPr>
            <a:lvl6pPr marL="2514600" indent="-228600">
              <a:lnSpc>
                <a:spcPct val="90000"/>
              </a:lnSpc>
              <a:spcBef>
                <a:spcPts val="500"/>
              </a:spcBef>
              <a:buFont typeface="Arial" panose="020B0604020202020204" pitchFamily="34" charset="0"/>
              <a:buChar char="•"/>
            </a:lvl6pPr>
            <a:lvl7pPr marL="2971800" indent="-228600">
              <a:lnSpc>
                <a:spcPct val="90000"/>
              </a:lnSpc>
              <a:spcBef>
                <a:spcPts val="500"/>
              </a:spcBef>
              <a:buFont typeface="Arial" panose="020B0604020202020204" pitchFamily="34" charset="0"/>
              <a:buChar char="•"/>
            </a:lvl7pPr>
            <a:lvl8pPr marL="3429000" indent="-228600">
              <a:lnSpc>
                <a:spcPct val="90000"/>
              </a:lnSpc>
              <a:spcBef>
                <a:spcPts val="500"/>
              </a:spcBef>
              <a:buFont typeface="Arial" panose="020B0604020202020204" pitchFamily="34" charset="0"/>
              <a:buChar char="•"/>
            </a:lvl8pPr>
            <a:lvl9pPr marL="3886200" indent="-228600">
              <a:lnSpc>
                <a:spcPct val="90000"/>
              </a:lnSpc>
              <a:spcBef>
                <a:spcPts val="500"/>
              </a:spcBef>
              <a:buFont typeface="Arial" panose="020B0604020202020204" pitchFamily="34" charset="0"/>
              <a:buChar char="•"/>
            </a:lvl9pPr>
          </a:lstStyle>
          <a:p>
            <a:r>
              <a:rPr lang="en-US" dirty="0">
                <a:solidFill>
                  <a:schemeClr val="bg1"/>
                </a:solidFill>
                <a:sym typeface="Muli"/>
              </a:rPr>
              <a:t>	ANDROID </a:t>
            </a:r>
            <a:r>
              <a:rPr lang="en-US" b="1" dirty="0">
                <a:solidFill>
                  <a:schemeClr val="bg1"/>
                </a:solidFill>
                <a:sym typeface="Muli"/>
              </a:rPr>
              <a:t>MOCKUP</a:t>
            </a:r>
          </a:p>
          <a:p>
            <a:endParaRPr lang="en-US" dirty="0">
              <a:solidFill>
                <a:schemeClr val="bg1"/>
              </a:solidFill>
              <a:sym typeface="Muli"/>
            </a:endParaRPr>
          </a:p>
          <a:p>
            <a:endParaRPr lang="en-US" dirty="0">
              <a:solidFill>
                <a:schemeClr val="bg1"/>
              </a:solidFill>
              <a:sym typeface="Muli"/>
            </a:endParaRPr>
          </a:p>
        </p:txBody>
      </p:sp>
      <p:sp>
        <p:nvSpPr>
          <p:cNvPr id="7" name="Shape 496">
            <a:extLst>
              <a:ext uri="{FF2B5EF4-FFF2-40B4-BE49-F238E27FC236}">
                <a16:creationId xmlns:a16="http://schemas.microsoft.com/office/drawing/2014/main" id="{F5383A91-EE0B-41C4-B0A9-9D30283F4F4C}"/>
              </a:ext>
            </a:extLst>
          </p:cNvPr>
          <p:cNvSpPr/>
          <p:nvPr/>
        </p:nvSpPr>
        <p:spPr>
          <a:xfrm>
            <a:off x="1619423" y="2832088"/>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928BDF1D-9AAE-4C50-8793-EED7388D140E}"/>
              </a:ext>
            </a:extLst>
          </p:cNvPr>
          <p:cNvSpPr/>
          <p:nvPr/>
        </p:nvSpPr>
        <p:spPr>
          <a:xfrm>
            <a:off x="1619422" y="3791687"/>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pic>
        <p:nvPicPr>
          <p:cNvPr id="12" name="Picture 11"/>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7551653" y="1330048"/>
            <a:ext cx="2308870" cy="3977868"/>
          </a:xfrm>
          <a:prstGeom prst="rect">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6000"/>
              </a:prstClr>
            </a:outerShdw>
          </a:effectLst>
        </p:spPr>
      </p:pic>
      <p:sp>
        <p:nvSpPr>
          <p:cNvPr id="14" name="Shape 394">
            <a:extLst>
              <a:ext uri="{FF2B5EF4-FFF2-40B4-BE49-F238E27FC236}">
                <a16:creationId xmlns:a16="http://schemas.microsoft.com/office/drawing/2014/main" id="{03D3B36F-C915-4569-B539-CCC4CA4E4B8D}"/>
              </a:ext>
            </a:extLst>
          </p:cNvPr>
          <p:cNvSpPr/>
          <p:nvPr/>
        </p:nvSpPr>
        <p:spPr>
          <a:xfrm>
            <a:off x="7491559" y="1006689"/>
            <a:ext cx="2429059" cy="487411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sp>
        <p:nvSpPr>
          <p:cNvPr id="15" name="Rectangle 14">
            <a:extLst>
              <a:ext uri="{FF2B5EF4-FFF2-40B4-BE49-F238E27FC236}">
                <a16:creationId xmlns:a16="http://schemas.microsoft.com/office/drawing/2014/main" id="{74AF34DA-266C-492E-A7CD-23347953F19D}"/>
              </a:ext>
            </a:extLst>
          </p:cNvPr>
          <p:cNvSpPr/>
          <p:nvPr/>
        </p:nvSpPr>
        <p:spPr>
          <a:xfrm>
            <a:off x="2124245" y="2690776"/>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6" name="Rectangle 15">
            <a:extLst>
              <a:ext uri="{FF2B5EF4-FFF2-40B4-BE49-F238E27FC236}">
                <a16:creationId xmlns:a16="http://schemas.microsoft.com/office/drawing/2014/main" id="{09A8A4CF-F10A-4A0B-9F3F-B47C3DFDCF09}"/>
              </a:ext>
            </a:extLst>
          </p:cNvPr>
          <p:cNvSpPr/>
          <p:nvPr/>
        </p:nvSpPr>
        <p:spPr>
          <a:xfrm>
            <a:off x="2124245" y="3650375"/>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684576164"/>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496">
            <a:extLst>
              <a:ext uri="{FF2B5EF4-FFF2-40B4-BE49-F238E27FC236}">
                <a16:creationId xmlns:a16="http://schemas.microsoft.com/office/drawing/2014/main" id="{2917E0F2-C85E-488C-B664-9D9F976B62CE}"/>
              </a:ext>
            </a:extLst>
          </p:cNvPr>
          <p:cNvSpPr/>
          <p:nvPr/>
        </p:nvSpPr>
        <p:spPr>
          <a:xfrm>
            <a:off x="5461013" y="2575340"/>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7" name="Shape 496">
            <a:extLst>
              <a:ext uri="{FF2B5EF4-FFF2-40B4-BE49-F238E27FC236}">
                <a16:creationId xmlns:a16="http://schemas.microsoft.com/office/drawing/2014/main" id="{ECFD5349-07B5-4B12-A311-6E30C180776E}"/>
              </a:ext>
            </a:extLst>
          </p:cNvPr>
          <p:cNvSpPr/>
          <p:nvPr/>
        </p:nvSpPr>
        <p:spPr>
          <a:xfrm>
            <a:off x="5461087" y="3539588"/>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8" name="Rectangle 7">
            <a:extLst>
              <a:ext uri="{FF2B5EF4-FFF2-40B4-BE49-F238E27FC236}">
                <a16:creationId xmlns:a16="http://schemas.microsoft.com/office/drawing/2014/main" id="{0E639A28-869E-4FCC-9C6D-56F71E0540BD}"/>
              </a:ext>
            </a:extLst>
          </p:cNvPr>
          <p:cNvSpPr/>
          <p:nvPr/>
        </p:nvSpPr>
        <p:spPr>
          <a:xfrm>
            <a:off x="6107737" y="1777560"/>
            <a:ext cx="3903777"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dirty="0">
                <a:solidFill>
                  <a:schemeClr val="bg1"/>
                </a:solidFill>
                <a:latin typeface="+mj-lt"/>
                <a:ea typeface="Muli"/>
                <a:cs typeface="Muli"/>
                <a:sym typeface="Muli"/>
              </a:rPr>
              <a:t>iPhone </a:t>
            </a:r>
            <a:r>
              <a:rPr lang="en-US" sz="3000" b="1" dirty="0">
                <a:solidFill>
                  <a:schemeClr val="bg1"/>
                </a:solidFill>
                <a:latin typeface="+mj-lt"/>
                <a:ea typeface="Muli"/>
                <a:cs typeface="Muli"/>
                <a:sym typeface="Muli"/>
              </a:rPr>
              <a:t>MOCKUP</a:t>
            </a:r>
          </a:p>
        </p:txBody>
      </p:sp>
      <p:grpSp>
        <p:nvGrpSpPr>
          <p:cNvPr id="2" name="Group 1"/>
          <p:cNvGrpSpPr/>
          <p:nvPr/>
        </p:nvGrpSpPr>
        <p:grpSpPr>
          <a:xfrm>
            <a:off x="2350638" y="943097"/>
            <a:ext cx="2362546" cy="4971806"/>
            <a:chOff x="2060351" y="434489"/>
            <a:chExt cx="2873595" cy="6047272"/>
          </a:xfrm>
        </p:grpSpPr>
        <p:pic>
          <p:nvPicPr>
            <p:cNvPr id="9" name="Picture 8"/>
            <p:cNvPicPr>
              <a:picLocks noChangeAspect="1"/>
            </p:cNvPicPr>
            <p:nvPr/>
          </p:nvPicPr>
          <p:blipFill rotWithShape="1">
            <a:blip r:embed="rId2">
              <a:extLst>
                <a:ext uri="{28A0092B-C50C-407E-A947-70E740481C1C}">
                  <a14:useLocalDpi xmlns:a14="http://schemas.microsoft.com/office/drawing/2010/main" val="0"/>
                </a:ext>
              </a:extLst>
            </a:blip>
            <a:srcRect l="55916" t="2400" r="13079" b="890"/>
            <a:stretch/>
          </p:blipFill>
          <p:spPr>
            <a:xfrm>
              <a:off x="2278680" y="1092493"/>
              <a:ext cx="2471755" cy="4713221"/>
            </a:xfrm>
            <a:prstGeom prst="roundRect">
              <a:avLst>
                <a:gd name="adj" fmla="val 0"/>
              </a:avLst>
            </a:prstGeom>
          </p:spPr>
        </p:pic>
        <p:sp>
          <p:nvSpPr>
            <p:cNvPr id="12" name="Shape 401">
              <a:extLst>
                <a:ext uri="{FF2B5EF4-FFF2-40B4-BE49-F238E27FC236}">
                  <a16:creationId xmlns:a16="http://schemas.microsoft.com/office/drawing/2014/main" id="{85F65B61-6A22-4ADE-B0F7-14DF715996CA}"/>
                </a:ext>
              </a:extLst>
            </p:cNvPr>
            <p:cNvSpPr/>
            <p:nvPr/>
          </p:nvSpPr>
          <p:spPr>
            <a:xfrm>
              <a:off x="2060351" y="434489"/>
              <a:ext cx="2873595" cy="6047272"/>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
        <p:nvSpPr>
          <p:cNvPr id="14" name="Rectangle 13">
            <a:extLst>
              <a:ext uri="{FF2B5EF4-FFF2-40B4-BE49-F238E27FC236}">
                <a16:creationId xmlns:a16="http://schemas.microsoft.com/office/drawing/2014/main" id="{74AF34DA-266C-492E-A7CD-23347953F19D}"/>
              </a:ext>
            </a:extLst>
          </p:cNvPr>
          <p:cNvSpPr/>
          <p:nvPr/>
        </p:nvSpPr>
        <p:spPr>
          <a:xfrm>
            <a:off x="6097473" y="2482219"/>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5" name="Rectangle 14">
            <a:extLst>
              <a:ext uri="{FF2B5EF4-FFF2-40B4-BE49-F238E27FC236}">
                <a16:creationId xmlns:a16="http://schemas.microsoft.com/office/drawing/2014/main" id="{09A8A4CF-F10A-4A0B-9F3F-B47C3DFDCF09}"/>
              </a:ext>
            </a:extLst>
          </p:cNvPr>
          <p:cNvSpPr/>
          <p:nvPr/>
        </p:nvSpPr>
        <p:spPr>
          <a:xfrm>
            <a:off x="6097473" y="3441818"/>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13669530"/>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019F2BB6-7F9A-4C74-9FB8-FB3619158308}"/>
              </a:ext>
            </a:extLst>
          </p:cNvPr>
          <p:cNvSpPr txBox="1">
            <a:spLocks/>
          </p:cNvSpPr>
          <p:nvPr/>
        </p:nvSpPr>
        <p:spPr>
          <a:xfrm>
            <a:off x="1602966" y="1991536"/>
            <a:ext cx="4654671" cy="587711"/>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3000" dirty="0">
                <a:solidFill>
                  <a:schemeClr val="bg1"/>
                </a:solidFill>
                <a:latin typeface="+mj-lt"/>
                <a:ea typeface="Muli"/>
                <a:cs typeface="Muli"/>
                <a:sym typeface="Muli"/>
              </a:rPr>
              <a:t>WEBSITE </a:t>
            </a:r>
            <a:r>
              <a:rPr lang="en-US" sz="3000" b="1" dirty="0">
                <a:solidFill>
                  <a:schemeClr val="bg1"/>
                </a:solidFill>
                <a:latin typeface="+mj-lt"/>
                <a:ea typeface="Muli"/>
                <a:cs typeface="Muli"/>
                <a:sym typeface="Muli"/>
              </a:rPr>
              <a:t>MOCKUP</a:t>
            </a:r>
          </a:p>
          <a:p>
            <a:pPr>
              <a:spcBef>
                <a:spcPts val="0"/>
              </a:spcBef>
              <a:buFont typeface="Arial" panose="020B0604020202020204" pitchFamily="34" charset="0"/>
              <a:buNone/>
            </a:pPr>
            <a:endParaRPr lang="en-US" sz="3000" dirty="0">
              <a:solidFill>
                <a:schemeClr val="bg1"/>
              </a:solidFill>
              <a:ea typeface="Muli"/>
              <a:cs typeface="Muli"/>
              <a:sym typeface="Muli"/>
            </a:endParaRPr>
          </a:p>
          <a:p>
            <a:pPr algn="just">
              <a:spcBef>
                <a:spcPts val="0"/>
              </a:spcBef>
              <a:buFont typeface="Arial" panose="020B0604020202020204" pitchFamily="34" charset="0"/>
              <a:buNone/>
            </a:pPr>
            <a:r>
              <a:rPr lang="en-US" sz="3000" dirty="0">
                <a:solidFill>
                  <a:schemeClr val="bg1"/>
                </a:solidFill>
                <a:ea typeface="Muli"/>
                <a:cs typeface="Muli"/>
                <a:sym typeface="Muli"/>
              </a:rPr>
              <a:t>    </a:t>
            </a:r>
          </a:p>
          <a:p>
            <a:pPr>
              <a:spcBef>
                <a:spcPts val="0"/>
              </a:spcBef>
              <a:buFont typeface="Arial" panose="020B0604020202020204" pitchFamily="34" charset="0"/>
              <a:buNone/>
            </a:pPr>
            <a:endParaRPr lang="en-US" sz="3000" dirty="0">
              <a:solidFill>
                <a:schemeClr val="bg1"/>
              </a:solidFill>
              <a:ea typeface="Muli"/>
              <a:cs typeface="Muli"/>
              <a:sym typeface="Muli"/>
            </a:endParaRPr>
          </a:p>
        </p:txBody>
      </p:sp>
      <p:grpSp>
        <p:nvGrpSpPr>
          <p:cNvPr id="11" name="Shape 497">
            <a:extLst>
              <a:ext uri="{FF2B5EF4-FFF2-40B4-BE49-F238E27FC236}">
                <a16:creationId xmlns:a16="http://schemas.microsoft.com/office/drawing/2014/main" id="{FE0CBDAF-5FC6-4151-80CF-2748DC4844F9}"/>
              </a:ext>
            </a:extLst>
          </p:cNvPr>
          <p:cNvGrpSpPr/>
          <p:nvPr/>
        </p:nvGrpSpPr>
        <p:grpSpPr>
          <a:xfrm>
            <a:off x="1008162" y="2835840"/>
            <a:ext cx="493682" cy="475442"/>
            <a:chOff x="2583325" y="2972875"/>
            <a:chExt cx="462850" cy="445750"/>
          </a:xfrm>
          <a:solidFill>
            <a:schemeClr val="bg1"/>
          </a:solidFill>
        </p:grpSpPr>
        <p:sp>
          <p:nvSpPr>
            <p:cNvPr id="12"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40C5F6B1-15C6-4302-AC55-38CC2BE46DE5}"/>
              </a:ext>
            </a:extLst>
          </p:cNvPr>
          <p:cNvGrpSpPr/>
          <p:nvPr/>
        </p:nvGrpSpPr>
        <p:grpSpPr>
          <a:xfrm>
            <a:off x="1002983" y="3734124"/>
            <a:ext cx="493682" cy="475442"/>
            <a:chOff x="2583325" y="2972875"/>
            <a:chExt cx="462850" cy="445750"/>
          </a:xfrm>
          <a:solidFill>
            <a:schemeClr val="bg1"/>
          </a:solidFill>
        </p:grpSpPr>
        <p:sp>
          <p:nvSpPr>
            <p:cNvPr id="15"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3" name="Group 2"/>
          <p:cNvGrpSpPr/>
          <p:nvPr/>
        </p:nvGrpSpPr>
        <p:grpSpPr>
          <a:xfrm>
            <a:off x="6656402" y="1587726"/>
            <a:ext cx="4477754" cy="3682548"/>
            <a:chOff x="6089746" y="1660633"/>
            <a:chExt cx="4477754" cy="3485982"/>
          </a:xfrm>
        </p:grpSpPr>
        <p:pic>
          <p:nvPicPr>
            <p:cNvPr id="17" name="Picture 16"/>
            <p:cNvPicPr>
              <a:picLocks noChangeAspect="1"/>
            </p:cNvPicPr>
            <p:nvPr/>
          </p:nvPicPr>
          <p:blipFill rotWithShape="1">
            <a:blip r:embed="rId2">
              <a:extLst>
                <a:ext uri="{28A0092B-C50C-407E-A947-70E740481C1C}">
                  <a14:useLocalDpi xmlns:a14="http://schemas.microsoft.com/office/drawing/2010/main" val="0"/>
                </a:ext>
              </a:extLst>
            </a:blip>
            <a:srcRect l="781" r="12500"/>
            <a:stretch/>
          </p:blipFill>
          <p:spPr>
            <a:xfrm>
              <a:off x="6229779" y="1799857"/>
              <a:ext cx="4204867" cy="2682024"/>
            </a:xfrm>
            <a:prstGeom prst="rect">
              <a:avLst/>
            </a:prstGeom>
          </p:spPr>
        </p:pic>
        <p:sp>
          <p:nvSpPr>
            <p:cNvPr id="20" name="Shape 415">
              <a:extLst>
                <a:ext uri="{FF2B5EF4-FFF2-40B4-BE49-F238E27FC236}">
                  <a16:creationId xmlns:a16="http://schemas.microsoft.com/office/drawing/2014/main" id="{A2298EC5-59AA-40DF-85C7-573D342EBB87}"/>
                </a:ext>
              </a:extLst>
            </p:cNvPr>
            <p:cNvSpPr/>
            <p:nvPr/>
          </p:nvSpPr>
          <p:spPr>
            <a:xfrm>
              <a:off x="6089746" y="1660633"/>
              <a:ext cx="4477754" cy="3485982"/>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24000" dir="5400000" sy="-100000" algn="bl" rotWithShape="0"/>
            </a:effectLst>
          </p:spPr>
          <p:txBody>
            <a:bodyPr lIns="91425" tIns="91425" rIns="91425" bIns="91425" anchor="ctr" anchorCtr="0">
              <a:noAutofit/>
            </a:bodyPr>
            <a:lstStyle/>
            <a:p>
              <a:endParaRPr/>
            </a:p>
          </p:txBody>
        </p:sp>
      </p:grpSp>
      <p:sp>
        <p:nvSpPr>
          <p:cNvPr id="21" name="Rectangle 20">
            <a:extLst>
              <a:ext uri="{FF2B5EF4-FFF2-40B4-BE49-F238E27FC236}">
                <a16:creationId xmlns:a16="http://schemas.microsoft.com/office/drawing/2014/main" id="{74AF34DA-266C-492E-A7CD-23347953F19D}"/>
              </a:ext>
            </a:extLst>
          </p:cNvPr>
          <p:cNvSpPr/>
          <p:nvPr/>
        </p:nvSpPr>
        <p:spPr>
          <a:xfrm>
            <a:off x="1636698" y="2643548"/>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22" name="Rectangle 21">
            <a:extLst>
              <a:ext uri="{FF2B5EF4-FFF2-40B4-BE49-F238E27FC236}">
                <a16:creationId xmlns:a16="http://schemas.microsoft.com/office/drawing/2014/main" id="{09A8A4CF-F10A-4A0B-9F3F-B47C3DFDCF09}"/>
              </a:ext>
            </a:extLst>
          </p:cNvPr>
          <p:cNvSpPr/>
          <p:nvPr/>
        </p:nvSpPr>
        <p:spPr>
          <a:xfrm>
            <a:off x="1636698" y="3603147"/>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8" name="Rectangle 17"/>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642154943"/>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FC1E0BFC-97E8-4BD4-8F73-D85E270EA749}"/>
              </a:ext>
            </a:extLst>
          </p:cNvPr>
          <p:cNvSpPr/>
          <p:nvPr/>
        </p:nvSpPr>
        <p:spPr>
          <a:xfrm>
            <a:off x="6064195" y="1835306"/>
            <a:ext cx="4440298"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dirty="0">
                <a:solidFill>
                  <a:schemeClr val="bg1"/>
                </a:solidFill>
                <a:latin typeface="+mj-lt"/>
                <a:ea typeface="Muli"/>
                <a:cs typeface="Muli"/>
                <a:sym typeface="Muli"/>
              </a:rPr>
              <a:t>TABLET </a:t>
            </a:r>
            <a:r>
              <a:rPr lang="en-US" sz="3000" b="1" dirty="0">
                <a:solidFill>
                  <a:schemeClr val="bg1"/>
                </a:solidFill>
                <a:latin typeface="+mj-lt"/>
                <a:ea typeface="Muli"/>
                <a:cs typeface="Muli"/>
                <a:sym typeface="Muli"/>
              </a:rPr>
              <a:t>MOCK</a:t>
            </a:r>
          </a:p>
        </p:txBody>
      </p:sp>
      <p:sp>
        <p:nvSpPr>
          <p:cNvPr id="5" name="Rectangle 4">
            <a:extLst>
              <a:ext uri="{FF2B5EF4-FFF2-40B4-BE49-F238E27FC236}">
                <a16:creationId xmlns:a16="http://schemas.microsoft.com/office/drawing/2014/main" id="{74AF34DA-266C-492E-A7CD-23347953F19D}"/>
              </a:ext>
            </a:extLst>
          </p:cNvPr>
          <p:cNvSpPr/>
          <p:nvPr/>
        </p:nvSpPr>
        <p:spPr>
          <a:xfrm>
            <a:off x="6109821" y="2500102"/>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9A8A4CF-F10A-4A0B-9F3F-B47C3DFDCF09}"/>
              </a:ext>
            </a:extLst>
          </p:cNvPr>
          <p:cNvSpPr/>
          <p:nvPr/>
        </p:nvSpPr>
        <p:spPr>
          <a:xfrm>
            <a:off x="6109821" y="3459701"/>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27C8B803-2376-4CEA-86C5-B20191A6429B}"/>
              </a:ext>
            </a:extLst>
          </p:cNvPr>
          <p:cNvSpPr/>
          <p:nvPr/>
        </p:nvSpPr>
        <p:spPr>
          <a:xfrm>
            <a:off x="5384369" y="2614857"/>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8" name="Shape 495">
            <a:extLst>
              <a:ext uri="{FF2B5EF4-FFF2-40B4-BE49-F238E27FC236}">
                <a16:creationId xmlns:a16="http://schemas.microsoft.com/office/drawing/2014/main" id="{C6F24455-A388-47B1-BFF1-4F91509EA4DF}"/>
              </a:ext>
            </a:extLst>
          </p:cNvPr>
          <p:cNvSpPr/>
          <p:nvPr/>
        </p:nvSpPr>
        <p:spPr>
          <a:xfrm>
            <a:off x="5384369" y="3603484"/>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nvGrpSpPr>
          <p:cNvPr id="2" name="Group 1"/>
          <p:cNvGrpSpPr/>
          <p:nvPr/>
        </p:nvGrpSpPr>
        <p:grpSpPr>
          <a:xfrm>
            <a:off x="1718532" y="1204469"/>
            <a:ext cx="3145876" cy="4449063"/>
            <a:chOff x="1791103" y="639048"/>
            <a:chExt cx="3884506" cy="5493672"/>
          </a:xfrm>
        </p:grpSpPr>
        <p:pic>
          <p:nvPicPr>
            <p:cNvPr id="9" name="Picture 8"/>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1973943" y="1123931"/>
              <a:ext cx="3452937" cy="4784784"/>
            </a:xfrm>
            <a:prstGeom prst="rect">
              <a:avLst/>
            </a:prstGeom>
          </p:spPr>
        </p:pic>
        <p:sp>
          <p:nvSpPr>
            <p:cNvPr id="13" name="Shape 408">
              <a:extLst>
                <a:ext uri="{FF2B5EF4-FFF2-40B4-BE49-F238E27FC236}">
                  <a16:creationId xmlns:a16="http://schemas.microsoft.com/office/drawing/2014/main" id="{BD7FF2A7-FFA6-4CA8-8801-C0C750500F42}"/>
                </a:ext>
              </a:extLst>
            </p:cNvPr>
            <p:cNvSpPr/>
            <p:nvPr/>
          </p:nvSpPr>
          <p:spPr>
            <a:xfrm>
              <a:off x="1791103" y="639048"/>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9138251"/>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bg>
      <p:bgPr>
        <a:solidFill>
          <a:srgbClr val="1F3543"/>
        </a:solidFill>
        <a:effectLst/>
      </p:bgPr>
    </p:bg>
    <p:spTree>
      <p:nvGrpSpPr>
        <p:cNvPr id="1" name=""/>
        <p:cNvGrpSpPr/>
        <p:nvPr/>
      </p:nvGrpSpPr>
      <p:grpSpPr>
        <a:xfrm>
          <a:off x="0" y="0"/>
          <a:ext cx="0" cy="0"/>
          <a:chOff x="0" y="0"/>
          <a:chExt cx="0" cy="0"/>
        </a:xfrm>
      </p:grpSpPr>
      <p:grpSp>
        <p:nvGrpSpPr>
          <p:cNvPr id="2" name="Shape 350">
            <a:extLst>
              <a:ext uri="{FF2B5EF4-FFF2-40B4-BE49-F238E27FC236}">
                <a16:creationId xmlns:a16="http://schemas.microsoft.com/office/drawing/2014/main" id="{53EF3875-6523-49EA-827D-E40ECA33860D}"/>
              </a:ext>
            </a:extLst>
          </p:cNvPr>
          <p:cNvGrpSpPr/>
          <p:nvPr/>
        </p:nvGrpSpPr>
        <p:grpSpPr>
          <a:xfrm>
            <a:off x="4572584" y="409303"/>
            <a:ext cx="442856" cy="560078"/>
            <a:chOff x="584925" y="238125"/>
            <a:chExt cx="415200" cy="525100"/>
          </a:xfrm>
          <a:solidFill>
            <a:schemeClr val="bg1"/>
          </a:solidFill>
        </p:grpSpPr>
        <p:sp>
          <p:nvSpPr>
            <p:cNvPr id="3" name="Shape 351">
              <a:extLst>
                <a:ext uri="{FF2B5EF4-FFF2-40B4-BE49-F238E27FC236}">
                  <a16:creationId xmlns:a16="http://schemas.microsoft.com/office/drawing/2014/main" id="{10A86CAF-8016-4BF9-84BA-EEDFAA04BB91}"/>
                </a:ext>
              </a:extLst>
            </p:cNvPr>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a:extLst>
                <a:ext uri="{FF2B5EF4-FFF2-40B4-BE49-F238E27FC236}">
                  <a16:creationId xmlns:a16="http://schemas.microsoft.com/office/drawing/2014/main" id="{C8B25148-6862-4AC4-911E-3932702FA8DA}"/>
                </a:ext>
              </a:extLst>
            </p:cNvPr>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a:extLst>
                <a:ext uri="{FF2B5EF4-FFF2-40B4-BE49-F238E27FC236}">
                  <a16:creationId xmlns:a16="http://schemas.microsoft.com/office/drawing/2014/main" id="{A21FD3D7-5A79-43B1-8FF5-E95C79DA51C0}"/>
                </a:ext>
              </a:extLst>
            </p:cNvPr>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a:extLst>
                <a:ext uri="{FF2B5EF4-FFF2-40B4-BE49-F238E27FC236}">
                  <a16:creationId xmlns:a16="http://schemas.microsoft.com/office/drawing/2014/main" id="{82C8E3F5-DCB5-4FF9-A9C5-173672A5977B}"/>
                </a:ext>
              </a:extLst>
            </p:cNvPr>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a:extLst>
                <a:ext uri="{FF2B5EF4-FFF2-40B4-BE49-F238E27FC236}">
                  <a16:creationId xmlns:a16="http://schemas.microsoft.com/office/drawing/2014/main" id="{625B1E6E-8168-472A-865B-C3C72C120E9F}"/>
                </a:ext>
              </a:extLst>
            </p:cNvPr>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a:extLst>
                <a:ext uri="{FF2B5EF4-FFF2-40B4-BE49-F238E27FC236}">
                  <a16:creationId xmlns:a16="http://schemas.microsoft.com/office/drawing/2014/main" id="{92D4DC1D-56AA-469E-9132-E2BC5A4C09C3}"/>
                </a:ext>
              </a:extLst>
            </p:cNvPr>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a:extLst>
              <a:ext uri="{FF2B5EF4-FFF2-40B4-BE49-F238E27FC236}">
                <a16:creationId xmlns:a16="http://schemas.microsoft.com/office/drawing/2014/main" id="{1588234D-F037-4D67-9301-5DD6F57DE98E}"/>
              </a:ext>
            </a:extLst>
          </p:cNvPr>
          <p:cNvGrpSpPr/>
          <p:nvPr/>
        </p:nvGrpSpPr>
        <p:grpSpPr>
          <a:xfrm>
            <a:off x="5275909" y="490686"/>
            <a:ext cx="474134" cy="394699"/>
            <a:chOff x="1244325" y="314425"/>
            <a:chExt cx="444525" cy="370050"/>
          </a:xfrm>
          <a:solidFill>
            <a:schemeClr val="bg1"/>
          </a:solidFill>
        </p:grpSpPr>
        <p:sp>
          <p:nvSpPr>
            <p:cNvPr id="10" name="Shape 358">
              <a:extLst>
                <a:ext uri="{FF2B5EF4-FFF2-40B4-BE49-F238E27FC236}">
                  <a16:creationId xmlns:a16="http://schemas.microsoft.com/office/drawing/2014/main" id="{7AB4ECCA-BC4D-4186-AE45-A6801D5D1266}"/>
                </a:ext>
              </a:extLst>
            </p:cNvPr>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a:extLst>
                <a:ext uri="{FF2B5EF4-FFF2-40B4-BE49-F238E27FC236}">
                  <a16:creationId xmlns:a16="http://schemas.microsoft.com/office/drawing/2014/main" id="{8E4F02C3-EF9F-4D97-AFE6-F302CC50CDB3}"/>
                </a:ext>
              </a:extLst>
            </p:cNvPr>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a:extLst>
              <a:ext uri="{FF2B5EF4-FFF2-40B4-BE49-F238E27FC236}">
                <a16:creationId xmlns:a16="http://schemas.microsoft.com/office/drawing/2014/main" id="{D347311D-6858-49AB-86BB-1BDCA599ABFD}"/>
              </a:ext>
            </a:extLst>
          </p:cNvPr>
          <p:cNvGrpSpPr/>
          <p:nvPr/>
        </p:nvGrpSpPr>
        <p:grpSpPr>
          <a:xfrm>
            <a:off x="6005312" y="488738"/>
            <a:ext cx="453311" cy="398593"/>
            <a:chOff x="1928175" y="312600"/>
            <a:chExt cx="425000" cy="373700"/>
          </a:xfrm>
          <a:solidFill>
            <a:schemeClr val="bg1"/>
          </a:solidFill>
        </p:grpSpPr>
        <p:sp>
          <p:nvSpPr>
            <p:cNvPr id="13" name="Shape 361">
              <a:extLst>
                <a:ext uri="{FF2B5EF4-FFF2-40B4-BE49-F238E27FC236}">
                  <a16:creationId xmlns:a16="http://schemas.microsoft.com/office/drawing/2014/main" id="{1FA3A485-BCCE-41B3-A81C-47C9DCC7E594}"/>
                </a:ext>
              </a:extLst>
            </p:cNvPr>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a:extLst>
                <a:ext uri="{FF2B5EF4-FFF2-40B4-BE49-F238E27FC236}">
                  <a16:creationId xmlns:a16="http://schemas.microsoft.com/office/drawing/2014/main" id="{35E05557-E584-402E-96CC-B74885928FDA}"/>
                </a:ext>
              </a:extLst>
            </p:cNvPr>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a:extLst>
              <a:ext uri="{FF2B5EF4-FFF2-40B4-BE49-F238E27FC236}">
                <a16:creationId xmlns:a16="http://schemas.microsoft.com/office/drawing/2014/main" id="{B436A9D0-37AB-4346-BD68-409397D1A553}"/>
              </a:ext>
            </a:extLst>
          </p:cNvPr>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a:extLst>
              <a:ext uri="{FF2B5EF4-FFF2-40B4-BE49-F238E27FC236}">
                <a16:creationId xmlns:a16="http://schemas.microsoft.com/office/drawing/2014/main" id="{DC300305-88DB-4CA7-A756-82E77FBDCBFB}"/>
              </a:ext>
            </a:extLst>
          </p:cNvPr>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a:extLst>
              <a:ext uri="{FF2B5EF4-FFF2-40B4-BE49-F238E27FC236}">
                <a16:creationId xmlns:a16="http://schemas.microsoft.com/office/drawing/2014/main" id="{363C8BFA-0C0A-4B67-8A0B-89D53A64509C}"/>
              </a:ext>
            </a:extLst>
          </p:cNvPr>
          <p:cNvGrpSpPr/>
          <p:nvPr/>
        </p:nvGrpSpPr>
        <p:grpSpPr>
          <a:xfrm>
            <a:off x="8128377" y="467913"/>
            <a:ext cx="521040" cy="440270"/>
            <a:chOff x="3918650" y="293075"/>
            <a:chExt cx="488500" cy="412775"/>
          </a:xfrm>
          <a:solidFill>
            <a:schemeClr val="bg1"/>
          </a:solidFill>
        </p:grpSpPr>
        <p:sp>
          <p:nvSpPr>
            <p:cNvPr id="18" name="Shape 366">
              <a:extLst>
                <a:ext uri="{FF2B5EF4-FFF2-40B4-BE49-F238E27FC236}">
                  <a16:creationId xmlns:a16="http://schemas.microsoft.com/office/drawing/2014/main" id="{777C5CEE-FF22-441F-A27B-6CAA6216076B}"/>
                </a:ext>
              </a:extLst>
            </p:cNvPr>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a:extLst>
                <a:ext uri="{FF2B5EF4-FFF2-40B4-BE49-F238E27FC236}">
                  <a16:creationId xmlns:a16="http://schemas.microsoft.com/office/drawing/2014/main" id="{8027F2A1-F3C2-4D47-968C-9708EEB7A0AE}"/>
                </a:ext>
              </a:extLst>
            </p:cNvPr>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a:extLst>
                <a:ext uri="{FF2B5EF4-FFF2-40B4-BE49-F238E27FC236}">
                  <a16:creationId xmlns:a16="http://schemas.microsoft.com/office/drawing/2014/main" id="{302E53FD-279C-4521-A55F-D0945FFC30B2}"/>
                </a:ext>
              </a:extLst>
            </p:cNvPr>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a:extLst>
              <a:ext uri="{FF2B5EF4-FFF2-40B4-BE49-F238E27FC236}">
                <a16:creationId xmlns:a16="http://schemas.microsoft.com/office/drawing/2014/main" id="{5E993479-7648-4EBA-90BE-5C66FEEA68BD}"/>
              </a:ext>
            </a:extLst>
          </p:cNvPr>
          <p:cNvGrpSpPr/>
          <p:nvPr/>
        </p:nvGrpSpPr>
        <p:grpSpPr>
          <a:xfrm>
            <a:off x="8893592" y="434688"/>
            <a:ext cx="428564" cy="506693"/>
            <a:chOff x="4636075" y="261925"/>
            <a:chExt cx="401800" cy="475050"/>
          </a:xfrm>
          <a:solidFill>
            <a:schemeClr val="bg1"/>
          </a:solidFill>
        </p:grpSpPr>
        <p:sp>
          <p:nvSpPr>
            <p:cNvPr id="22" name="Shape 370">
              <a:extLst>
                <a:ext uri="{FF2B5EF4-FFF2-40B4-BE49-F238E27FC236}">
                  <a16:creationId xmlns:a16="http://schemas.microsoft.com/office/drawing/2014/main" id="{30FBAA8A-342E-4681-AD9C-8449DEF6A042}"/>
                </a:ext>
              </a:extLst>
            </p:cNvPr>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a:extLst>
                <a:ext uri="{FF2B5EF4-FFF2-40B4-BE49-F238E27FC236}">
                  <a16:creationId xmlns:a16="http://schemas.microsoft.com/office/drawing/2014/main" id="{9D9A6E51-E883-411A-BD9F-D2B0EE243849}"/>
                </a:ext>
              </a:extLst>
            </p:cNvPr>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a:extLst>
                <a:ext uri="{FF2B5EF4-FFF2-40B4-BE49-F238E27FC236}">
                  <a16:creationId xmlns:a16="http://schemas.microsoft.com/office/drawing/2014/main" id="{389F5F7D-8136-4795-BE06-AEB0CECBFD9C}"/>
                </a:ext>
              </a:extLst>
            </p:cNvPr>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a:extLst>
                <a:ext uri="{FF2B5EF4-FFF2-40B4-BE49-F238E27FC236}">
                  <a16:creationId xmlns:a16="http://schemas.microsoft.com/office/drawing/2014/main" id="{52FAE9E7-4311-4EBF-A5EC-972ABCF3B70F}"/>
                </a:ext>
              </a:extLst>
            </p:cNvPr>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a:extLst>
              <a:ext uri="{FF2B5EF4-FFF2-40B4-BE49-F238E27FC236}">
                <a16:creationId xmlns:a16="http://schemas.microsoft.com/office/drawing/2014/main" id="{A48893B2-57EA-4984-8D8E-5D7E5D3BAFF9}"/>
              </a:ext>
            </a:extLst>
          </p:cNvPr>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a:extLst>
              <a:ext uri="{FF2B5EF4-FFF2-40B4-BE49-F238E27FC236}">
                <a16:creationId xmlns:a16="http://schemas.microsoft.com/office/drawing/2014/main" id="{07146532-4A3A-404F-AFD4-A522C314B556}"/>
              </a:ext>
            </a:extLst>
          </p:cNvPr>
          <p:cNvGrpSpPr/>
          <p:nvPr/>
        </p:nvGrpSpPr>
        <p:grpSpPr>
          <a:xfrm>
            <a:off x="10330906" y="477032"/>
            <a:ext cx="429845" cy="421365"/>
            <a:chOff x="5983625" y="301625"/>
            <a:chExt cx="403000" cy="395050"/>
          </a:xfrm>
          <a:solidFill>
            <a:schemeClr val="bg1"/>
          </a:solidFill>
        </p:grpSpPr>
        <p:sp>
          <p:nvSpPr>
            <p:cNvPr id="28" name="Shape 376">
              <a:extLst>
                <a:ext uri="{FF2B5EF4-FFF2-40B4-BE49-F238E27FC236}">
                  <a16:creationId xmlns:a16="http://schemas.microsoft.com/office/drawing/2014/main" id="{584BA94B-E1F0-4DF5-9FE2-177AA52FBEFA}"/>
                </a:ext>
              </a:extLst>
            </p:cNvPr>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a:extLst>
                <a:ext uri="{FF2B5EF4-FFF2-40B4-BE49-F238E27FC236}">
                  <a16:creationId xmlns:a16="http://schemas.microsoft.com/office/drawing/2014/main" id="{051210A9-1D68-4AFD-AC98-E0350701253D}"/>
                </a:ext>
              </a:extLst>
            </p:cNvPr>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a:extLst>
                <a:ext uri="{FF2B5EF4-FFF2-40B4-BE49-F238E27FC236}">
                  <a16:creationId xmlns:a16="http://schemas.microsoft.com/office/drawing/2014/main" id="{BBA30247-ADB8-4299-A312-A8C0AE39AF3C}"/>
                </a:ext>
              </a:extLst>
            </p:cNvPr>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a:extLst>
                <a:ext uri="{FF2B5EF4-FFF2-40B4-BE49-F238E27FC236}">
                  <a16:creationId xmlns:a16="http://schemas.microsoft.com/office/drawing/2014/main" id="{07FA4A98-0DE6-4E7C-B770-C35EBA58CFA6}"/>
                </a:ext>
              </a:extLst>
            </p:cNvPr>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a:extLst>
                <a:ext uri="{FF2B5EF4-FFF2-40B4-BE49-F238E27FC236}">
                  <a16:creationId xmlns:a16="http://schemas.microsoft.com/office/drawing/2014/main" id="{6393CFA6-4A19-4016-B45A-B83F7A588D71}"/>
                </a:ext>
              </a:extLst>
            </p:cNvPr>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a:extLst>
                <a:ext uri="{FF2B5EF4-FFF2-40B4-BE49-F238E27FC236}">
                  <a16:creationId xmlns:a16="http://schemas.microsoft.com/office/drawing/2014/main" id="{928A539D-6D87-4A30-8BA6-0B6169E1A7FB}"/>
                </a:ext>
              </a:extLst>
            </p:cNvPr>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a:extLst>
                <a:ext uri="{FF2B5EF4-FFF2-40B4-BE49-F238E27FC236}">
                  <a16:creationId xmlns:a16="http://schemas.microsoft.com/office/drawing/2014/main" id="{9CD0FD82-2A51-4325-9262-CB942E8D3709}"/>
                </a:ext>
              </a:extLst>
            </p:cNvPr>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a:extLst>
                <a:ext uri="{FF2B5EF4-FFF2-40B4-BE49-F238E27FC236}">
                  <a16:creationId xmlns:a16="http://schemas.microsoft.com/office/drawing/2014/main" id="{64FAAF72-F4B6-4FE6-8C74-B11FB0E32073}"/>
                </a:ext>
              </a:extLst>
            </p:cNvPr>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a:extLst>
                <a:ext uri="{FF2B5EF4-FFF2-40B4-BE49-F238E27FC236}">
                  <a16:creationId xmlns:a16="http://schemas.microsoft.com/office/drawing/2014/main" id="{C9912C20-52F3-4BFD-9CC1-8B02C6E24C5D}"/>
                </a:ext>
              </a:extLst>
            </p:cNvPr>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a:extLst>
                <a:ext uri="{FF2B5EF4-FFF2-40B4-BE49-F238E27FC236}">
                  <a16:creationId xmlns:a16="http://schemas.microsoft.com/office/drawing/2014/main" id="{809F8525-AA05-4391-A0F4-5112C55A50F4}"/>
                </a:ext>
              </a:extLst>
            </p:cNvPr>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a:extLst>
                <a:ext uri="{FF2B5EF4-FFF2-40B4-BE49-F238E27FC236}">
                  <a16:creationId xmlns:a16="http://schemas.microsoft.com/office/drawing/2014/main" id="{C588AF47-9F0F-467B-A317-DE57CAFABEA8}"/>
                </a:ext>
              </a:extLst>
            </p:cNvPr>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a:extLst>
                <a:ext uri="{FF2B5EF4-FFF2-40B4-BE49-F238E27FC236}">
                  <a16:creationId xmlns:a16="http://schemas.microsoft.com/office/drawing/2014/main" id="{9C7E6069-4F4E-45D1-B32D-0B1DF3FC4ED3}"/>
                </a:ext>
              </a:extLst>
            </p:cNvPr>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a:extLst>
                <a:ext uri="{FF2B5EF4-FFF2-40B4-BE49-F238E27FC236}">
                  <a16:creationId xmlns:a16="http://schemas.microsoft.com/office/drawing/2014/main" id="{383BAE19-DBAC-427C-BF38-0E8E56344532}"/>
                </a:ext>
              </a:extLst>
            </p:cNvPr>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a:extLst>
                <a:ext uri="{FF2B5EF4-FFF2-40B4-BE49-F238E27FC236}">
                  <a16:creationId xmlns:a16="http://schemas.microsoft.com/office/drawing/2014/main" id="{5B7F8495-167C-4194-AB01-1A2D43C345AE}"/>
                </a:ext>
              </a:extLst>
            </p:cNvPr>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a:extLst>
                <a:ext uri="{FF2B5EF4-FFF2-40B4-BE49-F238E27FC236}">
                  <a16:creationId xmlns:a16="http://schemas.microsoft.com/office/drawing/2014/main" id="{817B011C-072F-4AB7-99F0-B1EC744DCF82}"/>
                </a:ext>
              </a:extLst>
            </p:cNvPr>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a:extLst>
                <a:ext uri="{FF2B5EF4-FFF2-40B4-BE49-F238E27FC236}">
                  <a16:creationId xmlns:a16="http://schemas.microsoft.com/office/drawing/2014/main" id="{3B611782-4C92-4760-A83E-F62BCCBD54D3}"/>
                </a:ext>
              </a:extLst>
            </p:cNvPr>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a:extLst>
                <a:ext uri="{FF2B5EF4-FFF2-40B4-BE49-F238E27FC236}">
                  <a16:creationId xmlns:a16="http://schemas.microsoft.com/office/drawing/2014/main" id="{48D22BF1-78F3-45E3-9F0E-138D60664815}"/>
                </a:ext>
              </a:extLst>
            </p:cNvPr>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a:extLst>
                <a:ext uri="{FF2B5EF4-FFF2-40B4-BE49-F238E27FC236}">
                  <a16:creationId xmlns:a16="http://schemas.microsoft.com/office/drawing/2014/main" id="{DB113755-4DE2-47F4-84A3-0A49628E37C7}"/>
                </a:ext>
              </a:extLst>
            </p:cNvPr>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a:extLst>
                <a:ext uri="{FF2B5EF4-FFF2-40B4-BE49-F238E27FC236}">
                  <a16:creationId xmlns:a16="http://schemas.microsoft.com/office/drawing/2014/main" id="{885EAE53-4C61-43B5-AE33-AAF281F7C515}"/>
                </a:ext>
              </a:extLst>
            </p:cNvPr>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a:extLst>
                <a:ext uri="{FF2B5EF4-FFF2-40B4-BE49-F238E27FC236}">
                  <a16:creationId xmlns:a16="http://schemas.microsoft.com/office/drawing/2014/main" id="{C19C5846-B5CB-43A9-ABCC-8D307E7EFC6B}"/>
                </a:ext>
              </a:extLst>
            </p:cNvPr>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a:extLst>
              <a:ext uri="{FF2B5EF4-FFF2-40B4-BE49-F238E27FC236}">
                <a16:creationId xmlns:a16="http://schemas.microsoft.com/office/drawing/2014/main" id="{D0758601-1DD9-4F6A-BA5E-C4FA3720125B}"/>
              </a:ext>
            </a:extLst>
          </p:cNvPr>
          <p:cNvGrpSpPr/>
          <p:nvPr/>
        </p:nvGrpSpPr>
        <p:grpSpPr>
          <a:xfrm>
            <a:off x="11053136" y="473753"/>
            <a:ext cx="423338" cy="422697"/>
            <a:chOff x="6660750" y="298550"/>
            <a:chExt cx="396900" cy="396300"/>
          </a:xfrm>
          <a:solidFill>
            <a:schemeClr val="bg1"/>
          </a:solidFill>
        </p:grpSpPr>
        <p:sp>
          <p:nvSpPr>
            <p:cNvPr id="49" name="Shape 397">
              <a:extLst>
                <a:ext uri="{FF2B5EF4-FFF2-40B4-BE49-F238E27FC236}">
                  <a16:creationId xmlns:a16="http://schemas.microsoft.com/office/drawing/2014/main" id="{EC5FD3D7-5B00-4333-B9D2-E800314D18DD}"/>
                </a:ext>
              </a:extLst>
            </p:cNvPr>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a:extLst>
                <a:ext uri="{FF2B5EF4-FFF2-40B4-BE49-F238E27FC236}">
                  <a16:creationId xmlns:a16="http://schemas.microsoft.com/office/drawing/2014/main" id="{A8E1BFF1-EC5C-4B41-8ED7-6835E3B933AD}"/>
                </a:ext>
              </a:extLst>
            </p:cNvPr>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a:extLst>
              <a:ext uri="{FF2B5EF4-FFF2-40B4-BE49-F238E27FC236}">
                <a16:creationId xmlns:a16="http://schemas.microsoft.com/office/drawing/2014/main" id="{525E2587-C66B-45AA-8800-B24BABF6A251}"/>
              </a:ext>
            </a:extLst>
          </p:cNvPr>
          <p:cNvGrpSpPr/>
          <p:nvPr/>
        </p:nvGrpSpPr>
        <p:grpSpPr>
          <a:xfrm>
            <a:off x="4572584" y="1139346"/>
            <a:ext cx="442856" cy="535999"/>
            <a:chOff x="584925" y="922575"/>
            <a:chExt cx="415200" cy="502525"/>
          </a:xfrm>
          <a:solidFill>
            <a:schemeClr val="bg1"/>
          </a:solidFill>
        </p:grpSpPr>
        <p:sp>
          <p:nvSpPr>
            <p:cNvPr id="52" name="Shape 400">
              <a:extLst>
                <a:ext uri="{FF2B5EF4-FFF2-40B4-BE49-F238E27FC236}">
                  <a16:creationId xmlns:a16="http://schemas.microsoft.com/office/drawing/2014/main" id="{DD793906-5167-4A9D-A126-E1AAFA957B37}"/>
                </a:ext>
              </a:extLst>
            </p:cNvPr>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a:extLst>
                <a:ext uri="{FF2B5EF4-FFF2-40B4-BE49-F238E27FC236}">
                  <a16:creationId xmlns:a16="http://schemas.microsoft.com/office/drawing/2014/main" id="{C6A00C05-C085-49C5-ABEE-726181384F82}"/>
                </a:ext>
              </a:extLst>
            </p:cNvPr>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a:extLst>
                <a:ext uri="{FF2B5EF4-FFF2-40B4-BE49-F238E27FC236}">
                  <a16:creationId xmlns:a16="http://schemas.microsoft.com/office/drawing/2014/main" id="{5B92E7DC-421E-4B1A-B002-052BF4052A51}"/>
                </a:ext>
              </a:extLst>
            </p:cNvPr>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a:extLst>
              <a:ext uri="{FF2B5EF4-FFF2-40B4-BE49-F238E27FC236}">
                <a16:creationId xmlns:a16="http://schemas.microsoft.com/office/drawing/2014/main" id="{DDD5BBC6-7B53-4C7C-9205-913C425B3D23}"/>
              </a:ext>
            </a:extLst>
          </p:cNvPr>
          <p:cNvGrpSpPr/>
          <p:nvPr/>
        </p:nvGrpSpPr>
        <p:grpSpPr>
          <a:xfrm>
            <a:off x="5278521" y="1126973"/>
            <a:ext cx="468936" cy="558797"/>
            <a:chOff x="1246775" y="910975"/>
            <a:chExt cx="439650" cy="523900"/>
          </a:xfrm>
          <a:solidFill>
            <a:schemeClr val="bg1"/>
          </a:solidFill>
        </p:grpSpPr>
        <p:sp>
          <p:nvSpPr>
            <p:cNvPr id="56" name="Shape 404">
              <a:extLst>
                <a:ext uri="{FF2B5EF4-FFF2-40B4-BE49-F238E27FC236}">
                  <a16:creationId xmlns:a16="http://schemas.microsoft.com/office/drawing/2014/main" id="{FF1D0288-0F95-42BC-8D67-0BCF6DF2EB35}"/>
                </a:ext>
              </a:extLst>
            </p:cNvPr>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a:extLst>
                <a:ext uri="{FF2B5EF4-FFF2-40B4-BE49-F238E27FC236}">
                  <a16:creationId xmlns:a16="http://schemas.microsoft.com/office/drawing/2014/main" id="{5072B9DC-6169-4A2B-8846-02AB568F5901}"/>
                </a:ext>
              </a:extLst>
            </p:cNvPr>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a:extLst>
                <a:ext uri="{FF2B5EF4-FFF2-40B4-BE49-F238E27FC236}">
                  <a16:creationId xmlns:a16="http://schemas.microsoft.com/office/drawing/2014/main" id="{3CC2188F-3D0F-4AD8-884B-32F915AD1737}"/>
                </a:ext>
              </a:extLst>
            </p:cNvPr>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a:extLst>
              <a:ext uri="{FF2B5EF4-FFF2-40B4-BE49-F238E27FC236}">
                <a16:creationId xmlns:a16="http://schemas.microsoft.com/office/drawing/2014/main" id="{85FA1741-76F2-4B32-B881-228A0532F1C9}"/>
              </a:ext>
            </a:extLst>
          </p:cNvPr>
          <p:cNvGrpSpPr/>
          <p:nvPr/>
        </p:nvGrpSpPr>
        <p:grpSpPr>
          <a:xfrm>
            <a:off x="6003365" y="1216836"/>
            <a:ext cx="457203" cy="380354"/>
            <a:chOff x="1926350" y="995225"/>
            <a:chExt cx="428650" cy="356600"/>
          </a:xfrm>
          <a:solidFill>
            <a:schemeClr val="bg1"/>
          </a:solidFill>
        </p:grpSpPr>
        <p:sp>
          <p:nvSpPr>
            <p:cNvPr id="60" name="Shape 408">
              <a:extLst>
                <a:ext uri="{FF2B5EF4-FFF2-40B4-BE49-F238E27FC236}">
                  <a16:creationId xmlns:a16="http://schemas.microsoft.com/office/drawing/2014/main" id="{8A84CB6B-03EB-4211-AC95-F9F0E57299DB}"/>
                </a:ext>
              </a:extLst>
            </p:cNvPr>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a:extLst>
                <a:ext uri="{FF2B5EF4-FFF2-40B4-BE49-F238E27FC236}">
                  <a16:creationId xmlns:a16="http://schemas.microsoft.com/office/drawing/2014/main" id="{2DEE8C81-5DE3-432E-9052-268B071BA461}"/>
                </a:ext>
              </a:extLst>
            </p:cNvPr>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a:extLst>
                <a:ext uri="{FF2B5EF4-FFF2-40B4-BE49-F238E27FC236}">
                  <a16:creationId xmlns:a16="http://schemas.microsoft.com/office/drawing/2014/main" id="{8871361B-7E0A-45ED-ACB6-F8BA654D8BE3}"/>
                </a:ext>
              </a:extLst>
            </p:cNvPr>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a:extLst>
                <a:ext uri="{FF2B5EF4-FFF2-40B4-BE49-F238E27FC236}">
                  <a16:creationId xmlns:a16="http://schemas.microsoft.com/office/drawing/2014/main" id="{37344F59-4E5F-4375-8E9C-893F45CB8AB6}"/>
                </a:ext>
              </a:extLst>
            </p:cNvPr>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a:extLst>
              <a:ext uri="{FF2B5EF4-FFF2-40B4-BE49-F238E27FC236}">
                <a16:creationId xmlns:a16="http://schemas.microsoft.com/office/drawing/2014/main" id="{E358562F-A8D2-4019-9FC8-9540629EC9B5}"/>
              </a:ext>
            </a:extLst>
          </p:cNvPr>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a:extLst>
              <a:ext uri="{FF2B5EF4-FFF2-40B4-BE49-F238E27FC236}">
                <a16:creationId xmlns:a16="http://schemas.microsoft.com/office/drawing/2014/main" id="{F64ABC0C-584F-4590-9BBC-57CAEA8F91C7}"/>
              </a:ext>
            </a:extLst>
          </p:cNvPr>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a:extLst>
              <a:ext uri="{FF2B5EF4-FFF2-40B4-BE49-F238E27FC236}">
                <a16:creationId xmlns:a16="http://schemas.microsoft.com/office/drawing/2014/main" id="{C1BBAB46-CD23-4D17-B5D8-F21704E38246}"/>
              </a:ext>
            </a:extLst>
          </p:cNvPr>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a:extLst>
              <a:ext uri="{FF2B5EF4-FFF2-40B4-BE49-F238E27FC236}">
                <a16:creationId xmlns:a16="http://schemas.microsoft.com/office/drawing/2014/main" id="{98C9E08A-2C3B-4E68-9398-896109E976A7}"/>
              </a:ext>
            </a:extLst>
          </p:cNvPr>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a:extLst>
              <a:ext uri="{FF2B5EF4-FFF2-40B4-BE49-F238E27FC236}">
                <a16:creationId xmlns:a16="http://schemas.microsoft.com/office/drawing/2014/main" id="{31867B95-AFC0-4118-BBEC-10EF61FA68D7}"/>
              </a:ext>
            </a:extLst>
          </p:cNvPr>
          <p:cNvGrpSpPr/>
          <p:nvPr/>
        </p:nvGrpSpPr>
        <p:grpSpPr>
          <a:xfrm>
            <a:off x="9604116" y="1188197"/>
            <a:ext cx="445470" cy="446110"/>
            <a:chOff x="5302225" y="968375"/>
            <a:chExt cx="417650" cy="418250"/>
          </a:xfrm>
          <a:solidFill>
            <a:schemeClr val="bg1"/>
          </a:solidFill>
        </p:grpSpPr>
        <p:sp>
          <p:nvSpPr>
            <p:cNvPr id="69" name="Shape 417">
              <a:extLst>
                <a:ext uri="{FF2B5EF4-FFF2-40B4-BE49-F238E27FC236}">
                  <a16:creationId xmlns:a16="http://schemas.microsoft.com/office/drawing/2014/main" id="{E2287D86-0ADF-48B8-8104-9B4B05DE9126}"/>
                </a:ext>
              </a:extLst>
            </p:cNvPr>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a:extLst>
                <a:ext uri="{FF2B5EF4-FFF2-40B4-BE49-F238E27FC236}">
                  <a16:creationId xmlns:a16="http://schemas.microsoft.com/office/drawing/2014/main" id="{5BC8496C-F235-42FE-AB9A-53F7409B9CF1}"/>
                </a:ext>
              </a:extLst>
            </p:cNvPr>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a:extLst>
              <a:ext uri="{FF2B5EF4-FFF2-40B4-BE49-F238E27FC236}">
                <a16:creationId xmlns:a16="http://schemas.microsoft.com/office/drawing/2014/main" id="{9D5B3B6F-29A9-4621-9EC0-C2CD46DC2291}"/>
              </a:ext>
            </a:extLst>
          </p:cNvPr>
          <p:cNvGrpSpPr/>
          <p:nvPr/>
        </p:nvGrpSpPr>
        <p:grpSpPr>
          <a:xfrm>
            <a:off x="10269682" y="1138039"/>
            <a:ext cx="552291" cy="537946"/>
            <a:chOff x="5926225" y="921350"/>
            <a:chExt cx="517800" cy="504350"/>
          </a:xfrm>
          <a:solidFill>
            <a:schemeClr val="bg1"/>
          </a:solidFill>
        </p:grpSpPr>
        <p:sp>
          <p:nvSpPr>
            <p:cNvPr id="72" name="Shape 420">
              <a:extLst>
                <a:ext uri="{FF2B5EF4-FFF2-40B4-BE49-F238E27FC236}">
                  <a16:creationId xmlns:a16="http://schemas.microsoft.com/office/drawing/2014/main" id="{217E7C32-CFD1-4F71-8048-9DC8E8237E7B}"/>
                </a:ext>
              </a:extLst>
            </p:cNvPr>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a:extLst>
                <a:ext uri="{FF2B5EF4-FFF2-40B4-BE49-F238E27FC236}">
                  <a16:creationId xmlns:a16="http://schemas.microsoft.com/office/drawing/2014/main" id="{EE0F2611-522B-480F-A015-3586CEBAF8EA}"/>
                </a:ext>
              </a:extLst>
            </p:cNvPr>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a:extLst>
              <a:ext uri="{FF2B5EF4-FFF2-40B4-BE49-F238E27FC236}">
                <a16:creationId xmlns:a16="http://schemas.microsoft.com/office/drawing/2014/main" id="{C92CE05D-7DBC-46D1-811A-0F6D813BD0AE}"/>
              </a:ext>
            </a:extLst>
          </p:cNvPr>
          <p:cNvGrpSpPr/>
          <p:nvPr/>
        </p:nvGrpSpPr>
        <p:grpSpPr>
          <a:xfrm>
            <a:off x="11006898" y="1148466"/>
            <a:ext cx="515813" cy="517121"/>
            <a:chOff x="6617400" y="931125"/>
            <a:chExt cx="483600" cy="484825"/>
          </a:xfrm>
          <a:solidFill>
            <a:schemeClr val="bg1"/>
          </a:solidFill>
        </p:grpSpPr>
        <p:sp>
          <p:nvSpPr>
            <p:cNvPr id="75" name="Shape 423">
              <a:extLst>
                <a:ext uri="{FF2B5EF4-FFF2-40B4-BE49-F238E27FC236}">
                  <a16:creationId xmlns:a16="http://schemas.microsoft.com/office/drawing/2014/main" id="{5BF7D6ED-A90B-4323-82F9-5724E2DB0C97}"/>
                </a:ext>
              </a:extLst>
            </p:cNvPr>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a:extLst>
                <a:ext uri="{FF2B5EF4-FFF2-40B4-BE49-F238E27FC236}">
                  <a16:creationId xmlns:a16="http://schemas.microsoft.com/office/drawing/2014/main" id="{11C26F44-328E-42FA-88CC-E20EF9D86893}"/>
                </a:ext>
              </a:extLst>
            </p:cNvPr>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a:extLst>
              <a:ext uri="{FF2B5EF4-FFF2-40B4-BE49-F238E27FC236}">
                <a16:creationId xmlns:a16="http://schemas.microsoft.com/office/drawing/2014/main" id="{1AF26BE2-3DE6-47C1-A238-0B34EE5479D4}"/>
              </a:ext>
            </a:extLst>
          </p:cNvPr>
          <p:cNvGrpSpPr/>
          <p:nvPr/>
        </p:nvGrpSpPr>
        <p:grpSpPr>
          <a:xfrm>
            <a:off x="4545226" y="1951438"/>
            <a:ext cx="497574" cy="349102"/>
            <a:chOff x="559275" y="1683950"/>
            <a:chExt cx="466500" cy="327300"/>
          </a:xfrm>
          <a:solidFill>
            <a:schemeClr val="bg1"/>
          </a:solidFill>
        </p:grpSpPr>
        <p:sp>
          <p:nvSpPr>
            <p:cNvPr id="78" name="Shape 426">
              <a:extLst>
                <a:ext uri="{FF2B5EF4-FFF2-40B4-BE49-F238E27FC236}">
                  <a16:creationId xmlns:a16="http://schemas.microsoft.com/office/drawing/2014/main" id="{8B5FFDA1-C783-46AF-8181-E2D7DB3523E8}"/>
                </a:ext>
              </a:extLst>
            </p:cNvPr>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a:extLst>
                <a:ext uri="{FF2B5EF4-FFF2-40B4-BE49-F238E27FC236}">
                  <a16:creationId xmlns:a16="http://schemas.microsoft.com/office/drawing/2014/main" id="{1D1EA49A-1522-41D7-A2A9-C86D8982CC63}"/>
                </a:ext>
              </a:extLst>
            </p:cNvPr>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a:extLst>
              <a:ext uri="{FF2B5EF4-FFF2-40B4-BE49-F238E27FC236}">
                <a16:creationId xmlns:a16="http://schemas.microsoft.com/office/drawing/2014/main" id="{D1C07EC6-AAD3-4388-B6E1-BDC9D93EBF41}"/>
              </a:ext>
            </a:extLst>
          </p:cNvPr>
          <p:cNvGrpSpPr/>
          <p:nvPr/>
        </p:nvGrpSpPr>
        <p:grpSpPr>
          <a:xfrm>
            <a:off x="5264204" y="1882429"/>
            <a:ext cx="497574" cy="487148"/>
            <a:chOff x="1233350" y="1619250"/>
            <a:chExt cx="466500" cy="456725"/>
          </a:xfrm>
          <a:solidFill>
            <a:schemeClr val="bg1"/>
          </a:solidFill>
        </p:grpSpPr>
        <p:sp>
          <p:nvSpPr>
            <p:cNvPr id="81" name="Shape 429">
              <a:extLst>
                <a:ext uri="{FF2B5EF4-FFF2-40B4-BE49-F238E27FC236}">
                  <a16:creationId xmlns:a16="http://schemas.microsoft.com/office/drawing/2014/main" id="{E963C132-8F66-4511-A815-36457FA8B57A}"/>
                </a:ext>
              </a:extLst>
            </p:cNvPr>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a:extLst>
                <a:ext uri="{FF2B5EF4-FFF2-40B4-BE49-F238E27FC236}">
                  <a16:creationId xmlns:a16="http://schemas.microsoft.com/office/drawing/2014/main" id="{930D75A7-FC3B-4108-AC9C-0456ACD488FA}"/>
                </a:ext>
              </a:extLst>
            </p:cNvPr>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a:extLst>
                <a:ext uri="{FF2B5EF4-FFF2-40B4-BE49-F238E27FC236}">
                  <a16:creationId xmlns:a16="http://schemas.microsoft.com/office/drawing/2014/main" id="{33C825AF-50AD-4F54-90DE-8363887D77DF}"/>
                </a:ext>
              </a:extLst>
            </p:cNvPr>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a:extLst>
                <a:ext uri="{FF2B5EF4-FFF2-40B4-BE49-F238E27FC236}">
                  <a16:creationId xmlns:a16="http://schemas.microsoft.com/office/drawing/2014/main" id="{B66A4548-07FC-43BB-8939-5D2FDF369B46}"/>
                </a:ext>
              </a:extLst>
            </p:cNvPr>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a:extLst>
              <a:ext uri="{FF2B5EF4-FFF2-40B4-BE49-F238E27FC236}">
                <a16:creationId xmlns:a16="http://schemas.microsoft.com/office/drawing/2014/main" id="{F28A147F-BCE9-4C7E-88B0-C2F65BE6EB55}"/>
              </a:ext>
            </a:extLst>
          </p:cNvPr>
          <p:cNvGrpSpPr/>
          <p:nvPr/>
        </p:nvGrpSpPr>
        <p:grpSpPr>
          <a:xfrm>
            <a:off x="5998805" y="1892827"/>
            <a:ext cx="466322" cy="466322"/>
            <a:chOff x="1922075" y="1629000"/>
            <a:chExt cx="437200" cy="437200"/>
          </a:xfrm>
          <a:solidFill>
            <a:schemeClr val="bg1"/>
          </a:solidFill>
        </p:grpSpPr>
        <p:sp>
          <p:nvSpPr>
            <p:cNvPr id="86" name="Shape 434">
              <a:extLst>
                <a:ext uri="{FF2B5EF4-FFF2-40B4-BE49-F238E27FC236}">
                  <a16:creationId xmlns:a16="http://schemas.microsoft.com/office/drawing/2014/main" id="{3ABBD83C-43E8-46EF-B049-1137C5E61CDA}"/>
                </a:ext>
              </a:extLst>
            </p:cNvPr>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a:extLst>
                <a:ext uri="{FF2B5EF4-FFF2-40B4-BE49-F238E27FC236}">
                  <a16:creationId xmlns:a16="http://schemas.microsoft.com/office/drawing/2014/main" id="{5BCDA6E5-BEDC-490B-99D4-BF1F6297D1C5}"/>
                </a:ext>
              </a:extLst>
            </p:cNvPr>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a:extLst>
              <a:ext uri="{FF2B5EF4-FFF2-40B4-BE49-F238E27FC236}">
                <a16:creationId xmlns:a16="http://schemas.microsoft.com/office/drawing/2014/main" id="{6AD4EC2B-3895-4D40-9F6B-52F3A4124EF5}"/>
              </a:ext>
            </a:extLst>
          </p:cNvPr>
          <p:cNvGrpSpPr/>
          <p:nvPr/>
        </p:nvGrpSpPr>
        <p:grpSpPr>
          <a:xfrm>
            <a:off x="6715837" y="1890882"/>
            <a:ext cx="470214" cy="470215"/>
            <a:chOff x="2594325" y="1627175"/>
            <a:chExt cx="440850" cy="440850"/>
          </a:xfrm>
          <a:solidFill>
            <a:schemeClr val="bg1"/>
          </a:solidFill>
        </p:grpSpPr>
        <p:sp>
          <p:nvSpPr>
            <p:cNvPr id="89" name="Shape 437">
              <a:extLst>
                <a:ext uri="{FF2B5EF4-FFF2-40B4-BE49-F238E27FC236}">
                  <a16:creationId xmlns:a16="http://schemas.microsoft.com/office/drawing/2014/main" id="{7006D572-2F89-4CB6-89AC-3EAFB1FA866B}"/>
                </a:ext>
              </a:extLst>
            </p:cNvPr>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a:extLst>
                <a:ext uri="{FF2B5EF4-FFF2-40B4-BE49-F238E27FC236}">
                  <a16:creationId xmlns:a16="http://schemas.microsoft.com/office/drawing/2014/main" id="{8DFA36F6-257B-492A-8AE3-18B9053E7244}"/>
                </a:ext>
              </a:extLst>
            </p:cNvPr>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a:extLst>
                <a:ext uri="{FF2B5EF4-FFF2-40B4-BE49-F238E27FC236}">
                  <a16:creationId xmlns:a16="http://schemas.microsoft.com/office/drawing/2014/main" id="{2E29BA9D-F178-4A51-B183-B64894717F97}"/>
                </a:ext>
              </a:extLst>
            </p:cNvPr>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a:extLst>
              <a:ext uri="{FF2B5EF4-FFF2-40B4-BE49-F238E27FC236}">
                <a16:creationId xmlns:a16="http://schemas.microsoft.com/office/drawing/2014/main" id="{E342100B-CB8A-4099-A395-FE2C373279E5}"/>
              </a:ext>
            </a:extLst>
          </p:cNvPr>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a:extLst>
              <a:ext uri="{FF2B5EF4-FFF2-40B4-BE49-F238E27FC236}">
                <a16:creationId xmlns:a16="http://schemas.microsoft.com/office/drawing/2014/main" id="{9FB98076-712F-4475-9F88-DC521D2137DA}"/>
              </a:ext>
            </a:extLst>
          </p:cNvPr>
          <p:cNvGrpSpPr/>
          <p:nvPr/>
        </p:nvGrpSpPr>
        <p:grpSpPr>
          <a:xfrm>
            <a:off x="8198081" y="1855709"/>
            <a:ext cx="381633" cy="540558"/>
            <a:chOff x="3984000" y="1594200"/>
            <a:chExt cx="357800" cy="506800"/>
          </a:xfrm>
          <a:solidFill>
            <a:schemeClr val="bg1"/>
          </a:solidFill>
        </p:grpSpPr>
        <p:sp>
          <p:nvSpPr>
            <p:cNvPr id="94" name="Shape 442">
              <a:extLst>
                <a:ext uri="{FF2B5EF4-FFF2-40B4-BE49-F238E27FC236}">
                  <a16:creationId xmlns:a16="http://schemas.microsoft.com/office/drawing/2014/main" id="{A0853191-56F2-4604-A02B-B97FBBE0E15F}"/>
                </a:ext>
              </a:extLst>
            </p:cNvPr>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a:extLst>
                <a:ext uri="{FF2B5EF4-FFF2-40B4-BE49-F238E27FC236}">
                  <a16:creationId xmlns:a16="http://schemas.microsoft.com/office/drawing/2014/main" id="{6075F53A-7634-43C8-AF74-E0213C6084DC}"/>
                </a:ext>
              </a:extLst>
            </p:cNvPr>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a:extLst>
              <a:ext uri="{FF2B5EF4-FFF2-40B4-BE49-F238E27FC236}">
                <a16:creationId xmlns:a16="http://schemas.microsoft.com/office/drawing/2014/main" id="{A487BF41-D095-4AAF-8437-586CF37B50EF}"/>
              </a:ext>
            </a:extLst>
          </p:cNvPr>
          <p:cNvGrpSpPr/>
          <p:nvPr/>
        </p:nvGrpSpPr>
        <p:grpSpPr>
          <a:xfrm>
            <a:off x="8856475" y="1971623"/>
            <a:ext cx="502800" cy="308731"/>
            <a:chOff x="4601275" y="1702875"/>
            <a:chExt cx="471400" cy="289450"/>
          </a:xfrm>
          <a:solidFill>
            <a:schemeClr val="bg1"/>
          </a:solidFill>
        </p:grpSpPr>
        <p:sp>
          <p:nvSpPr>
            <p:cNvPr id="97" name="Shape 445">
              <a:extLst>
                <a:ext uri="{FF2B5EF4-FFF2-40B4-BE49-F238E27FC236}">
                  <a16:creationId xmlns:a16="http://schemas.microsoft.com/office/drawing/2014/main" id="{3888F165-E7CF-4121-A000-A5C5542B114F}"/>
                </a:ext>
              </a:extLst>
            </p:cNvPr>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a:extLst>
                <a:ext uri="{FF2B5EF4-FFF2-40B4-BE49-F238E27FC236}">
                  <a16:creationId xmlns:a16="http://schemas.microsoft.com/office/drawing/2014/main" id="{72565BC9-2570-447E-86C1-01B290CBCCA6}"/>
                </a:ext>
              </a:extLst>
            </p:cNvPr>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a:extLst>
                <a:ext uri="{FF2B5EF4-FFF2-40B4-BE49-F238E27FC236}">
                  <a16:creationId xmlns:a16="http://schemas.microsoft.com/office/drawing/2014/main" id="{A0085B2E-10C0-47F0-ACF4-31652A1B2C3D}"/>
                </a:ext>
              </a:extLst>
            </p:cNvPr>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a:extLst>
                <a:ext uri="{FF2B5EF4-FFF2-40B4-BE49-F238E27FC236}">
                  <a16:creationId xmlns:a16="http://schemas.microsoft.com/office/drawing/2014/main" id="{03051A3C-2AF4-489F-B773-87D88DB20FFD}"/>
                </a:ext>
              </a:extLst>
            </p:cNvPr>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a:extLst>
                <a:ext uri="{FF2B5EF4-FFF2-40B4-BE49-F238E27FC236}">
                  <a16:creationId xmlns:a16="http://schemas.microsoft.com/office/drawing/2014/main" id="{28EB8F11-14D9-477E-A690-32AFB033B081}"/>
                </a:ext>
              </a:extLst>
            </p:cNvPr>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a:extLst>
              <a:ext uri="{FF2B5EF4-FFF2-40B4-BE49-F238E27FC236}">
                <a16:creationId xmlns:a16="http://schemas.microsoft.com/office/drawing/2014/main" id="{BECF715E-4631-45A6-94F7-395126137708}"/>
              </a:ext>
            </a:extLst>
          </p:cNvPr>
          <p:cNvGrpSpPr/>
          <p:nvPr/>
        </p:nvGrpSpPr>
        <p:grpSpPr>
          <a:xfrm>
            <a:off x="9599556" y="1896080"/>
            <a:ext cx="454589" cy="459816"/>
            <a:chOff x="5297950" y="1632050"/>
            <a:chExt cx="426200" cy="431100"/>
          </a:xfrm>
          <a:solidFill>
            <a:schemeClr val="bg1"/>
          </a:solidFill>
        </p:grpSpPr>
        <p:sp>
          <p:nvSpPr>
            <p:cNvPr id="103" name="Shape 451">
              <a:extLst>
                <a:ext uri="{FF2B5EF4-FFF2-40B4-BE49-F238E27FC236}">
                  <a16:creationId xmlns:a16="http://schemas.microsoft.com/office/drawing/2014/main" id="{3A11951A-5182-4812-92A3-E19D67615D5E}"/>
                </a:ext>
              </a:extLst>
            </p:cNvPr>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a:extLst>
                <a:ext uri="{FF2B5EF4-FFF2-40B4-BE49-F238E27FC236}">
                  <a16:creationId xmlns:a16="http://schemas.microsoft.com/office/drawing/2014/main" id="{BFA3F333-E383-4A24-9996-90A9A00338B7}"/>
                </a:ext>
              </a:extLst>
            </p:cNvPr>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a:extLst>
              <a:ext uri="{FF2B5EF4-FFF2-40B4-BE49-F238E27FC236}">
                <a16:creationId xmlns:a16="http://schemas.microsoft.com/office/drawing/2014/main" id="{8B9EC9C5-368E-4F43-BFF3-B46E2239AA9F}"/>
              </a:ext>
            </a:extLst>
          </p:cNvPr>
          <p:cNvGrpSpPr/>
          <p:nvPr/>
        </p:nvGrpSpPr>
        <p:grpSpPr>
          <a:xfrm>
            <a:off x="10317227" y="1882429"/>
            <a:ext cx="457203" cy="487148"/>
            <a:chOff x="5970800" y="1619250"/>
            <a:chExt cx="428650" cy="456725"/>
          </a:xfrm>
          <a:solidFill>
            <a:schemeClr val="bg1"/>
          </a:solidFill>
        </p:grpSpPr>
        <p:sp>
          <p:nvSpPr>
            <p:cNvPr id="106" name="Shape 454">
              <a:extLst>
                <a:ext uri="{FF2B5EF4-FFF2-40B4-BE49-F238E27FC236}">
                  <a16:creationId xmlns:a16="http://schemas.microsoft.com/office/drawing/2014/main" id="{A66DD997-87FC-4F23-8126-1E0972B3B0E0}"/>
                </a:ext>
              </a:extLst>
            </p:cNvPr>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a:extLst>
                <a:ext uri="{FF2B5EF4-FFF2-40B4-BE49-F238E27FC236}">
                  <a16:creationId xmlns:a16="http://schemas.microsoft.com/office/drawing/2014/main" id="{1DB14DF3-8749-4430-A9F8-C050FFD45198}"/>
                </a:ext>
              </a:extLst>
            </p:cNvPr>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a:extLst>
                <a:ext uri="{FF2B5EF4-FFF2-40B4-BE49-F238E27FC236}">
                  <a16:creationId xmlns:a16="http://schemas.microsoft.com/office/drawing/2014/main" id="{61427AA0-5BAD-4559-A8D8-82852406C1CA}"/>
                </a:ext>
              </a:extLst>
            </p:cNvPr>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a:extLst>
                <a:ext uri="{FF2B5EF4-FFF2-40B4-BE49-F238E27FC236}">
                  <a16:creationId xmlns:a16="http://schemas.microsoft.com/office/drawing/2014/main" id="{B6332E5A-7D08-423F-8BEF-BBB115851BFA}"/>
                </a:ext>
              </a:extLst>
            </p:cNvPr>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a:extLst>
                <a:ext uri="{FF2B5EF4-FFF2-40B4-BE49-F238E27FC236}">
                  <a16:creationId xmlns:a16="http://schemas.microsoft.com/office/drawing/2014/main" id="{3AB7C2EC-B483-49FF-A2EB-35E9117A95F5}"/>
                </a:ext>
              </a:extLst>
            </p:cNvPr>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a:extLst>
              <a:ext uri="{FF2B5EF4-FFF2-40B4-BE49-F238E27FC236}">
                <a16:creationId xmlns:a16="http://schemas.microsoft.com/office/drawing/2014/main" id="{5CB71102-A43C-4FFD-AE75-5A3C3AD87878}"/>
              </a:ext>
            </a:extLst>
          </p:cNvPr>
          <p:cNvGrpSpPr/>
          <p:nvPr/>
        </p:nvGrpSpPr>
        <p:grpSpPr>
          <a:xfrm>
            <a:off x="11015377" y="1876562"/>
            <a:ext cx="512533" cy="467601"/>
            <a:chOff x="6625350" y="1613750"/>
            <a:chExt cx="480525" cy="438400"/>
          </a:xfrm>
          <a:solidFill>
            <a:schemeClr val="bg1"/>
          </a:solidFill>
        </p:grpSpPr>
        <p:sp>
          <p:nvSpPr>
            <p:cNvPr id="112" name="Shape 460">
              <a:extLst>
                <a:ext uri="{FF2B5EF4-FFF2-40B4-BE49-F238E27FC236}">
                  <a16:creationId xmlns:a16="http://schemas.microsoft.com/office/drawing/2014/main" id="{E46AF0EB-BB70-4211-A129-A1AB217B8454}"/>
                </a:ext>
              </a:extLst>
            </p:cNvPr>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a:extLst>
                <a:ext uri="{FF2B5EF4-FFF2-40B4-BE49-F238E27FC236}">
                  <a16:creationId xmlns:a16="http://schemas.microsoft.com/office/drawing/2014/main" id="{FBFCBDF6-735A-42EB-AE56-6AC4C2EFB64B}"/>
                </a:ext>
              </a:extLst>
            </p:cNvPr>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a:extLst>
                <a:ext uri="{FF2B5EF4-FFF2-40B4-BE49-F238E27FC236}">
                  <a16:creationId xmlns:a16="http://schemas.microsoft.com/office/drawing/2014/main" id="{6C621B33-25D8-421E-AC38-B73BB3E887E4}"/>
                </a:ext>
              </a:extLst>
            </p:cNvPr>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a:extLst>
                <a:ext uri="{FF2B5EF4-FFF2-40B4-BE49-F238E27FC236}">
                  <a16:creationId xmlns:a16="http://schemas.microsoft.com/office/drawing/2014/main" id="{072DEA25-4748-465B-BE44-0944053A4047}"/>
                </a:ext>
              </a:extLst>
            </p:cNvPr>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a:extLst>
                <a:ext uri="{FF2B5EF4-FFF2-40B4-BE49-F238E27FC236}">
                  <a16:creationId xmlns:a16="http://schemas.microsoft.com/office/drawing/2014/main" id="{46FE38EB-06A4-43D7-8F44-33DD6F0BA255}"/>
                </a:ext>
              </a:extLst>
            </p:cNvPr>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a:extLst>
              <a:ext uri="{FF2B5EF4-FFF2-40B4-BE49-F238E27FC236}">
                <a16:creationId xmlns:a16="http://schemas.microsoft.com/office/drawing/2014/main" id="{FE888232-04E3-49F3-BA64-59373563C743}"/>
              </a:ext>
            </a:extLst>
          </p:cNvPr>
          <p:cNvGrpSpPr/>
          <p:nvPr/>
        </p:nvGrpSpPr>
        <p:grpSpPr>
          <a:xfrm>
            <a:off x="4600583" y="2637216"/>
            <a:ext cx="386860" cy="415525"/>
            <a:chOff x="611175" y="2326900"/>
            <a:chExt cx="362700" cy="389575"/>
          </a:xfrm>
          <a:solidFill>
            <a:schemeClr val="bg1"/>
          </a:solidFill>
        </p:grpSpPr>
        <p:sp>
          <p:nvSpPr>
            <p:cNvPr id="118" name="Shape 466">
              <a:extLst>
                <a:ext uri="{FF2B5EF4-FFF2-40B4-BE49-F238E27FC236}">
                  <a16:creationId xmlns:a16="http://schemas.microsoft.com/office/drawing/2014/main" id="{7F35D8D4-8BDB-4D1E-9A0D-0886F52EF330}"/>
                </a:ext>
              </a:extLst>
            </p:cNvPr>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a:extLst>
                <a:ext uri="{FF2B5EF4-FFF2-40B4-BE49-F238E27FC236}">
                  <a16:creationId xmlns:a16="http://schemas.microsoft.com/office/drawing/2014/main" id="{030101C0-9A00-4AD3-86EF-7DAD893AC613}"/>
                </a:ext>
              </a:extLst>
            </p:cNvPr>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a:extLst>
                <a:ext uri="{FF2B5EF4-FFF2-40B4-BE49-F238E27FC236}">
                  <a16:creationId xmlns:a16="http://schemas.microsoft.com/office/drawing/2014/main" id="{36A7EEE8-3E68-4E07-885E-797D978F0675}"/>
                </a:ext>
              </a:extLst>
            </p:cNvPr>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a:extLst>
                <a:ext uri="{FF2B5EF4-FFF2-40B4-BE49-F238E27FC236}">
                  <a16:creationId xmlns:a16="http://schemas.microsoft.com/office/drawing/2014/main" id="{FA713302-9454-4659-88DE-DD7AB408ABC3}"/>
                </a:ext>
              </a:extLst>
            </p:cNvPr>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a:extLst>
              <a:ext uri="{FF2B5EF4-FFF2-40B4-BE49-F238E27FC236}">
                <a16:creationId xmlns:a16="http://schemas.microsoft.com/office/drawing/2014/main" id="{46EEB4E1-4542-40E2-AAA7-56110CC0BA2E}"/>
              </a:ext>
            </a:extLst>
          </p:cNvPr>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a:extLst>
              <a:ext uri="{FF2B5EF4-FFF2-40B4-BE49-F238E27FC236}">
                <a16:creationId xmlns:a16="http://schemas.microsoft.com/office/drawing/2014/main" id="{630254E5-411F-4054-B8A5-794C4FE65851}"/>
              </a:ext>
            </a:extLst>
          </p:cNvPr>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a:extLst>
              <a:ext uri="{FF2B5EF4-FFF2-40B4-BE49-F238E27FC236}">
                <a16:creationId xmlns:a16="http://schemas.microsoft.com/office/drawing/2014/main" id="{E84C9C35-CD61-444D-99D6-5AEB472CA2B4}"/>
              </a:ext>
            </a:extLst>
          </p:cNvPr>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a:extLst>
              <a:ext uri="{FF2B5EF4-FFF2-40B4-BE49-F238E27FC236}">
                <a16:creationId xmlns:a16="http://schemas.microsoft.com/office/drawing/2014/main" id="{B0205129-66E5-4115-9179-18B5BF265027}"/>
              </a:ext>
            </a:extLst>
          </p:cNvPr>
          <p:cNvGrpSpPr/>
          <p:nvPr/>
        </p:nvGrpSpPr>
        <p:grpSpPr>
          <a:xfrm>
            <a:off x="7561153" y="2570793"/>
            <a:ext cx="217535" cy="543171"/>
            <a:chOff x="3386850" y="2264625"/>
            <a:chExt cx="203950" cy="509250"/>
          </a:xfrm>
          <a:solidFill>
            <a:schemeClr val="bg1"/>
          </a:solidFill>
        </p:grpSpPr>
        <p:sp>
          <p:nvSpPr>
            <p:cNvPr id="126" name="Shape 474">
              <a:extLst>
                <a:ext uri="{FF2B5EF4-FFF2-40B4-BE49-F238E27FC236}">
                  <a16:creationId xmlns:a16="http://schemas.microsoft.com/office/drawing/2014/main" id="{09EC68AA-27B5-4D5C-92A3-35FB152ADFD1}"/>
                </a:ext>
              </a:extLst>
            </p:cNvPr>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a:extLst>
                <a:ext uri="{FF2B5EF4-FFF2-40B4-BE49-F238E27FC236}">
                  <a16:creationId xmlns:a16="http://schemas.microsoft.com/office/drawing/2014/main" id="{734B071E-AECA-4069-B2A9-4B53FAA873B1}"/>
                </a:ext>
              </a:extLst>
            </p:cNvPr>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a:extLst>
              <a:ext uri="{FF2B5EF4-FFF2-40B4-BE49-F238E27FC236}">
                <a16:creationId xmlns:a16="http://schemas.microsoft.com/office/drawing/2014/main" id="{67301D16-AE32-4D5D-9F1C-EED9F22AFA67}"/>
              </a:ext>
            </a:extLst>
          </p:cNvPr>
          <p:cNvGrpSpPr/>
          <p:nvPr/>
        </p:nvGrpSpPr>
        <p:grpSpPr>
          <a:xfrm>
            <a:off x="9018652" y="2639830"/>
            <a:ext cx="178443" cy="405099"/>
            <a:chOff x="4753325" y="2329350"/>
            <a:chExt cx="167300" cy="379800"/>
          </a:xfrm>
          <a:solidFill>
            <a:schemeClr val="bg1"/>
          </a:solidFill>
        </p:grpSpPr>
        <p:sp>
          <p:nvSpPr>
            <p:cNvPr id="129" name="Shape 477">
              <a:extLst>
                <a:ext uri="{FF2B5EF4-FFF2-40B4-BE49-F238E27FC236}">
                  <a16:creationId xmlns:a16="http://schemas.microsoft.com/office/drawing/2014/main" id="{822B2264-DE5C-42C4-ADDA-CCCB6C2679AE}"/>
                </a:ext>
              </a:extLst>
            </p:cNvPr>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a:extLst>
                <a:ext uri="{FF2B5EF4-FFF2-40B4-BE49-F238E27FC236}">
                  <a16:creationId xmlns:a16="http://schemas.microsoft.com/office/drawing/2014/main" id="{EC37ED5B-D18F-4C91-9DD8-D7AB95995E38}"/>
                </a:ext>
              </a:extLst>
            </p:cNvPr>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a:extLst>
              <a:ext uri="{FF2B5EF4-FFF2-40B4-BE49-F238E27FC236}">
                <a16:creationId xmlns:a16="http://schemas.microsoft.com/office/drawing/2014/main" id="{C9F9E8E5-8733-4E20-BC11-BE21B1B8F854}"/>
              </a:ext>
            </a:extLst>
          </p:cNvPr>
          <p:cNvGrpSpPr/>
          <p:nvPr/>
        </p:nvGrpSpPr>
        <p:grpSpPr>
          <a:xfrm>
            <a:off x="8296395" y="2573379"/>
            <a:ext cx="185002" cy="537971"/>
            <a:chOff x="4076175" y="2267050"/>
            <a:chExt cx="173450" cy="504375"/>
          </a:xfrm>
          <a:solidFill>
            <a:schemeClr val="bg1"/>
          </a:solidFill>
        </p:grpSpPr>
        <p:sp>
          <p:nvSpPr>
            <p:cNvPr id="132" name="Shape 480">
              <a:extLst>
                <a:ext uri="{FF2B5EF4-FFF2-40B4-BE49-F238E27FC236}">
                  <a16:creationId xmlns:a16="http://schemas.microsoft.com/office/drawing/2014/main" id="{3C9B92F7-B8B5-431B-85EC-4DDDBC01C1BC}"/>
                </a:ext>
              </a:extLst>
            </p:cNvPr>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a:extLst>
                <a:ext uri="{FF2B5EF4-FFF2-40B4-BE49-F238E27FC236}">
                  <a16:creationId xmlns:a16="http://schemas.microsoft.com/office/drawing/2014/main" id="{BFCE29F2-A13A-497F-BF99-93C8DAA34EC1}"/>
                </a:ext>
              </a:extLst>
            </p:cNvPr>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a:extLst>
              <a:ext uri="{FF2B5EF4-FFF2-40B4-BE49-F238E27FC236}">
                <a16:creationId xmlns:a16="http://schemas.microsoft.com/office/drawing/2014/main" id="{95D567F6-3F6A-4A73-8463-B212F430F53F}"/>
              </a:ext>
            </a:extLst>
          </p:cNvPr>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a:extLst>
              <a:ext uri="{FF2B5EF4-FFF2-40B4-BE49-F238E27FC236}">
                <a16:creationId xmlns:a16="http://schemas.microsoft.com/office/drawing/2014/main" id="{ED8EE34B-00CE-4CF9-91FB-135157A11182}"/>
              </a:ext>
            </a:extLst>
          </p:cNvPr>
          <p:cNvGrpSpPr/>
          <p:nvPr/>
        </p:nvGrpSpPr>
        <p:grpSpPr>
          <a:xfrm>
            <a:off x="10321786" y="2637857"/>
            <a:ext cx="448083" cy="414219"/>
            <a:chOff x="5975075" y="2327500"/>
            <a:chExt cx="420100" cy="388350"/>
          </a:xfrm>
          <a:solidFill>
            <a:schemeClr val="bg1"/>
          </a:solidFill>
        </p:grpSpPr>
        <p:sp>
          <p:nvSpPr>
            <p:cNvPr id="136" name="Shape 484">
              <a:extLst>
                <a:ext uri="{FF2B5EF4-FFF2-40B4-BE49-F238E27FC236}">
                  <a16:creationId xmlns:a16="http://schemas.microsoft.com/office/drawing/2014/main" id="{AD96A09E-9E41-4507-BE5C-8B371607C5E7}"/>
                </a:ext>
              </a:extLst>
            </p:cNvPr>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a:extLst>
                <a:ext uri="{FF2B5EF4-FFF2-40B4-BE49-F238E27FC236}">
                  <a16:creationId xmlns:a16="http://schemas.microsoft.com/office/drawing/2014/main" id="{636BAA21-7095-4EF1-BF75-7F8EC50F66D7}"/>
                </a:ext>
              </a:extLst>
            </p:cNvPr>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a:extLst>
              <a:ext uri="{FF2B5EF4-FFF2-40B4-BE49-F238E27FC236}">
                <a16:creationId xmlns:a16="http://schemas.microsoft.com/office/drawing/2014/main" id="{2B8A8684-5BA6-4501-9B4C-581E03314EF5}"/>
              </a:ext>
            </a:extLst>
          </p:cNvPr>
          <p:cNvGrpSpPr/>
          <p:nvPr/>
        </p:nvGrpSpPr>
        <p:grpSpPr>
          <a:xfrm>
            <a:off x="11127371" y="2625483"/>
            <a:ext cx="274865" cy="448083"/>
            <a:chOff x="6730350" y="2315900"/>
            <a:chExt cx="257700" cy="420100"/>
          </a:xfrm>
          <a:solidFill>
            <a:schemeClr val="bg1"/>
          </a:solidFill>
        </p:grpSpPr>
        <p:sp>
          <p:nvSpPr>
            <p:cNvPr id="139" name="Shape 487">
              <a:extLst>
                <a:ext uri="{FF2B5EF4-FFF2-40B4-BE49-F238E27FC236}">
                  <a16:creationId xmlns:a16="http://schemas.microsoft.com/office/drawing/2014/main" id="{93854383-10F7-4A38-898A-A19AE3414DCE}"/>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a:extLst>
                <a:ext uri="{FF2B5EF4-FFF2-40B4-BE49-F238E27FC236}">
                  <a16:creationId xmlns:a16="http://schemas.microsoft.com/office/drawing/2014/main" id="{ACEDD1FA-272D-42C4-A57E-4B895C916FFA}"/>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a:extLst>
                <a:ext uri="{FF2B5EF4-FFF2-40B4-BE49-F238E27FC236}">
                  <a16:creationId xmlns:a16="http://schemas.microsoft.com/office/drawing/2014/main" id="{BD66BD25-E654-4B14-877C-8DAF93C5D800}"/>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a:extLst>
                <a:ext uri="{FF2B5EF4-FFF2-40B4-BE49-F238E27FC236}">
                  <a16:creationId xmlns:a16="http://schemas.microsoft.com/office/drawing/2014/main" id="{7AF480B2-E6AE-48A2-B88A-B13A7F5DFA0F}"/>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a:extLst>
                <a:ext uri="{FF2B5EF4-FFF2-40B4-BE49-F238E27FC236}">
                  <a16:creationId xmlns:a16="http://schemas.microsoft.com/office/drawing/2014/main" id="{1AC38507-FDD3-4E70-B014-6D0CB21B0337}"/>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a:extLst>
              <a:ext uri="{FF2B5EF4-FFF2-40B4-BE49-F238E27FC236}">
                <a16:creationId xmlns:a16="http://schemas.microsoft.com/office/drawing/2014/main" id="{FF78608A-D736-4668-8549-48CA9CFB655A}"/>
              </a:ext>
            </a:extLst>
          </p:cNvPr>
          <p:cNvGrpSpPr/>
          <p:nvPr/>
        </p:nvGrpSpPr>
        <p:grpSpPr>
          <a:xfrm>
            <a:off x="4724310" y="3309955"/>
            <a:ext cx="139405" cy="508001"/>
            <a:chOff x="727175" y="2957625"/>
            <a:chExt cx="130700" cy="476275"/>
          </a:xfrm>
          <a:solidFill>
            <a:schemeClr val="bg1"/>
          </a:solidFill>
        </p:grpSpPr>
        <p:sp>
          <p:nvSpPr>
            <p:cNvPr id="145" name="Shape 493">
              <a:extLst>
                <a:ext uri="{FF2B5EF4-FFF2-40B4-BE49-F238E27FC236}">
                  <a16:creationId xmlns:a16="http://schemas.microsoft.com/office/drawing/2014/main" id="{06BE8F48-69E6-4BFA-91DE-6F3B2373D137}"/>
                </a:ext>
              </a:extLst>
            </p:cNvPr>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a:extLst>
                <a:ext uri="{FF2B5EF4-FFF2-40B4-BE49-F238E27FC236}">
                  <a16:creationId xmlns:a16="http://schemas.microsoft.com/office/drawing/2014/main" id="{17F1C925-C347-4E83-97F7-5CFDD411C664}"/>
                </a:ext>
              </a:extLst>
            </p:cNvPr>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a:extLst>
              <a:ext uri="{FF2B5EF4-FFF2-40B4-BE49-F238E27FC236}">
                <a16:creationId xmlns:a16="http://schemas.microsoft.com/office/drawing/2014/main" id="{DA3779D8-3F89-46F7-8D6D-494E21560118}"/>
              </a:ext>
            </a:extLst>
          </p:cNvPr>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a:extLst>
              <a:ext uri="{FF2B5EF4-FFF2-40B4-BE49-F238E27FC236}">
                <a16:creationId xmlns:a16="http://schemas.microsoft.com/office/drawing/2014/main" id="{854C09D9-BCD9-4F80-B1C7-972AC4EC9FDC}"/>
              </a:ext>
            </a:extLst>
          </p:cNvPr>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a:extLst>
              <a:ext uri="{FF2B5EF4-FFF2-40B4-BE49-F238E27FC236}">
                <a16:creationId xmlns:a16="http://schemas.microsoft.com/office/drawing/2014/main" id="{C8A8DED6-A796-43D5-9613-19F10F7CB9AA}"/>
              </a:ext>
            </a:extLst>
          </p:cNvPr>
          <p:cNvGrpSpPr/>
          <p:nvPr/>
        </p:nvGrpSpPr>
        <p:grpSpPr>
          <a:xfrm>
            <a:off x="6704104" y="3326221"/>
            <a:ext cx="493682" cy="475442"/>
            <a:chOff x="2583325" y="2972875"/>
            <a:chExt cx="462850" cy="445750"/>
          </a:xfrm>
          <a:solidFill>
            <a:schemeClr val="bg1"/>
          </a:solidFill>
        </p:grpSpPr>
        <p:sp>
          <p:nvSpPr>
            <p:cNvPr id="150" name="Shape 498">
              <a:extLst>
                <a:ext uri="{FF2B5EF4-FFF2-40B4-BE49-F238E27FC236}">
                  <a16:creationId xmlns:a16="http://schemas.microsoft.com/office/drawing/2014/main" id="{9FCD8F01-4839-440D-88D7-936ACB93C51B}"/>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a:extLst>
                <a:ext uri="{FF2B5EF4-FFF2-40B4-BE49-F238E27FC236}">
                  <a16:creationId xmlns:a16="http://schemas.microsoft.com/office/drawing/2014/main" id="{B11A18A1-C18D-49BF-83D4-6240CEF58A7B}"/>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a:extLst>
              <a:ext uri="{FF2B5EF4-FFF2-40B4-BE49-F238E27FC236}">
                <a16:creationId xmlns:a16="http://schemas.microsoft.com/office/drawing/2014/main" id="{4FF6CCB2-7189-4B8B-94F7-EB08561D9C11}"/>
              </a:ext>
            </a:extLst>
          </p:cNvPr>
          <p:cNvGrpSpPr/>
          <p:nvPr/>
        </p:nvGrpSpPr>
        <p:grpSpPr>
          <a:xfrm>
            <a:off x="7406147" y="3397231"/>
            <a:ext cx="527546" cy="333449"/>
            <a:chOff x="3241525" y="3039450"/>
            <a:chExt cx="494600" cy="312625"/>
          </a:xfrm>
          <a:solidFill>
            <a:schemeClr val="bg1"/>
          </a:solidFill>
        </p:grpSpPr>
        <p:sp>
          <p:nvSpPr>
            <p:cNvPr id="153" name="Shape 501">
              <a:extLst>
                <a:ext uri="{FF2B5EF4-FFF2-40B4-BE49-F238E27FC236}">
                  <a16:creationId xmlns:a16="http://schemas.microsoft.com/office/drawing/2014/main" id="{CE47702D-B15D-4579-A53C-1A56DBD2865F}"/>
                </a:ext>
              </a:extLst>
            </p:cNvPr>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a:extLst>
                <a:ext uri="{FF2B5EF4-FFF2-40B4-BE49-F238E27FC236}">
                  <a16:creationId xmlns:a16="http://schemas.microsoft.com/office/drawing/2014/main" id="{695BEC2B-4242-47F6-BD27-BB824B4657AA}"/>
                </a:ext>
              </a:extLst>
            </p:cNvPr>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a:extLst>
              <a:ext uri="{FF2B5EF4-FFF2-40B4-BE49-F238E27FC236}">
                <a16:creationId xmlns:a16="http://schemas.microsoft.com/office/drawing/2014/main" id="{F991850C-0CED-48B1-8035-143095E1A771}"/>
              </a:ext>
            </a:extLst>
          </p:cNvPr>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a:extLst>
              <a:ext uri="{FF2B5EF4-FFF2-40B4-BE49-F238E27FC236}">
                <a16:creationId xmlns:a16="http://schemas.microsoft.com/office/drawing/2014/main" id="{DB8DE473-461A-47AC-ABC2-9993F48390B3}"/>
              </a:ext>
            </a:extLst>
          </p:cNvPr>
          <p:cNvGrpSpPr/>
          <p:nvPr/>
        </p:nvGrpSpPr>
        <p:grpSpPr>
          <a:xfrm>
            <a:off x="9553958" y="3362059"/>
            <a:ext cx="545785" cy="403792"/>
            <a:chOff x="5255200" y="3006475"/>
            <a:chExt cx="511700" cy="378575"/>
          </a:xfrm>
          <a:solidFill>
            <a:schemeClr val="bg1"/>
          </a:solidFill>
        </p:grpSpPr>
        <p:sp>
          <p:nvSpPr>
            <p:cNvPr id="157" name="Shape 505">
              <a:extLst>
                <a:ext uri="{FF2B5EF4-FFF2-40B4-BE49-F238E27FC236}">
                  <a16:creationId xmlns:a16="http://schemas.microsoft.com/office/drawing/2014/main" id="{9BE7014B-1399-4FF0-8B2C-DF1BFDB2EC4E}"/>
                </a:ext>
              </a:extLst>
            </p:cNvPr>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a:extLst>
                <a:ext uri="{FF2B5EF4-FFF2-40B4-BE49-F238E27FC236}">
                  <a16:creationId xmlns:a16="http://schemas.microsoft.com/office/drawing/2014/main" id="{0B85AD21-6B4D-4595-8797-5312988B12D8}"/>
                </a:ext>
              </a:extLst>
            </p:cNvPr>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a:extLst>
              <a:ext uri="{FF2B5EF4-FFF2-40B4-BE49-F238E27FC236}">
                <a16:creationId xmlns:a16="http://schemas.microsoft.com/office/drawing/2014/main" id="{24866F0F-59D6-4F50-A82E-766C0019F8CC}"/>
              </a:ext>
            </a:extLst>
          </p:cNvPr>
          <p:cNvGrpSpPr/>
          <p:nvPr/>
        </p:nvGrpSpPr>
        <p:grpSpPr>
          <a:xfrm>
            <a:off x="8168108" y="3338620"/>
            <a:ext cx="441578" cy="450669"/>
            <a:chOff x="3955900" y="2984500"/>
            <a:chExt cx="414000" cy="422525"/>
          </a:xfrm>
          <a:solidFill>
            <a:schemeClr val="bg1"/>
          </a:solidFill>
        </p:grpSpPr>
        <p:sp>
          <p:nvSpPr>
            <p:cNvPr id="160" name="Shape 508">
              <a:extLst>
                <a:ext uri="{FF2B5EF4-FFF2-40B4-BE49-F238E27FC236}">
                  <a16:creationId xmlns:a16="http://schemas.microsoft.com/office/drawing/2014/main" id="{F4C04FBE-1E76-43B7-92F2-37A28BB46654}"/>
                </a:ext>
              </a:extLst>
            </p:cNvPr>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a:extLst>
                <a:ext uri="{FF2B5EF4-FFF2-40B4-BE49-F238E27FC236}">
                  <a16:creationId xmlns:a16="http://schemas.microsoft.com/office/drawing/2014/main" id="{6D2FD19F-59FD-45F7-9ECF-54719CD7CE37}"/>
                </a:ext>
              </a:extLst>
            </p:cNvPr>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a:extLst>
                <a:ext uri="{FF2B5EF4-FFF2-40B4-BE49-F238E27FC236}">
                  <a16:creationId xmlns:a16="http://schemas.microsoft.com/office/drawing/2014/main" id="{FC5808DC-408B-472D-B6B1-B74842AFA308}"/>
                </a:ext>
              </a:extLst>
            </p:cNvPr>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a:extLst>
              <a:ext uri="{FF2B5EF4-FFF2-40B4-BE49-F238E27FC236}">
                <a16:creationId xmlns:a16="http://schemas.microsoft.com/office/drawing/2014/main" id="{488A6257-B552-4A58-B981-285B0DD6EFF5}"/>
              </a:ext>
            </a:extLst>
          </p:cNvPr>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a:extLst>
              <a:ext uri="{FF2B5EF4-FFF2-40B4-BE49-F238E27FC236}">
                <a16:creationId xmlns:a16="http://schemas.microsoft.com/office/drawing/2014/main" id="{0B8D63E1-66BD-4E71-8495-ACE25C9599C0}"/>
              </a:ext>
            </a:extLst>
          </p:cNvPr>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a:extLst>
              <a:ext uri="{FF2B5EF4-FFF2-40B4-BE49-F238E27FC236}">
                <a16:creationId xmlns:a16="http://schemas.microsoft.com/office/drawing/2014/main" id="{924FEE16-E4F4-4E54-9883-E96284A012C6}"/>
              </a:ext>
            </a:extLst>
          </p:cNvPr>
          <p:cNvGrpSpPr/>
          <p:nvPr/>
        </p:nvGrpSpPr>
        <p:grpSpPr>
          <a:xfrm>
            <a:off x="11096120" y="3332088"/>
            <a:ext cx="337369" cy="479361"/>
            <a:chOff x="6701050" y="2978375"/>
            <a:chExt cx="316300" cy="449425"/>
          </a:xfrm>
          <a:solidFill>
            <a:schemeClr val="bg1"/>
          </a:solidFill>
        </p:grpSpPr>
        <p:sp>
          <p:nvSpPr>
            <p:cNvPr id="166" name="Shape 514">
              <a:extLst>
                <a:ext uri="{FF2B5EF4-FFF2-40B4-BE49-F238E27FC236}">
                  <a16:creationId xmlns:a16="http://schemas.microsoft.com/office/drawing/2014/main" id="{C80B6CB0-11DE-4F35-BD7B-09C7C5686780}"/>
                </a:ext>
              </a:extLst>
            </p:cNvPr>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a:extLst>
                <a:ext uri="{FF2B5EF4-FFF2-40B4-BE49-F238E27FC236}">
                  <a16:creationId xmlns:a16="http://schemas.microsoft.com/office/drawing/2014/main" id="{C9E8AC71-B9C8-49DF-8727-69959FEAF126}"/>
                </a:ext>
              </a:extLst>
            </p:cNvPr>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a:extLst>
              <a:ext uri="{FF2B5EF4-FFF2-40B4-BE49-F238E27FC236}">
                <a16:creationId xmlns:a16="http://schemas.microsoft.com/office/drawing/2014/main" id="{3BDF1D02-36BD-4692-B9EF-1485EEFB9365}"/>
              </a:ext>
            </a:extLst>
          </p:cNvPr>
          <p:cNvGrpSpPr/>
          <p:nvPr/>
        </p:nvGrpSpPr>
        <p:grpSpPr>
          <a:xfrm>
            <a:off x="5272657" y="4121408"/>
            <a:ext cx="480668" cy="323050"/>
            <a:chOff x="1241275" y="3718400"/>
            <a:chExt cx="450650" cy="302875"/>
          </a:xfrm>
          <a:solidFill>
            <a:schemeClr val="bg1"/>
          </a:solidFill>
        </p:grpSpPr>
        <p:sp>
          <p:nvSpPr>
            <p:cNvPr id="169" name="Shape 517">
              <a:extLst>
                <a:ext uri="{FF2B5EF4-FFF2-40B4-BE49-F238E27FC236}">
                  <a16:creationId xmlns:a16="http://schemas.microsoft.com/office/drawing/2014/main" id="{3EDC21B8-F908-4BAB-8ED9-13E47895E242}"/>
                </a:ext>
              </a:extLst>
            </p:cNvPr>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a:extLst>
                <a:ext uri="{FF2B5EF4-FFF2-40B4-BE49-F238E27FC236}">
                  <a16:creationId xmlns:a16="http://schemas.microsoft.com/office/drawing/2014/main" id="{AF58E17E-D74D-4A6C-A4C7-C09FB375208C}"/>
                </a:ext>
              </a:extLst>
            </p:cNvPr>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a:extLst>
                <a:ext uri="{FF2B5EF4-FFF2-40B4-BE49-F238E27FC236}">
                  <a16:creationId xmlns:a16="http://schemas.microsoft.com/office/drawing/2014/main" id="{39409476-3FF8-4F52-8882-2F04A9E36DE4}"/>
                </a:ext>
              </a:extLst>
            </p:cNvPr>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a:extLst>
                <a:ext uri="{FF2B5EF4-FFF2-40B4-BE49-F238E27FC236}">
                  <a16:creationId xmlns:a16="http://schemas.microsoft.com/office/drawing/2014/main" id="{1112201E-226F-410F-9F29-200AB43046ED}"/>
                </a:ext>
              </a:extLst>
            </p:cNvPr>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a:extLst>
              <a:ext uri="{FF2B5EF4-FFF2-40B4-BE49-F238E27FC236}">
                <a16:creationId xmlns:a16="http://schemas.microsoft.com/office/drawing/2014/main" id="{8354ABA5-84FA-44D0-8447-8A01E2089F90}"/>
              </a:ext>
            </a:extLst>
          </p:cNvPr>
          <p:cNvGrpSpPr/>
          <p:nvPr/>
        </p:nvGrpSpPr>
        <p:grpSpPr>
          <a:xfrm>
            <a:off x="5998164" y="4096663"/>
            <a:ext cx="467601" cy="373180"/>
            <a:chOff x="1921475" y="3695200"/>
            <a:chExt cx="438400" cy="349875"/>
          </a:xfrm>
          <a:solidFill>
            <a:schemeClr val="bg1"/>
          </a:solidFill>
        </p:grpSpPr>
        <p:sp>
          <p:nvSpPr>
            <p:cNvPr id="174" name="Shape 522">
              <a:extLst>
                <a:ext uri="{FF2B5EF4-FFF2-40B4-BE49-F238E27FC236}">
                  <a16:creationId xmlns:a16="http://schemas.microsoft.com/office/drawing/2014/main" id="{34513FBF-30DB-4F8D-ABA2-5AACD1600DD3}"/>
                </a:ext>
              </a:extLst>
            </p:cNvPr>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a:extLst>
                <a:ext uri="{FF2B5EF4-FFF2-40B4-BE49-F238E27FC236}">
                  <a16:creationId xmlns:a16="http://schemas.microsoft.com/office/drawing/2014/main" id="{851C341F-2D71-46ED-93D4-C1146C92ACB8}"/>
                </a:ext>
              </a:extLst>
            </p:cNvPr>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a:extLst>
                <a:ext uri="{FF2B5EF4-FFF2-40B4-BE49-F238E27FC236}">
                  <a16:creationId xmlns:a16="http://schemas.microsoft.com/office/drawing/2014/main" id="{820256D0-EC27-40EE-B250-E184CFA24BC2}"/>
                </a:ext>
              </a:extLst>
            </p:cNvPr>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a:extLst>
              <a:ext uri="{FF2B5EF4-FFF2-40B4-BE49-F238E27FC236}">
                <a16:creationId xmlns:a16="http://schemas.microsoft.com/office/drawing/2014/main" id="{937927DD-8A9B-4002-8B52-4228F8D0B6FA}"/>
              </a:ext>
            </a:extLst>
          </p:cNvPr>
          <p:cNvGrpSpPr/>
          <p:nvPr/>
        </p:nvGrpSpPr>
        <p:grpSpPr>
          <a:xfrm>
            <a:off x="6721703" y="4090797"/>
            <a:ext cx="458482" cy="384274"/>
            <a:chOff x="2599825" y="3689700"/>
            <a:chExt cx="429850" cy="360275"/>
          </a:xfrm>
          <a:solidFill>
            <a:schemeClr val="bg1"/>
          </a:solidFill>
        </p:grpSpPr>
        <p:sp>
          <p:nvSpPr>
            <p:cNvPr id="178" name="Shape 526">
              <a:extLst>
                <a:ext uri="{FF2B5EF4-FFF2-40B4-BE49-F238E27FC236}">
                  <a16:creationId xmlns:a16="http://schemas.microsoft.com/office/drawing/2014/main" id="{29C5AFD8-9AFD-4226-B41E-B967E6751A55}"/>
                </a:ext>
              </a:extLst>
            </p:cNvPr>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a:extLst>
                <a:ext uri="{FF2B5EF4-FFF2-40B4-BE49-F238E27FC236}">
                  <a16:creationId xmlns:a16="http://schemas.microsoft.com/office/drawing/2014/main" id="{FDE36E2F-8591-4B07-83C8-2B15C9505D2E}"/>
                </a:ext>
              </a:extLst>
            </p:cNvPr>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a:extLst>
              <a:ext uri="{FF2B5EF4-FFF2-40B4-BE49-F238E27FC236}">
                <a16:creationId xmlns:a16="http://schemas.microsoft.com/office/drawing/2014/main" id="{57F6BD75-83BB-497B-8BCB-52B1433DF250}"/>
              </a:ext>
            </a:extLst>
          </p:cNvPr>
          <p:cNvGrpSpPr/>
          <p:nvPr/>
        </p:nvGrpSpPr>
        <p:grpSpPr>
          <a:xfrm>
            <a:off x="7462811" y="4051065"/>
            <a:ext cx="414219" cy="432458"/>
            <a:chOff x="3294650" y="3652450"/>
            <a:chExt cx="388350" cy="405450"/>
          </a:xfrm>
          <a:solidFill>
            <a:schemeClr val="bg1"/>
          </a:solidFill>
        </p:grpSpPr>
        <p:sp>
          <p:nvSpPr>
            <p:cNvPr id="181" name="Shape 529">
              <a:extLst>
                <a:ext uri="{FF2B5EF4-FFF2-40B4-BE49-F238E27FC236}">
                  <a16:creationId xmlns:a16="http://schemas.microsoft.com/office/drawing/2014/main" id="{5A4EE909-8153-4D18-ADC0-7CAE19555649}"/>
                </a:ext>
              </a:extLst>
            </p:cNvPr>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a:extLst>
                <a:ext uri="{FF2B5EF4-FFF2-40B4-BE49-F238E27FC236}">
                  <a16:creationId xmlns:a16="http://schemas.microsoft.com/office/drawing/2014/main" id="{A639BFA1-62A0-4779-8F0F-461FB05CB26C}"/>
                </a:ext>
              </a:extLst>
            </p:cNvPr>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a:extLst>
                <a:ext uri="{FF2B5EF4-FFF2-40B4-BE49-F238E27FC236}">
                  <a16:creationId xmlns:a16="http://schemas.microsoft.com/office/drawing/2014/main" id="{CE5C46E4-FB58-4DB8-8744-DD672E136A24}"/>
                </a:ext>
              </a:extLst>
            </p:cNvPr>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a:extLst>
              <a:ext uri="{FF2B5EF4-FFF2-40B4-BE49-F238E27FC236}">
                <a16:creationId xmlns:a16="http://schemas.microsoft.com/office/drawing/2014/main" id="{3471DE28-B5D3-409E-B580-63EB88A80D1F}"/>
              </a:ext>
            </a:extLst>
          </p:cNvPr>
          <p:cNvGrpSpPr/>
          <p:nvPr/>
        </p:nvGrpSpPr>
        <p:grpSpPr>
          <a:xfrm>
            <a:off x="8147283" y="4105782"/>
            <a:ext cx="483228" cy="354301"/>
            <a:chOff x="3936375" y="3703750"/>
            <a:chExt cx="453050" cy="332175"/>
          </a:xfrm>
          <a:solidFill>
            <a:schemeClr val="bg1"/>
          </a:solidFill>
        </p:grpSpPr>
        <p:sp>
          <p:nvSpPr>
            <p:cNvPr id="185" name="Shape 533">
              <a:extLst>
                <a:ext uri="{FF2B5EF4-FFF2-40B4-BE49-F238E27FC236}">
                  <a16:creationId xmlns:a16="http://schemas.microsoft.com/office/drawing/2014/main" id="{5C7C6A84-0772-4489-AD30-0E9207494243}"/>
                </a:ext>
              </a:extLst>
            </p:cNvPr>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a:extLst>
                <a:ext uri="{FF2B5EF4-FFF2-40B4-BE49-F238E27FC236}">
                  <a16:creationId xmlns:a16="http://schemas.microsoft.com/office/drawing/2014/main" id="{9DF22D21-499B-4AA1-8DD5-E144F8333BC0}"/>
                </a:ext>
              </a:extLst>
            </p:cNvPr>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a:extLst>
                <a:ext uri="{FF2B5EF4-FFF2-40B4-BE49-F238E27FC236}">
                  <a16:creationId xmlns:a16="http://schemas.microsoft.com/office/drawing/2014/main" id="{6471EE13-A00A-4FEB-BF5D-37CD04DE6ED8}"/>
                </a:ext>
              </a:extLst>
            </p:cNvPr>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a:extLst>
                <a:ext uri="{FF2B5EF4-FFF2-40B4-BE49-F238E27FC236}">
                  <a16:creationId xmlns:a16="http://schemas.microsoft.com/office/drawing/2014/main" id="{69590567-C116-421B-8F3E-2C42D9D59E7C}"/>
                </a:ext>
              </a:extLst>
            </p:cNvPr>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a:extLst>
                <a:ext uri="{FF2B5EF4-FFF2-40B4-BE49-F238E27FC236}">
                  <a16:creationId xmlns:a16="http://schemas.microsoft.com/office/drawing/2014/main" id="{36BC903E-322E-401F-81B8-87BF5F19FE4E}"/>
                </a:ext>
              </a:extLst>
            </p:cNvPr>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a:extLst>
              <a:ext uri="{FF2B5EF4-FFF2-40B4-BE49-F238E27FC236}">
                <a16:creationId xmlns:a16="http://schemas.microsoft.com/office/drawing/2014/main" id="{CFB70F68-5F44-4987-BC85-469981CF3744}"/>
              </a:ext>
            </a:extLst>
          </p:cNvPr>
          <p:cNvGrpSpPr/>
          <p:nvPr/>
        </p:nvGrpSpPr>
        <p:grpSpPr>
          <a:xfrm>
            <a:off x="8866260" y="4105782"/>
            <a:ext cx="483228" cy="354301"/>
            <a:chOff x="4610450" y="3703750"/>
            <a:chExt cx="453050" cy="332175"/>
          </a:xfrm>
          <a:solidFill>
            <a:schemeClr val="bg1"/>
          </a:solidFill>
        </p:grpSpPr>
        <p:sp>
          <p:nvSpPr>
            <p:cNvPr id="191" name="Shape 539">
              <a:extLst>
                <a:ext uri="{FF2B5EF4-FFF2-40B4-BE49-F238E27FC236}">
                  <a16:creationId xmlns:a16="http://schemas.microsoft.com/office/drawing/2014/main" id="{337BE986-542D-49BB-9AB7-3536643C3772}"/>
                </a:ext>
              </a:extLst>
            </p:cNvPr>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a:extLst>
                <a:ext uri="{FF2B5EF4-FFF2-40B4-BE49-F238E27FC236}">
                  <a16:creationId xmlns:a16="http://schemas.microsoft.com/office/drawing/2014/main" id="{5ECDD0A9-57B6-424D-9BC7-7B604A573DC1}"/>
                </a:ext>
              </a:extLst>
            </p:cNvPr>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a:extLst>
              <a:ext uri="{FF2B5EF4-FFF2-40B4-BE49-F238E27FC236}">
                <a16:creationId xmlns:a16="http://schemas.microsoft.com/office/drawing/2014/main" id="{1DB553AF-5F8E-44E9-8F2C-A8E595F364A1}"/>
              </a:ext>
            </a:extLst>
          </p:cNvPr>
          <p:cNvGrpSpPr/>
          <p:nvPr/>
        </p:nvGrpSpPr>
        <p:grpSpPr>
          <a:xfrm>
            <a:off x="9602170" y="4069971"/>
            <a:ext cx="449363" cy="425925"/>
            <a:chOff x="5300400" y="3670175"/>
            <a:chExt cx="421300" cy="399325"/>
          </a:xfrm>
          <a:solidFill>
            <a:schemeClr val="bg1"/>
          </a:solidFill>
        </p:grpSpPr>
        <p:sp>
          <p:nvSpPr>
            <p:cNvPr id="194" name="Shape 542">
              <a:extLst>
                <a:ext uri="{FF2B5EF4-FFF2-40B4-BE49-F238E27FC236}">
                  <a16:creationId xmlns:a16="http://schemas.microsoft.com/office/drawing/2014/main" id="{F8D5DF93-5DC2-4680-86C9-314A6D0561F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a:extLst>
                <a:ext uri="{FF2B5EF4-FFF2-40B4-BE49-F238E27FC236}">
                  <a16:creationId xmlns:a16="http://schemas.microsoft.com/office/drawing/2014/main" id="{356D948E-6C25-4649-B054-CBB1AB4138FB}"/>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a:extLst>
                <a:ext uri="{FF2B5EF4-FFF2-40B4-BE49-F238E27FC236}">
                  <a16:creationId xmlns:a16="http://schemas.microsoft.com/office/drawing/2014/main" id="{69C678AA-022E-4709-ADF0-60EE135E2331}"/>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a:extLst>
                <a:ext uri="{FF2B5EF4-FFF2-40B4-BE49-F238E27FC236}">
                  <a16:creationId xmlns:a16="http://schemas.microsoft.com/office/drawing/2014/main" id="{A7225A18-CBC3-4607-8509-C89D7251A322}"/>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a:extLst>
                <a:ext uri="{FF2B5EF4-FFF2-40B4-BE49-F238E27FC236}">
                  <a16:creationId xmlns:a16="http://schemas.microsoft.com/office/drawing/2014/main" id="{AE621F14-B9D3-4679-815B-492D08920BC1}"/>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a:extLst>
              <a:ext uri="{FF2B5EF4-FFF2-40B4-BE49-F238E27FC236}">
                <a16:creationId xmlns:a16="http://schemas.microsoft.com/office/drawing/2014/main" id="{D17DBF34-E895-4346-8E92-15A57FE14CF5}"/>
              </a:ext>
            </a:extLst>
          </p:cNvPr>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a:extLst>
              <a:ext uri="{FF2B5EF4-FFF2-40B4-BE49-F238E27FC236}">
                <a16:creationId xmlns:a16="http://schemas.microsoft.com/office/drawing/2014/main" id="{2005331B-948D-4E49-A2E9-96C34328C451}"/>
              </a:ext>
            </a:extLst>
          </p:cNvPr>
          <p:cNvGrpSpPr/>
          <p:nvPr/>
        </p:nvGrpSpPr>
        <p:grpSpPr>
          <a:xfrm>
            <a:off x="11046629" y="4064743"/>
            <a:ext cx="436350" cy="436377"/>
            <a:chOff x="6654650" y="3665275"/>
            <a:chExt cx="409100" cy="409125"/>
          </a:xfrm>
          <a:solidFill>
            <a:schemeClr val="bg1"/>
          </a:solidFill>
        </p:grpSpPr>
        <p:sp>
          <p:nvSpPr>
            <p:cNvPr id="201" name="Shape 549">
              <a:extLst>
                <a:ext uri="{FF2B5EF4-FFF2-40B4-BE49-F238E27FC236}">
                  <a16:creationId xmlns:a16="http://schemas.microsoft.com/office/drawing/2014/main" id="{9416B180-E35A-4962-B1FE-44FDBBDFC744}"/>
                </a:ext>
              </a:extLst>
            </p:cNvPr>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a:extLst>
                <a:ext uri="{FF2B5EF4-FFF2-40B4-BE49-F238E27FC236}">
                  <a16:creationId xmlns:a16="http://schemas.microsoft.com/office/drawing/2014/main" id="{8953AD8E-9A65-4F97-AE15-E30DE8A8CB24}"/>
                </a:ext>
              </a:extLst>
            </p:cNvPr>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a:extLst>
              <a:ext uri="{FF2B5EF4-FFF2-40B4-BE49-F238E27FC236}">
                <a16:creationId xmlns:a16="http://schemas.microsoft.com/office/drawing/2014/main" id="{B632E712-716C-4420-97C0-B6D646712F39}"/>
              </a:ext>
            </a:extLst>
          </p:cNvPr>
          <p:cNvGrpSpPr/>
          <p:nvPr/>
        </p:nvGrpSpPr>
        <p:grpSpPr>
          <a:xfrm>
            <a:off x="4557599" y="4765481"/>
            <a:ext cx="472829" cy="472856"/>
            <a:chOff x="570875" y="4322250"/>
            <a:chExt cx="443300" cy="443325"/>
          </a:xfrm>
          <a:solidFill>
            <a:schemeClr val="bg1"/>
          </a:solidFill>
        </p:grpSpPr>
        <p:sp>
          <p:nvSpPr>
            <p:cNvPr id="204" name="Shape 552">
              <a:extLst>
                <a:ext uri="{FF2B5EF4-FFF2-40B4-BE49-F238E27FC236}">
                  <a16:creationId xmlns:a16="http://schemas.microsoft.com/office/drawing/2014/main" id="{8B6437C3-9B74-47BD-9568-7321A0D4EF2C}"/>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a:extLst>
                <a:ext uri="{FF2B5EF4-FFF2-40B4-BE49-F238E27FC236}">
                  <a16:creationId xmlns:a16="http://schemas.microsoft.com/office/drawing/2014/main" id="{CC64BC99-CB83-477D-B1DE-C1F3DBA19399}"/>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a:extLst>
                <a:ext uri="{FF2B5EF4-FFF2-40B4-BE49-F238E27FC236}">
                  <a16:creationId xmlns:a16="http://schemas.microsoft.com/office/drawing/2014/main" id="{E98D6912-98D3-4042-91DA-E7EDD06ED665}"/>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a:extLst>
                <a:ext uri="{FF2B5EF4-FFF2-40B4-BE49-F238E27FC236}">
                  <a16:creationId xmlns:a16="http://schemas.microsoft.com/office/drawing/2014/main" id="{B203BC70-3F08-450D-8B71-775BF29BF1DF}"/>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a:extLst>
              <a:ext uri="{FF2B5EF4-FFF2-40B4-BE49-F238E27FC236}">
                <a16:creationId xmlns:a16="http://schemas.microsoft.com/office/drawing/2014/main" id="{57BA3F8E-E567-4254-9917-7ACF3EEFC9BC}"/>
              </a:ext>
            </a:extLst>
          </p:cNvPr>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a:extLst>
              <a:ext uri="{FF2B5EF4-FFF2-40B4-BE49-F238E27FC236}">
                <a16:creationId xmlns:a16="http://schemas.microsoft.com/office/drawing/2014/main" id="{DC8A1F52-D822-4C8E-B81D-FF89E05D7271}"/>
              </a:ext>
            </a:extLst>
          </p:cNvPr>
          <p:cNvGrpSpPr/>
          <p:nvPr/>
        </p:nvGrpSpPr>
        <p:grpSpPr>
          <a:xfrm>
            <a:off x="6060029" y="4730337"/>
            <a:ext cx="343876" cy="543144"/>
            <a:chOff x="1979475" y="4289300"/>
            <a:chExt cx="322400" cy="509225"/>
          </a:xfrm>
          <a:solidFill>
            <a:schemeClr val="bg1"/>
          </a:solidFill>
        </p:grpSpPr>
        <p:sp>
          <p:nvSpPr>
            <p:cNvPr id="210" name="Shape 558">
              <a:extLst>
                <a:ext uri="{FF2B5EF4-FFF2-40B4-BE49-F238E27FC236}">
                  <a16:creationId xmlns:a16="http://schemas.microsoft.com/office/drawing/2014/main" id="{5D493F3F-B49D-49D9-BC71-A19C0A882815}"/>
                </a:ext>
              </a:extLst>
            </p:cNvPr>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a:extLst>
                <a:ext uri="{FF2B5EF4-FFF2-40B4-BE49-F238E27FC236}">
                  <a16:creationId xmlns:a16="http://schemas.microsoft.com/office/drawing/2014/main" id="{B861845F-D7AB-4032-A731-6240C422C842}"/>
                </a:ext>
              </a:extLst>
            </p:cNvPr>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a:extLst>
                <a:ext uri="{FF2B5EF4-FFF2-40B4-BE49-F238E27FC236}">
                  <a16:creationId xmlns:a16="http://schemas.microsoft.com/office/drawing/2014/main" id="{D9DB6AC0-AF9E-42F1-B44C-998060A10497}"/>
                </a:ext>
              </a:extLst>
            </p:cNvPr>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a:extLst>
              <a:ext uri="{FF2B5EF4-FFF2-40B4-BE49-F238E27FC236}">
                <a16:creationId xmlns:a16="http://schemas.microsoft.com/office/drawing/2014/main" id="{ADFAAF06-F271-43E1-9043-1777927AA8F8}"/>
              </a:ext>
            </a:extLst>
          </p:cNvPr>
          <p:cNvGrpSpPr/>
          <p:nvPr/>
        </p:nvGrpSpPr>
        <p:grpSpPr>
          <a:xfrm>
            <a:off x="6748393" y="4737483"/>
            <a:ext cx="405739" cy="528852"/>
            <a:chOff x="2624850" y="4296000"/>
            <a:chExt cx="380400" cy="495825"/>
          </a:xfrm>
          <a:solidFill>
            <a:schemeClr val="bg1"/>
          </a:solidFill>
        </p:grpSpPr>
        <p:sp>
          <p:nvSpPr>
            <p:cNvPr id="214" name="Shape 562">
              <a:extLst>
                <a:ext uri="{FF2B5EF4-FFF2-40B4-BE49-F238E27FC236}">
                  <a16:creationId xmlns:a16="http://schemas.microsoft.com/office/drawing/2014/main" id="{F7D247A0-7671-4F0E-9970-E6B613C76FA6}"/>
                </a:ext>
              </a:extLst>
            </p:cNvPr>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a:extLst>
                <a:ext uri="{FF2B5EF4-FFF2-40B4-BE49-F238E27FC236}">
                  <a16:creationId xmlns:a16="http://schemas.microsoft.com/office/drawing/2014/main" id="{5F144148-6044-47BF-A05E-4A4A85AB1A9B}"/>
                </a:ext>
              </a:extLst>
            </p:cNvPr>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a:extLst>
                <a:ext uri="{FF2B5EF4-FFF2-40B4-BE49-F238E27FC236}">
                  <a16:creationId xmlns:a16="http://schemas.microsoft.com/office/drawing/2014/main" id="{7A3C975D-100A-48B8-B418-4F1BCC34BD81}"/>
                </a:ext>
              </a:extLst>
            </p:cNvPr>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a:extLst>
              <a:ext uri="{FF2B5EF4-FFF2-40B4-BE49-F238E27FC236}">
                <a16:creationId xmlns:a16="http://schemas.microsoft.com/office/drawing/2014/main" id="{311CC8F6-2BB7-4451-8B10-BFFCCC114CE8}"/>
              </a:ext>
            </a:extLst>
          </p:cNvPr>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a:extLst>
              <a:ext uri="{FF2B5EF4-FFF2-40B4-BE49-F238E27FC236}">
                <a16:creationId xmlns:a16="http://schemas.microsoft.com/office/drawing/2014/main" id="{38482730-CC5C-4DB1-B49B-6C58539ADFC8}"/>
              </a:ext>
            </a:extLst>
          </p:cNvPr>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a:extLst>
              <a:ext uri="{FF2B5EF4-FFF2-40B4-BE49-F238E27FC236}">
                <a16:creationId xmlns:a16="http://schemas.microsoft.com/office/drawing/2014/main" id="{6B637CDB-5ADD-44C9-9AC6-5E9EF487D96F}"/>
              </a:ext>
            </a:extLst>
          </p:cNvPr>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a:extLst>
              <a:ext uri="{FF2B5EF4-FFF2-40B4-BE49-F238E27FC236}">
                <a16:creationId xmlns:a16="http://schemas.microsoft.com/office/drawing/2014/main" id="{7FE217C2-9CEB-4AD1-80A2-0193A73082E9}"/>
              </a:ext>
            </a:extLst>
          </p:cNvPr>
          <p:cNvGrpSpPr/>
          <p:nvPr/>
        </p:nvGrpSpPr>
        <p:grpSpPr>
          <a:xfrm>
            <a:off x="9576117" y="4789587"/>
            <a:ext cx="501468" cy="424644"/>
            <a:chOff x="5275975" y="4344850"/>
            <a:chExt cx="470150" cy="398125"/>
          </a:xfrm>
          <a:solidFill>
            <a:schemeClr val="bg1"/>
          </a:solidFill>
        </p:grpSpPr>
        <p:sp>
          <p:nvSpPr>
            <p:cNvPr id="221" name="Shape 569">
              <a:extLst>
                <a:ext uri="{FF2B5EF4-FFF2-40B4-BE49-F238E27FC236}">
                  <a16:creationId xmlns:a16="http://schemas.microsoft.com/office/drawing/2014/main" id="{50CEA40E-2D69-4510-A510-1593D2F83782}"/>
                </a:ext>
              </a:extLst>
            </p:cNvPr>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a:extLst>
                <a:ext uri="{FF2B5EF4-FFF2-40B4-BE49-F238E27FC236}">
                  <a16:creationId xmlns:a16="http://schemas.microsoft.com/office/drawing/2014/main" id="{C7D58F8E-E682-4230-BBAD-9066586C6717}"/>
                </a:ext>
              </a:extLst>
            </p:cNvPr>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a:extLst>
                <a:ext uri="{FF2B5EF4-FFF2-40B4-BE49-F238E27FC236}">
                  <a16:creationId xmlns:a16="http://schemas.microsoft.com/office/drawing/2014/main" id="{A8E04D3D-7768-4083-A42F-A188D6C50DE1}"/>
                </a:ext>
              </a:extLst>
            </p:cNvPr>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a:extLst>
              <a:ext uri="{FF2B5EF4-FFF2-40B4-BE49-F238E27FC236}">
                <a16:creationId xmlns:a16="http://schemas.microsoft.com/office/drawing/2014/main" id="{58F98596-2DBE-4BF8-85B5-1E592E8E5197}"/>
              </a:ext>
            </a:extLst>
          </p:cNvPr>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a:extLst>
              <a:ext uri="{FF2B5EF4-FFF2-40B4-BE49-F238E27FC236}">
                <a16:creationId xmlns:a16="http://schemas.microsoft.com/office/drawing/2014/main" id="{C3605D90-C661-44A5-A1D3-B6521E23C396}"/>
              </a:ext>
            </a:extLst>
          </p:cNvPr>
          <p:cNvGrpSpPr/>
          <p:nvPr/>
        </p:nvGrpSpPr>
        <p:grpSpPr>
          <a:xfrm>
            <a:off x="11033590" y="4755083"/>
            <a:ext cx="462428" cy="493655"/>
            <a:chOff x="6642425" y="4312500"/>
            <a:chExt cx="433550" cy="462825"/>
          </a:xfrm>
          <a:solidFill>
            <a:schemeClr val="bg1"/>
          </a:solidFill>
        </p:grpSpPr>
        <p:sp>
          <p:nvSpPr>
            <p:cNvPr id="226" name="Shape 574">
              <a:extLst>
                <a:ext uri="{FF2B5EF4-FFF2-40B4-BE49-F238E27FC236}">
                  <a16:creationId xmlns:a16="http://schemas.microsoft.com/office/drawing/2014/main" id="{057B7333-C517-401A-A625-FC415A219A6C}"/>
                </a:ext>
              </a:extLst>
            </p:cNvPr>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a:extLst>
                <a:ext uri="{FF2B5EF4-FFF2-40B4-BE49-F238E27FC236}">
                  <a16:creationId xmlns:a16="http://schemas.microsoft.com/office/drawing/2014/main" id="{F374A90E-83DA-439B-B3C2-41B67212369E}"/>
                </a:ext>
              </a:extLst>
            </p:cNvPr>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a:extLst>
                <a:ext uri="{FF2B5EF4-FFF2-40B4-BE49-F238E27FC236}">
                  <a16:creationId xmlns:a16="http://schemas.microsoft.com/office/drawing/2014/main" id="{C672FD0D-5AEB-475D-A79A-E115AA98A5B7}"/>
                </a:ext>
              </a:extLst>
            </p:cNvPr>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a:extLst>
              <a:ext uri="{FF2B5EF4-FFF2-40B4-BE49-F238E27FC236}">
                <a16:creationId xmlns:a16="http://schemas.microsoft.com/office/drawing/2014/main" id="{8767D3B7-C515-4B3E-8C3A-2D0641A6917D}"/>
              </a:ext>
            </a:extLst>
          </p:cNvPr>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a:extLst>
              <a:ext uri="{FF2B5EF4-FFF2-40B4-BE49-F238E27FC236}">
                <a16:creationId xmlns:a16="http://schemas.microsoft.com/office/drawing/2014/main" id="{B1A8A575-98DB-451F-8252-387CD43BD9A4}"/>
              </a:ext>
            </a:extLst>
          </p:cNvPr>
          <p:cNvGrpSpPr/>
          <p:nvPr/>
        </p:nvGrpSpPr>
        <p:grpSpPr>
          <a:xfrm>
            <a:off x="5275909" y="5487739"/>
            <a:ext cx="474134" cy="466322"/>
            <a:chOff x="1244325" y="4999400"/>
            <a:chExt cx="444525" cy="437200"/>
          </a:xfrm>
          <a:solidFill>
            <a:schemeClr val="bg1"/>
          </a:solidFill>
        </p:grpSpPr>
        <p:sp>
          <p:nvSpPr>
            <p:cNvPr id="231" name="Shape 579">
              <a:extLst>
                <a:ext uri="{FF2B5EF4-FFF2-40B4-BE49-F238E27FC236}">
                  <a16:creationId xmlns:a16="http://schemas.microsoft.com/office/drawing/2014/main" id="{0DBA59B4-8910-4953-A31A-51F98D9452BA}"/>
                </a:ext>
              </a:extLst>
            </p:cNvPr>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a:extLst>
                <a:ext uri="{FF2B5EF4-FFF2-40B4-BE49-F238E27FC236}">
                  <a16:creationId xmlns:a16="http://schemas.microsoft.com/office/drawing/2014/main" id="{8432E7BA-032F-4185-9255-CFEC91E7D642}"/>
                </a:ext>
              </a:extLst>
            </p:cNvPr>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a:extLst>
                <a:ext uri="{FF2B5EF4-FFF2-40B4-BE49-F238E27FC236}">
                  <a16:creationId xmlns:a16="http://schemas.microsoft.com/office/drawing/2014/main" id="{23B469B3-999D-46C7-9EA0-67E11B9FB03B}"/>
                </a:ext>
              </a:extLst>
            </p:cNvPr>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a:extLst>
                <a:ext uri="{FF2B5EF4-FFF2-40B4-BE49-F238E27FC236}">
                  <a16:creationId xmlns:a16="http://schemas.microsoft.com/office/drawing/2014/main" id="{33189CAD-7075-4A4B-919B-EA5904710913}"/>
                </a:ext>
              </a:extLst>
            </p:cNvPr>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a:extLst>
                <a:ext uri="{FF2B5EF4-FFF2-40B4-BE49-F238E27FC236}">
                  <a16:creationId xmlns:a16="http://schemas.microsoft.com/office/drawing/2014/main" id="{D93CD8B3-12B8-4B33-A4EA-D9670D648E3B}"/>
                </a:ext>
              </a:extLst>
            </p:cNvPr>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a:extLst>
              <a:ext uri="{FF2B5EF4-FFF2-40B4-BE49-F238E27FC236}">
                <a16:creationId xmlns:a16="http://schemas.microsoft.com/office/drawing/2014/main" id="{54E9A155-5394-4187-A1FC-6011210B6BFF}"/>
              </a:ext>
            </a:extLst>
          </p:cNvPr>
          <p:cNvGrpSpPr/>
          <p:nvPr/>
        </p:nvGrpSpPr>
        <p:grpSpPr>
          <a:xfrm>
            <a:off x="6037230" y="5472753"/>
            <a:ext cx="389474" cy="496268"/>
            <a:chOff x="1958100" y="4985350"/>
            <a:chExt cx="365150" cy="465275"/>
          </a:xfrm>
          <a:solidFill>
            <a:schemeClr val="bg1"/>
          </a:solidFill>
        </p:grpSpPr>
        <p:sp>
          <p:nvSpPr>
            <p:cNvPr id="237" name="Shape 585">
              <a:extLst>
                <a:ext uri="{FF2B5EF4-FFF2-40B4-BE49-F238E27FC236}">
                  <a16:creationId xmlns:a16="http://schemas.microsoft.com/office/drawing/2014/main" id="{E224D230-8E88-4463-A9A4-EC82761E4A86}"/>
                </a:ext>
              </a:extLst>
            </p:cNvPr>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a:extLst>
                <a:ext uri="{FF2B5EF4-FFF2-40B4-BE49-F238E27FC236}">
                  <a16:creationId xmlns:a16="http://schemas.microsoft.com/office/drawing/2014/main" id="{8AB2FCCA-9F24-4D8B-8793-13FD59419FF6}"/>
                </a:ext>
              </a:extLst>
            </p:cNvPr>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a:extLst>
                <a:ext uri="{FF2B5EF4-FFF2-40B4-BE49-F238E27FC236}">
                  <a16:creationId xmlns:a16="http://schemas.microsoft.com/office/drawing/2014/main" id="{0BCA4E7B-AB60-4C66-ADB3-5F912FBA6C36}"/>
                </a:ext>
              </a:extLst>
            </p:cNvPr>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a:extLst>
              <a:ext uri="{FF2B5EF4-FFF2-40B4-BE49-F238E27FC236}">
                <a16:creationId xmlns:a16="http://schemas.microsoft.com/office/drawing/2014/main" id="{E1EE0BE6-0556-4F1C-A68F-0018E8323C3A}"/>
              </a:ext>
            </a:extLst>
          </p:cNvPr>
          <p:cNvGrpSpPr/>
          <p:nvPr/>
        </p:nvGrpSpPr>
        <p:grpSpPr>
          <a:xfrm>
            <a:off x="6727543" y="5491631"/>
            <a:ext cx="446803" cy="459150"/>
            <a:chOff x="2605300" y="5003050"/>
            <a:chExt cx="418900" cy="430475"/>
          </a:xfrm>
          <a:solidFill>
            <a:schemeClr val="bg1"/>
          </a:solidFill>
        </p:grpSpPr>
        <p:sp>
          <p:nvSpPr>
            <p:cNvPr id="241" name="Shape 589">
              <a:extLst>
                <a:ext uri="{FF2B5EF4-FFF2-40B4-BE49-F238E27FC236}">
                  <a16:creationId xmlns:a16="http://schemas.microsoft.com/office/drawing/2014/main" id="{798B90E2-F75D-4388-9537-C30CAB526DE3}"/>
                </a:ext>
              </a:extLst>
            </p:cNvPr>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a:extLst>
                <a:ext uri="{FF2B5EF4-FFF2-40B4-BE49-F238E27FC236}">
                  <a16:creationId xmlns:a16="http://schemas.microsoft.com/office/drawing/2014/main" id="{16617618-A446-4899-8837-AF69E207C6C5}"/>
                </a:ext>
              </a:extLst>
            </p:cNvPr>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a:extLst>
                <a:ext uri="{FF2B5EF4-FFF2-40B4-BE49-F238E27FC236}">
                  <a16:creationId xmlns:a16="http://schemas.microsoft.com/office/drawing/2014/main" id="{1DDB0807-517D-4F4B-BCA9-D0E863CACDCD}"/>
                </a:ext>
              </a:extLst>
            </p:cNvPr>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a:extLst>
              <a:ext uri="{FF2B5EF4-FFF2-40B4-BE49-F238E27FC236}">
                <a16:creationId xmlns:a16="http://schemas.microsoft.com/office/drawing/2014/main" id="{1F04CAF7-3EB5-4B76-BA4B-FDF0F5BCD2B0}"/>
              </a:ext>
            </a:extLst>
          </p:cNvPr>
          <p:cNvGrpSpPr/>
          <p:nvPr/>
        </p:nvGrpSpPr>
        <p:grpSpPr>
          <a:xfrm>
            <a:off x="7402894" y="5501418"/>
            <a:ext cx="534053" cy="438963"/>
            <a:chOff x="3238475" y="5012225"/>
            <a:chExt cx="500700" cy="411550"/>
          </a:xfrm>
          <a:solidFill>
            <a:schemeClr val="bg1"/>
          </a:solidFill>
        </p:grpSpPr>
        <p:sp>
          <p:nvSpPr>
            <p:cNvPr id="245" name="Shape 593">
              <a:extLst>
                <a:ext uri="{FF2B5EF4-FFF2-40B4-BE49-F238E27FC236}">
                  <a16:creationId xmlns:a16="http://schemas.microsoft.com/office/drawing/2014/main" id="{6CE7A93C-6C09-4DF7-BE42-D8E183834772}"/>
                </a:ext>
              </a:extLst>
            </p:cNvPr>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a:extLst>
                <a:ext uri="{FF2B5EF4-FFF2-40B4-BE49-F238E27FC236}">
                  <a16:creationId xmlns:a16="http://schemas.microsoft.com/office/drawing/2014/main" id="{4777935C-3939-4D4C-9A48-5BF020356A63}"/>
                </a:ext>
              </a:extLst>
            </p:cNvPr>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a:extLst>
                <a:ext uri="{FF2B5EF4-FFF2-40B4-BE49-F238E27FC236}">
                  <a16:creationId xmlns:a16="http://schemas.microsoft.com/office/drawing/2014/main" id="{0D01A2A6-E80C-4467-862B-6DC9A4A165FD}"/>
                </a:ext>
              </a:extLst>
            </p:cNvPr>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a:extLst>
                <a:ext uri="{FF2B5EF4-FFF2-40B4-BE49-F238E27FC236}">
                  <a16:creationId xmlns:a16="http://schemas.microsoft.com/office/drawing/2014/main" id="{0094E4C8-F165-479F-A7B2-AFDF13580EF1}"/>
                </a:ext>
              </a:extLst>
            </p:cNvPr>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a:extLst>
                <a:ext uri="{FF2B5EF4-FFF2-40B4-BE49-F238E27FC236}">
                  <a16:creationId xmlns:a16="http://schemas.microsoft.com/office/drawing/2014/main" id="{99C2A02E-C750-4C2A-B04B-1CA16FF9ABC6}"/>
                </a:ext>
              </a:extLst>
            </p:cNvPr>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a:extLst>
              <a:ext uri="{FF2B5EF4-FFF2-40B4-BE49-F238E27FC236}">
                <a16:creationId xmlns:a16="http://schemas.microsoft.com/office/drawing/2014/main" id="{CA91E7F8-2C88-4FDC-8AE8-86E6E065F6BF}"/>
              </a:ext>
            </a:extLst>
          </p:cNvPr>
          <p:cNvGrpSpPr/>
          <p:nvPr/>
        </p:nvGrpSpPr>
        <p:grpSpPr>
          <a:xfrm>
            <a:off x="8814796" y="5454515"/>
            <a:ext cx="586155" cy="532746"/>
            <a:chOff x="4562200" y="4968250"/>
            <a:chExt cx="549550" cy="499475"/>
          </a:xfrm>
          <a:solidFill>
            <a:schemeClr val="bg1"/>
          </a:solidFill>
        </p:grpSpPr>
        <p:sp>
          <p:nvSpPr>
            <p:cNvPr id="251" name="Shape 599">
              <a:extLst>
                <a:ext uri="{FF2B5EF4-FFF2-40B4-BE49-F238E27FC236}">
                  <a16:creationId xmlns:a16="http://schemas.microsoft.com/office/drawing/2014/main" id="{A3A9A1F8-2A98-4204-80D2-FDC6A8D7A0FC}"/>
                </a:ext>
              </a:extLst>
            </p:cNvPr>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a:extLst>
                <a:ext uri="{FF2B5EF4-FFF2-40B4-BE49-F238E27FC236}">
                  <a16:creationId xmlns:a16="http://schemas.microsoft.com/office/drawing/2014/main" id="{EC10E8DC-F946-4BA5-B4DA-8621181501DC}"/>
                </a:ext>
              </a:extLst>
            </p:cNvPr>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a:extLst>
                <a:ext uri="{FF2B5EF4-FFF2-40B4-BE49-F238E27FC236}">
                  <a16:creationId xmlns:a16="http://schemas.microsoft.com/office/drawing/2014/main" id="{9B9D2E87-61DF-4BAB-8211-E10FFB29A938}"/>
                </a:ext>
              </a:extLst>
            </p:cNvPr>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a:extLst>
                <a:ext uri="{FF2B5EF4-FFF2-40B4-BE49-F238E27FC236}">
                  <a16:creationId xmlns:a16="http://schemas.microsoft.com/office/drawing/2014/main" id="{565E7D5C-7F78-42A3-9618-365E407E5B37}"/>
                </a:ext>
              </a:extLst>
            </p:cNvPr>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a:extLst>
                <a:ext uri="{FF2B5EF4-FFF2-40B4-BE49-F238E27FC236}">
                  <a16:creationId xmlns:a16="http://schemas.microsoft.com/office/drawing/2014/main" id="{5C404092-8BED-47E8-97D3-E2784DDD73B2}"/>
                </a:ext>
              </a:extLst>
            </p:cNvPr>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a:extLst>
              <a:ext uri="{FF2B5EF4-FFF2-40B4-BE49-F238E27FC236}">
                <a16:creationId xmlns:a16="http://schemas.microsoft.com/office/drawing/2014/main" id="{9794A4EF-9F9C-415B-8167-97C30E2C7F7D}"/>
              </a:ext>
            </a:extLst>
          </p:cNvPr>
          <p:cNvGrpSpPr/>
          <p:nvPr/>
        </p:nvGrpSpPr>
        <p:grpSpPr>
          <a:xfrm>
            <a:off x="8185708" y="5484486"/>
            <a:ext cx="406378" cy="472162"/>
            <a:chOff x="3972400" y="4996350"/>
            <a:chExt cx="381000" cy="442675"/>
          </a:xfrm>
          <a:solidFill>
            <a:schemeClr val="bg1"/>
          </a:solidFill>
        </p:grpSpPr>
        <p:sp>
          <p:nvSpPr>
            <p:cNvPr id="257" name="Shape 605">
              <a:extLst>
                <a:ext uri="{FF2B5EF4-FFF2-40B4-BE49-F238E27FC236}">
                  <a16:creationId xmlns:a16="http://schemas.microsoft.com/office/drawing/2014/main" id="{775D224B-0A2B-4223-8DA3-2AD80B939D31}"/>
                </a:ext>
              </a:extLst>
            </p:cNvPr>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a:extLst>
                <a:ext uri="{FF2B5EF4-FFF2-40B4-BE49-F238E27FC236}">
                  <a16:creationId xmlns:a16="http://schemas.microsoft.com/office/drawing/2014/main" id="{EDF206FC-80D2-4927-85F0-C12A22255EA9}"/>
                </a:ext>
              </a:extLst>
            </p:cNvPr>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a:extLst>
              <a:ext uri="{FF2B5EF4-FFF2-40B4-BE49-F238E27FC236}">
                <a16:creationId xmlns:a16="http://schemas.microsoft.com/office/drawing/2014/main" id="{1678A5F7-6E79-43D4-9B27-4E5E957203F1}"/>
              </a:ext>
            </a:extLst>
          </p:cNvPr>
          <p:cNvGrpSpPr/>
          <p:nvPr/>
        </p:nvGrpSpPr>
        <p:grpSpPr>
          <a:xfrm>
            <a:off x="9538999" y="5444755"/>
            <a:ext cx="575730" cy="552264"/>
            <a:chOff x="5241175" y="4959100"/>
            <a:chExt cx="539775" cy="517775"/>
          </a:xfrm>
          <a:solidFill>
            <a:schemeClr val="bg1"/>
          </a:solidFill>
        </p:grpSpPr>
        <p:sp>
          <p:nvSpPr>
            <p:cNvPr id="260" name="Shape 608">
              <a:extLst>
                <a:ext uri="{FF2B5EF4-FFF2-40B4-BE49-F238E27FC236}">
                  <a16:creationId xmlns:a16="http://schemas.microsoft.com/office/drawing/2014/main" id="{E7FCC81E-C4A8-4B9E-9B3B-542A092736C3}"/>
                </a:ext>
              </a:extLst>
            </p:cNvPr>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a:extLst>
                <a:ext uri="{FF2B5EF4-FFF2-40B4-BE49-F238E27FC236}">
                  <a16:creationId xmlns:a16="http://schemas.microsoft.com/office/drawing/2014/main" id="{0470476F-1690-4127-9AA6-F9EBFD692DF2}"/>
                </a:ext>
              </a:extLst>
            </p:cNvPr>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a:extLst>
                <a:ext uri="{FF2B5EF4-FFF2-40B4-BE49-F238E27FC236}">
                  <a16:creationId xmlns:a16="http://schemas.microsoft.com/office/drawing/2014/main" id="{386BDE61-CF30-42B7-B5BD-BC419685D66E}"/>
                </a:ext>
              </a:extLst>
            </p:cNvPr>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a:extLst>
                <a:ext uri="{FF2B5EF4-FFF2-40B4-BE49-F238E27FC236}">
                  <a16:creationId xmlns:a16="http://schemas.microsoft.com/office/drawing/2014/main" id="{B1017494-3FAA-448B-B798-840169C65C17}"/>
                </a:ext>
              </a:extLst>
            </p:cNvPr>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a:extLst>
                <a:ext uri="{FF2B5EF4-FFF2-40B4-BE49-F238E27FC236}">
                  <a16:creationId xmlns:a16="http://schemas.microsoft.com/office/drawing/2014/main" id="{6C47A529-145F-4342-BCAE-61346140C468}"/>
                </a:ext>
              </a:extLst>
            </p:cNvPr>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a:extLst>
                <a:ext uri="{FF2B5EF4-FFF2-40B4-BE49-F238E27FC236}">
                  <a16:creationId xmlns:a16="http://schemas.microsoft.com/office/drawing/2014/main" id="{B897EA7E-F0FE-4B89-B821-FFD7FCFEE2A2}"/>
                </a:ext>
              </a:extLst>
            </p:cNvPr>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a:extLst>
              <a:ext uri="{FF2B5EF4-FFF2-40B4-BE49-F238E27FC236}">
                <a16:creationId xmlns:a16="http://schemas.microsoft.com/office/drawing/2014/main" id="{7195AB2C-26E6-42BE-BC37-7DA0727184D8}"/>
              </a:ext>
            </a:extLst>
          </p:cNvPr>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a:extLst>
              <a:ext uri="{FF2B5EF4-FFF2-40B4-BE49-F238E27FC236}">
                <a16:creationId xmlns:a16="http://schemas.microsoft.com/office/drawing/2014/main" id="{B958C94E-D030-4052-81B0-ADBBE93DDFCE}"/>
              </a:ext>
            </a:extLst>
          </p:cNvPr>
          <p:cNvGrpSpPr/>
          <p:nvPr/>
        </p:nvGrpSpPr>
        <p:grpSpPr>
          <a:xfrm>
            <a:off x="11079187" y="5526804"/>
            <a:ext cx="369288" cy="424644"/>
            <a:chOff x="6685175" y="5036025"/>
            <a:chExt cx="346225" cy="398125"/>
          </a:xfrm>
          <a:solidFill>
            <a:schemeClr val="bg1"/>
          </a:solidFill>
        </p:grpSpPr>
        <p:sp>
          <p:nvSpPr>
            <p:cNvPr id="268" name="Shape 616">
              <a:extLst>
                <a:ext uri="{FF2B5EF4-FFF2-40B4-BE49-F238E27FC236}">
                  <a16:creationId xmlns:a16="http://schemas.microsoft.com/office/drawing/2014/main" id="{C648E92C-0040-4276-9405-5554E9356585}"/>
                </a:ext>
              </a:extLst>
            </p:cNvPr>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a:extLst>
                <a:ext uri="{FF2B5EF4-FFF2-40B4-BE49-F238E27FC236}">
                  <a16:creationId xmlns:a16="http://schemas.microsoft.com/office/drawing/2014/main" id="{BB112C7E-F9BA-44C8-A04D-B3DCB3FF4BE6}"/>
                </a:ext>
              </a:extLst>
            </p:cNvPr>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a:extLst>
                <a:ext uri="{FF2B5EF4-FFF2-40B4-BE49-F238E27FC236}">
                  <a16:creationId xmlns:a16="http://schemas.microsoft.com/office/drawing/2014/main" id="{F42FE099-90D4-4719-A94D-51A23B8FE724}"/>
                </a:ext>
              </a:extLst>
            </p:cNvPr>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a:extLst>
                <a:ext uri="{FF2B5EF4-FFF2-40B4-BE49-F238E27FC236}">
                  <a16:creationId xmlns:a16="http://schemas.microsoft.com/office/drawing/2014/main" id="{BBB85FB0-F312-44A2-9871-7E51DE69062C}"/>
                </a:ext>
              </a:extLst>
            </p:cNvPr>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a:extLst>
                <a:ext uri="{FF2B5EF4-FFF2-40B4-BE49-F238E27FC236}">
                  <a16:creationId xmlns:a16="http://schemas.microsoft.com/office/drawing/2014/main" id="{B6DD7C14-E03C-4C45-8DF3-96AB0D6C5BAB}"/>
                </a:ext>
              </a:extLst>
            </p:cNvPr>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a:extLst>
              <a:ext uri="{FF2B5EF4-FFF2-40B4-BE49-F238E27FC236}">
                <a16:creationId xmlns:a16="http://schemas.microsoft.com/office/drawing/2014/main" id="{5207F130-FF57-4706-9CEE-E1127A54AE2C}"/>
              </a:ext>
            </a:extLst>
          </p:cNvPr>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4" name="Shape 633">
            <a:extLst>
              <a:ext uri="{FF2B5EF4-FFF2-40B4-BE49-F238E27FC236}">
                <a16:creationId xmlns:a16="http://schemas.microsoft.com/office/drawing/2014/main" id="{D18F0930-B9FE-4E1D-AB7A-9EAC029E5A98}"/>
              </a:ext>
            </a:extLst>
          </p:cNvPr>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5" name="Rectangle 274">
            <a:extLst>
              <a:ext uri="{FF2B5EF4-FFF2-40B4-BE49-F238E27FC236}">
                <a16:creationId xmlns:a16="http://schemas.microsoft.com/office/drawing/2014/main" id="{13FC1C3E-9A4A-402B-BEC2-22259B2E6ECE}"/>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276" name="Rectangle 275">
            <a:extLst>
              <a:ext uri="{FF2B5EF4-FFF2-40B4-BE49-F238E27FC236}">
                <a16:creationId xmlns:a16="http://schemas.microsoft.com/office/drawing/2014/main" id="{79627CDC-6F75-490D-92EC-5BC60CE57443}"/>
              </a:ext>
            </a:extLst>
          </p:cNvPr>
          <p:cNvSpPr/>
          <p:nvPr/>
        </p:nvSpPr>
        <p:spPr>
          <a:xfrm>
            <a:off x="209640" y="2737420"/>
            <a:ext cx="4211805" cy="3447098"/>
          </a:xfrm>
          <a:prstGeom prst="rect">
            <a:avLst/>
          </a:prstGeom>
        </p:spPr>
        <p:txBody>
          <a:bodyPr wrap="square">
            <a:spAutoFit/>
          </a:bodyPr>
          <a:lstStyle/>
          <a:p>
            <a:r>
              <a:rPr lang="en-US" sz="1600" dirty="0">
                <a:solidFill>
                  <a:schemeClr val="bg1"/>
                </a:solidFill>
              </a:rPr>
              <a:t>Presentation Template by: Slidehood.com</a:t>
            </a:r>
          </a:p>
          <a:p>
            <a:endParaRPr lang="en-US" sz="1600" b="1" dirty="0">
              <a:solidFill>
                <a:schemeClr val="bg1"/>
              </a:solidFill>
            </a:endParaRPr>
          </a:p>
          <a:p>
            <a:r>
              <a:rPr lang="en-US" sz="1600" b="1" dirty="0">
                <a:solidFill>
                  <a:schemeClr val="bg1"/>
                </a:solidFill>
              </a:rPr>
              <a:t>Special thanks and credits  to:</a:t>
            </a:r>
          </a:p>
          <a:p>
            <a:endParaRPr lang="en-US" sz="1600" dirty="0">
              <a:solidFill>
                <a:schemeClr val="bg1"/>
              </a:solidFill>
            </a:endParaRPr>
          </a:p>
          <a:p>
            <a:pPr marL="285750" indent="-285750">
              <a:buFont typeface="Arial" panose="020B0604020202020204" pitchFamily="34" charset="0"/>
              <a:buChar char="•"/>
            </a:pPr>
            <a:r>
              <a:rPr lang="en-US" sz="1500" dirty="0">
                <a:solidFill>
                  <a:schemeClr val="bg1"/>
                </a:solidFill>
              </a:rPr>
              <a:t>Photographs by Unsplash.com, Pixabay.com </a:t>
            </a:r>
          </a:p>
          <a:p>
            <a:pPr marL="285750" indent="-285750">
              <a:buFont typeface="Arial" panose="020B0604020202020204" pitchFamily="34" charset="0"/>
              <a:buChar char="•"/>
            </a:pPr>
            <a:r>
              <a:rPr lang="en-US" sz="1500" dirty="0">
                <a:solidFill>
                  <a:schemeClr val="bg1"/>
                </a:solidFill>
              </a:rPr>
              <a:t>&amp; Pexels.com  </a:t>
            </a:r>
          </a:p>
          <a:p>
            <a:pPr marL="285750" indent="-285750">
              <a:buFont typeface="Arial" panose="020B0604020202020204" pitchFamily="34" charset="0"/>
              <a:buChar char="•"/>
            </a:pPr>
            <a:endParaRPr lang="en-US" sz="1500" dirty="0">
              <a:solidFill>
                <a:schemeClr val="bg1"/>
              </a:solidFill>
            </a:endParaRPr>
          </a:p>
          <a:p>
            <a:pPr marL="285750" indent="-285750">
              <a:buFont typeface="Arial" panose="020B0604020202020204" pitchFamily="34" charset="0"/>
              <a:buChar char="•"/>
            </a:pPr>
            <a:r>
              <a:rPr lang="en-US" sz="1500" dirty="0">
                <a:solidFill>
                  <a:schemeClr val="bg1"/>
                </a:solidFill>
              </a:rPr>
              <a:t>Inspiration and Icons by: Slidescarnival.com</a:t>
            </a:r>
          </a:p>
          <a:p>
            <a:pPr marL="285750" indent="-285750">
              <a:buFont typeface="Arial" panose="020B0604020202020204" pitchFamily="34" charset="0"/>
              <a:buChar char="•"/>
            </a:pPr>
            <a:endParaRPr lang="en-US" sz="1500" dirty="0">
              <a:solidFill>
                <a:schemeClr val="bg1"/>
              </a:solidFill>
            </a:endParaRPr>
          </a:p>
          <a:p>
            <a:endParaRPr lang="en-US" sz="1600" dirty="0">
              <a:solidFill>
                <a:schemeClr val="bg1"/>
              </a:solidFill>
            </a:endParaRPr>
          </a:p>
          <a:p>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2270904239"/>
      </p:ext>
    </p:extLst>
  </p:cSld>
  <p:clrMapOvr>
    <a:masterClrMapping/>
  </p:clrMapOvr>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Custom 5">
      <a:majorFont>
        <a:latin typeface="Raleway"/>
        <a:ea typeface=""/>
        <a:cs typeface=""/>
      </a:majorFont>
      <a:minorFont>
        <a:latin typeface="Roboto C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1016</TotalTime>
  <Words>1118</Words>
  <Application>Microsoft Office PowerPoint</Application>
  <PresentationFormat>Widescreen</PresentationFormat>
  <Paragraphs>129</Paragraphs>
  <Slides>19</Slides>
  <Notes>0</Notes>
  <HiddenSlides>0</HiddenSlides>
  <MMClips>0</MMClips>
  <ScaleCrop>false</ScaleCrop>
  <HeadingPairs>
    <vt:vector size="6" baseType="variant">
      <vt:variant>
        <vt:lpstr>Fonts Used</vt:lpstr>
      </vt:variant>
      <vt:variant>
        <vt:i4>8</vt:i4>
      </vt:variant>
      <vt:variant>
        <vt:lpstr>Theme</vt:lpstr>
      </vt:variant>
      <vt:variant>
        <vt:i4>1</vt:i4>
      </vt:variant>
      <vt:variant>
        <vt:lpstr>Slide Titles</vt:lpstr>
      </vt:variant>
      <vt:variant>
        <vt:i4>19</vt:i4>
      </vt:variant>
    </vt:vector>
  </HeadingPairs>
  <TitlesOfParts>
    <vt:vector size="28" baseType="lpstr">
      <vt:lpstr>Arial</vt:lpstr>
      <vt:lpstr>Bitter</vt:lpstr>
      <vt:lpstr>Dosis</vt:lpstr>
      <vt:lpstr>Lato</vt:lpstr>
      <vt:lpstr>Muli</vt:lpstr>
      <vt:lpstr>Raleway</vt:lpstr>
      <vt:lpstr>Roboto</vt:lpstr>
      <vt:lpstr>Roboto Cn</vt:lpstr>
      <vt:lpstr>Office Theme</vt:lpstr>
      <vt:lpstr>DESTINY</vt:lpstr>
      <vt:lpstr>PowerPoint Presentation</vt:lpstr>
      <vt:lpstr>YOUR FIRST HEADLINE</vt:lpstr>
      <vt:lpstr>YOUR WELCOME MESSAGE OR QUOTE</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Slidehood.com</cp:lastModifiedBy>
  <cp:revision>134</cp:revision>
  <dcterms:created xsi:type="dcterms:W3CDTF">2017-08-02T20:41:11Z</dcterms:created>
  <dcterms:modified xsi:type="dcterms:W3CDTF">2018-04-14T21:42:39Z</dcterms:modified>
</cp:coreProperties>
</file>