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95" r:id="rId3"/>
    <p:sldId id="257" r:id="rId4"/>
    <p:sldId id="265" r:id="rId5"/>
    <p:sldId id="275" r:id="rId6"/>
    <p:sldId id="296" r:id="rId7"/>
    <p:sldId id="260" r:id="rId8"/>
    <p:sldId id="261" r:id="rId9"/>
    <p:sldId id="287" r:id="rId10"/>
    <p:sldId id="277" r:id="rId11"/>
    <p:sldId id="278" r:id="rId12"/>
    <p:sldId id="288" r:id="rId13"/>
    <p:sldId id="290" r:id="rId14"/>
    <p:sldId id="289" r:id="rId15"/>
    <p:sldId id="291" r:id="rId16"/>
    <p:sldId id="292" r:id="rId17"/>
    <p:sldId id="293" r:id="rId18"/>
    <p:sldId id="294"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B2264"/>
    <a:srgbClr val="FF5E80"/>
    <a:srgbClr val="21D7CD"/>
    <a:srgbClr val="131F2B"/>
    <a:srgbClr val="86EABF"/>
    <a:srgbClr val="F9C422"/>
    <a:srgbClr val="42DF9A"/>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66"/>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8702-4A8B-A473-7894568C6876}"/>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8702-4A8B-A473-7894568C6876}"/>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8702-4A8B-A473-7894568C6876}"/>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8702-4A8B-A473-7894568C6876}"/>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8702-4A8B-A473-7894568C6876}"/>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1">
  <dgm:title val=""/>
  <dgm:desc val=""/>
  <dgm:catLst>
    <dgm:cat type="colorful" pri="10100"/>
  </dgm:catLst>
  <dgm:styleLbl name="node0">
    <dgm:fillClrLst meth="repeat">
      <a:schemeClr val="accent1"/>
    </dgm:fillClrLst>
    <dgm:linClrLst meth="repeat">
      <a:schemeClr val="lt1"/>
    </dgm:linClrLst>
    <dgm:effectClrLst/>
    <dgm:txLinClrLst/>
    <dgm:txFillClrLst/>
    <dgm:txEffectClrLst/>
  </dgm:styleLbl>
  <dgm:styleLbl name="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alignNode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dgm:txEffectClrLst/>
  </dgm:styleLbl>
  <dgm:styleLbl name="lnNode1">
    <dgm:fillClrLst meth="repeat">
      <a:schemeClr val="accent2"/>
      <a:schemeClr val="accent3"/>
      <a:schemeClr val="accent4"/>
      <a:schemeClr val="accent5"/>
      <a:schemeClr val="accent6"/>
    </dgm:fillClrLst>
    <dgm:linClrLst meth="repeat">
      <a:schemeClr val="lt1"/>
    </dgm:linClrLst>
    <dgm:effectClrLst/>
    <dgm:txLinClrLst/>
    <dgm:txFillClrLst/>
    <dgm:txEffectClrLst/>
  </dgm:styleLbl>
  <dgm:styleLbl name="vennNode1">
    <dgm:fillClrLst meth="repeat">
      <a:schemeClr val="accent2">
        <a:alpha val="50000"/>
      </a:schemeClr>
      <a:schemeClr val="accent3">
        <a:alpha val="50000"/>
      </a:schemeClr>
      <a:schemeClr val="accent4">
        <a:alpha val="50000"/>
      </a:schemeClr>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2"/>
    </dgm:fillClrLst>
    <dgm:linClrLst meth="repeat">
      <a:schemeClr val="lt1"/>
    </dgm:linClrLst>
    <dgm:effectClrLst/>
    <dgm:txLinClrLst/>
    <dgm:txFillClrLst/>
    <dgm:txEffectClrLst/>
  </dgm:styleLbl>
  <dgm:styleLbl name="node3">
    <dgm:fillClrLst>
      <a:schemeClr val="accent3"/>
    </dgm:fillClrLst>
    <dgm:linClrLst meth="repeat">
      <a:schemeClr val="lt1"/>
    </dgm:linClrLst>
    <dgm:effectClrLst/>
    <dgm:txLinClrLst/>
    <dgm:txFillClrLst/>
    <dgm:txEffectClrLst/>
  </dgm:styleLbl>
  <dgm:styleLbl name="node4">
    <dgm:fillClrLst>
      <a:schemeClr val="accent4"/>
    </dgm:fillClrLst>
    <dgm:linClrLst meth="repeat">
      <a:schemeClr val="lt1"/>
    </dgm:linClrLst>
    <dgm:effectClrLst/>
    <dgm:txLinClrLst/>
    <dgm:txFillClrLst/>
    <dgm:txEffectClrLst/>
  </dgm:styleLbl>
  <dgm:styleLbl name="fgImgPlace1">
    <dgm:fillClrLst meth="repeat">
      <a:schemeClr val="accent2">
        <a:tint val="50000"/>
      </a:schemeClr>
      <a:schemeClr val="accent3">
        <a:tint val="50000"/>
      </a:schemeClr>
      <a:schemeClr val="accent4">
        <a:tint val="50000"/>
      </a:schemeClr>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2">
        <a:tint val="2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2"/>
      <a:schemeClr val="accent3"/>
      <a:schemeClr val="accent4"/>
      <a:schemeClr val="accent5"/>
      <a:schemeClr val="accent6"/>
    </dgm:fillClrLst>
    <dgm:linClrLst meth="cycle">
      <a:schemeClr val="lt1"/>
    </dgm:linClrLst>
    <dgm:effectClrLst/>
    <dgm:txLinClrLst/>
    <dgm:txFillClrLst/>
    <dgm:txEffectClrLst/>
  </dgm:styleLbl>
  <dgm:styleLbl name="f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bgSibTrans2D1">
    <dgm:fillClrLst meth="repeat">
      <a:schemeClr val="accent2"/>
      <a:schemeClr val="accent3"/>
      <a:schemeClr val="accent4"/>
      <a:schemeClr val="accent5"/>
      <a:schemeClr val="accent6"/>
    </dgm:fillClrLst>
    <dgm:linClrLst meth="cycle">
      <a:schemeClr val="lt1"/>
    </dgm:linClrLst>
    <dgm:effectClrLst/>
    <dgm:txLinClrLst/>
    <dgm:txFillClrLst meth="repeat">
      <a:schemeClr val="lt1"/>
    </dgm:txFillClrLst>
    <dgm:txEffectClrLst/>
  </dgm:styleLbl>
  <dgm:styleLbl name="sibTrans1D1">
    <dgm:fillClrLst meth="repeat">
      <a:schemeClr val="accent2"/>
      <a:schemeClr val="accent3"/>
      <a:schemeClr val="accent4"/>
      <a:schemeClr val="accent5"/>
      <a:schemeClr val="accent6"/>
    </dgm:fillClrLst>
    <dgm:linClrLst meth="repeat">
      <a:schemeClr val="accent2"/>
      <a:schemeClr val="accent3"/>
      <a:schemeClr val="accent4"/>
      <a:schemeClr val="accent5"/>
      <a:schemeClr val="accent6"/>
    </dgm:linClrLst>
    <dgm:effectClrLst/>
    <dgm:txLinClrLst/>
    <dgm:txFillClrLst meth="repeat">
      <a:schemeClr val="tx1"/>
    </dgm:txFillClrLst>
    <dgm:txEffectClrLst/>
  </dgm:styleLbl>
  <dgm:styleLbl name="callout">
    <dgm:fillClrLst meth="repeat">
      <a:schemeClr val="accent2"/>
    </dgm:fillClrLst>
    <dgm:linClrLst meth="repeat">
      <a:schemeClr val="accent2">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2"/>
    </dgm:fillClrLst>
    <dgm:linClrLst meth="repeat">
      <a:schemeClr val="lt1"/>
    </dgm:linClrLst>
    <dgm:effectClrLst/>
    <dgm:txLinClrLst/>
    <dgm:txFillClrLst/>
    <dgm:txEffectClrLst/>
  </dgm:styleLbl>
  <dgm:styleLbl name="asst2">
    <dgm:fillClrLst>
      <a:schemeClr val="accent3"/>
    </dgm:fillClrLst>
    <dgm:linClrLst meth="repeat">
      <a:schemeClr val="lt1"/>
    </dgm:linClrLst>
    <dgm:effectClrLst/>
    <dgm:txLinClrLst/>
    <dgm:txFillClrLst/>
    <dgm:txEffectClrLst/>
  </dgm:styleLbl>
  <dgm:styleLbl name="asst3">
    <dgm:fillClrLst>
      <a:schemeClr val="accent4"/>
    </dgm:fillClrLst>
    <dgm:linClrLst meth="repeat">
      <a:schemeClr val="lt1"/>
    </dgm:linClrLst>
    <dgm:effectClrLst/>
    <dgm:txLinClrLst/>
    <dgm:txFillClrLst/>
    <dgm:txEffectClrLst/>
  </dgm:styleLbl>
  <dgm:styleLbl name="asst4">
    <dgm:fillClrLst>
      <a:schemeClr val="accent5"/>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2"/>
    </dgm:fillClrLst>
    <dgm:linClrLst meth="repeat">
      <a:schemeClr val="accent1"/>
    </dgm:linClrLst>
    <dgm:effectClrLst/>
    <dgm:txLinClrLst/>
    <dgm:txFillClrLst meth="repeat">
      <a:schemeClr val="tx1"/>
    </dgm:txFillClrLst>
    <dgm:txEffectClrLst/>
  </dgm:styleLbl>
  <dgm:styleLbl name="parChTrans1D2">
    <dgm:fillClrLst meth="repeat">
      <a:schemeClr val="accent3">
        <a:tint val="90000"/>
      </a:schemeClr>
    </dgm:fillClrLst>
    <dgm:linClrLst meth="repeat">
      <a:schemeClr val="accent2"/>
    </dgm:linClrLst>
    <dgm:effectClrLst/>
    <dgm:txLinClrLst/>
    <dgm:txFillClrLst meth="repeat">
      <a:schemeClr val="tx1"/>
    </dgm:txFillClrLst>
    <dgm:txEffectClrLst/>
  </dgm:styleLbl>
  <dgm:styleLbl name="parChTrans1D3">
    <dgm:fillClrLst meth="repeat">
      <a:schemeClr val="accent4">
        <a:tint val="70000"/>
      </a:schemeClr>
    </dgm:fillClrLst>
    <dgm:linClrLst meth="repeat">
      <a:schemeClr val="accent3"/>
    </dgm:linClrLst>
    <dgm:effectClrLst/>
    <dgm:txLinClrLst/>
    <dgm:txFillClrLst meth="repeat">
      <a:schemeClr val="tx1"/>
    </dgm:txFillClrLst>
    <dgm:txEffectClrLst/>
  </dgm:styleLbl>
  <dgm:styleLbl name="parChTrans1D4">
    <dgm:fillClrLst meth="repeat">
      <a:schemeClr val="accent5">
        <a:tint val="50000"/>
      </a:schemeClr>
    </dgm:fillClrLst>
    <dgm:linClrLst meth="repeat">
      <a:schemeClr val="accent4"/>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F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solidBgAcc1">
    <dgm:fillClrLst meth="repeat">
      <a:schemeClr val="lt1"/>
    </dgm:fillClrLst>
    <dgm:linClrLst meth="repeat">
      <a:schemeClr val="accent2"/>
      <a:schemeClr val="accent3"/>
      <a:schemeClr val="accent4"/>
      <a:schemeClr val="accent5"/>
      <a:schemeClr val="accent6"/>
    </dgm:linClrLst>
    <dgm:effectClrLst/>
    <dgm:txLinClrLst/>
    <dgm:txFillClrLst meth="repeat">
      <a:schemeClr val="dk1"/>
    </dgm:txFillClrLst>
    <dgm:txEffectClrLst/>
  </dgm:styleLbl>
  <dgm:styleLbl name="f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align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fillClrLst>
    <dgm:linClrLst meth="repeat">
      <a:schemeClr val="accent2">
        <a:tint val="40000"/>
        <a:alpha val="90000"/>
      </a:schemeClr>
      <a:schemeClr val="accent3">
        <a:tint val="40000"/>
        <a:alpha val="90000"/>
      </a:schemeClr>
      <a:schemeClr val="accent4">
        <a:tint val="40000"/>
        <a:alpha val="90000"/>
      </a:schemeClr>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1"/>
    </dgm:linClrLst>
    <dgm:effectClrLst/>
    <dgm:txLinClrLst/>
    <dgm:txFillClrLst meth="repeat">
      <a:schemeClr val="dk1"/>
    </dgm:txFillClrLst>
    <dgm:txEffectClrLst/>
  </dgm:styleLbl>
  <dgm:styleLbl name="fgAcc2">
    <dgm:fillClrLst meth="repeat">
      <a:schemeClr val="lt1">
        <a:alpha val="90000"/>
      </a:schemeClr>
    </dgm:fillClrLst>
    <dgm:linClrLst>
      <a:schemeClr val="accent2"/>
    </dgm:linClrLst>
    <dgm:effectClrLst/>
    <dgm:txLinClrLst/>
    <dgm:txFillClrLst meth="repeat">
      <a:schemeClr val="dk1"/>
    </dgm:txFillClrLst>
    <dgm:txEffectClrLst/>
  </dgm:styleLbl>
  <dgm:styleLbl name="fgAcc3">
    <dgm:fillClrLst meth="repeat">
      <a:schemeClr val="lt1">
        <a:alpha val="90000"/>
      </a:schemeClr>
    </dgm:fillClrLst>
    <dgm:linClrLst>
      <a:schemeClr val="accent3"/>
    </dgm:linClrLst>
    <dgm:effectClrLst/>
    <dgm:txLinClrLst/>
    <dgm:txFillClrLst meth="repeat">
      <a:schemeClr val="dk1"/>
    </dgm:txFillClrLst>
    <dgm:txEffectClrLst/>
  </dgm:styleLbl>
  <dgm:styleLbl name="fgAcc4">
    <dgm:fillClrLst meth="repeat">
      <a:schemeClr val="lt1">
        <a:alpha val="90000"/>
      </a:schemeClr>
    </dgm:fillClrLst>
    <dgm:linClrLst>
      <a:schemeClr val="accent4"/>
    </dgm:linClrLst>
    <dgm:effectClrLst/>
    <dgm:txLinClrLst/>
    <dgm:txFillClrLst meth="repeat">
      <a:schemeClr val="dk1"/>
    </dgm:txFillClrLst>
    <dgm:txEffectClrLst/>
  </dgm:styleLbl>
  <dgm:styleLbl name="bgShp">
    <dgm:fillClrLst meth="repeat">
      <a:schemeClr val="accent2">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2">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2"/>
    </dgm:linClrLst>
    <dgm:effectClrLst/>
    <dgm:txLinClrLst/>
    <dgm:txFillClrLst meth="repeat">
      <a:schemeClr val="lt1"/>
    </dgm:txFillClrLst>
    <dgm:txEffectClrLst/>
  </dgm:styleLbl>
  <dgm:styleLbl name="fgShp">
    <dgm:fillClrLst meth="repeat">
      <a:schemeClr val="accent2">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05/8/layout/hChevron3" loCatId="process" qsTypeId="urn:microsoft.com/office/officeart/2005/8/quickstyle/simple1" qsCatId="simple" csTypeId="urn:microsoft.com/office/officeart/2005/8/colors/colorful1"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BFE31654-FBE1-40FB-B133-0D678FB08E88}" type="pres">
      <dgm:prSet presAssocID="{68FC957F-24FC-4F24-A8B5-39B039AC0627}" presName="Name0" presStyleCnt="0">
        <dgm:presLayoutVars>
          <dgm:dir/>
          <dgm:resizeHandles val="exact"/>
        </dgm:presLayoutVars>
      </dgm:prSet>
      <dgm:spPr/>
      <dgm:t>
        <a:bodyPr/>
        <a:lstStyle/>
        <a:p>
          <a:endParaRPr lang="en-US"/>
        </a:p>
      </dgm:t>
    </dgm:pt>
    <dgm:pt modelId="{51284FA6-4938-466E-9A11-685DCF696405}" type="pres">
      <dgm:prSet presAssocID="{93B8BBBA-839A-48A2-BEDD-96CBD596129D}" presName="parTxOnly" presStyleLbl="node1" presStyleIdx="0" presStyleCnt="4">
        <dgm:presLayoutVars>
          <dgm:bulletEnabled val="1"/>
        </dgm:presLayoutVars>
      </dgm:prSet>
      <dgm:spPr/>
      <dgm:t>
        <a:bodyPr/>
        <a:lstStyle/>
        <a:p>
          <a:endParaRPr lang="en-US"/>
        </a:p>
      </dgm:t>
    </dgm:pt>
    <dgm:pt modelId="{38075C73-22F9-4CA6-A7B9-681002321B02}" type="pres">
      <dgm:prSet presAssocID="{7F9ADBC5-6191-4489-A1FD-EB9F43A6A890}" presName="parSpace" presStyleCnt="0"/>
      <dgm:spPr/>
    </dgm:pt>
    <dgm:pt modelId="{731D09BA-E09D-40CC-A995-216A5C084FCB}" type="pres">
      <dgm:prSet presAssocID="{E44CDF4E-CCED-4C59-9767-C29E043EA7F9}" presName="parTxOnly" presStyleLbl="node1" presStyleIdx="1" presStyleCnt="4">
        <dgm:presLayoutVars>
          <dgm:bulletEnabled val="1"/>
        </dgm:presLayoutVars>
      </dgm:prSet>
      <dgm:spPr/>
      <dgm:t>
        <a:bodyPr/>
        <a:lstStyle/>
        <a:p>
          <a:endParaRPr lang="en-US"/>
        </a:p>
      </dgm:t>
    </dgm:pt>
    <dgm:pt modelId="{FB3C9DE6-40DD-4B25-943D-8129489477F9}" type="pres">
      <dgm:prSet presAssocID="{437EA4A8-0103-41F9-A0FF-49CBB9AFCDB9}" presName="parSpace" presStyleCnt="0"/>
      <dgm:spPr/>
    </dgm:pt>
    <dgm:pt modelId="{5B5788AF-F1ED-472F-9F42-0FE5EEC1C097}" type="pres">
      <dgm:prSet presAssocID="{5E036342-9FAC-4D04-8B8B-8090EF1ED107}" presName="parTxOnly" presStyleLbl="node1" presStyleIdx="2" presStyleCnt="4">
        <dgm:presLayoutVars>
          <dgm:bulletEnabled val="1"/>
        </dgm:presLayoutVars>
      </dgm:prSet>
      <dgm:spPr/>
      <dgm:t>
        <a:bodyPr/>
        <a:lstStyle/>
        <a:p>
          <a:endParaRPr lang="en-US"/>
        </a:p>
      </dgm:t>
    </dgm:pt>
    <dgm:pt modelId="{85F3C78C-DA83-4A20-A1CF-5BA297CF21A9}" type="pres">
      <dgm:prSet presAssocID="{AB076A16-4993-446B-844E-3CC3782974B6}" presName="parSpace" presStyleCnt="0"/>
      <dgm:spPr/>
    </dgm:pt>
    <dgm:pt modelId="{A0B6CFE8-CACD-49BD-A712-82C408E54199}" type="pres">
      <dgm:prSet presAssocID="{71FC0FCB-730D-4845-8992-8555F7514967}" presName="parTxOnly" presStyleLbl="node1" presStyleIdx="3" presStyleCnt="4">
        <dgm:presLayoutVars>
          <dgm:bulletEnabled val="1"/>
        </dgm:presLayoutVars>
      </dgm:prSet>
      <dgm:spPr/>
      <dgm:t>
        <a:bodyPr/>
        <a:lstStyle/>
        <a:p>
          <a:endParaRPr lang="en-US"/>
        </a:p>
      </dgm:t>
    </dgm:pt>
  </dgm:ptLst>
  <dgm:cxnLst>
    <dgm:cxn modelId="{A70B287B-BD36-49F6-9406-CFA665F238F1}" type="presOf" srcId="{71FC0FCB-730D-4845-8992-8555F7514967}" destId="{A0B6CFE8-CACD-49BD-A712-82C408E54199}" srcOrd="0" destOrd="0" presId="urn:microsoft.com/office/officeart/2005/8/layout/hChevron3"/>
    <dgm:cxn modelId="{746953A8-C116-44E4-A484-69F42186721B}" type="presOf" srcId="{68FC957F-24FC-4F24-A8B5-39B039AC0627}" destId="{BFE31654-FBE1-40FB-B133-0D678FB08E88}" srcOrd="0" destOrd="0" presId="urn:microsoft.com/office/officeart/2005/8/layout/hChevron3"/>
    <dgm:cxn modelId="{69C8C6D8-8D4C-4043-8F2C-78CA42DBE5BF}" srcId="{68FC957F-24FC-4F24-A8B5-39B039AC0627}" destId="{E44CDF4E-CCED-4C59-9767-C29E043EA7F9}" srcOrd="1" destOrd="0" parTransId="{23F55E66-ACFF-4FF6-A26A-9AD36F305685}" sibTransId="{437EA4A8-0103-41F9-A0FF-49CBB9AFCDB9}"/>
    <dgm:cxn modelId="{068CBED0-70E3-499E-8A28-9A640E5628E3}" type="presOf" srcId="{5E036342-9FAC-4D04-8B8B-8090EF1ED107}" destId="{5B5788AF-F1ED-472F-9F42-0FE5EEC1C097}" srcOrd="0" destOrd="0" presId="urn:microsoft.com/office/officeart/2005/8/layout/hChevron3"/>
    <dgm:cxn modelId="{999E08B0-4933-46E2-B9D3-8173AC1C9727}" type="presOf" srcId="{E44CDF4E-CCED-4C59-9767-C29E043EA7F9}" destId="{731D09BA-E09D-40CC-A995-216A5C084FCB}" srcOrd="0" destOrd="0" presId="urn:microsoft.com/office/officeart/2005/8/layout/hChevron3"/>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8D0C5825-60A6-4F31-80D4-7691FD65BDD4}" type="presOf" srcId="{93B8BBBA-839A-48A2-BEDD-96CBD596129D}" destId="{51284FA6-4938-466E-9A11-685DCF696405}" srcOrd="0" destOrd="0" presId="urn:microsoft.com/office/officeart/2005/8/layout/hChevron3"/>
    <dgm:cxn modelId="{9E91ACDB-8480-4290-8B51-F901020FC7D6}" srcId="{68FC957F-24FC-4F24-A8B5-39B039AC0627}" destId="{93B8BBBA-839A-48A2-BEDD-96CBD596129D}" srcOrd="0" destOrd="0" parTransId="{A4B39930-B846-45C7-B770-23795AE3C77E}" sibTransId="{7F9ADBC5-6191-4489-A1FD-EB9F43A6A890}"/>
    <dgm:cxn modelId="{EB685B00-1418-41CA-BD30-06E88C19D001}" type="presParOf" srcId="{BFE31654-FBE1-40FB-B133-0D678FB08E88}" destId="{51284FA6-4938-466E-9A11-685DCF696405}" srcOrd="0" destOrd="0" presId="urn:microsoft.com/office/officeart/2005/8/layout/hChevron3"/>
    <dgm:cxn modelId="{1F13CBCF-EDB0-4A66-9B92-7D95C7312606}" type="presParOf" srcId="{BFE31654-FBE1-40FB-B133-0D678FB08E88}" destId="{38075C73-22F9-4CA6-A7B9-681002321B02}" srcOrd="1" destOrd="0" presId="urn:microsoft.com/office/officeart/2005/8/layout/hChevron3"/>
    <dgm:cxn modelId="{DC60E847-DC28-48E8-8253-8BFB5FBB78EA}" type="presParOf" srcId="{BFE31654-FBE1-40FB-B133-0D678FB08E88}" destId="{731D09BA-E09D-40CC-A995-216A5C084FCB}" srcOrd="2" destOrd="0" presId="urn:microsoft.com/office/officeart/2005/8/layout/hChevron3"/>
    <dgm:cxn modelId="{AA656101-890C-4424-BB9E-7DAC62839D75}" type="presParOf" srcId="{BFE31654-FBE1-40FB-B133-0D678FB08E88}" destId="{FB3C9DE6-40DD-4B25-943D-8129489477F9}" srcOrd="3" destOrd="0" presId="urn:microsoft.com/office/officeart/2005/8/layout/hChevron3"/>
    <dgm:cxn modelId="{49FD71FD-C78C-46B1-A9F0-90179108B229}" type="presParOf" srcId="{BFE31654-FBE1-40FB-B133-0D678FB08E88}" destId="{5B5788AF-F1ED-472F-9F42-0FE5EEC1C097}" srcOrd="4" destOrd="0" presId="urn:microsoft.com/office/officeart/2005/8/layout/hChevron3"/>
    <dgm:cxn modelId="{0CB9AAC7-1D60-48DC-9B79-7B7C5EB7B782}" type="presParOf" srcId="{BFE31654-FBE1-40FB-B133-0D678FB08E88}" destId="{85F3C78C-DA83-4A20-A1CF-5BA297CF21A9}" srcOrd="5" destOrd="0" presId="urn:microsoft.com/office/officeart/2005/8/layout/hChevron3"/>
    <dgm:cxn modelId="{A86E4C0E-356B-4BF9-8AD8-18188F9551BD}" type="presParOf" srcId="{BFE31654-FBE1-40FB-B133-0D678FB08E88}" destId="{A0B6CFE8-CACD-49BD-A712-82C408E54199}" srcOrd="6" destOrd="0" presId="urn:microsoft.com/office/officeart/2005/8/layout/hChevron3"/>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51284FA6-4938-466E-9A11-685DCF696405}">
      <dsp:nvSpPr>
        <dsp:cNvPr id="0" name=""/>
        <dsp:cNvSpPr/>
      </dsp:nvSpPr>
      <dsp:spPr>
        <a:xfrm>
          <a:off x="2659" y="2492583"/>
          <a:ext cx="2668724" cy="1067489"/>
        </a:xfrm>
        <a:prstGeom prst="homePlate">
          <a:avLst/>
        </a:prstGeom>
        <a:solidFill>
          <a:schemeClr val="accent2">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98704" tIns="149352" rIns="74676" bIns="149352" numCol="1" spcCol="1270" anchor="ctr" anchorCtr="0">
          <a:noAutofit/>
        </a:bodyPr>
        <a:lstStyle/>
        <a:p>
          <a:pPr lvl="0" algn="ctr" defTabSz="2489200">
            <a:lnSpc>
              <a:spcPct val="90000"/>
            </a:lnSpc>
            <a:spcBef>
              <a:spcPct val="0"/>
            </a:spcBef>
            <a:spcAft>
              <a:spcPct val="35000"/>
            </a:spcAft>
          </a:pPr>
          <a:r>
            <a:rPr lang="en-US" sz="5600" kern="1200" dirty="0"/>
            <a:t> </a:t>
          </a:r>
        </a:p>
      </dsp:txBody>
      <dsp:txXfrm>
        <a:off x="2659" y="2492583"/>
        <a:ext cx="2401852" cy="1067489"/>
      </dsp:txXfrm>
    </dsp:sp>
    <dsp:sp modelId="{731D09BA-E09D-40CC-A995-216A5C084FCB}">
      <dsp:nvSpPr>
        <dsp:cNvPr id="0" name=""/>
        <dsp:cNvSpPr/>
      </dsp:nvSpPr>
      <dsp:spPr>
        <a:xfrm>
          <a:off x="2137639" y="2492583"/>
          <a:ext cx="2668724" cy="1067489"/>
        </a:xfrm>
        <a:prstGeom prst="chevron">
          <a:avLst/>
        </a:prstGeom>
        <a:solidFill>
          <a:schemeClr val="accent3">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24028" tIns="149352" rIns="74676" bIns="149352" numCol="1" spcCol="1270" anchor="ctr" anchorCtr="0">
          <a:noAutofit/>
        </a:bodyPr>
        <a:lstStyle/>
        <a:p>
          <a:pPr lvl="0" algn="ctr" defTabSz="2489200">
            <a:lnSpc>
              <a:spcPct val="90000"/>
            </a:lnSpc>
            <a:spcBef>
              <a:spcPct val="0"/>
            </a:spcBef>
            <a:spcAft>
              <a:spcPct val="35000"/>
            </a:spcAft>
          </a:pPr>
          <a:r>
            <a:rPr lang="en-US" sz="5600" kern="1200" dirty="0"/>
            <a:t> </a:t>
          </a:r>
        </a:p>
      </dsp:txBody>
      <dsp:txXfrm>
        <a:off x="2671384" y="2492583"/>
        <a:ext cx="1601235" cy="1067489"/>
      </dsp:txXfrm>
    </dsp:sp>
    <dsp:sp modelId="{5B5788AF-F1ED-472F-9F42-0FE5EEC1C097}">
      <dsp:nvSpPr>
        <dsp:cNvPr id="0" name=""/>
        <dsp:cNvSpPr/>
      </dsp:nvSpPr>
      <dsp:spPr>
        <a:xfrm>
          <a:off x="4272619" y="2492583"/>
          <a:ext cx="2668724" cy="1067489"/>
        </a:xfrm>
        <a:prstGeom prst="chevron">
          <a:avLst/>
        </a:prstGeom>
        <a:solidFill>
          <a:schemeClr val="accent4">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24028" tIns="149352" rIns="74676" bIns="149352" numCol="1" spcCol="1270" anchor="ctr" anchorCtr="0">
          <a:noAutofit/>
        </a:bodyPr>
        <a:lstStyle/>
        <a:p>
          <a:pPr lvl="0" algn="ctr" defTabSz="2489200">
            <a:lnSpc>
              <a:spcPct val="90000"/>
            </a:lnSpc>
            <a:spcBef>
              <a:spcPct val="0"/>
            </a:spcBef>
            <a:spcAft>
              <a:spcPct val="35000"/>
            </a:spcAft>
          </a:pPr>
          <a:r>
            <a:rPr lang="en-US" sz="5600" kern="1200" dirty="0"/>
            <a:t> </a:t>
          </a:r>
        </a:p>
      </dsp:txBody>
      <dsp:txXfrm>
        <a:off x="4806364" y="2492583"/>
        <a:ext cx="1601235" cy="1067489"/>
      </dsp:txXfrm>
    </dsp:sp>
    <dsp:sp modelId="{A0B6CFE8-CACD-49BD-A712-82C408E54199}">
      <dsp:nvSpPr>
        <dsp:cNvPr id="0" name=""/>
        <dsp:cNvSpPr/>
      </dsp:nvSpPr>
      <dsp:spPr>
        <a:xfrm>
          <a:off x="6407598" y="2492583"/>
          <a:ext cx="2668724" cy="1067489"/>
        </a:xfrm>
        <a:prstGeom prst="chevron">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txBody>
        <a:bodyPr spcFirstLastPara="0" vert="horz" wrap="square" lIns="224028" tIns="149352" rIns="74676" bIns="149352" numCol="1" spcCol="1270" anchor="ctr" anchorCtr="0">
          <a:noAutofit/>
        </a:bodyPr>
        <a:lstStyle/>
        <a:p>
          <a:pPr lvl="0" algn="ctr" defTabSz="2489200">
            <a:lnSpc>
              <a:spcPct val="90000"/>
            </a:lnSpc>
            <a:spcBef>
              <a:spcPct val="0"/>
            </a:spcBef>
            <a:spcAft>
              <a:spcPct val="35000"/>
            </a:spcAft>
          </a:pPr>
          <a:endParaRPr lang="en-US" sz="5600" kern="1200"/>
        </a:p>
      </dsp:txBody>
      <dsp:txXfrm>
        <a:off x="6941343" y="2492583"/>
        <a:ext cx="1601235" cy="1067489"/>
      </dsp:txXfrm>
    </dsp:sp>
  </dsp:spTree>
</dsp:drawing>
</file>

<file path=ppt/diagrams/layout1.xml><?xml version="1.0" encoding="utf-8"?>
<dgm:layoutDef xmlns:dgm="http://schemas.openxmlformats.org/drawingml/2006/diagram" xmlns:a="http://schemas.openxmlformats.org/drawingml/2006/main" uniqueId="urn:microsoft.com/office/officeart/2005/8/layout/hChevron3">
  <dgm:title val=""/>
  <dgm:desc val=""/>
  <dgm:catLst>
    <dgm:cat type="process" pri="10000"/>
  </dgm:catLst>
  <dgm:sampData useDef="1">
    <dgm:dataModel>
      <dgm:ptLst/>
      <dgm:bg/>
      <dgm:whole/>
    </dgm:dataModel>
  </dgm:sampData>
  <dgm:styleData>
    <dgm:dataModel>
      <dgm:ptLst>
        <dgm:pt modelId="0" type="doc"/>
        <dgm:pt modelId="1"/>
        <dgm:pt modelId="2"/>
      </dgm:ptLst>
      <dgm:cxnLst>
        <dgm:cxn modelId="3" srcId="0" destId="1" srcOrd="0" destOrd="0"/>
        <dgm:cxn modelId="4" srcId="0" destId="2" srcOrd="1" destOrd="0"/>
      </dgm:cxnLst>
      <dgm:bg/>
      <dgm:whole/>
    </dgm:dataModel>
  </dgm:styleData>
  <dgm:clrData>
    <dgm:dataModel>
      <dgm:ptLst>
        <dgm:pt modelId="0" type="doc"/>
        <dgm:pt modelId="1"/>
        <dgm:pt modelId="2"/>
        <dgm:pt modelId="3"/>
        <dgm:pt modelId="4"/>
      </dgm:ptLst>
      <dgm:cxnLst>
        <dgm:cxn modelId="5" srcId="0" destId="1" srcOrd="0" destOrd="0"/>
        <dgm:cxn modelId="6" srcId="0" destId="2" srcOrd="1" destOrd="0"/>
        <dgm:cxn modelId="7" srcId="0" destId="3" srcOrd="2" destOrd="0"/>
        <dgm:cxn modelId="8" srcId="0" destId="4" srcOrd="3" destOrd="0"/>
      </dgm:cxnLst>
      <dgm:bg/>
      <dgm:whole/>
    </dgm:dataModel>
  </dgm:clrData>
  <dgm:layoutNode name="Name0">
    <dgm:varLst>
      <dgm:dir/>
      <dgm:resizeHandles val="exact"/>
    </dgm:varLst>
    <dgm:choose name="Name1">
      <dgm:if name="Name2" func="var" arg="dir" op="equ" val="norm">
        <dgm:alg type="lin"/>
      </dgm:if>
      <dgm:else name="Name3">
        <dgm:alg type="lin">
          <dgm:param type="linDir" val="fromR"/>
        </dgm:alg>
      </dgm:else>
    </dgm:choose>
    <dgm:shape xmlns:r="http://schemas.openxmlformats.org/officeDocument/2006/relationships" r:blip="">
      <dgm:adjLst/>
    </dgm:shape>
    <dgm:presOf/>
    <dgm:choose name="Name4">
      <dgm:if name="Name5" axis="root des" func="maxDepth" op="gte" val="2">
        <dgm:constrLst>
          <dgm:constr type="w" for="ch" forName="parAndChTx" refType="w"/>
          <dgm:constr type="primFontSz" for="ch" ptType="node" op="equ"/>
          <dgm:constr type="w" for="ch" forName="parAndChSpace" refType="w" refFor="ch" refForName="parAndChTx" fact="-0.2"/>
          <dgm:constr type="w" for="ch" ptType="sibTrans" op="equ"/>
        </dgm:constrLst>
        <dgm:ruleLst/>
        <dgm:forEach name="Name6" axis="ch" ptType="node">
          <dgm:layoutNode name="parAndChTx">
            <dgm:varLst>
              <dgm:bulletEnabled val="1"/>
            </dgm:varLst>
            <dgm:alg type="tx"/>
            <dgm:choose name="Name7">
              <dgm:if name="Name8" func="var" arg="dir" op="equ" val="norm">
                <dgm:choose name="Name9">
                  <dgm:if name="Name10" axis="self" ptType="node" func="pos" op="equ" val="1">
                    <dgm:shape xmlns:r="http://schemas.openxmlformats.org/officeDocument/2006/relationships" type="homePlate" r:blip="">
                      <dgm:adjLst>
                        <dgm:adj idx="1" val="0.25"/>
                      </dgm:adjLst>
                    </dgm:shape>
                    <dgm:presOf axis="desOrSelf" ptType="node"/>
                    <dgm:constrLst>
                      <dgm:constr type="h" refType="w" op="equ" fact="0.8"/>
                      <dgm:constr type="primFontSz" val="65"/>
                      <dgm:constr type="tMarg" refType="primFontSz" fact="0.2"/>
                      <dgm:constr type="bMarg" refType="primFontSz" fact="0.2"/>
                      <dgm:constr type="lMarg" refType="w" fact="0.1"/>
                      <dgm:constr type="rMarg" refType="w" fact="0.4"/>
                    </dgm:constrLst>
                  </dgm:if>
                  <dgm:else name="Name11">
                    <dgm:shape xmlns:r="http://schemas.openxmlformats.org/officeDocument/2006/relationships" type="chevron" r:blip="">
                      <dgm:adjLst>
                        <dgm:adj idx="1" val="0.25"/>
                      </dgm:adjLst>
                    </dgm:shape>
                    <dgm:presOf axis="desOrSelf" ptType="node"/>
                    <dgm:constrLst>
                      <dgm:constr type="h" refType="w" op="equ" fact="0.8"/>
                      <dgm:constr type="primFontSz" val="65"/>
                      <dgm:constr type="tMarg" refType="primFontSz" fact="0.2"/>
                      <dgm:constr type="bMarg" refType="primFontSz" fact="0.2"/>
                      <dgm:constr type="lMarg" refType="w" fact="0.1"/>
                      <dgm:constr type="rMarg" refType="w" fact="0.1"/>
                    </dgm:constrLst>
                  </dgm:else>
                </dgm:choose>
              </dgm:if>
              <dgm:else name="Name12">
                <dgm:choose name="Name13">
                  <dgm:if name="Name14" axis="self" ptType="node" func="pos" op="equ" val="1">
                    <dgm:shape xmlns:r="http://schemas.openxmlformats.org/officeDocument/2006/relationships" rot="180" type="homePlate" r:blip="">
                      <dgm:adjLst>
                        <dgm:adj idx="1" val="0.25"/>
                      </dgm:adjLst>
                    </dgm:shape>
                    <dgm:presOf axis="desOrSelf" ptType="node"/>
                    <dgm:constrLst>
                      <dgm:constr type="h" refType="w" op="equ" fact="0.8"/>
                      <dgm:constr type="primFontSz" val="65"/>
                      <dgm:constr type="tMarg" refType="primFontSz" fact="0.2"/>
                      <dgm:constr type="bMarg" refType="primFontSz" fact="0.2"/>
                      <dgm:constr type="lMarg" refType="w" fact="0.4"/>
                      <dgm:constr type="rMarg" refType="w" fact="0.1"/>
                    </dgm:constrLst>
                  </dgm:if>
                  <dgm:else name="Name15">
                    <dgm:shape xmlns:r="http://schemas.openxmlformats.org/officeDocument/2006/relationships" rot="180" type="chevron" r:blip="">
                      <dgm:adjLst>
                        <dgm:adj idx="1" val="0.25"/>
                      </dgm:adjLst>
                    </dgm:shape>
                    <dgm:presOf axis="desOrSelf" ptType="node"/>
                    <dgm:constrLst>
                      <dgm:constr type="h" refType="w" op="equ" fact="0.8"/>
                      <dgm:constr type="primFontSz" val="65"/>
                      <dgm:constr type="tMarg" refType="primFontSz" fact="0.2"/>
                      <dgm:constr type="bMarg" refType="primFontSz" fact="0.2"/>
                      <dgm:constr type="lMarg" refType="w" fact="0.1"/>
                      <dgm:constr type="rMarg" refType="w" fact="0.1"/>
                    </dgm:constrLst>
                  </dgm:else>
                </dgm:choose>
              </dgm:else>
            </dgm:choose>
            <dgm:ruleLst>
              <dgm:rule type="primFontSz" val="5" fact="NaN" max="NaN"/>
            </dgm:ruleLst>
          </dgm:layoutNode>
          <dgm:forEach name="Name16" axis="followSib" ptType="sibTrans" cnt="1">
            <dgm:layoutNode name="parAndChSpace">
              <dgm:alg type="sp"/>
              <dgm:shape xmlns:r="http://schemas.openxmlformats.org/officeDocument/2006/relationships" r:blip="">
                <dgm:adjLst/>
              </dgm:shape>
              <dgm:presOf/>
              <dgm:constrLst/>
              <dgm:ruleLst/>
            </dgm:layoutNode>
          </dgm:forEach>
        </dgm:forEach>
      </dgm:if>
      <dgm:else name="Name17">
        <dgm:constrLst>
          <dgm:constr type="w" for="ch" forName="parTxOnly" refType="w"/>
          <dgm:constr type="primFontSz" for="ch" ptType="node" op="equ"/>
          <dgm:constr type="w" for="ch" forName="parSpace" refType="w" refFor="ch" refForName="parTxOnly" fact="-0.2"/>
          <dgm:constr type="w" for="ch" ptType="sibTrans" op="equ"/>
        </dgm:constrLst>
        <dgm:ruleLst/>
        <dgm:forEach name="Name18" axis="ch" ptType="node">
          <dgm:layoutNode name="parTxOnly">
            <dgm:varLst>
              <dgm:bulletEnabled val="1"/>
            </dgm:varLst>
            <dgm:alg type="tx"/>
            <dgm:presOf axis="desOrSelf" ptType="node"/>
            <dgm:choose name="Name19">
              <dgm:if name="Name20" func="var" arg="dir" op="equ" val="norm">
                <dgm:choose name="Name21">
                  <dgm:if name="Name22" axis="self" ptType="node" func="pos" op="equ" val="1">
                    <dgm:shape xmlns:r="http://schemas.openxmlformats.org/officeDocument/2006/relationships" type="homePlate" r:blip="">
                      <dgm:adjLst/>
                    </dgm:shape>
                    <dgm:constrLst>
                      <dgm:constr type="h" refType="w" op="equ" fact="0.4"/>
                      <dgm:constr type="primFontSz" val="65"/>
                      <dgm:constr type="tMarg" refType="primFontSz" fact="0.21"/>
                      <dgm:constr type="bMarg" refType="primFontSz" fact="0.21"/>
                      <dgm:constr type="lMarg" refType="primFontSz" fact="0.42"/>
                      <dgm:constr type="rMarg" refType="primFontSz" fact="0.105"/>
                    </dgm:constrLst>
                  </dgm:if>
                  <dgm:else name="Name23">
                    <dgm:shape xmlns:r="http://schemas.openxmlformats.org/officeDocument/2006/relationships" type="chevron" r:blip="">
                      <dgm:adjLst/>
                    </dgm:shape>
                    <dgm:constrLst>
                      <dgm:constr type="h" refType="w" op="equ" fact="0.4"/>
                      <dgm:constr type="primFontSz" val="65"/>
                      <dgm:constr type="tMarg" refType="primFontSz" fact="0.21"/>
                      <dgm:constr type="bMarg" refType="primFontSz" fact="0.21"/>
                      <dgm:constr type="lMarg" refType="primFontSz" fact="0.315"/>
                      <dgm:constr type="rMarg" refType="primFontSz" fact="0.105"/>
                    </dgm:constrLst>
                  </dgm:else>
                </dgm:choose>
              </dgm:if>
              <dgm:else name="Name24">
                <dgm:choose name="Name25">
                  <dgm:if name="Name26" axis="self" ptType="node" func="pos" op="equ" val="1">
                    <dgm:shape xmlns:r="http://schemas.openxmlformats.org/officeDocument/2006/relationships" rot="180" type="homePlate" r:blip="">
                      <dgm:adjLst/>
                    </dgm:shape>
                    <dgm:constrLst>
                      <dgm:constr type="h" refType="w" op="equ" fact="0.4"/>
                      <dgm:constr type="primFontSz" val="65"/>
                      <dgm:constr type="tMarg" refType="primFontSz" fact="0.21"/>
                      <dgm:constr type="bMarg" refType="primFontSz" fact="0.21"/>
                      <dgm:constr type="lMarg" refType="primFontSz" fact="0.105"/>
                      <dgm:constr type="rMarg" refType="primFontSz" fact="0.42"/>
                    </dgm:constrLst>
                  </dgm:if>
                  <dgm:else name="Name27">
                    <dgm:shape xmlns:r="http://schemas.openxmlformats.org/officeDocument/2006/relationships" rot="180" type="chevron" r:blip="">
                      <dgm:adjLst/>
                    </dgm:shape>
                    <dgm:constrLst>
                      <dgm:constr type="h" refType="w" op="equ" fact="0.4"/>
                      <dgm:constr type="primFontSz" val="65"/>
                      <dgm:constr type="tMarg" refType="primFontSz" fact="0.21"/>
                      <dgm:constr type="bMarg" refType="primFontSz" fact="0.21"/>
                      <dgm:constr type="lMarg" refType="primFontSz" fact="0.105"/>
                      <dgm:constr type="rMarg" refType="primFontSz" fact="0.315"/>
                    </dgm:constrLst>
                  </dgm:else>
                </dgm:choose>
              </dgm:else>
            </dgm:choose>
            <dgm:ruleLst>
              <dgm:rule type="primFontSz" val="5" fact="NaN" max="NaN"/>
            </dgm:ruleLst>
          </dgm:layoutNode>
          <dgm:forEach name="Name28" axis="followSib" ptType="sibTrans" cnt="1">
            <dgm:layoutNode name="parSpace">
              <dgm:alg type="sp"/>
              <dgm:shape xmlns:r="http://schemas.openxmlformats.org/officeDocument/2006/relationships" r:blip="">
                <dgm:adjLst/>
              </dgm:shape>
              <dgm:presOf/>
              <dgm:constrLst/>
              <dgm:ruleLst/>
            </dgm:layoutNode>
          </dgm:forEach>
        </dgm:forEach>
      </dgm:else>
    </dgm:choose>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7.jpeg"/><Relationship Id="rId2" Type="http://schemas.openxmlformats.org/officeDocument/2006/relationships/image" Target="../media/image4.jpeg"/><Relationship Id="rId1" Type="http://schemas.openxmlformats.org/officeDocument/2006/relationships/slideMaster" Target="../slideMasters/slideMaster1.xml"/><Relationship Id="rId4" Type="http://schemas.openxmlformats.org/officeDocument/2006/relationships/image" Target="../media/image8.jpe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9.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8" name="Picture 17"/>
          <p:cNvPicPr>
            <a:picLocks noChangeAspect="1"/>
          </p:cNvPicPr>
          <p:nvPr userDrawn="1"/>
        </p:nvPicPr>
        <p:blipFill rotWithShape="1">
          <a:blip r:embed="rId2">
            <a:extLst>
              <a:ext uri="{28A0092B-C50C-407E-A947-70E740481C1C}">
                <a14:useLocalDpi xmlns:a14="http://schemas.microsoft.com/office/drawing/2010/main" val="0"/>
              </a:ext>
            </a:extLst>
          </a:blip>
          <a:srcRect t="14486"/>
          <a:stretch/>
        </p:blipFill>
        <p:spPr>
          <a:xfrm>
            <a:off x="-38100" y="0"/>
            <a:ext cx="12230100" cy="6858000"/>
          </a:xfrm>
          <a:prstGeom prst="rect">
            <a:avLst/>
          </a:prstGeom>
        </p:spPr>
      </p:pic>
      <p:sp>
        <p:nvSpPr>
          <p:cNvPr id="15" name="Freeform 14"/>
          <p:cNvSpPr/>
          <p:nvPr userDrawn="1"/>
        </p:nvSpPr>
        <p:spPr>
          <a:xfrm>
            <a:off x="1514474" y="-65217"/>
            <a:ext cx="9134475" cy="6923217"/>
          </a:xfrm>
          <a:custGeom>
            <a:avLst/>
            <a:gdLst>
              <a:gd name="connsiteX0" fmla="*/ 1574615 w 9048750"/>
              <a:gd name="connsiteY0" fmla="*/ 0 h 6884116"/>
              <a:gd name="connsiteX1" fmla="*/ 7474135 w 9048750"/>
              <a:gd name="connsiteY1" fmla="*/ 0 h 6884116"/>
              <a:gd name="connsiteX2" fmla="*/ 7566463 w 9048750"/>
              <a:gd name="connsiteY2" fmla="*/ 79976 h 6884116"/>
              <a:gd name="connsiteX3" fmla="*/ 9048750 w 9048750"/>
              <a:gd name="connsiteY3" fmla="*/ 3429000 h 6884116"/>
              <a:gd name="connsiteX4" fmla="*/ 7566462 w 9048750"/>
              <a:gd name="connsiteY4" fmla="*/ 6778025 h 6884116"/>
              <a:gd name="connsiteX5" fmla="*/ 7443986 w 9048750"/>
              <a:gd name="connsiteY5" fmla="*/ 6884116 h 6884116"/>
              <a:gd name="connsiteX6" fmla="*/ 1604764 w 9048750"/>
              <a:gd name="connsiteY6" fmla="*/ 6884116 h 6884116"/>
              <a:gd name="connsiteX7" fmla="*/ 1482288 w 9048750"/>
              <a:gd name="connsiteY7" fmla="*/ 6778025 h 6884116"/>
              <a:gd name="connsiteX8" fmla="*/ 0 w 9048750"/>
              <a:gd name="connsiteY8" fmla="*/ 3429000 h 6884116"/>
              <a:gd name="connsiteX9" fmla="*/ 1482288 w 9048750"/>
              <a:gd name="connsiteY9" fmla="*/ 79976 h 688411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9048750" h="6884116">
                <a:moveTo>
                  <a:pt x="1574615" y="0"/>
                </a:moveTo>
                <a:lnTo>
                  <a:pt x="7474135" y="0"/>
                </a:lnTo>
                <a:lnTo>
                  <a:pt x="7566463" y="79976"/>
                </a:lnTo>
                <a:cubicBezTo>
                  <a:pt x="8477063" y="907610"/>
                  <a:pt x="9048750" y="2101543"/>
                  <a:pt x="9048750" y="3429000"/>
                </a:cubicBezTo>
                <a:cubicBezTo>
                  <a:pt x="9048750" y="4756458"/>
                  <a:pt x="8477063" y="5950390"/>
                  <a:pt x="7566462" y="6778025"/>
                </a:cubicBezTo>
                <a:lnTo>
                  <a:pt x="7443986" y="6884116"/>
                </a:lnTo>
                <a:lnTo>
                  <a:pt x="1604764" y="6884116"/>
                </a:lnTo>
                <a:lnTo>
                  <a:pt x="1482288" y="6778025"/>
                </a:lnTo>
                <a:cubicBezTo>
                  <a:pt x="571687" y="5950390"/>
                  <a:pt x="0" y="4756458"/>
                  <a:pt x="0" y="3429000"/>
                </a:cubicBezTo>
                <a:cubicBezTo>
                  <a:pt x="0" y="2101543"/>
                  <a:pt x="571687" y="907610"/>
                  <a:pt x="1482288" y="79976"/>
                </a:cubicBezTo>
                <a:close/>
              </a:path>
            </a:pathLst>
          </a:custGeom>
          <a:solidFill>
            <a:schemeClr val="tx1">
              <a:alpha val="52000"/>
            </a:schemeClr>
          </a:solidFill>
          <a:ln w="47625">
            <a:gradFill>
              <a:gsLst>
                <a:gs pos="10000">
                  <a:srgbClr val="00B050"/>
                </a:gs>
                <a:gs pos="68000">
                  <a:srgbClr val="7030A0"/>
                </a:gs>
                <a:gs pos="50000">
                  <a:srgbClr val="00B0F0"/>
                </a:gs>
              </a:gsLst>
              <a:lin ang="5400000" scaled="1"/>
            </a:gra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490974" y="4237810"/>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12" name="Freeform 11"/>
          <p:cNvSpPr/>
          <p:nvPr userDrawn="1"/>
        </p:nvSpPr>
        <p:spPr>
          <a:xfrm>
            <a:off x="-39330" y="0"/>
            <a:ext cx="12245844" cy="6858000"/>
          </a:xfrm>
          <a:custGeom>
            <a:avLst/>
            <a:gdLst>
              <a:gd name="connsiteX0" fmla="*/ 9045760 w 12192000"/>
              <a:gd name="connsiteY0" fmla="*/ 0 h 6858000"/>
              <a:gd name="connsiteX1" fmla="*/ 12192000 w 12192000"/>
              <a:gd name="connsiteY1" fmla="*/ 0 h 6858000"/>
              <a:gd name="connsiteX2" fmla="*/ 12192000 w 12192000"/>
              <a:gd name="connsiteY2" fmla="*/ 6858000 h 6858000"/>
              <a:gd name="connsiteX3" fmla="*/ 9045760 w 12192000"/>
              <a:gd name="connsiteY3" fmla="*/ 6858000 h 6858000"/>
              <a:gd name="connsiteX4" fmla="*/ 9138087 w 12192000"/>
              <a:gd name="connsiteY4" fmla="*/ 6778024 h 6858000"/>
              <a:gd name="connsiteX5" fmla="*/ 10620375 w 12192000"/>
              <a:gd name="connsiteY5" fmla="*/ 3429000 h 6858000"/>
              <a:gd name="connsiteX6" fmla="*/ 9138087 w 12192000"/>
              <a:gd name="connsiteY6" fmla="*/ 79976 h 6858000"/>
              <a:gd name="connsiteX7" fmla="*/ 0 w 12192000"/>
              <a:gd name="connsiteY7" fmla="*/ 0 h 6858000"/>
              <a:gd name="connsiteX8" fmla="*/ 3146240 w 12192000"/>
              <a:gd name="connsiteY8" fmla="*/ 0 h 6858000"/>
              <a:gd name="connsiteX9" fmla="*/ 3053913 w 12192000"/>
              <a:gd name="connsiteY9" fmla="*/ 79976 h 6858000"/>
              <a:gd name="connsiteX10" fmla="*/ 1571625 w 12192000"/>
              <a:gd name="connsiteY10" fmla="*/ 3429000 h 6858000"/>
              <a:gd name="connsiteX11" fmla="*/ 3053913 w 12192000"/>
              <a:gd name="connsiteY11" fmla="*/ 6778024 h 6858000"/>
              <a:gd name="connsiteX12" fmla="*/ 3146240 w 12192000"/>
              <a:gd name="connsiteY12" fmla="*/ 6858000 h 6858000"/>
              <a:gd name="connsiteX13" fmla="*/ 0 w 12192000"/>
              <a:gd name="connsiteY13"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12192000" h="6858000">
                <a:moveTo>
                  <a:pt x="9045760" y="0"/>
                </a:moveTo>
                <a:lnTo>
                  <a:pt x="12192000" y="0"/>
                </a:lnTo>
                <a:lnTo>
                  <a:pt x="12192000" y="6858000"/>
                </a:lnTo>
                <a:lnTo>
                  <a:pt x="9045760" y="6858000"/>
                </a:lnTo>
                <a:lnTo>
                  <a:pt x="9138087" y="6778024"/>
                </a:lnTo>
                <a:cubicBezTo>
                  <a:pt x="10048688" y="5950390"/>
                  <a:pt x="10620375" y="4756457"/>
                  <a:pt x="10620375" y="3429000"/>
                </a:cubicBezTo>
                <a:cubicBezTo>
                  <a:pt x="10620375" y="2101543"/>
                  <a:pt x="10048688" y="907610"/>
                  <a:pt x="9138087" y="79976"/>
                </a:cubicBezTo>
                <a:close/>
                <a:moveTo>
                  <a:pt x="0" y="0"/>
                </a:moveTo>
                <a:lnTo>
                  <a:pt x="3146240" y="0"/>
                </a:lnTo>
                <a:lnTo>
                  <a:pt x="3053913" y="79976"/>
                </a:lnTo>
                <a:cubicBezTo>
                  <a:pt x="2143312" y="907610"/>
                  <a:pt x="1571625" y="2101543"/>
                  <a:pt x="1571625" y="3429000"/>
                </a:cubicBezTo>
                <a:cubicBezTo>
                  <a:pt x="1571625" y="4756457"/>
                  <a:pt x="2143312" y="5950390"/>
                  <a:pt x="3053913" y="6778024"/>
                </a:cubicBezTo>
                <a:lnTo>
                  <a:pt x="3146240" y="6858000"/>
                </a:lnTo>
                <a:lnTo>
                  <a:pt x="0" y="6858000"/>
                </a:lnTo>
                <a:close/>
              </a:path>
            </a:pathLst>
          </a:custGeom>
          <a:solidFill>
            <a:schemeClr val="bg1">
              <a:alpha val="2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10" name="Rectangle 9">
            <a:extLst>
              <a:ext uri="{FF2B5EF4-FFF2-40B4-BE49-F238E27FC236}">
                <a16:creationId xmlns:a16="http://schemas.microsoft.com/office/drawing/2014/main" id="{2C2D97CC-D81F-401B-810E-B1E00F9A2C9E}"/>
              </a:ext>
            </a:extLst>
          </p:cNvPr>
          <p:cNvSpPr/>
          <p:nvPr userDrawn="1"/>
        </p:nvSpPr>
        <p:spPr>
          <a:xfrm>
            <a:off x="0" y="-38377"/>
            <a:ext cx="12192000" cy="6934755"/>
          </a:xfrm>
          <a:prstGeom prst="rect">
            <a:avLst/>
          </a:prstGeom>
          <a:gradFill flip="none" rotWithShape="1">
            <a:gsLst>
              <a:gs pos="37000">
                <a:srgbClr val="00B050">
                  <a:alpha val="64000"/>
                </a:srgbClr>
              </a:gs>
              <a:gs pos="93000">
                <a:srgbClr val="00B0F0">
                  <a:alpha val="53000"/>
                </a:srgb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9" name="Picture 8">
            <a:extLst>
              <a:ext uri="{FF2B5EF4-FFF2-40B4-BE49-F238E27FC236}">
                <a16:creationId xmlns:a16="http://schemas.microsoft.com/office/drawing/2014/main" id="{B47CA66A-B863-412E-8937-DBCE22AD1A42}"/>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9843" b="5749"/>
          <a:stretch/>
        </p:blipFill>
        <p:spPr>
          <a:xfrm>
            <a:off x="0" y="-38377"/>
            <a:ext cx="12192000" cy="6934755"/>
          </a:xfrm>
          <a:custGeom>
            <a:avLst/>
            <a:gdLst>
              <a:gd name="connsiteX0" fmla="*/ 9943400 w 12192000"/>
              <a:gd name="connsiteY0" fmla="*/ 0 h 6858001"/>
              <a:gd name="connsiteX1" fmla="*/ 12192000 w 12192000"/>
              <a:gd name="connsiteY1" fmla="*/ 0 h 6858001"/>
              <a:gd name="connsiteX2" fmla="*/ 12192000 w 12192000"/>
              <a:gd name="connsiteY2" fmla="*/ 6858001 h 6858001"/>
              <a:gd name="connsiteX3" fmla="*/ 9943401 w 12192000"/>
              <a:gd name="connsiteY3" fmla="*/ 6858001 h 6858001"/>
              <a:gd name="connsiteX4" fmla="*/ 10000316 w 12192000"/>
              <a:gd name="connsiteY4" fmla="*/ 6801238 h 6858001"/>
              <a:gd name="connsiteX5" fmla="*/ 11370548 w 12192000"/>
              <a:gd name="connsiteY5" fmla="*/ 3429001 h 6858001"/>
              <a:gd name="connsiteX6" fmla="*/ 10000316 w 12192000"/>
              <a:gd name="connsiteY6" fmla="*/ 56765 h 6858001"/>
              <a:gd name="connsiteX7" fmla="*/ 4450829 w 12192000"/>
              <a:gd name="connsiteY7" fmla="*/ 0 h 6858001"/>
              <a:gd name="connsiteX8" fmla="*/ 7741174 w 12192000"/>
              <a:gd name="connsiteY8" fmla="*/ 0 h 6858001"/>
              <a:gd name="connsiteX9" fmla="*/ 7837923 w 12192000"/>
              <a:gd name="connsiteY9" fmla="*/ 40918 h 6858001"/>
              <a:gd name="connsiteX10" fmla="*/ 10113891 w 12192000"/>
              <a:gd name="connsiteY10" fmla="*/ 3429001 h 6858001"/>
              <a:gd name="connsiteX11" fmla="*/ 7837923 w 12192000"/>
              <a:gd name="connsiteY11" fmla="*/ 6817084 h 6858001"/>
              <a:gd name="connsiteX12" fmla="*/ 7741176 w 12192000"/>
              <a:gd name="connsiteY12" fmla="*/ 6858001 h 6858001"/>
              <a:gd name="connsiteX13" fmla="*/ 4450827 w 12192000"/>
              <a:gd name="connsiteY13" fmla="*/ 6858001 h 6858001"/>
              <a:gd name="connsiteX14" fmla="*/ 4354080 w 12192000"/>
              <a:gd name="connsiteY14" fmla="*/ 6817084 h 6858001"/>
              <a:gd name="connsiteX15" fmla="*/ 2078111 w 12192000"/>
              <a:gd name="connsiteY15" fmla="*/ 3429001 h 6858001"/>
              <a:gd name="connsiteX16" fmla="*/ 4354080 w 12192000"/>
              <a:gd name="connsiteY16" fmla="*/ 40918 h 6858001"/>
              <a:gd name="connsiteX17" fmla="*/ 0 w 12192000"/>
              <a:gd name="connsiteY17" fmla="*/ 0 h 6858001"/>
              <a:gd name="connsiteX18" fmla="*/ 2248602 w 12192000"/>
              <a:gd name="connsiteY18" fmla="*/ 0 h 6858001"/>
              <a:gd name="connsiteX19" fmla="*/ 2191686 w 12192000"/>
              <a:gd name="connsiteY19" fmla="*/ 56765 h 6858001"/>
              <a:gd name="connsiteX20" fmla="*/ 821454 w 12192000"/>
              <a:gd name="connsiteY20" fmla="*/ 3429001 h 6858001"/>
              <a:gd name="connsiteX21" fmla="*/ 2191686 w 12192000"/>
              <a:gd name="connsiteY21" fmla="*/ 6801238 h 6858001"/>
              <a:gd name="connsiteX22" fmla="*/ 2248601 w 12192000"/>
              <a:gd name="connsiteY22" fmla="*/ 6858001 h 6858001"/>
              <a:gd name="connsiteX23" fmla="*/ 0 w 12192000"/>
              <a:gd name="connsiteY23" fmla="*/ 6858001 h 685800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Lst>
            <a:rect l="l" t="t" r="r" b="b"/>
            <a:pathLst>
              <a:path w="12192000" h="6858001">
                <a:moveTo>
                  <a:pt x="9943400" y="0"/>
                </a:moveTo>
                <a:lnTo>
                  <a:pt x="12192000" y="0"/>
                </a:lnTo>
                <a:lnTo>
                  <a:pt x="12192000" y="6858001"/>
                </a:lnTo>
                <a:lnTo>
                  <a:pt x="9943401" y="6858001"/>
                </a:lnTo>
                <a:lnTo>
                  <a:pt x="10000316" y="6801238"/>
                </a:lnTo>
                <a:cubicBezTo>
                  <a:pt x="10851665" y="5910569"/>
                  <a:pt x="11370548" y="4727404"/>
                  <a:pt x="11370548" y="3429001"/>
                </a:cubicBezTo>
                <a:cubicBezTo>
                  <a:pt x="11370548" y="2130599"/>
                  <a:pt x="10851665" y="947434"/>
                  <a:pt x="10000316" y="56765"/>
                </a:cubicBezTo>
                <a:close/>
                <a:moveTo>
                  <a:pt x="4450829" y="0"/>
                </a:moveTo>
                <a:lnTo>
                  <a:pt x="7741174" y="0"/>
                </a:lnTo>
                <a:lnTo>
                  <a:pt x="7837923" y="40918"/>
                </a:lnTo>
                <a:cubicBezTo>
                  <a:pt x="9184591" y="647956"/>
                  <a:pt x="10113891" y="1936954"/>
                  <a:pt x="10113891" y="3429001"/>
                </a:cubicBezTo>
                <a:cubicBezTo>
                  <a:pt x="10113891" y="4921049"/>
                  <a:pt x="9184591" y="6210046"/>
                  <a:pt x="7837923" y="6817084"/>
                </a:cubicBezTo>
                <a:lnTo>
                  <a:pt x="7741176" y="6858001"/>
                </a:lnTo>
                <a:lnTo>
                  <a:pt x="4450827" y="6858001"/>
                </a:lnTo>
                <a:lnTo>
                  <a:pt x="4354080" y="6817084"/>
                </a:lnTo>
                <a:cubicBezTo>
                  <a:pt x="3007411" y="6210046"/>
                  <a:pt x="2078111" y="4921049"/>
                  <a:pt x="2078111" y="3429001"/>
                </a:cubicBezTo>
                <a:cubicBezTo>
                  <a:pt x="2078111" y="1936954"/>
                  <a:pt x="3007411" y="647956"/>
                  <a:pt x="4354080" y="40918"/>
                </a:cubicBezTo>
                <a:close/>
                <a:moveTo>
                  <a:pt x="0" y="0"/>
                </a:moveTo>
                <a:lnTo>
                  <a:pt x="2248602" y="0"/>
                </a:lnTo>
                <a:lnTo>
                  <a:pt x="2191686" y="56765"/>
                </a:lnTo>
                <a:cubicBezTo>
                  <a:pt x="1340337" y="947434"/>
                  <a:pt x="821454" y="2130599"/>
                  <a:pt x="821454" y="3429001"/>
                </a:cubicBezTo>
                <a:cubicBezTo>
                  <a:pt x="821454" y="4727404"/>
                  <a:pt x="1340337" y="5910569"/>
                  <a:pt x="2191686" y="6801238"/>
                </a:cubicBezTo>
                <a:lnTo>
                  <a:pt x="2248601" y="6858001"/>
                </a:lnTo>
                <a:lnTo>
                  <a:pt x="0" y="6858001"/>
                </a:lnTo>
                <a:close/>
              </a:path>
            </a:pathLst>
          </a:custGeom>
        </p:spPr>
      </p:pic>
      <p:sp>
        <p:nvSpPr>
          <p:cNvPr id="12" name="Oval 11">
            <a:extLst>
              <a:ext uri="{FF2B5EF4-FFF2-40B4-BE49-F238E27FC236}">
                <a16:creationId xmlns:a16="http://schemas.microsoft.com/office/drawing/2014/main" id="{F4FCACDC-DA1E-41FE-BB76-5AFF82E15E33}"/>
              </a:ext>
            </a:extLst>
          </p:cNvPr>
          <p:cNvSpPr/>
          <p:nvPr userDrawn="1"/>
        </p:nvSpPr>
        <p:spPr>
          <a:xfrm>
            <a:off x="3603487" y="987354"/>
            <a:ext cx="4985026" cy="4883293"/>
          </a:xfrm>
          <a:prstGeom prst="ellipse">
            <a:avLst/>
          </a:prstGeom>
          <a:gradFill flip="none" rotWithShape="1">
            <a:gsLst>
              <a:gs pos="37000">
                <a:srgbClr val="00B050">
                  <a:alpha val="62000"/>
                </a:srgbClr>
              </a:gs>
              <a:gs pos="78000">
                <a:srgbClr val="00B0F0">
                  <a:alpha val="71000"/>
                </a:srgbClr>
              </a:gs>
            </a:gsLst>
            <a:path path="circle">
              <a:fillToRect l="100000" b="100000"/>
            </a:path>
            <a:tileRect t="-100000" r="-100000"/>
          </a:gradFill>
          <a:ln>
            <a:noFill/>
          </a:ln>
          <a:effectLst>
            <a:outerShdw blurRad="190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userDrawn="1">
            <p:ph type="ctrTitle"/>
          </p:nvPr>
        </p:nvSpPr>
        <p:spPr>
          <a:xfrm>
            <a:off x="4129751" y="2533650"/>
            <a:ext cx="3932497" cy="1458057"/>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4129751" y="416257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7EBF4F8D-9876-4898-BEA9-B3C0122FC64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flipH="1">
            <a:off x="0" y="0"/>
            <a:ext cx="12192000" cy="6858000"/>
          </a:xfrm>
          <a:prstGeom prst="rect">
            <a:avLst/>
          </a:prstGeom>
        </p:spPr>
      </p:pic>
      <p:sp>
        <p:nvSpPr>
          <p:cNvPr id="14" name="Freeform: Shape 13">
            <a:extLst>
              <a:ext uri="{FF2B5EF4-FFF2-40B4-BE49-F238E27FC236}">
                <a16:creationId xmlns:a16="http://schemas.microsoft.com/office/drawing/2014/main" id="{51D11900-C4A9-4871-982E-ECBAFA3ACB49}"/>
              </a:ext>
            </a:extLst>
          </p:cNvPr>
          <p:cNvSpPr/>
          <p:nvPr userDrawn="1"/>
        </p:nvSpPr>
        <p:spPr>
          <a:xfrm>
            <a:off x="3969190" y="0"/>
            <a:ext cx="8222811" cy="6858000"/>
          </a:xfrm>
          <a:custGeom>
            <a:avLst/>
            <a:gdLst>
              <a:gd name="connsiteX0" fmla="*/ 0 w 8222811"/>
              <a:gd name="connsiteY0" fmla="*/ 0 h 6858000"/>
              <a:gd name="connsiteX1" fmla="*/ 8222811 w 8222811"/>
              <a:gd name="connsiteY1" fmla="*/ 0 h 6858000"/>
              <a:gd name="connsiteX2" fmla="*/ 8222811 w 8222811"/>
              <a:gd name="connsiteY2" fmla="*/ 6858000 h 6858000"/>
              <a:gd name="connsiteX3" fmla="*/ 0 w 8222811"/>
              <a:gd name="connsiteY3" fmla="*/ 6858000 h 6858000"/>
              <a:gd name="connsiteX4" fmla="*/ 138933 w 8222811"/>
              <a:gd name="connsiteY4" fmla="*/ 6769973 h 6858000"/>
              <a:gd name="connsiteX5" fmla="*/ 1936311 w 8222811"/>
              <a:gd name="connsiteY5" fmla="*/ 3429000 h 6858000"/>
              <a:gd name="connsiteX6" fmla="*/ 138933 w 8222811"/>
              <a:gd name="connsiteY6" fmla="*/ 88028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222811" h="6858000">
                <a:moveTo>
                  <a:pt x="0" y="0"/>
                </a:moveTo>
                <a:lnTo>
                  <a:pt x="8222811" y="0"/>
                </a:lnTo>
                <a:lnTo>
                  <a:pt x="8222811" y="6858000"/>
                </a:lnTo>
                <a:lnTo>
                  <a:pt x="0" y="6858000"/>
                </a:lnTo>
                <a:lnTo>
                  <a:pt x="138933" y="6769973"/>
                </a:lnTo>
                <a:cubicBezTo>
                  <a:pt x="1223342" y="6045919"/>
                  <a:pt x="1936311" y="4819748"/>
                  <a:pt x="1936311" y="3429000"/>
                </a:cubicBezTo>
                <a:cubicBezTo>
                  <a:pt x="1936311" y="2038252"/>
                  <a:pt x="1223342" y="812082"/>
                  <a:pt x="138933" y="88028"/>
                </a:cubicBezTo>
                <a:close/>
              </a:path>
            </a:pathLst>
          </a:custGeom>
          <a:solidFill>
            <a:schemeClr val="bg1">
              <a:alpha val="3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Shape 12">
            <a:extLst>
              <a:ext uri="{FF2B5EF4-FFF2-40B4-BE49-F238E27FC236}">
                <a16:creationId xmlns:a16="http://schemas.microsoft.com/office/drawing/2014/main" id="{5A11FCFC-B7F5-4CA7-96DC-040C1732004B}"/>
              </a:ext>
            </a:extLst>
          </p:cNvPr>
          <p:cNvSpPr/>
          <p:nvPr userDrawn="1"/>
        </p:nvSpPr>
        <p:spPr>
          <a:xfrm>
            <a:off x="-1" y="0"/>
            <a:ext cx="5905500" cy="6858000"/>
          </a:xfrm>
          <a:custGeom>
            <a:avLst/>
            <a:gdLst>
              <a:gd name="connsiteX0" fmla="*/ 0 w 5905500"/>
              <a:gd name="connsiteY0" fmla="*/ 0 h 6858000"/>
              <a:gd name="connsiteX1" fmla="*/ 3969189 w 5905500"/>
              <a:gd name="connsiteY1" fmla="*/ 0 h 6858000"/>
              <a:gd name="connsiteX2" fmla="*/ 4108122 w 5905500"/>
              <a:gd name="connsiteY2" fmla="*/ 88028 h 6858000"/>
              <a:gd name="connsiteX3" fmla="*/ 5905500 w 5905500"/>
              <a:gd name="connsiteY3" fmla="*/ 3429000 h 6858000"/>
              <a:gd name="connsiteX4" fmla="*/ 4108122 w 5905500"/>
              <a:gd name="connsiteY4" fmla="*/ 6769973 h 6858000"/>
              <a:gd name="connsiteX5" fmla="*/ 3969189 w 5905500"/>
              <a:gd name="connsiteY5" fmla="*/ 6858000 h 6858000"/>
              <a:gd name="connsiteX6" fmla="*/ 0 w 5905500"/>
              <a:gd name="connsiteY6"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5905500" h="6858000">
                <a:moveTo>
                  <a:pt x="0" y="0"/>
                </a:moveTo>
                <a:lnTo>
                  <a:pt x="3969189" y="0"/>
                </a:lnTo>
                <a:lnTo>
                  <a:pt x="4108122" y="88028"/>
                </a:lnTo>
                <a:cubicBezTo>
                  <a:pt x="5192531" y="812082"/>
                  <a:pt x="5905500" y="2038252"/>
                  <a:pt x="5905500" y="3429000"/>
                </a:cubicBezTo>
                <a:cubicBezTo>
                  <a:pt x="5905500" y="4819748"/>
                  <a:pt x="5192531" y="6045919"/>
                  <a:pt x="4108122" y="6769973"/>
                </a:cubicBezTo>
                <a:lnTo>
                  <a:pt x="3969189" y="6858000"/>
                </a:lnTo>
                <a:lnTo>
                  <a:pt x="0" y="6858000"/>
                </a:lnTo>
                <a:close/>
              </a:path>
            </a:pathLst>
          </a:custGeom>
          <a:solidFill>
            <a:schemeClr val="dk1">
              <a:alpha val="69000"/>
            </a:schemeClr>
          </a:solidFill>
          <a:ln w="63500">
            <a:gradFill>
              <a:gsLst>
                <a:gs pos="1000">
                  <a:srgbClr val="00B050"/>
                </a:gs>
                <a:gs pos="100000">
                  <a:srgbClr val="00B0F0"/>
                </a:gs>
              </a:gsLst>
              <a:lin ang="5400000" scaled="1"/>
            </a:gradFill>
          </a:ln>
        </p:spPr>
        <p:style>
          <a:lnRef idx="2">
            <a:schemeClr val="dk1">
              <a:shade val="50000"/>
            </a:schemeClr>
          </a:lnRef>
          <a:fillRef idx="1">
            <a:schemeClr val="dk1"/>
          </a:fillRef>
          <a:effectRef idx="0">
            <a:schemeClr val="dk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757800" y="2882400"/>
            <a:ext cx="4389897" cy="1093199"/>
          </a:xfrm>
          <a:prstGeom prst="rect">
            <a:avLst/>
          </a:prstGeom>
        </p:spPr>
        <p:txBody>
          <a:bodyPr lIns="91425" tIns="91425" rIns="91425" bIns="91425" anchor="ctr" anchorCtr="0"/>
          <a:lstStyle>
            <a:lvl1pPr marL="0" lvl="0" indent="0" algn="ctr" rtl="0">
              <a:lnSpc>
                <a:spcPct val="100000"/>
              </a:lnSpc>
              <a:spcBef>
                <a:spcPts val="0"/>
              </a:spcBef>
              <a:buNone/>
              <a:defRPr b="0" i="1">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5" name="Picture 4"/>
          <p:cNvPicPr>
            <a:picLocks noChangeAspect="1"/>
          </p:cNvPicPr>
          <p:nvPr userDrawn="1"/>
        </p:nvPicPr>
        <p:blipFill rotWithShape="1">
          <a:blip r:embed="rId2">
            <a:extLst>
              <a:ext uri="{28A0092B-C50C-407E-A947-70E740481C1C}">
                <a14:useLocalDpi xmlns:a14="http://schemas.microsoft.com/office/drawing/2010/main" val="0"/>
              </a:ext>
            </a:extLst>
          </a:blip>
          <a:srcRect l="36979" r="712"/>
          <a:stretch/>
        </p:blipFill>
        <p:spPr>
          <a:xfrm>
            <a:off x="-1" y="0"/>
            <a:ext cx="6419851" cy="6858000"/>
          </a:xfrm>
          <a:prstGeom prst="rect">
            <a:avLst/>
          </a:prstGeom>
        </p:spPr>
      </p:pic>
      <p:sp>
        <p:nvSpPr>
          <p:cNvPr id="8" name="Freeform 7"/>
          <p:cNvSpPr/>
          <p:nvPr userDrawn="1"/>
        </p:nvSpPr>
        <p:spPr>
          <a:xfrm>
            <a:off x="3280532" y="0"/>
            <a:ext cx="8911468" cy="6858000"/>
          </a:xfrm>
          <a:custGeom>
            <a:avLst/>
            <a:gdLst>
              <a:gd name="connsiteX0" fmla="*/ 1480398 w 8911468"/>
              <a:gd name="connsiteY0" fmla="*/ 0 h 6858000"/>
              <a:gd name="connsiteX1" fmla="*/ 8911468 w 8911468"/>
              <a:gd name="connsiteY1" fmla="*/ 0 h 6858000"/>
              <a:gd name="connsiteX2" fmla="*/ 8911468 w 8911468"/>
              <a:gd name="connsiteY2" fmla="*/ 6858000 h 6858000"/>
              <a:gd name="connsiteX3" fmla="*/ 0 w 8911468"/>
              <a:gd name="connsiteY3" fmla="*/ 6858000 h 6858000"/>
              <a:gd name="connsiteX4" fmla="*/ 97214 w 8911468"/>
              <a:gd name="connsiteY4" fmla="*/ 6810936 h 6858000"/>
              <a:gd name="connsiteX5" fmla="*/ 2579493 w 8911468"/>
              <a:gd name="connsiteY5" fmla="*/ 2868561 h 6858000"/>
              <a:gd name="connsiteX6" fmla="*/ 1496390 w 8911468"/>
              <a:gd name="connsiteY6" fmla="*/ 16632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911468" h="6858000">
                <a:moveTo>
                  <a:pt x="1480398" y="0"/>
                </a:moveTo>
                <a:lnTo>
                  <a:pt x="8911468" y="0"/>
                </a:lnTo>
                <a:lnTo>
                  <a:pt x="8911468" y="6858000"/>
                </a:lnTo>
                <a:lnTo>
                  <a:pt x="0" y="6858000"/>
                </a:lnTo>
                <a:lnTo>
                  <a:pt x="97214" y="6810936"/>
                </a:lnTo>
                <a:cubicBezTo>
                  <a:pt x="1575771" y="6051701"/>
                  <a:pt x="2579493" y="4570931"/>
                  <a:pt x="2579493" y="2868561"/>
                </a:cubicBezTo>
                <a:cubicBezTo>
                  <a:pt x="2579493" y="1785235"/>
                  <a:pt x="2173027" y="791647"/>
                  <a:pt x="1496390" y="16632"/>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solidFill>
                <a:schemeClr val="bg1"/>
              </a:solidFill>
            </a:endParaRPr>
          </a:p>
        </p:txBody>
      </p:sp>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9" name="Oval 8"/>
          <p:cNvSpPr/>
          <p:nvPr userDrawn="1"/>
        </p:nvSpPr>
        <p:spPr>
          <a:xfrm>
            <a:off x="4222201" y="5263077"/>
            <a:ext cx="989281" cy="969092"/>
          </a:xfrm>
          <a:prstGeom prst="ellipse">
            <a:avLst/>
          </a:prstGeom>
          <a:gradFill flip="none" rotWithShape="1">
            <a:gsLst>
              <a:gs pos="37000">
                <a:srgbClr val="00B050"/>
              </a:gs>
              <a:gs pos="93000">
                <a:srgbClr val="00B0F0"/>
              </a:gs>
            </a:gsLst>
            <a:path path="circle">
              <a:fillToRect l="100000" b="100000"/>
            </a:path>
            <a:tileRect t="-100000" r="-100000"/>
          </a:gradFill>
          <a:ln>
            <a:noFill/>
          </a:ln>
          <a:effectLst>
            <a:outerShdw blurRad="190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Rectangle 9"/>
          <p:cNvSpPr/>
          <p:nvPr userDrawn="1"/>
        </p:nvSpPr>
        <p:spPr>
          <a:xfrm>
            <a:off x="6123654" y="5942213"/>
            <a:ext cx="3897034" cy="70055"/>
          </a:xfrm>
          <a:prstGeom prst="rect">
            <a:avLst/>
          </a:prstGeom>
          <a:gradFill flip="none" rotWithShape="1">
            <a:gsLst>
              <a:gs pos="37000">
                <a:srgbClr val="00B050"/>
              </a:gs>
              <a:gs pos="93000">
                <a:srgbClr val="00B0F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5" name="Picture 4"/>
          <p:cNvPicPr>
            <a:picLocks noChangeAspect="1"/>
          </p:cNvPicPr>
          <p:nvPr userDrawn="1"/>
        </p:nvPicPr>
        <p:blipFill>
          <a:blip r:embed="rId2">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9" name="Freeform 8"/>
          <p:cNvSpPr/>
          <p:nvPr userDrawn="1"/>
        </p:nvSpPr>
        <p:spPr>
          <a:xfrm>
            <a:off x="1" y="0"/>
            <a:ext cx="8892853" cy="6858000"/>
          </a:xfrm>
          <a:custGeom>
            <a:avLst/>
            <a:gdLst>
              <a:gd name="connsiteX0" fmla="*/ 0 w 8892853"/>
              <a:gd name="connsiteY0" fmla="*/ 0 h 6858000"/>
              <a:gd name="connsiteX1" fmla="*/ 7144131 w 8892853"/>
              <a:gd name="connsiteY1" fmla="*/ 0 h 6858000"/>
              <a:gd name="connsiteX2" fmla="*/ 7032991 w 8892853"/>
              <a:gd name="connsiteY2" fmla="*/ 127448 h 6858000"/>
              <a:gd name="connsiteX3" fmla="*/ 6096000 w 8892853"/>
              <a:gd name="connsiteY3" fmla="*/ 2757862 h 6858000"/>
              <a:gd name="connsiteX4" fmla="*/ 8737502 w 8892853"/>
              <a:gd name="connsiteY4" fmla="*/ 6781403 h 6858000"/>
              <a:gd name="connsiteX5" fmla="*/ 8892853 w 8892853"/>
              <a:gd name="connsiteY5" fmla="*/ 6858000 h 6858000"/>
              <a:gd name="connsiteX6" fmla="*/ 0 w 8892853"/>
              <a:gd name="connsiteY6"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8892853" h="6858000">
                <a:moveTo>
                  <a:pt x="0" y="0"/>
                </a:moveTo>
                <a:lnTo>
                  <a:pt x="7144131" y="0"/>
                </a:lnTo>
                <a:lnTo>
                  <a:pt x="7032991" y="127448"/>
                </a:lnTo>
                <a:cubicBezTo>
                  <a:pt x="6441424" y="878315"/>
                  <a:pt x="6096000" y="1783497"/>
                  <a:pt x="6096000" y="2757862"/>
                </a:cubicBezTo>
                <a:cubicBezTo>
                  <a:pt x="6096000" y="4463001"/>
                  <a:pt x="7153860" y="5956268"/>
                  <a:pt x="8737502" y="6781403"/>
                </a:cubicBezTo>
                <a:lnTo>
                  <a:pt x="8892853"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549393" y="992516"/>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49393" y="1976111"/>
            <a:ext cx="4975107"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Oval 9"/>
          <p:cNvSpPr/>
          <p:nvPr userDrawn="1"/>
        </p:nvSpPr>
        <p:spPr>
          <a:xfrm>
            <a:off x="6961853" y="5397910"/>
            <a:ext cx="989281" cy="969092"/>
          </a:xfrm>
          <a:prstGeom prst="ellipse">
            <a:avLst/>
          </a:prstGeom>
          <a:gradFill flip="none" rotWithShape="1">
            <a:gsLst>
              <a:gs pos="37000">
                <a:srgbClr val="00B050"/>
              </a:gs>
              <a:gs pos="93000">
                <a:srgbClr val="00B0F0"/>
              </a:gs>
            </a:gsLst>
            <a:path path="circle">
              <a:fillToRect l="100000" b="100000"/>
            </a:path>
            <a:tileRect t="-100000" r="-100000"/>
          </a:gradFill>
          <a:ln>
            <a:noFill/>
          </a:ln>
          <a:effectLst>
            <a:outerShdw blurRad="1905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Rectangle 10"/>
          <p:cNvSpPr/>
          <p:nvPr userDrawn="1"/>
        </p:nvSpPr>
        <p:spPr>
          <a:xfrm>
            <a:off x="549393" y="5882456"/>
            <a:ext cx="3897034" cy="70055"/>
          </a:xfrm>
          <a:prstGeom prst="rect">
            <a:avLst/>
          </a:prstGeom>
          <a:gradFill flip="none" rotWithShape="1">
            <a:gsLst>
              <a:gs pos="37000">
                <a:srgbClr val="00B050"/>
              </a:gs>
              <a:gs pos="93000">
                <a:srgbClr val="00B0F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pic>
        <p:nvPicPr>
          <p:cNvPr id="15" name="Picture 14"/>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2" name="Freeform 11"/>
          <p:cNvSpPr/>
          <p:nvPr userDrawn="1"/>
        </p:nvSpPr>
        <p:spPr>
          <a:xfrm>
            <a:off x="0" y="0"/>
            <a:ext cx="12192000" cy="6858000"/>
          </a:xfrm>
          <a:custGeom>
            <a:avLst/>
            <a:gdLst>
              <a:gd name="connsiteX0" fmla="*/ 2691834 w 12192000"/>
              <a:gd name="connsiteY0" fmla="*/ 1371853 h 6858000"/>
              <a:gd name="connsiteX1" fmla="*/ 634686 w 12192000"/>
              <a:gd name="connsiteY1" fmla="*/ 3429001 h 6858000"/>
              <a:gd name="connsiteX2" fmla="*/ 2691834 w 12192000"/>
              <a:gd name="connsiteY2" fmla="*/ 5486149 h 6858000"/>
              <a:gd name="connsiteX3" fmla="*/ 4748982 w 12192000"/>
              <a:gd name="connsiteY3" fmla="*/ 3429001 h 6858000"/>
              <a:gd name="connsiteX4" fmla="*/ 2691834 w 12192000"/>
              <a:gd name="connsiteY4" fmla="*/ 1371853 h 6858000"/>
              <a:gd name="connsiteX5" fmla="*/ 0 w 12192000"/>
              <a:gd name="connsiteY5" fmla="*/ 0 h 6858000"/>
              <a:gd name="connsiteX6" fmla="*/ 12192000 w 12192000"/>
              <a:gd name="connsiteY6" fmla="*/ 0 h 6858000"/>
              <a:gd name="connsiteX7" fmla="*/ 12192000 w 12192000"/>
              <a:gd name="connsiteY7" fmla="*/ 6248302 h 6858000"/>
              <a:gd name="connsiteX8" fmla="*/ 11697359 w 12192000"/>
              <a:gd name="connsiteY8" fmla="*/ 6732848 h 6858000"/>
              <a:gd name="connsiteX9" fmla="*/ 11707408 w 12192000"/>
              <a:gd name="connsiteY9" fmla="*/ 6830501 h 6858000"/>
              <a:gd name="connsiteX10" fmla="*/ 11716122 w 12192000"/>
              <a:gd name="connsiteY10" fmla="*/ 6858000 h 6858000"/>
              <a:gd name="connsiteX11" fmla="*/ 0 w 12192000"/>
              <a:gd name="connsiteY11"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12192000" h="6858000">
                <a:moveTo>
                  <a:pt x="2691834" y="1371853"/>
                </a:moveTo>
                <a:cubicBezTo>
                  <a:pt x="1555703" y="1371853"/>
                  <a:pt x="634686" y="2292870"/>
                  <a:pt x="634686" y="3429001"/>
                </a:cubicBezTo>
                <a:cubicBezTo>
                  <a:pt x="634686" y="4565132"/>
                  <a:pt x="1555703" y="5486149"/>
                  <a:pt x="2691834" y="5486149"/>
                </a:cubicBezTo>
                <a:cubicBezTo>
                  <a:pt x="3827965" y="5486149"/>
                  <a:pt x="4748982" y="4565132"/>
                  <a:pt x="4748982" y="3429001"/>
                </a:cubicBezTo>
                <a:cubicBezTo>
                  <a:pt x="4748982" y="2292870"/>
                  <a:pt x="3827965" y="1371853"/>
                  <a:pt x="2691834" y="1371853"/>
                </a:cubicBezTo>
                <a:close/>
                <a:moveTo>
                  <a:pt x="0" y="0"/>
                </a:moveTo>
                <a:lnTo>
                  <a:pt x="12192000" y="0"/>
                </a:lnTo>
                <a:lnTo>
                  <a:pt x="12192000" y="6248302"/>
                </a:lnTo>
                <a:cubicBezTo>
                  <a:pt x="11918817" y="6248302"/>
                  <a:pt x="11697359" y="6465241"/>
                  <a:pt x="11697359" y="6732848"/>
                </a:cubicBezTo>
                <a:cubicBezTo>
                  <a:pt x="11697359" y="6766299"/>
                  <a:pt x="11700819" y="6798958"/>
                  <a:pt x="11707408" y="6830501"/>
                </a:cubicBezTo>
                <a:lnTo>
                  <a:pt x="11716122" y="6858000"/>
                </a:lnTo>
                <a:lnTo>
                  <a:pt x="0" y="6858000"/>
                </a:lnTo>
                <a:close/>
              </a:path>
            </a:pathLst>
          </a:custGeom>
          <a:solidFill>
            <a:schemeClr val="tx1">
              <a:alpha val="69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310428" y="1866422"/>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621533" y="1847612"/>
            <a:ext cx="2996198" cy="4291600"/>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310428" y="763247"/>
            <a:ext cx="6307303" cy="847999"/>
          </a:xfrm>
          <a:prstGeom prst="rect">
            <a:avLst/>
          </a:prstGeom>
        </p:spPr>
        <p:txBody>
          <a:bodyPr lIns="91425" tIns="91425" rIns="91425" bIns="91425" anchor="b" anchorCtr="0"/>
          <a:lstStyle>
            <a:lvl1pPr lvl="0" algn="ctr">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13" name="Picture 12"/>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8301540" y="519530"/>
            <a:ext cx="3767421" cy="2507690"/>
          </a:xfrm>
          <a:prstGeom prst="rect">
            <a:avLst/>
          </a:prstGeom>
        </p:spPr>
      </p:pic>
      <p:pic>
        <p:nvPicPr>
          <p:cNvPr id="14" name="Picture 13"/>
          <p:cNvPicPr>
            <a:picLocks noChangeAspect="1"/>
          </p:cNvPicPr>
          <p:nvPr userDrawn="1"/>
        </p:nvPicPr>
        <p:blipFill rotWithShape="1">
          <a:blip r:embed="rId3">
            <a:extLst>
              <a:ext uri="{28A0092B-C50C-407E-A947-70E740481C1C}">
                <a14:useLocalDpi xmlns:a14="http://schemas.microsoft.com/office/drawing/2010/main" val="0"/>
              </a:ext>
            </a:extLst>
          </a:blip>
          <a:srcRect l="39593" b="20360"/>
          <a:stretch/>
        </p:blipFill>
        <p:spPr>
          <a:xfrm>
            <a:off x="3028950" y="228601"/>
            <a:ext cx="3197779" cy="2819400"/>
          </a:xfrm>
          <a:prstGeom prst="rect">
            <a:avLst/>
          </a:prstGeom>
        </p:spPr>
      </p:pic>
      <p:pic>
        <p:nvPicPr>
          <p:cNvPr id="6" name="Picture 5"/>
          <p:cNvPicPr>
            <a:picLocks noChangeAspect="1"/>
          </p:cNvPicPr>
          <p:nvPr userDrawn="1"/>
        </p:nvPicPr>
        <p:blipFill rotWithShape="1">
          <a:blip r:embed="rId4">
            <a:extLst>
              <a:ext uri="{28A0092B-C50C-407E-A947-70E740481C1C}">
                <a14:useLocalDpi xmlns:a14="http://schemas.microsoft.com/office/drawing/2010/main" val="0"/>
              </a:ext>
            </a:extLst>
          </a:blip>
          <a:srcRect l="31349" t="12806" r="7205"/>
          <a:stretch/>
        </p:blipFill>
        <p:spPr>
          <a:xfrm>
            <a:off x="6150529" y="519530"/>
            <a:ext cx="2762250" cy="2602940"/>
          </a:xfrm>
          <a:prstGeom prst="rect">
            <a:avLst/>
          </a:prstGeom>
        </p:spPr>
      </p:pic>
      <p:grpSp>
        <p:nvGrpSpPr>
          <p:cNvPr id="5" name="Group 4"/>
          <p:cNvGrpSpPr/>
          <p:nvPr userDrawn="1"/>
        </p:nvGrpSpPr>
        <p:grpSpPr>
          <a:xfrm>
            <a:off x="2" y="0"/>
            <a:ext cx="12191999" cy="6858000"/>
            <a:chOff x="2" y="0"/>
            <a:chExt cx="12191999" cy="6858000"/>
          </a:xfrm>
        </p:grpSpPr>
        <p:sp>
          <p:nvSpPr>
            <p:cNvPr id="15" name="Freeform 14"/>
            <p:cNvSpPr/>
            <p:nvPr userDrawn="1"/>
          </p:nvSpPr>
          <p:spPr>
            <a:xfrm>
              <a:off x="2" y="0"/>
              <a:ext cx="12191999" cy="6858000"/>
            </a:xfrm>
            <a:custGeom>
              <a:avLst/>
              <a:gdLst>
                <a:gd name="connsiteX0" fmla="*/ 4610357 w 12191999"/>
                <a:gd name="connsiteY0" fmla="*/ 597338 h 6858000"/>
                <a:gd name="connsiteX1" fmla="*/ 3370106 w 12191999"/>
                <a:gd name="connsiteY1" fmla="*/ 1812279 h 6858000"/>
                <a:gd name="connsiteX2" fmla="*/ 4610357 w 12191999"/>
                <a:gd name="connsiteY2" fmla="*/ 3027220 h 6858000"/>
                <a:gd name="connsiteX3" fmla="*/ 5850609 w 12191999"/>
                <a:gd name="connsiteY3" fmla="*/ 1812279 h 6858000"/>
                <a:gd name="connsiteX4" fmla="*/ 4610357 w 12191999"/>
                <a:gd name="connsiteY4" fmla="*/ 597338 h 6858000"/>
                <a:gd name="connsiteX5" fmla="*/ 7531654 w 12191999"/>
                <a:gd name="connsiteY5" fmla="*/ 597338 h 6858000"/>
                <a:gd name="connsiteX6" fmla="*/ 6291402 w 12191999"/>
                <a:gd name="connsiteY6" fmla="*/ 1812279 h 6858000"/>
                <a:gd name="connsiteX7" fmla="*/ 7531654 w 12191999"/>
                <a:gd name="connsiteY7" fmla="*/ 3027220 h 6858000"/>
                <a:gd name="connsiteX8" fmla="*/ 8771906 w 12191999"/>
                <a:gd name="connsiteY8" fmla="*/ 1812279 h 6858000"/>
                <a:gd name="connsiteX9" fmla="*/ 7531654 w 12191999"/>
                <a:gd name="connsiteY9" fmla="*/ 597338 h 6858000"/>
                <a:gd name="connsiteX10" fmla="*/ 10452951 w 12191999"/>
                <a:gd name="connsiteY10" fmla="*/ 597338 h 6858000"/>
                <a:gd name="connsiteX11" fmla="*/ 9212699 w 12191999"/>
                <a:gd name="connsiteY11" fmla="*/ 1812279 h 6858000"/>
                <a:gd name="connsiteX12" fmla="*/ 10452951 w 12191999"/>
                <a:gd name="connsiteY12" fmla="*/ 3027220 h 6858000"/>
                <a:gd name="connsiteX13" fmla="*/ 11693203 w 12191999"/>
                <a:gd name="connsiteY13" fmla="*/ 1812279 h 6858000"/>
                <a:gd name="connsiteX14" fmla="*/ 10452951 w 12191999"/>
                <a:gd name="connsiteY14" fmla="*/ 597338 h 6858000"/>
                <a:gd name="connsiteX15" fmla="*/ 0 w 12191999"/>
                <a:gd name="connsiteY15" fmla="*/ 0 h 6858000"/>
                <a:gd name="connsiteX16" fmla="*/ 12191999 w 12191999"/>
                <a:gd name="connsiteY16" fmla="*/ 0 h 6858000"/>
                <a:gd name="connsiteX17" fmla="*/ 12191999 w 12191999"/>
                <a:gd name="connsiteY17" fmla="*/ 6858000 h 6858000"/>
                <a:gd name="connsiteX18" fmla="*/ 0 w 12191999"/>
                <a:gd name="connsiteY1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Lst>
              <a:rect l="l" t="t" r="r" b="b"/>
              <a:pathLst>
                <a:path w="12191999" h="6858000">
                  <a:moveTo>
                    <a:pt x="4610357" y="597338"/>
                  </a:moveTo>
                  <a:cubicBezTo>
                    <a:pt x="3925386" y="597338"/>
                    <a:pt x="3370106" y="1141286"/>
                    <a:pt x="3370106" y="1812279"/>
                  </a:cubicBezTo>
                  <a:cubicBezTo>
                    <a:pt x="3370106" y="2483273"/>
                    <a:pt x="3925386" y="3027220"/>
                    <a:pt x="4610357" y="3027220"/>
                  </a:cubicBezTo>
                  <a:cubicBezTo>
                    <a:pt x="5295329" y="3027220"/>
                    <a:pt x="5850609" y="2483273"/>
                    <a:pt x="5850609" y="1812279"/>
                  </a:cubicBezTo>
                  <a:cubicBezTo>
                    <a:pt x="5850609" y="1141286"/>
                    <a:pt x="5295329" y="597338"/>
                    <a:pt x="4610357" y="597338"/>
                  </a:cubicBezTo>
                  <a:close/>
                  <a:moveTo>
                    <a:pt x="7531654" y="597338"/>
                  </a:moveTo>
                  <a:cubicBezTo>
                    <a:pt x="6846682" y="597338"/>
                    <a:pt x="6291402" y="1141286"/>
                    <a:pt x="6291402" y="1812279"/>
                  </a:cubicBezTo>
                  <a:cubicBezTo>
                    <a:pt x="6291402" y="2483272"/>
                    <a:pt x="6846682" y="3027220"/>
                    <a:pt x="7531654" y="3027220"/>
                  </a:cubicBezTo>
                  <a:cubicBezTo>
                    <a:pt x="8216626" y="3027220"/>
                    <a:pt x="8771906" y="2483272"/>
                    <a:pt x="8771906" y="1812279"/>
                  </a:cubicBezTo>
                  <a:cubicBezTo>
                    <a:pt x="8771906" y="1141286"/>
                    <a:pt x="8216626" y="597338"/>
                    <a:pt x="7531654" y="597338"/>
                  </a:cubicBezTo>
                  <a:close/>
                  <a:moveTo>
                    <a:pt x="10452951" y="597338"/>
                  </a:moveTo>
                  <a:cubicBezTo>
                    <a:pt x="9767979" y="597338"/>
                    <a:pt x="9212699" y="1141286"/>
                    <a:pt x="9212699" y="1812279"/>
                  </a:cubicBezTo>
                  <a:cubicBezTo>
                    <a:pt x="9212699" y="2483272"/>
                    <a:pt x="9767979" y="3027220"/>
                    <a:pt x="10452951" y="3027220"/>
                  </a:cubicBezTo>
                  <a:cubicBezTo>
                    <a:pt x="11137923" y="3027220"/>
                    <a:pt x="11693203" y="2483272"/>
                    <a:pt x="11693203" y="1812279"/>
                  </a:cubicBezTo>
                  <a:cubicBezTo>
                    <a:pt x="11693203" y="1141286"/>
                    <a:pt x="11137923" y="597338"/>
                    <a:pt x="10452951" y="597338"/>
                  </a:cubicBezTo>
                  <a:close/>
                  <a:moveTo>
                    <a:pt x="0" y="0"/>
                  </a:moveTo>
                  <a:lnTo>
                    <a:pt x="12191999" y="0"/>
                  </a:lnTo>
                  <a:lnTo>
                    <a:pt x="12191999"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p:cNvSpPr/>
            <p:nvPr userDrawn="1"/>
          </p:nvSpPr>
          <p:spPr>
            <a:xfrm>
              <a:off x="3370106" y="597338"/>
              <a:ext cx="2480503" cy="2429882"/>
            </a:xfrm>
            <a:prstGeom prst="ellipse">
              <a:avLst/>
            </a:prstGeom>
            <a:gradFill flip="none" rotWithShape="1">
              <a:gsLst>
                <a:gs pos="37000">
                  <a:srgbClr val="00B050">
                    <a:alpha val="10000"/>
                  </a:srgbClr>
                </a:gs>
                <a:gs pos="93000">
                  <a:srgbClr val="00B0F0">
                    <a:alpha val="58000"/>
                  </a:srgb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 name="Oval 10"/>
            <p:cNvSpPr/>
            <p:nvPr userDrawn="1"/>
          </p:nvSpPr>
          <p:spPr>
            <a:xfrm>
              <a:off x="6291403" y="597338"/>
              <a:ext cx="2480503" cy="2429882"/>
            </a:xfrm>
            <a:prstGeom prst="ellipse">
              <a:avLst/>
            </a:prstGeom>
            <a:gradFill flip="none" rotWithShape="1">
              <a:gsLst>
                <a:gs pos="37000">
                  <a:srgbClr val="00B050">
                    <a:alpha val="10000"/>
                  </a:srgbClr>
                </a:gs>
                <a:gs pos="93000">
                  <a:srgbClr val="00B0F0">
                    <a:alpha val="58000"/>
                  </a:srgb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Oval 11"/>
            <p:cNvSpPr/>
            <p:nvPr userDrawn="1"/>
          </p:nvSpPr>
          <p:spPr>
            <a:xfrm>
              <a:off x="9212700" y="597338"/>
              <a:ext cx="2480503" cy="2429882"/>
            </a:xfrm>
            <a:prstGeom prst="ellipse">
              <a:avLst/>
            </a:prstGeom>
            <a:gradFill flip="none" rotWithShape="1">
              <a:gsLst>
                <a:gs pos="37000">
                  <a:srgbClr val="00B050">
                    <a:alpha val="10000"/>
                  </a:srgbClr>
                </a:gs>
                <a:gs pos="93000">
                  <a:srgbClr val="00B0F0">
                    <a:alpha val="58000"/>
                  </a:srgbClr>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0" name="Shape 80"/>
          <p:cNvSpPr txBox="1">
            <a:spLocks noGrp="1"/>
          </p:cNvSpPr>
          <p:nvPr>
            <p:ph type="body" idx="2"/>
          </p:nvPr>
        </p:nvSpPr>
        <p:spPr>
          <a:xfrm>
            <a:off x="6348553" y="3396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9288900" y="3396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90884" y="428626"/>
            <a:ext cx="3156182" cy="2419350"/>
          </a:xfrm>
          <a:prstGeom prst="rect">
            <a:avLst/>
          </a:prstGeom>
        </p:spPr>
        <p:txBody>
          <a:bodyPr lIns="91425" tIns="91425" rIns="91425" bIns="91425" anchor="b" anchorCtr="0">
            <a:normAutofit/>
          </a:bodyPr>
          <a:lstStyle>
            <a:lvl1pPr lvl="0"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408206" y="3396329"/>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0" name="Oval 19"/>
          <p:cNvSpPr/>
          <p:nvPr userDrawn="1"/>
        </p:nvSpPr>
        <p:spPr>
          <a:xfrm>
            <a:off x="90884" y="5839478"/>
            <a:ext cx="873775" cy="855943"/>
          </a:xfrm>
          <a:prstGeom prst="ellipse">
            <a:avLst/>
          </a:prstGeom>
          <a:gradFill flip="none" rotWithShape="1">
            <a:gsLst>
              <a:gs pos="37000">
                <a:srgbClr val="00B050"/>
              </a:gs>
              <a:gs pos="93000">
                <a:srgbClr val="00B0F0"/>
              </a:gs>
            </a:gsLst>
            <a:path path="circle">
              <a:fillToRect l="100000" b="100000"/>
            </a:path>
            <a:tileRect t="-100000" r="-100000"/>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Rectangle 20"/>
          <p:cNvSpPr/>
          <p:nvPr userDrawn="1"/>
        </p:nvSpPr>
        <p:spPr>
          <a:xfrm>
            <a:off x="92680" y="3396329"/>
            <a:ext cx="2756039" cy="80194"/>
          </a:xfrm>
          <a:prstGeom prst="rect">
            <a:avLst/>
          </a:prstGeom>
          <a:gradFill flip="none" rotWithShape="1">
            <a:gsLst>
              <a:gs pos="37000">
                <a:srgbClr val="00B050"/>
              </a:gs>
              <a:gs pos="93000">
                <a:srgbClr val="00B0F0"/>
              </a:gs>
            </a:gsLst>
            <a:path path="circle">
              <a:fillToRect l="100000" b="100000"/>
            </a:path>
            <a:tileRect t="-100000" r="-100000"/>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3F2BF0AF-5E83-4B6D-AB21-C49FECCDDD2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r="-78"/>
          <a:stretch/>
        </p:blipFill>
        <p:spPr>
          <a:xfrm>
            <a:off x="-9525" y="0"/>
            <a:ext cx="12201525" cy="6858000"/>
          </a:xfrm>
          <a:prstGeom prst="rect">
            <a:avLst/>
          </a:prstGeom>
        </p:spPr>
      </p:pic>
      <p:sp>
        <p:nvSpPr>
          <p:cNvPr id="7" name="Freeform: Shape 6">
            <a:extLst>
              <a:ext uri="{FF2B5EF4-FFF2-40B4-BE49-F238E27FC236}">
                <a16:creationId xmlns:a16="http://schemas.microsoft.com/office/drawing/2014/main" id="{1CBD7FCA-BFB5-40FB-8D75-96C348E8EF2F}"/>
              </a:ext>
            </a:extLst>
          </p:cNvPr>
          <p:cNvSpPr/>
          <p:nvPr userDrawn="1"/>
        </p:nvSpPr>
        <p:spPr>
          <a:xfrm>
            <a:off x="1533525" y="1029735"/>
            <a:ext cx="9124950" cy="4798531"/>
          </a:xfrm>
          <a:custGeom>
            <a:avLst/>
            <a:gdLst>
              <a:gd name="connsiteX0" fmla="*/ 0 w 9124950"/>
              <a:gd name="connsiteY0" fmla="*/ 0 h 4798531"/>
              <a:gd name="connsiteX1" fmla="*/ 9124950 w 9124950"/>
              <a:gd name="connsiteY1" fmla="*/ 0 h 4798531"/>
              <a:gd name="connsiteX2" fmla="*/ 9124950 w 9124950"/>
              <a:gd name="connsiteY2" fmla="*/ 4798531 h 4798531"/>
              <a:gd name="connsiteX3" fmla="*/ 0 w 9124950"/>
              <a:gd name="connsiteY3" fmla="*/ 4798531 h 4798531"/>
              <a:gd name="connsiteX4" fmla="*/ 0 w 9124950"/>
              <a:gd name="connsiteY4" fmla="*/ 4516634 h 4798531"/>
              <a:gd name="connsiteX5" fmla="*/ 494641 w 9124950"/>
              <a:gd name="connsiteY5" fmla="*/ 4032088 h 4798531"/>
              <a:gd name="connsiteX6" fmla="*/ 0 w 9124950"/>
              <a:gd name="connsiteY6" fmla="*/ 3547542 h 47985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124950" h="4798531">
                <a:moveTo>
                  <a:pt x="0" y="0"/>
                </a:moveTo>
                <a:lnTo>
                  <a:pt x="9124950" y="0"/>
                </a:lnTo>
                <a:lnTo>
                  <a:pt x="9124950" y="4798531"/>
                </a:lnTo>
                <a:lnTo>
                  <a:pt x="0" y="4798531"/>
                </a:lnTo>
                <a:lnTo>
                  <a:pt x="0" y="4516634"/>
                </a:lnTo>
                <a:cubicBezTo>
                  <a:pt x="273183" y="4516634"/>
                  <a:pt x="494641" y="4299695"/>
                  <a:pt x="494641" y="4032088"/>
                </a:cubicBezTo>
                <a:cubicBezTo>
                  <a:pt x="494641" y="3764481"/>
                  <a:pt x="273183" y="3547542"/>
                  <a:pt x="0" y="3547542"/>
                </a:cubicBezTo>
                <a:close/>
              </a:path>
            </a:pathLst>
          </a:custGeom>
          <a:solidFill>
            <a:schemeClr val="lt1">
              <a:alpha val="92000"/>
            </a:schemeClr>
          </a:solidFill>
          <a:ln w="82550">
            <a:gradFill>
              <a:gsLst>
                <a:gs pos="0">
                  <a:srgbClr val="00B050"/>
                </a:gs>
                <a:gs pos="100000">
                  <a:srgbClr val="00B0F0"/>
                </a:gs>
              </a:gsLst>
              <a:lin ang="5400000" scaled="1"/>
            </a:gradFill>
          </a:ln>
          <a:effectLst>
            <a:outerShdw blurRad="63500" sx="102000" sy="102000" algn="ctr" rotWithShape="0">
              <a:prstClr val="black">
                <a:alpha val="40000"/>
              </a:prstClr>
            </a:outerShdw>
          </a:effectLst>
        </p:spPr>
        <p:style>
          <a:lnRef idx="2">
            <a:schemeClr val="accent6"/>
          </a:lnRef>
          <a:fillRef idx="1">
            <a:schemeClr val="lt1"/>
          </a:fillRef>
          <a:effectRef idx="0">
            <a:schemeClr val="accent6"/>
          </a:effectRef>
          <a:fontRef idx="minor">
            <a:schemeClr val="dk1"/>
          </a:fontRef>
        </p:style>
        <p:txBody>
          <a:bodyPr rtlCol="0" anchor="ctr"/>
          <a:lstStyle/>
          <a:p>
            <a:pPr algn="ctr"/>
            <a:endParaRPr lang="en-US"/>
          </a:p>
        </p:txBody>
      </p:sp>
      <p:sp>
        <p:nvSpPr>
          <p:cNvPr id="95" name="Shape 95"/>
          <p:cNvSpPr txBox="1">
            <a:spLocks noGrp="1"/>
          </p:cNvSpPr>
          <p:nvPr>
            <p:ph type="title"/>
          </p:nvPr>
        </p:nvSpPr>
        <p:spPr>
          <a:xfrm>
            <a:off x="2366196" y="1029734"/>
            <a:ext cx="7450082" cy="732011"/>
          </a:xfrm>
          <a:prstGeom prst="rect">
            <a:avLst/>
          </a:prstGeom>
        </p:spPr>
        <p:txBody>
          <a:bodyPr lIns="91425" tIns="91425" rIns="91425" bIns="91425" anchor="b" anchorCtr="0">
            <a:normAutofit/>
          </a:bodyPr>
          <a:lstStyle>
            <a:lvl1pPr lvl="0" algn="ctr">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3" name="Picture 2">
            <a:extLst>
              <a:ext uri="{FF2B5EF4-FFF2-40B4-BE49-F238E27FC236}">
                <a16:creationId xmlns:a16="http://schemas.microsoft.com/office/drawing/2014/main" id="{86E7D427-C5EC-4268-8BE1-60D058FC47EE}"/>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1"/>
            <a:ext cx="12192000" cy="6858001"/>
          </a:xfrm>
          <a:prstGeom prst="rect">
            <a:avLst/>
          </a:prstGeom>
        </p:spPr>
      </p:pic>
      <p:sp>
        <p:nvSpPr>
          <p:cNvPr id="7" name="Freeform: Shape 6">
            <a:extLst>
              <a:ext uri="{FF2B5EF4-FFF2-40B4-BE49-F238E27FC236}">
                <a16:creationId xmlns:a16="http://schemas.microsoft.com/office/drawing/2014/main" id="{A26DF773-EC7A-4499-B68B-9C82BEBCF4B3}"/>
              </a:ext>
            </a:extLst>
          </p:cNvPr>
          <p:cNvSpPr/>
          <p:nvPr userDrawn="1"/>
        </p:nvSpPr>
        <p:spPr>
          <a:xfrm>
            <a:off x="1533525" y="1029735"/>
            <a:ext cx="9124950" cy="4798531"/>
          </a:xfrm>
          <a:custGeom>
            <a:avLst/>
            <a:gdLst>
              <a:gd name="connsiteX0" fmla="*/ 0 w 9124950"/>
              <a:gd name="connsiteY0" fmla="*/ 0 h 4798531"/>
              <a:gd name="connsiteX1" fmla="*/ 9124950 w 9124950"/>
              <a:gd name="connsiteY1" fmla="*/ 0 h 4798531"/>
              <a:gd name="connsiteX2" fmla="*/ 9124950 w 9124950"/>
              <a:gd name="connsiteY2" fmla="*/ 3552443 h 4798531"/>
              <a:gd name="connsiteX3" fmla="*/ 8688062 w 9124950"/>
              <a:gd name="connsiteY3" fmla="*/ 3980415 h 4798531"/>
              <a:gd name="connsiteX4" fmla="*/ 9124950 w 9124950"/>
              <a:gd name="connsiteY4" fmla="*/ 4408387 h 4798531"/>
              <a:gd name="connsiteX5" fmla="*/ 9124950 w 9124950"/>
              <a:gd name="connsiteY5" fmla="*/ 4798531 h 4798531"/>
              <a:gd name="connsiteX6" fmla="*/ 0 w 9124950"/>
              <a:gd name="connsiteY6" fmla="*/ 4798531 h 479853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9124950" h="4798531">
                <a:moveTo>
                  <a:pt x="0" y="0"/>
                </a:moveTo>
                <a:lnTo>
                  <a:pt x="9124950" y="0"/>
                </a:lnTo>
                <a:lnTo>
                  <a:pt x="9124950" y="3552443"/>
                </a:lnTo>
                <a:cubicBezTo>
                  <a:pt x="8883663" y="3552443"/>
                  <a:pt x="8688062" y="3744053"/>
                  <a:pt x="8688062" y="3980415"/>
                </a:cubicBezTo>
                <a:cubicBezTo>
                  <a:pt x="8688062" y="4216777"/>
                  <a:pt x="8883663" y="4408387"/>
                  <a:pt x="9124950" y="4408387"/>
                </a:cubicBezTo>
                <a:lnTo>
                  <a:pt x="9124950" y="4798531"/>
                </a:lnTo>
                <a:lnTo>
                  <a:pt x="0" y="4798531"/>
                </a:lnTo>
                <a:close/>
              </a:path>
            </a:pathLst>
          </a:custGeom>
          <a:solidFill>
            <a:schemeClr val="lt1">
              <a:alpha val="94000"/>
            </a:schemeClr>
          </a:solidFill>
          <a:ln w="82550">
            <a:gradFill flip="none" rotWithShape="1">
              <a:gsLst>
                <a:gs pos="0">
                  <a:srgbClr val="00B050"/>
                </a:gs>
                <a:gs pos="100000">
                  <a:srgbClr val="00B0F0"/>
                </a:gs>
              </a:gsLst>
              <a:lin ang="10800000" scaled="1"/>
              <a:tileRect/>
            </a:gradFill>
          </a:ln>
          <a:effectLst>
            <a:outerShdw blurRad="63500" sx="102000" sy="102000" algn="ctr" rotWithShape="0">
              <a:prstClr val="black">
                <a:alpha val="40000"/>
              </a:prstClr>
            </a:outerShdw>
          </a:effectLst>
        </p:spPr>
        <p:style>
          <a:lnRef idx="2">
            <a:schemeClr val="accent6"/>
          </a:lnRef>
          <a:fillRef idx="1">
            <a:schemeClr val="lt1"/>
          </a:fillRef>
          <a:effectRef idx="0">
            <a:schemeClr val="accent6"/>
          </a:effectRef>
          <a:fontRef idx="minor">
            <a:schemeClr val="dk1"/>
          </a:fontRef>
        </p:style>
        <p:txBody>
          <a:bodyPr rtlCol="0" anchor="ctr"/>
          <a:lstStyle/>
          <a:p>
            <a:pPr algn="ctr"/>
            <a:endParaRPr lang="en-US"/>
          </a:p>
        </p:txBody>
      </p:sp>
      <p:sp>
        <p:nvSpPr>
          <p:cNvPr id="109" name="Shape 109"/>
          <p:cNvSpPr txBox="1">
            <a:spLocks noGrp="1"/>
          </p:cNvSpPr>
          <p:nvPr>
            <p:ph type="body" idx="1"/>
          </p:nvPr>
        </p:nvSpPr>
        <p:spPr>
          <a:xfrm>
            <a:off x="1928004" y="1201184"/>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8" name="Picture 7">
            <a:extLst>
              <a:ext uri="{FF2B5EF4-FFF2-40B4-BE49-F238E27FC236}">
                <a16:creationId xmlns:a16="http://schemas.microsoft.com/office/drawing/2014/main" id="{C47B8B73-06E3-4D43-A649-3E49AB3162EE}"/>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t="12500" b="12500"/>
          <a:stretch/>
        </p:blipFill>
        <p:spPr>
          <a:xfrm>
            <a:off x="0" y="0"/>
            <a:ext cx="12192000" cy="6858000"/>
          </a:xfrm>
          <a:custGeom>
            <a:avLst/>
            <a:gdLst>
              <a:gd name="connsiteX0" fmla="*/ 7675854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 name="connsiteX4" fmla="*/ 0 w 12192000"/>
              <a:gd name="connsiteY4" fmla="*/ 4608183 h 6858000"/>
              <a:gd name="connsiteX5" fmla="*/ 64707 w 12192000"/>
              <a:gd name="connsiteY5" fmla="*/ 4683522 h 6858000"/>
              <a:gd name="connsiteX6" fmla="*/ 3672348 w 12192000"/>
              <a:gd name="connsiteY6" fmla="*/ 6164826 h 6858000"/>
              <a:gd name="connsiteX7" fmla="*/ 8347587 w 12192000"/>
              <a:gd name="connsiteY7" fmla="*/ 2094271 h 6858000"/>
              <a:gd name="connsiteX8" fmla="*/ 7783311 w 12192000"/>
              <a:gd name="connsiteY8" fmla="*/ 154003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7675854" y="0"/>
                </a:moveTo>
                <a:lnTo>
                  <a:pt x="12192000" y="0"/>
                </a:lnTo>
                <a:lnTo>
                  <a:pt x="12192000" y="6858000"/>
                </a:lnTo>
                <a:lnTo>
                  <a:pt x="0" y="6858000"/>
                </a:lnTo>
                <a:lnTo>
                  <a:pt x="0" y="4608183"/>
                </a:lnTo>
                <a:lnTo>
                  <a:pt x="64707" y="4683522"/>
                </a:lnTo>
                <a:cubicBezTo>
                  <a:pt x="922214" y="5588192"/>
                  <a:pt x="2219938" y="6164826"/>
                  <a:pt x="3672348" y="6164826"/>
                </a:cubicBezTo>
                <a:cubicBezTo>
                  <a:pt x="6254411" y="6164826"/>
                  <a:pt x="8347587" y="4342376"/>
                  <a:pt x="8347587" y="2094271"/>
                </a:cubicBezTo>
                <a:cubicBezTo>
                  <a:pt x="8347587" y="1391738"/>
                  <a:pt x="8143176" y="730773"/>
                  <a:pt x="7783311" y="154003"/>
                </a:cubicBezTo>
                <a:close/>
              </a:path>
            </a:pathLst>
          </a:custGeom>
        </p:spPr>
      </p:pic>
      <p:sp>
        <p:nvSpPr>
          <p:cNvPr id="7" name="Freeform: Shape 6">
            <a:extLst>
              <a:ext uri="{FF2B5EF4-FFF2-40B4-BE49-F238E27FC236}">
                <a16:creationId xmlns:a16="http://schemas.microsoft.com/office/drawing/2014/main" id="{C77D3637-8E2C-4719-A1ED-AD0DBB48EFC7}"/>
              </a:ext>
            </a:extLst>
          </p:cNvPr>
          <p:cNvSpPr/>
          <p:nvPr userDrawn="1"/>
        </p:nvSpPr>
        <p:spPr>
          <a:xfrm>
            <a:off x="0" y="0"/>
            <a:ext cx="12192000" cy="6858000"/>
          </a:xfrm>
          <a:custGeom>
            <a:avLst/>
            <a:gdLst>
              <a:gd name="connsiteX0" fmla="*/ 7675854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 name="connsiteX4" fmla="*/ 0 w 12192000"/>
              <a:gd name="connsiteY4" fmla="*/ 4608183 h 6858000"/>
              <a:gd name="connsiteX5" fmla="*/ 64707 w 12192000"/>
              <a:gd name="connsiteY5" fmla="*/ 4683522 h 6858000"/>
              <a:gd name="connsiteX6" fmla="*/ 3672348 w 12192000"/>
              <a:gd name="connsiteY6" fmla="*/ 6164826 h 6858000"/>
              <a:gd name="connsiteX7" fmla="*/ 8347587 w 12192000"/>
              <a:gd name="connsiteY7" fmla="*/ 2094271 h 6858000"/>
              <a:gd name="connsiteX8" fmla="*/ 7783311 w 12192000"/>
              <a:gd name="connsiteY8" fmla="*/ 154003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7675854" y="0"/>
                </a:moveTo>
                <a:lnTo>
                  <a:pt x="12192000" y="0"/>
                </a:lnTo>
                <a:lnTo>
                  <a:pt x="12192000" y="6858000"/>
                </a:lnTo>
                <a:lnTo>
                  <a:pt x="0" y="6858000"/>
                </a:lnTo>
                <a:lnTo>
                  <a:pt x="0" y="4608183"/>
                </a:lnTo>
                <a:lnTo>
                  <a:pt x="64707" y="4683522"/>
                </a:lnTo>
                <a:cubicBezTo>
                  <a:pt x="922214" y="5588192"/>
                  <a:pt x="2219938" y="6164826"/>
                  <a:pt x="3672348" y="6164826"/>
                </a:cubicBezTo>
                <a:cubicBezTo>
                  <a:pt x="6254411" y="6164826"/>
                  <a:pt x="8347587" y="4342376"/>
                  <a:pt x="8347587" y="2094271"/>
                </a:cubicBezTo>
                <a:cubicBezTo>
                  <a:pt x="8347587" y="1391738"/>
                  <a:pt x="8143176" y="730773"/>
                  <a:pt x="7783311" y="154003"/>
                </a:cubicBezTo>
                <a:close/>
              </a:path>
            </a:pathLst>
          </a:custGeom>
          <a:gradFill>
            <a:gsLst>
              <a:gs pos="54000">
                <a:srgbClr val="00B050">
                  <a:alpha val="58000"/>
                </a:srgbClr>
              </a:gs>
              <a:gs pos="100000">
                <a:srgbClr val="00B0F0">
                  <a:alpha val="77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10" name="Picture 9">
            <a:extLst>
              <a:ext uri="{FF2B5EF4-FFF2-40B4-BE49-F238E27FC236}">
                <a16:creationId xmlns:a16="http://schemas.microsoft.com/office/drawing/2014/main" id="{F21087BA-B491-48AE-AAE1-1F3F21F51CCB}"/>
              </a:ext>
            </a:extLst>
          </p:cNvPr>
          <p:cNvPicPr>
            <a:picLocks noChangeAspect="1"/>
          </p:cNvPicPr>
          <p:nvPr userDrawn="1"/>
        </p:nvPicPr>
        <p:blipFill rotWithShape="1">
          <a:blip r:embed="rId2">
            <a:extLst>
              <a:ext uri="{28A0092B-C50C-407E-A947-70E740481C1C}">
                <a14:useLocalDpi xmlns:a14="http://schemas.microsoft.com/office/drawing/2010/main" val="0"/>
              </a:ext>
            </a:extLst>
          </a:blip>
          <a:srcRect l="5556" r="5556"/>
          <a:stretch/>
        </p:blipFill>
        <p:spPr>
          <a:xfrm>
            <a:off x="0" y="0"/>
            <a:ext cx="12192000" cy="6858000"/>
          </a:xfrm>
          <a:custGeom>
            <a:avLst/>
            <a:gdLst>
              <a:gd name="connsiteX0" fmla="*/ 0 w 12192000"/>
              <a:gd name="connsiteY0" fmla="*/ 0 h 6858000"/>
              <a:gd name="connsiteX1" fmla="*/ 3275368 w 12192000"/>
              <a:gd name="connsiteY1" fmla="*/ 0 h 6858000"/>
              <a:gd name="connsiteX2" fmla="*/ 3238150 w 12192000"/>
              <a:gd name="connsiteY2" fmla="*/ 115910 h 6858000"/>
              <a:gd name="connsiteX3" fmla="*/ 3077496 w 12192000"/>
              <a:gd name="connsiteY3" fmla="*/ 1243781 h 6858000"/>
              <a:gd name="connsiteX4" fmla="*/ 8180439 w 12192000"/>
              <a:gd name="connsiteY4" fmla="*/ 5756788 h 6858000"/>
              <a:gd name="connsiteX5" fmla="*/ 12118118 w 12192000"/>
              <a:gd name="connsiteY5" fmla="*/ 4114473 h 6858000"/>
              <a:gd name="connsiteX6" fmla="*/ 12192000 w 12192000"/>
              <a:gd name="connsiteY6" fmla="*/ 4027094 h 6858000"/>
              <a:gd name="connsiteX7" fmla="*/ 12192000 w 12192000"/>
              <a:gd name="connsiteY7" fmla="*/ 6858000 h 6858000"/>
              <a:gd name="connsiteX8" fmla="*/ 0 w 12192000"/>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0" y="0"/>
                </a:moveTo>
                <a:lnTo>
                  <a:pt x="3275368" y="0"/>
                </a:lnTo>
                <a:lnTo>
                  <a:pt x="3238150" y="115910"/>
                </a:lnTo>
                <a:cubicBezTo>
                  <a:pt x="3133274" y="476407"/>
                  <a:pt x="3077496" y="854334"/>
                  <a:pt x="3077496" y="1243781"/>
                </a:cubicBezTo>
                <a:cubicBezTo>
                  <a:pt x="3077496" y="3736246"/>
                  <a:pt x="5362161" y="5756788"/>
                  <a:pt x="8180439" y="5756788"/>
                </a:cubicBezTo>
                <a:cubicBezTo>
                  <a:pt x="9765720" y="5756788"/>
                  <a:pt x="11182163" y="5117476"/>
                  <a:pt x="12118118" y="4114473"/>
                </a:cubicBezTo>
                <a:lnTo>
                  <a:pt x="12192000" y="4027094"/>
                </a:lnTo>
                <a:lnTo>
                  <a:pt x="12192000" y="6858000"/>
                </a:lnTo>
                <a:lnTo>
                  <a:pt x="0" y="6858000"/>
                </a:lnTo>
                <a:close/>
              </a:path>
            </a:pathLst>
          </a:custGeom>
        </p:spPr>
      </p:pic>
      <p:sp>
        <p:nvSpPr>
          <p:cNvPr id="9" name="Freeform: Shape 8">
            <a:extLst>
              <a:ext uri="{FF2B5EF4-FFF2-40B4-BE49-F238E27FC236}">
                <a16:creationId xmlns:a16="http://schemas.microsoft.com/office/drawing/2014/main" id="{97544A8B-9577-40CC-AF3B-21AC79FFE2E3}"/>
              </a:ext>
            </a:extLst>
          </p:cNvPr>
          <p:cNvSpPr/>
          <p:nvPr userDrawn="1"/>
        </p:nvSpPr>
        <p:spPr>
          <a:xfrm>
            <a:off x="0" y="0"/>
            <a:ext cx="12192000" cy="6858000"/>
          </a:xfrm>
          <a:custGeom>
            <a:avLst/>
            <a:gdLst>
              <a:gd name="connsiteX0" fmla="*/ 0 w 12192000"/>
              <a:gd name="connsiteY0" fmla="*/ 0 h 6858000"/>
              <a:gd name="connsiteX1" fmla="*/ 3263958 w 12192000"/>
              <a:gd name="connsiteY1" fmla="*/ 0 h 6858000"/>
              <a:gd name="connsiteX2" fmla="*/ 3228319 w 12192000"/>
              <a:gd name="connsiteY2" fmla="*/ 110994 h 6858000"/>
              <a:gd name="connsiteX3" fmla="*/ 3067665 w 12192000"/>
              <a:gd name="connsiteY3" fmla="*/ 1238865 h 6858000"/>
              <a:gd name="connsiteX4" fmla="*/ 8170608 w 12192000"/>
              <a:gd name="connsiteY4" fmla="*/ 5751872 h 6858000"/>
              <a:gd name="connsiteX5" fmla="*/ 12108287 w 12192000"/>
              <a:gd name="connsiteY5" fmla="*/ 4109557 h 6858000"/>
              <a:gd name="connsiteX6" fmla="*/ 12192000 w 12192000"/>
              <a:gd name="connsiteY6" fmla="*/ 4010551 h 6858000"/>
              <a:gd name="connsiteX7" fmla="*/ 12192000 w 12192000"/>
              <a:gd name="connsiteY7" fmla="*/ 6858000 h 6858000"/>
              <a:gd name="connsiteX8" fmla="*/ 0 w 12192000"/>
              <a:gd name="connsiteY8"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Lst>
            <a:rect l="l" t="t" r="r" b="b"/>
            <a:pathLst>
              <a:path w="12192000" h="6858000">
                <a:moveTo>
                  <a:pt x="0" y="0"/>
                </a:moveTo>
                <a:lnTo>
                  <a:pt x="3263958" y="0"/>
                </a:lnTo>
                <a:lnTo>
                  <a:pt x="3228319" y="110994"/>
                </a:lnTo>
                <a:cubicBezTo>
                  <a:pt x="3123443" y="471491"/>
                  <a:pt x="3067665" y="849418"/>
                  <a:pt x="3067665" y="1238865"/>
                </a:cubicBezTo>
                <a:cubicBezTo>
                  <a:pt x="3067665" y="3731330"/>
                  <a:pt x="5352330" y="5751872"/>
                  <a:pt x="8170608" y="5751872"/>
                </a:cubicBezTo>
                <a:cubicBezTo>
                  <a:pt x="9755889" y="5751872"/>
                  <a:pt x="11172332" y="5112560"/>
                  <a:pt x="12108287" y="4109557"/>
                </a:cubicBezTo>
                <a:lnTo>
                  <a:pt x="12192000" y="4010551"/>
                </a:lnTo>
                <a:lnTo>
                  <a:pt x="12192000" y="6858000"/>
                </a:lnTo>
                <a:lnTo>
                  <a:pt x="0" y="6858000"/>
                </a:lnTo>
                <a:close/>
              </a:path>
            </a:pathLst>
          </a:custGeom>
          <a:gradFill>
            <a:gsLst>
              <a:gs pos="54000">
                <a:srgbClr val="00B050">
                  <a:alpha val="58000"/>
                </a:srgbClr>
              </a:gs>
              <a:gs pos="100000">
                <a:srgbClr val="00B0F0">
                  <a:alpha val="77000"/>
                </a:srgbClr>
              </a:gs>
            </a:gsLst>
            <a:lin ang="54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type="title">
  <p:cSld name="1_Title Slide">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63F790A4-6260-4DFF-83DD-D060B3AF11A8}"/>
              </a:ext>
            </a:extLst>
          </p:cNvPr>
          <p:cNvSpPr>
            <a:spLocks noGrp="1"/>
          </p:cNvSpPr>
          <p:nvPr>
            <p:ph type="ctrTitle"/>
          </p:nvPr>
        </p:nvSpPr>
        <p:spPr>
          <a:xfrm>
            <a:off x="1524000" y="1122363"/>
            <a:ext cx="9144000" cy="2387600"/>
          </a:xfrm>
        </p:spPr>
        <p:txBody>
          <a:bodyPr anchor="b"/>
          <a:lstStyle>
            <a:lvl1pPr algn="ctr">
              <a:defRPr sz="6000"/>
            </a:lvl1pPr>
          </a:lstStyle>
          <a:p>
            <a:r>
              <a:rPr lang="en-US"/>
              <a:t>Click to edit Master title style</a:t>
            </a:r>
          </a:p>
        </p:txBody>
      </p:sp>
      <p:sp>
        <p:nvSpPr>
          <p:cNvPr id="3" name="Subtitle 2">
            <a:extLst>
              <a:ext uri="{FF2B5EF4-FFF2-40B4-BE49-F238E27FC236}">
                <a16:creationId xmlns:a16="http://schemas.microsoft.com/office/drawing/2014/main" id="{ADE7ED36-336E-4558-B696-C6690AF01D71}"/>
              </a:ext>
            </a:extLst>
          </p:cNvPr>
          <p:cNvSpPr>
            <a:spLocks noGrp="1"/>
          </p:cNvSpPr>
          <p:nvPr>
            <p:ph type="subTitle" idx="1"/>
          </p:nvPr>
        </p:nvSpPr>
        <p:spPr>
          <a:xfrm>
            <a:off x="1524000" y="3602038"/>
            <a:ext cx="914400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n-US"/>
              <a:t>Click to edit Master subtitle style</a:t>
            </a:r>
          </a:p>
        </p:txBody>
      </p:sp>
      <p:sp>
        <p:nvSpPr>
          <p:cNvPr id="4" name="Date Placeholder 3">
            <a:extLst>
              <a:ext uri="{FF2B5EF4-FFF2-40B4-BE49-F238E27FC236}">
                <a16:creationId xmlns:a16="http://schemas.microsoft.com/office/drawing/2014/main" id="{FD492977-822A-4EF3-A231-99B5419837B8}"/>
              </a:ext>
            </a:extLst>
          </p:cNvPr>
          <p:cNvSpPr>
            <a:spLocks noGrp="1"/>
          </p:cNvSpPr>
          <p:nvPr>
            <p:ph type="dt" sz="half" idx="10"/>
          </p:nvPr>
        </p:nvSpPr>
        <p:spPr/>
        <p:txBody>
          <a:bodyPr/>
          <a:lstStyle/>
          <a:p>
            <a:fld id="{950E62C9-876A-4380-BE2E-F6D7E41D2EC5}" type="datetimeFigureOut">
              <a:rPr lang="en-US" smtClean="0"/>
              <a:t>4/17/2018</a:t>
            </a:fld>
            <a:endParaRPr lang="en-US"/>
          </a:p>
        </p:txBody>
      </p:sp>
      <p:sp>
        <p:nvSpPr>
          <p:cNvPr id="5" name="Footer Placeholder 4">
            <a:extLst>
              <a:ext uri="{FF2B5EF4-FFF2-40B4-BE49-F238E27FC236}">
                <a16:creationId xmlns:a16="http://schemas.microsoft.com/office/drawing/2014/main" id="{7B50BE80-8391-47E9-90A8-E819B0ADCA3E}"/>
              </a:ext>
            </a:extLst>
          </p:cNvPr>
          <p:cNvSpPr>
            <a:spLocks noGrp="1"/>
          </p:cNvSpPr>
          <p:nvPr>
            <p:ph type="ftr" sz="quarter" idx="11"/>
          </p:nvPr>
        </p:nvSpPr>
        <p:spPr/>
        <p:txBody>
          <a:bodyPr/>
          <a:lstStyle/>
          <a:p>
            <a:endParaRPr lang="en-US"/>
          </a:p>
        </p:txBody>
      </p:sp>
      <p:sp>
        <p:nvSpPr>
          <p:cNvPr id="6" name="Slide Number Placeholder 5">
            <a:extLst>
              <a:ext uri="{FF2B5EF4-FFF2-40B4-BE49-F238E27FC236}">
                <a16:creationId xmlns:a16="http://schemas.microsoft.com/office/drawing/2014/main" id="{1194141A-3582-4EB1-9CF7-F337997ECFAF}"/>
              </a:ext>
            </a:extLst>
          </p:cNvPr>
          <p:cNvSpPr>
            <a:spLocks noGrp="1"/>
          </p:cNvSpPr>
          <p:nvPr>
            <p:ph type="sldNum" sz="quarter" idx="12"/>
          </p:nvPr>
        </p:nvSpPr>
        <p:spPr/>
        <p:txBody>
          <a:bodyPr/>
          <a:lstStyle/>
          <a:p>
            <a:fld id="{90F7EB51-1E7A-4D67-93C2-7D682817F99E}" type="slidenum">
              <a:rPr lang="en-US" smtClean="0"/>
              <a:t>‹#›</a:t>
            </a:fld>
            <a:endParaRPr lang="en-US"/>
          </a:p>
        </p:txBody>
      </p:sp>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2.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5.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8.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2924175" y="3760224"/>
            <a:ext cx="6343650" cy="899652"/>
          </a:xfrm>
          <a:prstGeom prst="rect">
            <a:avLst/>
          </a:prstGeom>
        </p:spPr>
        <p:txBody>
          <a:bodyPr lIns="91425" tIns="91425" rIns="91425" bIns="91425" anchor="b" anchorCtr="0">
            <a:noAutofit/>
          </a:bodyPr>
          <a:lstStyle/>
          <a:p>
            <a:pPr lvl="0"/>
            <a:r>
              <a:rPr lang="en" sz="6000" dirty="0"/>
              <a:t>METROPOLITAN </a:t>
            </a:r>
          </a:p>
        </p:txBody>
      </p:sp>
      <p:sp>
        <p:nvSpPr>
          <p:cNvPr id="5" name="Oval 4"/>
          <p:cNvSpPr/>
          <p:nvPr/>
        </p:nvSpPr>
        <p:spPr>
          <a:xfrm>
            <a:off x="5162550" y="1352550"/>
            <a:ext cx="1866900" cy="1828800"/>
          </a:xfrm>
          <a:prstGeom prst="ellipse">
            <a:avLst/>
          </a:prstGeom>
          <a:gradFill flip="none" rotWithShape="1">
            <a:gsLst>
              <a:gs pos="56000">
                <a:srgbClr val="00B050"/>
              </a:gs>
              <a:gs pos="0">
                <a:srgbClr val="7030A0"/>
              </a:gs>
              <a:gs pos="100000">
                <a:srgbClr val="00B0F0"/>
              </a:gs>
            </a:gsLst>
            <a:path path="circle">
              <a:fillToRect l="100000" b="100000"/>
            </a:path>
            <a:tileRect t="-100000" r="-100000"/>
          </a:gradFill>
          <a:ln>
            <a:noFill/>
          </a:ln>
          <a:effectLst>
            <a:outerShdw blurRad="266700" sx="102000" sy="102000" algn="ctr" rotWithShape="0">
              <a:prstClr val="black">
                <a:alpha val="4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Rectangle 2"/>
          <p:cNvSpPr/>
          <p:nvPr/>
        </p:nvSpPr>
        <p:spPr>
          <a:xfrm>
            <a:off x="5441013" y="1451342"/>
            <a:ext cx="1309974" cy="1631216"/>
          </a:xfrm>
          <a:prstGeom prst="rect">
            <a:avLst/>
          </a:prstGeom>
        </p:spPr>
        <p:txBody>
          <a:bodyPr wrap="none">
            <a:spAutoFit/>
          </a:bodyPr>
          <a:lstStyle/>
          <a:p>
            <a:r>
              <a:rPr lang="en" sz="10000" dirty="0">
                <a:solidFill>
                  <a:schemeClr val="bg1"/>
                </a:solidFill>
                <a:latin typeface="+mj-lt"/>
              </a:rPr>
              <a:t>M</a:t>
            </a:r>
            <a:endParaRPr lang="en-US" sz="10000" dirty="0">
              <a:solidFill>
                <a:schemeClr val="bg1"/>
              </a:solidFill>
              <a:latin typeface="+mj-lt"/>
            </a:endParaRP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8D60B666-B7A9-40AD-A88F-4E9E005E89DA}"/>
              </a:ext>
            </a:extLst>
          </p:cNvPr>
          <p:cNvSpPr txBox="1">
            <a:spLocks/>
          </p:cNvSpPr>
          <p:nvPr/>
        </p:nvSpPr>
        <p:spPr>
          <a:xfrm>
            <a:off x="6096000" y="943491"/>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E636F9A9-49A0-4887-AF81-EC2BE1FA04B3}"/>
              </a:ext>
            </a:extLst>
          </p:cNvPr>
          <p:cNvSpPr txBox="1">
            <a:spLocks/>
          </p:cNvSpPr>
          <p:nvPr/>
        </p:nvSpPr>
        <p:spPr>
          <a:xfrm>
            <a:off x="6458328" y="192845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B4B125C1-9BE4-4703-BED7-98E7BDFF67D1}"/>
              </a:ext>
            </a:extLst>
          </p:cNvPr>
          <p:cNvSpPr/>
          <p:nvPr/>
        </p:nvSpPr>
        <p:spPr>
          <a:xfrm>
            <a:off x="6096000" y="4503675"/>
            <a:ext cx="3994363" cy="307777"/>
          </a:xfrm>
          <a:prstGeom prst="rect">
            <a:avLst/>
          </a:prstGeom>
        </p:spPr>
        <p:txBody>
          <a:bodyPr wrap="none">
            <a:spAutoFit/>
          </a:bodyPr>
          <a:lstStyle/>
          <a:p>
            <a:pPr algn="just"/>
            <a:r>
              <a:rPr lang="en-US" sz="1400" dirty="0">
                <a:solidFill>
                  <a:srgbClr val="00B0F0"/>
                </a:solidFill>
              </a:rPr>
              <a:t>FONT:   </a:t>
            </a:r>
            <a:r>
              <a:rPr lang="en-US" sz="1400" dirty="0" err="1">
                <a:solidFill>
                  <a:srgbClr val="00B0F0"/>
                </a:solidFill>
              </a:rPr>
              <a:t>Raleway</a:t>
            </a:r>
            <a:r>
              <a:rPr lang="en-US" sz="1400" dirty="0">
                <a:solidFill>
                  <a:srgbClr val="00B0F0"/>
                </a:solidFill>
              </a:rPr>
              <a:t> &amp; </a:t>
            </a:r>
            <a:r>
              <a:rPr lang="en-US" sz="1400" dirty="0" err="1">
                <a:solidFill>
                  <a:srgbClr val="00B0F0"/>
                </a:solidFill>
              </a:rPr>
              <a:t>Roboto</a:t>
            </a:r>
            <a:r>
              <a:rPr lang="en-US" sz="1400" dirty="0">
                <a:solidFill>
                  <a:srgbClr val="00B0F0"/>
                </a:solidFill>
              </a:rPr>
              <a:t> (Free Google Fonts)</a:t>
            </a:r>
          </a:p>
        </p:txBody>
      </p:sp>
      <p:sp>
        <p:nvSpPr>
          <p:cNvPr id="7" name="Rectangle 6">
            <a:extLst>
              <a:ext uri="{FF2B5EF4-FFF2-40B4-BE49-F238E27FC236}">
                <a16:creationId xmlns:a16="http://schemas.microsoft.com/office/drawing/2014/main" id="{319B62CD-9C9D-4D0F-9E77-8E1150F1570E}"/>
              </a:ext>
            </a:extLst>
          </p:cNvPr>
          <p:cNvSpPr/>
          <p:nvPr/>
        </p:nvSpPr>
        <p:spPr>
          <a:xfrm>
            <a:off x="6096000" y="1925245"/>
            <a:ext cx="3078002" cy="2277547"/>
          </a:xfrm>
          <a:prstGeom prst="rect">
            <a:avLst/>
          </a:prstGeom>
        </p:spPr>
        <p:txBody>
          <a:bodyPr wrap="square">
            <a:spAutoFit/>
          </a:bodyPr>
          <a:lstStyle/>
          <a:p>
            <a:r>
              <a:rPr lang="en-US" sz="1400" dirty="0">
                <a:solidFill>
                  <a:srgbClr val="00B0F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2E076ADC-F9A2-4AD7-9689-1CB0583710D7}"/>
              </a:ext>
            </a:extLst>
          </p:cNvPr>
          <p:cNvSpPr/>
          <p:nvPr/>
        </p:nvSpPr>
        <p:spPr>
          <a:xfrm>
            <a:off x="9174002" y="1925245"/>
            <a:ext cx="2683240" cy="2369880"/>
          </a:xfrm>
          <a:prstGeom prst="rect">
            <a:avLst/>
          </a:prstGeom>
        </p:spPr>
        <p:txBody>
          <a:bodyPr wrap="square">
            <a:spAutoFit/>
          </a:bodyPr>
          <a:lstStyle/>
          <a:p>
            <a:r>
              <a:rPr lang="en-US" sz="1400" dirty="0">
                <a:solidFill>
                  <a:srgbClr val="00B0F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01AC1203-C079-4825-92F2-39431AD512F9}"/>
              </a:ext>
            </a:extLst>
          </p:cNvPr>
          <p:cNvSpPr/>
          <p:nvPr/>
        </p:nvSpPr>
        <p:spPr>
          <a:xfrm>
            <a:off x="6096000" y="5063186"/>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146544374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147071" y="2294724"/>
            <a:ext cx="3897859" cy="1389314"/>
          </a:xfrm>
          <a:prstGeom prst="rect">
            <a:avLst/>
          </a:prstGeom>
        </p:spPr>
        <p:txBody>
          <a:bodyPr lIns="91425" tIns="91425" rIns="91425" bIns="91425" anchor="b" anchorCtr="0">
            <a:noAutofit/>
          </a:bodyPr>
          <a:lstStyle/>
          <a:p>
            <a:pPr lvl="0" rtl="0">
              <a:spcBef>
                <a:spcPts val="0"/>
              </a:spcBef>
              <a:buNone/>
            </a:pPr>
            <a:r>
              <a:rPr lang="en" sz="3600" dirty="0"/>
              <a:t>YOUR FIRST HEADLINE</a:t>
            </a:r>
          </a:p>
        </p:txBody>
      </p:sp>
      <p:sp>
        <p:nvSpPr>
          <p:cNvPr id="5" name="Shape 99"/>
          <p:cNvSpPr txBox="1">
            <a:spLocks noGrp="1"/>
          </p:cNvSpPr>
          <p:nvPr>
            <p:ph type="subTitle" idx="1"/>
          </p:nvPr>
        </p:nvSpPr>
        <p:spPr>
          <a:xfrm>
            <a:off x="3952197" y="3552222"/>
            <a:ext cx="4287603" cy="823450"/>
          </a:xfrm>
          <a:prstGeom prst="rect">
            <a:avLst/>
          </a:prstGeom>
        </p:spPr>
        <p:txBody>
          <a:bodyPr lIns="91425" tIns="91425" rIns="91425" bIns="91425" anchor="ctr" anchorCtr="0">
            <a:noAutofit/>
          </a:bodyPr>
          <a:lstStyle/>
          <a:p>
            <a:pPr lvl="0" rtl="0">
              <a:spcBef>
                <a:spcPts val="0"/>
              </a:spcBef>
              <a:buNone/>
            </a:pPr>
            <a:r>
              <a:rPr lang="en" sz="1800" dirty="0"/>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11015" y="4280389"/>
            <a:ext cx="4484077" cy="1292476"/>
          </a:xfrm>
        </p:spPr>
        <p:txBody>
          <a:bodyPr>
            <a:normAutofit/>
          </a:bodyPr>
          <a:lstStyle/>
          <a:p>
            <a:pPr algn="just"/>
            <a:r>
              <a:rPr lang="en-US" sz="2000" b="0" dirty="0">
                <a:latin typeface="+mj-lt"/>
              </a:rPr>
              <a:t>A fine quotation is a diamond in the hand of a man of wit and a pebble in the hand of a fool. </a:t>
            </a:r>
          </a:p>
          <a:p>
            <a:pPr algn="just"/>
            <a:endParaRPr lang="en-US" sz="2000"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3571875" y="958360"/>
            <a:ext cx="895350" cy="971549"/>
          </a:xfrm>
          <a:prstGeom prst="rect">
            <a:avLst/>
          </a:prstGeom>
        </p:spPr>
      </p:pic>
      <p:sp>
        <p:nvSpPr>
          <p:cNvPr id="4" name="Text Placeholder 1">
            <a:extLst>
              <a:ext uri="{FF2B5EF4-FFF2-40B4-BE49-F238E27FC236}">
                <a16:creationId xmlns:a16="http://schemas.microsoft.com/office/drawing/2014/main" id="{28EACF92-CBB7-4272-8C04-E04C8AA574FC}"/>
              </a:ext>
            </a:extLst>
          </p:cNvPr>
          <p:cNvSpPr txBox="1">
            <a:spLocks/>
          </p:cNvSpPr>
          <p:nvPr/>
        </p:nvSpPr>
        <p:spPr>
          <a:xfrm>
            <a:off x="211015" y="1653071"/>
            <a:ext cx="4484077" cy="3112477"/>
          </a:xfrm>
          <a:prstGeom prst="rect">
            <a:avLst/>
          </a:prstGeom>
        </p:spPr>
        <p:txBody>
          <a:bodyPr vert="horz" lIns="91425" tIns="91425" rIns="91425" bIns="91425" rtlCol="0" anchor="ctr" anchorCtr="0">
            <a:normAutofit/>
          </a:bodyPr>
          <a:lstStyle>
            <a:lvl1pPr marL="0" lvl="0" indent="0" algn="ctr" defTabSz="914400" rtl="0" eaLnBrk="1" latinLnBrk="0" hangingPunct="1">
              <a:lnSpc>
                <a:spcPct val="100000"/>
              </a:lnSpc>
              <a:spcBef>
                <a:spcPts val="0"/>
              </a:spcBef>
              <a:buFont typeface="Arial" panose="020B0604020202020204" pitchFamily="34" charset="0"/>
              <a:buNone/>
              <a:defRPr sz="2800" b="0" i="1" kern="1200">
                <a:solidFill>
                  <a:schemeClr val="bg1"/>
                </a:solidFill>
                <a:latin typeface="+mn-lt"/>
                <a:ea typeface="+mn-ea"/>
                <a:cs typeface="+mn-cs"/>
              </a:defRPr>
            </a:lvl1pPr>
            <a:lvl2pPr marL="457200" lvl="1" indent="0" algn="ctr" defTabSz="914400" rtl="0" eaLnBrk="1" latinLnBrk="0" hangingPunct="1">
              <a:lnSpc>
                <a:spcPct val="90000"/>
              </a:lnSpc>
              <a:spcBef>
                <a:spcPts val="0"/>
              </a:spcBef>
              <a:buFont typeface="Arial" panose="020B0604020202020204" pitchFamily="34" charset="0"/>
              <a:buNone/>
              <a:defRPr sz="2400" b="1" i="1" kern="1200">
                <a:solidFill>
                  <a:schemeClr val="tx1"/>
                </a:solidFill>
                <a:latin typeface="+mn-lt"/>
                <a:ea typeface="+mn-ea"/>
                <a:cs typeface="+mn-cs"/>
              </a:defRPr>
            </a:lvl2pPr>
            <a:lvl3pPr marL="914400" lvl="2" indent="0" algn="ctr" defTabSz="914400" rtl="0" eaLnBrk="1" latinLnBrk="0" hangingPunct="1">
              <a:lnSpc>
                <a:spcPct val="90000"/>
              </a:lnSpc>
              <a:spcBef>
                <a:spcPts val="0"/>
              </a:spcBef>
              <a:buFont typeface="Arial" panose="020B0604020202020204" pitchFamily="34" charset="0"/>
              <a:buNone/>
              <a:defRPr sz="2000" b="1" i="1" kern="1200">
                <a:solidFill>
                  <a:schemeClr val="tx1"/>
                </a:solidFill>
                <a:latin typeface="+mn-lt"/>
                <a:ea typeface="+mn-ea"/>
                <a:cs typeface="+mn-cs"/>
              </a:defRPr>
            </a:lvl3pPr>
            <a:lvl4pPr marL="1371600" lvl="3"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4pPr>
            <a:lvl5pPr marL="1828800" lvl="4" indent="0" algn="ctr" defTabSz="914400" rtl="0" eaLnBrk="1" latinLnBrk="0" hangingPunct="1">
              <a:lnSpc>
                <a:spcPct val="90000"/>
              </a:lnSpc>
              <a:spcBef>
                <a:spcPts val="0"/>
              </a:spcBef>
              <a:buFont typeface="Arial" panose="020B0604020202020204" pitchFamily="34" charset="0"/>
              <a:buNone/>
              <a:defRPr sz="1800" b="1" i="1" kern="1200">
                <a:solidFill>
                  <a:schemeClr val="tx1"/>
                </a:solidFill>
                <a:latin typeface="+mn-lt"/>
                <a:ea typeface="+mn-ea"/>
                <a:cs typeface="+mn-cs"/>
              </a:defRPr>
            </a:lvl5pPr>
            <a:lvl6pPr marL="2514600" lvl="5"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6pPr>
            <a:lvl7pPr marL="2971800" lvl="6"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7pPr>
            <a:lvl8pPr marL="3429000" lvl="7"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8pPr>
            <a:lvl9pPr marL="3886200" lvl="8" indent="-228600" algn="ctr" defTabSz="914400" rtl="0" eaLnBrk="1" latinLnBrk="0" hangingPunct="1">
              <a:lnSpc>
                <a:spcPct val="90000"/>
              </a:lnSpc>
              <a:spcBef>
                <a:spcPts val="0"/>
              </a:spcBef>
              <a:buFont typeface="Arial" panose="020B0604020202020204" pitchFamily="34" charset="0"/>
              <a:buChar char="•"/>
              <a:defRPr sz="1800" b="1" i="1" kern="1200">
                <a:solidFill>
                  <a:schemeClr val="tx1"/>
                </a:solidFill>
                <a:latin typeface="+mn-lt"/>
                <a:ea typeface="+mn-ea"/>
                <a:cs typeface="+mn-cs"/>
              </a:defRPr>
            </a:lvl9pPr>
          </a:lstStyle>
          <a:p>
            <a:pPr algn="l"/>
            <a:r>
              <a:rPr lang="en-US" sz="4000" i="0" dirty="0">
                <a:latin typeface="+mj-lt"/>
              </a:rPr>
              <a:t>YOUR WELCOME MESSAGE OR QUOTE</a:t>
            </a:r>
          </a:p>
          <a:p>
            <a:pPr algn="l"/>
            <a:endParaRPr lang="en-US" sz="1800" dirty="0">
              <a:latin typeface="+mj-lt"/>
            </a:endParaRP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129">
            <a:extLst>
              <a:ext uri="{FF2B5EF4-FFF2-40B4-BE49-F238E27FC236}">
                <a16:creationId xmlns:a16="http://schemas.microsoft.com/office/drawing/2014/main" id="{2E1D2BAA-EC0A-4CC7-ABD6-5538F5A35D71}"/>
              </a:ext>
            </a:extLst>
          </p:cNvPr>
          <p:cNvSpPr txBox="1">
            <a:spLocks/>
          </p:cNvSpPr>
          <p:nvPr/>
        </p:nvSpPr>
        <p:spPr>
          <a:xfrm>
            <a:off x="4582795" y="3216435"/>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5400" dirty="0"/>
              <a:t>BIG </a:t>
            </a:r>
            <a:r>
              <a:rPr lang="en" sz="5400" dirty="0">
                <a:solidFill>
                  <a:srgbClr val="00B050"/>
                </a:solidFill>
              </a:rPr>
              <a:t>IDEA</a:t>
            </a:r>
          </a:p>
        </p:txBody>
      </p:sp>
      <p:sp>
        <p:nvSpPr>
          <p:cNvPr id="5" name="Rectangle 4">
            <a:extLst>
              <a:ext uri="{FF2B5EF4-FFF2-40B4-BE49-F238E27FC236}">
                <a16:creationId xmlns:a16="http://schemas.microsoft.com/office/drawing/2014/main" id="{42309D67-9494-45B4-939A-55DD01CAA2D7}"/>
              </a:ext>
            </a:extLst>
          </p:cNvPr>
          <p:cNvSpPr/>
          <p:nvPr/>
        </p:nvSpPr>
        <p:spPr>
          <a:xfrm>
            <a:off x="4139618" y="3935589"/>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grpSp>
        <p:nvGrpSpPr>
          <p:cNvPr id="6" name="Group 5">
            <a:extLst>
              <a:ext uri="{FF2B5EF4-FFF2-40B4-BE49-F238E27FC236}">
                <a16:creationId xmlns:a16="http://schemas.microsoft.com/office/drawing/2014/main" id="{80A4B4A8-609A-4BE7-A91F-A0DE2FC8289C}"/>
              </a:ext>
            </a:extLst>
          </p:cNvPr>
          <p:cNvGrpSpPr/>
          <p:nvPr/>
        </p:nvGrpSpPr>
        <p:grpSpPr>
          <a:xfrm>
            <a:off x="5421823" y="1591805"/>
            <a:ext cx="1348353" cy="1495096"/>
            <a:chOff x="883403" y="1146875"/>
            <a:chExt cx="1348353" cy="1495096"/>
          </a:xfrm>
        </p:grpSpPr>
        <p:sp>
          <p:nvSpPr>
            <p:cNvPr id="7" name="Isosceles Triangle 6">
              <a:extLst>
                <a:ext uri="{FF2B5EF4-FFF2-40B4-BE49-F238E27FC236}">
                  <a16:creationId xmlns:a16="http://schemas.microsoft.com/office/drawing/2014/main" id="{AD0B58D2-B9D6-44CE-8701-40FC2258A5A1}"/>
                </a:ext>
              </a:extLst>
            </p:cNvPr>
            <p:cNvSpPr/>
            <p:nvPr/>
          </p:nvSpPr>
          <p:spPr>
            <a:xfrm>
              <a:off x="883403" y="1146875"/>
              <a:ext cx="1348353" cy="1495096"/>
            </a:xfrm>
            <a:prstGeom prst="triangle">
              <a:avLst/>
            </a:prstGeom>
            <a:solidFill>
              <a:srgbClr val="0070C0"/>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 name="Isosceles Triangle 7">
              <a:extLst>
                <a:ext uri="{FF2B5EF4-FFF2-40B4-BE49-F238E27FC236}">
                  <a16:creationId xmlns:a16="http://schemas.microsoft.com/office/drawing/2014/main" id="{0C24D9EF-CCAE-4837-93DE-A0F41DFE71D3}"/>
                </a:ext>
              </a:extLst>
            </p:cNvPr>
            <p:cNvSpPr/>
            <p:nvPr/>
          </p:nvSpPr>
          <p:spPr>
            <a:xfrm>
              <a:off x="1435059" y="1758568"/>
              <a:ext cx="796697" cy="883403"/>
            </a:xfrm>
            <a:prstGeom prst="triangle">
              <a:avLst/>
            </a:prstGeom>
            <a:solidFill>
              <a:srgbClr val="00B050"/>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EE4A11E0-3775-435B-94F8-BB2A84EED6E6}"/>
                </a:ext>
              </a:extLst>
            </p:cNvPr>
            <p:cNvSpPr/>
            <p:nvPr/>
          </p:nvSpPr>
          <p:spPr>
            <a:xfrm>
              <a:off x="883403" y="1593684"/>
              <a:ext cx="945397" cy="1048286"/>
            </a:xfrm>
            <a:prstGeom prst="triangle">
              <a:avLst/>
            </a:prstGeom>
            <a:solidFill>
              <a:schemeClr val="accent5"/>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 name="Oval 9">
              <a:extLst>
                <a:ext uri="{FF2B5EF4-FFF2-40B4-BE49-F238E27FC236}">
                  <a16:creationId xmlns:a16="http://schemas.microsoft.com/office/drawing/2014/main" id="{C3777F3F-4184-407F-8D17-3BA0B29DE120}"/>
                </a:ext>
              </a:extLst>
            </p:cNvPr>
            <p:cNvSpPr/>
            <p:nvPr/>
          </p:nvSpPr>
          <p:spPr>
            <a:xfrm>
              <a:off x="1189110" y="2118815"/>
              <a:ext cx="348154" cy="345415"/>
            </a:xfrm>
            <a:prstGeom prst="ellipse">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Tree>
    <p:extLst>
      <p:ext uri="{BB962C8B-B14F-4D97-AF65-F5344CB8AC3E}">
        <p14:creationId xmlns:p14="http://schemas.microsoft.com/office/powerpoint/2010/main" val="2374561236"/>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331299D-D23C-4ED6-8331-341959F0235B}"/>
              </a:ext>
            </a:extLst>
          </p:cNvPr>
          <p:cNvSpPr>
            <a:spLocks noGrp="1"/>
          </p:cNvSpPr>
          <p:nvPr>
            <p:ph type="title"/>
          </p:nvPr>
        </p:nvSpPr>
        <p:spPr>
          <a:xfrm>
            <a:off x="431814" y="1528863"/>
            <a:ext cx="6159486" cy="847999"/>
          </a:xfrm>
        </p:spPr>
        <p:txBody>
          <a:bodyPr>
            <a:normAutofit/>
          </a:bodyPr>
          <a:lstStyle/>
          <a:p>
            <a:r>
              <a:rPr lang="en-US" sz="3600" dirty="0"/>
              <a:t>THIS IS YOUR </a:t>
            </a:r>
            <a:r>
              <a:rPr lang="en-US" sz="3600" dirty="0">
                <a:solidFill>
                  <a:srgbClr val="00B050"/>
                </a:solidFill>
              </a:rPr>
              <a:t>HEADING</a:t>
            </a:r>
          </a:p>
        </p:txBody>
      </p:sp>
      <p:sp>
        <p:nvSpPr>
          <p:cNvPr id="5" name="Text Placeholder 6">
            <a:extLst>
              <a:ext uri="{FF2B5EF4-FFF2-40B4-BE49-F238E27FC236}">
                <a16:creationId xmlns:a16="http://schemas.microsoft.com/office/drawing/2014/main" id="{888F1FCA-0D32-4BAA-BDC2-36BC98D8DF1A}"/>
              </a:ext>
            </a:extLst>
          </p:cNvPr>
          <p:cNvSpPr>
            <a:spLocks noGrp="1"/>
          </p:cNvSpPr>
          <p:nvPr>
            <p:ph type="body" idx="1"/>
          </p:nvPr>
        </p:nvSpPr>
        <p:spPr>
          <a:xfrm>
            <a:off x="431814" y="2429912"/>
            <a:ext cx="5302236" cy="2899225"/>
          </a:xfrm>
          <a:prstGeom prst="rect">
            <a:avLst/>
          </a:prstGeom>
        </p:spPr>
        <p:txBody>
          <a:bodyPr wrap="square">
            <a:spAutoFit/>
          </a:bodyPr>
          <a:lstStyle/>
          <a:p>
            <a:pPr marL="0" indent="0" algn="just">
              <a:buNone/>
            </a:pPr>
            <a:r>
              <a:rPr lang="en-US" sz="1400" b="1" dirty="0">
                <a:solidFill>
                  <a:srgbClr val="00B0F0"/>
                </a:solidFill>
              </a:rPr>
              <a:t>Chris Hadfield</a:t>
            </a:r>
            <a:r>
              <a:rPr lang="en-US" sz="1400" dirty="0">
                <a:solidFill>
                  <a:srgbClr val="00B0F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213052642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369908" y="843368"/>
            <a:ext cx="5922798" cy="1818304"/>
          </a:xfrm>
          <a:prstGeom prst="rect">
            <a:avLst/>
          </a:prstGeom>
        </p:spPr>
        <p:txBody>
          <a:bodyPr lIns="91425" tIns="91425" rIns="91425" bIns="91425" anchor="b" anchorCtr="0">
            <a:noAutofit/>
          </a:bodyPr>
          <a:lstStyle/>
          <a:p>
            <a:pPr lvl="0">
              <a:spcBef>
                <a:spcPts val="0"/>
              </a:spcBef>
              <a:buNone/>
            </a:pPr>
            <a:r>
              <a:rPr lang="en" sz="4000" dirty="0"/>
              <a:t>YOU CAN ALSO </a:t>
            </a:r>
            <a:r>
              <a:rPr lang="en" sz="4000" dirty="0">
                <a:solidFill>
                  <a:srgbClr val="00B0F0"/>
                </a:solidFill>
              </a:rPr>
              <a:t>SPLIT</a:t>
            </a:r>
            <a:r>
              <a:rPr lang="en" sz="4000"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369908" y="2817138"/>
            <a:ext cx="3166682" cy="2677656"/>
          </a:xfrm>
          <a:prstGeom prst="rect">
            <a:avLst/>
          </a:prstGeom>
        </p:spPr>
        <p:txBody>
          <a:bodyPr wrap="square">
            <a:spAutoFit/>
          </a:bodyPr>
          <a:lstStyle/>
          <a:p>
            <a:pPr algn="just"/>
            <a:r>
              <a:rPr lang="en-US" sz="1400" b="1" dirty="0">
                <a:solidFill>
                  <a:srgbClr val="00B050"/>
                </a:solidFill>
              </a:rPr>
              <a:t>Chris Hadfield</a:t>
            </a:r>
            <a:r>
              <a:rPr lang="en-US" sz="1400" dirty="0">
                <a:solidFill>
                  <a:schemeClr val="bg1"/>
                </a:solidFill>
              </a:rPr>
              <a:t>	</a:t>
            </a:r>
          </a:p>
          <a:p>
            <a:pPr algn="just"/>
            <a:endParaRPr lang="en-US" sz="1400" dirty="0">
              <a:solidFill>
                <a:schemeClr val="bg1"/>
              </a:solidFill>
            </a:endParaRPr>
          </a:p>
          <a:p>
            <a:pPr algn="just"/>
            <a:r>
              <a:rPr lang="en-US" sz="14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536590" y="2808744"/>
            <a:ext cx="3166682" cy="2677656"/>
          </a:xfrm>
          <a:prstGeom prst="rect">
            <a:avLst/>
          </a:prstGeom>
        </p:spPr>
        <p:txBody>
          <a:bodyPr wrap="square">
            <a:spAutoFit/>
          </a:bodyPr>
          <a:lstStyle/>
          <a:p>
            <a:pPr algn="just"/>
            <a:r>
              <a:rPr lang="en-US" sz="1400" b="1" dirty="0">
                <a:solidFill>
                  <a:srgbClr val="00B050"/>
                </a:solidFill>
              </a:rPr>
              <a:t>Erin Cummings</a:t>
            </a:r>
          </a:p>
          <a:p>
            <a:pPr algn="just"/>
            <a:endParaRPr lang="en-US" sz="1400" b="1" dirty="0">
              <a:solidFill>
                <a:schemeClr val="bg1"/>
              </a:solidFill>
            </a:endParaRPr>
          </a:p>
          <a:p>
            <a:pPr algn="just"/>
            <a:r>
              <a:rPr lang="en-US" sz="14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solidFill>
                  <a:schemeClr val="bg1"/>
                </a:solidFill>
              </a:rPr>
            </a:br>
            <a:endParaRPr lang="en-US" sz="1400" dirty="0">
              <a:solidFill>
                <a:schemeClr val="bg1"/>
              </a:solidFill>
            </a:endParaRP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33351" y="826174"/>
            <a:ext cx="3009900" cy="2374226"/>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00B050"/>
                </a:solidFill>
              </a:rPr>
              <a:t>THREE</a:t>
            </a:r>
            <a:r>
              <a:rPr lang="en" sz="3600" dirty="0"/>
              <a:t> COLUMNS</a:t>
            </a:r>
            <a:br>
              <a:rPr lang="en" sz="3600" dirty="0"/>
            </a:br>
            <a:endParaRPr lang="en" sz="3600" dirty="0"/>
          </a:p>
        </p:txBody>
      </p:sp>
      <p:sp>
        <p:nvSpPr>
          <p:cNvPr id="5" name="Rectangle 4">
            <a:extLst>
              <a:ext uri="{FF2B5EF4-FFF2-40B4-BE49-F238E27FC236}">
                <a16:creationId xmlns:a16="http://schemas.microsoft.com/office/drawing/2014/main" id="{31FC0428-E6EC-4DBE-9530-F222B75A5F18}"/>
              </a:ext>
            </a:extLst>
          </p:cNvPr>
          <p:cNvSpPr/>
          <p:nvPr/>
        </p:nvSpPr>
        <p:spPr>
          <a:xfrm>
            <a:off x="3321513" y="3600104"/>
            <a:ext cx="2538228" cy="2031325"/>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332260" y="3600105"/>
            <a:ext cx="2538228" cy="2246769"/>
          </a:xfrm>
          <a:prstGeom prst="rect">
            <a:avLst/>
          </a:prstGeom>
        </p:spPr>
        <p:txBody>
          <a:bodyPr wrap="square">
            <a:spAutoFit/>
          </a:bodyPr>
          <a:lstStyle/>
          <a:p>
            <a:pPr algn="ctr"/>
            <a:r>
              <a:rPr lang="en-US" sz="1400" b="1" dirty="0">
                <a:solidFill>
                  <a:srgbClr val="0070C0"/>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334501" y="3600105"/>
            <a:ext cx="2538228" cy="2031325"/>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a:extLst>
              <a:ext uri="{FF2B5EF4-FFF2-40B4-BE49-F238E27FC236}">
                <a16:creationId xmlns:a16="http://schemas.microsoft.com/office/drawing/2014/main" id="{EBB16CF9-2040-44F2-84D1-063A11A4301F}"/>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0" y="0"/>
            <a:ext cx="12192000" cy="6858000"/>
          </a:xfrm>
          <a:prstGeom prst="rect">
            <a:avLst/>
          </a:prstGeom>
        </p:spPr>
      </p:pic>
      <p:sp>
        <p:nvSpPr>
          <p:cNvPr id="2" name="Title 1">
            <a:extLst>
              <a:ext uri="{FF2B5EF4-FFF2-40B4-BE49-F238E27FC236}">
                <a16:creationId xmlns:a16="http://schemas.microsoft.com/office/drawing/2014/main" id="{9C98CEC8-2E60-4064-BDD4-9E2DF1BC342E}"/>
              </a:ext>
            </a:extLst>
          </p:cNvPr>
          <p:cNvSpPr txBox="1">
            <a:spLocks/>
          </p:cNvSpPr>
          <p:nvPr/>
        </p:nvSpPr>
        <p:spPr>
          <a:xfrm>
            <a:off x="152400" y="271905"/>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4000" dirty="0"/>
              <a:t>BIG </a:t>
            </a:r>
            <a:r>
              <a:rPr lang="en-US" sz="4000" dirty="0">
                <a:solidFill>
                  <a:srgbClr val="00B050"/>
                </a:solidFill>
              </a:rPr>
              <a:t>PICTURE</a:t>
            </a:r>
            <a:r>
              <a:rPr lang="en-US" sz="4000" dirty="0">
                <a:solidFill>
                  <a:srgbClr val="0070C0"/>
                </a:solidFill>
              </a:rPr>
              <a:t> </a:t>
            </a:r>
            <a:r>
              <a:rPr lang="en-US" sz="4000" dirty="0"/>
              <a:t>CREATES BIG </a:t>
            </a:r>
            <a:r>
              <a:rPr lang="en-US" sz="4000" dirty="0">
                <a:solidFill>
                  <a:srgbClr val="0070C0"/>
                </a:solidFill>
              </a:rPr>
              <a:t>IMPACT</a:t>
            </a:r>
            <a:r>
              <a:rPr lang="en-US" sz="2400" dirty="0"/>
              <a:t/>
            </a:r>
            <a:br>
              <a:rPr lang="en-US" sz="2400" dirty="0"/>
            </a:br>
            <a:r>
              <a:rPr lang="en-US" sz="2400" dirty="0"/>
              <a:t>A Picture Is Worth A Thousand Words</a:t>
            </a:r>
          </a:p>
        </p:txBody>
      </p:sp>
    </p:spTree>
    <p:extLst>
      <p:ext uri="{BB962C8B-B14F-4D97-AF65-F5344CB8AC3E}">
        <p14:creationId xmlns:p14="http://schemas.microsoft.com/office/powerpoint/2010/main" val="3004388559"/>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5" y="1011311"/>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dirty="0">
                <a:solidFill>
                  <a:srgbClr val="00B05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061920267"/>
              </p:ext>
            </p:extLst>
          </p:nvPr>
        </p:nvGraphicFramePr>
        <p:xfrm>
          <a:off x="1640398" y="2255946"/>
          <a:ext cx="4347447" cy="2662783"/>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726588418"/>
              </p:ext>
            </p:extLst>
          </p:nvPr>
        </p:nvGraphicFramePr>
        <p:xfrm>
          <a:off x="6468037" y="2452591"/>
          <a:ext cx="4347447" cy="2662783"/>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410935" y="1249546"/>
            <a:ext cx="7721634"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200" dirty="0"/>
              <a:t>USE </a:t>
            </a:r>
            <a:r>
              <a:rPr lang="en-US" sz="3200" dirty="0"/>
              <a:t>TABLES</a:t>
            </a:r>
            <a:r>
              <a:rPr lang="en" sz="3200" dirty="0"/>
              <a:t> TO EXPLAIN YOUR </a:t>
            </a:r>
            <a:r>
              <a:rPr lang="en-US" sz="3200" dirty="0">
                <a:solidFill>
                  <a:srgbClr val="0070C0"/>
                </a:solidFill>
              </a:rPr>
              <a:t>DATA</a:t>
            </a:r>
            <a:endParaRPr lang="en" sz="32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490507196"/>
              </p:ext>
            </p:extLst>
          </p:nvPr>
        </p:nvGraphicFramePr>
        <p:xfrm>
          <a:off x="2576052" y="2153539"/>
          <a:ext cx="7391400" cy="3040899"/>
        </p:xfrm>
        <a:graphic>
          <a:graphicData uri="http://schemas.openxmlformats.org/drawingml/2006/table">
            <a:tbl>
              <a:tblPr firstRow="1" bandRow="1">
                <a:effectLst>
                  <a:outerShdw blurRad="50800" dist="38100" dir="5400000" algn="t" rotWithShape="0">
                    <a:prstClr val="black">
                      <a:alpha val="40000"/>
                    </a:prstClr>
                  </a:outerShdw>
                </a:effectLst>
                <a:tableStyleId>{7DF18680-E054-41AD-8BC1-D1AEF772440D}</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76558">
                <a:tc>
                  <a:txBody>
                    <a:bodyPr/>
                    <a:lstStyle/>
                    <a:p>
                      <a:pPr algn="ctr"/>
                      <a:r>
                        <a:rPr lang="en-US" sz="1600" dirty="0"/>
                        <a:t>DATA</a:t>
                      </a:r>
                    </a:p>
                  </a:txBody>
                  <a:tcPr/>
                </a:tc>
                <a:tc>
                  <a:txBody>
                    <a:bodyPr/>
                    <a:lstStyle/>
                    <a:p>
                      <a:pPr algn="ctr"/>
                      <a:r>
                        <a:rPr lang="en-US" sz="1600" dirty="0"/>
                        <a:t>DATA</a:t>
                      </a:r>
                    </a:p>
                  </a:txBody>
                  <a:tcPr/>
                </a:tc>
                <a:tc>
                  <a:txBody>
                    <a:bodyPr/>
                    <a:lstStyle/>
                    <a:p>
                      <a:pPr algn="ctr"/>
                      <a:r>
                        <a:rPr lang="en-US" sz="1600" dirty="0"/>
                        <a:t>MORE DATA</a:t>
                      </a:r>
                    </a:p>
                  </a:txBody>
                  <a:tcPr/>
                </a:tc>
                <a:tc>
                  <a:txBody>
                    <a:bodyPr/>
                    <a:lstStyle/>
                    <a:p>
                      <a:pPr algn="ctr"/>
                      <a:r>
                        <a:rPr lang="en-US" sz="1600" dirty="0"/>
                        <a:t>LOTS OF DATA</a:t>
                      </a:r>
                    </a:p>
                  </a:txBody>
                  <a:tcPr/>
                </a:tc>
                <a:extLst>
                  <a:ext uri="{0D108BD9-81ED-4DB2-BD59-A6C34878D82A}">
                    <a16:rowId xmlns:a16="http://schemas.microsoft.com/office/drawing/2014/main" val="3132156098"/>
                  </a:ext>
                </a:extLst>
              </a:tr>
              <a:tr h="386517">
                <a:tc>
                  <a:txBody>
                    <a:bodyPr/>
                    <a:lstStyle/>
                    <a:p>
                      <a:endParaRPr lang="en-US"/>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386517">
                <a:tc>
                  <a:txBody>
                    <a:bodyPr/>
                    <a:lstStyle/>
                    <a:p>
                      <a:endParaRPr lang="en-US" dirty="0"/>
                    </a:p>
                  </a:txBody>
                  <a:tcPr/>
                </a:tc>
                <a:tc>
                  <a:txBody>
                    <a:bodyPr/>
                    <a:lstStyle/>
                    <a:p>
                      <a:endParaRPr lang="en-US"/>
                    </a:p>
                  </a:txBody>
                  <a:tcPr/>
                </a:tc>
                <a:tc>
                  <a:txBody>
                    <a:bodyPr/>
                    <a:lstStyle/>
                    <a:p>
                      <a:endParaRPr lang="en-US" dirty="0"/>
                    </a:p>
                  </a:txBody>
                  <a:tcPr/>
                </a:tc>
                <a:tc>
                  <a:txBody>
                    <a:bodyPr/>
                    <a:lstStyle/>
                    <a:p>
                      <a:endParaRPr lang="en-US"/>
                    </a:p>
                  </a:txBody>
                  <a:tcPr/>
                </a:tc>
                <a:extLst>
                  <a:ext uri="{0D108BD9-81ED-4DB2-BD59-A6C34878D82A}">
                    <a16:rowId xmlns:a16="http://schemas.microsoft.com/office/drawing/2014/main" val="2813096950"/>
                  </a:ext>
                </a:extLst>
              </a:tr>
              <a:tr h="38651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38651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38651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38651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386517">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332381" y="82223"/>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MAPS</a:t>
            </a:r>
          </a:p>
        </p:txBody>
      </p:sp>
      <p:sp>
        <p:nvSpPr>
          <p:cNvPr id="5" name="Shape 249">
            <a:extLst>
              <a:ext uri="{FF2B5EF4-FFF2-40B4-BE49-F238E27FC236}">
                <a16:creationId xmlns:a16="http://schemas.microsoft.com/office/drawing/2014/main" id="{44357103-9277-4716-AE8A-A83FDDBE1545}"/>
              </a:ext>
            </a:extLst>
          </p:cNvPr>
          <p:cNvSpPr/>
          <p:nvPr/>
        </p:nvSpPr>
        <p:spPr>
          <a:xfrm>
            <a:off x="1693695" y="1466850"/>
            <a:ext cx="8804610" cy="4194704"/>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892474" y="2098501"/>
            <a:ext cx="973098" cy="294285"/>
          </a:xfrm>
          <a:prstGeom prst="wedgeRectCallout">
            <a:avLst>
              <a:gd name="adj1" fmla="val -21428"/>
              <a:gd name="adj2" fmla="val 84287"/>
            </a:avLst>
          </a:prstGeom>
          <a:solidFill>
            <a:srgbClr val="00B050"/>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999996" y="2661818"/>
            <a:ext cx="168322" cy="168322"/>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681798" y="4025250"/>
            <a:ext cx="168322" cy="168322"/>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25286" y="3460093"/>
            <a:ext cx="168322" cy="168322"/>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34000">
              <a:srgbClr val="00B050">
                <a:alpha val="0"/>
              </a:srgbClr>
            </a:gs>
            <a:gs pos="100000">
              <a:srgbClr val="00B0F0">
                <a:alpha val="3000"/>
              </a:srgbClr>
            </a:gs>
          </a:gsLst>
          <a:path path="circle">
            <a:fillToRect l="100000" b="100000"/>
          </a:path>
        </a:gradFill>
        <a:effectLst/>
      </p:bgPr>
    </p:bg>
    <p:spTree>
      <p:nvGrpSpPr>
        <p:cNvPr id="1" name=""/>
        <p:cNvGrpSpPr/>
        <p:nvPr/>
      </p:nvGrpSpPr>
      <p:grpSpPr>
        <a:xfrm>
          <a:off x="0" y="0"/>
          <a:ext cx="0" cy="0"/>
          <a:chOff x="0" y="0"/>
          <a:chExt cx="0" cy="0"/>
        </a:xfrm>
      </p:grpSpPr>
      <p:graphicFrame>
        <p:nvGraphicFramePr>
          <p:cNvPr id="88" name="Diagram 87"/>
          <p:cNvGraphicFramePr/>
          <p:nvPr>
            <p:extLst>
              <p:ext uri="{D42A27DB-BD31-4B8C-83A1-F6EECF244321}">
                <p14:modId xmlns:p14="http://schemas.microsoft.com/office/powerpoint/2010/main" val="2139532782"/>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83" name="TextBox 82">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4" name="TextBox 83">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5" name="TextBox 84">
            <a:extLst>
              <a:ext uri="{FF2B5EF4-FFF2-40B4-BE49-F238E27FC236}">
                <a16:creationId xmlns:a16="http://schemas.microsoft.com/office/drawing/2014/main" id="{C5F6A4A1-A9E6-4F1E-8F9F-17C7B351C55C}"/>
              </a:ext>
            </a:extLst>
          </p:cNvPr>
          <p:cNvSpPr txBox="1"/>
          <p:nvPr/>
        </p:nvSpPr>
        <p:spPr>
          <a:xfrm>
            <a:off x="8783291" y="1723975"/>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6" name="TextBox 85">
            <a:extLst>
              <a:ext uri="{FF2B5EF4-FFF2-40B4-BE49-F238E27FC236}">
                <a16:creationId xmlns:a16="http://schemas.microsoft.com/office/drawing/2014/main" id="{FB401ED0-9939-428D-A0C2-8CAA057B2693}"/>
              </a:ext>
            </a:extLst>
          </p:cNvPr>
          <p:cNvSpPr txBox="1"/>
          <p:nvPr/>
        </p:nvSpPr>
        <p:spPr>
          <a:xfrm>
            <a:off x="921883" y="1542336"/>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87" name="Rectangle 86">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sp>
        <p:nvSpPr>
          <p:cNvPr id="89"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91"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bg1"/>
          </a:solidFill>
          <a:effectLst>
            <a:outerShdw blurRad="50800" dist="38100" algn="l" rotWithShape="0">
              <a:prstClr val="black">
                <a:alpha val="23000"/>
              </a:prstClr>
            </a:outerShdw>
          </a:effectLst>
        </p:grpSpPr>
        <p:sp>
          <p:nvSpPr>
            <p:cNvPr id="92"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4"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6"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7"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bg1"/>
          </a:solidFill>
          <a:effectLst>
            <a:outerShdw blurRad="50800" dist="38100" algn="l" rotWithShape="0">
              <a:prstClr val="black">
                <a:alpha val="23000"/>
              </a:prstClr>
            </a:outerShdw>
          </a:effectLst>
        </p:grpSpPr>
        <p:sp>
          <p:nvSpPr>
            <p:cNvPr id="98"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02" name="Rectangle 10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6815226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23" name="Straight Connector 22"/>
          <p:cNvCxnSpPr/>
          <p:nvPr/>
        </p:nvCxnSpPr>
        <p:spPr>
          <a:xfrm>
            <a:off x="9494589" y="1327854"/>
            <a:ext cx="1531869" cy="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5" name="Straight Connector 24"/>
          <p:cNvCxnSpPr/>
          <p:nvPr/>
        </p:nvCxnSpPr>
        <p:spPr>
          <a:xfrm flipH="1">
            <a:off x="10947225" y="1145294"/>
            <a:ext cx="28433" cy="4553442"/>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7" name="Straight Connector 26"/>
          <p:cNvCxnSpPr/>
          <p:nvPr/>
        </p:nvCxnSpPr>
        <p:spPr>
          <a:xfrm>
            <a:off x="8736621" y="5804970"/>
            <a:ext cx="2195856" cy="1371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8620" y="4567884"/>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6292058" y="3367410"/>
            <a:ext cx="2474300" cy="1545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0" name="Straight Connector 29"/>
          <p:cNvCxnSpPr/>
          <p:nvPr/>
        </p:nvCxnSpPr>
        <p:spPr>
          <a:xfrm flipH="1">
            <a:off x="6436590" y="3468536"/>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1" name="Straight Connector 30"/>
          <p:cNvCxnSpPr/>
          <p:nvPr/>
        </p:nvCxnSpPr>
        <p:spPr>
          <a:xfrm>
            <a:off x="3433114" y="5045694"/>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2" name="Straight Connector 31"/>
          <p:cNvCxnSpPr/>
          <p:nvPr/>
        </p:nvCxnSpPr>
        <p:spPr>
          <a:xfrm rot="5400000">
            <a:off x="2210386" y="3441788"/>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33" name="Straight Connector 32"/>
          <p:cNvCxnSpPr/>
          <p:nvPr/>
        </p:nvCxnSpPr>
        <p:spPr>
          <a:xfrm>
            <a:off x="1017637" y="1866572"/>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34" name="Group 33"/>
          <p:cNvGrpSpPr/>
          <p:nvPr/>
        </p:nvGrpSpPr>
        <p:grpSpPr>
          <a:xfrm>
            <a:off x="2740694" y="1204131"/>
            <a:ext cx="1354861" cy="1354861"/>
            <a:chOff x="1438244" y="995722"/>
            <a:chExt cx="1396958" cy="1396958"/>
          </a:xfrm>
        </p:grpSpPr>
        <p:sp>
          <p:nvSpPr>
            <p:cNvPr id="35" name="Oval 34"/>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Oval 35"/>
            <p:cNvSpPr/>
            <p:nvPr/>
          </p:nvSpPr>
          <p:spPr>
            <a:xfrm>
              <a:off x="1581267" y="1138745"/>
              <a:ext cx="1110912" cy="1110912"/>
            </a:xfrm>
            <a:prstGeom prst="roundRect">
              <a:avLst/>
            </a:prstGeom>
            <a:solidFill>
              <a:schemeClr val="accent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37" name="Group 36"/>
          <p:cNvGrpSpPr/>
          <p:nvPr/>
        </p:nvGrpSpPr>
        <p:grpSpPr>
          <a:xfrm>
            <a:off x="2740694" y="4339573"/>
            <a:ext cx="1354861" cy="1354861"/>
            <a:chOff x="1438244" y="995722"/>
            <a:chExt cx="1396958" cy="1396958"/>
          </a:xfrm>
        </p:grpSpPr>
        <p:sp>
          <p:nvSpPr>
            <p:cNvPr id="38" name="Oval 37"/>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9" name="Oval 38"/>
            <p:cNvSpPr/>
            <p:nvPr/>
          </p:nvSpPr>
          <p:spPr>
            <a:xfrm>
              <a:off x="1581267" y="1138745"/>
              <a:ext cx="1110912" cy="1110912"/>
            </a:xfrm>
            <a:prstGeom prst="roundRect">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40" name="Group 39"/>
          <p:cNvGrpSpPr/>
          <p:nvPr/>
        </p:nvGrpSpPr>
        <p:grpSpPr>
          <a:xfrm>
            <a:off x="5768701" y="2697705"/>
            <a:ext cx="1354861" cy="1354861"/>
            <a:chOff x="1438244" y="995722"/>
            <a:chExt cx="1396958" cy="1396958"/>
          </a:xfrm>
        </p:grpSpPr>
        <p:sp>
          <p:nvSpPr>
            <p:cNvPr id="41" name="Oval 40"/>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2" name="Oval 41"/>
            <p:cNvSpPr/>
            <p:nvPr/>
          </p:nvSpPr>
          <p:spPr>
            <a:xfrm>
              <a:off x="1581267" y="1138745"/>
              <a:ext cx="1110912" cy="1110912"/>
            </a:xfrm>
            <a:prstGeom prst="roundRect">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43" name="Group 42"/>
          <p:cNvGrpSpPr/>
          <p:nvPr/>
        </p:nvGrpSpPr>
        <p:grpSpPr>
          <a:xfrm>
            <a:off x="10283238" y="650424"/>
            <a:ext cx="1354861" cy="1354861"/>
            <a:chOff x="1438244" y="995722"/>
            <a:chExt cx="1396958" cy="1396958"/>
          </a:xfrm>
        </p:grpSpPr>
        <p:sp>
          <p:nvSpPr>
            <p:cNvPr id="44" name="Oval 43"/>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5" name="Oval 44"/>
            <p:cNvSpPr/>
            <p:nvPr/>
          </p:nvSpPr>
          <p:spPr>
            <a:xfrm>
              <a:off x="1581267" y="1138745"/>
              <a:ext cx="1110912" cy="1110912"/>
            </a:xfrm>
            <a:prstGeom prst="roundRect">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46" name="Group 45"/>
          <p:cNvGrpSpPr/>
          <p:nvPr/>
        </p:nvGrpSpPr>
        <p:grpSpPr>
          <a:xfrm>
            <a:off x="8088928" y="5121935"/>
            <a:ext cx="1354861" cy="1354861"/>
            <a:chOff x="1438244" y="995722"/>
            <a:chExt cx="1396958" cy="1396958"/>
          </a:xfrm>
        </p:grpSpPr>
        <p:sp>
          <p:nvSpPr>
            <p:cNvPr id="47" name="Oval 46"/>
            <p:cNvSpPr/>
            <p:nvPr/>
          </p:nvSpPr>
          <p:spPr>
            <a:xfrm>
              <a:off x="1438244" y="995722"/>
              <a:ext cx="1396958" cy="1396958"/>
            </a:xfrm>
            <a:prstGeom prst="roundRect">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8" name="Oval 47"/>
            <p:cNvSpPr/>
            <p:nvPr/>
          </p:nvSpPr>
          <p:spPr>
            <a:xfrm>
              <a:off x="1581267" y="1138745"/>
              <a:ext cx="1110912" cy="1110912"/>
            </a:xfrm>
            <a:prstGeom prst="roundRect">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49" name="TextBox 48">
            <a:extLst>
              <a:ext uri="{FF2B5EF4-FFF2-40B4-BE49-F238E27FC236}">
                <a16:creationId xmlns:a16="http://schemas.microsoft.com/office/drawing/2014/main" id="{51672FBC-FE7B-4068-9E8F-C74AA444EAE5}"/>
              </a:ext>
            </a:extLst>
          </p:cNvPr>
          <p:cNvSpPr txBox="1"/>
          <p:nvPr/>
        </p:nvSpPr>
        <p:spPr>
          <a:xfrm>
            <a:off x="338123" y="4506382"/>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0" name="Freeform 49"/>
          <p:cNvSpPr/>
          <p:nvPr/>
        </p:nvSpPr>
        <p:spPr>
          <a:xfrm>
            <a:off x="614808" y="1690838"/>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TextBox 50">
            <a:extLst>
              <a:ext uri="{FF2B5EF4-FFF2-40B4-BE49-F238E27FC236}">
                <a16:creationId xmlns:a16="http://schemas.microsoft.com/office/drawing/2014/main" id="{51672FBC-FE7B-4068-9E8F-C74AA444EAE5}"/>
              </a:ext>
            </a:extLst>
          </p:cNvPr>
          <p:cNvSpPr txBox="1"/>
          <p:nvPr/>
        </p:nvSpPr>
        <p:spPr>
          <a:xfrm>
            <a:off x="309766" y="2190909"/>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2" name="TextBox 51">
            <a:extLst>
              <a:ext uri="{FF2B5EF4-FFF2-40B4-BE49-F238E27FC236}">
                <a16:creationId xmlns:a16="http://schemas.microsoft.com/office/drawing/2014/main" id="{51672FBC-FE7B-4068-9E8F-C74AA444EAE5}"/>
              </a:ext>
            </a:extLst>
          </p:cNvPr>
          <p:cNvSpPr txBox="1"/>
          <p:nvPr/>
        </p:nvSpPr>
        <p:spPr>
          <a:xfrm>
            <a:off x="3534796" y="2915331"/>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3" name="Oval 52"/>
          <p:cNvSpPr/>
          <p:nvPr/>
        </p:nvSpPr>
        <p:spPr>
          <a:xfrm>
            <a:off x="9242136" y="1234965"/>
            <a:ext cx="211178" cy="211178"/>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54" name="TextBox 53">
            <a:extLst>
              <a:ext uri="{FF2B5EF4-FFF2-40B4-BE49-F238E27FC236}">
                <a16:creationId xmlns:a16="http://schemas.microsoft.com/office/drawing/2014/main" id="{51672FBC-FE7B-4068-9E8F-C74AA444EAE5}"/>
              </a:ext>
            </a:extLst>
          </p:cNvPr>
          <p:cNvSpPr txBox="1"/>
          <p:nvPr/>
        </p:nvSpPr>
        <p:spPr>
          <a:xfrm>
            <a:off x="5772448" y="5348399"/>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55" name="TextBox 54">
            <a:extLst>
              <a:ext uri="{FF2B5EF4-FFF2-40B4-BE49-F238E27FC236}">
                <a16:creationId xmlns:a16="http://schemas.microsoft.com/office/drawing/2014/main" id="{51672FBC-FE7B-4068-9E8F-C74AA444EAE5}"/>
              </a:ext>
            </a:extLst>
          </p:cNvPr>
          <p:cNvSpPr txBox="1"/>
          <p:nvPr/>
        </p:nvSpPr>
        <p:spPr>
          <a:xfrm>
            <a:off x="6902163" y="737814"/>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56" name="Shape 453"/>
          <p:cNvGrpSpPr/>
          <p:nvPr/>
        </p:nvGrpSpPr>
        <p:grpSpPr>
          <a:xfrm>
            <a:off x="10761562" y="1052736"/>
            <a:ext cx="457203" cy="487148"/>
            <a:chOff x="5970800" y="1619250"/>
            <a:chExt cx="428650" cy="456725"/>
          </a:xfrm>
          <a:solidFill>
            <a:schemeClr val="bg1"/>
          </a:solidFill>
        </p:grpSpPr>
        <p:sp>
          <p:nvSpPr>
            <p:cNvPr id="57"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2" name="Shape 482"/>
          <p:cNvSpPr/>
          <p:nvPr/>
        </p:nvSpPr>
        <p:spPr>
          <a:xfrm>
            <a:off x="3214944" y="1670386"/>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3" name="Shape 486"/>
          <p:cNvGrpSpPr/>
          <p:nvPr/>
        </p:nvGrpSpPr>
        <p:grpSpPr>
          <a:xfrm>
            <a:off x="3280925" y="4796930"/>
            <a:ext cx="274865" cy="448083"/>
            <a:chOff x="6730350" y="2315900"/>
            <a:chExt cx="257700" cy="420100"/>
          </a:xfrm>
          <a:solidFill>
            <a:schemeClr val="bg1"/>
          </a:solidFill>
        </p:grpSpPr>
        <p:sp>
          <p:nvSpPr>
            <p:cNvPr id="64"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9" name="Shape 538"/>
          <p:cNvGrpSpPr/>
          <p:nvPr/>
        </p:nvGrpSpPr>
        <p:grpSpPr>
          <a:xfrm>
            <a:off x="8571090" y="5606196"/>
            <a:ext cx="483228" cy="354301"/>
            <a:chOff x="4610450" y="3703750"/>
            <a:chExt cx="453050" cy="332175"/>
          </a:xfrm>
          <a:solidFill>
            <a:schemeClr val="bg1"/>
          </a:solidFill>
        </p:grpSpPr>
        <p:sp>
          <p:nvSpPr>
            <p:cNvPr id="70"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1"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2" name="Shape 551"/>
          <p:cNvGrpSpPr/>
          <p:nvPr/>
        </p:nvGrpSpPr>
        <p:grpSpPr>
          <a:xfrm>
            <a:off x="6200175" y="3146096"/>
            <a:ext cx="472829" cy="472856"/>
            <a:chOff x="570875" y="4322250"/>
            <a:chExt cx="443300" cy="443325"/>
          </a:xfrm>
          <a:solidFill>
            <a:schemeClr val="bg1"/>
          </a:solidFill>
        </p:grpSpPr>
        <p:sp>
          <p:nvSpPr>
            <p:cNvPr id="73"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4"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84" name="Rectangle 83">
            <a:extLst>
              <a:ext uri="{FF2B5EF4-FFF2-40B4-BE49-F238E27FC236}">
                <a16:creationId xmlns:a16="http://schemas.microsoft.com/office/drawing/2014/main" id="{EFF49A3A-275B-4E2D-9586-12C6492F041A}"/>
              </a:ext>
            </a:extLst>
          </p:cNvPr>
          <p:cNvSpPr/>
          <p:nvPr/>
        </p:nvSpPr>
        <p:spPr>
          <a:xfrm>
            <a:off x="252361" y="328027"/>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1"/>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85" name="Rectangle 84">
            <a:extLst>
              <a:ext uri="{FF2B5EF4-FFF2-40B4-BE49-F238E27FC236}">
                <a16:creationId xmlns:a16="http://schemas.microsoft.com/office/drawing/2014/main" id="{EFF49A3A-275B-4E2D-9586-12C6492F041A}"/>
              </a:ext>
            </a:extLst>
          </p:cNvPr>
          <p:cNvSpPr/>
          <p:nvPr/>
        </p:nvSpPr>
        <p:spPr>
          <a:xfrm>
            <a:off x="288992" y="602573"/>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4">
                    <a:lumMod val="75000"/>
                  </a:schemeClr>
                </a:solidFill>
                <a:latin typeface="Roboto" pitchFamily="2" charset="0"/>
                <a:ea typeface="Roboto" pitchFamily="2" charset="0"/>
                <a:cs typeface="Lato" panose="020F0502020204030203" pitchFamily="34" charset="0"/>
              </a:rPr>
              <a:t>Your Journey Starts Here</a:t>
            </a:r>
          </a:p>
        </p:txBody>
      </p:sp>
      <p:sp>
        <p:nvSpPr>
          <p:cNvPr id="86" name="Rectangle 85"/>
          <p:cNvSpPr/>
          <p:nvPr/>
        </p:nvSpPr>
        <p:spPr>
          <a:xfrm rot="5400000">
            <a:off x="11795260" y="644823"/>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F10474AE-AD38-42E2-B5CC-542D7BAC7C45}"/>
              </a:ext>
            </a:extLst>
          </p:cNvPr>
          <p:cNvPicPr>
            <a:picLocks noChangeAspect="1"/>
          </p:cNvPicPr>
          <p:nvPr/>
        </p:nvPicPr>
        <p:blipFill>
          <a:blip r:embed="rId2"/>
          <a:stretch>
            <a:fillRect/>
          </a:stretch>
        </p:blipFill>
        <p:spPr>
          <a:xfrm>
            <a:off x="6727124" y="1238019"/>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395">
            <a:extLst>
              <a:ext uri="{FF2B5EF4-FFF2-40B4-BE49-F238E27FC236}">
                <a16:creationId xmlns:a16="http://schemas.microsoft.com/office/drawing/2014/main" id="{945A2B87-35FA-443E-9349-8FCB6F13AEBA}"/>
              </a:ext>
            </a:extLst>
          </p:cNvPr>
          <p:cNvSpPr txBox="1">
            <a:spLocks/>
          </p:cNvSpPr>
          <p:nvPr/>
        </p:nvSpPr>
        <p:spPr>
          <a:xfrm>
            <a:off x="1417455" y="1631191"/>
            <a:ext cx="4985716"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00B050"/>
                </a:solidFill>
                <a:latin typeface="+mj-lt"/>
                <a:ea typeface="Muli"/>
                <a:cs typeface="Muli"/>
                <a:sym typeface="Muli"/>
              </a:rPr>
              <a:t>	ANDROID MOCKUP</a:t>
            </a:r>
            <a:endParaRPr lang="en-US" sz="3600" dirty="0">
              <a:solidFill>
                <a:srgbClr val="00B05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sp>
        <p:nvSpPr>
          <p:cNvPr id="4" name="Shape 394">
            <a:extLst>
              <a:ext uri="{FF2B5EF4-FFF2-40B4-BE49-F238E27FC236}">
                <a16:creationId xmlns:a16="http://schemas.microsoft.com/office/drawing/2014/main" id="{C0AEF9EC-C80E-42AC-9CF7-6D95E3CC250D}"/>
              </a:ext>
            </a:extLst>
          </p:cNvPr>
          <p:cNvSpPr/>
          <p:nvPr/>
        </p:nvSpPr>
        <p:spPr>
          <a:xfrm>
            <a:off x="6608619" y="838482"/>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5" name="Rectangle 4">
            <a:extLst>
              <a:ext uri="{FF2B5EF4-FFF2-40B4-BE49-F238E27FC236}">
                <a16:creationId xmlns:a16="http://schemas.microsoft.com/office/drawing/2014/main" id="{91612518-AB68-45A1-A65A-5EAC3F8698C4}"/>
              </a:ext>
            </a:extLst>
          </p:cNvPr>
          <p:cNvSpPr/>
          <p:nvPr/>
        </p:nvSpPr>
        <p:spPr>
          <a:xfrm>
            <a:off x="1958610" y="2531657"/>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A6CA35E2-233A-4B6D-BE8F-A03EAF0B3308}"/>
              </a:ext>
            </a:extLst>
          </p:cNvPr>
          <p:cNvSpPr/>
          <p:nvPr/>
        </p:nvSpPr>
        <p:spPr>
          <a:xfrm>
            <a:off x="1958610" y="3949659"/>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F5383A91-EE0B-41C4-B0A9-9D30283F4F4C}"/>
              </a:ext>
            </a:extLst>
          </p:cNvPr>
          <p:cNvSpPr/>
          <p:nvPr/>
        </p:nvSpPr>
        <p:spPr>
          <a:xfrm>
            <a:off x="1419771" y="260075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419771" y="398606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DF5BFAEF-D219-486D-96A6-7F87920A05CE}"/>
              </a:ext>
            </a:extLst>
          </p:cNvPr>
          <p:cNvPicPr>
            <a:picLocks noChangeAspect="1"/>
          </p:cNvPicPr>
          <p:nvPr/>
        </p:nvPicPr>
        <p:blipFill>
          <a:blip r:embed="rId2"/>
          <a:stretch>
            <a:fillRect/>
          </a:stretch>
        </p:blipFill>
        <p:spPr>
          <a:xfrm>
            <a:off x="3037665" y="1563197"/>
            <a:ext cx="2432515" cy="4224894"/>
          </a:xfrm>
          <a:prstGeom prst="rect">
            <a:avLst/>
          </a:prstGeom>
        </p:spPr>
      </p:pic>
      <p:sp>
        <p:nvSpPr>
          <p:cNvPr id="3" name="Shape 401">
            <a:extLst>
              <a:ext uri="{FF2B5EF4-FFF2-40B4-BE49-F238E27FC236}">
                <a16:creationId xmlns:a16="http://schemas.microsoft.com/office/drawing/2014/main" id="{D7DE3EFA-0CD5-422C-A39B-86A98655CCE9}"/>
              </a:ext>
            </a:extLst>
          </p:cNvPr>
          <p:cNvSpPr/>
          <p:nvPr/>
        </p:nvSpPr>
        <p:spPr>
          <a:xfrm>
            <a:off x="2932990" y="789237"/>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27126BCD-5034-45F0-A790-D88DD8B1F9E6}"/>
              </a:ext>
            </a:extLst>
          </p:cNvPr>
          <p:cNvSpPr/>
          <p:nvPr/>
        </p:nvSpPr>
        <p:spPr>
          <a:xfrm>
            <a:off x="6636312" y="2288575"/>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0F676009-01E6-4F41-A44D-931C16281E77}"/>
              </a:ext>
            </a:extLst>
          </p:cNvPr>
          <p:cNvSpPr/>
          <p:nvPr/>
        </p:nvSpPr>
        <p:spPr>
          <a:xfrm>
            <a:off x="6636312" y="3706577"/>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2917E0F2-C85E-488C-B664-9D9F976B62CE}"/>
              </a:ext>
            </a:extLst>
          </p:cNvPr>
          <p:cNvSpPr/>
          <p:nvPr/>
        </p:nvSpPr>
        <p:spPr>
          <a:xfrm>
            <a:off x="6097473" y="235767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6097473" y="374298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255731" y="1451642"/>
            <a:ext cx="3903777" cy="646331"/>
          </a:xfrm>
          <a:prstGeom prst="rect">
            <a:avLst/>
          </a:prstGeom>
        </p:spPr>
        <p:txBody>
          <a:bodyPr wrap="square">
            <a:spAutoFit/>
          </a:bodyPr>
          <a:lstStyle/>
          <a:p>
            <a:pPr algn="ctr">
              <a:spcBef>
                <a:spcPts val="0"/>
              </a:spcBef>
              <a:buFont typeface="Arial" panose="020B0604020202020204" pitchFamily="34" charset="0"/>
              <a:buNone/>
            </a:pPr>
            <a:r>
              <a:rPr lang="en-US" sz="3600" dirty="0">
                <a:solidFill>
                  <a:srgbClr val="00B0F0"/>
                </a:solidFill>
                <a:latin typeface="+mj-lt"/>
                <a:ea typeface="Muli"/>
                <a:cs typeface="Muli"/>
                <a:sym typeface="Muli"/>
              </a:rPr>
              <a:t>iPhone MOCK</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407420" y="1692958"/>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00B050"/>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00B050"/>
              </a:solidFill>
              <a:ea typeface="Muli"/>
              <a:cs typeface="Muli"/>
              <a:sym typeface="Muli"/>
            </a:endParaRPr>
          </a:p>
          <a:p>
            <a:pPr algn="just">
              <a:spcBef>
                <a:spcPts val="0"/>
              </a:spcBef>
              <a:buFont typeface="Arial" panose="020B0604020202020204" pitchFamily="34" charset="0"/>
              <a:buNone/>
            </a:pPr>
            <a:r>
              <a:rPr lang="en-US" sz="1400" dirty="0">
                <a:solidFill>
                  <a:srgbClr val="00B050"/>
                </a:solidFill>
                <a:ea typeface="Muli"/>
                <a:cs typeface="Muli"/>
                <a:sym typeface="Muli"/>
              </a:rPr>
              <a:t>    </a:t>
            </a:r>
            <a:endParaRPr lang="en-US" sz="2000" dirty="0">
              <a:solidFill>
                <a:srgbClr val="00B050"/>
              </a:solidFill>
              <a:ea typeface="Muli"/>
              <a:cs typeface="Muli"/>
              <a:sym typeface="Muli"/>
            </a:endParaRPr>
          </a:p>
          <a:p>
            <a:pPr>
              <a:spcBef>
                <a:spcPts val="0"/>
              </a:spcBef>
              <a:buFont typeface="Arial" panose="020B0604020202020204" pitchFamily="34" charset="0"/>
              <a:buNone/>
            </a:pPr>
            <a:endParaRPr lang="en-US" sz="2000" dirty="0">
              <a:solidFill>
                <a:srgbClr val="00B050"/>
              </a:solidFill>
              <a:ea typeface="Muli"/>
              <a:cs typeface="Muli"/>
              <a:sym typeface="Muli"/>
            </a:endParaRPr>
          </a:p>
        </p:txBody>
      </p:sp>
      <p:grpSp>
        <p:nvGrpSpPr>
          <p:cNvPr id="3" name="Group 2">
            <a:extLst>
              <a:ext uri="{FF2B5EF4-FFF2-40B4-BE49-F238E27FC236}">
                <a16:creationId xmlns:a16="http://schemas.microsoft.com/office/drawing/2014/main" id="{DAEB43FE-2F99-487C-BB29-575FC536B85A}"/>
              </a:ext>
            </a:extLst>
          </p:cNvPr>
          <p:cNvGrpSpPr/>
          <p:nvPr/>
        </p:nvGrpSpPr>
        <p:grpSpPr>
          <a:xfrm>
            <a:off x="5954254" y="1695741"/>
            <a:ext cx="5494305" cy="3886200"/>
            <a:chOff x="5897595" y="1485900"/>
            <a:chExt cx="5494305" cy="3948147"/>
          </a:xfrm>
        </p:grpSpPr>
        <p:pic>
          <p:nvPicPr>
            <p:cNvPr id="4" name="Picture 3">
              <a:extLst>
                <a:ext uri="{FF2B5EF4-FFF2-40B4-BE49-F238E27FC236}">
                  <a16:creationId xmlns:a16="http://schemas.microsoft.com/office/drawing/2014/main" id="{581494BD-B621-4381-B540-19A62C705388}"/>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5" name="Group 4">
              <a:extLst>
                <a:ext uri="{FF2B5EF4-FFF2-40B4-BE49-F238E27FC236}">
                  <a16:creationId xmlns:a16="http://schemas.microsoft.com/office/drawing/2014/main" id="{DA492067-B91C-4A2D-9523-94F9415BAC30}"/>
                </a:ext>
              </a:extLst>
            </p:cNvPr>
            <p:cNvGrpSpPr/>
            <p:nvPr/>
          </p:nvGrpSpPr>
          <p:grpSpPr>
            <a:xfrm>
              <a:off x="5927091" y="1507954"/>
              <a:ext cx="5464809" cy="3926093"/>
              <a:chOff x="5995956" y="1011667"/>
              <a:chExt cx="5464809" cy="3926093"/>
            </a:xfrm>
          </p:grpSpPr>
          <p:sp>
            <p:nvSpPr>
              <p:cNvPr id="6" name="Rectangle 5">
                <a:extLst>
                  <a:ext uri="{FF2B5EF4-FFF2-40B4-BE49-F238E27FC236}">
                    <a16:creationId xmlns:a16="http://schemas.microsoft.com/office/drawing/2014/main" id="{982FBC7D-071E-4893-A72E-FB3E5431870C}"/>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Isosceles Triangle 6">
                <a:extLst>
                  <a:ext uri="{FF2B5EF4-FFF2-40B4-BE49-F238E27FC236}">
                    <a16:creationId xmlns:a16="http://schemas.microsoft.com/office/drawing/2014/main" id="{589004E8-7117-4FDF-B740-353535CE92DC}"/>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8" name="Shape 415">
            <a:extLst>
              <a:ext uri="{FF2B5EF4-FFF2-40B4-BE49-F238E27FC236}">
                <a16:creationId xmlns:a16="http://schemas.microsoft.com/office/drawing/2014/main" id="{20A4D32E-7F9A-4D8C-9C15-DA1716EF03BF}"/>
              </a:ext>
            </a:extLst>
          </p:cNvPr>
          <p:cNvSpPr/>
          <p:nvPr/>
        </p:nvSpPr>
        <p:spPr>
          <a:xfrm>
            <a:off x="5763712" y="1464067"/>
            <a:ext cx="5889017" cy="4584666"/>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C64907C5-3740-4238-9850-C8055C626A55}"/>
              </a:ext>
            </a:extLst>
          </p:cNvPr>
          <p:cNvSpPr/>
          <p:nvPr/>
        </p:nvSpPr>
        <p:spPr>
          <a:xfrm>
            <a:off x="1680401" y="2481280"/>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8C08EFAB-7F49-40C9-8B53-F0C912FAC053}"/>
              </a:ext>
            </a:extLst>
          </p:cNvPr>
          <p:cNvSpPr/>
          <p:nvPr/>
        </p:nvSpPr>
        <p:spPr>
          <a:xfrm>
            <a:off x="1680401" y="3780498"/>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1022407" y="2714034"/>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997770" y="4108502"/>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a:extLst>
              <a:ext uri="{FF2B5EF4-FFF2-40B4-BE49-F238E27FC236}">
                <a16:creationId xmlns:a16="http://schemas.microsoft.com/office/drawing/2014/main" id="{8FCC2F63-B96B-418E-8E6F-E30EF5BAC01C}"/>
              </a:ext>
            </a:extLst>
          </p:cNvPr>
          <p:cNvPicPr>
            <a:picLocks noChangeAspect="1"/>
          </p:cNvPicPr>
          <p:nvPr/>
        </p:nvPicPr>
        <p:blipFill>
          <a:blip r:embed="rId2"/>
          <a:stretch>
            <a:fillRect/>
          </a:stretch>
        </p:blipFill>
        <p:spPr>
          <a:xfrm>
            <a:off x="2175139" y="13907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A1947200-E54D-4E3A-8D5A-C0D6DCA2FB1B}"/>
              </a:ext>
            </a:extLst>
          </p:cNvPr>
          <p:cNvSpPr/>
          <p:nvPr/>
        </p:nvSpPr>
        <p:spPr>
          <a:xfrm>
            <a:off x="1915779" y="8726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4" name="Rectangle 3">
            <a:extLst>
              <a:ext uri="{FF2B5EF4-FFF2-40B4-BE49-F238E27FC236}">
                <a16:creationId xmlns:a16="http://schemas.microsoft.com/office/drawing/2014/main" id="{FC1E0BFC-97E8-4BD4-8F73-D85E270EA749}"/>
              </a:ext>
            </a:extLst>
          </p:cNvPr>
          <p:cNvSpPr/>
          <p:nvPr/>
        </p:nvSpPr>
        <p:spPr>
          <a:xfrm>
            <a:off x="6672693" y="1435493"/>
            <a:ext cx="3884506" cy="646331"/>
          </a:xfrm>
          <a:prstGeom prst="rect">
            <a:avLst/>
          </a:prstGeom>
        </p:spPr>
        <p:txBody>
          <a:bodyPr wrap="square">
            <a:spAutoFit/>
          </a:bodyPr>
          <a:lstStyle/>
          <a:p>
            <a:pPr algn="ctr"/>
            <a:r>
              <a:rPr lang="en-US" sz="3600" dirty="0">
                <a:solidFill>
                  <a:srgbClr val="00B0F0"/>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74AF34DA-266C-492E-A7CD-23347953F19D}"/>
              </a:ext>
            </a:extLst>
          </p:cNvPr>
          <p:cNvSpPr/>
          <p:nvPr/>
        </p:nvSpPr>
        <p:spPr>
          <a:xfrm>
            <a:off x="7030791" y="2193898"/>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7030791" y="3611900"/>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6459078" y="2421493"/>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6459078" y="392495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1">
            <a:lumMod val="6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1">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spDef>
      <a:spPr>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a:spPr>
      <a:bodyPr lIns="91425" tIns="91425" rIns="91425" bIns="91425" anchor="ctr" anchorCtr="0">
        <a:noAutofit/>
      </a:bodyPr>
      <a:lstStyle>
        <a:defPPr algn="l">
          <a:spcBef>
            <a:spcPts val="0"/>
          </a:spcBef>
          <a:buNone/>
          <a:defRPr/>
        </a:defPPr>
      </a:lstStyle>
    </a:spDef>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813</TotalTime>
  <Words>1029</Words>
  <Application>Microsoft Office PowerPoint</Application>
  <PresentationFormat>Widescreen</PresentationFormat>
  <Paragraphs>113</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METROPOLITAN </vt:lpstr>
      <vt:lpstr>PowerPoint Presentation</vt:lpstr>
      <vt:lpstr>YOUR FIRST HEADLINE</vt:lpstr>
      <vt:lpstr>PowerPoint Presentation</vt:lpstr>
      <vt:lpstr>PowerPoint Presentation</vt:lpstr>
      <vt:lpstr>THIS IS YOUR HEADING</vt:lpstr>
      <vt:lpstr>YOU CAN ALSO SPLIT YOUR CONTENT</vt:lpstr>
      <vt:lpstr>IN TWO OR THREE COLUMNS </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97</cp:revision>
  <dcterms:created xsi:type="dcterms:W3CDTF">2017-08-02T20:41:11Z</dcterms:created>
  <dcterms:modified xsi:type="dcterms:W3CDTF">2018-04-17T13:15:33Z</dcterms:modified>
</cp:coreProperties>
</file>