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75" r:id="rId6"/>
    <p:sldId id="283" r:id="rId7"/>
    <p:sldId id="260" r:id="rId8"/>
    <p:sldId id="261" r:id="rId9"/>
    <p:sldId id="286" r:id="rId10"/>
    <p:sldId id="278" r:id="rId11"/>
    <p:sldId id="277" r:id="rId12"/>
    <p:sldId id="287" r:id="rId13"/>
    <p:sldId id="292" r:id="rId14"/>
    <p:sldId id="269" r:id="rId15"/>
    <p:sldId id="288" r:id="rId16"/>
    <p:sldId id="289" r:id="rId17"/>
    <p:sldId id="290" r:id="rId18"/>
    <p:sldId id="291"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95A72"/>
    <a:srgbClr val="57BEF2"/>
    <a:srgbClr val="5BC8FF"/>
    <a:srgbClr val="21D7CD"/>
    <a:srgbClr val="EB2264"/>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3382" autoAdjust="0"/>
    <p:restoredTop sz="94660"/>
  </p:normalViewPr>
  <p:slideViewPr>
    <p:cSldViewPr snapToGrid="0">
      <p:cViewPr>
        <p:scale>
          <a:sx n="66" d="100"/>
          <a:sy n="66" d="100"/>
        </p:scale>
        <p:origin x="882" y="4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4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2">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4">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4">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5">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286237" y="4517058"/>
            <a:ext cx="5619527" cy="919352"/>
          </a:xfrm>
          <a:prstGeom prst="rect">
            <a:avLst/>
          </a:prstGeom>
        </p:spPr>
        <p:txBody>
          <a:bodyPr lIns="91425" tIns="91425" rIns="91425" bIns="91425" anchor="ctr" anchorCtr="0">
            <a:normAutofit/>
          </a:bodyPr>
          <a:lstStyle>
            <a:lvl1pPr lvl="0" algn="ctr">
              <a:spcBef>
                <a:spcPts val="0"/>
              </a:spcBef>
              <a:buSzPct val="100000"/>
              <a:defRPr sz="44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3" name="Diamond 2">
            <a:extLst>
              <a:ext uri="{FF2B5EF4-FFF2-40B4-BE49-F238E27FC236}">
                <a16:creationId xmlns:a16="http://schemas.microsoft.com/office/drawing/2014/main" id="{1FD14C91-B2F1-43D8-A45A-19DB20840ACA}"/>
              </a:ext>
            </a:extLst>
          </p:cNvPr>
          <p:cNvSpPr/>
          <p:nvPr userDrawn="1"/>
        </p:nvSpPr>
        <p:spPr>
          <a:xfrm>
            <a:off x="4686925" y="1499017"/>
            <a:ext cx="2818151" cy="2803160"/>
          </a:xfrm>
          <a:prstGeom prst="diamond">
            <a:avLst/>
          </a:prstGeom>
          <a:solidFill>
            <a:srgbClr val="57BEF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8" name="Picture 17">
            <a:extLst>
              <a:ext uri="{FF2B5EF4-FFF2-40B4-BE49-F238E27FC236}">
                <a16:creationId xmlns:a16="http://schemas.microsoft.com/office/drawing/2014/main" id="{16DC29FA-A0C1-4409-A2F1-47B1A84D0CA9}"/>
              </a:ext>
            </a:extLst>
          </p:cNvPr>
          <p:cNvPicPr>
            <a:picLocks noChangeAspect="1"/>
          </p:cNvPicPr>
          <p:nvPr userDrawn="1"/>
        </p:nvPicPr>
        <p:blipFill rotWithShape="1">
          <a:blip r:embed="rId2"/>
          <a:srcRect l="28825" t="24317" r="31746" b="34784"/>
          <a:stretch/>
        </p:blipFill>
        <p:spPr>
          <a:xfrm>
            <a:off x="5556353" y="2271010"/>
            <a:ext cx="1079292" cy="1259174"/>
          </a:xfrm>
          <a:prstGeom prst="rect">
            <a:avLst/>
          </a:prstGeom>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13" name="Picture 12">
            <a:extLst>
              <a:ext uri="{FF2B5EF4-FFF2-40B4-BE49-F238E27FC236}">
                <a16:creationId xmlns:a16="http://schemas.microsoft.com/office/drawing/2014/main" id="{CD49BC0B-68D9-48F3-BDA2-4FB34033D1A9}"/>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6591299" y="1425210"/>
            <a:ext cx="5410201" cy="4577903"/>
          </a:xfrm>
          <a:prstGeom prst="rect">
            <a:avLst/>
          </a:prstGeom>
        </p:spPr>
      </p:pic>
      <p:sp>
        <p:nvSpPr>
          <p:cNvPr id="23" name="Freeform: Shape 22">
            <a:extLst>
              <a:ext uri="{FF2B5EF4-FFF2-40B4-BE49-F238E27FC236}">
                <a16:creationId xmlns:a16="http://schemas.microsoft.com/office/drawing/2014/main" id="{339F255B-3EA2-45E2-A0C6-084AE6EC1493}"/>
              </a:ext>
            </a:extLst>
          </p:cNvPr>
          <p:cNvSpPr/>
          <p:nvPr userDrawn="1"/>
        </p:nvSpPr>
        <p:spPr>
          <a:xfrm>
            <a:off x="0" y="0"/>
            <a:ext cx="12192000" cy="6858000"/>
          </a:xfrm>
          <a:custGeom>
            <a:avLst/>
            <a:gdLst>
              <a:gd name="connsiteX0" fmla="*/ 9144000 w 12192000"/>
              <a:gd name="connsiteY0" fmla="*/ 1507021 h 6858000"/>
              <a:gd name="connsiteX1" fmla="*/ 7211742 w 12192000"/>
              <a:gd name="connsiteY1" fmla="*/ 3429000 h 6858000"/>
              <a:gd name="connsiteX2" fmla="*/ 9144000 w 12192000"/>
              <a:gd name="connsiteY2" fmla="*/ 5350979 h 6858000"/>
              <a:gd name="connsiteX3" fmla="*/ 11076257 w 12192000"/>
              <a:gd name="connsiteY3" fmla="*/ 3429000 h 6858000"/>
              <a:gd name="connsiteX4" fmla="*/ 0 w 12192000"/>
              <a:gd name="connsiteY4" fmla="*/ 0 h 6858000"/>
              <a:gd name="connsiteX5" fmla="*/ 6096000 w 12192000"/>
              <a:gd name="connsiteY5" fmla="*/ 0 h 6858000"/>
              <a:gd name="connsiteX6" fmla="*/ 6192776 w 12192000"/>
              <a:gd name="connsiteY6" fmla="*/ 0 h 6858000"/>
              <a:gd name="connsiteX7" fmla="*/ 12192000 w 12192000"/>
              <a:gd name="connsiteY7" fmla="*/ 0 h 6858000"/>
              <a:gd name="connsiteX8" fmla="*/ 12192000 w 12192000"/>
              <a:gd name="connsiteY8" fmla="*/ 6858000 h 6858000"/>
              <a:gd name="connsiteX9" fmla="*/ 6192776 w 12192000"/>
              <a:gd name="connsiteY9" fmla="*/ 6858000 h 6858000"/>
              <a:gd name="connsiteX10" fmla="*/ 6096000 w 12192000"/>
              <a:gd name="connsiteY10" fmla="*/ 6858000 h 6858000"/>
              <a:gd name="connsiteX11" fmla="*/ 0 w 12192000"/>
              <a:gd name="connsiteY11"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2192000" h="6858000">
                <a:moveTo>
                  <a:pt x="9144000" y="1507021"/>
                </a:moveTo>
                <a:lnTo>
                  <a:pt x="7211742" y="3429000"/>
                </a:lnTo>
                <a:lnTo>
                  <a:pt x="9144000" y="5350979"/>
                </a:lnTo>
                <a:lnTo>
                  <a:pt x="11076257" y="3429000"/>
                </a:lnTo>
                <a:close/>
                <a:moveTo>
                  <a:pt x="0" y="0"/>
                </a:moveTo>
                <a:lnTo>
                  <a:pt x="6096000" y="0"/>
                </a:lnTo>
                <a:lnTo>
                  <a:pt x="6192776" y="0"/>
                </a:lnTo>
                <a:lnTo>
                  <a:pt x="12192000" y="0"/>
                </a:lnTo>
                <a:lnTo>
                  <a:pt x="12192000" y="6858000"/>
                </a:lnTo>
                <a:lnTo>
                  <a:pt x="6192776" y="6858000"/>
                </a:lnTo>
                <a:lnTo>
                  <a:pt x="6096000" y="6858000"/>
                </a:lnTo>
                <a:lnTo>
                  <a:pt x="0" y="68580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592461" y="2879174"/>
            <a:ext cx="4594136" cy="834988"/>
          </a:xfrm>
          <a:prstGeom prst="rect">
            <a:avLst/>
          </a:prstGeom>
        </p:spPr>
        <p:txBody>
          <a:bodyPr lIns="91425" tIns="91425" rIns="91425" bIns="91425" anchor="b" anchorCtr="0"/>
          <a:lstStyle>
            <a:lvl1pPr lvl="0" algn="ctr" rtl="0">
              <a:spcBef>
                <a:spcPts val="0"/>
              </a:spcBef>
              <a:defRPr>
                <a:solidFill>
                  <a:srgbClr val="295A72"/>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592461" y="3761558"/>
            <a:ext cx="4594036" cy="549684"/>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19" name="Freeform: Shape 18">
            <a:extLst>
              <a:ext uri="{FF2B5EF4-FFF2-40B4-BE49-F238E27FC236}">
                <a16:creationId xmlns:a16="http://schemas.microsoft.com/office/drawing/2014/main" id="{A2BADB65-E8B5-4933-B6DA-DDE983BA31B4}"/>
              </a:ext>
            </a:extLst>
          </p:cNvPr>
          <p:cNvSpPr/>
          <p:nvPr userDrawn="1"/>
        </p:nvSpPr>
        <p:spPr>
          <a:xfrm rot="19129070">
            <a:off x="9704204" y="1307297"/>
            <a:ext cx="2953459" cy="304800"/>
          </a:xfrm>
          <a:custGeom>
            <a:avLst/>
            <a:gdLst>
              <a:gd name="connsiteX0" fmla="*/ 2953459 w 2953459"/>
              <a:gd name="connsiteY0" fmla="*/ 0 h 304800"/>
              <a:gd name="connsiteX1" fmla="*/ 2686793 w 2953459"/>
              <a:gd name="connsiteY1" fmla="*/ 304800 h 304800"/>
              <a:gd name="connsiteX2" fmla="*/ 0 w 2953459"/>
              <a:gd name="connsiteY2" fmla="*/ 304800 h 304800"/>
              <a:gd name="connsiteX3" fmla="*/ 0 w 2953459"/>
              <a:gd name="connsiteY3" fmla="*/ 0 h 304800"/>
            </a:gdLst>
            <a:ahLst/>
            <a:cxnLst>
              <a:cxn ang="0">
                <a:pos x="connsiteX0" y="connsiteY0"/>
              </a:cxn>
              <a:cxn ang="0">
                <a:pos x="connsiteX1" y="connsiteY1"/>
              </a:cxn>
              <a:cxn ang="0">
                <a:pos x="connsiteX2" y="connsiteY2"/>
              </a:cxn>
              <a:cxn ang="0">
                <a:pos x="connsiteX3" y="connsiteY3"/>
              </a:cxn>
            </a:cxnLst>
            <a:rect l="l" t="t" r="r" b="b"/>
            <a:pathLst>
              <a:path w="2953459" h="304800">
                <a:moveTo>
                  <a:pt x="2953459" y="0"/>
                </a:moveTo>
                <a:lnTo>
                  <a:pt x="2686793" y="304800"/>
                </a:lnTo>
                <a:lnTo>
                  <a:pt x="0" y="304800"/>
                </a:lnTo>
                <a:lnTo>
                  <a:pt x="0" y="0"/>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Shape 19">
            <a:extLst>
              <a:ext uri="{FF2B5EF4-FFF2-40B4-BE49-F238E27FC236}">
                <a16:creationId xmlns:a16="http://schemas.microsoft.com/office/drawing/2014/main" id="{D401C14E-AFE6-4CB8-AEA5-78FB19D83120}"/>
              </a:ext>
            </a:extLst>
          </p:cNvPr>
          <p:cNvSpPr/>
          <p:nvPr userDrawn="1"/>
        </p:nvSpPr>
        <p:spPr>
          <a:xfrm rot="2582302">
            <a:off x="9663976" y="5308036"/>
            <a:ext cx="3041239" cy="304800"/>
          </a:xfrm>
          <a:custGeom>
            <a:avLst/>
            <a:gdLst>
              <a:gd name="connsiteX0" fmla="*/ 0 w 3041239"/>
              <a:gd name="connsiteY0" fmla="*/ 0 h 304800"/>
              <a:gd name="connsiteX1" fmla="*/ 2756627 w 3041239"/>
              <a:gd name="connsiteY1" fmla="*/ 0 h 304800"/>
              <a:gd name="connsiteX2" fmla="*/ 3041239 w 3041239"/>
              <a:gd name="connsiteY2" fmla="*/ 304800 h 304800"/>
              <a:gd name="connsiteX3" fmla="*/ 0 w 3041239"/>
              <a:gd name="connsiteY3" fmla="*/ 304800 h 304800"/>
            </a:gdLst>
            <a:ahLst/>
            <a:cxnLst>
              <a:cxn ang="0">
                <a:pos x="connsiteX0" y="connsiteY0"/>
              </a:cxn>
              <a:cxn ang="0">
                <a:pos x="connsiteX1" y="connsiteY1"/>
              </a:cxn>
              <a:cxn ang="0">
                <a:pos x="connsiteX2" y="connsiteY2"/>
              </a:cxn>
              <a:cxn ang="0">
                <a:pos x="connsiteX3" y="connsiteY3"/>
              </a:cxn>
            </a:cxnLst>
            <a:rect l="l" t="t" r="r" b="b"/>
            <a:pathLst>
              <a:path w="3041239" h="304800">
                <a:moveTo>
                  <a:pt x="0" y="0"/>
                </a:moveTo>
                <a:lnTo>
                  <a:pt x="2756627" y="0"/>
                </a:lnTo>
                <a:lnTo>
                  <a:pt x="3041239" y="304800"/>
                </a:lnTo>
                <a:lnTo>
                  <a:pt x="0" y="304800"/>
                </a:lnTo>
                <a:close/>
              </a:path>
            </a:pathLst>
          </a:cu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21" name="Picture 20">
            <a:extLst>
              <a:ext uri="{FF2B5EF4-FFF2-40B4-BE49-F238E27FC236}">
                <a16:creationId xmlns:a16="http://schemas.microsoft.com/office/drawing/2014/main" id="{B81E7564-A80A-46E8-A2AC-388CE5864A96}"/>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0"/>
            <a:ext cx="5848352" cy="6858000"/>
          </a:xfrm>
          <a:prstGeom prst="rect">
            <a:avLst/>
          </a:prstGeom>
        </p:spPr>
      </p:pic>
      <p:sp>
        <p:nvSpPr>
          <p:cNvPr id="34" name="Shape 34"/>
          <p:cNvSpPr txBox="1">
            <a:spLocks noGrp="1"/>
          </p:cNvSpPr>
          <p:nvPr>
            <p:ph type="body" idx="1"/>
          </p:nvPr>
        </p:nvSpPr>
        <p:spPr>
          <a:xfrm>
            <a:off x="6343649" y="2879316"/>
            <a:ext cx="5223867" cy="546599"/>
          </a:xfrm>
          <a:prstGeom prst="rect">
            <a:avLst/>
          </a:prstGeom>
        </p:spPr>
        <p:txBody>
          <a:bodyPr lIns="91425" tIns="91425" rIns="91425" bIns="91425" anchor="ctr" anchorCtr="0"/>
          <a:lstStyle>
            <a:lvl1pPr marL="0" lvl="0" indent="0" algn="ctr" rtl="0">
              <a:lnSpc>
                <a:spcPct val="100000"/>
              </a:lnSpc>
              <a:spcBef>
                <a:spcPts val="0"/>
              </a:spcBef>
              <a:buNone/>
              <a:defRPr b="0" i="1">
                <a:solidFill>
                  <a:srgbClr val="295A72"/>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26" name="Freeform: Shape 25">
            <a:extLst>
              <a:ext uri="{FF2B5EF4-FFF2-40B4-BE49-F238E27FC236}">
                <a16:creationId xmlns:a16="http://schemas.microsoft.com/office/drawing/2014/main" id="{2D4AAD8E-2917-4B7F-8E45-3EAE3E7968FB}"/>
              </a:ext>
            </a:extLst>
          </p:cNvPr>
          <p:cNvSpPr/>
          <p:nvPr userDrawn="1"/>
        </p:nvSpPr>
        <p:spPr>
          <a:xfrm>
            <a:off x="0" y="0"/>
            <a:ext cx="5848352" cy="6858000"/>
          </a:xfrm>
          <a:custGeom>
            <a:avLst/>
            <a:gdLst>
              <a:gd name="connsiteX0" fmla="*/ 4495800 w 5848352"/>
              <a:gd name="connsiteY0" fmla="*/ 5543550 h 6858000"/>
              <a:gd name="connsiteX1" fmla="*/ 4076700 w 5848352"/>
              <a:gd name="connsiteY1" fmla="*/ 5924550 h 6858000"/>
              <a:gd name="connsiteX2" fmla="*/ 4495800 w 5848352"/>
              <a:gd name="connsiteY2" fmla="*/ 6305550 h 6858000"/>
              <a:gd name="connsiteX3" fmla="*/ 4914900 w 5848352"/>
              <a:gd name="connsiteY3" fmla="*/ 5924550 h 6858000"/>
              <a:gd name="connsiteX4" fmla="*/ 4495800 w 5848352"/>
              <a:gd name="connsiteY4" fmla="*/ 5543550 h 6858000"/>
              <a:gd name="connsiteX5" fmla="*/ 0 w 5848352"/>
              <a:gd name="connsiteY5" fmla="*/ 0 h 6858000"/>
              <a:gd name="connsiteX6" fmla="*/ 5848352 w 5848352"/>
              <a:gd name="connsiteY6" fmla="*/ 0 h 6858000"/>
              <a:gd name="connsiteX7" fmla="*/ 5848352 w 5848352"/>
              <a:gd name="connsiteY7" fmla="*/ 6858000 h 6858000"/>
              <a:gd name="connsiteX8" fmla="*/ 0 w 5848352"/>
              <a:gd name="connsiteY8" fmla="*/ 6858000 h 6858000"/>
              <a:gd name="connsiteX9" fmla="*/ 0 w 5848352"/>
              <a:gd name="connsiteY9" fmla="*/ 5449161 h 6858000"/>
              <a:gd name="connsiteX10" fmla="*/ 102920 w 5848352"/>
              <a:gd name="connsiteY10" fmla="*/ 5542701 h 6858000"/>
              <a:gd name="connsiteX11" fmla="*/ 1847850 w 5848352"/>
              <a:gd name="connsiteY11" fmla="*/ 6169114 h 6858000"/>
              <a:gd name="connsiteX12" fmla="*/ 4591050 w 5848352"/>
              <a:gd name="connsiteY12" fmla="*/ 3425914 h 6858000"/>
              <a:gd name="connsiteX13" fmla="*/ 1847850 w 5848352"/>
              <a:gd name="connsiteY13" fmla="*/ 682714 h 6858000"/>
              <a:gd name="connsiteX14" fmla="*/ 102920 w 5848352"/>
              <a:gd name="connsiteY14" fmla="*/ 1309127 h 6858000"/>
              <a:gd name="connsiteX15" fmla="*/ 0 w 5848352"/>
              <a:gd name="connsiteY15" fmla="*/ 1402667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5848352" h="6858000">
                <a:moveTo>
                  <a:pt x="4495800" y="5543550"/>
                </a:moveTo>
                <a:cubicBezTo>
                  <a:pt x="4264337" y="5543550"/>
                  <a:pt x="4076700" y="5714130"/>
                  <a:pt x="4076700" y="5924550"/>
                </a:cubicBezTo>
                <a:cubicBezTo>
                  <a:pt x="4076700" y="6134970"/>
                  <a:pt x="4264337" y="6305550"/>
                  <a:pt x="4495800" y="6305550"/>
                </a:cubicBezTo>
                <a:cubicBezTo>
                  <a:pt x="4727263" y="6305550"/>
                  <a:pt x="4914900" y="6134970"/>
                  <a:pt x="4914900" y="5924550"/>
                </a:cubicBezTo>
                <a:cubicBezTo>
                  <a:pt x="4914900" y="5714130"/>
                  <a:pt x="4727263" y="5543550"/>
                  <a:pt x="4495800" y="5543550"/>
                </a:cubicBezTo>
                <a:close/>
                <a:moveTo>
                  <a:pt x="0" y="0"/>
                </a:moveTo>
                <a:lnTo>
                  <a:pt x="5848352" y="0"/>
                </a:lnTo>
                <a:lnTo>
                  <a:pt x="5848352" y="6858000"/>
                </a:lnTo>
                <a:lnTo>
                  <a:pt x="0" y="6858000"/>
                </a:lnTo>
                <a:lnTo>
                  <a:pt x="0" y="5449161"/>
                </a:lnTo>
                <a:lnTo>
                  <a:pt x="102920" y="5542701"/>
                </a:lnTo>
                <a:cubicBezTo>
                  <a:pt x="577107" y="5934034"/>
                  <a:pt x="1185025" y="6169114"/>
                  <a:pt x="1847850" y="6169114"/>
                </a:cubicBezTo>
                <a:cubicBezTo>
                  <a:pt x="3362878" y="6169114"/>
                  <a:pt x="4591050" y="4940942"/>
                  <a:pt x="4591050" y="3425914"/>
                </a:cubicBezTo>
                <a:cubicBezTo>
                  <a:pt x="4591050" y="1910886"/>
                  <a:pt x="3362878" y="682714"/>
                  <a:pt x="1847850" y="682714"/>
                </a:cubicBezTo>
                <a:cubicBezTo>
                  <a:pt x="1185025" y="682714"/>
                  <a:pt x="577107" y="917794"/>
                  <a:pt x="102920" y="1309127"/>
                </a:cubicBezTo>
                <a:lnTo>
                  <a:pt x="0" y="1402667"/>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8" name="Picture 7">
            <a:extLst>
              <a:ext uri="{FF2B5EF4-FFF2-40B4-BE49-F238E27FC236}">
                <a16:creationId xmlns:a16="http://schemas.microsoft.com/office/drawing/2014/main" id="{DC711BFC-A7EE-49D7-96CB-479CC370C2CB}"/>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6096000" y="1403418"/>
            <a:ext cx="6096000" cy="4064000"/>
          </a:xfrm>
          <a:prstGeom prst="rect">
            <a:avLst/>
          </a:prstGeom>
        </p:spPr>
      </p:pic>
      <p:sp>
        <p:nvSpPr>
          <p:cNvPr id="47" name="Shape 47"/>
          <p:cNvSpPr txBox="1">
            <a:spLocks noGrp="1"/>
          </p:cNvSpPr>
          <p:nvPr>
            <p:ph type="title"/>
          </p:nvPr>
        </p:nvSpPr>
        <p:spPr>
          <a:xfrm>
            <a:off x="454143" y="1524561"/>
            <a:ext cx="5451357" cy="741780"/>
          </a:xfrm>
          <a:prstGeom prst="rect">
            <a:avLst/>
          </a:prstGeom>
        </p:spPr>
        <p:txBody>
          <a:bodyPr lIns="91425" tIns="91425" rIns="91425" bIns="91425" anchor="b" anchorCtr="0"/>
          <a:lstStyle>
            <a:lvl1pPr lvl="0">
              <a:spcBef>
                <a:spcPts val="0"/>
              </a:spcBef>
              <a:defRPr>
                <a:solidFill>
                  <a:srgbClr val="295A72"/>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54143" y="2508155"/>
            <a:ext cx="5451357" cy="3224299"/>
          </a:xfrm>
          <a:prstGeom prst="rect">
            <a:avLst/>
          </a:prstGeom>
        </p:spPr>
        <p:txBody>
          <a:bodyPr lIns="91425" tIns="91425" rIns="91425" bIns="91425" anchor="t" anchorCtr="0">
            <a:normAutofit/>
          </a:bodyPr>
          <a:lstStyle>
            <a:lvl1pPr lvl="0">
              <a:spcBef>
                <a:spcPts val="0"/>
              </a:spcBef>
              <a:defRPr sz="1800">
                <a:solidFill>
                  <a:srgbClr val="5BC8FF"/>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Freeform: Shape 4">
            <a:extLst>
              <a:ext uri="{FF2B5EF4-FFF2-40B4-BE49-F238E27FC236}">
                <a16:creationId xmlns:a16="http://schemas.microsoft.com/office/drawing/2014/main" id="{D868D728-754A-4676-BE17-B50CBEC935BF}"/>
              </a:ext>
            </a:extLst>
          </p:cNvPr>
          <p:cNvSpPr/>
          <p:nvPr userDrawn="1"/>
        </p:nvSpPr>
        <p:spPr>
          <a:xfrm>
            <a:off x="6096000" y="1"/>
            <a:ext cx="6096000" cy="6857999"/>
          </a:xfrm>
          <a:custGeom>
            <a:avLst/>
            <a:gdLst>
              <a:gd name="connsiteX0" fmla="*/ 4289335 w 5753098"/>
              <a:gd name="connsiteY0" fmla="*/ 2278505 h 6857999"/>
              <a:gd name="connsiteX1" fmla="*/ 4289335 w 5753098"/>
              <a:gd name="connsiteY1" fmla="*/ 4516271 h 6857999"/>
              <a:gd name="connsiteX2" fmla="*/ 4784010 w 5753098"/>
              <a:gd name="connsiteY2" fmla="*/ 4516271 h 6857999"/>
              <a:gd name="connsiteX3" fmla="*/ 4784010 w 5753098"/>
              <a:gd name="connsiteY3" fmla="*/ 2278505 h 6857999"/>
              <a:gd name="connsiteX4" fmla="*/ 2541907 w 5753098"/>
              <a:gd name="connsiteY4" fmla="*/ 2278505 h 6857999"/>
              <a:gd name="connsiteX5" fmla="*/ 2541907 w 5753098"/>
              <a:gd name="connsiteY5" fmla="*/ 4516271 h 6857999"/>
              <a:gd name="connsiteX6" fmla="*/ 3036582 w 5753098"/>
              <a:gd name="connsiteY6" fmla="*/ 4516271 h 6857999"/>
              <a:gd name="connsiteX7" fmla="*/ 3036582 w 5753098"/>
              <a:gd name="connsiteY7" fmla="*/ 2278505 h 6857999"/>
              <a:gd name="connsiteX8" fmla="*/ 794478 w 5753098"/>
              <a:gd name="connsiteY8" fmla="*/ 2278504 h 6857999"/>
              <a:gd name="connsiteX9" fmla="*/ 794478 w 5753098"/>
              <a:gd name="connsiteY9" fmla="*/ 4516271 h 6857999"/>
              <a:gd name="connsiteX10" fmla="*/ 1289153 w 5753098"/>
              <a:gd name="connsiteY10" fmla="*/ 4516271 h 6857999"/>
              <a:gd name="connsiteX11" fmla="*/ 1289153 w 5753098"/>
              <a:gd name="connsiteY11" fmla="*/ 2278504 h 6857999"/>
              <a:gd name="connsiteX12" fmla="*/ 4871809 w 5753098"/>
              <a:gd name="connsiteY12" fmla="*/ 1798820 h 6857999"/>
              <a:gd name="connsiteX13" fmla="*/ 4871809 w 5753098"/>
              <a:gd name="connsiteY13" fmla="*/ 4991724 h 6857999"/>
              <a:gd name="connsiteX14" fmla="*/ 5366484 w 5753098"/>
              <a:gd name="connsiteY14" fmla="*/ 4991724 h 6857999"/>
              <a:gd name="connsiteX15" fmla="*/ 5366484 w 5753098"/>
              <a:gd name="connsiteY15" fmla="*/ 1798820 h 6857999"/>
              <a:gd name="connsiteX16" fmla="*/ 3124383 w 5753098"/>
              <a:gd name="connsiteY16" fmla="*/ 1798820 h 6857999"/>
              <a:gd name="connsiteX17" fmla="*/ 3124383 w 5753098"/>
              <a:gd name="connsiteY17" fmla="*/ 4991724 h 6857999"/>
              <a:gd name="connsiteX18" fmla="*/ 3619058 w 5753098"/>
              <a:gd name="connsiteY18" fmla="*/ 4991724 h 6857999"/>
              <a:gd name="connsiteX19" fmla="*/ 3619058 w 5753098"/>
              <a:gd name="connsiteY19" fmla="*/ 1798820 h 6857999"/>
              <a:gd name="connsiteX20" fmla="*/ 1376954 w 5753098"/>
              <a:gd name="connsiteY20" fmla="*/ 1798819 h 6857999"/>
              <a:gd name="connsiteX21" fmla="*/ 1376954 w 5753098"/>
              <a:gd name="connsiteY21" fmla="*/ 4991724 h 6857999"/>
              <a:gd name="connsiteX22" fmla="*/ 1871629 w 5753098"/>
              <a:gd name="connsiteY22" fmla="*/ 4991724 h 6857999"/>
              <a:gd name="connsiteX23" fmla="*/ 1871629 w 5753098"/>
              <a:gd name="connsiteY23" fmla="*/ 1798819 h 6857999"/>
              <a:gd name="connsiteX24" fmla="*/ 3706860 w 5753098"/>
              <a:gd name="connsiteY24" fmla="*/ 1603948 h 6857999"/>
              <a:gd name="connsiteX25" fmla="*/ 3706860 w 5753098"/>
              <a:gd name="connsiteY25" fmla="*/ 5231566 h 6857999"/>
              <a:gd name="connsiteX26" fmla="*/ 4201533 w 5753098"/>
              <a:gd name="connsiteY26" fmla="*/ 5231566 h 6857999"/>
              <a:gd name="connsiteX27" fmla="*/ 4201533 w 5753098"/>
              <a:gd name="connsiteY27" fmla="*/ 1603948 h 6857999"/>
              <a:gd name="connsiteX28" fmla="*/ 1959430 w 5753098"/>
              <a:gd name="connsiteY28" fmla="*/ 1603947 h 6857999"/>
              <a:gd name="connsiteX29" fmla="*/ 1959430 w 5753098"/>
              <a:gd name="connsiteY29" fmla="*/ 5231566 h 6857999"/>
              <a:gd name="connsiteX30" fmla="*/ 2454106 w 5753098"/>
              <a:gd name="connsiteY30" fmla="*/ 5231566 h 6857999"/>
              <a:gd name="connsiteX31" fmla="*/ 2454106 w 5753098"/>
              <a:gd name="connsiteY31" fmla="*/ 1603947 h 6857999"/>
              <a:gd name="connsiteX32" fmla="*/ 0 w 5753098"/>
              <a:gd name="connsiteY32" fmla="*/ 0 h 6857999"/>
              <a:gd name="connsiteX33" fmla="*/ 5753098 w 5753098"/>
              <a:gd name="connsiteY33" fmla="*/ 0 h 6857999"/>
              <a:gd name="connsiteX34" fmla="*/ 5753098 w 5753098"/>
              <a:gd name="connsiteY34" fmla="*/ 6857999 h 6857999"/>
              <a:gd name="connsiteX35" fmla="*/ 0 w 5753098"/>
              <a:gd name="connsiteY35" fmla="*/ 6857999 h 68579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Lst>
            <a:rect l="l" t="t" r="r" b="b"/>
            <a:pathLst>
              <a:path w="5753098" h="6857999">
                <a:moveTo>
                  <a:pt x="4289335" y="2278505"/>
                </a:moveTo>
                <a:lnTo>
                  <a:pt x="4289335" y="4516271"/>
                </a:lnTo>
                <a:lnTo>
                  <a:pt x="4784010" y="4516271"/>
                </a:lnTo>
                <a:lnTo>
                  <a:pt x="4784010" y="2278505"/>
                </a:lnTo>
                <a:close/>
                <a:moveTo>
                  <a:pt x="2541907" y="2278505"/>
                </a:moveTo>
                <a:lnTo>
                  <a:pt x="2541907" y="4516271"/>
                </a:lnTo>
                <a:lnTo>
                  <a:pt x="3036582" y="4516271"/>
                </a:lnTo>
                <a:lnTo>
                  <a:pt x="3036582" y="2278505"/>
                </a:lnTo>
                <a:close/>
                <a:moveTo>
                  <a:pt x="794478" y="2278504"/>
                </a:moveTo>
                <a:lnTo>
                  <a:pt x="794478" y="4516271"/>
                </a:lnTo>
                <a:lnTo>
                  <a:pt x="1289153" y="4516271"/>
                </a:lnTo>
                <a:lnTo>
                  <a:pt x="1289153" y="2278504"/>
                </a:lnTo>
                <a:close/>
                <a:moveTo>
                  <a:pt x="4871809" y="1798820"/>
                </a:moveTo>
                <a:lnTo>
                  <a:pt x="4871809" y="4991724"/>
                </a:lnTo>
                <a:lnTo>
                  <a:pt x="5366484" y="4991724"/>
                </a:lnTo>
                <a:lnTo>
                  <a:pt x="5366484" y="1798820"/>
                </a:lnTo>
                <a:close/>
                <a:moveTo>
                  <a:pt x="3124383" y="1798820"/>
                </a:moveTo>
                <a:lnTo>
                  <a:pt x="3124383" y="4991724"/>
                </a:lnTo>
                <a:lnTo>
                  <a:pt x="3619058" y="4991724"/>
                </a:lnTo>
                <a:lnTo>
                  <a:pt x="3619058" y="1798820"/>
                </a:lnTo>
                <a:close/>
                <a:moveTo>
                  <a:pt x="1376954" y="1798819"/>
                </a:moveTo>
                <a:lnTo>
                  <a:pt x="1376954" y="4991724"/>
                </a:lnTo>
                <a:lnTo>
                  <a:pt x="1871629" y="4991724"/>
                </a:lnTo>
                <a:lnTo>
                  <a:pt x="1871629" y="1798819"/>
                </a:lnTo>
                <a:close/>
                <a:moveTo>
                  <a:pt x="3706860" y="1603948"/>
                </a:moveTo>
                <a:lnTo>
                  <a:pt x="3706860" y="5231566"/>
                </a:lnTo>
                <a:lnTo>
                  <a:pt x="4201533" y="5231566"/>
                </a:lnTo>
                <a:lnTo>
                  <a:pt x="4201533" y="1603948"/>
                </a:lnTo>
                <a:close/>
                <a:moveTo>
                  <a:pt x="1959430" y="1603947"/>
                </a:moveTo>
                <a:lnTo>
                  <a:pt x="1959430" y="5231566"/>
                </a:lnTo>
                <a:lnTo>
                  <a:pt x="2454106" y="5231566"/>
                </a:lnTo>
                <a:lnTo>
                  <a:pt x="2454106" y="1603947"/>
                </a:lnTo>
                <a:close/>
                <a:moveTo>
                  <a:pt x="0" y="0"/>
                </a:moveTo>
                <a:lnTo>
                  <a:pt x="5753098" y="0"/>
                </a:lnTo>
                <a:lnTo>
                  <a:pt x="5753098" y="6857999"/>
                </a:lnTo>
                <a:lnTo>
                  <a:pt x="0" y="685799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14" name="Picture 13">
            <a:extLst>
              <a:ext uri="{FF2B5EF4-FFF2-40B4-BE49-F238E27FC236}">
                <a16:creationId xmlns:a16="http://schemas.microsoft.com/office/drawing/2014/main" id="{8832BC5E-ED0C-4D8B-B24A-29B5AA1EDE4D}"/>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484246" y="784588"/>
            <a:ext cx="4686300" cy="5288824"/>
          </a:xfrm>
          <a:prstGeom prst="rect">
            <a:avLst/>
          </a:prstGeom>
        </p:spPr>
      </p:pic>
      <p:sp>
        <p:nvSpPr>
          <p:cNvPr id="26" name="Freeform: Shape 25">
            <a:extLst>
              <a:ext uri="{FF2B5EF4-FFF2-40B4-BE49-F238E27FC236}">
                <a16:creationId xmlns:a16="http://schemas.microsoft.com/office/drawing/2014/main" id="{F734B104-111B-4AB5-879A-61FDE5A5E5E8}"/>
              </a:ext>
            </a:extLst>
          </p:cNvPr>
          <p:cNvSpPr/>
          <p:nvPr userDrawn="1"/>
        </p:nvSpPr>
        <p:spPr>
          <a:xfrm>
            <a:off x="0" y="0"/>
            <a:ext cx="5654793" cy="6858000"/>
          </a:xfrm>
          <a:custGeom>
            <a:avLst/>
            <a:gdLst>
              <a:gd name="connsiteX0" fmla="*/ 2128928 w 5654793"/>
              <a:gd name="connsiteY0" fmla="*/ 5073571 h 6858000"/>
              <a:gd name="connsiteX1" fmla="*/ 1631380 w 5654793"/>
              <a:gd name="connsiteY1" fmla="*/ 5575143 h 6858000"/>
              <a:gd name="connsiteX2" fmla="*/ 2128928 w 5654793"/>
              <a:gd name="connsiteY2" fmla="*/ 6076714 h 6858000"/>
              <a:gd name="connsiteX3" fmla="*/ 2626476 w 5654793"/>
              <a:gd name="connsiteY3" fmla="*/ 5575143 h 6858000"/>
              <a:gd name="connsiteX4" fmla="*/ 2827397 w 5654793"/>
              <a:gd name="connsiteY4" fmla="*/ 1282857 h 6858000"/>
              <a:gd name="connsiteX5" fmla="*/ 698469 w 5654793"/>
              <a:gd name="connsiteY5" fmla="*/ 3429000 h 6858000"/>
              <a:gd name="connsiteX6" fmla="*/ 2827397 w 5654793"/>
              <a:gd name="connsiteY6" fmla="*/ 5575143 h 6858000"/>
              <a:gd name="connsiteX7" fmla="*/ 4956324 w 5654793"/>
              <a:gd name="connsiteY7" fmla="*/ 3429000 h 6858000"/>
              <a:gd name="connsiteX8" fmla="*/ 2128928 w 5654793"/>
              <a:gd name="connsiteY8" fmla="*/ 781286 h 6858000"/>
              <a:gd name="connsiteX9" fmla="*/ 1631380 w 5654793"/>
              <a:gd name="connsiteY9" fmla="*/ 1282858 h 6858000"/>
              <a:gd name="connsiteX10" fmla="*/ 2128928 w 5654793"/>
              <a:gd name="connsiteY10" fmla="*/ 1784429 h 6858000"/>
              <a:gd name="connsiteX11" fmla="*/ 2626476 w 5654793"/>
              <a:gd name="connsiteY11" fmla="*/ 1282858 h 6858000"/>
              <a:gd name="connsiteX12" fmla="*/ 0 w 5654793"/>
              <a:gd name="connsiteY12" fmla="*/ 0 h 6858000"/>
              <a:gd name="connsiteX13" fmla="*/ 5654793 w 5654793"/>
              <a:gd name="connsiteY13" fmla="*/ 0 h 6858000"/>
              <a:gd name="connsiteX14" fmla="*/ 5654793 w 5654793"/>
              <a:gd name="connsiteY14" fmla="*/ 6858000 h 6858000"/>
              <a:gd name="connsiteX15" fmla="*/ 0 w 5654793"/>
              <a:gd name="connsiteY15"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5654793" h="6858000">
                <a:moveTo>
                  <a:pt x="2128928" y="5073571"/>
                </a:moveTo>
                <a:lnTo>
                  <a:pt x="1631380" y="5575143"/>
                </a:lnTo>
                <a:lnTo>
                  <a:pt x="2128928" y="6076714"/>
                </a:lnTo>
                <a:lnTo>
                  <a:pt x="2626476" y="5575143"/>
                </a:lnTo>
                <a:close/>
                <a:moveTo>
                  <a:pt x="2827397" y="1282857"/>
                </a:moveTo>
                <a:lnTo>
                  <a:pt x="698469" y="3429000"/>
                </a:lnTo>
                <a:lnTo>
                  <a:pt x="2827397" y="5575143"/>
                </a:lnTo>
                <a:lnTo>
                  <a:pt x="4956324" y="3429000"/>
                </a:lnTo>
                <a:close/>
                <a:moveTo>
                  <a:pt x="2128928" y="781286"/>
                </a:moveTo>
                <a:lnTo>
                  <a:pt x="1631380" y="1282858"/>
                </a:lnTo>
                <a:lnTo>
                  <a:pt x="2128928" y="1784429"/>
                </a:lnTo>
                <a:lnTo>
                  <a:pt x="2626476" y="1282858"/>
                </a:lnTo>
                <a:close/>
                <a:moveTo>
                  <a:pt x="0" y="0"/>
                </a:moveTo>
                <a:lnTo>
                  <a:pt x="5654793" y="0"/>
                </a:lnTo>
                <a:lnTo>
                  <a:pt x="5654793" y="6858000"/>
                </a:lnTo>
                <a:lnTo>
                  <a:pt x="0" y="68580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5826243" y="1544966"/>
            <a:ext cx="6159486" cy="847999"/>
          </a:xfrm>
          <a:prstGeom prst="rect">
            <a:avLst/>
          </a:prstGeom>
        </p:spPr>
        <p:txBody>
          <a:bodyPr lIns="91425" tIns="91425" rIns="91425" bIns="91425" anchor="b" anchorCtr="0"/>
          <a:lstStyle>
            <a:lvl1pPr lvl="0">
              <a:spcBef>
                <a:spcPts val="0"/>
              </a:spcBef>
              <a:defRPr>
                <a:solidFill>
                  <a:srgbClr val="295A72"/>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826243" y="2528561"/>
            <a:ext cx="6159486" cy="3686000"/>
          </a:xfrm>
          <a:prstGeom prst="rect">
            <a:avLst/>
          </a:prstGeom>
        </p:spPr>
        <p:txBody>
          <a:bodyPr lIns="91425" tIns="91425" rIns="91425" bIns="91425" anchor="t" anchorCtr="0">
            <a:normAutofit/>
          </a:bodyPr>
          <a:lstStyle>
            <a:lvl1pPr lvl="0">
              <a:spcBef>
                <a:spcPts val="0"/>
              </a:spcBef>
              <a:defRPr sz="1800">
                <a:solidFill>
                  <a:srgbClr val="5BC8FF"/>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6" name="Picture 5">
            <a:extLst>
              <a:ext uri="{FF2B5EF4-FFF2-40B4-BE49-F238E27FC236}">
                <a16:creationId xmlns:a16="http://schemas.microsoft.com/office/drawing/2014/main" id="{2BFE5E5E-F9E8-49EB-BF20-56E065851F28}"/>
              </a:ext>
            </a:extLst>
          </p:cNvPr>
          <p:cNvPicPr>
            <a:picLocks noChangeAspect="1"/>
          </p:cNvPicPr>
          <p:nvPr userDrawn="1"/>
        </p:nvPicPr>
        <p:blipFill>
          <a:blip r:embed="rId2">
            <a:extLst>
              <a:ext uri="{28A0092B-C50C-407E-A947-70E740481C1C}">
                <a14:useLocalDpi xmlns:a14="http://schemas.microsoft.com/office/drawing/2010/main"/>
              </a:ext>
            </a:extLst>
          </a:blip>
          <a:stretch>
            <a:fillRect/>
          </a:stretch>
        </p:blipFill>
        <p:spPr>
          <a:xfrm>
            <a:off x="0" y="1619250"/>
            <a:ext cx="12192000" cy="5238750"/>
          </a:xfrm>
          <a:prstGeom prst="rect">
            <a:avLst/>
          </a:prstGeom>
        </p:spPr>
      </p:pic>
      <p:sp>
        <p:nvSpPr>
          <p:cNvPr id="12" name="Freeform: Shape 11">
            <a:extLst>
              <a:ext uri="{FF2B5EF4-FFF2-40B4-BE49-F238E27FC236}">
                <a16:creationId xmlns:a16="http://schemas.microsoft.com/office/drawing/2014/main" id="{F32CD2C5-919D-4677-9BE9-1A21FC58442E}"/>
              </a:ext>
            </a:extLst>
          </p:cNvPr>
          <p:cNvSpPr/>
          <p:nvPr userDrawn="1"/>
        </p:nvSpPr>
        <p:spPr>
          <a:xfrm>
            <a:off x="0" y="0"/>
            <a:ext cx="12192000" cy="6858000"/>
          </a:xfrm>
          <a:custGeom>
            <a:avLst/>
            <a:gdLst>
              <a:gd name="connsiteX0" fmla="*/ 0 w 12192000"/>
              <a:gd name="connsiteY0" fmla="*/ 0 h 6858000"/>
              <a:gd name="connsiteX1" fmla="*/ 2838450 w 12192000"/>
              <a:gd name="connsiteY1" fmla="*/ 0 h 6858000"/>
              <a:gd name="connsiteX2" fmla="*/ 12192000 w 12192000"/>
              <a:gd name="connsiteY2" fmla="*/ 0 h 6858000"/>
              <a:gd name="connsiteX3" fmla="*/ 12192000 w 12192000"/>
              <a:gd name="connsiteY3" fmla="*/ 2190750 h 6858000"/>
              <a:gd name="connsiteX4" fmla="*/ 2838450 w 12192000"/>
              <a:gd name="connsiteY4" fmla="*/ 2190750 h 6858000"/>
              <a:gd name="connsiteX5" fmla="*/ 2838450 w 12192000"/>
              <a:gd name="connsiteY5" fmla="*/ 4854533 h 6858000"/>
              <a:gd name="connsiteX6" fmla="*/ 12192000 w 12192000"/>
              <a:gd name="connsiteY6" fmla="*/ 4854533 h 6858000"/>
              <a:gd name="connsiteX7" fmla="*/ 12192000 w 12192000"/>
              <a:gd name="connsiteY7" fmla="*/ 6858000 h 6858000"/>
              <a:gd name="connsiteX8" fmla="*/ 2838450 w 12192000"/>
              <a:gd name="connsiteY8" fmla="*/ 6858000 h 6858000"/>
              <a:gd name="connsiteX9" fmla="*/ 0 w 12192000"/>
              <a:gd name="connsiteY9" fmla="*/ 6858000 h 6858000"/>
              <a:gd name="connsiteX10" fmla="*/ 0 w 12192000"/>
              <a:gd name="connsiteY10" fmla="*/ 4854533 h 6858000"/>
              <a:gd name="connsiteX11" fmla="*/ 0 w 12192000"/>
              <a:gd name="connsiteY11" fmla="*/ 219075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2192000" h="6858000">
                <a:moveTo>
                  <a:pt x="0" y="0"/>
                </a:moveTo>
                <a:lnTo>
                  <a:pt x="2838450" y="0"/>
                </a:lnTo>
                <a:lnTo>
                  <a:pt x="12192000" y="0"/>
                </a:lnTo>
                <a:lnTo>
                  <a:pt x="12192000" y="2190750"/>
                </a:lnTo>
                <a:lnTo>
                  <a:pt x="2838450" y="2190750"/>
                </a:lnTo>
                <a:lnTo>
                  <a:pt x="2838450" y="4854533"/>
                </a:lnTo>
                <a:lnTo>
                  <a:pt x="12192000" y="4854533"/>
                </a:lnTo>
                <a:lnTo>
                  <a:pt x="12192000" y="6858000"/>
                </a:lnTo>
                <a:lnTo>
                  <a:pt x="2838450" y="6858000"/>
                </a:lnTo>
                <a:lnTo>
                  <a:pt x="0" y="6858000"/>
                </a:lnTo>
                <a:lnTo>
                  <a:pt x="0" y="4854533"/>
                </a:lnTo>
                <a:lnTo>
                  <a:pt x="0" y="219075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152400" y="2637200"/>
            <a:ext cx="2476500" cy="1583599"/>
          </a:xfrm>
          <a:prstGeom prst="rect">
            <a:avLst/>
          </a:prstGeom>
        </p:spPr>
        <p:txBody>
          <a:bodyPr lIns="91425" tIns="91425" rIns="91425" bIns="91425" anchor="b" anchorCtr="0"/>
          <a:lstStyle>
            <a:lvl1pPr lvl="0" algn="ctr">
              <a:spcBef>
                <a:spcPts val="0"/>
              </a:spcBef>
              <a:defRPr>
                <a:solidFill>
                  <a:srgbClr val="5BC8FF"/>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3019162" y="377783"/>
            <a:ext cx="8315588" cy="1565317"/>
          </a:xfrm>
          <a:prstGeom prst="rect">
            <a:avLst/>
          </a:prstGeom>
        </p:spPr>
        <p:txBody>
          <a:bodyPr lIns="91425" tIns="91425" rIns="91425" bIns="91425" anchor="t" anchorCtr="0">
            <a:normAutofit/>
          </a:bodyPr>
          <a:lstStyle>
            <a:lvl1pPr lvl="0">
              <a:spcBef>
                <a:spcPts val="0"/>
              </a:spcBef>
              <a:buSzPct val="100000"/>
              <a:defRPr sz="1800">
                <a:solidFill>
                  <a:srgbClr val="295A72"/>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5" name="Shape 63">
            <a:extLst>
              <a:ext uri="{FF2B5EF4-FFF2-40B4-BE49-F238E27FC236}">
                <a16:creationId xmlns:a16="http://schemas.microsoft.com/office/drawing/2014/main" id="{00695350-384A-4EA3-A57F-37975111299E}"/>
              </a:ext>
            </a:extLst>
          </p:cNvPr>
          <p:cNvSpPr txBox="1">
            <a:spLocks noGrp="1"/>
          </p:cNvSpPr>
          <p:nvPr>
            <p:ph type="body" idx="10"/>
          </p:nvPr>
        </p:nvSpPr>
        <p:spPr>
          <a:xfrm>
            <a:off x="3019162" y="5064083"/>
            <a:ext cx="8315588" cy="1565317"/>
          </a:xfrm>
          <a:prstGeom prst="rect">
            <a:avLst/>
          </a:prstGeom>
        </p:spPr>
        <p:txBody>
          <a:bodyPr lIns="91425" tIns="91425" rIns="91425" bIns="91425" anchor="t" anchorCtr="0">
            <a:normAutofit/>
          </a:bodyPr>
          <a:lstStyle>
            <a:lvl1pPr lvl="0">
              <a:spcBef>
                <a:spcPts val="0"/>
              </a:spcBef>
              <a:buSzPct val="100000"/>
              <a:defRPr sz="1800">
                <a:solidFill>
                  <a:srgbClr val="295A72"/>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7" name="Picture 6">
            <a:extLst>
              <a:ext uri="{FF2B5EF4-FFF2-40B4-BE49-F238E27FC236}">
                <a16:creationId xmlns:a16="http://schemas.microsoft.com/office/drawing/2014/main" id="{E56482CF-52B0-4B83-9EF3-944293449A67}"/>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491937"/>
            <a:ext cx="4617811" cy="6064625"/>
          </a:xfrm>
          <a:prstGeom prst="rect">
            <a:avLst/>
          </a:prstGeom>
        </p:spPr>
      </p:pic>
      <p:sp>
        <p:nvSpPr>
          <p:cNvPr id="78" name="Shape 78"/>
          <p:cNvSpPr txBox="1">
            <a:spLocks noGrp="1"/>
          </p:cNvSpPr>
          <p:nvPr>
            <p:ph type="title"/>
          </p:nvPr>
        </p:nvSpPr>
        <p:spPr>
          <a:xfrm>
            <a:off x="4855869" y="1150453"/>
            <a:ext cx="7097100" cy="758497"/>
          </a:xfrm>
          <a:prstGeom prst="rect">
            <a:avLst/>
          </a:prstGeom>
        </p:spPr>
        <p:txBody>
          <a:bodyPr lIns="91425" tIns="91425" rIns="91425" bIns="91425" anchor="b" anchorCtr="0"/>
          <a:lstStyle>
            <a:lvl1pPr lvl="0" algn="ctr"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4855886" y="2169054"/>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7300933" y="2169054"/>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9745980" y="2169054"/>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16" name="Freeform: Shape 15">
            <a:extLst>
              <a:ext uri="{FF2B5EF4-FFF2-40B4-BE49-F238E27FC236}">
                <a16:creationId xmlns:a16="http://schemas.microsoft.com/office/drawing/2014/main" id="{A8997AF7-D3DF-4436-AB3B-EB6E10CAD046}"/>
              </a:ext>
            </a:extLst>
          </p:cNvPr>
          <p:cNvSpPr/>
          <p:nvPr userDrawn="1"/>
        </p:nvSpPr>
        <p:spPr>
          <a:xfrm>
            <a:off x="1" y="2"/>
            <a:ext cx="4703468" cy="6857999"/>
          </a:xfrm>
          <a:custGeom>
            <a:avLst/>
            <a:gdLst>
              <a:gd name="connsiteX0" fmla="*/ 239024 w 4703468"/>
              <a:gd name="connsiteY0" fmla="*/ 5791421 h 6857999"/>
              <a:gd name="connsiteX1" fmla="*/ 239024 w 4703468"/>
              <a:gd name="connsiteY1" fmla="*/ 6248621 h 6857999"/>
              <a:gd name="connsiteX2" fmla="*/ 4438643 w 4703468"/>
              <a:gd name="connsiteY2" fmla="*/ 6248621 h 6857999"/>
              <a:gd name="connsiteX3" fmla="*/ 4438643 w 4703468"/>
              <a:gd name="connsiteY3" fmla="*/ 5791421 h 6857999"/>
              <a:gd name="connsiteX4" fmla="*/ 239025 w 4703468"/>
              <a:gd name="connsiteY4" fmla="*/ 5182724 h 6857999"/>
              <a:gd name="connsiteX5" fmla="*/ 239025 w 4703468"/>
              <a:gd name="connsiteY5" fmla="*/ 5639924 h 6857999"/>
              <a:gd name="connsiteX6" fmla="*/ 4438644 w 4703468"/>
              <a:gd name="connsiteY6" fmla="*/ 5639924 h 6857999"/>
              <a:gd name="connsiteX7" fmla="*/ 4438644 w 4703468"/>
              <a:gd name="connsiteY7" fmla="*/ 5182724 h 6857999"/>
              <a:gd name="connsiteX8" fmla="*/ 239026 w 4703468"/>
              <a:gd name="connsiteY8" fmla="*/ 4574028 h 6857999"/>
              <a:gd name="connsiteX9" fmla="*/ 239026 w 4703468"/>
              <a:gd name="connsiteY9" fmla="*/ 5031228 h 6857999"/>
              <a:gd name="connsiteX10" fmla="*/ 4438645 w 4703468"/>
              <a:gd name="connsiteY10" fmla="*/ 5031228 h 6857999"/>
              <a:gd name="connsiteX11" fmla="*/ 4438645 w 4703468"/>
              <a:gd name="connsiteY11" fmla="*/ 4574028 h 6857999"/>
              <a:gd name="connsiteX12" fmla="*/ 239028 w 4703468"/>
              <a:gd name="connsiteY12" fmla="*/ 3965332 h 6857999"/>
              <a:gd name="connsiteX13" fmla="*/ 239028 w 4703468"/>
              <a:gd name="connsiteY13" fmla="*/ 4422532 h 6857999"/>
              <a:gd name="connsiteX14" fmla="*/ 4438647 w 4703468"/>
              <a:gd name="connsiteY14" fmla="*/ 4422532 h 6857999"/>
              <a:gd name="connsiteX15" fmla="*/ 4438647 w 4703468"/>
              <a:gd name="connsiteY15" fmla="*/ 3965332 h 6857999"/>
              <a:gd name="connsiteX16" fmla="*/ 239027 w 4703468"/>
              <a:gd name="connsiteY16" fmla="*/ 3356636 h 6857999"/>
              <a:gd name="connsiteX17" fmla="*/ 239027 w 4703468"/>
              <a:gd name="connsiteY17" fmla="*/ 3813836 h 6857999"/>
              <a:gd name="connsiteX18" fmla="*/ 4438646 w 4703468"/>
              <a:gd name="connsiteY18" fmla="*/ 3813836 h 6857999"/>
              <a:gd name="connsiteX19" fmla="*/ 4438646 w 4703468"/>
              <a:gd name="connsiteY19" fmla="*/ 3356636 h 6857999"/>
              <a:gd name="connsiteX20" fmla="*/ 239030 w 4703468"/>
              <a:gd name="connsiteY20" fmla="*/ 2747940 h 6857999"/>
              <a:gd name="connsiteX21" fmla="*/ 239030 w 4703468"/>
              <a:gd name="connsiteY21" fmla="*/ 3205141 h 6857999"/>
              <a:gd name="connsiteX22" fmla="*/ 4438649 w 4703468"/>
              <a:gd name="connsiteY22" fmla="*/ 3205141 h 6857999"/>
              <a:gd name="connsiteX23" fmla="*/ 4438649 w 4703468"/>
              <a:gd name="connsiteY23" fmla="*/ 2747940 h 6857999"/>
              <a:gd name="connsiteX24" fmla="*/ 239029 w 4703468"/>
              <a:gd name="connsiteY24" fmla="*/ 2139245 h 6857999"/>
              <a:gd name="connsiteX25" fmla="*/ 239029 w 4703468"/>
              <a:gd name="connsiteY25" fmla="*/ 2596445 h 6857999"/>
              <a:gd name="connsiteX26" fmla="*/ 4438648 w 4703468"/>
              <a:gd name="connsiteY26" fmla="*/ 2596445 h 6857999"/>
              <a:gd name="connsiteX27" fmla="*/ 4438648 w 4703468"/>
              <a:gd name="connsiteY27" fmla="*/ 2139245 h 6857999"/>
              <a:gd name="connsiteX28" fmla="*/ 239032 w 4703468"/>
              <a:gd name="connsiteY28" fmla="*/ 1530549 h 6857999"/>
              <a:gd name="connsiteX29" fmla="*/ 239032 w 4703468"/>
              <a:gd name="connsiteY29" fmla="*/ 1987749 h 6857999"/>
              <a:gd name="connsiteX30" fmla="*/ 4438650 w 4703468"/>
              <a:gd name="connsiteY30" fmla="*/ 1987749 h 6857999"/>
              <a:gd name="connsiteX31" fmla="*/ 4438650 w 4703468"/>
              <a:gd name="connsiteY31" fmla="*/ 1530549 h 6857999"/>
              <a:gd name="connsiteX32" fmla="*/ 239031 w 4703468"/>
              <a:gd name="connsiteY32" fmla="*/ 921853 h 6857999"/>
              <a:gd name="connsiteX33" fmla="*/ 239031 w 4703468"/>
              <a:gd name="connsiteY33" fmla="*/ 1379053 h 6857999"/>
              <a:gd name="connsiteX34" fmla="*/ 4438649 w 4703468"/>
              <a:gd name="connsiteY34" fmla="*/ 1379053 h 6857999"/>
              <a:gd name="connsiteX35" fmla="*/ 4438649 w 4703468"/>
              <a:gd name="connsiteY35" fmla="*/ 921853 h 6857999"/>
              <a:gd name="connsiteX36" fmla="*/ 0 w 4703468"/>
              <a:gd name="connsiteY36" fmla="*/ 0 h 6857999"/>
              <a:gd name="connsiteX37" fmla="*/ 4703468 w 4703468"/>
              <a:gd name="connsiteY37" fmla="*/ 0 h 6857999"/>
              <a:gd name="connsiteX38" fmla="*/ 4703468 w 4703468"/>
              <a:gd name="connsiteY38" fmla="*/ 6857999 h 6857999"/>
              <a:gd name="connsiteX39" fmla="*/ 0 w 4703468"/>
              <a:gd name="connsiteY39" fmla="*/ 6857999 h 68579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4703468" h="6857999">
                <a:moveTo>
                  <a:pt x="239024" y="5791421"/>
                </a:moveTo>
                <a:lnTo>
                  <a:pt x="239024" y="6248621"/>
                </a:lnTo>
                <a:lnTo>
                  <a:pt x="4438643" y="6248621"/>
                </a:lnTo>
                <a:lnTo>
                  <a:pt x="4438643" y="5791421"/>
                </a:lnTo>
                <a:close/>
                <a:moveTo>
                  <a:pt x="239025" y="5182724"/>
                </a:moveTo>
                <a:lnTo>
                  <a:pt x="239025" y="5639924"/>
                </a:lnTo>
                <a:lnTo>
                  <a:pt x="4438644" y="5639924"/>
                </a:lnTo>
                <a:lnTo>
                  <a:pt x="4438644" y="5182724"/>
                </a:lnTo>
                <a:close/>
                <a:moveTo>
                  <a:pt x="239026" y="4574028"/>
                </a:moveTo>
                <a:lnTo>
                  <a:pt x="239026" y="5031228"/>
                </a:lnTo>
                <a:lnTo>
                  <a:pt x="4438645" y="5031228"/>
                </a:lnTo>
                <a:lnTo>
                  <a:pt x="4438645" y="4574028"/>
                </a:lnTo>
                <a:close/>
                <a:moveTo>
                  <a:pt x="239028" y="3965332"/>
                </a:moveTo>
                <a:lnTo>
                  <a:pt x="239028" y="4422532"/>
                </a:lnTo>
                <a:lnTo>
                  <a:pt x="4438647" y="4422532"/>
                </a:lnTo>
                <a:lnTo>
                  <a:pt x="4438647" y="3965332"/>
                </a:lnTo>
                <a:close/>
                <a:moveTo>
                  <a:pt x="239027" y="3356636"/>
                </a:moveTo>
                <a:lnTo>
                  <a:pt x="239027" y="3813836"/>
                </a:lnTo>
                <a:lnTo>
                  <a:pt x="4438646" y="3813836"/>
                </a:lnTo>
                <a:lnTo>
                  <a:pt x="4438646" y="3356636"/>
                </a:lnTo>
                <a:close/>
                <a:moveTo>
                  <a:pt x="239030" y="2747940"/>
                </a:moveTo>
                <a:lnTo>
                  <a:pt x="239030" y="3205141"/>
                </a:lnTo>
                <a:lnTo>
                  <a:pt x="4438649" y="3205141"/>
                </a:lnTo>
                <a:lnTo>
                  <a:pt x="4438649" y="2747940"/>
                </a:lnTo>
                <a:close/>
                <a:moveTo>
                  <a:pt x="239029" y="2139245"/>
                </a:moveTo>
                <a:lnTo>
                  <a:pt x="239029" y="2596445"/>
                </a:lnTo>
                <a:lnTo>
                  <a:pt x="4438648" y="2596445"/>
                </a:lnTo>
                <a:lnTo>
                  <a:pt x="4438648" y="2139245"/>
                </a:lnTo>
                <a:close/>
                <a:moveTo>
                  <a:pt x="239032" y="1530549"/>
                </a:moveTo>
                <a:lnTo>
                  <a:pt x="239032" y="1987749"/>
                </a:lnTo>
                <a:lnTo>
                  <a:pt x="4438650" y="1987749"/>
                </a:lnTo>
                <a:lnTo>
                  <a:pt x="4438650" y="1530549"/>
                </a:lnTo>
                <a:close/>
                <a:moveTo>
                  <a:pt x="239031" y="921853"/>
                </a:moveTo>
                <a:lnTo>
                  <a:pt x="239031" y="1379053"/>
                </a:lnTo>
                <a:lnTo>
                  <a:pt x="4438649" y="1379053"/>
                </a:lnTo>
                <a:lnTo>
                  <a:pt x="4438649" y="921853"/>
                </a:lnTo>
                <a:close/>
                <a:moveTo>
                  <a:pt x="0" y="0"/>
                </a:moveTo>
                <a:lnTo>
                  <a:pt x="4703468" y="0"/>
                </a:lnTo>
                <a:lnTo>
                  <a:pt x="4703468" y="6857999"/>
                </a:lnTo>
                <a:lnTo>
                  <a:pt x="0" y="685799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10" name="Picture 9">
            <a:extLst>
              <a:ext uri="{FF2B5EF4-FFF2-40B4-BE49-F238E27FC236}">
                <a16:creationId xmlns:a16="http://schemas.microsoft.com/office/drawing/2014/main" id="{10ED6E86-0F0B-4F16-B80E-35444082B1A8}"/>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3175"/>
            <a:ext cx="12192000" cy="6858000"/>
          </a:xfrm>
          <a:prstGeom prst="rect">
            <a:avLst/>
          </a:prstGeom>
        </p:spPr>
      </p:pic>
      <p:sp>
        <p:nvSpPr>
          <p:cNvPr id="9" name="Freeform: Shape 8">
            <a:extLst>
              <a:ext uri="{FF2B5EF4-FFF2-40B4-BE49-F238E27FC236}">
                <a16:creationId xmlns:a16="http://schemas.microsoft.com/office/drawing/2014/main" id="{A055DF8F-48B6-4EDC-A2AB-00FAC421BAB5}"/>
              </a:ext>
            </a:extLst>
          </p:cNvPr>
          <p:cNvSpPr/>
          <p:nvPr userDrawn="1"/>
        </p:nvSpPr>
        <p:spPr>
          <a:xfrm>
            <a:off x="2" y="0"/>
            <a:ext cx="12191999" cy="6858000"/>
          </a:xfrm>
          <a:custGeom>
            <a:avLst/>
            <a:gdLst>
              <a:gd name="connsiteX0" fmla="*/ 11506965 w 12191999"/>
              <a:gd name="connsiteY0" fmla="*/ 2528750 h 6858000"/>
              <a:gd name="connsiteX1" fmla="*/ 11230740 w 12191999"/>
              <a:gd name="connsiteY1" fmla="*/ 2804975 h 6858000"/>
              <a:gd name="connsiteX2" fmla="*/ 11506965 w 12191999"/>
              <a:gd name="connsiteY2" fmla="*/ 3081200 h 6858000"/>
              <a:gd name="connsiteX3" fmla="*/ 11783190 w 12191999"/>
              <a:gd name="connsiteY3" fmla="*/ 2804975 h 6858000"/>
              <a:gd name="connsiteX4" fmla="*/ 11506965 w 12191999"/>
              <a:gd name="connsiteY4" fmla="*/ 2528750 h 6858000"/>
              <a:gd name="connsiteX5" fmla="*/ 10820399 w 12191999"/>
              <a:gd name="connsiteY5" fmla="*/ 121375 h 6858000"/>
              <a:gd name="connsiteX6" fmla="*/ 9677399 w 12191999"/>
              <a:gd name="connsiteY6" fmla="*/ 1264375 h 6858000"/>
              <a:gd name="connsiteX7" fmla="*/ 10820399 w 12191999"/>
              <a:gd name="connsiteY7" fmla="*/ 2407375 h 6858000"/>
              <a:gd name="connsiteX8" fmla="*/ 11963399 w 12191999"/>
              <a:gd name="connsiteY8" fmla="*/ 1264375 h 6858000"/>
              <a:gd name="connsiteX9" fmla="*/ 10820399 w 12191999"/>
              <a:gd name="connsiteY9" fmla="*/ 121375 h 6858000"/>
              <a:gd name="connsiteX10" fmla="*/ 0 w 12191999"/>
              <a:gd name="connsiteY10" fmla="*/ 0 h 6858000"/>
              <a:gd name="connsiteX11" fmla="*/ 12191999 w 12191999"/>
              <a:gd name="connsiteY11" fmla="*/ 0 h 6858000"/>
              <a:gd name="connsiteX12" fmla="*/ 12191999 w 12191999"/>
              <a:gd name="connsiteY12" fmla="*/ 6858000 h 6858000"/>
              <a:gd name="connsiteX13" fmla="*/ 0 w 12191999"/>
              <a:gd name="connsiteY13" fmla="*/ 6858000 h 6858000"/>
              <a:gd name="connsiteX14" fmla="*/ 0 w 12191999"/>
              <a:gd name="connsiteY14" fmla="*/ 6644071 h 6858000"/>
              <a:gd name="connsiteX15" fmla="*/ 3215071 w 12191999"/>
              <a:gd name="connsiteY15" fmla="*/ 3429000 h 6858000"/>
              <a:gd name="connsiteX16" fmla="*/ 0 w 12191999"/>
              <a:gd name="connsiteY16" fmla="*/ 213929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Lst>
            <a:rect l="l" t="t" r="r" b="b"/>
            <a:pathLst>
              <a:path w="12191999" h="6858000">
                <a:moveTo>
                  <a:pt x="11506965" y="2528750"/>
                </a:moveTo>
                <a:cubicBezTo>
                  <a:pt x="11354410" y="2528750"/>
                  <a:pt x="11230740" y="2652420"/>
                  <a:pt x="11230740" y="2804975"/>
                </a:cubicBezTo>
                <a:cubicBezTo>
                  <a:pt x="11230740" y="2957530"/>
                  <a:pt x="11354410" y="3081200"/>
                  <a:pt x="11506965" y="3081200"/>
                </a:cubicBezTo>
                <a:cubicBezTo>
                  <a:pt x="11659520" y="3081200"/>
                  <a:pt x="11783190" y="2957530"/>
                  <a:pt x="11783190" y="2804975"/>
                </a:cubicBezTo>
                <a:cubicBezTo>
                  <a:pt x="11783190" y="2652420"/>
                  <a:pt x="11659520" y="2528750"/>
                  <a:pt x="11506965" y="2528750"/>
                </a:cubicBezTo>
                <a:close/>
                <a:moveTo>
                  <a:pt x="10820399" y="121375"/>
                </a:moveTo>
                <a:cubicBezTo>
                  <a:pt x="10189138" y="121375"/>
                  <a:pt x="9677399" y="633114"/>
                  <a:pt x="9677399" y="1264375"/>
                </a:cubicBezTo>
                <a:cubicBezTo>
                  <a:pt x="9677399" y="1895636"/>
                  <a:pt x="10189138" y="2407375"/>
                  <a:pt x="10820399" y="2407375"/>
                </a:cubicBezTo>
                <a:cubicBezTo>
                  <a:pt x="11451660" y="2407375"/>
                  <a:pt x="11963399" y="1895636"/>
                  <a:pt x="11963399" y="1264375"/>
                </a:cubicBezTo>
                <a:cubicBezTo>
                  <a:pt x="11963399" y="633114"/>
                  <a:pt x="11451660" y="121375"/>
                  <a:pt x="10820399" y="121375"/>
                </a:cubicBezTo>
                <a:close/>
                <a:moveTo>
                  <a:pt x="0" y="0"/>
                </a:moveTo>
                <a:lnTo>
                  <a:pt x="12191999" y="0"/>
                </a:lnTo>
                <a:lnTo>
                  <a:pt x="12191999" y="6858000"/>
                </a:lnTo>
                <a:lnTo>
                  <a:pt x="0" y="6858000"/>
                </a:lnTo>
                <a:lnTo>
                  <a:pt x="0" y="6644071"/>
                </a:lnTo>
                <a:cubicBezTo>
                  <a:pt x="1775634" y="6644071"/>
                  <a:pt x="3215071" y="5204635"/>
                  <a:pt x="3215071" y="3429000"/>
                </a:cubicBezTo>
                <a:cubicBezTo>
                  <a:pt x="3215071" y="1653365"/>
                  <a:pt x="1775634" y="213929"/>
                  <a:pt x="0" y="213929"/>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5" name="Shape 95"/>
          <p:cNvSpPr txBox="1">
            <a:spLocks noGrp="1"/>
          </p:cNvSpPr>
          <p:nvPr>
            <p:ph type="title"/>
          </p:nvPr>
        </p:nvSpPr>
        <p:spPr>
          <a:xfrm>
            <a:off x="2370959" y="121375"/>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18" name="Picture 17">
            <a:extLst>
              <a:ext uri="{FF2B5EF4-FFF2-40B4-BE49-F238E27FC236}">
                <a16:creationId xmlns:a16="http://schemas.microsoft.com/office/drawing/2014/main" id="{8DBA7CDA-A71D-43C5-9AA1-CF045E6C8A82}"/>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flipH="1">
            <a:off x="-1" y="0"/>
            <a:ext cx="12192001" cy="6858000"/>
          </a:xfrm>
          <a:prstGeom prst="rect">
            <a:avLst/>
          </a:prstGeom>
        </p:spPr>
      </p:pic>
      <p:sp>
        <p:nvSpPr>
          <p:cNvPr id="7" name="Freeform: Shape 6">
            <a:extLst>
              <a:ext uri="{FF2B5EF4-FFF2-40B4-BE49-F238E27FC236}">
                <a16:creationId xmlns:a16="http://schemas.microsoft.com/office/drawing/2014/main" id="{65F086B2-3AFE-4BEF-A5CC-AF5DFC767C66}"/>
              </a:ext>
            </a:extLst>
          </p:cNvPr>
          <p:cNvSpPr/>
          <p:nvPr userDrawn="1"/>
        </p:nvSpPr>
        <p:spPr>
          <a:xfrm>
            <a:off x="2" y="0"/>
            <a:ext cx="12191999" cy="6858000"/>
          </a:xfrm>
          <a:custGeom>
            <a:avLst/>
            <a:gdLst>
              <a:gd name="connsiteX0" fmla="*/ 11236313 w 12191999"/>
              <a:gd name="connsiteY0" fmla="*/ 2210319 h 6858000"/>
              <a:gd name="connsiteX1" fmla="*/ 10823353 w 12191999"/>
              <a:gd name="connsiteY1" fmla="*/ 2623279 h 6858000"/>
              <a:gd name="connsiteX2" fmla="*/ 11236313 w 12191999"/>
              <a:gd name="connsiteY2" fmla="*/ 3036238 h 6858000"/>
              <a:gd name="connsiteX3" fmla="*/ 11649272 w 12191999"/>
              <a:gd name="connsiteY3" fmla="*/ 2623279 h 6858000"/>
              <a:gd name="connsiteX4" fmla="*/ 10725755 w 12191999"/>
              <a:gd name="connsiteY4" fmla="*/ 104931 h 6858000"/>
              <a:gd name="connsiteX5" fmla="*/ 9519046 w 12191999"/>
              <a:gd name="connsiteY5" fmla="*/ 1311640 h 6858000"/>
              <a:gd name="connsiteX6" fmla="*/ 10725755 w 12191999"/>
              <a:gd name="connsiteY6" fmla="*/ 2518348 h 6858000"/>
              <a:gd name="connsiteX7" fmla="*/ 11932463 w 12191999"/>
              <a:gd name="connsiteY7" fmla="*/ 1311640 h 6858000"/>
              <a:gd name="connsiteX8" fmla="*/ 0 w 12191999"/>
              <a:gd name="connsiteY8" fmla="*/ 0 h 6858000"/>
              <a:gd name="connsiteX9" fmla="*/ 12191999 w 12191999"/>
              <a:gd name="connsiteY9" fmla="*/ 0 h 6858000"/>
              <a:gd name="connsiteX10" fmla="*/ 12191999 w 12191999"/>
              <a:gd name="connsiteY10" fmla="*/ 6858000 h 6858000"/>
              <a:gd name="connsiteX11" fmla="*/ 0 w 12191999"/>
              <a:gd name="connsiteY11" fmla="*/ 6858000 h 6858000"/>
              <a:gd name="connsiteX12" fmla="*/ 0 w 12191999"/>
              <a:gd name="connsiteY12" fmla="*/ 6629400 h 6858000"/>
              <a:gd name="connsiteX13" fmla="*/ 3200400 w 12191999"/>
              <a:gd name="connsiteY13" fmla="*/ 3429000 h 6858000"/>
              <a:gd name="connsiteX14" fmla="*/ 0 w 12191999"/>
              <a:gd name="connsiteY14" fmla="*/ 2286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2191999" h="6858000">
                <a:moveTo>
                  <a:pt x="11236313" y="2210319"/>
                </a:moveTo>
                <a:lnTo>
                  <a:pt x="10823353" y="2623279"/>
                </a:lnTo>
                <a:lnTo>
                  <a:pt x="11236313" y="3036238"/>
                </a:lnTo>
                <a:lnTo>
                  <a:pt x="11649272" y="2623279"/>
                </a:lnTo>
                <a:close/>
                <a:moveTo>
                  <a:pt x="10725755" y="104931"/>
                </a:moveTo>
                <a:lnTo>
                  <a:pt x="9519046" y="1311640"/>
                </a:lnTo>
                <a:lnTo>
                  <a:pt x="10725755" y="2518348"/>
                </a:lnTo>
                <a:lnTo>
                  <a:pt x="11932463" y="1311640"/>
                </a:lnTo>
                <a:close/>
                <a:moveTo>
                  <a:pt x="0" y="0"/>
                </a:moveTo>
                <a:lnTo>
                  <a:pt x="12191999" y="0"/>
                </a:lnTo>
                <a:lnTo>
                  <a:pt x="12191999" y="6858000"/>
                </a:lnTo>
                <a:lnTo>
                  <a:pt x="0" y="6858000"/>
                </a:lnTo>
                <a:lnTo>
                  <a:pt x="0" y="6629400"/>
                </a:lnTo>
                <a:lnTo>
                  <a:pt x="3200400" y="3429000"/>
                </a:lnTo>
                <a:lnTo>
                  <a:pt x="0" y="2286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solidFill>
                  <a:srgbClr val="5BC8FF"/>
                </a:solidFill>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7" name="Picture 6">
            <a:extLst>
              <a:ext uri="{FF2B5EF4-FFF2-40B4-BE49-F238E27FC236}">
                <a16:creationId xmlns:a16="http://schemas.microsoft.com/office/drawing/2014/main" id="{2D4007EA-1DA4-4679-AD7C-0780BEACC0D4}"/>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1832157" y="0"/>
            <a:ext cx="10359843" cy="6858000"/>
          </a:xfrm>
          <a:prstGeom prst="rect">
            <a:avLst/>
          </a:prstGeom>
        </p:spPr>
      </p:pic>
      <p:sp>
        <p:nvSpPr>
          <p:cNvPr id="5" name="Freeform: Shape 4">
            <a:extLst>
              <a:ext uri="{FF2B5EF4-FFF2-40B4-BE49-F238E27FC236}">
                <a16:creationId xmlns:a16="http://schemas.microsoft.com/office/drawing/2014/main" id="{F9658F21-4FEF-44F8-AAC8-1291121C6D4F}"/>
              </a:ext>
            </a:extLst>
          </p:cNvPr>
          <p:cNvSpPr/>
          <p:nvPr userDrawn="1"/>
        </p:nvSpPr>
        <p:spPr>
          <a:xfrm>
            <a:off x="0" y="0"/>
            <a:ext cx="12192000" cy="6858000"/>
          </a:xfrm>
          <a:custGeom>
            <a:avLst/>
            <a:gdLst>
              <a:gd name="connsiteX0" fmla="*/ 8506919 w 12192000"/>
              <a:gd name="connsiteY0" fmla="*/ 363512 h 6858000"/>
              <a:gd name="connsiteX1" fmla="*/ 5231568 w 12192000"/>
              <a:gd name="connsiteY1" fmla="*/ 3429001 h 6858000"/>
              <a:gd name="connsiteX2" fmla="*/ 8506919 w 12192000"/>
              <a:gd name="connsiteY2" fmla="*/ 6494490 h 6858000"/>
              <a:gd name="connsiteX3" fmla="*/ 11782270 w 12192000"/>
              <a:gd name="connsiteY3" fmla="*/ 3429001 h 6858000"/>
              <a:gd name="connsiteX4" fmla="*/ 8506919 w 12192000"/>
              <a:gd name="connsiteY4" fmla="*/ 363512 h 6858000"/>
              <a:gd name="connsiteX5" fmla="*/ 0 w 12192000"/>
              <a:gd name="connsiteY5" fmla="*/ 0 h 6858000"/>
              <a:gd name="connsiteX6" fmla="*/ 12192000 w 12192000"/>
              <a:gd name="connsiteY6" fmla="*/ 0 h 6858000"/>
              <a:gd name="connsiteX7" fmla="*/ 12192000 w 12192000"/>
              <a:gd name="connsiteY7" fmla="*/ 6858000 h 6858000"/>
              <a:gd name="connsiteX8" fmla="*/ 0 w 12192000"/>
              <a:gd name="connsiteY8"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2192000" h="6858000">
                <a:moveTo>
                  <a:pt x="8506919" y="363512"/>
                </a:moveTo>
                <a:cubicBezTo>
                  <a:pt x="6697993" y="363512"/>
                  <a:pt x="5231568" y="1735978"/>
                  <a:pt x="5231568" y="3429001"/>
                </a:cubicBezTo>
                <a:cubicBezTo>
                  <a:pt x="5231568" y="5122024"/>
                  <a:pt x="6697993" y="6494490"/>
                  <a:pt x="8506919" y="6494490"/>
                </a:cubicBezTo>
                <a:cubicBezTo>
                  <a:pt x="10315845" y="6494490"/>
                  <a:pt x="11782270" y="5122024"/>
                  <a:pt x="11782270" y="3429001"/>
                </a:cubicBezTo>
                <a:cubicBezTo>
                  <a:pt x="11782270" y="1735978"/>
                  <a:pt x="10315845" y="363512"/>
                  <a:pt x="8506919" y="363512"/>
                </a:cubicBezTo>
                <a:close/>
                <a:moveTo>
                  <a:pt x="0" y="0"/>
                </a:moveTo>
                <a:lnTo>
                  <a:pt x="12192000" y="0"/>
                </a:lnTo>
                <a:lnTo>
                  <a:pt x="12192000" y="6858000"/>
                </a:lnTo>
                <a:lnTo>
                  <a:pt x="0" y="68580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2_Blank small">
    <p:spTree>
      <p:nvGrpSpPr>
        <p:cNvPr id="1" name="Shape 122"/>
        <p:cNvGrpSpPr/>
        <p:nvPr/>
      </p:nvGrpSpPr>
      <p:grpSpPr>
        <a:xfrm>
          <a:off x="0" y="0"/>
          <a:ext cx="0" cy="0"/>
          <a:chOff x="0" y="0"/>
          <a:chExt cx="0" cy="0"/>
        </a:xfrm>
      </p:grpSpPr>
      <p:pic>
        <p:nvPicPr>
          <p:cNvPr id="8" name="Picture 7">
            <a:extLst>
              <a:ext uri="{FF2B5EF4-FFF2-40B4-BE49-F238E27FC236}">
                <a16:creationId xmlns:a16="http://schemas.microsoft.com/office/drawing/2014/main" id="{82081AC5-4DB2-45CA-BD84-28C89B331B46}"/>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7138219" cy="6858000"/>
          </a:xfrm>
          <a:prstGeom prst="rect">
            <a:avLst/>
          </a:prstGeom>
        </p:spPr>
      </p:pic>
      <p:sp>
        <p:nvSpPr>
          <p:cNvPr id="4" name="Freeform: Shape 3">
            <a:extLst>
              <a:ext uri="{FF2B5EF4-FFF2-40B4-BE49-F238E27FC236}">
                <a16:creationId xmlns:a16="http://schemas.microsoft.com/office/drawing/2014/main" id="{665A025D-3A2C-45AA-B0DA-EF2F29D8A13D}"/>
              </a:ext>
            </a:extLst>
          </p:cNvPr>
          <p:cNvSpPr/>
          <p:nvPr userDrawn="1"/>
        </p:nvSpPr>
        <p:spPr>
          <a:xfrm>
            <a:off x="0" y="0"/>
            <a:ext cx="12192000" cy="6858000"/>
          </a:xfrm>
          <a:custGeom>
            <a:avLst/>
            <a:gdLst>
              <a:gd name="connsiteX0" fmla="*/ 3522688 w 12192000"/>
              <a:gd name="connsiteY0" fmla="*/ 326036 h 6858000"/>
              <a:gd name="connsiteX1" fmla="*/ 209862 w 12192000"/>
              <a:gd name="connsiteY1" fmla="*/ 3429000 h 6858000"/>
              <a:gd name="connsiteX2" fmla="*/ 3522688 w 12192000"/>
              <a:gd name="connsiteY2" fmla="*/ 6531964 h 6858000"/>
              <a:gd name="connsiteX3" fmla="*/ 6835514 w 12192000"/>
              <a:gd name="connsiteY3" fmla="*/ 3429000 h 6858000"/>
              <a:gd name="connsiteX4" fmla="*/ 0 w 12192000"/>
              <a:gd name="connsiteY4" fmla="*/ 0 h 6858000"/>
              <a:gd name="connsiteX5" fmla="*/ 12192000 w 12192000"/>
              <a:gd name="connsiteY5" fmla="*/ 0 h 6858000"/>
              <a:gd name="connsiteX6" fmla="*/ 12192000 w 12192000"/>
              <a:gd name="connsiteY6" fmla="*/ 6858000 h 6858000"/>
              <a:gd name="connsiteX7" fmla="*/ 0 w 12192000"/>
              <a:gd name="connsiteY7"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6858000">
                <a:moveTo>
                  <a:pt x="3522688" y="326036"/>
                </a:moveTo>
                <a:lnTo>
                  <a:pt x="209862" y="3429000"/>
                </a:lnTo>
                <a:lnTo>
                  <a:pt x="3522688" y="6531964"/>
                </a:lnTo>
                <a:lnTo>
                  <a:pt x="6835514" y="3429000"/>
                </a:lnTo>
                <a:close/>
                <a:moveTo>
                  <a:pt x="0" y="0"/>
                </a:moveTo>
                <a:lnTo>
                  <a:pt x="12192000" y="0"/>
                </a:lnTo>
                <a:lnTo>
                  <a:pt x="12192000" y="6858000"/>
                </a:lnTo>
                <a:lnTo>
                  <a:pt x="0" y="68580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90542450"/>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Tree>
    <p:extLst>
      <p:ext uri="{BB962C8B-B14F-4D97-AF65-F5344CB8AC3E}">
        <p14:creationId xmlns:p14="http://schemas.microsoft.com/office/powerpoint/2010/main" val="3377355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2" r:id="rId11"/>
    <p:sldLayoutId id="2147483661" r:id="rId12"/>
    <p:sldLayoutId id="2147483659"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8.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707404" y="4407108"/>
            <a:ext cx="4777192" cy="1071055"/>
          </a:xfrm>
          <a:prstGeom prst="rect">
            <a:avLst/>
          </a:prstGeom>
        </p:spPr>
        <p:txBody>
          <a:bodyPr lIns="91425" tIns="91425" rIns="91425" bIns="91425" anchor="b" anchorCtr="0">
            <a:noAutofit/>
          </a:bodyPr>
          <a:lstStyle/>
          <a:p>
            <a:pPr lvl="0">
              <a:spcBef>
                <a:spcPts val="0"/>
              </a:spcBef>
              <a:buNone/>
            </a:pPr>
            <a:r>
              <a:rPr lang="en-US" sz="6000" dirty="0">
                <a:solidFill>
                  <a:srgbClr val="295A72"/>
                </a:solidFill>
              </a:rPr>
              <a:t>SIMPLISTIC</a:t>
            </a:r>
            <a:endParaRPr lang="en" sz="6000" dirty="0">
              <a:solidFill>
                <a:srgbClr val="295A72"/>
              </a:solidFill>
            </a:endParaRPr>
          </a:p>
        </p:txBody>
      </p:sp>
      <p:sp>
        <p:nvSpPr>
          <p:cNvPr id="3" name="Rectangle 2">
            <a:extLst>
              <a:ext uri="{FF2B5EF4-FFF2-40B4-BE49-F238E27FC236}">
                <a16:creationId xmlns:a16="http://schemas.microsoft.com/office/drawing/2014/main" id="{01FE18B0-71DC-4E43-A742-AA1E11CB10F0}"/>
              </a:ext>
            </a:extLst>
          </p:cNvPr>
          <p:cNvSpPr/>
          <p:nvPr/>
        </p:nvSpPr>
        <p:spPr>
          <a:xfrm>
            <a:off x="4536470" y="5244126"/>
            <a:ext cx="3119059" cy="307777"/>
          </a:xfrm>
          <a:prstGeom prst="rect">
            <a:avLst/>
          </a:prstGeom>
        </p:spPr>
        <p:txBody>
          <a:bodyPr wrap="none">
            <a:spAutoFit/>
          </a:bodyPr>
          <a:lstStyle/>
          <a:p>
            <a:pPr algn="just"/>
            <a:r>
              <a:rPr lang="en-US" sz="1400" dirty="0">
                <a:solidFill>
                  <a:schemeClr val="accent1">
                    <a:lumMod val="75000"/>
                  </a:schemeClr>
                </a:solidFill>
              </a:rPr>
              <a:t>PowerPoint &amp; Google Slide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BB55549D-677F-47ED-B574-64FB1CE51681}"/>
              </a:ext>
            </a:extLst>
          </p:cNvPr>
          <p:cNvSpPr txBox="1">
            <a:spLocks/>
          </p:cNvSpPr>
          <p:nvPr/>
        </p:nvSpPr>
        <p:spPr>
          <a:xfrm>
            <a:off x="481567" y="1276107"/>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295A72"/>
                </a:solidFill>
              </a:rPr>
              <a:t>INSTRUCTIONS FOR USE</a:t>
            </a:r>
          </a:p>
        </p:txBody>
      </p:sp>
      <p:sp>
        <p:nvSpPr>
          <p:cNvPr id="5" name="Shape 83">
            <a:extLst>
              <a:ext uri="{FF2B5EF4-FFF2-40B4-BE49-F238E27FC236}">
                <a16:creationId xmlns:a16="http://schemas.microsoft.com/office/drawing/2014/main" id="{03F7CEE1-6983-4279-9A4F-9F9B21A92D2F}"/>
              </a:ext>
            </a:extLst>
          </p:cNvPr>
          <p:cNvSpPr txBox="1">
            <a:spLocks/>
          </p:cNvSpPr>
          <p:nvPr/>
        </p:nvSpPr>
        <p:spPr>
          <a:xfrm>
            <a:off x="843896" y="2069610"/>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2CE1723E-6097-4C8E-826A-80D1BEE4484A}"/>
              </a:ext>
            </a:extLst>
          </p:cNvPr>
          <p:cNvSpPr/>
          <p:nvPr/>
        </p:nvSpPr>
        <p:spPr>
          <a:xfrm>
            <a:off x="481568" y="4644833"/>
            <a:ext cx="3994363" cy="307777"/>
          </a:xfrm>
          <a:prstGeom prst="rect">
            <a:avLst/>
          </a:prstGeom>
        </p:spPr>
        <p:txBody>
          <a:bodyPr wrap="none">
            <a:spAutoFit/>
          </a:bodyPr>
          <a:lstStyle/>
          <a:p>
            <a:pPr algn="just"/>
            <a:r>
              <a:rPr lang="en-US" sz="1400" dirty="0">
                <a:solidFill>
                  <a:srgbClr val="5BC8FF"/>
                </a:solidFill>
              </a:rPr>
              <a:t>FONT:   </a:t>
            </a:r>
            <a:r>
              <a:rPr lang="en-US" sz="1400" dirty="0" err="1">
                <a:solidFill>
                  <a:srgbClr val="5BC8FF"/>
                </a:solidFill>
              </a:rPr>
              <a:t>Raleway</a:t>
            </a:r>
            <a:r>
              <a:rPr lang="en-US" sz="1400" dirty="0">
                <a:solidFill>
                  <a:srgbClr val="5BC8FF"/>
                </a:solidFill>
              </a:rPr>
              <a:t> &amp; </a:t>
            </a:r>
            <a:r>
              <a:rPr lang="en-US" sz="1400" dirty="0" err="1">
                <a:solidFill>
                  <a:srgbClr val="5BC8FF"/>
                </a:solidFill>
              </a:rPr>
              <a:t>Roboto</a:t>
            </a:r>
            <a:r>
              <a:rPr lang="en-US" sz="1400" dirty="0">
                <a:solidFill>
                  <a:srgbClr val="5BC8FF"/>
                </a:solidFill>
              </a:rPr>
              <a:t> (Free Google Fonts)</a:t>
            </a:r>
          </a:p>
        </p:txBody>
      </p:sp>
      <p:sp>
        <p:nvSpPr>
          <p:cNvPr id="7" name="Rectangle 6">
            <a:extLst>
              <a:ext uri="{FF2B5EF4-FFF2-40B4-BE49-F238E27FC236}">
                <a16:creationId xmlns:a16="http://schemas.microsoft.com/office/drawing/2014/main" id="{24608D59-F8A1-45DA-A954-1D6F7BB2DB26}"/>
              </a:ext>
            </a:extLst>
          </p:cNvPr>
          <p:cNvSpPr/>
          <p:nvPr/>
        </p:nvSpPr>
        <p:spPr>
          <a:xfrm>
            <a:off x="481568" y="2066403"/>
            <a:ext cx="3078002" cy="2277547"/>
          </a:xfrm>
          <a:prstGeom prst="rect">
            <a:avLst/>
          </a:prstGeom>
        </p:spPr>
        <p:txBody>
          <a:bodyPr wrap="square">
            <a:spAutoFit/>
          </a:bodyPr>
          <a:lstStyle/>
          <a:p>
            <a:r>
              <a:rPr lang="en-US" sz="1400" dirty="0">
                <a:solidFill>
                  <a:srgbClr val="5BC8FF"/>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A825791B-B986-4113-BAE1-C9F2763E1AB9}"/>
              </a:ext>
            </a:extLst>
          </p:cNvPr>
          <p:cNvSpPr/>
          <p:nvPr/>
        </p:nvSpPr>
        <p:spPr>
          <a:xfrm>
            <a:off x="3559570" y="2066403"/>
            <a:ext cx="2683240" cy="2369880"/>
          </a:xfrm>
          <a:prstGeom prst="rect">
            <a:avLst/>
          </a:prstGeom>
        </p:spPr>
        <p:txBody>
          <a:bodyPr wrap="square">
            <a:spAutoFit/>
          </a:bodyPr>
          <a:lstStyle/>
          <a:p>
            <a:r>
              <a:rPr lang="en-US" sz="1400" dirty="0">
                <a:solidFill>
                  <a:srgbClr val="5BC8FF"/>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874F7BC0-5ECB-4650-A948-51017AB9DAAF}"/>
              </a:ext>
            </a:extLst>
          </p:cNvPr>
          <p:cNvSpPr/>
          <p:nvPr/>
        </p:nvSpPr>
        <p:spPr>
          <a:xfrm>
            <a:off x="481568" y="5204344"/>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53247578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789253" y="2315497"/>
            <a:ext cx="3897859" cy="1363041"/>
          </a:xfrm>
          <a:prstGeom prst="rect">
            <a:avLst/>
          </a:prstGeom>
        </p:spPr>
        <p:txBody>
          <a:bodyPr lIns="91425" tIns="91425" rIns="91425" bIns="91425" anchor="b" anchorCtr="0">
            <a:noAutofit/>
          </a:bodyPr>
          <a:lstStyle/>
          <a:p>
            <a:pPr lvl="0" rtl="0">
              <a:spcBef>
                <a:spcPts val="0"/>
              </a:spcBef>
              <a:buNone/>
            </a:pPr>
            <a:r>
              <a:rPr lang="en" sz="3600" dirty="0" smtClean="0"/>
              <a:t>YOUR </a:t>
            </a:r>
            <a:r>
              <a:rPr lang="en" sz="3600" dirty="0"/>
              <a:t>FIRST HEADLINE</a:t>
            </a:r>
          </a:p>
        </p:txBody>
      </p:sp>
      <p:sp>
        <p:nvSpPr>
          <p:cNvPr id="5" name="Shape 99"/>
          <p:cNvSpPr txBox="1">
            <a:spLocks noGrp="1"/>
          </p:cNvSpPr>
          <p:nvPr>
            <p:ph type="subTitle" idx="1"/>
          </p:nvPr>
        </p:nvSpPr>
        <p:spPr>
          <a:xfrm>
            <a:off x="1594380" y="3678538"/>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5BC8FF"/>
                </a:solidFill>
              </a:rPr>
              <a:t>First things first let’s start with the first set of slides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6786295" y="4008466"/>
            <a:ext cx="3896621" cy="926578"/>
          </a:xfrm>
        </p:spPr>
        <p:txBody>
          <a:bodyPr>
            <a:normAutofit fontScale="70000" lnSpcReduction="20000"/>
          </a:bodyPr>
          <a:lstStyle/>
          <a:p>
            <a:pPr algn="just"/>
            <a:r>
              <a:rPr lang="en-US" b="0" dirty="0">
                <a:solidFill>
                  <a:srgbClr val="5BC8FF"/>
                </a:solidFill>
                <a:latin typeface="+mj-lt"/>
              </a:rPr>
              <a:t>A fine quotation is a diamond in the hand of a man of wit and a pebble in the hand of a fool. </a:t>
            </a:r>
          </a:p>
          <a:p>
            <a:pPr algn="just"/>
            <a:endParaRPr lang="en-US" b="0" dirty="0">
              <a:solidFill>
                <a:srgbClr val="5BC8FF"/>
              </a:solidFill>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1">
                <a:tint val="45000"/>
                <a:satMod val="400000"/>
              </a:schemeClr>
            </a:duotone>
          </a:blip>
          <a:srcRect l="37102" t="22388" r="35344" b="54142"/>
          <a:stretch/>
        </p:blipFill>
        <p:spPr>
          <a:xfrm rot="10800000" flipH="1">
            <a:off x="6096000" y="852255"/>
            <a:ext cx="895350" cy="971549"/>
          </a:xfrm>
          <a:prstGeom prst="rect">
            <a:avLst/>
          </a:prstGeom>
        </p:spPr>
      </p:pic>
      <p:sp>
        <p:nvSpPr>
          <p:cNvPr id="4" name="Shape 81">
            <a:extLst>
              <a:ext uri="{FF2B5EF4-FFF2-40B4-BE49-F238E27FC236}">
                <a16:creationId xmlns:a16="http://schemas.microsoft.com/office/drawing/2014/main" id="{73CC3031-41AF-49D4-A827-6195E0876F4D}"/>
              </a:ext>
            </a:extLst>
          </p:cNvPr>
          <p:cNvSpPr txBox="1">
            <a:spLocks/>
          </p:cNvSpPr>
          <p:nvPr/>
        </p:nvSpPr>
        <p:spPr>
          <a:xfrm>
            <a:off x="6786295" y="1823804"/>
            <a:ext cx="4695036" cy="181880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3600" dirty="0">
                <a:solidFill>
                  <a:srgbClr val="295A72"/>
                </a:solidFill>
              </a:rPr>
              <a:t>YOUR WELCOME MESSAGE OR QUOTE</a:t>
            </a:r>
            <a:endParaRPr lang="en" sz="3600" dirty="0">
              <a:solidFill>
                <a:srgbClr val="295A72"/>
              </a:solidFill>
            </a:endParaRP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455806" y="3136646"/>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6000" dirty="0"/>
              <a:t>BIG </a:t>
            </a:r>
            <a:r>
              <a:rPr lang="en" sz="6000" dirty="0">
                <a:solidFill>
                  <a:srgbClr val="295A72"/>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425826" y="3861120"/>
            <a:ext cx="3822824" cy="738664"/>
          </a:xfrm>
          <a:prstGeom prst="rect">
            <a:avLst/>
          </a:prstGeom>
        </p:spPr>
        <p:txBody>
          <a:bodyPr wrap="square">
            <a:spAutoFit/>
          </a:bodyPr>
          <a:lstStyle/>
          <a:p>
            <a:pPr algn="ctr"/>
            <a:r>
              <a:rPr lang="en-US" sz="1400" dirty="0">
                <a:solidFill>
                  <a:srgbClr val="5BC8FF"/>
                </a:solidFill>
              </a:rPr>
              <a:t>Grab the attention of your audience by using icons and impressive</a:t>
            </a:r>
          </a:p>
          <a:p>
            <a:pPr algn="ctr"/>
            <a:r>
              <a:rPr lang="en-US" sz="1400" dirty="0">
                <a:solidFill>
                  <a:srgbClr val="5BC8FF"/>
                </a:solidFill>
              </a:rPr>
              <a:t>images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5511449" y="1649898"/>
            <a:ext cx="5881076" cy="847999"/>
          </a:xfrm>
        </p:spPr>
        <p:txBody>
          <a:bodyPr>
            <a:normAutofit fontScale="90000"/>
          </a:bodyPr>
          <a:lstStyle/>
          <a:p>
            <a:r>
              <a:rPr lang="en-US"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5639802" y="2753414"/>
            <a:ext cx="5647791" cy="2705326"/>
          </a:xfrm>
          <a:prstGeom prst="rect">
            <a:avLst/>
          </a:prstGeom>
        </p:spPr>
        <p:txBody>
          <a:bodyPr wrap="square">
            <a:spAutoFit/>
          </a:bodyPr>
          <a:lstStyle/>
          <a:p>
            <a:pPr marL="0" indent="0" algn="just">
              <a:buNone/>
            </a:pPr>
            <a:r>
              <a:rPr lang="en-US" sz="1400" b="1" dirty="0">
                <a:solidFill>
                  <a:srgbClr val="295A72"/>
                </a:solidFill>
              </a:rPr>
              <a:t>Chris Hadfield</a:t>
            </a:r>
            <a:r>
              <a:rPr lang="en-US" sz="1400" dirty="0">
                <a:solidFill>
                  <a:srgbClr val="295A72"/>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149902" y="2204745"/>
            <a:ext cx="2604714" cy="2727070"/>
          </a:xfrm>
          <a:prstGeom prst="rect">
            <a:avLst/>
          </a:prstGeom>
        </p:spPr>
        <p:txBody>
          <a:bodyPr lIns="91425" tIns="91425" rIns="91425" bIns="91425" anchor="b" anchorCtr="0">
            <a:noAutofit/>
          </a:bodyPr>
          <a:lstStyle/>
          <a:p>
            <a:pPr lvl="0">
              <a:spcBef>
                <a:spcPts val="0"/>
              </a:spcBef>
              <a:buNone/>
            </a:pPr>
            <a:r>
              <a:rPr lang="en" sz="3600" dirty="0">
                <a:solidFill>
                  <a:srgbClr val="295A72"/>
                </a:solidFill>
              </a:rPr>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754616" y="726655"/>
            <a:ext cx="8719834" cy="1169551"/>
          </a:xfrm>
          <a:prstGeom prst="rect">
            <a:avLst/>
          </a:prstGeom>
        </p:spPr>
        <p:txBody>
          <a:bodyPr wrap="square">
            <a:spAutoFit/>
          </a:bodyPr>
          <a:lstStyle/>
          <a:p>
            <a:pPr algn="just"/>
            <a:r>
              <a:rPr lang="en-US" sz="1400" b="1" dirty="0">
                <a:solidFill>
                  <a:srgbClr val="57BEF2"/>
                </a:solidFill>
              </a:rPr>
              <a:t>Chris Hadfield</a:t>
            </a:r>
            <a:r>
              <a:rPr lang="en-US" sz="1400" dirty="0">
                <a:solidFill>
                  <a:srgbClr val="57BEF2"/>
                </a:solidFill>
              </a:rPr>
              <a:t>	</a:t>
            </a:r>
          </a:p>
          <a:p>
            <a:pPr algn="just"/>
            <a:endParaRPr lang="en-US" sz="1400" dirty="0">
              <a:solidFill>
                <a:srgbClr val="57BEF2"/>
              </a:solidFill>
            </a:endParaRPr>
          </a:p>
          <a:p>
            <a:pPr algn="just"/>
            <a:r>
              <a:rPr lang="en-US" sz="1400" dirty="0">
                <a:solidFill>
                  <a:schemeClr val="bg1">
                    <a:lumMod val="50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2754616" y="5065536"/>
            <a:ext cx="8719834" cy="1384995"/>
          </a:xfrm>
          <a:prstGeom prst="rect">
            <a:avLst/>
          </a:prstGeom>
        </p:spPr>
        <p:txBody>
          <a:bodyPr wrap="square">
            <a:spAutoFit/>
          </a:bodyPr>
          <a:lstStyle/>
          <a:p>
            <a:pPr algn="just"/>
            <a:r>
              <a:rPr lang="en-US" sz="1400" b="1" dirty="0">
                <a:solidFill>
                  <a:srgbClr val="57BEF2"/>
                </a:solidFill>
              </a:rPr>
              <a:t>Erin Cummings</a:t>
            </a:r>
          </a:p>
          <a:p>
            <a:pPr algn="just"/>
            <a:endParaRPr lang="en-US" sz="1400" b="1" dirty="0">
              <a:solidFill>
                <a:srgbClr val="57BEF2"/>
              </a:solidFill>
            </a:endParaRPr>
          </a:p>
          <a:p>
            <a:pPr algn="just"/>
            <a:r>
              <a:rPr lang="en-US" sz="1400" dirty="0">
                <a:solidFill>
                  <a:schemeClr val="bg1">
                    <a:lumMod val="50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400" dirty="0">
                <a:solidFill>
                  <a:srgbClr val="57BEF2"/>
                </a:solidFill>
              </a:rPr>
              <a:t/>
            </a:r>
            <a:br>
              <a:rPr lang="en-US" sz="1400" dirty="0">
                <a:solidFill>
                  <a:srgbClr val="57BEF2"/>
                </a:solidFill>
              </a:rPr>
            </a:br>
            <a:endParaRPr lang="en-US" sz="1400" dirty="0">
              <a:solidFill>
                <a:srgbClr val="57BEF2"/>
              </a:solidFill>
            </a:endParaRPr>
          </a:p>
        </p:txBody>
      </p:sp>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5230073" y="748729"/>
            <a:ext cx="6100997" cy="788903"/>
          </a:xfrm>
          <a:prstGeom prst="rect">
            <a:avLst/>
          </a:prstGeom>
        </p:spPr>
        <p:txBody>
          <a:bodyPr lIns="91425" tIns="91425" rIns="91425" bIns="91425" anchor="b" anchorCtr="0">
            <a:noAutofit/>
          </a:bodyPr>
          <a:lstStyle/>
          <a:p>
            <a:pPr lvl="0">
              <a:spcBef>
                <a:spcPts val="0"/>
              </a:spcBef>
              <a:buNone/>
            </a:pPr>
            <a:r>
              <a:rPr lang="en" sz="3200" dirty="0">
                <a:solidFill>
                  <a:srgbClr val="295A72"/>
                </a:solidFill>
              </a:rPr>
              <a:t>IN THREE </a:t>
            </a:r>
            <a:r>
              <a:rPr lang="en-US" sz="3200" dirty="0">
                <a:solidFill>
                  <a:srgbClr val="295A72"/>
                </a:solidFill>
              </a:rPr>
              <a:t>OR FOUR</a:t>
            </a:r>
            <a:r>
              <a:rPr lang="en" sz="3200" dirty="0">
                <a:solidFill>
                  <a:srgbClr val="295A72"/>
                </a:solidFill>
              </a:rPr>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5230072" y="3926389"/>
            <a:ext cx="2648549" cy="2031325"/>
          </a:xfrm>
          <a:prstGeom prst="rect">
            <a:avLst/>
          </a:prstGeom>
        </p:spPr>
        <p:txBody>
          <a:bodyPr wrap="square">
            <a:spAutoFit/>
          </a:bodyPr>
          <a:lstStyle/>
          <a:p>
            <a:r>
              <a:rPr lang="en-US" sz="1400" b="1" dirty="0">
                <a:solidFill>
                  <a:srgbClr val="57BEF2"/>
                </a:solidFill>
              </a:rPr>
              <a:t>Helen Keller </a:t>
            </a:r>
          </a:p>
          <a:p>
            <a:r>
              <a:rPr lang="en-US" sz="1400" dirty="0">
                <a:solidFill>
                  <a:schemeClr val="bg1">
                    <a:lumMod val="50000"/>
                  </a:schemeClr>
                </a:solidFill>
              </a:rPr>
              <a:t>	</a:t>
            </a:r>
          </a:p>
          <a:p>
            <a:r>
              <a:rPr lang="en-US" sz="1400" dirty="0">
                <a:solidFill>
                  <a:schemeClr val="bg1">
                    <a:lumMod val="50000"/>
                  </a:schemeClr>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5230073" y="1776698"/>
            <a:ext cx="2648549" cy="2031325"/>
          </a:xfrm>
          <a:prstGeom prst="rect">
            <a:avLst/>
          </a:prstGeom>
        </p:spPr>
        <p:txBody>
          <a:bodyPr wrap="square">
            <a:spAutoFit/>
          </a:bodyPr>
          <a:lstStyle/>
          <a:p>
            <a:r>
              <a:rPr lang="en-US" sz="1400" b="1" dirty="0">
                <a:solidFill>
                  <a:srgbClr val="57BEF2"/>
                </a:solidFill>
              </a:rPr>
              <a:t>Mario Andretti</a:t>
            </a:r>
          </a:p>
          <a:p>
            <a:endParaRPr lang="en-US" sz="1400" dirty="0">
              <a:solidFill>
                <a:schemeClr val="bg1">
                  <a:lumMod val="50000"/>
                </a:schemeClr>
              </a:solidFill>
            </a:endParaRPr>
          </a:p>
          <a:p>
            <a:r>
              <a:rPr lang="en-US" sz="1400" dirty="0">
                <a:solidFill>
                  <a:schemeClr val="bg1">
                    <a:lumMod val="50000"/>
                  </a:schemeClr>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760926" y="1776697"/>
            <a:ext cx="2648549" cy="2031325"/>
          </a:xfrm>
          <a:prstGeom prst="rect">
            <a:avLst/>
          </a:prstGeom>
        </p:spPr>
        <p:txBody>
          <a:bodyPr wrap="square">
            <a:spAutoFit/>
          </a:bodyPr>
          <a:lstStyle/>
          <a:p>
            <a:r>
              <a:rPr lang="en-US" sz="1400" b="1" dirty="0">
                <a:solidFill>
                  <a:srgbClr val="57BEF2"/>
                </a:solidFill>
              </a:rPr>
              <a:t>Dwight. Eisenhower</a:t>
            </a:r>
          </a:p>
          <a:p>
            <a:endParaRPr lang="en-US" sz="1400" b="1" dirty="0">
              <a:solidFill>
                <a:schemeClr val="bg1">
                  <a:lumMod val="50000"/>
                </a:schemeClr>
              </a:solidFill>
            </a:endParaRPr>
          </a:p>
          <a:p>
            <a:r>
              <a:rPr lang="en-US" sz="1400" dirty="0">
                <a:solidFill>
                  <a:schemeClr val="bg1">
                    <a:lumMod val="50000"/>
                  </a:schemeClr>
                </a:solidFill>
              </a:rPr>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F0162936-7202-45F5-8F43-8CF8145E8BA8}"/>
              </a:ext>
            </a:extLst>
          </p:cNvPr>
          <p:cNvSpPr/>
          <p:nvPr/>
        </p:nvSpPr>
        <p:spPr>
          <a:xfrm>
            <a:off x="8760923" y="3926386"/>
            <a:ext cx="2648549" cy="2031325"/>
          </a:xfrm>
          <a:prstGeom prst="rect">
            <a:avLst/>
          </a:prstGeom>
        </p:spPr>
        <p:txBody>
          <a:bodyPr wrap="square">
            <a:spAutoFit/>
          </a:bodyPr>
          <a:lstStyle/>
          <a:p>
            <a:r>
              <a:rPr lang="en-US" sz="1400" b="1" dirty="0">
                <a:solidFill>
                  <a:srgbClr val="57BEF2"/>
                </a:solidFill>
              </a:rPr>
              <a:t>Mario Andretti</a:t>
            </a:r>
          </a:p>
          <a:p>
            <a:endParaRPr lang="en-US" sz="1400" dirty="0">
              <a:solidFill>
                <a:schemeClr val="bg1">
                  <a:lumMod val="50000"/>
                </a:schemeClr>
              </a:solidFill>
            </a:endParaRPr>
          </a:p>
          <a:p>
            <a:r>
              <a:rPr lang="en-US" sz="1400" dirty="0">
                <a:solidFill>
                  <a:schemeClr val="bg1">
                    <a:lumMod val="50000"/>
                  </a:schemeClr>
                </a:solidFill>
              </a:rPr>
              <a:t>Desire is the key to motivation, but it's determination and commitment to an unrelenting pursuit of your goal - a commitment to excellence - that will enable you to attain the success you seek. </a:t>
            </a:r>
          </a:p>
        </p:txBody>
      </p:sp>
      <p:sp>
        <p:nvSpPr>
          <p:cNvPr id="8" name="Rectangle 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B939C86B-95E2-4224-9964-6266B5A9852E}"/>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2498"/>
            <a:ext cx="12192000" cy="6870492"/>
          </a:xfrm>
          <a:prstGeom prst="rect">
            <a:avLst/>
          </a:prstGeom>
        </p:spPr>
      </p:pic>
      <p:sp>
        <p:nvSpPr>
          <p:cNvPr id="2" name="Title 1">
            <a:extLst>
              <a:ext uri="{FF2B5EF4-FFF2-40B4-BE49-F238E27FC236}">
                <a16:creationId xmlns:a16="http://schemas.microsoft.com/office/drawing/2014/main" id="{EA0A1827-DEB8-4D1F-9A7C-8D250918629D}"/>
              </a:ext>
            </a:extLst>
          </p:cNvPr>
          <p:cNvSpPr txBox="1">
            <a:spLocks/>
          </p:cNvSpPr>
          <p:nvPr/>
        </p:nvSpPr>
        <p:spPr>
          <a:xfrm>
            <a:off x="147716" y="122003"/>
            <a:ext cx="3539865" cy="2291413"/>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53466123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172715" y="1011655"/>
            <a:ext cx="852808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t>DATA</a:t>
            </a:r>
            <a:endParaRPr lang="en" sz="3600" dirty="0"/>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106329852"/>
              </p:ext>
            </p:extLst>
          </p:nvPr>
        </p:nvGraphicFramePr>
        <p:xfrm>
          <a:off x="3460144" y="2242131"/>
          <a:ext cx="6515412" cy="3288519"/>
        </p:xfrm>
        <a:graphic>
          <a:graphicData uri="http://schemas.openxmlformats.org/drawingml/2006/table">
            <a:tbl>
              <a:tblPr firstRow="1" bandRow="1">
                <a:tableStyleId>{5C22544A-7EE6-4342-B048-85BDC9FD1C3A}</a:tableStyleId>
              </a:tblPr>
              <a:tblGrid>
                <a:gridCol w="1628853">
                  <a:extLst>
                    <a:ext uri="{9D8B030D-6E8A-4147-A177-3AD203B41FA5}">
                      <a16:colId xmlns:a16="http://schemas.microsoft.com/office/drawing/2014/main" val="4287316403"/>
                    </a:ext>
                  </a:extLst>
                </a:gridCol>
                <a:gridCol w="1628853">
                  <a:extLst>
                    <a:ext uri="{9D8B030D-6E8A-4147-A177-3AD203B41FA5}">
                      <a16:colId xmlns:a16="http://schemas.microsoft.com/office/drawing/2014/main" val="1902235641"/>
                    </a:ext>
                  </a:extLst>
                </a:gridCol>
                <a:gridCol w="1628853">
                  <a:extLst>
                    <a:ext uri="{9D8B030D-6E8A-4147-A177-3AD203B41FA5}">
                      <a16:colId xmlns:a16="http://schemas.microsoft.com/office/drawing/2014/main" val="3162900589"/>
                    </a:ext>
                  </a:extLst>
                </a:gridCol>
                <a:gridCol w="1628853">
                  <a:extLst>
                    <a:ext uri="{9D8B030D-6E8A-4147-A177-3AD203B41FA5}">
                      <a16:colId xmlns:a16="http://schemas.microsoft.com/office/drawing/2014/main" val="2921416807"/>
                    </a:ext>
                  </a:extLst>
                </a:gridCol>
              </a:tblGrid>
              <a:tr h="304965">
                <a:tc>
                  <a:txBody>
                    <a:bodyPr/>
                    <a:lstStyle/>
                    <a:p>
                      <a:pPr algn="ctr"/>
                      <a:r>
                        <a:rPr lang="en-US" sz="1400" dirty="0"/>
                        <a:t>DATA</a:t>
                      </a:r>
                    </a:p>
                  </a:txBody>
                  <a:tcPr/>
                </a:tc>
                <a:tc>
                  <a:txBody>
                    <a:bodyPr/>
                    <a:lstStyle/>
                    <a:p>
                      <a:pPr algn="ctr"/>
                      <a:r>
                        <a:rPr lang="en-US" sz="1400" dirty="0"/>
                        <a:t>DATA</a:t>
                      </a:r>
                    </a:p>
                  </a:txBody>
                  <a:tcPr/>
                </a:tc>
                <a:tc>
                  <a:txBody>
                    <a:bodyPr/>
                    <a:lstStyle/>
                    <a:p>
                      <a:pPr algn="ctr"/>
                      <a:r>
                        <a:rPr lang="en-US" sz="1400" dirty="0"/>
                        <a:t>MORE DATA</a:t>
                      </a:r>
                    </a:p>
                  </a:txBody>
                  <a:tcPr/>
                </a:tc>
                <a:tc>
                  <a:txBody>
                    <a:bodyPr/>
                    <a:lstStyle/>
                    <a:p>
                      <a:pPr algn="ctr"/>
                      <a:r>
                        <a:rPr lang="en-US" sz="1400" dirty="0"/>
                        <a:t>LOTS OF DATA</a:t>
                      </a:r>
                    </a:p>
                  </a:txBody>
                  <a:tcPr/>
                </a:tc>
                <a:extLst>
                  <a:ext uri="{0D108BD9-81ED-4DB2-BD59-A6C34878D82A}">
                    <a16:rowId xmlns:a16="http://schemas.microsoft.com/office/drawing/2014/main" val="3132156098"/>
                  </a:ext>
                </a:extLst>
              </a:tr>
              <a:tr h="42622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426222">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426222">
                <a:tc>
                  <a:txBody>
                    <a:bodyPr/>
                    <a:lstStyle/>
                    <a:p>
                      <a:endParaRPr lang="en-US"/>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426222">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42622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42622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42622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790404" y="904646"/>
            <a:ext cx="8611192"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4010952730"/>
              </p:ext>
            </p:extLst>
          </p:nvPr>
        </p:nvGraphicFramePr>
        <p:xfrm>
          <a:off x="3096396" y="1526737"/>
          <a:ext cx="5999207" cy="4154535"/>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381DC02B-D675-42CF-9907-8263E12C758E}"/>
              </a:ext>
            </a:extLst>
          </p:cNvPr>
          <p:cNvSpPr txBox="1">
            <a:spLocks/>
          </p:cNvSpPr>
          <p:nvPr/>
        </p:nvSpPr>
        <p:spPr>
          <a:xfrm>
            <a:off x="1871450" y="153580"/>
            <a:ext cx="2723234" cy="76040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rgbClr val="295A72"/>
                </a:solidFill>
              </a:rPr>
              <a:t>MAPS</a:t>
            </a:r>
          </a:p>
        </p:txBody>
      </p:sp>
      <p:sp>
        <p:nvSpPr>
          <p:cNvPr id="5" name="Shape 249">
            <a:extLst>
              <a:ext uri="{FF2B5EF4-FFF2-40B4-BE49-F238E27FC236}">
                <a16:creationId xmlns:a16="http://schemas.microsoft.com/office/drawing/2014/main" id="{D7FD08DD-3941-4410-BCE0-E5F17D15F715}"/>
              </a:ext>
            </a:extLst>
          </p:cNvPr>
          <p:cNvSpPr/>
          <p:nvPr/>
        </p:nvSpPr>
        <p:spPr>
          <a:xfrm>
            <a:off x="736029" y="1086051"/>
            <a:ext cx="11383830" cy="5423499"/>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accent4"/>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2CFC04BB-B64B-4842-A0FB-30D89CEE897A}"/>
              </a:ext>
            </a:extLst>
          </p:cNvPr>
          <p:cNvSpPr/>
          <p:nvPr/>
        </p:nvSpPr>
        <p:spPr>
          <a:xfrm>
            <a:off x="2010438" y="2271289"/>
            <a:ext cx="1222629" cy="278996"/>
          </a:xfrm>
          <a:prstGeom prst="wedgeRectCallout">
            <a:avLst>
              <a:gd name="adj1" fmla="val -21428"/>
              <a:gd name="adj2" fmla="val 84287"/>
            </a:avLst>
          </a:prstGeom>
          <a:solidFill>
            <a:srgbClr val="F24745"/>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3BB1C997-542D-45B6-9ED6-3D93CE5DE18C}"/>
              </a:ext>
            </a:extLst>
          </p:cNvPr>
          <p:cNvSpPr/>
          <p:nvPr/>
        </p:nvSpPr>
        <p:spPr>
          <a:xfrm rot="8100000">
            <a:off x="2259245" y="2772715"/>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D9C8BA27-B666-4CA3-9583-6675919C0136}"/>
              </a:ext>
            </a:extLst>
          </p:cNvPr>
          <p:cNvSpPr/>
          <p:nvPr/>
        </p:nvSpPr>
        <p:spPr>
          <a:xfrm rot="8100000">
            <a:off x="3264850" y="4207701"/>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835511D1-427C-43BA-8C5D-4D7409C605D2}"/>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118885815"/>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1">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 name="TextBox 2">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4" name="TextBox 3">
            <a:extLst>
              <a:ext uri="{FF2B5EF4-FFF2-40B4-BE49-F238E27FC236}">
                <a16:creationId xmlns:a16="http://schemas.microsoft.com/office/drawing/2014/main" id="{C5F6A4A1-A9E6-4F1E-8F9F-17C7B351C55C}"/>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5" name="TextBox 4">
            <a:extLst>
              <a:ext uri="{FF2B5EF4-FFF2-40B4-BE49-F238E27FC236}">
                <a16:creationId xmlns:a16="http://schemas.microsoft.com/office/drawing/2014/main" id="{FB401ED0-9939-428D-A0C2-8CAA057B2693}"/>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6" name="Rectangle 5">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7" name="Diagram 6"/>
          <p:cNvGraphicFramePr/>
          <p:nvPr>
            <p:extLst>
              <p:ext uri="{D42A27DB-BD31-4B8C-83A1-F6EECF244321}">
                <p14:modId xmlns:p14="http://schemas.microsoft.com/office/powerpoint/2010/main" val="2399000444"/>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8"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0"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2"/>
          </a:solidFill>
          <a:effectLst>
            <a:outerShdw blurRad="50800" dist="38100" algn="l" rotWithShape="0">
              <a:prstClr val="black">
                <a:alpha val="23000"/>
              </a:prstClr>
            </a:outerShdw>
          </a:effectLst>
        </p:grpSpPr>
        <p:sp>
          <p:nvSpPr>
            <p:cNvPr id="11"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2"/>
          </a:solidFill>
          <a:effectLst>
            <a:outerShdw blurRad="50800" dist="38100" algn="l" rotWithShape="0">
              <a:prstClr val="black">
                <a:alpha val="23000"/>
              </a:prstClr>
            </a:outerShdw>
          </a:effectLst>
        </p:grpSpPr>
        <p:sp>
          <p:nvSpPr>
            <p:cNvPr id="17"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67065881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3BF0E72E-55A6-4D51-8555-2D6869841661}"/>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0" y="0"/>
            <a:ext cx="6096000" cy="6858000"/>
          </a:xfrm>
          <a:prstGeom prst="rect">
            <a:avLst/>
          </a:prstGeom>
        </p:spPr>
      </p:pic>
      <p:grpSp>
        <p:nvGrpSpPr>
          <p:cNvPr id="4" name="Group 3">
            <a:extLst>
              <a:ext uri="{FF2B5EF4-FFF2-40B4-BE49-F238E27FC236}">
                <a16:creationId xmlns:a16="http://schemas.microsoft.com/office/drawing/2014/main" id="{93A0B285-A21C-4BCC-BB51-1075BFC492A8}"/>
              </a:ext>
            </a:extLst>
          </p:cNvPr>
          <p:cNvGrpSpPr/>
          <p:nvPr/>
        </p:nvGrpSpPr>
        <p:grpSpPr>
          <a:xfrm>
            <a:off x="5560093" y="352269"/>
            <a:ext cx="4774078" cy="6112647"/>
            <a:chOff x="5560093" y="352269"/>
            <a:chExt cx="4774078" cy="6112647"/>
          </a:xfrm>
        </p:grpSpPr>
        <p:grpSp>
          <p:nvGrpSpPr>
            <p:cNvPr id="5" name="Group 4">
              <a:extLst>
                <a:ext uri="{FF2B5EF4-FFF2-40B4-BE49-F238E27FC236}">
                  <a16:creationId xmlns:a16="http://schemas.microsoft.com/office/drawing/2014/main" id="{3018CCF6-A5C2-456A-8D9F-C2E36E9D8135}"/>
                </a:ext>
              </a:extLst>
            </p:cNvPr>
            <p:cNvGrpSpPr/>
            <p:nvPr/>
          </p:nvGrpSpPr>
          <p:grpSpPr>
            <a:xfrm>
              <a:off x="5560093" y="352269"/>
              <a:ext cx="1221217" cy="1245641"/>
              <a:chOff x="7570030" y="640979"/>
              <a:chExt cx="1608946" cy="1641125"/>
            </a:xfrm>
          </p:grpSpPr>
          <p:sp>
            <p:nvSpPr>
              <p:cNvPr id="19" name="Oval 18">
                <a:extLst>
                  <a:ext uri="{FF2B5EF4-FFF2-40B4-BE49-F238E27FC236}">
                    <a16:creationId xmlns:a16="http://schemas.microsoft.com/office/drawing/2014/main" id="{A4560699-AA16-4BEC-95F3-15C123170C94}"/>
                  </a:ext>
                </a:extLst>
              </p:cNvPr>
              <p:cNvSpPr/>
              <p:nvPr/>
            </p:nvSpPr>
            <p:spPr>
              <a:xfrm>
                <a:off x="7570030" y="640979"/>
                <a:ext cx="1608946" cy="1641125"/>
              </a:xfrm>
              <a:prstGeom prst="ellipse">
                <a:avLst/>
              </a:prstGeom>
              <a:solidFill>
                <a:srgbClr val="87C755"/>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a:extLst>
                  <a:ext uri="{FF2B5EF4-FFF2-40B4-BE49-F238E27FC236}">
                    <a16:creationId xmlns:a16="http://schemas.microsoft.com/office/drawing/2014/main" id="{C4E102A5-B0A4-4DB3-A269-39682D9ED2ED}"/>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6" name="Group 5">
              <a:extLst>
                <a:ext uri="{FF2B5EF4-FFF2-40B4-BE49-F238E27FC236}">
                  <a16:creationId xmlns:a16="http://schemas.microsoft.com/office/drawing/2014/main" id="{D12FC238-CE0D-4EA7-91ED-6C7EB5E53316}"/>
                </a:ext>
              </a:extLst>
            </p:cNvPr>
            <p:cNvGrpSpPr/>
            <p:nvPr/>
          </p:nvGrpSpPr>
          <p:grpSpPr>
            <a:xfrm>
              <a:off x="5560093" y="1919937"/>
              <a:ext cx="1221217" cy="1245641"/>
              <a:chOff x="7570030" y="640979"/>
              <a:chExt cx="1608946" cy="1641125"/>
            </a:xfrm>
          </p:grpSpPr>
          <p:sp>
            <p:nvSpPr>
              <p:cNvPr id="17" name="Oval 16">
                <a:extLst>
                  <a:ext uri="{FF2B5EF4-FFF2-40B4-BE49-F238E27FC236}">
                    <a16:creationId xmlns:a16="http://schemas.microsoft.com/office/drawing/2014/main" id="{87332A2B-8D20-4524-85C2-D5EB04221C3C}"/>
                  </a:ext>
                </a:extLst>
              </p:cNvPr>
              <p:cNvSpPr/>
              <p:nvPr/>
            </p:nvSpPr>
            <p:spPr>
              <a:xfrm>
                <a:off x="7570030" y="640979"/>
                <a:ext cx="1608946" cy="1641125"/>
              </a:xfrm>
              <a:prstGeom prst="ellipse">
                <a:avLst/>
              </a:prstGeom>
              <a:solidFill>
                <a:srgbClr val="55A46E"/>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a:extLst>
                  <a:ext uri="{FF2B5EF4-FFF2-40B4-BE49-F238E27FC236}">
                    <a16:creationId xmlns:a16="http://schemas.microsoft.com/office/drawing/2014/main" id="{790896AF-A58D-4588-ACB3-462FF18E2F58}"/>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7" name="Group 6">
              <a:extLst>
                <a:ext uri="{FF2B5EF4-FFF2-40B4-BE49-F238E27FC236}">
                  <a16:creationId xmlns:a16="http://schemas.microsoft.com/office/drawing/2014/main" id="{08EDBA5E-A162-450E-BF99-140C7EC36A01}"/>
                </a:ext>
              </a:extLst>
            </p:cNvPr>
            <p:cNvGrpSpPr/>
            <p:nvPr/>
          </p:nvGrpSpPr>
          <p:grpSpPr>
            <a:xfrm>
              <a:off x="5560093" y="3579037"/>
              <a:ext cx="1221217" cy="1245641"/>
              <a:chOff x="7570030" y="640979"/>
              <a:chExt cx="1608946" cy="1641125"/>
            </a:xfrm>
          </p:grpSpPr>
          <p:sp>
            <p:nvSpPr>
              <p:cNvPr id="15" name="Oval 14">
                <a:extLst>
                  <a:ext uri="{FF2B5EF4-FFF2-40B4-BE49-F238E27FC236}">
                    <a16:creationId xmlns:a16="http://schemas.microsoft.com/office/drawing/2014/main" id="{0A63711D-9C12-470A-895A-180D9F22C49F}"/>
                  </a:ext>
                </a:extLst>
              </p:cNvPr>
              <p:cNvSpPr/>
              <p:nvPr/>
            </p:nvSpPr>
            <p:spPr>
              <a:xfrm>
                <a:off x="7570030" y="640979"/>
                <a:ext cx="1608946" cy="1641125"/>
              </a:xfrm>
              <a:prstGeom prst="ellipse">
                <a:avLst/>
              </a:prstGeom>
              <a:solidFill>
                <a:srgbClr val="2DB3A8"/>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a:extLst>
                  <a:ext uri="{FF2B5EF4-FFF2-40B4-BE49-F238E27FC236}">
                    <a16:creationId xmlns:a16="http://schemas.microsoft.com/office/drawing/2014/main" id="{17F49A90-F17E-407D-B3C8-D568F84FD756}"/>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8" name="Group 7">
              <a:extLst>
                <a:ext uri="{FF2B5EF4-FFF2-40B4-BE49-F238E27FC236}">
                  <a16:creationId xmlns:a16="http://schemas.microsoft.com/office/drawing/2014/main" id="{438BB22D-C3E7-4E14-A247-FC3CD0547027}"/>
                </a:ext>
              </a:extLst>
            </p:cNvPr>
            <p:cNvGrpSpPr/>
            <p:nvPr/>
          </p:nvGrpSpPr>
          <p:grpSpPr>
            <a:xfrm>
              <a:off x="5560093" y="5219275"/>
              <a:ext cx="1221217" cy="1245641"/>
              <a:chOff x="7570030" y="640979"/>
              <a:chExt cx="1608946" cy="1641125"/>
            </a:xfrm>
          </p:grpSpPr>
          <p:sp>
            <p:nvSpPr>
              <p:cNvPr id="13" name="Oval 12">
                <a:extLst>
                  <a:ext uri="{FF2B5EF4-FFF2-40B4-BE49-F238E27FC236}">
                    <a16:creationId xmlns:a16="http://schemas.microsoft.com/office/drawing/2014/main" id="{CF8FBB56-67ED-46E2-8036-AAC0221E84C2}"/>
                  </a:ext>
                </a:extLst>
              </p:cNvPr>
              <p:cNvSpPr/>
              <p:nvPr/>
            </p:nvSpPr>
            <p:spPr>
              <a:xfrm>
                <a:off x="7570030" y="640979"/>
                <a:ext cx="1608946" cy="1641125"/>
              </a:xfrm>
              <a:prstGeom prst="ellipse">
                <a:avLst/>
              </a:prstGeom>
              <a:solidFill>
                <a:srgbClr val="2CA4BD"/>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a:extLst>
                  <a:ext uri="{FF2B5EF4-FFF2-40B4-BE49-F238E27FC236}">
                    <a16:creationId xmlns:a16="http://schemas.microsoft.com/office/drawing/2014/main" id="{34088FF7-6EA8-4F4E-9D18-BCE21A357E91}"/>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cxnSp>
          <p:nvCxnSpPr>
            <p:cNvPr id="9" name="Straight Connector 8">
              <a:extLst>
                <a:ext uri="{FF2B5EF4-FFF2-40B4-BE49-F238E27FC236}">
                  <a16:creationId xmlns:a16="http://schemas.microsoft.com/office/drawing/2014/main" id="{D0437FBF-0D16-4D4A-9BF5-724F3895CC6A}"/>
                </a:ext>
              </a:extLst>
            </p:cNvPr>
            <p:cNvCxnSpPr>
              <a:stCxn id="19" idx="6"/>
            </p:cNvCxnSpPr>
            <p:nvPr/>
          </p:nvCxnSpPr>
          <p:spPr>
            <a:xfrm flipV="1">
              <a:off x="6781310" y="973351"/>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0" name="Straight Connector 9">
              <a:extLst>
                <a:ext uri="{FF2B5EF4-FFF2-40B4-BE49-F238E27FC236}">
                  <a16:creationId xmlns:a16="http://schemas.microsoft.com/office/drawing/2014/main" id="{FDAFE8B6-8229-4A46-8AD3-7F6B1A94C8EC}"/>
                </a:ext>
              </a:extLst>
            </p:cNvPr>
            <p:cNvCxnSpPr/>
            <p:nvPr/>
          </p:nvCxnSpPr>
          <p:spPr>
            <a:xfrm flipV="1">
              <a:off x="6781310" y="252566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1" name="Straight Connector 10">
              <a:extLst>
                <a:ext uri="{FF2B5EF4-FFF2-40B4-BE49-F238E27FC236}">
                  <a16:creationId xmlns:a16="http://schemas.microsoft.com/office/drawing/2014/main" id="{F2626816-F767-44A8-9296-04EC133E331C}"/>
                </a:ext>
              </a:extLst>
            </p:cNvPr>
            <p:cNvCxnSpPr/>
            <p:nvPr/>
          </p:nvCxnSpPr>
          <p:spPr>
            <a:xfrm flipV="1">
              <a:off x="6781310" y="419838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2" name="Straight Connector 11">
              <a:extLst>
                <a:ext uri="{FF2B5EF4-FFF2-40B4-BE49-F238E27FC236}">
                  <a16:creationId xmlns:a16="http://schemas.microsoft.com/office/drawing/2014/main" id="{A00676AB-4D49-4A6C-A374-0372EA48D9DC}"/>
                </a:ext>
              </a:extLst>
            </p:cNvPr>
            <p:cNvCxnSpPr/>
            <p:nvPr/>
          </p:nvCxnSpPr>
          <p:spPr>
            <a:xfrm flipV="1">
              <a:off x="6781310" y="5838618"/>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grpSp>
      <p:sp>
        <p:nvSpPr>
          <p:cNvPr id="21" name="TextBox 20">
            <a:extLst>
              <a:ext uri="{FF2B5EF4-FFF2-40B4-BE49-F238E27FC236}">
                <a16:creationId xmlns:a16="http://schemas.microsoft.com/office/drawing/2014/main" id="{61EDD4B4-A192-4F68-ABDA-4E23CE9DFE29}"/>
              </a:ext>
            </a:extLst>
          </p:cNvPr>
          <p:cNvSpPr txBox="1"/>
          <p:nvPr/>
        </p:nvSpPr>
        <p:spPr>
          <a:xfrm>
            <a:off x="6887959" y="103337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2" name="Rectangle 21">
            <a:extLst>
              <a:ext uri="{FF2B5EF4-FFF2-40B4-BE49-F238E27FC236}">
                <a16:creationId xmlns:a16="http://schemas.microsoft.com/office/drawing/2014/main" id="{BEF9BA1F-2BF0-4E88-83AC-FB05E442DFAE}"/>
              </a:ext>
            </a:extLst>
          </p:cNvPr>
          <p:cNvSpPr/>
          <p:nvPr/>
        </p:nvSpPr>
        <p:spPr>
          <a:xfrm>
            <a:off x="6823029" y="481014"/>
            <a:ext cx="2289408"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st</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January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2014</a:t>
            </a:r>
          </a:p>
        </p:txBody>
      </p:sp>
      <p:sp>
        <p:nvSpPr>
          <p:cNvPr id="23" name="Rectangle 22">
            <a:extLst>
              <a:ext uri="{FF2B5EF4-FFF2-40B4-BE49-F238E27FC236}">
                <a16:creationId xmlns:a16="http://schemas.microsoft.com/office/drawing/2014/main" id="{C95BF773-6557-425A-8072-835167274E24}"/>
              </a:ext>
            </a:extLst>
          </p:cNvPr>
          <p:cNvSpPr/>
          <p:nvPr/>
        </p:nvSpPr>
        <p:spPr>
          <a:xfrm>
            <a:off x="1639879" y="2623560"/>
            <a:ext cx="4203508" cy="541174"/>
          </a:xfrm>
          <a:prstGeom prst="rect">
            <a:avLst/>
          </a:prstGeom>
        </p:spPr>
        <p:txBody>
          <a:bodyPr wrap="square">
            <a:spAutoFit/>
          </a:bodyPr>
          <a:lstStyle/>
          <a:p>
            <a:pPr algn="ctr">
              <a:lnSpc>
                <a:spcPts val="3500"/>
              </a:lnSpc>
            </a:pPr>
            <a:r>
              <a:rPr lang="en-US" sz="3600" b="1" spc="-150" dirty="0">
                <a:ln w="0"/>
                <a:solidFill>
                  <a:schemeClr val="bg1"/>
                </a:solidFill>
                <a:latin typeface="Roboto" pitchFamily="2" charset="0"/>
                <a:ea typeface="Roboto" pitchFamily="2" charset="0"/>
                <a:cs typeface="Lato" panose="020F0502020204030203" pitchFamily="34" charset="0"/>
              </a:rPr>
              <a:t>Picture Timeline</a:t>
            </a:r>
          </a:p>
        </p:txBody>
      </p:sp>
      <p:sp>
        <p:nvSpPr>
          <p:cNvPr id="24" name="TextBox 23">
            <a:extLst>
              <a:ext uri="{FF2B5EF4-FFF2-40B4-BE49-F238E27FC236}">
                <a16:creationId xmlns:a16="http://schemas.microsoft.com/office/drawing/2014/main" id="{D1E4813E-B0E7-453D-87F3-32D2E1B36899}"/>
              </a:ext>
            </a:extLst>
          </p:cNvPr>
          <p:cNvSpPr txBox="1"/>
          <p:nvPr/>
        </p:nvSpPr>
        <p:spPr>
          <a:xfrm>
            <a:off x="2172938" y="3253878"/>
            <a:ext cx="3137390" cy="977191"/>
          </a:xfrm>
          <a:prstGeom prst="rect">
            <a:avLst/>
          </a:prstGeom>
          <a:noFill/>
        </p:spPr>
        <p:txBody>
          <a:bodyPr wrap="square" rtlCol="0">
            <a:spAutoFit/>
          </a:bodyPr>
          <a:lstStyle/>
          <a:p>
            <a:pPr algn="r"/>
            <a:r>
              <a:rPr lang="en-US" sz="11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Roboto" pitchFamily="2" charset="0"/>
              <a:ea typeface="Roboto" pitchFamily="2" charset="0"/>
              <a:cs typeface="Lato" panose="020F0502020204030203" pitchFamily="34" charset="0"/>
            </a:endParaRPr>
          </a:p>
        </p:txBody>
      </p:sp>
      <p:sp>
        <p:nvSpPr>
          <p:cNvPr id="25" name="TextBox 24">
            <a:extLst>
              <a:ext uri="{FF2B5EF4-FFF2-40B4-BE49-F238E27FC236}">
                <a16:creationId xmlns:a16="http://schemas.microsoft.com/office/drawing/2014/main" id="{7FBCBC95-87C7-479F-8737-4D4C8E0E3D78}"/>
              </a:ext>
            </a:extLst>
          </p:cNvPr>
          <p:cNvSpPr txBox="1"/>
          <p:nvPr/>
        </p:nvSpPr>
        <p:spPr>
          <a:xfrm>
            <a:off x="6887959" y="265814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6" name="TextBox 25">
            <a:extLst>
              <a:ext uri="{FF2B5EF4-FFF2-40B4-BE49-F238E27FC236}">
                <a16:creationId xmlns:a16="http://schemas.microsoft.com/office/drawing/2014/main" id="{675E3CCB-18AF-4375-B7CE-5AFD9A86D019}"/>
              </a:ext>
            </a:extLst>
          </p:cNvPr>
          <p:cNvSpPr txBox="1"/>
          <p:nvPr/>
        </p:nvSpPr>
        <p:spPr>
          <a:xfrm>
            <a:off x="6916480" y="432912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7" name="TextBox 26">
            <a:extLst>
              <a:ext uri="{FF2B5EF4-FFF2-40B4-BE49-F238E27FC236}">
                <a16:creationId xmlns:a16="http://schemas.microsoft.com/office/drawing/2014/main" id="{9F8365E5-BD97-44D8-B74C-BA96C6311B43}"/>
              </a:ext>
            </a:extLst>
          </p:cNvPr>
          <p:cNvSpPr txBox="1"/>
          <p:nvPr/>
        </p:nvSpPr>
        <p:spPr>
          <a:xfrm>
            <a:off x="6853495" y="596762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8" name="Rectangle 27">
            <a:extLst>
              <a:ext uri="{FF2B5EF4-FFF2-40B4-BE49-F238E27FC236}">
                <a16:creationId xmlns:a16="http://schemas.microsoft.com/office/drawing/2014/main" id="{DF620B7A-8856-44A4-95BA-2B0658B66A4D}"/>
              </a:ext>
            </a:extLst>
          </p:cNvPr>
          <p:cNvSpPr/>
          <p:nvPr/>
        </p:nvSpPr>
        <p:spPr>
          <a:xfrm>
            <a:off x="6846240" y="1982529"/>
            <a:ext cx="2296463"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8</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August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2015</a:t>
            </a:r>
          </a:p>
        </p:txBody>
      </p:sp>
      <p:sp>
        <p:nvSpPr>
          <p:cNvPr id="29" name="Rectangle 28">
            <a:extLst>
              <a:ext uri="{FF2B5EF4-FFF2-40B4-BE49-F238E27FC236}">
                <a16:creationId xmlns:a16="http://schemas.microsoft.com/office/drawing/2014/main" id="{2E7C042B-8D1A-4C51-8DF7-52BBACAC5B6E}"/>
              </a:ext>
            </a:extLst>
          </p:cNvPr>
          <p:cNvSpPr/>
          <p:nvPr/>
        </p:nvSpPr>
        <p:spPr>
          <a:xfrm>
            <a:off x="6823111" y="3653583"/>
            <a:ext cx="2126544"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21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April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2016</a:t>
            </a:r>
          </a:p>
        </p:txBody>
      </p:sp>
      <p:sp>
        <p:nvSpPr>
          <p:cNvPr id="30" name="Rectangle 29">
            <a:extLst>
              <a:ext uri="{FF2B5EF4-FFF2-40B4-BE49-F238E27FC236}">
                <a16:creationId xmlns:a16="http://schemas.microsoft.com/office/drawing/2014/main" id="{ACD8D03E-02C7-4985-A5C9-A0C180EA21DA}"/>
              </a:ext>
            </a:extLst>
          </p:cNvPr>
          <p:cNvSpPr/>
          <p:nvPr/>
        </p:nvSpPr>
        <p:spPr>
          <a:xfrm>
            <a:off x="6781310" y="5315398"/>
            <a:ext cx="2351926"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12</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June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2017</a:t>
            </a:r>
          </a:p>
        </p:txBody>
      </p:sp>
      <p:cxnSp>
        <p:nvCxnSpPr>
          <p:cNvPr id="31" name="Straight Connector 30">
            <a:extLst>
              <a:ext uri="{FF2B5EF4-FFF2-40B4-BE49-F238E27FC236}">
                <a16:creationId xmlns:a16="http://schemas.microsoft.com/office/drawing/2014/main" id="{BF5DE898-4624-4559-AEDA-819869ACADB8}"/>
              </a:ext>
            </a:extLst>
          </p:cNvPr>
          <p:cNvCxnSpPr>
            <a:cxnSpLocks/>
          </p:cNvCxnSpPr>
          <p:nvPr/>
        </p:nvCxnSpPr>
        <p:spPr>
          <a:xfrm flipV="1">
            <a:off x="2133289" y="3164054"/>
            <a:ext cx="3216689" cy="1"/>
          </a:xfrm>
          <a:prstGeom prst="line">
            <a:avLst/>
          </a:prstGeom>
          <a:ln w="28575">
            <a:solidFill>
              <a:schemeClr val="bg1"/>
            </a:solidFill>
          </a:ln>
        </p:spPr>
        <p:style>
          <a:lnRef idx="1">
            <a:schemeClr val="dk1"/>
          </a:lnRef>
          <a:fillRef idx="0">
            <a:schemeClr val="dk1"/>
          </a:fillRef>
          <a:effectRef idx="0">
            <a:schemeClr val="dk1"/>
          </a:effectRef>
          <a:fontRef idx="minor">
            <a:schemeClr val="tx1"/>
          </a:fontRef>
        </p:style>
      </p:cxnSp>
      <p:sp>
        <p:nvSpPr>
          <p:cNvPr id="32" name="Shape 440">
            <a:extLst>
              <a:ext uri="{FF2B5EF4-FFF2-40B4-BE49-F238E27FC236}">
                <a16:creationId xmlns:a16="http://schemas.microsoft.com/office/drawing/2014/main" id="{BF882928-659E-42C3-9C7F-E3B45E412F06}"/>
              </a:ext>
            </a:extLst>
          </p:cNvPr>
          <p:cNvSpPr/>
          <p:nvPr/>
        </p:nvSpPr>
        <p:spPr>
          <a:xfrm>
            <a:off x="5957343" y="2333937"/>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539D6A"/>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3" name="Shape 486">
            <a:extLst>
              <a:ext uri="{FF2B5EF4-FFF2-40B4-BE49-F238E27FC236}">
                <a16:creationId xmlns:a16="http://schemas.microsoft.com/office/drawing/2014/main" id="{A1DBAE8F-B728-4C4C-A06B-88BEF621E5EE}"/>
              </a:ext>
            </a:extLst>
          </p:cNvPr>
          <p:cNvGrpSpPr/>
          <p:nvPr/>
        </p:nvGrpSpPr>
        <p:grpSpPr>
          <a:xfrm>
            <a:off x="5986044" y="702431"/>
            <a:ext cx="332377" cy="541839"/>
            <a:chOff x="6730350" y="2315900"/>
            <a:chExt cx="257700" cy="420100"/>
          </a:xfrm>
          <a:solidFill>
            <a:srgbClr val="87C755"/>
          </a:solidFill>
        </p:grpSpPr>
        <p:sp>
          <p:nvSpPr>
            <p:cNvPr id="34" name="Shape 487">
              <a:extLst>
                <a:ext uri="{FF2B5EF4-FFF2-40B4-BE49-F238E27FC236}">
                  <a16:creationId xmlns:a16="http://schemas.microsoft.com/office/drawing/2014/main" id="{C606B0D5-B9A7-4D33-BE59-FDA50566453C}"/>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88">
              <a:extLst>
                <a:ext uri="{FF2B5EF4-FFF2-40B4-BE49-F238E27FC236}">
                  <a16:creationId xmlns:a16="http://schemas.microsoft.com/office/drawing/2014/main" id="{8719F038-7C70-458C-9334-FAC329B786C6}"/>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89">
              <a:extLst>
                <a:ext uri="{FF2B5EF4-FFF2-40B4-BE49-F238E27FC236}">
                  <a16:creationId xmlns:a16="http://schemas.microsoft.com/office/drawing/2014/main" id="{468C5135-352D-4F36-9041-EB104B189D2C}"/>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90">
              <a:extLst>
                <a:ext uri="{FF2B5EF4-FFF2-40B4-BE49-F238E27FC236}">
                  <a16:creationId xmlns:a16="http://schemas.microsoft.com/office/drawing/2014/main" id="{A375F726-2803-4D65-AE2E-8F1E8DE92C26}"/>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491">
              <a:extLst>
                <a:ext uri="{FF2B5EF4-FFF2-40B4-BE49-F238E27FC236}">
                  <a16:creationId xmlns:a16="http://schemas.microsoft.com/office/drawing/2014/main" id="{539A5E0F-4F2D-4D2C-96F6-2F0F92469B9D}"/>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9" name="Shape 504">
            <a:extLst>
              <a:ext uri="{FF2B5EF4-FFF2-40B4-BE49-F238E27FC236}">
                <a16:creationId xmlns:a16="http://schemas.microsoft.com/office/drawing/2014/main" id="{267B6BE6-8569-4562-9B4F-E408E9232E9A}"/>
              </a:ext>
            </a:extLst>
          </p:cNvPr>
          <p:cNvGrpSpPr/>
          <p:nvPr/>
        </p:nvGrpSpPr>
        <p:grpSpPr>
          <a:xfrm>
            <a:off x="5905917" y="4002399"/>
            <a:ext cx="545785" cy="403792"/>
            <a:chOff x="5255200" y="3006475"/>
            <a:chExt cx="511700" cy="378575"/>
          </a:xfrm>
          <a:solidFill>
            <a:srgbClr val="2DB3A8"/>
          </a:solidFill>
        </p:grpSpPr>
        <p:sp>
          <p:nvSpPr>
            <p:cNvPr id="40" name="Shape 505">
              <a:extLst>
                <a:ext uri="{FF2B5EF4-FFF2-40B4-BE49-F238E27FC236}">
                  <a16:creationId xmlns:a16="http://schemas.microsoft.com/office/drawing/2014/main" id="{BD54DAD1-9499-474A-BB43-8ED643841230}"/>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6">
              <a:extLst>
                <a:ext uri="{FF2B5EF4-FFF2-40B4-BE49-F238E27FC236}">
                  <a16:creationId xmlns:a16="http://schemas.microsoft.com/office/drawing/2014/main" id="{EBBD955B-78D1-4547-B97B-30AB9DF8ED8E}"/>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2" name="Shape 532">
            <a:extLst>
              <a:ext uri="{FF2B5EF4-FFF2-40B4-BE49-F238E27FC236}">
                <a16:creationId xmlns:a16="http://schemas.microsoft.com/office/drawing/2014/main" id="{4751B149-1570-4A87-A553-5FD998DE6B90}"/>
              </a:ext>
            </a:extLst>
          </p:cNvPr>
          <p:cNvGrpSpPr/>
          <p:nvPr/>
        </p:nvGrpSpPr>
        <p:grpSpPr>
          <a:xfrm>
            <a:off x="5938223" y="5652327"/>
            <a:ext cx="483228" cy="354301"/>
            <a:chOff x="3936375" y="3703750"/>
            <a:chExt cx="453050" cy="332175"/>
          </a:xfrm>
          <a:solidFill>
            <a:srgbClr val="2CA4BD"/>
          </a:solidFill>
        </p:grpSpPr>
        <p:sp>
          <p:nvSpPr>
            <p:cNvPr id="43" name="Shape 533">
              <a:extLst>
                <a:ext uri="{FF2B5EF4-FFF2-40B4-BE49-F238E27FC236}">
                  <a16:creationId xmlns:a16="http://schemas.microsoft.com/office/drawing/2014/main" id="{818B4BE0-5DF7-4799-927B-B8AE00B88552}"/>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34">
              <a:extLst>
                <a:ext uri="{FF2B5EF4-FFF2-40B4-BE49-F238E27FC236}">
                  <a16:creationId xmlns:a16="http://schemas.microsoft.com/office/drawing/2014/main" id="{E7EB30A2-FB8F-411F-83A4-F7C4F9DA894D}"/>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35">
              <a:extLst>
                <a:ext uri="{FF2B5EF4-FFF2-40B4-BE49-F238E27FC236}">
                  <a16:creationId xmlns:a16="http://schemas.microsoft.com/office/drawing/2014/main" id="{70B1CC5A-ED6F-4AF1-A433-0B69E5036364}"/>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36">
              <a:extLst>
                <a:ext uri="{FF2B5EF4-FFF2-40B4-BE49-F238E27FC236}">
                  <a16:creationId xmlns:a16="http://schemas.microsoft.com/office/drawing/2014/main" id="{3392FCC8-A96B-4E33-B33E-48BA1366602D}"/>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37">
              <a:extLst>
                <a:ext uri="{FF2B5EF4-FFF2-40B4-BE49-F238E27FC236}">
                  <a16:creationId xmlns:a16="http://schemas.microsoft.com/office/drawing/2014/main" id="{8A1DC470-CA89-4189-8FDE-015BD9CB8E04}"/>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8" name="Rectangle 4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56410933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BFA72092-E5CC-4D6D-BC4F-E676B7E973FE}"/>
              </a:ext>
            </a:extLst>
          </p:cNvPr>
          <p:cNvSpPr txBox="1">
            <a:spLocks/>
          </p:cNvSpPr>
          <p:nvPr/>
        </p:nvSpPr>
        <p:spPr>
          <a:xfrm>
            <a:off x="246267" y="1528515"/>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	ANDROID MOCKUP</a:t>
            </a:r>
            <a:endParaRPr lang="en-US" sz="3600" dirty="0">
              <a:solidFill>
                <a:srgbClr val="E6442F"/>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grpSp>
        <p:nvGrpSpPr>
          <p:cNvPr id="9" name="Group 8"/>
          <p:cNvGrpSpPr/>
          <p:nvPr/>
        </p:nvGrpSpPr>
        <p:grpSpPr>
          <a:xfrm>
            <a:off x="7281828" y="1237052"/>
            <a:ext cx="2353728" cy="4722960"/>
            <a:chOff x="6062627" y="735806"/>
            <a:chExt cx="2748781" cy="5515669"/>
          </a:xfrm>
        </p:grpSpPr>
        <p:pic>
          <p:nvPicPr>
            <p:cNvPr id="2" name="Picture 1">
              <a:extLst>
                <a:ext uri="{FF2B5EF4-FFF2-40B4-BE49-F238E27FC236}">
                  <a16:creationId xmlns:a16="http://schemas.microsoft.com/office/drawing/2014/main" id="{BE3B7E2D-84F4-470B-8759-1400C5F2D8A0}"/>
                </a:ext>
              </a:extLst>
            </p:cNvPr>
            <p:cNvPicPr>
              <a:picLocks noChangeAspect="1"/>
            </p:cNvPicPr>
            <p:nvPr/>
          </p:nvPicPr>
          <p:blipFill>
            <a:blip r:embed="rId2"/>
            <a:stretch>
              <a:fillRect/>
            </a:stretch>
          </p:blipFill>
          <p:spPr>
            <a:xfrm>
              <a:off x="6181132" y="1135343"/>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4" name="Shape 394">
              <a:extLst>
                <a:ext uri="{FF2B5EF4-FFF2-40B4-BE49-F238E27FC236}">
                  <a16:creationId xmlns:a16="http://schemas.microsoft.com/office/drawing/2014/main" id="{24A629FD-5696-4BE3-9052-842CD2B11C40}"/>
                </a:ext>
              </a:extLst>
            </p:cNvPr>
            <p:cNvSpPr/>
            <p:nvPr/>
          </p:nvSpPr>
          <p:spPr>
            <a:xfrm>
              <a:off x="6062627" y="735806"/>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5" name="Rectangle 4">
            <a:extLst>
              <a:ext uri="{FF2B5EF4-FFF2-40B4-BE49-F238E27FC236}">
                <a16:creationId xmlns:a16="http://schemas.microsoft.com/office/drawing/2014/main" id="{1A99A0D6-7A92-4F02-9279-1DE994318974}"/>
              </a:ext>
            </a:extLst>
          </p:cNvPr>
          <p:cNvSpPr/>
          <p:nvPr/>
        </p:nvSpPr>
        <p:spPr>
          <a:xfrm>
            <a:off x="1069718" y="2428981"/>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35873F71-B0DA-4C26-92BB-445A4F292583}"/>
              </a:ext>
            </a:extLst>
          </p:cNvPr>
          <p:cNvSpPr/>
          <p:nvPr/>
        </p:nvSpPr>
        <p:spPr>
          <a:xfrm>
            <a:off x="1069718" y="3846983"/>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5B4EC785-931C-4B5C-951A-C5C8366909AF}"/>
              </a:ext>
            </a:extLst>
          </p:cNvPr>
          <p:cNvSpPr/>
          <p:nvPr/>
        </p:nvSpPr>
        <p:spPr>
          <a:xfrm>
            <a:off x="530879" y="24980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FAD08906-187D-43E6-B9A3-FC0547FF467C}"/>
              </a:ext>
            </a:extLst>
          </p:cNvPr>
          <p:cNvSpPr/>
          <p:nvPr/>
        </p:nvSpPr>
        <p:spPr>
          <a:xfrm>
            <a:off x="530879" y="388338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878734349"/>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Group 8"/>
          <p:cNvGrpSpPr/>
          <p:nvPr/>
        </p:nvGrpSpPr>
        <p:grpSpPr>
          <a:xfrm>
            <a:off x="2417734" y="1213927"/>
            <a:ext cx="2140269" cy="4504038"/>
            <a:chOff x="2170990" y="671625"/>
            <a:chExt cx="2641866" cy="5559613"/>
          </a:xfrm>
        </p:grpSpPr>
        <p:pic>
          <p:nvPicPr>
            <p:cNvPr id="2" name="Picture 1">
              <a:extLst>
                <a:ext uri="{FF2B5EF4-FFF2-40B4-BE49-F238E27FC236}">
                  <a16:creationId xmlns:a16="http://schemas.microsoft.com/office/drawing/2014/main" id="{3F290136-BB40-40B3-B9DE-A6997DEF7B56}"/>
                </a:ext>
              </a:extLst>
            </p:cNvPr>
            <p:cNvPicPr>
              <a:picLocks noChangeAspect="1"/>
            </p:cNvPicPr>
            <p:nvPr/>
          </p:nvPicPr>
          <p:blipFill>
            <a:blip r:embed="rId2"/>
            <a:stretch>
              <a:fillRect/>
            </a:stretch>
          </p:blipFill>
          <p:spPr>
            <a:xfrm>
              <a:off x="2275665" y="1445585"/>
              <a:ext cx="2432515" cy="4224894"/>
            </a:xfrm>
            <a:prstGeom prst="rect">
              <a:avLst/>
            </a:prstGeom>
          </p:spPr>
        </p:pic>
        <p:sp>
          <p:nvSpPr>
            <p:cNvPr id="3" name="Shape 401">
              <a:extLst>
                <a:ext uri="{FF2B5EF4-FFF2-40B4-BE49-F238E27FC236}">
                  <a16:creationId xmlns:a16="http://schemas.microsoft.com/office/drawing/2014/main" id="{7F12614D-6214-4BFB-9AD6-7B4C1034F93B}"/>
                </a:ext>
              </a:extLst>
            </p:cNvPr>
            <p:cNvSpPr/>
            <p:nvPr/>
          </p:nvSpPr>
          <p:spPr>
            <a:xfrm>
              <a:off x="2170990" y="671625"/>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114300" dist="38100" dir="16200000" rotWithShape="0">
                <a:prstClr val="black">
                  <a:alpha val="21000"/>
                </a:prstClr>
              </a:outerShdw>
            </a:effectLst>
          </p:spPr>
          <p:txBody>
            <a:bodyPr lIns="91425" tIns="91425" rIns="91425" bIns="91425" anchor="ctr" anchorCtr="0">
              <a:noAutofit/>
            </a:bodyPr>
            <a:lstStyle/>
            <a:p>
              <a:pPr lvl="0">
                <a:spcBef>
                  <a:spcPts val="0"/>
                </a:spcBef>
                <a:buNone/>
              </a:pPr>
              <a:endParaRPr/>
            </a:p>
          </p:txBody>
        </p:sp>
      </p:grpSp>
      <p:sp>
        <p:nvSpPr>
          <p:cNvPr id="4" name="Rectangle 3">
            <a:extLst>
              <a:ext uri="{FF2B5EF4-FFF2-40B4-BE49-F238E27FC236}">
                <a16:creationId xmlns:a16="http://schemas.microsoft.com/office/drawing/2014/main" id="{24209C70-A6D9-4ED5-8F97-62F8F5ED0B6B}"/>
              </a:ext>
            </a:extLst>
          </p:cNvPr>
          <p:cNvSpPr/>
          <p:nvPr/>
        </p:nvSpPr>
        <p:spPr>
          <a:xfrm>
            <a:off x="7607862" y="2281881"/>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DE11C51F-E366-4C92-ADC7-72112A2CF6C3}"/>
              </a:ext>
            </a:extLst>
          </p:cNvPr>
          <p:cNvSpPr/>
          <p:nvPr/>
        </p:nvSpPr>
        <p:spPr>
          <a:xfrm>
            <a:off x="7607862" y="3699883"/>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C70E39C1-1993-4E4C-8CC9-182D5E634C57}"/>
              </a:ext>
            </a:extLst>
          </p:cNvPr>
          <p:cNvSpPr/>
          <p:nvPr/>
        </p:nvSpPr>
        <p:spPr>
          <a:xfrm>
            <a:off x="7069023" y="23509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F3BF7E12-7466-48DA-9690-133B05560A2E}"/>
              </a:ext>
            </a:extLst>
          </p:cNvPr>
          <p:cNvSpPr/>
          <p:nvPr/>
        </p:nvSpPr>
        <p:spPr>
          <a:xfrm>
            <a:off x="7069023" y="373628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B1AF41D3-619C-418F-9BBA-49D2C0F80FF9}"/>
              </a:ext>
            </a:extLst>
          </p:cNvPr>
          <p:cNvSpPr/>
          <p:nvPr/>
        </p:nvSpPr>
        <p:spPr>
          <a:xfrm>
            <a:off x="7069023" y="1286183"/>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iPhone MOCK</a:t>
            </a: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79576590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94B7962F-2D3A-4A3F-8C2B-30188C0A8F86}"/>
              </a:ext>
            </a:extLst>
          </p:cNvPr>
          <p:cNvSpPr txBox="1">
            <a:spLocks/>
          </p:cNvSpPr>
          <p:nvPr/>
        </p:nvSpPr>
        <p:spPr>
          <a:xfrm>
            <a:off x="-105653" y="1368857"/>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E6442F"/>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grpSp>
        <p:nvGrpSpPr>
          <p:cNvPr id="17" name="Group 16">
            <a:extLst>
              <a:ext uri="{FF2B5EF4-FFF2-40B4-BE49-F238E27FC236}">
                <a16:creationId xmlns:a16="http://schemas.microsoft.com/office/drawing/2014/main" id="{295F1BAA-6FB2-4BE2-B493-F12D8C23389F}"/>
              </a:ext>
            </a:extLst>
          </p:cNvPr>
          <p:cNvGrpSpPr/>
          <p:nvPr/>
        </p:nvGrpSpPr>
        <p:grpSpPr>
          <a:xfrm>
            <a:off x="6019293" y="1757558"/>
            <a:ext cx="4977568" cy="3875093"/>
            <a:chOff x="5494808" y="1485775"/>
            <a:chExt cx="5889017" cy="4584666"/>
          </a:xfrm>
        </p:grpSpPr>
        <p:grpSp>
          <p:nvGrpSpPr>
            <p:cNvPr id="3" name="Group 2">
              <a:extLst>
                <a:ext uri="{FF2B5EF4-FFF2-40B4-BE49-F238E27FC236}">
                  <a16:creationId xmlns:a16="http://schemas.microsoft.com/office/drawing/2014/main" id="{6E7BDF4D-C964-4131-B143-E41A911D16AC}"/>
                </a:ext>
              </a:extLst>
            </p:cNvPr>
            <p:cNvGrpSpPr/>
            <p:nvPr/>
          </p:nvGrpSpPr>
          <p:grpSpPr>
            <a:xfrm>
              <a:off x="5685350" y="1717449"/>
              <a:ext cx="5494305" cy="3886200"/>
              <a:chOff x="5897595" y="1485900"/>
              <a:chExt cx="5494305" cy="3948147"/>
            </a:xfrm>
          </p:grpSpPr>
          <p:pic>
            <p:nvPicPr>
              <p:cNvPr id="4" name="Picture 3">
                <a:extLst>
                  <a:ext uri="{FF2B5EF4-FFF2-40B4-BE49-F238E27FC236}">
                    <a16:creationId xmlns:a16="http://schemas.microsoft.com/office/drawing/2014/main" id="{5E03690C-6C71-48C0-8354-3A0BED295642}"/>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grpSp>
            <p:nvGrpSpPr>
              <p:cNvPr id="5" name="Group 4">
                <a:extLst>
                  <a:ext uri="{FF2B5EF4-FFF2-40B4-BE49-F238E27FC236}">
                    <a16:creationId xmlns:a16="http://schemas.microsoft.com/office/drawing/2014/main" id="{93F4C0FB-889A-4F42-B25E-B5CF06C0E7EC}"/>
                  </a:ext>
                </a:extLst>
              </p:cNvPr>
              <p:cNvGrpSpPr/>
              <p:nvPr/>
            </p:nvGrpSpPr>
            <p:grpSpPr>
              <a:xfrm>
                <a:off x="5927091" y="1507954"/>
                <a:ext cx="5464809" cy="3926093"/>
                <a:chOff x="5995956" y="1011667"/>
                <a:chExt cx="5464809" cy="3926093"/>
              </a:xfrm>
            </p:grpSpPr>
            <p:sp>
              <p:nvSpPr>
                <p:cNvPr id="6" name="Rectangle 5">
                  <a:extLst>
                    <a:ext uri="{FF2B5EF4-FFF2-40B4-BE49-F238E27FC236}">
                      <a16:creationId xmlns:a16="http://schemas.microsoft.com/office/drawing/2014/main" id="{B846E5DF-D1DE-4BE9-8643-8C2ECAE8B9A6}"/>
                    </a:ext>
                  </a:extLst>
                </p:cNvPr>
                <p:cNvSpPr/>
                <p:nvPr/>
              </p:nvSpPr>
              <p:spPr>
                <a:xfrm>
                  <a:off x="5995956" y="1011667"/>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F2711EE9-FAD5-40E9-BC69-C6CC88AF9570}"/>
                    </a:ext>
                  </a:extLst>
                </p:cNvPr>
                <p:cNvSpPr/>
                <p:nvPr/>
              </p:nvSpPr>
              <p:spPr>
                <a:xfrm>
                  <a:off x="7650480" y="1485900"/>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8" name="Shape 415">
              <a:extLst>
                <a:ext uri="{FF2B5EF4-FFF2-40B4-BE49-F238E27FC236}">
                  <a16:creationId xmlns:a16="http://schemas.microsoft.com/office/drawing/2014/main" id="{D2FA9BD3-DD5C-463F-9889-009CCE6F4300}"/>
                </a:ext>
              </a:extLst>
            </p:cNvPr>
            <p:cNvSpPr/>
            <p:nvPr/>
          </p:nvSpPr>
          <p:spPr>
            <a:xfrm>
              <a:off x="5494808" y="1485775"/>
              <a:ext cx="5889017" cy="45846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blurRad="25400" stA="38000" endPos="14000" dist="12700" dir="5400000" sy="-100000" algn="bl" rotWithShape="0"/>
            </a:effectLst>
          </p:spPr>
          <p:txBody>
            <a:bodyPr lIns="91425" tIns="91425" rIns="91425" bIns="91425" anchor="ctr" anchorCtr="0">
              <a:noAutofit/>
            </a:bodyPr>
            <a:lstStyle/>
            <a:p>
              <a:pPr lvl="0">
                <a:spcBef>
                  <a:spcPts val="0"/>
                </a:spcBef>
                <a:buNone/>
              </a:pPr>
              <a:endParaRPr/>
            </a:p>
          </p:txBody>
        </p:sp>
      </p:grpSp>
      <p:sp>
        <p:nvSpPr>
          <p:cNvPr id="9" name="Rectangle 8">
            <a:extLst>
              <a:ext uri="{FF2B5EF4-FFF2-40B4-BE49-F238E27FC236}">
                <a16:creationId xmlns:a16="http://schemas.microsoft.com/office/drawing/2014/main" id="{81B24C96-589E-4308-B669-F609838BAEDA}"/>
              </a:ext>
            </a:extLst>
          </p:cNvPr>
          <p:cNvSpPr/>
          <p:nvPr/>
        </p:nvSpPr>
        <p:spPr>
          <a:xfrm>
            <a:off x="1012345" y="2525554"/>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D8CA034B-914C-4085-9561-04270859398B}"/>
              </a:ext>
            </a:extLst>
          </p:cNvPr>
          <p:cNvSpPr/>
          <p:nvPr/>
        </p:nvSpPr>
        <p:spPr>
          <a:xfrm>
            <a:off x="1012345" y="3824772"/>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89B84AB1-329E-45DE-A0F9-DCDD58305404}"/>
              </a:ext>
            </a:extLst>
          </p:cNvPr>
          <p:cNvGrpSpPr/>
          <p:nvPr/>
        </p:nvGrpSpPr>
        <p:grpSpPr>
          <a:xfrm>
            <a:off x="354351" y="2758308"/>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E3D47288-0385-4701-8236-7338C643A96F}"/>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ACFA53A0-5BA7-44EA-8106-8355D1D4719A}"/>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EE8A58C3-B988-4973-B967-5C5B75420B3A}"/>
              </a:ext>
            </a:extLst>
          </p:cNvPr>
          <p:cNvGrpSpPr/>
          <p:nvPr/>
        </p:nvGrpSpPr>
        <p:grpSpPr>
          <a:xfrm>
            <a:off x="329714" y="4152776"/>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F8E11332-56A6-4414-8CCE-DCA3909B6D4A}"/>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5F581494-55F7-47D5-B383-3E74B69ED138}"/>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sp>
        <p:nvSpPr>
          <p:cNvPr id="18" name="Rectangle 1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831764084"/>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Group 8"/>
          <p:cNvGrpSpPr/>
          <p:nvPr/>
        </p:nvGrpSpPr>
        <p:grpSpPr>
          <a:xfrm>
            <a:off x="1806015" y="1279278"/>
            <a:ext cx="3355243" cy="4745161"/>
            <a:chOff x="1515729" y="682164"/>
            <a:chExt cx="3884506" cy="5493672"/>
          </a:xfrm>
        </p:grpSpPr>
        <p:pic>
          <p:nvPicPr>
            <p:cNvPr id="2" name="Picture 1">
              <a:extLst>
                <a:ext uri="{FF2B5EF4-FFF2-40B4-BE49-F238E27FC236}">
                  <a16:creationId xmlns:a16="http://schemas.microsoft.com/office/drawing/2014/main" id="{C3139239-B88B-4FCF-8566-DB7FBDDDACF2}"/>
                </a:ext>
              </a:extLst>
            </p:cNvPr>
            <p:cNvPicPr>
              <a:picLocks noChangeAspect="1"/>
            </p:cNvPicPr>
            <p:nvPr/>
          </p:nvPicPr>
          <p:blipFill>
            <a:blip r:embed="rId2"/>
            <a:stretch>
              <a:fillRect/>
            </a:stretch>
          </p:blipFill>
          <p:spPr>
            <a:xfrm>
              <a:off x="1775089" y="1200216"/>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408">
              <a:extLst>
                <a:ext uri="{FF2B5EF4-FFF2-40B4-BE49-F238E27FC236}">
                  <a16:creationId xmlns:a16="http://schemas.microsoft.com/office/drawing/2014/main" id="{ADBCB4BF-3DB4-4EF2-ABF5-5522934E4157}"/>
                </a:ext>
              </a:extLst>
            </p:cNvPr>
            <p:cNvSpPr/>
            <p:nvPr/>
          </p:nvSpPr>
          <p:spPr>
            <a:xfrm>
              <a:off x="1515729" y="68216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4" name="Rectangle 3">
            <a:extLst>
              <a:ext uri="{FF2B5EF4-FFF2-40B4-BE49-F238E27FC236}">
                <a16:creationId xmlns:a16="http://schemas.microsoft.com/office/drawing/2014/main" id="{224EC0D7-4AF9-475B-9E74-298253505155}"/>
              </a:ext>
            </a:extLst>
          </p:cNvPr>
          <p:cNvSpPr/>
          <p:nvPr/>
        </p:nvSpPr>
        <p:spPr>
          <a:xfrm>
            <a:off x="7662078" y="1430675"/>
            <a:ext cx="3413115" cy="646331"/>
          </a:xfrm>
          <a:prstGeom prst="rect">
            <a:avLst/>
          </a:prstGeom>
        </p:spPr>
        <p:txBody>
          <a:bodyPr wrap="none">
            <a:spAutoFit/>
          </a:bodyPr>
          <a:lstStyle/>
          <a:p>
            <a:pPr algn="ctr"/>
            <a:r>
              <a:rPr lang="en-US" sz="3600" dirty="0">
                <a:solidFill>
                  <a:srgbClr val="E6442F"/>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91E7E7F1-AA2E-4A84-8B4A-774F02BB1A4D}"/>
              </a:ext>
            </a:extLst>
          </p:cNvPr>
          <p:cNvSpPr/>
          <p:nvPr/>
        </p:nvSpPr>
        <p:spPr>
          <a:xfrm>
            <a:off x="7829763" y="2233857"/>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2799F15-51B8-44AE-8BA7-A1DD6FF910ED}"/>
              </a:ext>
            </a:extLst>
          </p:cNvPr>
          <p:cNvSpPr/>
          <p:nvPr/>
        </p:nvSpPr>
        <p:spPr>
          <a:xfrm>
            <a:off x="7829763" y="3651859"/>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DD2A1E55-9C8A-4B23-AFBB-362B23E19744}"/>
              </a:ext>
            </a:extLst>
          </p:cNvPr>
          <p:cNvSpPr/>
          <p:nvPr/>
        </p:nvSpPr>
        <p:spPr>
          <a:xfrm>
            <a:off x="7258050" y="2461452"/>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7A317088-A085-43CF-B488-CF2305CFF483}"/>
              </a:ext>
            </a:extLst>
          </p:cNvPr>
          <p:cNvSpPr/>
          <p:nvPr/>
        </p:nvSpPr>
        <p:spPr>
          <a:xfrm>
            <a:off x="7258050" y="3964918"/>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30946256"/>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accent1">
            <a:lumMod val="60000"/>
            <a:lumOff val="40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221083" y="3073566"/>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505</TotalTime>
  <Words>1166</Words>
  <Application>Microsoft Office PowerPoint</Application>
  <PresentationFormat>Widescreen</PresentationFormat>
  <Paragraphs>128</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SIMPLISTIC</vt:lpstr>
      <vt:lpstr>PowerPoint Presentation</vt:lpstr>
      <vt:lpstr>YOUR FIRST HEADLINE</vt:lpstr>
      <vt:lpstr>PowerPoint Presentation</vt:lpstr>
      <vt:lpstr>PowerPoint Presentation</vt:lpstr>
      <vt:lpstr>THIS IS YOUR HEADING</vt:lpstr>
      <vt:lpstr>YOU CAN ALSO SPLIT YOUR CONTENT</vt:lpstr>
      <vt:lpstr>IN THREE OR FOUR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69</cp:revision>
  <dcterms:created xsi:type="dcterms:W3CDTF">2017-08-02T20:41:11Z</dcterms:created>
  <dcterms:modified xsi:type="dcterms:W3CDTF">2018-04-17T13:59:59Z</dcterms:modified>
</cp:coreProperties>
</file>