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94" r:id="rId3"/>
    <p:sldId id="295" r:id="rId4"/>
    <p:sldId id="296" r:id="rId5"/>
    <p:sldId id="286" r:id="rId6"/>
    <p:sldId id="297" r:id="rId7"/>
    <p:sldId id="298" r:id="rId8"/>
    <p:sldId id="302" r:id="rId9"/>
    <p:sldId id="287" r:id="rId10"/>
    <p:sldId id="277" r:id="rId11"/>
    <p:sldId id="278" r:id="rId12"/>
    <p:sldId id="288" r:id="rId13"/>
    <p:sldId id="299" r:id="rId14"/>
    <p:sldId id="300" r:id="rId15"/>
    <p:sldId id="289" r:id="rId16"/>
    <p:sldId id="290" r:id="rId17"/>
    <p:sldId id="291" r:id="rId18"/>
    <p:sldId id="292" r:id="rId19"/>
    <p:sldId id="301"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BE2F19"/>
    <a:srgbClr val="EB2264"/>
    <a:srgbClr val="005109"/>
    <a:srgbClr val="D7C330"/>
    <a:srgbClr val="F379A2"/>
    <a:srgbClr val="009E13"/>
    <a:srgbClr val="21D7CD"/>
    <a:srgbClr val="C4D422"/>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150"/>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 styleId="{85BE263C-DBD7-4A20-BB59-AAB30ACAA65A}" styleName="Medium Style 3 - Accent 2">
    <a:wholeTbl>
      <a:tcTxStyle>
        <a:fontRef idx="minor">
          <a:scrgbClr r="0" g="0" b="0"/>
        </a:fontRef>
        <a:schemeClr val="dk1"/>
      </a:tcTxStyle>
      <a:tcStyle>
        <a:tcBdr>
          <a:left>
            <a:ln>
              <a:noFill/>
            </a:ln>
          </a:left>
          <a:right>
            <a:ln>
              <a:noFill/>
            </a:ln>
          </a:right>
          <a:top>
            <a:ln w="25400" cmpd="sng">
              <a:solidFill>
                <a:schemeClr val="dk1"/>
              </a:solidFill>
            </a:ln>
          </a:top>
          <a:bottom>
            <a:ln w="25400" cmpd="sng">
              <a:solidFill>
                <a:schemeClr val="dk1"/>
              </a:solidFill>
            </a:ln>
          </a:bottom>
          <a:insideH>
            <a:ln>
              <a:noFill/>
            </a:ln>
          </a:insideH>
          <a:insideV>
            <a:ln>
              <a:noFill/>
            </a:ln>
          </a:insideV>
        </a:tcBdr>
        <a:fill>
          <a:solidFill>
            <a:schemeClr val="lt1"/>
          </a:solidFill>
        </a:fill>
      </a:tcStyle>
    </a:wholeTbl>
    <a:band1H>
      <a:tcStyle>
        <a:tcBdr/>
        <a:fill>
          <a:solidFill>
            <a:schemeClr val="dk1">
              <a:tint val="20000"/>
            </a:schemeClr>
          </a:solidFill>
        </a:fill>
      </a:tcStyle>
    </a:band1H>
    <a:band1V>
      <a:tcStyle>
        <a:tcBdr/>
        <a:fill>
          <a:solidFill>
            <a:schemeClr val="dk1">
              <a:tint val="20000"/>
            </a:schemeClr>
          </a:solidFill>
        </a:fill>
      </a:tcStyle>
    </a:band1V>
    <a:lastCol>
      <a:tcTxStyle b="on">
        <a:fontRef idx="minor">
          <a:scrgbClr r="0" g="0" b="0"/>
        </a:fontRef>
        <a:schemeClr val="lt1"/>
      </a:tcTxStyle>
      <a:tcStyle>
        <a:tcBdr/>
        <a:fill>
          <a:solidFill>
            <a:schemeClr val="accent2"/>
          </a:solidFill>
        </a:fill>
      </a:tcStyle>
    </a:lastCol>
    <a:firstCol>
      <a:tcTxStyle b="on">
        <a:fontRef idx="minor">
          <a:scrgbClr r="0" g="0" b="0"/>
        </a:fontRef>
        <a:schemeClr val="lt1"/>
      </a:tcTxStyle>
      <a:tcStyle>
        <a:tcBdr/>
        <a:fill>
          <a:solidFill>
            <a:schemeClr val="accent2"/>
          </a:solidFill>
        </a:fill>
      </a:tcStyle>
    </a:firstCol>
    <a:lastRow>
      <a:tcTxStyle b="on"/>
      <a:tcStyle>
        <a:tcBdr>
          <a:top>
            <a:ln w="50800" cmpd="dbl">
              <a:solidFill>
                <a:schemeClr val="dk1"/>
              </a:solidFill>
            </a:ln>
          </a:top>
        </a:tcBdr>
        <a:fill>
          <a:solidFill>
            <a:schemeClr val="lt1"/>
          </a:solidFill>
        </a:fill>
      </a:tcStyle>
    </a:lastRow>
    <a:seCell>
      <a:tcTxStyle b="on">
        <a:fontRef idx="minor">
          <a:scrgbClr r="0" g="0" b="0"/>
        </a:fontRef>
        <a:schemeClr val="dk1"/>
      </a:tcTxStyle>
      <a:tcStyle>
        <a:tcBdr/>
      </a:tcStyle>
    </a:seCell>
    <a:swCell>
      <a:tcTxStyle b="on">
        <a:fontRef idx="minor">
          <a:scrgbClr r="0" g="0" b="0"/>
        </a:fontRef>
        <a:schemeClr val="dk1"/>
      </a:tcTxStyle>
      <a:tcStyle>
        <a:tcBdr/>
      </a:tcStyle>
    </a:swCell>
    <a:firstRow>
      <a:tcTxStyle b="on">
        <a:fontRef idx="minor">
          <a:scrgbClr r="0" g="0" b="0"/>
        </a:fontRef>
        <a:schemeClr val="lt1"/>
      </a:tcTxStyle>
      <a:tcStyle>
        <a:tcBdr>
          <a:bottom>
            <a:ln w="25400" cmpd="sng">
              <a:solidFill>
                <a:schemeClr val="dk1"/>
              </a:solidFill>
            </a:ln>
          </a:bottom>
        </a:tcBdr>
        <a:fill>
          <a:solidFill>
            <a:schemeClr val="accent2"/>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5" d="100"/>
          <a:sy n="65" d="100"/>
        </p:scale>
        <p:origin x="858" y="7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BE2F19"/>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F379A2"/>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rgbClr val="D7C33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005109"/>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800" b="1"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1_3">
  <dgm:title val=""/>
  <dgm:desc val=""/>
  <dgm:catLst>
    <dgm:cat type="accent1" pri="11300"/>
  </dgm:catLst>
  <dgm:styleLbl name="node0">
    <dgm:fillClrLst meth="repeat">
      <a:schemeClr val="accent1">
        <a:shade val="80000"/>
      </a:schemeClr>
    </dgm:fillClrLst>
    <dgm:linClrLst meth="repeat">
      <a:schemeClr val="lt1"/>
    </dgm:linClrLst>
    <dgm:effectClrLst/>
    <dgm:txLinClrLst/>
    <dgm:txFillClrLst/>
    <dgm:txEffectClrLst/>
  </dgm:styleLbl>
  <dgm:styleLbl name="alignNode1">
    <dgm:fillClrLst>
      <a:schemeClr val="accent1">
        <a:shade val="80000"/>
      </a:schemeClr>
      <a:schemeClr val="accent1">
        <a:tint val="70000"/>
      </a:schemeClr>
    </dgm:fillClrLst>
    <dgm:linClrLst>
      <a:schemeClr val="accent1">
        <a:shade val="80000"/>
      </a:schemeClr>
      <a:schemeClr val="accent1">
        <a:tint val="70000"/>
      </a:schemeClr>
    </dgm:linClrLst>
    <dgm:effectClrLst/>
    <dgm:txLinClrLst/>
    <dgm:txFillClrLst/>
    <dgm:txEffectClrLst/>
  </dgm:styleLbl>
  <dgm:styleLbl name="node1">
    <dgm:fillClrLst>
      <a:schemeClr val="accent1">
        <a:shade val="80000"/>
      </a:schemeClr>
      <a:schemeClr val="accent1">
        <a:tint val="70000"/>
      </a:schemeClr>
    </dgm:fillClrLst>
    <dgm:linClrLst meth="repeat">
      <a:schemeClr val="lt1"/>
    </dgm:linClrLst>
    <dgm:effectClrLst/>
    <dgm:txLinClrLst/>
    <dgm:txFillClrLst/>
    <dgm:txEffectClrLst/>
  </dgm:styleLbl>
  <dgm:styleLbl name="lnNode1">
    <dgm:fillClrLst>
      <a:schemeClr val="accent1">
        <a:shade val="80000"/>
      </a:schemeClr>
      <a:schemeClr val="accent1">
        <a:tint val="70000"/>
      </a:schemeClr>
    </dgm:fillClrLst>
    <dgm:linClrLst meth="repeat">
      <a:schemeClr val="lt1"/>
    </dgm:linClrLst>
    <dgm:effectClrLst/>
    <dgm:txLinClrLst/>
    <dgm:txFillClrLst/>
    <dgm:txEffectClrLst/>
  </dgm:styleLbl>
  <dgm:styleLbl name="vennNode1">
    <dgm:fillClrLst>
      <a:schemeClr val="accent1">
        <a:shade val="80000"/>
        <a:alpha val="50000"/>
      </a:schemeClr>
      <a:schemeClr val="accent1">
        <a:tint val="70000"/>
        <a:alpha val="50000"/>
      </a:schemeClr>
    </dgm:fillClrLst>
    <dgm:linClrLst meth="repeat">
      <a:schemeClr val="lt1"/>
    </dgm:linClrLst>
    <dgm:effectClrLst/>
    <dgm:txLinClrLst/>
    <dgm:txFillClrLst/>
    <dgm:txEffectClrLst/>
  </dgm:styleLbl>
  <dgm:styleLbl name="node2">
    <dgm:fillClrLst>
      <a:schemeClr val="accent1">
        <a:tint val="99000"/>
      </a:schemeClr>
    </dgm:fillClrLst>
    <dgm:linClrLst meth="repeat">
      <a:schemeClr val="lt1"/>
    </dgm:linClrLst>
    <dgm:effectClrLst/>
    <dgm:txLinClrLst/>
    <dgm:txFillClrLst/>
    <dgm:txEffectClrLst/>
  </dgm:styleLbl>
  <dgm:styleLbl name="node3">
    <dgm:fillClrLst>
      <a:schemeClr val="accent1">
        <a:tint val="80000"/>
      </a:schemeClr>
    </dgm:fillClrLst>
    <dgm:linClrLst meth="repeat">
      <a:schemeClr val="lt1"/>
    </dgm:linClrLst>
    <dgm:effectClrLst/>
    <dgm:txLinClrLst/>
    <dgm:txFillClrLst/>
    <dgm:txEffectClrLst/>
  </dgm:styleLbl>
  <dgm:styleLbl name="node4">
    <dgm:fillClrLst>
      <a:schemeClr val="accent1">
        <a:tint val="70000"/>
      </a:schemeClr>
    </dgm:fillClrLst>
    <dgm:linClrLst meth="repeat">
      <a:schemeClr val="lt1"/>
    </dgm:linClrLst>
    <dgm:effectClrLst/>
    <dgm:txLinClrLst/>
    <dgm:txFillClrLst/>
    <dgm:txEffectClrLst/>
  </dgm:styleLbl>
  <dgm:styleLbl name="fgImgPlace1">
    <dgm:fillClrLst>
      <a:schemeClr val="accent1">
        <a:tint val="50000"/>
      </a:schemeClr>
      <a:schemeClr val="accent1">
        <a:tint val="2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1">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1">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1">
        <a:shade val="90000"/>
      </a:schemeClr>
      <a:schemeClr val="accent1">
        <a:tint val="70000"/>
      </a:schemeClr>
    </dgm:fillClrLst>
    <dgm:linClrLst>
      <a:schemeClr val="accent1">
        <a:shade val="90000"/>
      </a:schemeClr>
      <a:schemeClr val="accent1">
        <a:tint val="70000"/>
      </a:schemeClr>
    </dgm:linClrLst>
    <dgm:effectClrLst/>
    <dgm:txLinClrLst/>
    <dgm:txFillClrLst/>
    <dgm:txEffectClrLst/>
  </dgm:styleLbl>
  <dgm:styleLbl name="fgSibTrans2D1">
    <dgm:fillClrLst>
      <a:schemeClr val="accent1">
        <a:shade val="90000"/>
      </a:schemeClr>
      <a:schemeClr val="accent1">
        <a:tint val="70000"/>
      </a:schemeClr>
    </dgm:fillClrLst>
    <dgm:linClrLst>
      <a:schemeClr val="accent1">
        <a:shade val="90000"/>
      </a:schemeClr>
      <a:schemeClr val="accent1">
        <a:tint val="70000"/>
      </a:schemeClr>
    </dgm:linClrLst>
    <dgm:effectClrLst/>
    <dgm:txLinClrLst/>
    <dgm:txFillClrLst meth="repeat">
      <a:schemeClr val="lt1"/>
    </dgm:txFillClrLst>
    <dgm:txEffectClrLst/>
  </dgm:styleLbl>
  <dgm:styleLbl name="bgSibTrans2D1">
    <dgm:fillClrLst>
      <a:schemeClr val="accent1">
        <a:shade val="90000"/>
      </a:schemeClr>
      <a:schemeClr val="accent1">
        <a:tint val="70000"/>
      </a:schemeClr>
    </dgm:fillClrLst>
    <dgm:linClrLst>
      <a:schemeClr val="accent1">
        <a:shade val="90000"/>
      </a:schemeClr>
      <a:schemeClr val="accent1">
        <a:tint val="70000"/>
      </a:schemeClr>
    </dgm:linClrLst>
    <dgm:effectClrLst/>
    <dgm:txLinClrLst/>
    <dgm:txFillClrLst meth="repeat">
      <a:schemeClr val="lt1"/>
    </dgm:txFillClrLst>
    <dgm:txEffectClrLst/>
  </dgm:styleLbl>
  <dgm:styleLbl name="sibTrans1D1">
    <dgm:fillClrLst>
      <a:schemeClr val="accent1">
        <a:shade val="90000"/>
      </a:schemeClr>
      <a:schemeClr val="accent1">
        <a:tint val="70000"/>
      </a:schemeClr>
    </dgm:fillClrLst>
    <dgm:linClrLst>
      <a:schemeClr val="accent1">
        <a:shade val="90000"/>
      </a:schemeClr>
      <a:schemeClr val="accent1">
        <a:tint val="70000"/>
      </a:schemeClr>
    </dgm:linClrLst>
    <dgm:effectClrLst/>
    <dgm:txLinClrLst/>
    <dgm:txFillClrLst meth="repeat">
      <a:schemeClr val="tx1"/>
    </dgm:txFillClrLst>
    <dgm:txEffectClrLst/>
  </dgm:styleLbl>
  <dgm:styleLbl name="callout">
    <dgm:fillClrLst meth="repeat">
      <a:schemeClr val="accent1"/>
    </dgm:fillClrLst>
    <dgm:linClrLst meth="repeat">
      <a:schemeClr val="accent1"/>
    </dgm:linClrLst>
    <dgm:effectClrLst/>
    <dgm:txLinClrLst/>
    <dgm:txFillClrLst meth="repeat">
      <a:schemeClr val="tx1"/>
    </dgm:txFillClrLst>
    <dgm:txEffectClrLst/>
  </dgm:styleLbl>
  <dgm:styleLbl name="asst0">
    <dgm:fillClrLst meth="repeat">
      <a:schemeClr val="accent1">
        <a:shade val="80000"/>
      </a:schemeClr>
    </dgm:fillClrLst>
    <dgm:linClrLst meth="repeat">
      <a:schemeClr val="lt1"/>
    </dgm:linClrLst>
    <dgm:effectClrLst/>
    <dgm:txLinClrLst/>
    <dgm:txFillClrLst/>
    <dgm:txEffectClrLst/>
  </dgm:styleLbl>
  <dgm:styleLbl name="asst1">
    <dgm:fillClrLst meth="repeat">
      <a:schemeClr val="accent1">
        <a:shade val="80000"/>
      </a:schemeClr>
    </dgm:fillClrLst>
    <dgm:linClrLst meth="repeat">
      <a:schemeClr val="lt1"/>
    </dgm:linClrLst>
    <dgm:effectClrLst/>
    <dgm:txLinClrLst/>
    <dgm:txFillClrLst/>
    <dgm:txEffectClrLst/>
  </dgm:styleLbl>
  <dgm:styleLbl name="asst2">
    <dgm:fillClrLst>
      <a:schemeClr val="accent1">
        <a:tint val="99000"/>
      </a:schemeClr>
    </dgm:fillClrLst>
    <dgm:linClrLst meth="repeat">
      <a:schemeClr val="lt1"/>
    </dgm:linClrLst>
    <dgm:effectClrLst/>
    <dgm:txLinClrLst/>
    <dgm:txFillClrLst/>
    <dgm:txEffectClrLst/>
  </dgm:styleLbl>
  <dgm:styleLbl name="asst3">
    <dgm:fillClrLst>
      <a:schemeClr val="accent1">
        <a:tint val="80000"/>
      </a:schemeClr>
    </dgm:fillClrLst>
    <dgm:linClrLst meth="repeat">
      <a:schemeClr val="lt1"/>
    </dgm:linClrLst>
    <dgm:effectClrLst/>
    <dgm:txLinClrLst/>
    <dgm:txFillClrLst/>
    <dgm:txEffectClrLst/>
  </dgm:styleLbl>
  <dgm:styleLbl name="asst4">
    <dgm:fillClrLst>
      <a:schemeClr val="accent1">
        <a:tint val="70000"/>
      </a:schemeClr>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a:tint val="90000"/>
      </a:schemeClr>
    </dgm:fillClrLst>
    <dgm:linClrLst meth="repeat">
      <a:schemeClr val="accent1">
        <a:tint val="90000"/>
      </a:schemeClr>
    </dgm:linClrLst>
    <dgm:effectClrLst/>
    <dgm:txLinClrLst/>
    <dgm:txFillClrLst/>
    <dgm:txEffectClrLst/>
  </dgm:styleLbl>
  <dgm:styleLbl name="parChTrans2D3">
    <dgm:fillClrLst meth="repeat">
      <a:schemeClr val="accent1">
        <a:tint val="70000"/>
      </a:schemeClr>
    </dgm:fillClrLst>
    <dgm:linClrLst meth="repeat">
      <a:schemeClr val="accent1">
        <a:tint val="70000"/>
      </a:schemeClr>
    </dgm:linClrLst>
    <dgm:effectClrLst/>
    <dgm:txLinClrLst/>
    <dgm:txFillClrLst/>
    <dgm:txEffectClrLst/>
  </dgm:styleLbl>
  <dgm:styleLbl name="parChTrans2D4">
    <dgm:fillClrLst meth="repeat">
      <a:schemeClr val="accent1">
        <a:tint val="50000"/>
      </a:schemeClr>
    </dgm:fillClrLst>
    <dgm:linClrLst meth="repeat">
      <a:schemeClr val="accent1">
        <a:tint val="50000"/>
      </a:schemeClr>
    </dgm:linClrLst>
    <dgm:effectClrLst/>
    <dgm:txLinClrLst/>
    <dgm:txFillClrLst meth="repeat">
      <a:schemeClr val="lt1"/>
    </dgm:txFillClrLst>
    <dgm:txEffectClrLst/>
  </dgm:styleLbl>
  <dgm:styleLbl name="parChTrans1D1">
    <dgm:fillClrLst meth="repeat">
      <a:schemeClr val="accent1">
        <a:shade val="80000"/>
      </a:schemeClr>
    </dgm:fillClrLst>
    <dgm:linClrLst meth="repeat">
      <a:schemeClr val="accent1">
        <a:shade val="80000"/>
      </a:schemeClr>
    </dgm:linClrLst>
    <dgm:effectClrLst/>
    <dgm:txLinClrLst/>
    <dgm:txFillClrLst meth="repeat">
      <a:schemeClr val="tx1"/>
    </dgm:txFillClrLst>
    <dgm:txEffectClrLst/>
  </dgm:styleLbl>
  <dgm:styleLbl name="parChTrans1D2">
    <dgm:fillClrLst meth="repeat">
      <a:schemeClr val="accent1">
        <a:tint val="99000"/>
      </a:schemeClr>
    </dgm:fillClrLst>
    <dgm:linClrLst meth="repeat">
      <a:schemeClr val="accent1">
        <a:tint val="99000"/>
      </a:schemeClr>
    </dgm:linClrLst>
    <dgm:effectClrLst/>
    <dgm:txLinClrLst/>
    <dgm:txFillClrLst meth="repeat">
      <a:schemeClr val="tx1"/>
    </dgm:txFillClrLst>
    <dgm:txEffectClrLst/>
  </dgm:styleLbl>
  <dgm:styleLbl name="parChTrans1D3">
    <dgm:fillClrLst meth="repeat">
      <a:schemeClr val="accent1">
        <a:tint val="80000"/>
      </a:schemeClr>
    </dgm:fillClrLst>
    <dgm:linClrLst meth="repeat">
      <a:schemeClr val="accent1">
        <a:tint val="80000"/>
      </a:schemeClr>
    </dgm:linClrLst>
    <dgm:effectClrLst/>
    <dgm:txLinClrLst/>
    <dgm:txFillClrLst meth="repeat">
      <a:schemeClr val="tx1"/>
    </dgm:txFillClrLst>
    <dgm:txEffectClrLst/>
  </dgm:styleLbl>
  <dgm:styleLbl name="parChTrans1D4">
    <dgm:fillClrLst meth="repeat">
      <a:schemeClr val="accent1">
        <a:tint val="70000"/>
      </a:schemeClr>
    </dgm:fillClrLst>
    <dgm:linClrLst meth="repeat">
      <a:schemeClr val="accent1">
        <a:tint val="70000"/>
      </a:schemeClr>
    </dgm:linClrLst>
    <dgm:effectClrLst/>
    <dgm:txLinClrLst/>
    <dgm:txFillClrLst meth="repeat">
      <a:schemeClr val="tx1"/>
    </dgm:txFillClrLst>
    <dgm:txEffectClrLst/>
  </dgm:styleLbl>
  <dgm:styleLbl name="fgAcc1">
    <dgm:fillClrLst meth="repeat">
      <a:schemeClr val="lt1">
        <a:alpha val="90000"/>
      </a:schemeClr>
    </dgm:fillClrLst>
    <dgm:linClrLst>
      <a:schemeClr val="accent1">
        <a:shade val="80000"/>
      </a:schemeClr>
      <a:schemeClr val="accent1">
        <a:tint val="70000"/>
      </a:schemeClr>
    </dgm:linClrLst>
    <dgm:effectClrLst/>
    <dgm:txLinClrLst/>
    <dgm:txFillClrLst meth="repeat">
      <a:schemeClr val="dk1"/>
    </dgm:txFillClrLst>
    <dgm:txEffectClrLst/>
  </dgm:styleLbl>
  <dgm:styleLbl name="conFgAcc1">
    <dgm:fillClrLst meth="repeat">
      <a:schemeClr val="lt1">
        <a:alpha val="90000"/>
      </a:schemeClr>
    </dgm:fillClrLst>
    <dgm:linClrLst>
      <a:schemeClr val="accent1">
        <a:shade val="80000"/>
      </a:schemeClr>
      <a:schemeClr val="accent1">
        <a:tint val="70000"/>
      </a:schemeClr>
    </dgm:linClrLst>
    <dgm:effectClrLst/>
    <dgm:txLinClrLst/>
    <dgm:txFillClrLst meth="repeat">
      <a:schemeClr val="dk1"/>
    </dgm:txFillClrLst>
    <dgm:txEffectClrLst/>
  </dgm:styleLbl>
  <dgm:styleLbl name="alignAcc1">
    <dgm:fillClrLst meth="repeat">
      <a:schemeClr val="lt1">
        <a:alpha val="90000"/>
      </a:schemeClr>
    </dgm:fillClrLst>
    <dgm:linClrLst>
      <a:schemeClr val="accent1">
        <a:shade val="80000"/>
      </a:schemeClr>
      <a:schemeClr val="accent1">
        <a:tint val="70000"/>
      </a:schemeClr>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a:schemeClr val="accent1">
        <a:shade val="80000"/>
      </a:schemeClr>
      <a:schemeClr val="accent1">
        <a:tint val="70000"/>
      </a:schemeClr>
    </dgm:linClrLst>
    <dgm:effectClrLst/>
    <dgm:txLinClrLst/>
    <dgm:txFillClrLst meth="repeat">
      <a:schemeClr val="dk1"/>
    </dgm:txFillClrLst>
    <dgm:txEffectClrLst/>
  </dgm:styleLbl>
  <dgm:styleLbl name="solidFgAcc1">
    <dgm:fillClrLst meth="repeat">
      <a:schemeClr val="lt1"/>
    </dgm:fillClrLst>
    <dgm:linClrLst>
      <a:schemeClr val="accent1">
        <a:shade val="80000"/>
      </a:schemeClr>
      <a:schemeClr val="accent1">
        <a:tint val="70000"/>
      </a:schemeClr>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lt1"/>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a:shade val="80000"/>
      </a:schemeClr>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a:tint val="99000"/>
      </a:schemeClr>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a:tint val="80000"/>
      </a:schemeClr>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a:tint val="70000"/>
      </a:schemeClr>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1">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3" csCatId="accent1" phldr="1"/>
      <dgm:spPr/>
      <dgm:t>
        <a:bodyPr/>
        <a:lstStyle/>
        <a:p>
          <a:endParaRPr lang="en-US"/>
        </a:p>
      </dgm:t>
    </dgm:pt>
    <dgm:pt modelId="{93B8BBBA-839A-48A2-BEDD-96CBD596129D}">
      <dgm:prSet phldrT="[Text]"/>
      <dgm:spPr/>
      <dgm:t>
        <a:bodyPr/>
        <a:lstStyle/>
        <a:p>
          <a:r>
            <a:rPr lang="en-US" dirty="0" smtClean="0"/>
            <a:t> </a:t>
          </a:r>
          <a:endParaRPr lang="en-US" dirty="0"/>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smtClean="0"/>
            <a:t> </a:t>
          </a:r>
          <a:endParaRPr lang="en-US" dirty="0"/>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smtClean="0"/>
            <a:t> </a:t>
          </a:r>
          <a:endParaRPr lang="en-US" dirty="0"/>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1">
                <a:shade val="80000"/>
                <a:hueOff val="0"/>
                <a:satOff val="0"/>
                <a:lumOff val="0"/>
                <a:alphaOff val="0"/>
                <a:satMod val="103000"/>
                <a:lumMod val="102000"/>
                <a:tint val="94000"/>
              </a:schemeClr>
            </a:gs>
            <a:gs pos="50000">
              <a:schemeClr val="accent1">
                <a:shade val="80000"/>
                <a:hueOff val="0"/>
                <a:satOff val="0"/>
                <a:lumOff val="0"/>
                <a:alphaOff val="0"/>
                <a:satMod val="110000"/>
                <a:lumMod val="100000"/>
                <a:shade val="100000"/>
              </a:schemeClr>
            </a:gs>
            <a:gs pos="100000">
              <a:schemeClr val="accent1">
                <a:shade val="80000"/>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1">
              <a:shade val="80000"/>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1">
                <a:shade val="80000"/>
                <a:hueOff val="0"/>
                <a:satOff val="8255"/>
                <a:lumOff val="6580"/>
                <a:alphaOff val="0"/>
                <a:satMod val="103000"/>
                <a:lumMod val="102000"/>
                <a:tint val="94000"/>
              </a:schemeClr>
            </a:gs>
            <a:gs pos="50000">
              <a:schemeClr val="accent1">
                <a:shade val="80000"/>
                <a:hueOff val="0"/>
                <a:satOff val="8255"/>
                <a:lumOff val="6580"/>
                <a:alphaOff val="0"/>
                <a:satMod val="110000"/>
                <a:lumMod val="100000"/>
                <a:shade val="100000"/>
              </a:schemeClr>
            </a:gs>
            <a:gs pos="100000">
              <a:schemeClr val="accent1">
                <a:shade val="80000"/>
                <a:hueOff val="0"/>
                <a:satOff val="8255"/>
                <a:lumOff val="658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1">
              <a:shade val="80000"/>
              <a:hueOff val="0"/>
              <a:satOff val="8255"/>
              <a:lumOff val="658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1">
                <a:shade val="80000"/>
                <a:hueOff val="0"/>
                <a:satOff val="16510"/>
                <a:lumOff val="13161"/>
                <a:alphaOff val="0"/>
                <a:satMod val="103000"/>
                <a:lumMod val="102000"/>
                <a:tint val="94000"/>
              </a:schemeClr>
            </a:gs>
            <a:gs pos="50000">
              <a:schemeClr val="accent1">
                <a:shade val="80000"/>
                <a:hueOff val="0"/>
                <a:satOff val="16510"/>
                <a:lumOff val="13161"/>
                <a:alphaOff val="0"/>
                <a:satMod val="110000"/>
                <a:lumMod val="100000"/>
                <a:shade val="100000"/>
              </a:schemeClr>
            </a:gs>
            <a:gs pos="100000">
              <a:schemeClr val="accent1">
                <a:shade val="80000"/>
                <a:hueOff val="0"/>
                <a:satOff val="16510"/>
                <a:lumOff val="13161"/>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1">
              <a:shade val="80000"/>
              <a:hueOff val="0"/>
              <a:satOff val="16510"/>
              <a:lumOff val="13161"/>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1">
                <a:shade val="80000"/>
                <a:hueOff val="0"/>
                <a:satOff val="24765"/>
                <a:lumOff val="19741"/>
                <a:alphaOff val="0"/>
                <a:satMod val="103000"/>
                <a:lumMod val="102000"/>
                <a:tint val="94000"/>
              </a:schemeClr>
            </a:gs>
            <a:gs pos="50000">
              <a:schemeClr val="accent1">
                <a:shade val="80000"/>
                <a:hueOff val="0"/>
                <a:satOff val="24765"/>
                <a:lumOff val="19741"/>
                <a:alphaOff val="0"/>
                <a:satMod val="110000"/>
                <a:lumMod val="100000"/>
                <a:shade val="100000"/>
              </a:schemeClr>
            </a:gs>
            <a:gs pos="100000">
              <a:schemeClr val="accent1">
                <a:shade val="80000"/>
                <a:hueOff val="0"/>
                <a:satOff val="24765"/>
                <a:lumOff val="19741"/>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1">
              <a:shade val="80000"/>
              <a:hueOff val="0"/>
              <a:satOff val="24765"/>
              <a:lumOff val="19741"/>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 Id="rId6" Type="http://schemas.microsoft.com/office/2007/relationships/hdphoto" Target="../media/hdphoto2.wdp"/><Relationship Id="rId5" Type="http://schemas.openxmlformats.org/officeDocument/2006/relationships/image" Target="../media/image3.png"/><Relationship Id="rId4" Type="http://schemas.microsoft.com/office/2007/relationships/hdphoto" Target="../media/hdphoto1.wdp"/></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10.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1.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12.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3" Type="http://schemas.microsoft.com/office/2007/relationships/hdphoto" Target="../media/hdphoto3.wdp"/><Relationship Id="rId2" Type="http://schemas.openxmlformats.org/officeDocument/2006/relationships/image" Target="../media/image13.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2" Type="http://schemas.openxmlformats.org/officeDocument/2006/relationships/image" Target="../media/image14.pn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29" name="Picture 28"/>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12192"/>
            <a:ext cx="12192528" cy="6882682"/>
          </a:xfrm>
          <a:prstGeom prst="rect">
            <a:avLst/>
          </a:prstGeom>
        </p:spPr>
      </p:pic>
      <p:sp>
        <p:nvSpPr>
          <p:cNvPr id="11" name="Rectangle 10">
            <a:extLst>
              <a:ext uri="{FF2B5EF4-FFF2-40B4-BE49-F238E27FC236}">
                <a16:creationId xmlns:a16="http://schemas.microsoft.com/office/drawing/2014/main" id="{CAED751C-33D8-47E6-8814-59E9AAAACC37}"/>
              </a:ext>
            </a:extLst>
          </p:cNvPr>
          <p:cNvSpPr/>
          <p:nvPr userDrawn="1"/>
        </p:nvSpPr>
        <p:spPr>
          <a:xfrm>
            <a:off x="0" y="-12192"/>
            <a:ext cx="12191998" cy="6882682"/>
          </a:xfrm>
          <a:prstGeom prst="rect">
            <a:avLst/>
          </a:prstGeom>
          <a:gradFill flip="none" rotWithShape="1">
            <a:gsLst>
              <a:gs pos="100000">
                <a:srgbClr val="C00000">
                  <a:lumMod val="28000"/>
                  <a:lumOff val="72000"/>
                </a:srgbClr>
              </a:gs>
              <a:gs pos="73000">
                <a:srgbClr val="92D050">
                  <a:alpha val="0"/>
                  <a:lumMod val="38000"/>
                  <a:lumOff val="62000"/>
                </a:srgbClr>
              </a:gs>
            </a:gsLst>
            <a:path path="circle">
              <a:fillToRect l="50000" t="50000" r="50000" b="50000"/>
            </a:path>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ound Diagonal Corner Rectangle 5"/>
          <p:cNvSpPr/>
          <p:nvPr userDrawn="1"/>
        </p:nvSpPr>
        <p:spPr>
          <a:xfrm>
            <a:off x="3057525" y="2552701"/>
            <a:ext cx="6076950" cy="1752599"/>
          </a:xfrm>
          <a:prstGeom prst="round2DiagRect">
            <a:avLst>
              <a:gd name="adj1" fmla="val 0"/>
              <a:gd name="adj2" fmla="val 0"/>
            </a:avLst>
          </a:prstGeom>
          <a:gradFill>
            <a:gsLst>
              <a:gs pos="88000">
                <a:srgbClr val="F19080"/>
              </a:gs>
              <a:gs pos="100000">
                <a:srgbClr val="C00000">
                  <a:lumMod val="48000"/>
                  <a:lumOff val="52000"/>
                </a:srgbClr>
              </a:gs>
              <a:gs pos="0">
                <a:srgbClr val="92D050">
                  <a:lumMod val="0"/>
                  <a:lumOff val="100000"/>
                </a:srgbClr>
              </a:gs>
            </a:gsLst>
            <a:path path="circle">
              <a:fillToRect l="50000" t="50000" r="50000" b="50000"/>
            </a:path>
          </a:gradFill>
          <a:ln w="38100">
            <a:solidFill>
              <a:schemeClr val="bg1"/>
            </a:solid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638075" y="2943225"/>
            <a:ext cx="4915850" cy="971550"/>
          </a:xfrm>
          <a:prstGeom prst="rect">
            <a:avLst/>
          </a:prstGeom>
        </p:spPr>
        <p:txBody>
          <a:bodyPr lIns="91425" tIns="91425" rIns="91425" bIns="91425" anchor="ctr" anchorCtr="0">
            <a:normAutofit/>
          </a:bodyPr>
          <a:lstStyle>
            <a:lvl1pPr lvl="0" algn="ctr">
              <a:spcBef>
                <a:spcPts val="0"/>
              </a:spcBef>
              <a:buSzPct val="100000"/>
              <a:defRPr sz="4800">
                <a:solidFill>
                  <a:schemeClr val="bg1"/>
                </a:solidFill>
                <a:effectLst>
                  <a:outerShdw blurRad="25400" dist="25400" dir="4800000" algn="tl">
                    <a:srgbClr val="000000">
                      <a:alpha val="84000"/>
                    </a:srgbClr>
                  </a:outerShdw>
                </a:effectLst>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9" name="Group 8"/>
          <p:cNvGrpSpPr/>
          <p:nvPr userDrawn="1"/>
        </p:nvGrpSpPr>
        <p:grpSpPr>
          <a:xfrm>
            <a:off x="5215957" y="2211673"/>
            <a:ext cx="1760087" cy="708776"/>
            <a:chOff x="5203426" y="2268823"/>
            <a:chExt cx="1760087" cy="708776"/>
          </a:xfrm>
        </p:grpSpPr>
        <p:pic>
          <p:nvPicPr>
            <p:cNvPr id="14" name="Picture 13"/>
            <p:cNvPicPr>
              <a:picLocks noChangeAspect="1"/>
            </p:cNvPicPr>
            <p:nvPr userDrawn="1"/>
          </p:nvPicPr>
          <p:blipFill>
            <a:blip r:embed="rId3" cstate="screen">
              <a:extLst>
                <a:ext uri="{BEBA8EAE-BF5A-486C-A8C5-ECC9F3942E4B}">
                  <a14:imgProps xmlns:a14="http://schemas.microsoft.com/office/drawing/2010/main">
                    <a14:imgLayer r:embed="rId4">
                      <a14:imgEffect>
                        <a14:saturation sat="33000"/>
                      </a14:imgEffect>
                    </a14:imgLayer>
                  </a14:imgProps>
                </a:ext>
                <a:ext uri="{28A0092B-C50C-407E-A947-70E740481C1C}">
                  <a14:useLocalDpi xmlns:a14="http://schemas.microsoft.com/office/drawing/2010/main" val="0"/>
                </a:ext>
              </a:extLst>
            </a:blip>
            <a:stretch>
              <a:fillRect/>
            </a:stretch>
          </p:blipFill>
          <p:spPr>
            <a:xfrm flipH="1">
              <a:off x="5203426" y="2415944"/>
              <a:ext cx="442316" cy="456402"/>
            </a:xfrm>
            <a:prstGeom prst="rect">
              <a:avLst/>
            </a:prstGeom>
          </p:spPr>
        </p:pic>
        <p:pic>
          <p:nvPicPr>
            <p:cNvPr id="16" name="Picture 15"/>
            <p:cNvPicPr>
              <a:picLocks noChangeAspect="1"/>
            </p:cNvPicPr>
            <p:nvPr userDrawn="1"/>
          </p:nvPicPr>
          <p:blipFill>
            <a:blip r:embed="rId3" cstate="screen">
              <a:extLst>
                <a:ext uri="{BEBA8EAE-BF5A-486C-A8C5-ECC9F3942E4B}">
                  <a14:imgProps xmlns:a14="http://schemas.microsoft.com/office/drawing/2010/main">
                    <a14:imgLayer r:embed="rId4">
                      <a14:imgEffect>
                        <a14:saturation sat="33000"/>
                      </a14:imgEffect>
                    </a14:imgLayer>
                  </a14:imgProps>
                </a:ext>
                <a:ext uri="{28A0092B-C50C-407E-A947-70E740481C1C}">
                  <a14:useLocalDpi xmlns:a14="http://schemas.microsoft.com/office/drawing/2010/main" val="0"/>
                </a:ext>
              </a:extLst>
            </a:blip>
            <a:stretch>
              <a:fillRect/>
            </a:stretch>
          </p:blipFill>
          <p:spPr>
            <a:xfrm>
              <a:off x="6521197" y="2415944"/>
              <a:ext cx="442316" cy="456402"/>
            </a:xfrm>
            <a:prstGeom prst="rect">
              <a:avLst/>
            </a:prstGeom>
          </p:spPr>
        </p:pic>
        <p:pic>
          <p:nvPicPr>
            <p:cNvPr id="13" name="Picture 12"/>
            <p:cNvPicPr>
              <a:picLocks noChangeAspect="1"/>
            </p:cNvPicPr>
            <p:nvPr userDrawn="1"/>
          </p:nvPicPr>
          <p:blipFill>
            <a:blip r:embed="rId3" cstate="screen">
              <a:extLst>
                <a:ext uri="{BEBA8EAE-BF5A-486C-A8C5-ECC9F3942E4B}">
                  <a14:imgProps xmlns:a14="http://schemas.microsoft.com/office/drawing/2010/main">
                    <a14:imgLayer r:embed="rId4">
                      <a14:imgEffect>
                        <a14:saturation sat="33000"/>
                      </a14:imgEffect>
                    </a14:imgLayer>
                  </a14:imgProps>
                </a:ext>
                <a:ext uri="{28A0092B-C50C-407E-A947-70E740481C1C}">
                  <a14:useLocalDpi xmlns:a14="http://schemas.microsoft.com/office/drawing/2010/main" val="0"/>
                </a:ext>
              </a:extLst>
            </a:blip>
            <a:stretch>
              <a:fillRect/>
            </a:stretch>
          </p:blipFill>
          <p:spPr>
            <a:xfrm>
              <a:off x="6233579" y="2415944"/>
              <a:ext cx="442316" cy="456402"/>
            </a:xfrm>
            <a:prstGeom prst="rect">
              <a:avLst/>
            </a:prstGeom>
          </p:spPr>
        </p:pic>
        <p:pic>
          <p:nvPicPr>
            <p:cNvPr id="12" name="Picture 11"/>
            <p:cNvPicPr>
              <a:picLocks noChangeAspect="1"/>
            </p:cNvPicPr>
            <p:nvPr userDrawn="1"/>
          </p:nvPicPr>
          <p:blipFill>
            <a:blip r:embed="rId3" cstate="screen">
              <a:extLst>
                <a:ext uri="{BEBA8EAE-BF5A-486C-A8C5-ECC9F3942E4B}">
                  <a14:imgProps xmlns:a14="http://schemas.microsoft.com/office/drawing/2010/main">
                    <a14:imgLayer r:embed="rId4">
                      <a14:imgEffect>
                        <a14:saturation sat="33000"/>
                      </a14:imgEffect>
                    </a14:imgLayer>
                  </a14:imgProps>
                </a:ext>
                <a:ext uri="{28A0092B-C50C-407E-A947-70E740481C1C}">
                  <a14:useLocalDpi xmlns:a14="http://schemas.microsoft.com/office/drawing/2010/main" val="0"/>
                </a:ext>
              </a:extLst>
            </a:blip>
            <a:stretch>
              <a:fillRect/>
            </a:stretch>
          </p:blipFill>
          <p:spPr>
            <a:xfrm>
              <a:off x="5505599" y="2415943"/>
              <a:ext cx="442316" cy="456403"/>
            </a:xfrm>
            <a:prstGeom prst="rect">
              <a:avLst/>
            </a:prstGeom>
          </p:spPr>
        </p:pic>
        <p:pic>
          <p:nvPicPr>
            <p:cNvPr id="4" name="Picture 3"/>
            <p:cNvPicPr>
              <a:picLocks noChangeAspect="1"/>
            </p:cNvPicPr>
            <p:nvPr userDrawn="1"/>
          </p:nvPicPr>
          <p:blipFill>
            <a:blip r:embed="rId5" cstate="screen">
              <a:extLst>
                <a:ext uri="{BEBA8EAE-BF5A-486C-A8C5-ECC9F3942E4B}">
                  <a14:imgProps xmlns:a14="http://schemas.microsoft.com/office/drawing/2010/main">
                    <a14:imgLayer r:embed="rId6">
                      <a14:imgEffect>
                        <a14:saturation sat="33000"/>
                      </a14:imgEffect>
                    </a14:imgLayer>
                  </a14:imgProps>
                </a:ext>
                <a:ext uri="{28A0092B-C50C-407E-A947-70E740481C1C}">
                  <a14:useLocalDpi xmlns:a14="http://schemas.microsoft.com/office/drawing/2010/main" val="0"/>
                </a:ext>
              </a:extLst>
            </a:blip>
            <a:stretch>
              <a:fillRect/>
            </a:stretch>
          </p:blipFill>
          <p:spPr>
            <a:xfrm>
              <a:off x="5752550" y="2268823"/>
              <a:ext cx="686900" cy="708776"/>
            </a:xfrm>
            <a:prstGeom prst="rect">
              <a:avLst/>
            </a:prstGeom>
            <a:effectLst>
              <a:outerShdw blurRad="63500" sx="102000" sy="102000" algn="ctr" rotWithShape="0">
                <a:prstClr val="black">
                  <a:alpha val="40000"/>
                </a:prstClr>
              </a:outerShdw>
            </a:effectLst>
          </p:spPr>
        </p:pic>
      </p:grpSp>
      <p:grpSp>
        <p:nvGrpSpPr>
          <p:cNvPr id="17" name="Group 16"/>
          <p:cNvGrpSpPr/>
          <p:nvPr userDrawn="1"/>
        </p:nvGrpSpPr>
        <p:grpSpPr>
          <a:xfrm>
            <a:off x="5215957" y="3949448"/>
            <a:ext cx="1760087" cy="708776"/>
            <a:chOff x="5203426" y="2268823"/>
            <a:chExt cx="1760087" cy="708776"/>
          </a:xfrm>
        </p:grpSpPr>
        <p:pic>
          <p:nvPicPr>
            <p:cNvPr id="18" name="Picture 17"/>
            <p:cNvPicPr>
              <a:picLocks noChangeAspect="1"/>
            </p:cNvPicPr>
            <p:nvPr userDrawn="1"/>
          </p:nvPicPr>
          <p:blipFill>
            <a:blip r:embed="rId3" cstate="screen">
              <a:extLst>
                <a:ext uri="{BEBA8EAE-BF5A-486C-A8C5-ECC9F3942E4B}">
                  <a14:imgProps xmlns:a14="http://schemas.microsoft.com/office/drawing/2010/main">
                    <a14:imgLayer r:embed="rId4">
                      <a14:imgEffect>
                        <a14:saturation sat="33000"/>
                      </a14:imgEffect>
                    </a14:imgLayer>
                  </a14:imgProps>
                </a:ext>
                <a:ext uri="{28A0092B-C50C-407E-A947-70E740481C1C}">
                  <a14:useLocalDpi xmlns:a14="http://schemas.microsoft.com/office/drawing/2010/main" val="0"/>
                </a:ext>
              </a:extLst>
            </a:blip>
            <a:stretch>
              <a:fillRect/>
            </a:stretch>
          </p:blipFill>
          <p:spPr>
            <a:xfrm flipH="1">
              <a:off x="5203426" y="2415944"/>
              <a:ext cx="442316" cy="456402"/>
            </a:xfrm>
            <a:prstGeom prst="rect">
              <a:avLst/>
            </a:prstGeom>
          </p:spPr>
        </p:pic>
        <p:pic>
          <p:nvPicPr>
            <p:cNvPr id="19" name="Picture 18"/>
            <p:cNvPicPr>
              <a:picLocks noChangeAspect="1"/>
            </p:cNvPicPr>
            <p:nvPr userDrawn="1"/>
          </p:nvPicPr>
          <p:blipFill>
            <a:blip r:embed="rId3" cstate="screen">
              <a:extLst>
                <a:ext uri="{BEBA8EAE-BF5A-486C-A8C5-ECC9F3942E4B}">
                  <a14:imgProps xmlns:a14="http://schemas.microsoft.com/office/drawing/2010/main">
                    <a14:imgLayer r:embed="rId4">
                      <a14:imgEffect>
                        <a14:saturation sat="33000"/>
                      </a14:imgEffect>
                    </a14:imgLayer>
                  </a14:imgProps>
                </a:ext>
                <a:ext uri="{28A0092B-C50C-407E-A947-70E740481C1C}">
                  <a14:useLocalDpi xmlns:a14="http://schemas.microsoft.com/office/drawing/2010/main" val="0"/>
                </a:ext>
              </a:extLst>
            </a:blip>
            <a:stretch>
              <a:fillRect/>
            </a:stretch>
          </p:blipFill>
          <p:spPr>
            <a:xfrm>
              <a:off x="6521197" y="2415944"/>
              <a:ext cx="442316" cy="456402"/>
            </a:xfrm>
            <a:prstGeom prst="rect">
              <a:avLst/>
            </a:prstGeom>
          </p:spPr>
        </p:pic>
        <p:pic>
          <p:nvPicPr>
            <p:cNvPr id="20" name="Picture 19"/>
            <p:cNvPicPr>
              <a:picLocks noChangeAspect="1"/>
            </p:cNvPicPr>
            <p:nvPr userDrawn="1"/>
          </p:nvPicPr>
          <p:blipFill>
            <a:blip r:embed="rId3" cstate="screen">
              <a:extLst>
                <a:ext uri="{BEBA8EAE-BF5A-486C-A8C5-ECC9F3942E4B}">
                  <a14:imgProps xmlns:a14="http://schemas.microsoft.com/office/drawing/2010/main">
                    <a14:imgLayer r:embed="rId4">
                      <a14:imgEffect>
                        <a14:saturation sat="33000"/>
                      </a14:imgEffect>
                    </a14:imgLayer>
                  </a14:imgProps>
                </a:ext>
                <a:ext uri="{28A0092B-C50C-407E-A947-70E740481C1C}">
                  <a14:useLocalDpi xmlns:a14="http://schemas.microsoft.com/office/drawing/2010/main" val="0"/>
                </a:ext>
              </a:extLst>
            </a:blip>
            <a:stretch>
              <a:fillRect/>
            </a:stretch>
          </p:blipFill>
          <p:spPr>
            <a:xfrm>
              <a:off x="6233579" y="2415944"/>
              <a:ext cx="442316" cy="456402"/>
            </a:xfrm>
            <a:prstGeom prst="rect">
              <a:avLst/>
            </a:prstGeom>
          </p:spPr>
        </p:pic>
        <p:pic>
          <p:nvPicPr>
            <p:cNvPr id="21" name="Picture 20"/>
            <p:cNvPicPr>
              <a:picLocks noChangeAspect="1"/>
            </p:cNvPicPr>
            <p:nvPr userDrawn="1"/>
          </p:nvPicPr>
          <p:blipFill>
            <a:blip r:embed="rId3" cstate="screen">
              <a:extLst>
                <a:ext uri="{BEBA8EAE-BF5A-486C-A8C5-ECC9F3942E4B}">
                  <a14:imgProps xmlns:a14="http://schemas.microsoft.com/office/drawing/2010/main">
                    <a14:imgLayer r:embed="rId4">
                      <a14:imgEffect>
                        <a14:saturation sat="33000"/>
                      </a14:imgEffect>
                    </a14:imgLayer>
                  </a14:imgProps>
                </a:ext>
                <a:ext uri="{28A0092B-C50C-407E-A947-70E740481C1C}">
                  <a14:useLocalDpi xmlns:a14="http://schemas.microsoft.com/office/drawing/2010/main" val="0"/>
                </a:ext>
              </a:extLst>
            </a:blip>
            <a:stretch>
              <a:fillRect/>
            </a:stretch>
          </p:blipFill>
          <p:spPr>
            <a:xfrm>
              <a:off x="5505599" y="2415943"/>
              <a:ext cx="442316" cy="456403"/>
            </a:xfrm>
            <a:prstGeom prst="rect">
              <a:avLst/>
            </a:prstGeom>
          </p:spPr>
        </p:pic>
        <p:pic>
          <p:nvPicPr>
            <p:cNvPr id="22" name="Picture 21"/>
            <p:cNvPicPr>
              <a:picLocks noChangeAspect="1"/>
            </p:cNvPicPr>
            <p:nvPr userDrawn="1"/>
          </p:nvPicPr>
          <p:blipFill>
            <a:blip r:embed="rId5" cstate="screen">
              <a:extLst>
                <a:ext uri="{BEBA8EAE-BF5A-486C-A8C5-ECC9F3942E4B}">
                  <a14:imgProps xmlns:a14="http://schemas.microsoft.com/office/drawing/2010/main">
                    <a14:imgLayer r:embed="rId6">
                      <a14:imgEffect>
                        <a14:saturation sat="33000"/>
                      </a14:imgEffect>
                    </a14:imgLayer>
                  </a14:imgProps>
                </a:ext>
                <a:ext uri="{28A0092B-C50C-407E-A947-70E740481C1C}">
                  <a14:useLocalDpi xmlns:a14="http://schemas.microsoft.com/office/drawing/2010/main" val="0"/>
                </a:ext>
              </a:extLst>
            </a:blip>
            <a:stretch>
              <a:fillRect/>
            </a:stretch>
          </p:blipFill>
          <p:spPr>
            <a:xfrm>
              <a:off x="5752550" y="2268823"/>
              <a:ext cx="686900" cy="708776"/>
            </a:xfrm>
            <a:prstGeom prst="rect">
              <a:avLst/>
            </a:prstGeom>
            <a:effectLst>
              <a:outerShdw blurRad="63500" sx="102000" sy="102000" algn="ctr" rotWithShape="0">
                <a:prstClr val="black">
                  <a:alpha val="40000"/>
                </a:prstClr>
              </a:outerShdw>
            </a:effectLst>
          </p:spPr>
        </p:pic>
      </p:gr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pic>
        <p:nvPicPr>
          <p:cNvPr id="8" name="Picture 7"/>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
        <p:nvSpPr>
          <p:cNvPr id="5" name="Picture Placeholder 4"/>
          <p:cNvSpPr>
            <a:spLocks noGrp="1"/>
          </p:cNvSpPr>
          <p:nvPr>
            <p:ph type="pic" sz="quarter" idx="10"/>
          </p:nvPr>
        </p:nvSpPr>
        <p:spPr>
          <a:xfrm>
            <a:off x="0" y="0"/>
            <a:ext cx="6858000" cy="6858000"/>
          </a:xfrm>
        </p:spPr>
        <p:txBody>
          <a:bodyPr/>
          <a:lstStyle/>
          <a:p>
            <a:endParaRPr lang="en-US"/>
          </a:p>
        </p:txBody>
      </p:sp>
      <p:sp>
        <p:nvSpPr>
          <p:cNvPr id="4" name="Rectangle: Single Corner Snipped 3">
            <a:extLst>
              <a:ext uri="{FF2B5EF4-FFF2-40B4-BE49-F238E27FC236}">
                <a16:creationId xmlns:a16="http://schemas.microsoft.com/office/drawing/2014/main" id="{C676917B-E351-479F-A359-118F1497E662}"/>
              </a:ext>
            </a:extLst>
          </p:cNvPr>
          <p:cNvSpPr/>
          <p:nvPr userDrawn="1"/>
        </p:nvSpPr>
        <p:spPr>
          <a:xfrm>
            <a:off x="6429829" y="2239416"/>
            <a:ext cx="5273219" cy="2275434"/>
          </a:xfrm>
          <a:prstGeom prst="roundRect">
            <a:avLst>
              <a:gd name="adj" fmla="val 14155"/>
            </a:avLst>
          </a:prstGeom>
          <a:solidFill>
            <a:schemeClr val="bg1"/>
          </a:solidFill>
          <a:ln w="28575">
            <a:solidFill>
              <a:srgbClr val="F379A2"/>
            </a:solidFill>
          </a:ln>
          <a:effectLst>
            <a:outerShdw blurRad="304800" sx="103000" sy="103000" algn="ctr"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6858000" y="2565467"/>
            <a:ext cx="4495801" cy="806383"/>
          </a:xfrm>
          <a:prstGeom prst="rect">
            <a:avLst/>
          </a:prstGeom>
        </p:spPr>
        <p:txBody>
          <a:bodyPr lIns="91425" tIns="91425" rIns="91425" bIns="91425" anchor="b" anchorCtr="0">
            <a:normAutofit/>
          </a:bodyPr>
          <a:lstStyle>
            <a:lvl1pPr lvl="0" algn="ctr" rtl="0">
              <a:spcBef>
                <a:spcPts val="0"/>
              </a:spcBef>
              <a:defRPr sz="3600"/>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6858000" y="3680892"/>
            <a:ext cx="4495802" cy="524916"/>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pic>
        <p:nvPicPr>
          <p:cNvPr id="7" name="Picture 6"/>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
        <p:nvSpPr>
          <p:cNvPr id="34" name="Shape 34"/>
          <p:cNvSpPr txBox="1">
            <a:spLocks noGrp="1"/>
          </p:cNvSpPr>
          <p:nvPr>
            <p:ph type="body" idx="1"/>
          </p:nvPr>
        </p:nvSpPr>
        <p:spPr>
          <a:xfrm>
            <a:off x="3055442" y="5092200"/>
            <a:ext cx="6081116"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latin typeface="+mj-lt"/>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4" name="Picture Placeholder 3"/>
          <p:cNvSpPr>
            <a:spLocks noGrp="1"/>
          </p:cNvSpPr>
          <p:nvPr>
            <p:ph type="pic" sz="quarter" idx="10"/>
          </p:nvPr>
        </p:nvSpPr>
        <p:spPr>
          <a:xfrm>
            <a:off x="0" y="0"/>
            <a:ext cx="12192000" cy="4419600"/>
          </a:xfrm>
        </p:spPr>
        <p:txBody>
          <a:bodyPr/>
          <a:lstStyle/>
          <a:p>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pic>
        <p:nvPicPr>
          <p:cNvPr id="7" name="Picture 6"/>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
        <p:nvSpPr>
          <p:cNvPr id="22" name="Picture Placeholder 21"/>
          <p:cNvSpPr>
            <a:spLocks noGrp="1"/>
          </p:cNvSpPr>
          <p:nvPr>
            <p:ph type="pic" sz="quarter" idx="10"/>
          </p:nvPr>
        </p:nvSpPr>
        <p:spPr>
          <a:xfrm>
            <a:off x="711490" y="793751"/>
            <a:ext cx="4831251" cy="5683253"/>
          </a:xfrm>
          <a:custGeom>
            <a:avLst/>
            <a:gdLst>
              <a:gd name="connsiteX0" fmla="*/ 2415625 w 4831251"/>
              <a:gd name="connsiteY0" fmla="*/ 0 h 5683253"/>
              <a:gd name="connsiteX1" fmla="*/ 4831251 w 4831251"/>
              <a:gd name="connsiteY1" fmla="*/ 1474547 h 5683253"/>
              <a:gd name="connsiteX2" fmla="*/ 4831251 w 4831251"/>
              <a:gd name="connsiteY2" fmla="*/ 4208706 h 5683253"/>
              <a:gd name="connsiteX3" fmla="*/ 2415625 w 4831251"/>
              <a:gd name="connsiteY3" fmla="*/ 5683253 h 5683253"/>
              <a:gd name="connsiteX4" fmla="*/ 0 w 4831251"/>
              <a:gd name="connsiteY4" fmla="*/ 4208706 h 5683253"/>
              <a:gd name="connsiteX5" fmla="*/ 0 w 4831251"/>
              <a:gd name="connsiteY5" fmla="*/ 1474547 h 568325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831251" h="5683253">
                <a:moveTo>
                  <a:pt x="2415625" y="0"/>
                </a:moveTo>
                <a:lnTo>
                  <a:pt x="4831251" y="1474547"/>
                </a:lnTo>
                <a:lnTo>
                  <a:pt x="4831251" y="4208706"/>
                </a:lnTo>
                <a:lnTo>
                  <a:pt x="2415625" y="5683253"/>
                </a:lnTo>
                <a:lnTo>
                  <a:pt x="0" y="4208706"/>
                </a:lnTo>
                <a:lnTo>
                  <a:pt x="0" y="1474547"/>
                </a:lnTo>
                <a:close/>
              </a:path>
            </a:pathLst>
          </a:custGeom>
          <a:effectLst>
            <a:outerShdw blurRad="38100" sx="102000" sy="102000" algn="ctr" rotWithShape="0">
              <a:prstClr val="black">
                <a:alpha val="22000"/>
              </a:prstClr>
            </a:outerShdw>
          </a:effectLst>
        </p:spPr>
        <p:txBody>
          <a:bodyPr wrap="square">
            <a:noAutofit/>
          </a:bodyPr>
          <a:lstStyle/>
          <a:p>
            <a:endParaRPr lang="en-US" dirty="0"/>
          </a:p>
        </p:txBody>
      </p:sp>
      <p:sp>
        <p:nvSpPr>
          <p:cNvPr id="47" name="Shape 47"/>
          <p:cNvSpPr txBox="1">
            <a:spLocks noGrp="1"/>
          </p:cNvSpPr>
          <p:nvPr userDrawn="1">
            <p:ph type="title"/>
          </p:nvPr>
        </p:nvSpPr>
        <p:spPr>
          <a:xfrm>
            <a:off x="6254757" y="1354706"/>
            <a:ext cx="5489679"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userDrawn="1">
            <p:ph type="body" idx="1"/>
          </p:nvPr>
        </p:nvSpPr>
        <p:spPr>
          <a:xfrm>
            <a:off x="6254757" y="2338301"/>
            <a:ext cx="5489679"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1" name="Hexagon 20"/>
          <p:cNvSpPr/>
          <p:nvPr userDrawn="1"/>
        </p:nvSpPr>
        <p:spPr>
          <a:xfrm rot="5400000">
            <a:off x="150840" y="1103580"/>
            <a:ext cx="5952547" cy="5040787"/>
          </a:xfrm>
          <a:prstGeom prst="hexagon">
            <a:avLst>
              <a:gd name="adj" fmla="val 30521"/>
              <a:gd name="vf" fmla="val 115470"/>
            </a:avLst>
          </a:prstGeom>
          <a:noFill/>
          <a:ln w="57150">
            <a:solidFill>
              <a:srgbClr val="EB2264"/>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pic>
        <p:nvPicPr>
          <p:cNvPr id="9" name="Picture 8"/>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
        <p:nvSpPr>
          <p:cNvPr id="20" name="Picture Placeholder 19"/>
          <p:cNvSpPr>
            <a:spLocks noGrp="1"/>
          </p:cNvSpPr>
          <p:nvPr>
            <p:ph type="pic" sz="quarter" idx="10"/>
          </p:nvPr>
        </p:nvSpPr>
        <p:spPr>
          <a:xfrm>
            <a:off x="0" y="-295"/>
            <a:ext cx="12192530" cy="6858297"/>
          </a:xfrm>
          <a:custGeom>
            <a:avLst/>
            <a:gdLst>
              <a:gd name="connsiteX0" fmla="*/ 0 w 12192530"/>
              <a:gd name="connsiteY0" fmla="*/ 0 h 6858297"/>
              <a:gd name="connsiteX1" fmla="*/ 12192530 w 12192530"/>
              <a:gd name="connsiteY1" fmla="*/ 0 h 6858297"/>
              <a:gd name="connsiteX2" fmla="*/ 0 w 12192530"/>
              <a:gd name="connsiteY2" fmla="*/ 6858297 h 6858297"/>
            </a:gdLst>
            <a:ahLst/>
            <a:cxnLst>
              <a:cxn ang="0">
                <a:pos x="connsiteX0" y="connsiteY0"/>
              </a:cxn>
              <a:cxn ang="0">
                <a:pos x="connsiteX1" y="connsiteY1"/>
              </a:cxn>
              <a:cxn ang="0">
                <a:pos x="connsiteX2" y="connsiteY2"/>
              </a:cxn>
            </a:cxnLst>
            <a:rect l="l" t="t" r="r" b="b"/>
            <a:pathLst>
              <a:path w="12192530" h="6858297">
                <a:moveTo>
                  <a:pt x="0" y="0"/>
                </a:moveTo>
                <a:lnTo>
                  <a:pt x="12192530" y="0"/>
                </a:lnTo>
                <a:lnTo>
                  <a:pt x="0" y="6858297"/>
                </a:lnTo>
                <a:close/>
              </a:path>
            </a:pathLst>
          </a:custGeom>
        </p:spPr>
        <p:txBody>
          <a:bodyPr wrap="square">
            <a:noAutofit/>
          </a:bodyPr>
          <a:lstStyle/>
          <a:p>
            <a:endParaRPr lang="en-US"/>
          </a:p>
        </p:txBody>
      </p:sp>
      <p:sp>
        <p:nvSpPr>
          <p:cNvPr id="47" name="Shape 47"/>
          <p:cNvSpPr txBox="1">
            <a:spLocks noGrp="1"/>
          </p:cNvSpPr>
          <p:nvPr>
            <p:ph type="title"/>
          </p:nvPr>
        </p:nvSpPr>
        <p:spPr>
          <a:xfrm>
            <a:off x="6734629" y="2856497"/>
            <a:ext cx="5290108" cy="847999"/>
          </a:xfrm>
          <a:prstGeom prst="rect">
            <a:avLst/>
          </a:prstGeom>
        </p:spPr>
        <p:txBody>
          <a:bodyPr lIns="91425" tIns="91425" rIns="91425" bIns="91425" anchor="b" anchorCtr="0"/>
          <a:lstStyle>
            <a:lvl1pPr lvl="0" algn="r">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734629" y="3906422"/>
            <a:ext cx="5290108" cy="2813692"/>
          </a:xfrm>
          <a:prstGeom prst="rect">
            <a:avLst/>
          </a:prstGeom>
        </p:spPr>
        <p:txBody>
          <a:bodyPr lIns="91425" tIns="91425" rIns="91425" bIns="91425" anchor="t" anchorCtr="0">
            <a:normAutofit/>
          </a:bodyPr>
          <a:lstStyle>
            <a:lvl1pPr lvl="0" algn="r">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pic>
        <p:nvPicPr>
          <p:cNvPr id="8" name="Picture 7"/>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
        <p:nvSpPr>
          <p:cNvPr id="62" name="Shape 62"/>
          <p:cNvSpPr txBox="1">
            <a:spLocks noGrp="1"/>
          </p:cNvSpPr>
          <p:nvPr>
            <p:ph type="title"/>
          </p:nvPr>
        </p:nvSpPr>
        <p:spPr>
          <a:xfrm>
            <a:off x="419101" y="1409700"/>
            <a:ext cx="3721041" cy="3638550"/>
          </a:xfrm>
          <a:prstGeom prst="rect">
            <a:avLst/>
          </a:prstGeom>
        </p:spPr>
        <p:txBody>
          <a:bodyPr lIns="91425" tIns="91425" rIns="91425" bIns="91425" anchor="b" anchorCtr="0">
            <a:normAutofit/>
          </a:bodyPr>
          <a:lstStyle>
            <a:lvl1pPr lvl="0">
              <a:spcBef>
                <a:spcPts val="0"/>
              </a:spcBef>
              <a:defRPr sz="6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4944887" y="2946399"/>
            <a:ext cx="2995905" cy="3621133"/>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744951" y="414158"/>
            <a:ext cx="2996198" cy="3167242"/>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2" name="Rectangle 1">
            <a:extLst>
              <a:ext uri="{FF2B5EF4-FFF2-40B4-BE49-F238E27FC236}">
                <a16:creationId xmlns:a16="http://schemas.microsoft.com/office/drawing/2014/main" id="{DF766216-8E22-41B1-BDFB-EB3CED8B4961}"/>
              </a:ext>
            </a:extLst>
          </p:cNvPr>
          <p:cNvSpPr/>
          <p:nvPr userDrawn="1"/>
        </p:nvSpPr>
        <p:spPr>
          <a:xfrm>
            <a:off x="247650" y="634592"/>
            <a:ext cx="4170950" cy="5588816"/>
          </a:xfrm>
          <a:prstGeom prst="rect">
            <a:avLst/>
          </a:prstGeom>
          <a:noFill/>
          <a:ln w="76200">
            <a:solidFill>
              <a:srgbClr val="F379A2"/>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Picture Placeholder 3"/>
          <p:cNvSpPr>
            <a:spLocks noGrp="1"/>
          </p:cNvSpPr>
          <p:nvPr>
            <p:ph type="pic" sz="quarter" idx="10"/>
          </p:nvPr>
        </p:nvSpPr>
        <p:spPr>
          <a:xfrm>
            <a:off x="4945180" y="414157"/>
            <a:ext cx="2995612" cy="2285499"/>
          </a:xfrm>
        </p:spPr>
        <p:txBody>
          <a:bodyPr/>
          <a:lstStyle/>
          <a:p>
            <a:endParaRPr lang="en-US"/>
          </a:p>
        </p:txBody>
      </p:sp>
      <p:sp>
        <p:nvSpPr>
          <p:cNvPr id="10" name="Picture Placeholder 3"/>
          <p:cNvSpPr>
            <a:spLocks noGrp="1"/>
          </p:cNvSpPr>
          <p:nvPr>
            <p:ph type="pic" sz="quarter" idx="11"/>
          </p:nvPr>
        </p:nvSpPr>
        <p:spPr>
          <a:xfrm>
            <a:off x="8745537" y="3853543"/>
            <a:ext cx="2995612" cy="2713990"/>
          </a:xfrm>
        </p:spPr>
        <p:txBody>
          <a:bodyPr/>
          <a:lstStyle/>
          <a:p>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pic>
        <p:nvPicPr>
          <p:cNvPr id="7" name="Picture 6"/>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
        <p:nvSpPr>
          <p:cNvPr id="78" name="Shape 78"/>
          <p:cNvSpPr txBox="1">
            <a:spLocks noGrp="1"/>
          </p:cNvSpPr>
          <p:nvPr>
            <p:ph type="title"/>
          </p:nvPr>
        </p:nvSpPr>
        <p:spPr>
          <a:xfrm>
            <a:off x="372381" y="1117600"/>
            <a:ext cx="4035897" cy="2166647"/>
          </a:xfrm>
          <a:prstGeom prst="rect">
            <a:avLst/>
          </a:prstGeom>
        </p:spPr>
        <p:txBody>
          <a:bodyPr lIns="91425" tIns="91425" rIns="91425" bIns="91425" anchor="b" anchorCtr="0">
            <a:normAutofit/>
          </a:bodyPr>
          <a:lstStyle>
            <a:lvl1pPr lvl="0" rtl="0">
              <a:spcBef>
                <a:spcPts val="0"/>
              </a:spcBef>
              <a:defRPr sz="60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4646336" y="1117600"/>
            <a:ext cx="2206989" cy="2166647"/>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7091383" y="1117600"/>
            <a:ext cx="2206989" cy="2166647"/>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9536430" y="1117600"/>
            <a:ext cx="2206989" cy="2166647"/>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3" name="Picture Placeholder 2"/>
          <p:cNvSpPr>
            <a:spLocks noGrp="1"/>
          </p:cNvSpPr>
          <p:nvPr>
            <p:ph type="pic" sz="quarter" idx="10"/>
          </p:nvPr>
        </p:nvSpPr>
        <p:spPr>
          <a:xfrm>
            <a:off x="0" y="3573463"/>
            <a:ext cx="12192000" cy="3284537"/>
          </a:xfrm>
        </p:spPr>
        <p:txBody>
          <a:bodyPr/>
          <a:lstStyle/>
          <a:p>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9" y="416343"/>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 name="Rectangle 5">
            <a:extLst>
              <a:ext uri="{FF2B5EF4-FFF2-40B4-BE49-F238E27FC236}">
                <a16:creationId xmlns:a16="http://schemas.microsoft.com/office/drawing/2014/main" id="{63D4A1E9-E146-41FB-BF77-6F2DA540F690}"/>
              </a:ext>
            </a:extLst>
          </p:cNvPr>
          <p:cNvSpPr/>
          <p:nvPr userDrawn="1"/>
        </p:nvSpPr>
        <p:spPr>
          <a:xfrm>
            <a:off x="305722" y="311410"/>
            <a:ext cx="11580556" cy="6235180"/>
          </a:xfrm>
          <a:prstGeom prst="rect">
            <a:avLst/>
          </a:prstGeom>
          <a:noFill/>
          <a:ln w="38100">
            <a:solidFill>
              <a:srgbClr val="00B05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8" name="Picture 7"/>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104225" y="5984785"/>
            <a:ext cx="8335991" cy="478340"/>
          </a:xfrm>
          <a:prstGeom prst="rect">
            <a:avLst/>
          </a:prstGeom>
        </p:spPr>
        <p:txBody>
          <a:bodyPr lIns="91425" tIns="91425" rIns="91425" bIns="91425" anchor="t" anchorCtr="0"/>
          <a:lstStyle>
            <a:lvl1pPr lvl="0" algn="ctr">
              <a:spcBef>
                <a:spcPts val="480"/>
              </a:spcBef>
              <a:buSzPct val="100000"/>
              <a:buNone/>
              <a:defRPr sz="2400" b="0"/>
            </a:lvl1pPr>
          </a:lstStyle>
          <a:p>
            <a:endParaRPr/>
          </a:p>
        </p:txBody>
      </p:sp>
      <p:sp>
        <p:nvSpPr>
          <p:cNvPr id="4" name="Rectangle 3">
            <a:extLst>
              <a:ext uri="{FF2B5EF4-FFF2-40B4-BE49-F238E27FC236}">
                <a16:creationId xmlns:a16="http://schemas.microsoft.com/office/drawing/2014/main" id="{DE208E90-D810-4DEC-A85E-15C6ECDE26D2}"/>
              </a:ext>
            </a:extLst>
          </p:cNvPr>
          <p:cNvSpPr/>
          <p:nvPr userDrawn="1"/>
        </p:nvSpPr>
        <p:spPr>
          <a:xfrm>
            <a:off x="305722" y="311410"/>
            <a:ext cx="11580556" cy="6235180"/>
          </a:xfrm>
          <a:prstGeom prst="rect">
            <a:avLst/>
          </a:prstGeom>
          <a:noFill/>
          <a:ln w="38100">
            <a:solidFill>
              <a:srgbClr val="EB2264"/>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6" name="Picture 5"/>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4" name="Round Diagonal Corner Rectangle 3"/>
          <p:cNvSpPr/>
          <p:nvPr userDrawn="1"/>
        </p:nvSpPr>
        <p:spPr>
          <a:xfrm>
            <a:off x="800100" y="1838324"/>
            <a:ext cx="10420350" cy="3762376"/>
          </a:xfrm>
          <a:prstGeom prst="round2DiagRect">
            <a:avLst>
              <a:gd name="adj1" fmla="val 0"/>
              <a:gd name="adj2" fmla="val 0"/>
            </a:avLst>
          </a:prstGeom>
          <a:gradFill>
            <a:gsLst>
              <a:gs pos="86000">
                <a:srgbClr val="F19080"/>
              </a:gs>
              <a:gs pos="100000">
                <a:srgbClr val="C00000">
                  <a:lumMod val="48000"/>
                  <a:lumOff val="52000"/>
                </a:srgbClr>
              </a:gs>
              <a:gs pos="6000">
                <a:srgbClr val="92D050">
                  <a:lumMod val="0"/>
                  <a:lumOff val="100000"/>
                </a:srgbClr>
              </a:gs>
            </a:gsLst>
            <a:path path="circle">
              <a:fillToRect l="50000" t="50000" r="50000" b="50000"/>
            </a:path>
          </a:gradFill>
          <a:ln w="38100">
            <a:solidFill>
              <a:schemeClr val="bg1"/>
            </a:solid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 name="Picture 2"/>
          <p:cNvPicPr>
            <a:picLocks noChangeAspect="1"/>
          </p:cNvPicPr>
          <p:nvPr userDrawn="1"/>
        </p:nvPicPr>
        <p:blipFill rotWithShape="1">
          <a:blip r:embed="rId2" cstate="hqprint">
            <a:extLst>
              <a:ext uri="{28A0092B-C50C-407E-A947-70E740481C1C}">
                <a14:useLocalDpi xmlns:a14="http://schemas.microsoft.com/office/drawing/2010/main" val="0"/>
              </a:ext>
            </a:extLst>
          </a:blip>
          <a:srcRect/>
          <a:stretch/>
        </p:blipFill>
        <p:spPr>
          <a:xfrm flipH="1">
            <a:off x="3635024" y="0"/>
            <a:ext cx="8566194" cy="6858000"/>
          </a:xfrm>
          <a:prstGeom prst="rect">
            <a:avLst/>
          </a:prstGeom>
          <a:effectLst>
            <a:outerShdw blurRad="127000" dist="38100" dir="10800000" sx="101000" sy="101000" algn="r" rotWithShape="0">
              <a:prstClr val="black">
                <a:alpha val="31000"/>
              </a:prstClr>
            </a:outerShdw>
          </a:effectLst>
        </p:spPr>
      </p:pic>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sp>
        <p:nvSpPr>
          <p:cNvPr id="6" name="Round Diagonal Corner Rectangle 5"/>
          <p:cNvSpPr/>
          <p:nvPr userDrawn="1"/>
        </p:nvSpPr>
        <p:spPr>
          <a:xfrm>
            <a:off x="1799770" y="1547812"/>
            <a:ext cx="9724573" cy="3762376"/>
          </a:xfrm>
          <a:prstGeom prst="round2DiagRect">
            <a:avLst>
              <a:gd name="adj1" fmla="val 0"/>
              <a:gd name="adj2" fmla="val 0"/>
            </a:avLst>
          </a:prstGeom>
          <a:gradFill flip="none" rotWithShape="1">
            <a:gsLst>
              <a:gs pos="100000">
                <a:srgbClr val="D7C330"/>
              </a:gs>
              <a:gs pos="60000">
                <a:srgbClr val="FBF9EA"/>
              </a:gs>
              <a:gs pos="83000">
                <a:srgbClr val="E8DC88"/>
              </a:gs>
              <a:gs pos="0">
                <a:srgbClr val="92D050">
                  <a:lumMod val="0"/>
                  <a:lumOff val="100000"/>
                </a:srgbClr>
              </a:gs>
            </a:gsLst>
            <a:path path="circle">
              <a:fillToRect t="100000" r="100000"/>
            </a:path>
            <a:tileRect l="-100000" b="-100000"/>
          </a:gradFill>
          <a:ln w="38100">
            <a:solidFill>
              <a:schemeClr val="bg1"/>
            </a:solid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5" name="Picture 4"/>
          <p:cNvPicPr>
            <a:picLocks noChangeAspect="1"/>
          </p:cNvPicPr>
          <p:nvPr userDrawn="1"/>
        </p:nvPicPr>
        <p:blipFill rotWithShape="1">
          <a:blip r:embed="rId2" cstate="hqprint">
            <a:extLst>
              <a:ext uri="{BEBA8EAE-BF5A-486C-A8C5-ECC9F3942E4B}">
                <a14:imgProps xmlns:a14="http://schemas.microsoft.com/office/drawing/2010/main">
                  <a14:imgLayer r:embed="rId3">
                    <a14:imgEffect>
                      <a14:sharpenSoften amount="34000"/>
                    </a14:imgEffect>
                    <a14:imgEffect>
                      <a14:colorTemperature colorTemp="6958"/>
                    </a14:imgEffect>
                    <a14:imgEffect>
                      <a14:saturation sat="81000"/>
                    </a14:imgEffect>
                    <a14:imgEffect>
                      <a14:brightnessContrast bright="10000" contrast="13000"/>
                    </a14:imgEffect>
                  </a14:imgLayer>
                </a14:imgProps>
              </a:ext>
              <a:ext uri="{28A0092B-C50C-407E-A947-70E740481C1C}">
                <a14:useLocalDpi xmlns:a14="http://schemas.microsoft.com/office/drawing/2010/main" val="0"/>
              </a:ext>
            </a:extLst>
          </a:blip>
          <a:srcRect l="24497" t="50" r="-9921" b="8191"/>
          <a:stretch/>
        </p:blipFill>
        <p:spPr>
          <a:xfrm>
            <a:off x="-470" y="-15241"/>
            <a:ext cx="8096720" cy="6873241"/>
          </a:xfrm>
          <a:prstGeom prst="rect">
            <a:avLst/>
          </a:prstGeom>
          <a:effectLst>
            <a:outerShdw blurRad="127000" dist="38100" algn="l" rotWithShape="0">
              <a:prstClr val="black">
                <a:alpha val="29000"/>
              </a:prstClr>
            </a:outerShdw>
          </a:effectLst>
        </p:spPr>
      </p:pic>
    </p:spTree>
    <p:extLst>
      <p:ext uri="{BB962C8B-B14F-4D97-AF65-F5344CB8AC3E}">
        <p14:creationId xmlns:p14="http://schemas.microsoft.com/office/powerpoint/2010/main" val="1071916038"/>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2" name="Frame 1"/>
          <p:cNvSpPr/>
          <p:nvPr userDrawn="1"/>
        </p:nvSpPr>
        <p:spPr>
          <a:xfrm>
            <a:off x="152400" y="152400"/>
            <a:ext cx="11887200" cy="6534150"/>
          </a:xfrm>
          <a:prstGeom prst="frame">
            <a:avLst>
              <a:gd name="adj1" fmla="val 464"/>
            </a:avLst>
          </a:prstGeom>
          <a:solidFill>
            <a:srgbClr val="D7C33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pic>
        <p:nvPicPr>
          <p:cNvPr id="6" name="Picture 5"/>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32756737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7/7/2018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5.png"/><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18.png"/><Relationship Id="rId2" Type="http://schemas.openxmlformats.org/officeDocument/2006/relationships/image" Target="../media/image17.jpe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19.png"/><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20.png"/><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3" Type="http://schemas.openxmlformats.org/officeDocument/2006/relationships/image" Target="../media/image22.jpeg"/><Relationship Id="rId2" Type="http://schemas.openxmlformats.org/officeDocument/2006/relationships/image" Target="../media/image21.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23.jpeg"/><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24.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25.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26.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27.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28.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430108" y="2771322"/>
            <a:ext cx="5580542" cy="1344171"/>
          </a:xfrm>
          <a:prstGeom prst="rect">
            <a:avLst/>
          </a:prstGeom>
        </p:spPr>
        <p:txBody>
          <a:bodyPr lIns="91425" tIns="91425" rIns="91425" bIns="91425" anchor="b" anchorCtr="0">
            <a:noAutofit/>
          </a:bodyPr>
          <a:lstStyle/>
          <a:p>
            <a:pPr lvl="0"/>
            <a:r>
              <a:rPr lang="en-US" sz="8500" dirty="0">
                <a:gradFill>
                  <a:gsLst>
                    <a:gs pos="54000">
                      <a:schemeClr val="tx1">
                        <a:lumMod val="85000"/>
                        <a:lumOff val="15000"/>
                      </a:schemeClr>
                    </a:gs>
                    <a:gs pos="83000">
                      <a:srgbClr val="CA3F37">
                        <a:lumMod val="92000"/>
                        <a:lumOff val="8000"/>
                      </a:srgbClr>
                    </a:gs>
                    <a:gs pos="25000">
                      <a:srgbClr val="BE2F19">
                        <a:lumMod val="91000"/>
                        <a:lumOff val="9000"/>
                      </a:srgbClr>
                    </a:gs>
                  </a:gsLst>
                  <a:path path="circle">
                    <a:fillToRect l="50000" t="50000" r="50000" b="50000"/>
                  </a:path>
                </a:gradFill>
                <a:effectLst>
                  <a:outerShdw blurRad="50800" dist="38100" dir="2700000" algn="tl" rotWithShape="0">
                    <a:prstClr val="black">
                      <a:alpha val="40000"/>
                    </a:prstClr>
                  </a:outerShdw>
                </a:effectLst>
              </a:rPr>
              <a:t>F</a:t>
            </a:r>
            <a:r>
              <a:rPr lang="en-US" sz="7200" dirty="0" smtClean="0">
                <a:gradFill>
                  <a:gsLst>
                    <a:gs pos="54000">
                      <a:schemeClr val="tx1">
                        <a:lumMod val="85000"/>
                        <a:lumOff val="15000"/>
                      </a:schemeClr>
                    </a:gs>
                    <a:gs pos="83000">
                      <a:srgbClr val="CA3F37">
                        <a:lumMod val="92000"/>
                        <a:lumOff val="8000"/>
                      </a:srgbClr>
                    </a:gs>
                    <a:gs pos="25000">
                      <a:srgbClr val="BE2F19">
                        <a:lumMod val="91000"/>
                        <a:lumOff val="9000"/>
                      </a:srgbClr>
                    </a:gs>
                  </a:gsLst>
                  <a:path path="circle">
                    <a:fillToRect l="50000" t="50000" r="50000" b="50000"/>
                  </a:path>
                </a:gradFill>
                <a:effectLst>
                  <a:outerShdw blurRad="50800" dist="38100" dir="2700000" algn="tl" rotWithShape="0">
                    <a:prstClr val="black">
                      <a:alpha val="40000"/>
                    </a:prstClr>
                  </a:outerShdw>
                </a:effectLst>
              </a:rPr>
              <a:t>loral </a:t>
            </a:r>
            <a:r>
              <a:rPr lang="en-US" sz="8500" dirty="0" smtClean="0">
                <a:gradFill>
                  <a:gsLst>
                    <a:gs pos="54000">
                      <a:schemeClr val="tx1">
                        <a:lumMod val="85000"/>
                        <a:lumOff val="15000"/>
                      </a:schemeClr>
                    </a:gs>
                    <a:gs pos="83000">
                      <a:srgbClr val="CA3F37">
                        <a:lumMod val="92000"/>
                        <a:lumOff val="8000"/>
                      </a:srgbClr>
                    </a:gs>
                    <a:gs pos="25000">
                      <a:srgbClr val="BE2F19">
                        <a:lumMod val="91000"/>
                        <a:lumOff val="9000"/>
                      </a:srgbClr>
                    </a:gs>
                  </a:gsLst>
                  <a:path path="circle">
                    <a:fillToRect l="50000" t="50000" r="50000" b="50000"/>
                  </a:path>
                </a:gradFill>
                <a:effectLst>
                  <a:outerShdw blurRad="50800" dist="38100" dir="2700000" algn="tl" rotWithShape="0">
                    <a:prstClr val="black">
                      <a:alpha val="40000"/>
                    </a:prstClr>
                  </a:outerShdw>
                </a:effectLst>
              </a:rPr>
              <a:t>F</a:t>
            </a:r>
            <a:r>
              <a:rPr lang="en-US" sz="7200" dirty="0" smtClean="0">
                <a:gradFill>
                  <a:gsLst>
                    <a:gs pos="54000">
                      <a:schemeClr val="tx1">
                        <a:lumMod val="85000"/>
                        <a:lumOff val="15000"/>
                      </a:schemeClr>
                    </a:gs>
                    <a:gs pos="83000">
                      <a:srgbClr val="CA3F37">
                        <a:lumMod val="92000"/>
                        <a:lumOff val="8000"/>
                      </a:srgbClr>
                    </a:gs>
                    <a:gs pos="25000">
                      <a:srgbClr val="BE2F19">
                        <a:lumMod val="91000"/>
                        <a:lumOff val="9000"/>
                      </a:srgbClr>
                    </a:gs>
                  </a:gsLst>
                  <a:path path="circle">
                    <a:fillToRect l="50000" t="50000" r="50000" b="50000"/>
                  </a:path>
                </a:gradFill>
                <a:effectLst>
                  <a:outerShdw blurRad="50800" dist="38100" dir="2700000" algn="tl" rotWithShape="0">
                    <a:prstClr val="black">
                      <a:alpha val="40000"/>
                    </a:prstClr>
                  </a:outerShdw>
                </a:effectLst>
              </a:rPr>
              <a:t>east</a:t>
            </a:r>
            <a:endParaRPr lang="en" sz="7200" dirty="0">
              <a:gradFill>
                <a:gsLst>
                  <a:gs pos="54000">
                    <a:schemeClr val="tx1">
                      <a:lumMod val="85000"/>
                      <a:lumOff val="15000"/>
                    </a:schemeClr>
                  </a:gs>
                  <a:gs pos="83000">
                    <a:srgbClr val="CA3F37">
                      <a:lumMod val="92000"/>
                      <a:lumOff val="8000"/>
                    </a:srgbClr>
                  </a:gs>
                  <a:gs pos="25000">
                    <a:srgbClr val="BE2F19">
                      <a:lumMod val="91000"/>
                      <a:lumOff val="9000"/>
                    </a:srgbClr>
                  </a:gs>
                </a:gsLst>
                <a:path path="circle">
                  <a:fillToRect l="50000" t="50000" r="50000" b="50000"/>
                </a:path>
              </a:gradFill>
              <a:effectLst>
                <a:outerShdw blurRad="50800" dist="38100" dir="2700000" algn="tl" rotWithShape="0">
                  <a:prstClr val="black">
                    <a:alpha val="40000"/>
                  </a:prstClr>
                </a:outerShdw>
              </a:effectLst>
            </a:endParaRPr>
          </a:p>
        </p:txBody>
      </p:sp>
      <p:sp>
        <p:nvSpPr>
          <p:cNvPr id="5" name="Rectangle 4">
            <a:extLst>
              <a:ext uri="{FF2B5EF4-FFF2-40B4-BE49-F238E27FC236}">
                <a16:creationId xmlns:a16="http://schemas.microsoft.com/office/drawing/2014/main" id="{01FE18B0-71DC-4E43-A742-AA1E11CB10F0}"/>
              </a:ext>
            </a:extLst>
          </p:cNvPr>
          <p:cNvSpPr/>
          <p:nvPr/>
        </p:nvSpPr>
        <p:spPr>
          <a:xfrm>
            <a:off x="4499045" y="3848965"/>
            <a:ext cx="1622356" cy="276999"/>
          </a:xfrm>
          <a:prstGeom prst="rect">
            <a:avLst/>
          </a:prstGeom>
        </p:spPr>
        <p:txBody>
          <a:bodyPr wrap="square">
            <a:spAutoFit/>
          </a:bodyPr>
          <a:lstStyle/>
          <a:p>
            <a:r>
              <a:rPr lang="en-US" sz="1200" dirty="0" smtClean="0">
                <a:solidFill>
                  <a:srgbClr val="EB2264"/>
                </a:solidFill>
              </a:rPr>
              <a:t>PowerPoint &amp; Google</a:t>
            </a:r>
            <a:endParaRPr lang="en-US" sz="1200" dirty="0">
              <a:solidFill>
                <a:srgbClr val="EB2264"/>
              </a:solidFill>
            </a:endParaRPr>
          </a:p>
        </p:txBody>
      </p:sp>
      <p:sp>
        <p:nvSpPr>
          <p:cNvPr id="2" name="Rectangle 1"/>
          <p:cNvSpPr/>
          <p:nvPr/>
        </p:nvSpPr>
        <p:spPr>
          <a:xfrm>
            <a:off x="6126741" y="3842615"/>
            <a:ext cx="1465466" cy="276999"/>
          </a:xfrm>
          <a:prstGeom prst="rect">
            <a:avLst/>
          </a:prstGeom>
        </p:spPr>
        <p:txBody>
          <a:bodyPr wrap="square">
            <a:spAutoFit/>
          </a:bodyPr>
          <a:lstStyle/>
          <a:p>
            <a:r>
              <a:rPr lang="en-US" sz="1200" dirty="0">
                <a:solidFill>
                  <a:srgbClr val="EB2264"/>
                </a:solidFill>
              </a:rPr>
              <a:t>Slides Template</a:t>
            </a:r>
          </a:p>
        </p:txBody>
      </p:sp>
    </p:spTree>
    <p:extLst>
      <p:ext uri="{BB962C8B-B14F-4D97-AF65-F5344CB8AC3E}">
        <p14:creationId xmlns:p14="http://schemas.microsoft.com/office/powerpoint/2010/main" val="981276118"/>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81">
            <a:extLst>
              <a:ext uri="{FF2B5EF4-FFF2-40B4-BE49-F238E27FC236}">
                <a16:creationId xmlns:a16="http://schemas.microsoft.com/office/drawing/2014/main" id="{AD40E31A-8970-4895-A3D8-C9F2C41756F3}"/>
              </a:ext>
            </a:extLst>
          </p:cNvPr>
          <p:cNvSpPr txBox="1">
            <a:spLocks/>
          </p:cNvSpPr>
          <p:nvPr/>
        </p:nvSpPr>
        <p:spPr>
          <a:xfrm>
            <a:off x="5974930" y="1408266"/>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a:t>
            </a:r>
            <a:r>
              <a:rPr lang="en" sz="3600" dirty="0">
                <a:solidFill>
                  <a:srgbClr val="BE2F19"/>
                </a:solidFill>
              </a:rPr>
              <a:t>USE</a:t>
            </a:r>
          </a:p>
        </p:txBody>
      </p:sp>
      <p:sp>
        <p:nvSpPr>
          <p:cNvPr id="6" name="Shape 83">
            <a:extLst>
              <a:ext uri="{FF2B5EF4-FFF2-40B4-BE49-F238E27FC236}">
                <a16:creationId xmlns:a16="http://schemas.microsoft.com/office/drawing/2014/main" id="{77CF2A5E-48B1-45CE-A534-BF4FFB599167}"/>
              </a:ext>
            </a:extLst>
          </p:cNvPr>
          <p:cNvSpPr txBox="1">
            <a:spLocks/>
          </p:cNvSpPr>
          <p:nvPr/>
        </p:nvSpPr>
        <p:spPr>
          <a:xfrm>
            <a:off x="6337258" y="2203794"/>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7" name="Rectangle 6">
            <a:extLst>
              <a:ext uri="{FF2B5EF4-FFF2-40B4-BE49-F238E27FC236}">
                <a16:creationId xmlns:a16="http://schemas.microsoft.com/office/drawing/2014/main" id="{3EE1F171-91B7-43AD-9F11-F8AD3A3F767D}"/>
              </a:ext>
            </a:extLst>
          </p:cNvPr>
          <p:cNvSpPr/>
          <p:nvPr/>
        </p:nvSpPr>
        <p:spPr>
          <a:xfrm>
            <a:off x="5974930" y="4583302"/>
            <a:ext cx="3994363" cy="307777"/>
          </a:xfrm>
          <a:prstGeom prst="rect">
            <a:avLst/>
          </a:prstGeom>
        </p:spPr>
        <p:txBody>
          <a:bodyPr wrap="none">
            <a:spAutoFit/>
          </a:bodyPr>
          <a:lstStyle/>
          <a:p>
            <a:pPr algn="just"/>
            <a:r>
              <a:rPr lang="en-US" sz="1400" dirty="0">
                <a:solidFill>
                  <a:srgbClr val="BE2F19"/>
                </a:solidFill>
              </a:rPr>
              <a:t>FONT:   </a:t>
            </a:r>
            <a:r>
              <a:rPr lang="en-US" sz="1400" dirty="0" err="1">
                <a:solidFill>
                  <a:srgbClr val="BE2F19"/>
                </a:solidFill>
              </a:rPr>
              <a:t>Raleway</a:t>
            </a:r>
            <a:r>
              <a:rPr lang="en-US" sz="1400" dirty="0">
                <a:solidFill>
                  <a:srgbClr val="BE2F19"/>
                </a:solidFill>
              </a:rPr>
              <a:t> &amp; </a:t>
            </a:r>
            <a:r>
              <a:rPr lang="en-US" sz="1400" dirty="0" err="1">
                <a:solidFill>
                  <a:srgbClr val="BE2F19"/>
                </a:solidFill>
              </a:rPr>
              <a:t>Roboto</a:t>
            </a:r>
            <a:r>
              <a:rPr lang="en-US" sz="1400" dirty="0">
                <a:solidFill>
                  <a:srgbClr val="BE2F19"/>
                </a:solidFill>
              </a:rPr>
              <a:t> (Free Google Fonts)</a:t>
            </a:r>
          </a:p>
        </p:txBody>
      </p:sp>
      <p:sp>
        <p:nvSpPr>
          <p:cNvPr id="8" name="Rectangle 7">
            <a:extLst>
              <a:ext uri="{FF2B5EF4-FFF2-40B4-BE49-F238E27FC236}">
                <a16:creationId xmlns:a16="http://schemas.microsoft.com/office/drawing/2014/main" id="{D7C6B204-13E4-4FB6-8FD1-2C834DB7486B}"/>
              </a:ext>
            </a:extLst>
          </p:cNvPr>
          <p:cNvSpPr/>
          <p:nvPr/>
        </p:nvSpPr>
        <p:spPr>
          <a:xfrm>
            <a:off x="5974930" y="2200587"/>
            <a:ext cx="3078002" cy="2277547"/>
          </a:xfrm>
          <a:prstGeom prst="rect">
            <a:avLst/>
          </a:prstGeom>
        </p:spPr>
        <p:txBody>
          <a:bodyPr wrap="square">
            <a:spAutoFit/>
          </a:bodyPr>
          <a:lstStyle/>
          <a:p>
            <a:r>
              <a:rPr lang="en-US" sz="1400" dirty="0">
                <a:solidFill>
                  <a:srgbClr val="EB2264"/>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9" name="Rectangle 8">
            <a:extLst>
              <a:ext uri="{FF2B5EF4-FFF2-40B4-BE49-F238E27FC236}">
                <a16:creationId xmlns:a16="http://schemas.microsoft.com/office/drawing/2014/main" id="{C5BD406E-096B-4F0A-81E8-F226A1FAB2A2}"/>
              </a:ext>
            </a:extLst>
          </p:cNvPr>
          <p:cNvSpPr/>
          <p:nvPr/>
        </p:nvSpPr>
        <p:spPr>
          <a:xfrm>
            <a:off x="9052932" y="2200587"/>
            <a:ext cx="2683240" cy="2369880"/>
          </a:xfrm>
          <a:prstGeom prst="rect">
            <a:avLst/>
          </a:prstGeom>
        </p:spPr>
        <p:txBody>
          <a:bodyPr wrap="square">
            <a:spAutoFit/>
          </a:bodyPr>
          <a:lstStyle/>
          <a:p>
            <a:r>
              <a:rPr lang="en-US" sz="1400" dirty="0">
                <a:solidFill>
                  <a:srgbClr val="EB2264"/>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10" name="Rectangle 9">
            <a:extLst>
              <a:ext uri="{FF2B5EF4-FFF2-40B4-BE49-F238E27FC236}">
                <a16:creationId xmlns:a16="http://schemas.microsoft.com/office/drawing/2014/main" id="{48A3DF6C-9E8D-4325-97E9-8EE9450C339D}"/>
              </a:ext>
            </a:extLst>
          </p:cNvPr>
          <p:cNvSpPr/>
          <p:nvPr/>
        </p:nvSpPr>
        <p:spPr>
          <a:xfrm>
            <a:off x="5974930" y="5076121"/>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1" name="Rectangle 10">
            <a:extLst>
              <a:ext uri="{FF2B5EF4-FFF2-40B4-BE49-F238E27FC236}">
                <a16:creationId xmlns:a16="http://schemas.microsoft.com/office/drawing/2014/main" id="{AE472E19-4A9A-478C-BBA5-BA69DD71C560}"/>
              </a:ext>
            </a:extLst>
          </p:cNvPr>
          <p:cNvSpPr/>
          <p:nvPr/>
        </p:nvSpPr>
        <p:spPr>
          <a:xfrm rot="16200000">
            <a:off x="11661246" y="482439"/>
            <a:ext cx="1369286" cy="307777"/>
          </a:xfrm>
          <a:prstGeom prst="rect">
            <a:avLst/>
          </a:prstGeom>
        </p:spPr>
        <p:txBody>
          <a:bodyPr wrap="none">
            <a:spAutoFit/>
          </a:bodyPr>
          <a:lstStyle/>
          <a:p>
            <a:pPr algn="just"/>
            <a:r>
              <a:rPr lang="en-US" sz="1400" dirty="0"/>
              <a:t>Slidehood.com</a:t>
            </a:r>
          </a:p>
        </p:txBody>
      </p:sp>
      <p:pic>
        <p:nvPicPr>
          <p:cNvPr id="3" name="Picture 2"/>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618370" y="703719"/>
            <a:ext cx="5011346" cy="5883150"/>
          </a:xfrm>
          <a:prstGeom prst="rect">
            <a:avLst/>
          </a:prstGeom>
        </p:spPr>
      </p:pic>
    </p:spTree>
    <p:extLst>
      <p:ext uri="{BB962C8B-B14F-4D97-AF65-F5344CB8AC3E}">
        <p14:creationId xmlns:p14="http://schemas.microsoft.com/office/powerpoint/2010/main" val="1850467084"/>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98"/>
          <p:cNvSpPr txBox="1">
            <a:spLocks noGrp="1"/>
          </p:cNvSpPr>
          <p:nvPr>
            <p:ph type="ctrTitle"/>
          </p:nvPr>
        </p:nvSpPr>
        <p:spPr>
          <a:xfrm>
            <a:off x="7095773" y="2488367"/>
            <a:ext cx="3897859" cy="1325082"/>
          </a:xfrm>
          <a:prstGeom prst="rect">
            <a:avLst/>
          </a:prstGeom>
        </p:spPr>
        <p:txBody>
          <a:bodyPr lIns="91425" tIns="91425" rIns="91425" bIns="91425" anchor="b" anchorCtr="0">
            <a:noAutofit/>
          </a:bodyPr>
          <a:lstStyle/>
          <a:p>
            <a:pPr lvl="0" rtl="0">
              <a:spcBef>
                <a:spcPts val="0"/>
              </a:spcBef>
              <a:buNone/>
            </a:pPr>
            <a:r>
              <a:rPr lang="en" sz="4000" dirty="0"/>
              <a:t>YOUR FIRST HEADLINE</a:t>
            </a:r>
          </a:p>
        </p:txBody>
      </p:sp>
      <p:sp>
        <p:nvSpPr>
          <p:cNvPr id="6" name="Shape 99"/>
          <p:cNvSpPr txBox="1">
            <a:spLocks noGrp="1"/>
          </p:cNvSpPr>
          <p:nvPr>
            <p:ph type="subTitle" idx="1"/>
          </p:nvPr>
        </p:nvSpPr>
        <p:spPr>
          <a:xfrm>
            <a:off x="7005404" y="3618577"/>
            <a:ext cx="4287603" cy="823450"/>
          </a:xfrm>
          <a:prstGeom prst="rect">
            <a:avLst/>
          </a:prstGeom>
        </p:spPr>
        <p:txBody>
          <a:bodyPr lIns="91425" tIns="91425" rIns="91425" bIns="91425" anchor="ctr" anchorCtr="0">
            <a:noAutofit/>
          </a:bodyPr>
          <a:lstStyle/>
          <a:p>
            <a:pPr lvl="0" rtl="0">
              <a:spcBef>
                <a:spcPts val="0"/>
              </a:spcBef>
              <a:buNone/>
            </a:pPr>
            <a:r>
              <a:rPr lang="en" sz="1800" dirty="0">
                <a:solidFill>
                  <a:srgbClr val="005109"/>
                </a:solidFill>
              </a:rPr>
              <a:t>First things first let’s start with the first set of slides</a:t>
            </a:r>
          </a:p>
        </p:txBody>
      </p:sp>
      <p:sp>
        <p:nvSpPr>
          <p:cNvPr id="7" name="Rectangle 6">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pic>
        <p:nvPicPr>
          <p:cNvPr id="16" name="Picture Placeholder 15"/>
          <p:cNvPicPr>
            <a:picLocks noGrp="1" noChangeAspect="1"/>
          </p:cNvPicPr>
          <p:nvPr>
            <p:ph type="pic" sz="quarter" idx="10"/>
          </p:nvPr>
        </p:nvPicPr>
        <p:blipFill rotWithShape="1">
          <a:blip r:embed="rId2" cstate="email">
            <a:extLst>
              <a:ext uri="{28A0092B-C50C-407E-A947-70E740481C1C}">
                <a14:useLocalDpi xmlns:a14="http://schemas.microsoft.com/office/drawing/2010/main"/>
              </a:ext>
            </a:extLst>
          </a:blip>
          <a:srcRect/>
          <a:stretch/>
        </p:blipFill>
        <p:spPr/>
      </p:pic>
    </p:spTree>
    <p:extLst>
      <p:ext uri="{BB962C8B-B14F-4D97-AF65-F5344CB8AC3E}">
        <p14:creationId xmlns:p14="http://schemas.microsoft.com/office/powerpoint/2010/main" val="2673180480"/>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1" name="Picture Placeholder 10"/>
          <p:cNvPicPr>
            <a:picLocks noGrp="1" noChangeAspect="1"/>
          </p:cNvPicPr>
          <p:nvPr>
            <p:ph type="pic" sz="quarter" idx="10"/>
          </p:nvPr>
        </p:nvPicPr>
        <p:blipFill rotWithShape="1">
          <a:blip r:embed="rId2">
            <a:extLst>
              <a:ext uri="{28A0092B-C50C-407E-A947-70E740481C1C}">
                <a14:useLocalDpi xmlns:a14="http://schemas.microsoft.com/office/drawing/2010/main" val="0"/>
              </a:ext>
            </a:extLst>
          </a:blip>
          <a:srcRect t="24251" b="23905"/>
          <a:stretch/>
        </p:blipFill>
        <p:spPr/>
      </p:pic>
      <p:sp>
        <p:nvSpPr>
          <p:cNvPr id="4" name="Text Placeholder 1"/>
          <p:cNvSpPr txBox="1">
            <a:spLocks/>
          </p:cNvSpPr>
          <p:nvPr/>
        </p:nvSpPr>
        <p:spPr>
          <a:xfrm>
            <a:off x="3497894" y="4721516"/>
            <a:ext cx="6081116" cy="1184223"/>
          </a:xfrm>
          <a:prstGeom prst="rect">
            <a:avLst/>
          </a:prstGeom>
        </p:spPr>
        <p:txBody>
          <a:bodyPr vert="horz" lIns="91425" tIns="91425" rIns="91425" bIns="91425" rtlCol="0" anchor="ctr" anchorCtr="0">
            <a:normAutofit fontScale="92500" lnSpcReduction="10000"/>
          </a:bodyPr>
          <a:lstStyle>
            <a:lvl1pPr marL="0" lvl="0" indent="0" algn="ctr" defTabSz="914400" rtl="0" eaLnBrk="1" latinLnBrk="0" hangingPunct="1">
              <a:lnSpc>
                <a:spcPct val="100000"/>
              </a:lnSpc>
              <a:spcBef>
                <a:spcPts val="0"/>
              </a:spcBef>
              <a:buFont typeface="Arial" panose="020B0604020202020204" pitchFamily="34" charset="0"/>
              <a:buNone/>
              <a:defRPr sz="2000" b="0" i="1" kern="1200">
                <a:solidFill>
                  <a:schemeClr val="tx1"/>
                </a:solidFill>
                <a:latin typeface="+mj-lt"/>
                <a:ea typeface="+mn-ea"/>
                <a:cs typeface="+mn-cs"/>
              </a:defRPr>
            </a:lvl1pPr>
            <a:lvl2pPr marL="457200" lvl="1" indent="0" algn="ctr" defTabSz="914400" rtl="0" eaLnBrk="1" latinLnBrk="0" hangingPunct="1">
              <a:lnSpc>
                <a:spcPct val="90000"/>
              </a:lnSpc>
              <a:spcBef>
                <a:spcPts val="0"/>
              </a:spcBef>
              <a:buFont typeface="Arial" panose="020B0604020202020204" pitchFamily="34" charset="0"/>
              <a:buNone/>
              <a:defRPr sz="2400" b="1" i="1" kern="1200">
                <a:solidFill>
                  <a:schemeClr val="tx1"/>
                </a:solidFill>
                <a:latin typeface="+mn-lt"/>
                <a:ea typeface="+mn-ea"/>
                <a:cs typeface="+mn-cs"/>
              </a:defRPr>
            </a:lvl2pPr>
            <a:lvl3pPr marL="914400" lvl="2" indent="0" algn="ctr" defTabSz="914400" rtl="0" eaLnBrk="1" latinLnBrk="0" hangingPunct="1">
              <a:lnSpc>
                <a:spcPct val="90000"/>
              </a:lnSpc>
              <a:spcBef>
                <a:spcPts val="0"/>
              </a:spcBef>
              <a:buFont typeface="Arial" panose="020B0604020202020204" pitchFamily="34" charset="0"/>
              <a:buNone/>
              <a:defRPr sz="2000" b="1" i="1" kern="1200">
                <a:solidFill>
                  <a:schemeClr val="tx1"/>
                </a:solidFill>
                <a:latin typeface="+mn-lt"/>
                <a:ea typeface="+mn-ea"/>
                <a:cs typeface="+mn-cs"/>
              </a:defRPr>
            </a:lvl3pPr>
            <a:lvl4pPr marL="1371600" lvl="3" indent="0" algn="ctr" defTabSz="914400" rtl="0" eaLnBrk="1" latinLnBrk="0" hangingPunct="1">
              <a:lnSpc>
                <a:spcPct val="90000"/>
              </a:lnSpc>
              <a:spcBef>
                <a:spcPts val="0"/>
              </a:spcBef>
              <a:buFont typeface="Arial" panose="020B0604020202020204" pitchFamily="34" charset="0"/>
              <a:buNone/>
              <a:defRPr sz="1800" b="1" i="1" kern="1200">
                <a:solidFill>
                  <a:schemeClr val="tx1"/>
                </a:solidFill>
                <a:latin typeface="+mn-lt"/>
                <a:ea typeface="+mn-ea"/>
                <a:cs typeface="+mn-cs"/>
              </a:defRPr>
            </a:lvl4pPr>
            <a:lvl5pPr marL="1828800" lvl="4" indent="0" algn="ctr" defTabSz="914400" rtl="0" eaLnBrk="1" latinLnBrk="0" hangingPunct="1">
              <a:lnSpc>
                <a:spcPct val="90000"/>
              </a:lnSpc>
              <a:spcBef>
                <a:spcPts val="0"/>
              </a:spcBef>
              <a:buFont typeface="Arial" panose="020B0604020202020204" pitchFamily="34" charset="0"/>
              <a:buNone/>
              <a:defRPr sz="1800" b="1" i="1" kern="1200">
                <a:solidFill>
                  <a:schemeClr val="tx1"/>
                </a:solidFill>
                <a:latin typeface="+mn-lt"/>
                <a:ea typeface="+mn-ea"/>
                <a:cs typeface="+mn-cs"/>
              </a:defRPr>
            </a:lvl5pPr>
            <a:lvl6pPr marL="2514600" lvl="5"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6pPr>
            <a:lvl7pPr marL="2971800" lvl="6"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7pPr>
            <a:lvl8pPr marL="3429000" lvl="7"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8pPr>
            <a:lvl9pPr marL="3886200" lvl="8"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9pPr>
          </a:lstStyle>
          <a:p>
            <a:r>
              <a:rPr lang="en-US" sz="1800" dirty="0" smtClean="0"/>
              <a:t>A fine quotation is a diamond in the hand of a man of wit and a pebble in the hand of a fool. A fine quotation is a diamond in the hand of a man of wit and a pebble in the hand of a fool. </a:t>
            </a:r>
          </a:p>
          <a:p>
            <a:endParaRPr lang="en-US" sz="180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3"/>
          <a:srcRect l="37102" t="22388" r="35344" b="54142"/>
          <a:stretch/>
        </p:blipFill>
        <p:spPr>
          <a:xfrm rot="10800000">
            <a:off x="5573399" y="2986160"/>
            <a:ext cx="1330076" cy="1443272"/>
          </a:xfrm>
          <a:prstGeom prst="rect">
            <a:avLst/>
          </a:prstGeom>
        </p:spPr>
      </p:pic>
      <p:sp>
        <p:nvSpPr>
          <p:cNvPr id="6" name="Rectangle 5">
            <a:extLst>
              <a:ext uri="{FF2B5EF4-FFF2-40B4-BE49-F238E27FC236}">
                <a16:creationId xmlns:a16="http://schemas.microsoft.com/office/drawing/2014/main" id="{01649FBA-494A-4562-9BFF-BA76A347F2A2}"/>
              </a:ext>
            </a:extLst>
          </p:cNvPr>
          <p:cNvSpPr/>
          <p:nvPr/>
        </p:nvSpPr>
        <p:spPr>
          <a:xfrm>
            <a:off x="219255" y="752991"/>
            <a:ext cx="4438077" cy="2913618"/>
          </a:xfrm>
          <a:prstGeom prst="rect">
            <a:avLst/>
          </a:prstGeom>
        </p:spPr>
        <p:txBody>
          <a:bodyPr wrap="square">
            <a:spAutoFit/>
          </a:bodyPr>
          <a:lstStyle/>
          <a:p>
            <a:pPr>
              <a:lnSpc>
                <a:spcPts val="5500"/>
              </a:lnSpc>
            </a:pPr>
            <a:r>
              <a:rPr lang="en-US" sz="5400" dirty="0">
                <a:solidFill>
                  <a:schemeClr val="bg1"/>
                </a:solidFill>
                <a:effectLst>
                  <a:outerShdw blurRad="38100" dist="38100" dir="2700000" algn="tl">
                    <a:srgbClr val="000000">
                      <a:alpha val="43137"/>
                    </a:srgbClr>
                  </a:outerShdw>
                </a:effectLst>
                <a:latin typeface="+mj-lt"/>
              </a:rPr>
              <a:t>YOUR WELCOME </a:t>
            </a:r>
            <a:r>
              <a:rPr lang="en-US" sz="5400" dirty="0">
                <a:solidFill>
                  <a:srgbClr val="BE2F19"/>
                </a:solidFill>
                <a:effectLst>
                  <a:outerShdw blurRad="38100" dist="38100" dir="2700000" algn="tl">
                    <a:srgbClr val="000000">
                      <a:alpha val="43137"/>
                    </a:srgbClr>
                  </a:outerShdw>
                </a:effectLst>
                <a:latin typeface="+mj-lt"/>
              </a:rPr>
              <a:t>MESSAGE</a:t>
            </a:r>
            <a:r>
              <a:rPr lang="en-US" sz="5400" dirty="0">
                <a:solidFill>
                  <a:srgbClr val="00B050"/>
                </a:solidFill>
                <a:effectLst>
                  <a:outerShdw blurRad="38100" dist="38100" dir="2700000" algn="tl">
                    <a:srgbClr val="000000">
                      <a:alpha val="43137"/>
                    </a:srgbClr>
                  </a:outerShdw>
                </a:effectLst>
                <a:latin typeface="+mj-lt"/>
              </a:rPr>
              <a:t> </a:t>
            </a:r>
            <a:r>
              <a:rPr lang="en-US" sz="5400" dirty="0">
                <a:solidFill>
                  <a:schemeClr val="bg1"/>
                </a:solidFill>
                <a:effectLst>
                  <a:outerShdw blurRad="38100" dist="38100" dir="2700000" algn="tl">
                    <a:srgbClr val="000000">
                      <a:alpha val="43137"/>
                    </a:srgbClr>
                  </a:outerShdw>
                </a:effectLst>
                <a:latin typeface="+mj-lt"/>
              </a:rPr>
              <a:t>OR</a:t>
            </a:r>
            <a:r>
              <a:rPr lang="en-US" sz="5400" dirty="0">
                <a:solidFill>
                  <a:srgbClr val="00B050"/>
                </a:solidFill>
                <a:effectLst>
                  <a:outerShdw blurRad="38100" dist="38100" dir="2700000" algn="tl">
                    <a:srgbClr val="000000">
                      <a:alpha val="43137"/>
                    </a:srgbClr>
                  </a:outerShdw>
                </a:effectLst>
                <a:latin typeface="+mj-lt"/>
              </a:rPr>
              <a:t> </a:t>
            </a:r>
            <a:r>
              <a:rPr lang="en-US" sz="5400" dirty="0">
                <a:solidFill>
                  <a:srgbClr val="BE2F19"/>
                </a:solidFill>
                <a:effectLst>
                  <a:outerShdw blurRad="38100" dist="38100" dir="2700000" algn="tl">
                    <a:srgbClr val="000000">
                      <a:alpha val="43137"/>
                    </a:srgbClr>
                  </a:outerShdw>
                </a:effectLst>
                <a:latin typeface="+mj-lt"/>
              </a:rPr>
              <a:t>QUOTE</a:t>
            </a:r>
          </a:p>
        </p:txBody>
      </p:sp>
    </p:spTree>
    <p:extLst>
      <p:ext uri="{BB962C8B-B14F-4D97-AF65-F5344CB8AC3E}">
        <p14:creationId xmlns:p14="http://schemas.microsoft.com/office/powerpoint/2010/main" val="1839407806"/>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Oval 7"/>
          <p:cNvSpPr/>
          <p:nvPr/>
        </p:nvSpPr>
        <p:spPr>
          <a:xfrm>
            <a:off x="5331788" y="1814101"/>
            <a:ext cx="1528424" cy="1528424"/>
          </a:xfrm>
          <a:prstGeom prst="ellipse">
            <a:avLst/>
          </a:prstGeom>
          <a:gradFill>
            <a:gsLst>
              <a:gs pos="88000">
                <a:srgbClr val="F19080"/>
              </a:gs>
              <a:gs pos="100000">
                <a:srgbClr val="C00000">
                  <a:lumMod val="48000"/>
                  <a:lumOff val="52000"/>
                </a:srgbClr>
              </a:gs>
              <a:gs pos="0">
                <a:srgbClr val="92D050">
                  <a:lumMod val="0"/>
                  <a:lumOff val="100000"/>
                </a:srgbClr>
              </a:gs>
            </a:gsLst>
            <a:path path="circle">
              <a:fillToRect l="50000" t="50000" r="50000" b="50000"/>
            </a:path>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129">
            <a:extLst>
              <a:ext uri="{FF2B5EF4-FFF2-40B4-BE49-F238E27FC236}">
                <a16:creationId xmlns:a16="http://schemas.microsoft.com/office/drawing/2014/main" id="{CBF3A10E-D7CA-4199-934A-99E705D093EC}"/>
              </a:ext>
            </a:extLst>
          </p:cNvPr>
          <p:cNvSpPr txBox="1">
            <a:spLocks/>
          </p:cNvSpPr>
          <p:nvPr/>
        </p:nvSpPr>
        <p:spPr>
          <a:xfrm>
            <a:off x="4184588" y="3571361"/>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BE2F19"/>
                </a:solidFill>
              </a:rPr>
              <a:t>IDEA</a:t>
            </a:r>
          </a:p>
        </p:txBody>
      </p:sp>
      <p:sp>
        <p:nvSpPr>
          <p:cNvPr id="5" name="Rectangle 4">
            <a:extLst>
              <a:ext uri="{FF2B5EF4-FFF2-40B4-BE49-F238E27FC236}">
                <a16:creationId xmlns:a16="http://schemas.microsoft.com/office/drawing/2014/main" id="{B5B03271-B116-42B8-A969-888E17B4B5F6}"/>
              </a:ext>
            </a:extLst>
          </p:cNvPr>
          <p:cNvSpPr/>
          <p:nvPr/>
        </p:nvSpPr>
        <p:spPr>
          <a:xfrm>
            <a:off x="4184588" y="4268450"/>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sp>
        <p:nvSpPr>
          <p:cNvPr id="7" name="Rectangle 6">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pic>
        <p:nvPicPr>
          <p:cNvPr id="9" name="Picture 8"/>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rot="20551461">
            <a:off x="5185814" y="830646"/>
            <a:ext cx="2061603" cy="2382859"/>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3442477939"/>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E915D0B2-FBC4-4F7A-BCBA-287D3E07497F}"/>
              </a:ext>
            </a:extLst>
          </p:cNvPr>
          <p:cNvSpPr>
            <a:spLocks noGrp="1"/>
          </p:cNvSpPr>
          <p:nvPr>
            <p:ph type="title"/>
          </p:nvPr>
        </p:nvSpPr>
        <p:spPr>
          <a:xfrm>
            <a:off x="6475751" y="3642611"/>
            <a:ext cx="5490928" cy="1266572"/>
          </a:xfrm>
        </p:spPr>
        <p:txBody>
          <a:bodyPr>
            <a:normAutofit fontScale="90000"/>
          </a:bodyPr>
          <a:lstStyle/>
          <a:p>
            <a:r>
              <a:rPr lang="en-US" dirty="0"/>
              <a:t>THIS IS YOUR </a:t>
            </a:r>
            <a:r>
              <a:rPr lang="en-US" dirty="0">
                <a:solidFill>
                  <a:srgbClr val="005109"/>
                </a:solidFill>
              </a:rPr>
              <a:t>HEADING</a:t>
            </a:r>
          </a:p>
        </p:txBody>
      </p:sp>
      <p:sp>
        <p:nvSpPr>
          <p:cNvPr id="6"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6220917" y="4931571"/>
            <a:ext cx="5745761" cy="1735830"/>
          </a:xfrm>
          <a:prstGeom prst="rect">
            <a:avLst/>
          </a:prstGeom>
        </p:spPr>
        <p:txBody>
          <a:bodyPr wrap="square">
            <a:spAutoFit/>
          </a:bodyPr>
          <a:lstStyle/>
          <a:p>
            <a:pPr marL="0" indent="0">
              <a:buNone/>
            </a:pPr>
            <a:r>
              <a:rPr lang="en-US" sz="1400" b="1" dirty="0">
                <a:solidFill>
                  <a:srgbClr val="92D050"/>
                </a:solidFill>
              </a:rPr>
              <a:t>Chris Hadfield</a:t>
            </a:r>
            <a:endParaRPr lang="en-US" sz="1400" dirty="0">
              <a:solidFill>
                <a:srgbClr val="92D050"/>
              </a:solidFill>
            </a:endParaRPr>
          </a:p>
          <a:p>
            <a:pPr marL="0" indent="0">
              <a:buNone/>
            </a:pPr>
            <a:endParaRPr lang="en-US" sz="1400" dirty="0"/>
          </a:p>
          <a:p>
            <a:pPr marL="0" indent="0">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buNone/>
            </a:pPr>
            <a:endParaRPr lang="en-US" sz="1400" dirty="0"/>
          </a:p>
        </p:txBody>
      </p:sp>
      <p:sp>
        <p:nvSpPr>
          <p:cNvPr id="7" name="Rectangle 6">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pic>
        <p:nvPicPr>
          <p:cNvPr id="3" name="Picture 2"/>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Tree>
    <p:extLst>
      <p:ext uri="{BB962C8B-B14F-4D97-AF65-F5344CB8AC3E}">
        <p14:creationId xmlns:p14="http://schemas.microsoft.com/office/powerpoint/2010/main" val="2215515589"/>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5" name="Picture Placeholder 14"/>
          <p:cNvPicPr>
            <a:picLocks noGrp="1" noChangeAspect="1"/>
          </p:cNvPicPr>
          <p:nvPr>
            <p:ph type="pic" sz="quarter" idx="10"/>
          </p:nvPr>
        </p:nvPicPr>
        <p:blipFill>
          <a:blip r:embed="rId2" cstate="screen">
            <a:extLst>
              <a:ext uri="{28A0092B-C50C-407E-A947-70E740481C1C}">
                <a14:useLocalDpi xmlns:a14="http://schemas.microsoft.com/office/drawing/2010/main" val="0"/>
              </a:ext>
            </a:extLst>
          </a:blip>
          <a:srcRect l="6337" r="6337"/>
          <a:stretch>
            <a:fillRect/>
          </a:stretch>
        </p:blipFill>
        <p:spPr>
          <a:prstGeom prst="rect">
            <a:avLst/>
          </a:prstGeom>
          <a:ln>
            <a:noFill/>
          </a:ln>
          <a:effectLst>
            <a:outerShdw blurRad="190500" algn="tl" rotWithShape="0">
              <a:srgbClr val="000000">
                <a:alpha val="70000"/>
              </a:srgbClr>
            </a:outerShdw>
          </a:effectLst>
        </p:spPr>
      </p:pic>
      <p:pic>
        <p:nvPicPr>
          <p:cNvPr id="16" name="Picture Placeholder 15"/>
          <p:cNvPicPr>
            <a:picLocks noGrp="1" noChangeAspect="1"/>
          </p:cNvPicPr>
          <p:nvPr>
            <p:ph type="pic" sz="quarter" idx="11"/>
          </p:nvPr>
        </p:nvPicPr>
        <p:blipFill>
          <a:blip r:embed="rId3" cstate="screen">
            <a:extLst>
              <a:ext uri="{28A0092B-C50C-407E-A947-70E740481C1C}">
                <a14:useLocalDpi xmlns:a14="http://schemas.microsoft.com/office/drawing/2010/main" val="0"/>
              </a:ext>
            </a:extLst>
          </a:blip>
          <a:srcRect l="13231" r="13231"/>
          <a:stretch>
            <a:fillRect/>
          </a:stretch>
        </p:blipFill>
        <p:spPr>
          <a:prstGeom prst="rect">
            <a:avLst/>
          </a:prstGeom>
          <a:ln>
            <a:noFill/>
          </a:ln>
          <a:effectLst>
            <a:outerShdw blurRad="190500" algn="tl" rotWithShape="0">
              <a:srgbClr val="000000">
                <a:alpha val="70000"/>
              </a:srgbClr>
            </a:outerShdw>
          </a:effectLst>
        </p:spPr>
      </p:pic>
      <p:sp>
        <p:nvSpPr>
          <p:cNvPr id="7" name="Shape 165"/>
          <p:cNvSpPr txBox="1">
            <a:spLocks/>
          </p:cNvSpPr>
          <p:nvPr/>
        </p:nvSpPr>
        <p:spPr>
          <a:xfrm>
            <a:off x="372362" y="1121473"/>
            <a:ext cx="3878549" cy="4313765"/>
          </a:xfrm>
          <a:prstGeom prst="rect">
            <a:avLst/>
          </a:prstGeom>
        </p:spPr>
        <p:txBody>
          <a:bodyPr vert="horz" lIns="91425" tIns="91425" rIns="91425" bIns="91425" rtlCol="0" anchor="b" anchorCtr="0">
            <a:noAutofit/>
          </a:bodyPr>
          <a:lstStyle>
            <a:lvl1pPr lvl="0" algn="l" defTabSz="914400" rtl="0" eaLnBrk="1" latinLnBrk="0" hangingPunct="1">
              <a:lnSpc>
                <a:spcPct val="90000"/>
              </a:lnSpc>
              <a:spcBef>
                <a:spcPts val="0"/>
              </a:spcBef>
              <a:buNone/>
              <a:defRPr sz="6600" kern="1200">
                <a:solidFill>
                  <a:schemeClr val="tx1"/>
                </a:solidFill>
                <a:latin typeface="+mj-lt"/>
                <a:ea typeface="+mj-ea"/>
                <a:cs typeface="+mj-cs"/>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pPr>
              <a:lnSpc>
                <a:spcPts val="5800"/>
              </a:lnSpc>
            </a:pPr>
            <a:r>
              <a:rPr lang="en" sz="5800" dirty="0" smtClean="0">
                <a:solidFill>
                  <a:schemeClr val="bg1"/>
                </a:solidFill>
                <a:effectLst>
                  <a:outerShdw blurRad="38100" dist="38100" dir="2700000" algn="tl">
                    <a:srgbClr val="000000">
                      <a:alpha val="43137"/>
                    </a:srgbClr>
                  </a:outerShdw>
                </a:effectLst>
              </a:rPr>
              <a:t>YOU CAN ALSO </a:t>
            </a:r>
            <a:r>
              <a:rPr lang="en" sz="5800" dirty="0" smtClean="0">
                <a:solidFill>
                  <a:srgbClr val="BE2F19"/>
                </a:solidFill>
                <a:effectLst>
                  <a:outerShdw blurRad="38100" dist="38100" dir="2700000" algn="tl">
                    <a:srgbClr val="000000">
                      <a:alpha val="43137"/>
                    </a:srgbClr>
                  </a:outerShdw>
                </a:effectLst>
              </a:rPr>
              <a:t>SPLIT YOUR CONTENT</a:t>
            </a:r>
            <a:endParaRPr lang="en" sz="5800" dirty="0">
              <a:solidFill>
                <a:srgbClr val="BE2F19"/>
              </a:solidFill>
              <a:effectLst>
                <a:outerShdw blurRad="38100" dist="38100" dir="2700000" algn="tl">
                  <a:srgbClr val="000000">
                    <a:alpha val="43137"/>
                  </a:srgbClr>
                </a:outerShdw>
              </a:effectLst>
            </a:endParaRPr>
          </a:p>
        </p:txBody>
      </p:sp>
      <p:sp>
        <p:nvSpPr>
          <p:cNvPr id="8" name="Rectangle 7">
            <a:extLst>
              <a:ext uri="{FF2B5EF4-FFF2-40B4-BE49-F238E27FC236}">
                <a16:creationId xmlns:a16="http://schemas.microsoft.com/office/drawing/2014/main" id="{D18FE4C6-3116-46FB-BDC6-3D6D419688D8}"/>
              </a:ext>
            </a:extLst>
          </p:cNvPr>
          <p:cNvSpPr/>
          <p:nvPr/>
        </p:nvSpPr>
        <p:spPr>
          <a:xfrm>
            <a:off x="4989424" y="3074987"/>
            <a:ext cx="3182229" cy="3323987"/>
          </a:xfrm>
          <a:prstGeom prst="rect">
            <a:avLst/>
          </a:prstGeom>
        </p:spPr>
        <p:txBody>
          <a:bodyPr wrap="square">
            <a:spAutoFit/>
          </a:bodyPr>
          <a:lstStyle/>
          <a:p>
            <a:pPr algn="just"/>
            <a:r>
              <a:rPr lang="en-US" sz="1400" b="1" dirty="0">
                <a:solidFill>
                  <a:srgbClr val="BE2F19"/>
                </a:solidFill>
              </a:rPr>
              <a:t>Chris Hadfield</a:t>
            </a:r>
            <a:r>
              <a:rPr lang="en-US" sz="1400" dirty="0">
                <a:solidFill>
                  <a:srgbClr val="92D050"/>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It is about laying the groundwork for others' success, and then standing back and letting them shine. </a:t>
            </a:r>
          </a:p>
        </p:txBody>
      </p:sp>
      <p:sp>
        <p:nvSpPr>
          <p:cNvPr id="9" name="Rectangle 8">
            <a:extLst>
              <a:ext uri="{FF2B5EF4-FFF2-40B4-BE49-F238E27FC236}">
                <a16:creationId xmlns:a16="http://schemas.microsoft.com/office/drawing/2014/main" id="{5E28E566-3E70-4F93-8CF8-5E466D650FF7}"/>
              </a:ext>
            </a:extLst>
          </p:cNvPr>
          <p:cNvSpPr/>
          <p:nvPr/>
        </p:nvSpPr>
        <p:spPr>
          <a:xfrm>
            <a:off x="8676354" y="414157"/>
            <a:ext cx="3064795" cy="3323987"/>
          </a:xfrm>
          <a:prstGeom prst="rect">
            <a:avLst/>
          </a:prstGeom>
        </p:spPr>
        <p:txBody>
          <a:bodyPr wrap="square">
            <a:spAutoFit/>
          </a:bodyPr>
          <a:lstStyle/>
          <a:p>
            <a:pPr algn="just"/>
            <a:r>
              <a:rPr lang="en-US" sz="1400" b="1" dirty="0">
                <a:solidFill>
                  <a:srgbClr val="BE2F19"/>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r>
              <a:rPr lang="en-US" sz="1400" dirty="0"/>
              <a:t>It is about laying the groundwork for others' success, and then standing back and letting them shine. </a:t>
            </a:r>
          </a:p>
          <a:p>
            <a:pPr algn="just"/>
            <a:endParaRPr lang="en-US" sz="1400" dirty="0"/>
          </a:p>
        </p:txBody>
      </p:sp>
      <p:sp>
        <p:nvSpPr>
          <p:cNvPr id="10" name="Rectangle 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758571473"/>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Shape 180"/>
          <p:cNvSpPr txBox="1">
            <a:spLocks noGrp="1"/>
          </p:cNvSpPr>
          <p:nvPr>
            <p:ph type="title"/>
          </p:nvPr>
        </p:nvSpPr>
        <p:spPr>
          <a:xfrm>
            <a:off x="332767" y="740894"/>
            <a:ext cx="3029739" cy="2031325"/>
          </a:xfrm>
          <a:prstGeom prst="rect">
            <a:avLst/>
          </a:prstGeom>
        </p:spPr>
        <p:txBody>
          <a:bodyPr lIns="91425" tIns="91425" rIns="91425" bIns="91425" anchor="b" anchorCtr="0">
            <a:noAutofit/>
          </a:bodyPr>
          <a:lstStyle/>
          <a:p>
            <a:pPr lvl="0">
              <a:spcBef>
                <a:spcPts val="0"/>
              </a:spcBef>
              <a:buNone/>
            </a:pPr>
            <a:r>
              <a:rPr lang="en" sz="4000" dirty="0"/>
              <a:t>IN TWO OR THREE COLUMNS</a:t>
            </a:r>
          </a:p>
        </p:txBody>
      </p:sp>
      <p:sp>
        <p:nvSpPr>
          <p:cNvPr id="8" name="Rectangle 7">
            <a:extLst>
              <a:ext uri="{FF2B5EF4-FFF2-40B4-BE49-F238E27FC236}">
                <a16:creationId xmlns:a16="http://schemas.microsoft.com/office/drawing/2014/main" id="{31FC0428-E6EC-4DBE-9530-F222B75A5F18}"/>
              </a:ext>
            </a:extLst>
          </p:cNvPr>
          <p:cNvSpPr/>
          <p:nvPr/>
        </p:nvSpPr>
        <p:spPr>
          <a:xfrm>
            <a:off x="3759367" y="740896"/>
            <a:ext cx="2648549" cy="2031325"/>
          </a:xfrm>
          <a:prstGeom prst="rect">
            <a:avLst/>
          </a:prstGeom>
        </p:spPr>
        <p:txBody>
          <a:bodyPr wrap="square">
            <a:spAutoFit/>
          </a:bodyPr>
          <a:lstStyle/>
          <a:p>
            <a:r>
              <a:rPr lang="en-US" sz="1400" b="1" dirty="0"/>
              <a:t>Helen Keller </a:t>
            </a:r>
          </a:p>
          <a:p>
            <a:r>
              <a:rPr lang="en-US" sz="1400" dirty="0"/>
              <a:t>	</a:t>
            </a:r>
          </a:p>
          <a:p>
            <a:r>
              <a:rPr lang="en-US" sz="1400" dirty="0">
                <a:solidFill>
                  <a:schemeClr val="tx2">
                    <a:lumMod val="50000"/>
                  </a:schemeClr>
                </a:solidFill>
              </a:rPr>
              <a:t>Character cannot be developed in ease and quiet. Only through experience of trial and suffering can the soul be strengthened, ambition inspired, and success achieved.</a:t>
            </a:r>
          </a:p>
        </p:txBody>
      </p:sp>
      <p:sp>
        <p:nvSpPr>
          <p:cNvPr id="9" name="Rectangle 8">
            <a:extLst>
              <a:ext uri="{FF2B5EF4-FFF2-40B4-BE49-F238E27FC236}">
                <a16:creationId xmlns:a16="http://schemas.microsoft.com/office/drawing/2014/main" id="{3BCB2097-C847-40BA-8D5E-74F20DE0B44A}"/>
              </a:ext>
            </a:extLst>
          </p:cNvPr>
          <p:cNvSpPr/>
          <p:nvPr/>
        </p:nvSpPr>
        <p:spPr>
          <a:xfrm>
            <a:off x="6485026" y="740894"/>
            <a:ext cx="2648549" cy="2031325"/>
          </a:xfrm>
          <a:prstGeom prst="rect">
            <a:avLst/>
          </a:prstGeom>
        </p:spPr>
        <p:txBody>
          <a:bodyPr wrap="square">
            <a:spAutoFit/>
          </a:bodyPr>
          <a:lstStyle/>
          <a:p>
            <a:r>
              <a:rPr lang="en-US" sz="1400" b="1" dirty="0"/>
              <a:t>Mario Andretti</a:t>
            </a:r>
          </a:p>
          <a:p>
            <a:endParaRPr lang="en-US" sz="1400" dirty="0">
              <a:solidFill>
                <a:srgbClr val="0070C0"/>
              </a:solidFill>
            </a:endParaRPr>
          </a:p>
          <a:p>
            <a:r>
              <a:rPr lang="en-US" sz="1400" dirty="0">
                <a:solidFill>
                  <a:schemeClr val="tx2">
                    <a:lumMod val="50000"/>
                  </a:schemeClr>
                </a:solidFill>
              </a:rPr>
              <a:t>Desire is the key to motivation, but it's determination and commitment to an unrelenting pursuit of your goal - a commitment to excellence - that will enable you to attain the success you seek. </a:t>
            </a:r>
          </a:p>
        </p:txBody>
      </p:sp>
      <p:sp>
        <p:nvSpPr>
          <p:cNvPr id="10" name="Rectangle 9">
            <a:extLst>
              <a:ext uri="{FF2B5EF4-FFF2-40B4-BE49-F238E27FC236}">
                <a16:creationId xmlns:a16="http://schemas.microsoft.com/office/drawing/2014/main" id="{4CB47B4E-BAAC-4198-8C46-7F4000C010E8}"/>
              </a:ext>
            </a:extLst>
          </p:cNvPr>
          <p:cNvSpPr/>
          <p:nvPr/>
        </p:nvSpPr>
        <p:spPr>
          <a:xfrm>
            <a:off x="9210684" y="740894"/>
            <a:ext cx="2648549" cy="2031325"/>
          </a:xfrm>
          <a:prstGeom prst="rect">
            <a:avLst/>
          </a:prstGeom>
        </p:spPr>
        <p:txBody>
          <a:bodyPr wrap="square">
            <a:spAutoFit/>
          </a:bodyPr>
          <a:lstStyle/>
          <a:p>
            <a:r>
              <a:rPr lang="en-US" sz="1400" b="1" dirty="0"/>
              <a:t>Dwight. Eisenhower</a:t>
            </a:r>
          </a:p>
          <a:p>
            <a:endParaRPr lang="en-US" sz="1400" b="1" dirty="0">
              <a:solidFill>
                <a:srgbClr val="0070C0"/>
              </a:solidFill>
            </a:endParaRPr>
          </a:p>
          <a:p>
            <a:r>
              <a:rPr lang="en-US" sz="1400" dirty="0">
                <a:solidFill>
                  <a:schemeClr val="tx2">
                    <a:lumMod val="50000"/>
                  </a:schemeClr>
                </a:solidFill>
              </a:rPr>
              <a:t>The supreme quality for leadership is unquestionably integrity. Without it, no real success is possible, no matter whether it is on a section gang, a football field, in an army, or in an office. </a:t>
            </a:r>
          </a:p>
        </p:txBody>
      </p:sp>
      <p:pic>
        <p:nvPicPr>
          <p:cNvPr id="13" name="Picture Placeholder 12"/>
          <p:cNvPicPr>
            <a:picLocks noGrp="1" noChangeAspect="1"/>
          </p:cNvPicPr>
          <p:nvPr>
            <p:ph type="pic" sz="quarter" idx="10"/>
          </p:nvPr>
        </p:nvPicPr>
        <p:blipFill>
          <a:blip r:embed="rId2">
            <a:extLst>
              <a:ext uri="{28A0092B-C50C-407E-A947-70E740481C1C}">
                <a14:useLocalDpi xmlns:a14="http://schemas.microsoft.com/office/drawing/2010/main" val="0"/>
              </a:ext>
            </a:extLst>
          </a:blip>
          <a:srcRect t="29787" b="29787"/>
          <a:stretch>
            <a:fillRect/>
          </a:stretch>
        </p:blipFill>
        <p:spPr/>
      </p:pic>
    </p:spTree>
    <p:extLst>
      <p:ext uri="{BB962C8B-B14F-4D97-AF65-F5344CB8AC3E}">
        <p14:creationId xmlns:p14="http://schemas.microsoft.com/office/powerpoint/2010/main" val="1485749296"/>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p:cNvPicPr>
            <a:picLocks noChangeAspect="1"/>
          </p:cNvPicPr>
          <p:nvPr/>
        </p:nvPicPr>
        <p:blipFill rotWithShape="1">
          <a:blip r:embed="rId2" cstate="hqprint">
            <a:extLst>
              <a:ext uri="{28A0092B-C50C-407E-A947-70E740481C1C}">
                <a14:useLocalDpi xmlns:a14="http://schemas.microsoft.com/office/drawing/2010/main" val="0"/>
              </a:ext>
            </a:extLst>
          </a:blip>
          <a:srcRect/>
          <a:stretch/>
        </p:blipFill>
        <p:spPr>
          <a:xfrm>
            <a:off x="-1" y="0"/>
            <a:ext cx="12192001" cy="6858000"/>
          </a:xfrm>
          <a:prstGeom prst="rect">
            <a:avLst/>
          </a:prstGeom>
        </p:spPr>
      </p:pic>
      <p:sp>
        <p:nvSpPr>
          <p:cNvPr id="2" name="Title 1">
            <a:extLst>
              <a:ext uri="{FF2B5EF4-FFF2-40B4-BE49-F238E27FC236}">
                <a16:creationId xmlns:a16="http://schemas.microsoft.com/office/drawing/2014/main" id="{8789AAA9-B1C3-4A28-AC88-7079D6C7C785}"/>
              </a:ext>
            </a:extLst>
          </p:cNvPr>
          <p:cNvSpPr txBox="1">
            <a:spLocks/>
          </p:cNvSpPr>
          <p:nvPr/>
        </p:nvSpPr>
        <p:spPr>
          <a:xfrm>
            <a:off x="7137606" y="297932"/>
            <a:ext cx="4517660" cy="2737163"/>
          </a:xfrm>
          <a:prstGeom prst="rect">
            <a:avLst/>
          </a:prstGeom>
        </p:spPr>
        <p:txBody>
          <a:bodyPr>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solidFill>
                  <a:srgbClr val="005109"/>
                </a:solidFill>
                <a:effectLst>
                  <a:outerShdw blurRad="38100" dist="38100" dir="2700000" algn="tl">
                    <a:srgbClr val="000000">
                      <a:alpha val="43137"/>
                    </a:srgbClr>
                  </a:outerShdw>
                </a:effectLst>
              </a:rPr>
              <a:t>BIG PICTURE CREATES BIG IMPACT</a:t>
            </a:r>
            <a:br>
              <a:rPr lang="en-US" sz="4000" dirty="0">
                <a:solidFill>
                  <a:srgbClr val="005109"/>
                </a:solidFill>
                <a:effectLst>
                  <a:outerShdw blurRad="38100" dist="38100" dir="2700000" algn="tl">
                    <a:srgbClr val="000000">
                      <a:alpha val="43137"/>
                    </a:srgbClr>
                  </a:outerShdw>
                </a:effectLst>
              </a:rPr>
            </a:br>
            <a:r>
              <a:rPr lang="en-US" sz="2400" dirty="0">
                <a:solidFill>
                  <a:srgbClr val="005109"/>
                </a:solidFill>
                <a:effectLst>
                  <a:outerShdw blurRad="38100" dist="38100" dir="2700000" algn="tl">
                    <a:srgbClr val="000000">
                      <a:alpha val="43137"/>
                    </a:srgbClr>
                  </a:outerShdw>
                </a:effectLst>
              </a:rPr>
              <a:t>A Picture Is Worth A Thousand Words</a:t>
            </a:r>
            <a:endParaRPr lang="en-US" sz="4000" dirty="0">
              <a:solidFill>
                <a:srgbClr val="005109"/>
              </a:solidFill>
              <a:effectLst>
                <a:outerShdw blurRad="38100" dist="38100" dir="2700000" algn="tl">
                  <a:srgbClr val="000000">
                    <a:alpha val="43137"/>
                  </a:srgbClr>
                </a:outerShdw>
              </a:effectLst>
            </a:endParaRPr>
          </a:p>
        </p:txBody>
      </p:sp>
      <p:sp>
        <p:nvSpPr>
          <p:cNvPr id="7" name="Rectangle 6">
            <a:extLst>
              <a:ext uri="{FF2B5EF4-FFF2-40B4-BE49-F238E27FC236}">
                <a16:creationId xmlns:a16="http://schemas.microsoft.com/office/drawing/2014/main" id="{411795F8-CBC7-471C-8833-E0F916ABAF4A}"/>
              </a:ext>
            </a:extLst>
          </p:cNvPr>
          <p:cNvSpPr/>
          <p:nvPr/>
        </p:nvSpPr>
        <p:spPr>
          <a:xfrm>
            <a:off x="11655266" y="387145"/>
            <a:ext cx="149589" cy="2171700"/>
          </a:xfrm>
          <a:prstGeom prst="rect">
            <a:avLst/>
          </a:prstGeom>
          <a:solidFill>
            <a:srgbClr val="BE2F1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11354596"/>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657071" y="510117"/>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a:t>
            </a:r>
            <a:r>
              <a:rPr lang="en" sz="3600" dirty="0">
                <a:solidFill>
                  <a:srgbClr val="BE2F19"/>
                </a:solidFill>
              </a:rPr>
              <a:t>EXPLAIN</a:t>
            </a:r>
            <a:r>
              <a:rPr lang="en" sz="3600" dirty="0"/>
              <a:t> YOUR 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945738087"/>
              </p:ext>
            </p:extLst>
          </p:nvPr>
        </p:nvGraphicFramePr>
        <p:xfrm>
          <a:off x="2581857" y="1543050"/>
          <a:ext cx="7028286" cy="4423833"/>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39979" y="70193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a:t>
            </a:r>
            <a:r>
              <a:rPr lang="en" sz="3600" dirty="0">
                <a:solidFill>
                  <a:srgbClr val="BE2F19"/>
                </a:solidFill>
              </a:rPr>
              <a:t>EXPLAIN</a:t>
            </a:r>
            <a:r>
              <a:rPr lang="en" sz="3600" dirty="0"/>
              <a:t> YOUR </a:t>
            </a:r>
            <a:r>
              <a:rPr lang="en-US" sz="3600" dirty="0">
                <a:solidFill>
                  <a:srgbClr val="BE2F19"/>
                </a:solidFill>
              </a:rPr>
              <a:t>DATA</a:t>
            </a:r>
            <a:endParaRPr lang="en" sz="3600" dirty="0">
              <a:solidFill>
                <a:srgbClr val="BE2F19"/>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2051623449"/>
              </p:ext>
            </p:extLst>
          </p:nvPr>
        </p:nvGraphicFramePr>
        <p:xfrm>
          <a:off x="2571750" y="1786466"/>
          <a:ext cx="7391400" cy="4174276"/>
        </p:xfrm>
        <a:graphic>
          <a:graphicData uri="http://schemas.openxmlformats.org/drawingml/2006/table">
            <a:tbl>
              <a:tblPr firstRow="1" bandRow="1">
                <a:tableStyleId>{85BE263C-DBD7-4A20-BB59-AAB30ACAA65A}</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solidFill>
                      <a:srgbClr val="BE2F19"/>
                    </a:solidFill>
                  </a:tcPr>
                </a:tc>
                <a:tc>
                  <a:txBody>
                    <a:bodyPr/>
                    <a:lstStyle/>
                    <a:p>
                      <a:pPr algn="ctr"/>
                      <a:r>
                        <a:rPr lang="en-US" dirty="0"/>
                        <a:t>DATA</a:t>
                      </a:r>
                    </a:p>
                  </a:txBody>
                  <a:tcPr>
                    <a:solidFill>
                      <a:srgbClr val="BE2F19"/>
                    </a:solidFill>
                  </a:tcPr>
                </a:tc>
                <a:tc>
                  <a:txBody>
                    <a:bodyPr/>
                    <a:lstStyle/>
                    <a:p>
                      <a:pPr algn="ctr"/>
                      <a:r>
                        <a:rPr lang="en-US" dirty="0"/>
                        <a:t>MORE DATA</a:t>
                      </a:r>
                    </a:p>
                  </a:txBody>
                  <a:tcPr>
                    <a:solidFill>
                      <a:srgbClr val="BE2F19"/>
                    </a:solidFill>
                  </a:tcPr>
                </a:tc>
                <a:tc>
                  <a:txBody>
                    <a:bodyPr/>
                    <a:lstStyle/>
                    <a:p>
                      <a:pPr algn="ctr"/>
                      <a:r>
                        <a:rPr lang="en-US" dirty="0"/>
                        <a:t>LOTS OF DATA</a:t>
                      </a:r>
                    </a:p>
                  </a:txBody>
                  <a:tcPr>
                    <a:solidFill>
                      <a:srgbClr val="BE2F19"/>
                    </a:solidFill>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dirty="0"/>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27705A10-5A99-4730-A83A-8859E08BE3D0}"/>
              </a:ext>
            </a:extLst>
          </p:cNvPr>
          <p:cNvSpPr txBox="1">
            <a:spLocks/>
          </p:cNvSpPr>
          <p:nvPr/>
        </p:nvSpPr>
        <p:spPr>
          <a:xfrm>
            <a:off x="858939" y="344519"/>
            <a:ext cx="2885747"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dirty="0">
                <a:solidFill>
                  <a:srgbClr val="BE2F19"/>
                </a:solidFill>
              </a:rPr>
              <a:t>MAPS</a:t>
            </a:r>
          </a:p>
        </p:txBody>
      </p:sp>
      <p:sp>
        <p:nvSpPr>
          <p:cNvPr id="5" name="Shape 249">
            <a:extLst>
              <a:ext uri="{FF2B5EF4-FFF2-40B4-BE49-F238E27FC236}">
                <a16:creationId xmlns:a16="http://schemas.microsoft.com/office/drawing/2014/main" id="{EF970863-CBC9-4555-873B-36477CE2BC37}"/>
              </a:ext>
            </a:extLst>
          </p:cNvPr>
          <p:cNvSpPr/>
          <p:nvPr/>
        </p:nvSpPr>
        <p:spPr>
          <a:xfrm>
            <a:off x="1076654" y="1392339"/>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BE2F19"/>
          </a:solidFill>
          <a:ln>
            <a:noFill/>
          </a:ln>
        </p:spPr>
        <p:txBody>
          <a:bodyPr lIns="91425" tIns="91425" rIns="91425" bIns="91425" anchor="ctr" anchorCtr="0">
            <a:noAutofit/>
          </a:bodyPr>
          <a:lstStyle/>
          <a:p>
            <a:pPr lvl="0">
              <a:spcBef>
                <a:spcPts val="0"/>
              </a:spcBef>
              <a:buNone/>
            </a:pPr>
            <a:endParaRPr dirty="0"/>
          </a:p>
        </p:txBody>
      </p:sp>
      <p:sp>
        <p:nvSpPr>
          <p:cNvPr id="6" name="Shape 251">
            <a:extLst>
              <a:ext uri="{FF2B5EF4-FFF2-40B4-BE49-F238E27FC236}">
                <a16:creationId xmlns:a16="http://schemas.microsoft.com/office/drawing/2014/main" id="{91A7F006-7462-4422-B696-41461B40BB01}"/>
              </a:ext>
            </a:extLst>
          </p:cNvPr>
          <p:cNvSpPr/>
          <p:nvPr/>
        </p:nvSpPr>
        <p:spPr>
          <a:xfrm>
            <a:off x="2488029" y="2182762"/>
            <a:ext cx="1125326" cy="280162"/>
          </a:xfrm>
          <a:prstGeom prst="wedgeRectCallout">
            <a:avLst>
              <a:gd name="adj1" fmla="val -21428"/>
              <a:gd name="adj2" fmla="val 84287"/>
            </a:avLst>
          </a:pr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latin typeface="Dosis"/>
                <a:ea typeface="Dosis"/>
                <a:cs typeface="Dosis"/>
                <a:sym typeface="Dosis"/>
              </a:rPr>
              <a:t>OUR OFFICE</a:t>
            </a:r>
          </a:p>
        </p:txBody>
      </p:sp>
      <p:sp>
        <p:nvSpPr>
          <p:cNvPr id="7" name="Shape 253">
            <a:extLst>
              <a:ext uri="{FF2B5EF4-FFF2-40B4-BE49-F238E27FC236}">
                <a16:creationId xmlns:a16="http://schemas.microsoft.com/office/drawing/2014/main" id="{73507696-A34D-42C7-ABC4-03E029F687DD}"/>
              </a:ext>
            </a:extLst>
          </p:cNvPr>
          <p:cNvSpPr/>
          <p:nvPr/>
        </p:nvSpPr>
        <p:spPr>
          <a:xfrm rot="8100000">
            <a:off x="2302788" y="2642086"/>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269EB702-0CB4-403F-B162-489A960067D5}"/>
              </a:ext>
            </a:extLst>
          </p:cNvPr>
          <p:cNvSpPr/>
          <p:nvPr/>
        </p:nvSpPr>
        <p:spPr>
          <a:xfrm rot="8100000">
            <a:off x="3308393" y="4077072"/>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C12A1035-5EFB-41FF-A9B3-D9FB3967794A}"/>
              </a:ext>
            </a:extLst>
          </p:cNvPr>
          <p:cNvSpPr/>
          <p:nvPr/>
        </p:nvSpPr>
        <p:spPr>
          <a:xfrm rot="8100000">
            <a:off x="6331216" y="3527122"/>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042626657"/>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rgbClr val="FFAAAA"/>
            </a:gs>
            <a:gs pos="68000">
              <a:srgbClr val="FFF5F5"/>
            </a:gs>
          </a:gsLst>
          <a:path path="circle">
            <a:fillToRect r="100000" b="100000"/>
          </a:path>
          <a:tileRect l="-100000" t="-100000"/>
        </a:gradFill>
        <a:effectLst/>
      </p:bgPr>
    </p:bg>
    <p:spTree>
      <p:nvGrpSpPr>
        <p:cNvPr id="1" name=""/>
        <p:cNvGrpSpPr/>
        <p:nvPr/>
      </p:nvGrpSpPr>
      <p:grpSpPr>
        <a:xfrm>
          <a:off x="0" y="0"/>
          <a:ext cx="0" cy="0"/>
          <a:chOff x="0" y="0"/>
          <a:chExt cx="0" cy="0"/>
        </a:xfrm>
      </p:grpSpPr>
      <p:graphicFrame>
        <p:nvGraphicFramePr>
          <p:cNvPr id="2" name="Diagram 1"/>
          <p:cNvGraphicFramePr/>
          <p:nvPr>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3E7B97"/>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accent3"/>
                </a:solidFill>
                <a:effectLst>
                  <a:outerShdw blurRad="38100" dist="38100" dir="2700000" algn="tl">
                    <a:srgbClr val="000000">
                      <a:alpha val="43137"/>
                    </a:srgbClr>
                  </a:outerShdw>
                </a:effectLst>
                <a:latin typeface="+mj-lt"/>
                <a:ea typeface="Roboto" pitchFamily="2" charset="0"/>
                <a:cs typeface="Lato" panose="020F0502020204030203" pitchFamily="34" charset="0"/>
              </a:rPr>
              <a:t>OUR PROCESS IS 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A85E5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dirty="0">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A85E5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A85E5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A85E5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81811118"/>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a:gsLst>
            <a:gs pos="100000">
              <a:srgbClr val="FFAAAA"/>
            </a:gs>
            <a:gs pos="68000">
              <a:srgbClr val="FFF5F5"/>
            </a:gs>
          </a:gsLst>
          <a:path path="circle">
            <a:fillToRect r="100000" b="100000"/>
          </a:path>
        </a:gradFill>
        <a:effectLst/>
      </p:bgPr>
    </p:bg>
    <p:spTree>
      <p:nvGrpSpPr>
        <p:cNvPr id="1" name=""/>
        <p:cNvGrpSpPr/>
        <p:nvPr/>
      </p:nvGrpSpPr>
      <p:grpSpPr>
        <a:xfrm>
          <a:off x="0" y="0"/>
          <a:ext cx="0" cy="0"/>
          <a:chOff x="0" y="0"/>
          <a:chExt cx="0" cy="0"/>
        </a:xfrm>
      </p:grpSpPr>
      <p:cxnSp>
        <p:nvCxnSpPr>
          <p:cNvPr id="43" name="Straight Connector 42"/>
          <p:cNvCxnSpPr/>
          <p:nvPr/>
        </p:nvCxnSpPr>
        <p:spPr>
          <a:xfrm>
            <a:off x="9486602" y="1239365"/>
            <a:ext cx="1531869" cy="0"/>
          </a:xfrm>
          <a:prstGeom prst="line">
            <a:avLst/>
          </a:prstGeom>
          <a:ln w="38100">
            <a:solidFill>
              <a:schemeClr val="accent6">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0939238" y="1056805"/>
            <a:ext cx="28433" cy="4553442"/>
          </a:xfrm>
          <a:prstGeom prst="line">
            <a:avLst/>
          </a:prstGeom>
          <a:ln w="38100">
            <a:solidFill>
              <a:schemeClr val="accent6">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728634" y="5716481"/>
            <a:ext cx="2195856" cy="13711"/>
          </a:xfrm>
          <a:prstGeom prst="line">
            <a:avLst/>
          </a:prstGeom>
          <a:ln w="38100">
            <a:solidFill>
              <a:schemeClr val="accent6">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550633" y="4479395"/>
            <a:ext cx="2400487" cy="14989"/>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284071" y="3278921"/>
            <a:ext cx="2474300" cy="15450"/>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428603" y="3380047"/>
            <a:ext cx="9541" cy="1528183"/>
          </a:xfrm>
          <a:prstGeom prst="line">
            <a:avLst/>
          </a:prstGeom>
          <a:ln w="38100">
            <a:solidFill>
              <a:srgbClr val="5A903F"/>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425127" y="4957205"/>
            <a:ext cx="3042996" cy="19001"/>
          </a:xfrm>
          <a:prstGeom prst="line">
            <a:avLst/>
          </a:prstGeom>
          <a:ln w="38100">
            <a:solidFill>
              <a:srgbClr val="5A903F"/>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202399" y="3353299"/>
            <a:ext cx="2400487" cy="14989"/>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1009650" y="1778083"/>
            <a:ext cx="2400487" cy="14989"/>
          </a:xfrm>
          <a:prstGeom prst="line">
            <a:avLst/>
          </a:prstGeom>
          <a:ln w="38100">
            <a:solidFill>
              <a:srgbClr val="E3CBC7"/>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732707" y="1115642"/>
            <a:ext cx="1354861" cy="1354861"/>
            <a:chOff x="1438244" y="995722"/>
            <a:chExt cx="1396958" cy="1396958"/>
          </a:xfrm>
        </p:grpSpPr>
        <p:sp>
          <p:nvSpPr>
            <p:cNvPr id="3" name="Oval 2"/>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Oval 1"/>
            <p:cNvSpPr/>
            <p:nvPr/>
          </p:nvSpPr>
          <p:spPr>
            <a:xfrm>
              <a:off x="1581267" y="1138745"/>
              <a:ext cx="1110912" cy="1110912"/>
            </a:xfrm>
            <a:prstGeom prst="ellipse">
              <a:avLst/>
            </a:prstGeom>
            <a:solidFill>
              <a:srgbClr val="CFA49D"/>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 name="Group 4"/>
          <p:cNvGrpSpPr/>
          <p:nvPr/>
        </p:nvGrpSpPr>
        <p:grpSpPr>
          <a:xfrm>
            <a:off x="2732707" y="4251084"/>
            <a:ext cx="1354861" cy="1354861"/>
            <a:chOff x="1438244" y="995722"/>
            <a:chExt cx="1396958" cy="1396958"/>
          </a:xfrm>
        </p:grpSpPr>
        <p:sp>
          <p:nvSpPr>
            <p:cNvPr id="6" name="Oval 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7" name="Oval 6"/>
            <p:cNvSpPr/>
            <p:nvPr/>
          </p:nvSpPr>
          <p:spPr>
            <a:xfrm>
              <a:off x="1581267" y="1138745"/>
              <a:ext cx="1110912" cy="1110912"/>
            </a:xfrm>
            <a:prstGeom prst="ellipse">
              <a:avLst/>
            </a:prstGeom>
            <a:solidFill>
              <a:srgbClr val="21D7CD"/>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8" name="Group 7"/>
          <p:cNvGrpSpPr/>
          <p:nvPr/>
        </p:nvGrpSpPr>
        <p:grpSpPr>
          <a:xfrm>
            <a:off x="5760714" y="2609216"/>
            <a:ext cx="1354861" cy="1354861"/>
            <a:chOff x="1438244" y="995722"/>
            <a:chExt cx="1396958" cy="1396958"/>
          </a:xfrm>
        </p:grpSpPr>
        <p:sp>
          <p:nvSpPr>
            <p:cNvPr id="9" name="Oval 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 name="Oval 9"/>
            <p:cNvSpPr/>
            <p:nvPr/>
          </p:nvSpPr>
          <p:spPr>
            <a:xfrm>
              <a:off x="1581267" y="1138745"/>
              <a:ext cx="1110912" cy="1110912"/>
            </a:xfrm>
            <a:prstGeom prst="ellipse">
              <a:avLst/>
            </a:prstGeom>
            <a:solidFill>
              <a:srgbClr val="5A903F"/>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1" name="Group 10"/>
          <p:cNvGrpSpPr/>
          <p:nvPr/>
        </p:nvGrpSpPr>
        <p:grpSpPr>
          <a:xfrm>
            <a:off x="10275251" y="561935"/>
            <a:ext cx="1354861" cy="1354861"/>
            <a:chOff x="1438244" y="995722"/>
            <a:chExt cx="1396958" cy="1396958"/>
          </a:xfrm>
        </p:grpSpPr>
        <p:sp>
          <p:nvSpPr>
            <p:cNvPr id="12" name="Oval 1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3" name="Oval 12"/>
            <p:cNvSpPr/>
            <p:nvPr/>
          </p:nvSpPr>
          <p:spPr>
            <a:xfrm>
              <a:off x="1581267" y="1138745"/>
              <a:ext cx="1110912" cy="1110912"/>
            </a:xfrm>
            <a:prstGeom prst="ellipse">
              <a:avLst/>
            </a:prstGeom>
            <a:solidFill>
              <a:schemeClr val="accent6">
                <a:lumMod val="7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4" name="Group 13"/>
          <p:cNvGrpSpPr/>
          <p:nvPr/>
        </p:nvGrpSpPr>
        <p:grpSpPr>
          <a:xfrm>
            <a:off x="8080941" y="5033446"/>
            <a:ext cx="1354861" cy="1354861"/>
            <a:chOff x="1438244" y="995722"/>
            <a:chExt cx="1396958" cy="1396958"/>
          </a:xfrm>
        </p:grpSpPr>
        <p:sp>
          <p:nvSpPr>
            <p:cNvPr id="15" name="Oval 1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ellipse">
              <a:avLst/>
            </a:prstGeom>
            <a:solidFill>
              <a:srgbClr val="8A80BC"/>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330136" y="4417893"/>
            <a:ext cx="2363076" cy="1231106"/>
          </a:xfrm>
          <a:prstGeom prst="rect">
            <a:avLst/>
          </a:prstGeom>
          <a:noFill/>
        </p:spPr>
        <p:txBody>
          <a:bodyPr wrap="square" rtlCol="0">
            <a:spAutoFit/>
          </a:bodyPr>
          <a:lstStyle/>
          <a:p>
            <a:r>
              <a:rPr lang="en-US" b="1" dirty="0" smtClean="0">
                <a:solidFill>
                  <a:srgbClr val="00B0F0"/>
                </a:solidFill>
                <a:latin typeface="Roboto" pitchFamily="2" charset="0"/>
                <a:ea typeface="Roboto" pitchFamily="2" charset="0"/>
                <a:cs typeface="Lato" panose="020F0502020204030203" pitchFamily="34" charset="0"/>
              </a:rPr>
              <a:t>2015</a:t>
            </a:r>
            <a:endParaRPr lang="en-US" b="1" dirty="0">
              <a:solidFill>
                <a:srgbClr val="00B0F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606821" y="158329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CFA49D"/>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301779" y="2102420"/>
            <a:ext cx="2363076" cy="1231106"/>
          </a:xfrm>
          <a:prstGeom prst="rect">
            <a:avLst/>
          </a:prstGeom>
          <a:noFill/>
        </p:spPr>
        <p:txBody>
          <a:bodyPr wrap="square" rtlCol="0">
            <a:spAutoFit/>
          </a:bodyPr>
          <a:lstStyle/>
          <a:p>
            <a:r>
              <a:rPr lang="en-US" b="1" dirty="0" smtClean="0">
                <a:solidFill>
                  <a:srgbClr val="CFA49D"/>
                </a:solidFill>
                <a:latin typeface="Roboto" pitchFamily="2" charset="0"/>
                <a:ea typeface="Roboto" pitchFamily="2" charset="0"/>
                <a:cs typeface="Lato" panose="020F0502020204030203" pitchFamily="34" charset="0"/>
              </a:rPr>
              <a:t>2014</a:t>
            </a:r>
            <a:endParaRPr lang="en-US" b="1" dirty="0">
              <a:solidFill>
                <a:srgbClr val="CFA49D"/>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526809" y="2826842"/>
            <a:ext cx="2363076" cy="1231106"/>
          </a:xfrm>
          <a:prstGeom prst="rect">
            <a:avLst/>
          </a:prstGeom>
          <a:noFill/>
        </p:spPr>
        <p:txBody>
          <a:bodyPr wrap="square" rtlCol="0">
            <a:spAutoFit/>
          </a:bodyPr>
          <a:lstStyle/>
          <a:p>
            <a:r>
              <a:rPr lang="en-US" b="1" dirty="0" smtClean="0">
                <a:solidFill>
                  <a:srgbClr val="5A903F"/>
                </a:solidFill>
                <a:latin typeface="Roboto" pitchFamily="2" charset="0"/>
                <a:ea typeface="Roboto" pitchFamily="2" charset="0"/>
                <a:cs typeface="Lato" panose="020F0502020204030203" pitchFamily="34" charset="0"/>
              </a:rPr>
              <a:t>2016</a:t>
            </a:r>
            <a:endParaRPr lang="en-US" b="1" dirty="0">
              <a:solidFill>
                <a:srgbClr val="5A903F"/>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234149" y="1146476"/>
            <a:ext cx="211178" cy="211178"/>
          </a:xfrm>
          <a:prstGeom prst="ellipse">
            <a:avLst/>
          </a:prstGeom>
          <a:solidFill>
            <a:schemeClr val="accent6">
              <a:lumMod val="75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764461" y="5259910"/>
            <a:ext cx="2363076" cy="1231106"/>
          </a:xfrm>
          <a:prstGeom prst="rect">
            <a:avLst/>
          </a:prstGeom>
          <a:noFill/>
        </p:spPr>
        <p:txBody>
          <a:bodyPr wrap="square" rtlCol="0">
            <a:spAutoFit/>
          </a:bodyPr>
          <a:lstStyle/>
          <a:p>
            <a:r>
              <a:rPr lang="en-US" b="1" dirty="0" smtClean="0">
                <a:solidFill>
                  <a:srgbClr val="7030A0"/>
                </a:solidFill>
                <a:latin typeface="Roboto" pitchFamily="2" charset="0"/>
                <a:ea typeface="Roboto" pitchFamily="2" charset="0"/>
                <a:cs typeface="Lato" panose="020F0502020204030203" pitchFamily="34" charset="0"/>
              </a:rPr>
              <a:t>2017</a:t>
            </a:r>
            <a:endParaRPr lang="en-US" b="1" dirty="0">
              <a:solidFill>
                <a:srgbClr val="7030A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6894176" y="649325"/>
            <a:ext cx="2363076" cy="1231106"/>
          </a:xfrm>
          <a:prstGeom prst="rect">
            <a:avLst/>
          </a:prstGeom>
          <a:noFill/>
        </p:spPr>
        <p:txBody>
          <a:bodyPr wrap="square" rtlCol="0">
            <a:spAutoFit/>
          </a:bodyPr>
          <a:lstStyle/>
          <a:p>
            <a:r>
              <a:rPr lang="en-US" b="1" dirty="0" smtClean="0">
                <a:solidFill>
                  <a:srgbClr val="AB1E23"/>
                </a:solidFill>
                <a:latin typeface="Roboto" pitchFamily="2" charset="0"/>
                <a:ea typeface="Roboto" pitchFamily="2" charset="0"/>
                <a:cs typeface="Lato" panose="020F0502020204030203" pitchFamily="34" charset="0"/>
              </a:rPr>
              <a:t>2018</a:t>
            </a:r>
            <a:endParaRPr lang="en-US" b="1" dirty="0">
              <a:solidFill>
                <a:srgbClr val="AB1E23"/>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753575" y="964247"/>
            <a:ext cx="457203" cy="487148"/>
            <a:chOff x="5970800" y="1619250"/>
            <a:chExt cx="428650" cy="456725"/>
          </a:xfrm>
          <a:solidFill>
            <a:schemeClr val="bg1"/>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20695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272938" y="4708441"/>
            <a:ext cx="274865" cy="448083"/>
            <a:chOff x="6730350" y="2315900"/>
            <a:chExt cx="257700" cy="420100"/>
          </a:xfrm>
          <a:solidFill>
            <a:schemeClr val="bg1"/>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563103" y="5517707"/>
            <a:ext cx="483228" cy="354301"/>
            <a:chOff x="4610450" y="3703750"/>
            <a:chExt cx="453050" cy="332175"/>
          </a:xfrm>
          <a:solidFill>
            <a:schemeClr val="bg1"/>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192188" y="3057607"/>
            <a:ext cx="472829" cy="472856"/>
            <a:chOff x="570875" y="4322250"/>
            <a:chExt cx="443300" cy="443325"/>
          </a:xfrm>
          <a:solidFill>
            <a:schemeClr val="bg1"/>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5" name="Rectangle 74">
            <a:extLst>
              <a:ext uri="{FF2B5EF4-FFF2-40B4-BE49-F238E27FC236}">
                <a16:creationId xmlns:a16="http://schemas.microsoft.com/office/drawing/2014/main" id="{EFF49A3A-275B-4E2D-9586-12C6492F041A}"/>
              </a:ext>
            </a:extLst>
          </p:cNvPr>
          <p:cNvSpPr/>
          <p:nvPr/>
        </p:nvSpPr>
        <p:spPr>
          <a:xfrm>
            <a:off x="192890" y="341846"/>
            <a:ext cx="5999298" cy="425758"/>
          </a:xfrm>
          <a:prstGeom prst="rect">
            <a:avLst/>
          </a:prstGeom>
          <a:noFill/>
        </p:spPr>
        <p:txBody>
          <a:bodyPr wrap="square" lIns="91440" tIns="45720" rIns="91440" bIns="45720">
            <a:spAutoFit/>
          </a:bodyPr>
          <a:lstStyle/>
          <a:p>
            <a:pPr>
              <a:lnSpc>
                <a:spcPts val="2600"/>
              </a:lnSpc>
            </a:pPr>
            <a:r>
              <a:rPr lang="en-US" sz="3200" cap="none" spc="0" dirty="0" smtClean="0">
                <a:ln w="0"/>
                <a:solidFill>
                  <a:srgbClr val="AC1F23"/>
                </a:solidFill>
                <a:latin typeface="+mj-lt"/>
                <a:ea typeface="Roboto" pitchFamily="2" charset="0"/>
                <a:cs typeface="Lato" panose="020F0502020204030203" pitchFamily="34" charset="0"/>
              </a:rPr>
              <a:t>TIMELINE INFOGRAPHIC</a:t>
            </a:r>
            <a:endParaRPr lang="en-US" sz="3200" cap="none" spc="0" dirty="0">
              <a:ln w="0"/>
              <a:solidFill>
                <a:srgbClr val="AC1F23"/>
              </a:solidFill>
              <a:latin typeface="+mj-lt"/>
              <a:ea typeface="Roboto" pitchFamily="2" charset="0"/>
              <a:cs typeface="Lato" panose="020F0502020204030203" pitchFamily="34" charset="0"/>
            </a:endParaRPr>
          </a:p>
        </p:txBody>
      </p:sp>
      <p:sp>
        <p:nvSpPr>
          <p:cNvPr id="76" name="Rectangle 75">
            <a:extLst>
              <a:ext uri="{FF2B5EF4-FFF2-40B4-BE49-F238E27FC236}">
                <a16:creationId xmlns:a16="http://schemas.microsoft.com/office/drawing/2014/main" id="{EFF49A3A-275B-4E2D-9586-12C6492F041A}"/>
              </a:ext>
            </a:extLst>
          </p:cNvPr>
          <p:cNvSpPr/>
          <p:nvPr/>
        </p:nvSpPr>
        <p:spPr>
          <a:xfrm>
            <a:off x="261009" y="622849"/>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5A903F"/>
                </a:solidFill>
                <a:latin typeface="Roboto" pitchFamily="2" charset="0"/>
                <a:ea typeface="Roboto" pitchFamily="2" charset="0"/>
                <a:cs typeface="Lato" panose="020F0502020204030203" pitchFamily="34" charset="0"/>
              </a:rPr>
              <a:t>Your Journey Starts Here</a:t>
            </a:r>
          </a:p>
        </p:txBody>
      </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061789353"/>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Rectangle 8">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
        <p:nvSpPr>
          <p:cNvPr id="11" name="Shape 395">
            <a:extLst>
              <a:ext uri="{FF2B5EF4-FFF2-40B4-BE49-F238E27FC236}">
                <a16:creationId xmlns:a16="http://schemas.microsoft.com/office/drawing/2014/main" id="{2B2B47AA-3C5E-4602-964D-13A5EA650C6F}"/>
              </a:ext>
            </a:extLst>
          </p:cNvPr>
          <p:cNvSpPr txBox="1">
            <a:spLocks/>
          </p:cNvSpPr>
          <p:nvPr/>
        </p:nvSpPr>
        <p:spPr>
          <a:xfrm>
            <a:off x="1154543" y="2176883"/>
            <a:ext cx="529051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chemeClr val="tx2"/>
                </a:solidFill>
                <a:latin typeface="+mj-lt"/>
                <a:ea typeface="Muli"/>
                <a:cs typeface="Muli"/>
                <a:sym typeface="Muli"/>
              </a:rPr>
              <a:t>	</a:t>
            </a:r>
            <a:r>
              <a:rPr lang="en-US" sz="3600" b="1" dirty="0">
                <a:solidFill>
                  <a:schemeClr val="tx2"/>
                </a:solidFill>
                <a:latin typeface="+mj-lt"/>
                <a:ea typeface="Muli"/>
                <a:cs typeface="Muli"/>
                <a:sym typeface="Muli"/>
              </a:rPr>
              <a:t>ANDROID</a:t>
            </a:r>
            <a:r>
              <a:rPr lang="en-US" sz="3600" dirty="0">
                <a:solidFill>
                  <a:schemeClr val="tx2"/>
                </a:solidFill>
                <a:latin typeface="+mj-lt"/>
                <a:ea typeface="Muli"/>
                <a:cs typeface="Muli"/>
                <a:sym typeface="Muli"/>
              </a:rPr>
              <a:t> MOCKUP</a:t>
            </a:r>
            <a:endParaRPr lang="en-US" sz="3600" dirty="0">
              <a:solidFill>
                <a:schemeClr val="tx2"/>
              </a:solidFill>
              <a:ea typeface="Muli"/>
              <a:cs typeface="Muli"/>
              <a:sym typeface="Muli"/>
            </a:endParaRPr>
          </a:p>
          <a:p>
            <a:pPr>
              <a:spcBef>
                <a:spcPts val="0"/>
              </a:spcBef>
              <a:buNone/>
            </a:pPr>
            <a:endParaRPr lang="en-US" sz="3600" dirty="0">
              <a:solidFill>
                <a:schemeClr val="tx2"/>
              </a:solidFill>
              <a:ea typeface="Muli"/>
              <a:cs typeface="Muli"/>
              <a:sym typeface="Muli"/>
            </a:endParaRPr>
          </a:p>
          <a:p>
            <a:pPr>
              <a:spcBef>
                <a:spcPts val="0"/>
              </a:spcBef>
              <a:buFont typeface="Arial" panose="020B0604020202020204" pitchFamily="34" charset="0"/>
              <a:buNone/>
            </a:pPr>
            <a:endParaRPr lang="en-US" sz="3600" dirty="0">
              <a:solidFill>
                <a:schemeClr val="tx2"/>
              </a:solidFill>
              <a:ea typeface="Muli"/>
              <a:cs typeface="Muli"/>
              <a:sym typeface="Muli"/>
            </a:endParaRPr>
          </a:p>
        </p:txBody>
      </p:sp>
      <p:sp>
        <p:nvSpPr>
          <p:cNvPr id="12" name="Rectangle 11">
            <a:extLst>
              <a:ext uri="{FF2B5EF4-FFF2-40B4-BE49-F238E27FC236}">
                <a16:creationId xmlns:a16="http://schemas.microsoft.com/office/drawing/2014/main" id="{59E2041A-E930-422C-8804-7FF387CCF121}"/>
              </a:ext>
            </a:extLst>
          </p:cNvPr>
          <p:cNvSpPr/>
          <p:nvPr/>
        </p:nvSpPr>
        <p:spPr>
          <a:xfrm>
            <a:off x="1611569" y="2956317"/>
            <a:ext cx="3684331" cy="1015663"/>
          </a:xfrm>
          <a:prstGeom prst="rect">
            <a:avLst/>
          </a:prstGeom>
        </p:spPr>
        <p:txBody>
          <a:bodyPr wrap="square">
            <a:spAutoFit/>
          </a:bodyPr>
          <a:lstStyle/>
          <a:p>
            <a:pPr algn="just">
              <a:spcBef>
                <a:spcPts val="0"/>
              </a:spcBef>
              <a:buNone/>
            </a:pPr>
            <a:r>
              <a:rPr lang="en-US" sz="1200" dirty="0">
                <a:solidFill>
                  <a:schemeClr val="tx2"/>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37A1E937-3E64-458F-A737-D54387E62BD3}"/>
              </a:ext>
            </a:extLst>
          </p:cNvPr>
          <p:cNvSpPr/>
          <p:nvPr/>
        </p:nvSpPr>
        <p:spPr>
          <a:xfrm>
            <a:off x="1594094" y="4029130"/>
            <a:ext cx="3719279" cy="1015663"/>
          </a:xfrm>
          <a:prstGeom prst="rect">
            <a:avLst/>
          </a:prstGeom>
        </p:spPr>
        <p:txBody>
          <a:bodyPr wrap="square">
            <a:spAutoFit/>
          </a:bodyPr>
          <a:lstStyle/>
          <a:p>
            <a:pPr algn="just"/>
            <a:r>
              <a:rPr lang="en-US" sz="1200" dirty="0">
                <a:solidFill>
                  <a:schemeClr val="tx2"/>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4" name="Shape 496">
            <a:extLst>
              <a:ext uri="{FF2B5EF4-FFF2-40B4-BE49-F238E27FC236}">
                <a16:creationId xmlns:a16="http://schemas.microsoft.com/office/drawing/2014/main" id="{B7267DE1-C02C-4DDD-AB41-DCE35426D173}"/>
              </a:ext>
            </a:extLst>
          </p:cNvPr>
          <p:cNvSpPr/>
          <p:nvPr/>
        </p:nvSpPr>
        <p:spPr>
          <a:xfrm>
            <a:off x="1107581" y="3066302"/>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15" name="Shape 496">
            <a:extLst>
              <a:ext uri="{FF2B5EF4-FFF2-40B4-BE49-F238E27FC236}">
                <a16:creationId xmlns:a16="http://schemas.microsoft.com/office/drawing/2014/main" id="{945F0495-51C8-4D24-B9A5-4F6E0F6CC828}"/>
              </a:ext>
            </a:extLst>
          </p:cNvPr>
          <p:cNvSpPr/>
          <p:nvPr/>
        </p:nvSpPr>
        <p:spPr>
          <a:xfrm>
            <a:off x="1107581" y="408948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grpSp>
        <p:nvGrpSpPr>
          <p:cNvPr id="16" name="Group 15"/>
          <p:cNvGrpSpPr/>
          <p:nvPr/>
        </p:nvGrpSpPr>
        <p:grpSpPr>
          <a:xfrm>
            <a:off x="7262959" y="1306223"/>
            <a:ext cx="2429059" cy="4874119"/>
            <a:chOff x="7491559" y="1006689"/>
            <a:chExt cx="2429059" cy="4874119"/>
          </a:xfrm>
        </p:grpSpPr>
        <p:pic>
          <p:nvPicPr>
            <p:cNvPr id="17" name="Picture 16"/>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551653" y="1330048"/>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8" name="Shape 394">
              <a:extLst>
                <a:ext uri="{FF2B5EF4-FFF2-40B4-BE49-F238E27FC236}">
                  <a16:creationId xmlns:a16="http://schemas.microsoft.com/office/drawing/2014/main" id="{03D3B36F-C915-4569-B539-CCC4CA4E4B8D}"/>
                </a:ext>
              </a:extLst>
            </p:cNvPr>
            <p:cNvSpPr/>
            <p:nvPr/>
          </p:nvSpPr>
          <p:spPr>
            <a:xfrm>
              <a:off x="7491559"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667803495"/>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Rectangle 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
        <p:nvSpPr>
          <p:cNvPr id="11" name="Rectangle 10">
            <a:extLst>
              <a:ext uri="{FF2B5EF4-FFF2-40B4-BE49-F238E27FC236}">
                <a16:creationId xmlns:a16="http://schemas.microsoft.com/office/drawing/2014/main" id="{4291F226-76D5-409C-A2DA-001F140E8D25}"/>
              </a:ext>
            </a:extLst>
          </p:cNvPr>
          <p:cNvSpPr/>
          <p:nvPr/>
        </p:nvSpPr>
        <p:spPr>
          <a:xfrm>
            <a:off x="7202953" y="2783228"/>
            <a:ext cx="3903406" cy="830997"/>
          </a:xfrm>
          <a:prstGeom prst="rect">
            <a:avLst/>
          </a:prstGeom>
        </p:spPr>
        <p:txBody>
          <a:bodyPr wrap="square">
            <a:spAutoFit/>
          </a:bodyPr>
          <a:lstStyle/>
          <a:p>
            <a:pPr algn="just">
              <a:spcBef>
                <a:spcPts val="0"/>
              </a:spcBef>
              <a:buNone/>
            </a:pPr>
            <a:r>
              <a:rPr lang="en-US" sz="1200" dirty="0">
                <a:solidFill>
                  <a:schemeClr val="tx2"/>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2" name="Rectangle 11">
            <a:extLst>
              <a:ext uri="{FF2B5EF4-FFF2-40B4-BE49-F238E27FC236}">
                <a16:creationId xmlns:a16="http://schemas.microsoft.com/office/drawing/2014/main" id="{9C32B95B-1121-4252-9FCB-5859B05AAE5F}"/>
              </a:ext>
            </a:extLst>
          </p:cNvPr>
          <p:cNvSpPr/>
          <p:nvPr/>
        </p:nvSpPr>
        <p:spPr>
          <a:xfrm>
            <a:off x="7202953" y="3781954"/>
            <a:ext cx="3940432" cy="830997"/>
          </a:xfrm>
          <a:prstGeom prst="rect">
            <a:avLst/>
          </a:prstGeom>
        </p:spPr>
        <p:txBody>
          <a:bodyPr wrap="square">
            <a:spAutoFit/>
          </a:bodyPr>
          <a:lstStyle/>
          <a:p>
            <a:pPr algn="just"/>
            <a:r>
              <a:rPr lang="en-US" sz="1200" dirty="0">
                <a:solidFill>
                  <a:schemeClr val="tx2"/>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3" name="Shape 496">
            <a:extLst>
              <a:ext uri="{FF2B5EF4-FFF2-40B4-BE49-F238E27FC236}">
                <a16:creationId xmlns:a16="http://schemas.microsoft.com/office/drawing/2014/main" id="{8E930DF0-3F21-47A3-BCBD-7BBFE699F622}"/>
              </a:ext>
            </a:extLst>
          </p:cNvPr>
          <p:cNvSpPr/>
          <p:nvPr/>
        </p:nvSpPr>
        <p:spPr>
          <a:xfrm>
            <a:off x="6698965" y="298846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BE2F19"/>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590902"/>
              </a:solidFill>
            </a:endParaRPr>
          </a:p>
        </p:txBody>
      </p:sp>
      <p:sp>
        <p:nvSpPr>
          <p:cNvPr id="14" name="Shape 496">
            <a:extLst>
              <a:ext uri="{FF2B5EF4-FFF2-40B4-BE49-F238E27FC236}">
                <a16:creationId xmlns:a16="http://schemas.microsoft.com/office/drawing/2014/main" id="{76DBECA5-EF9A-4C46-BAFE-56ED193F6302}"/>
              </a:ext>
            </a:extLst>
          </p:cNvPr>
          <p:cNvSpPr/>
          <p:nvPr/>
        </p:nvSpPr>
        <p:spPr>
          <a:xfrm>
            <a:off x="6698965" y="3954492"/>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BE2F19"/>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590902"/>
              </a:solidFill>
            </a:endParaRPr>
          </a:p>
        </p:txBody>
      </p:sp>
      <p:sp>
        <p:nvSpPr>
          <p:cNvPr id="15" name="Rectangle 14">
            <a:extLst>
              <a:ext uri="{FF2B5EF4-FFF2-40B4-BE49-F238E27FC236}">
                <a16:creationId xmlns:a16="http://schemas.microsoft.com/office/drawing/2014/main" id="{B5B97AC5-D436-4FE2-93FE-F34BA2F9E8BA}"/>
              </a:ext>
            </a:extLst>
          </p:cNvPr>
          <p:cNvSpPr/>
          <p:nvPr/>
        </p:nvSpPr>
        <p:spPr>
          <a:xfrm>
            <a:off x="6772609" y="2133303"/>
            <a:ext cx="3903777" cy="646331"/>
          </a:xfrm>
          <a:prstGeom prst="rect">
            <a:avLst/>
          </a:prstGeom>
        </p:spPr>
        <p:txBody>
          <a:bodyPr wrap="square">
            <a:spAutoFit/>
          </a:bodyPr>
          <a:lstStyle/>
          <a:p>
            <a:pPr algn="ctr">
              <a:spcBef>
                <a:spcPts val="0"/>
              </a:spcBef>
              <a:buFont typeface="Arial" panose="020B0604020202020204" pitchFamily="34" charset="0"/>
              <a:buNone/>
            </a:pPr>
            <a:r>
              <a:rPr lang="en-US" sz="3600" b="1" dirty="0">
                <a:solidFill>
                  <a:schemeClr val="tx2"/>
                </a:solidFill>
                <a:effectLst>
                  <a:outerShdw blurRad="38100" dist="38100" dir="2700000" algn="tl">
                    <a:srgbClr val="000000">
                      <a:alpha val="43137"/>
                    </a:srgbClr>
                  </a:outerShdw>
                </a:effectLst>
                <a:latin typeface="+mj-lt"/>
                <a:ea typeface="Muli"/>
                <a:cs typeface="Muli"/>
                <a:sym typeface="Muli"/>
              </a:rPr>
              <a:t>iPhone</a:t>
            </a:r>
            <a:r>
              <a:rPr lang="en-US" sz="3600" dirty="0">
                <a:solidFill>
                  <a:schemeClr val="tx2"/>
                </a:solidFill>
                <a:effectLst>
                  <a:outerShdw blurRad="38100" dist="38100" dir="2700000" algn="tl">
                    <a:srgbClr val="000000">
                      <a:alpha val="43137"/>
                    </a:srgbClr>
                  </a:outerShdw>
                </a:effectLst>
                <a:latin typeface="+mj-lt"/>
                <a:ea typeface="Muli"/>
                <a:cs typeface="Muli"/>
                <a:sym typeface="Muli"/>
              </a:rPr>
              <a:t> MOCK</a:t>
            </a:r>
          </a:p>
        </p:txBody>
      </p:sp>
      <p:grpSp>
        <p:nvGrpSpPr>
          <p:cNvPr id="16" name="Group 15"/>
          <p:cNvGrpSpPr/>
          <p:nvPr/>
        </p:nvGrpSpPr>
        <p:grpSpPr>
          <a:xfrm>
            <a:off x="2763863" y="1050932"/>
            <a:ext cx="2362546" cy="4971806"/>
            <a:chOff x="2393646" y="1055913"/>
            <a:chExt cx="2362546" cy="4971806"/>
          </a:xfrm>
          <a:effectLst/>
        </p:grpSpPr>
        <p:pic>
          <p:nvPicPr>
            <p:cNvPr id="17" name="Picture 16"/>
            <p:cNvPicPr>
              <a:picLocks noChangeAspect="1"/>
            </p:cNvPicPr>
            <p:nvPr/>
          </p:nvPicPr>
          <p:blipFill rotWithShape="1">
            <a:blip r:embed="rId2" cstate="screen">
              <a:extLst>
                <a:ext uri="{28A0092B-C50C-407E-A947-70E740481C1C}">
                  <a14:useLocalDpi xmlns:a14="http://schemas.microsoft.com/office/drawing/2010/main" val="0"/>
                </a:ext>
              </a:extLst>
            </a:blip>
            <a:srcRect l="55916" t="2400" r="13079" b="890"/>
            <a:stretch/>
          </p:blipFill>
          <p:spPr>
            <a:xfrm>
              <a:off x="2573147" y="1596895"/>
              <a:ext cx="2032170" cy="3875007"/>
            </a:xfrm>
            <a:prstGeom prst="roundRect">
              <a:avLst>
                <a:gd name="adj" fmla="val 0"/>
              </a:avLst>
            </a:prstGeom>
          </p:spPr>
        </p:pic>
        <p:sp>
          <p:nvSpPr>
            <p:cNvPr id="18" name="Shape 401">
              <a:extLst>
                <a:ext uri="{FF2B5EF4-FFF2-40B4-BE49-F238E27FC236}">
                  <a16:creationId xmlns:a16="http://schemas.microsoft.com/office/drawing/2014/main" id="{85F65B61-6A22-4ADE-B0F7-14DF715996CA}"/>
                </a:ext>
              </a:extLst>
            </p:cNvPr>
            <p:cNvSpPr/>
            <p:nvPr/>
          </p:nvSpPr>
          <p:spPr>
            <a:xfrm>
              <a:off x="2393646" y="1055913"/>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2647799624"/>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 name="Rectangle 17">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
        <p:nvSpPr>
          <p:cNvPr id="19" name="Shape 395">
            <a:extLst>
              <a:ext uri="{FF2B5EF4-FFF2-40B4-BE49-F238E27FC236}">
                <a16:creationId xmlns:a16="http://schemas.microsoft.com/office/drawing/2014/main" id="{75565AD8-3CD6-4273-95C5-FC979BE53F5A}"/>
              </a:ext>
            </a:extLst>
          </p:cNvPr>
          <p:cNvSpPr txBox="1">
            <a:spLocks/>
          </p:cNvSpPr>
          <p:nvPr/>
        </p:nvSpPr>
        <p:spPr>
          <a:xfrm>
            <a:off x="864954" y="2328153"/>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200" b="1" dirty="0">
                <a:solidFill>
                  <a:schemeClr val="tx2"/>
                </a:solidFill>
                <a:effectLst>
                  <a:outerShdw blurRad="38100" dist="38100" dir="2700000" algn="tl">
                    <a:srgbClr val="000000">
                      <a:alpha val="43137"/>
                    </a:srgbClr>
                  </a:outerShdw>
                </a:effectLst>
                <a:latin typeface="+mj-lt"/>
                <a:ea typeface="Muli"/>
                <a:cs typeface="Muli"/>
                <a:sym typeface="Muli"/>
              </a:rPr>
              <a:t>WEBSITE</a:t>
            </a:r>
            <a:r>
              <a:rPr lang="en-US" sz="3200" dirty="0">
                <a:solidFill>
                  <a:schemeClr val="tx2"/>
                </a:solidFill>
                <a:effectLst>
                  <a:outerShdw blurRad="38100" dist="38100" dir="2700000" algn="tl">
                    <a:srgbClr val="000000">
                      <a:alpha val="43137"/>
                    </a:srgbClr>
                  </a:outerShdw>
                </a:effectLst>
                <a:latin typeface="+mj-lt"/>
                <a:ea typeface="Muli"/>
                <a:cs typeface="Muli"/>
                <a:sym typeface="Muli"/>
              </a:rPr>
              <a:t> MOCKUP</a:t>
            </a:r>
          </a:p>
          <a:p>
            <a:pPr>
              <a:spcBef>
                <a:spcPts val="0"/>
              </a:spcBef>
              <a:buFont typeface="Arial" panose="020B0604020202020204" pitchFamily="34" charset="0"/>
              <a:buNone/>
            </a:pPr>
            <a:endParaRPr lang="en-US" sz="1200" dirty="0">
              <a:solidFill>
                <a:schemeClr val="tx2"/>
              </a:solidFill>
              <a:effectLst>
                <a:outerShdw blurRad="38100" dist="38100" dir="2700000" algn="tl">
                  <a:srgbClr val="000000">
                    <a:alpha val="43137"/>
                  </a:srgbClr>
                </a:outerShdw>
              </a:effectLst>
              <a:ea typeface="Muli"/>
              <a:cs typeface="Muli"/>
              <a:sym typeface="Muli"/>
            </a:endParaRPr>
          </a:p>
          <a:p>
            <a:pPr algn="just">
              <a:spcBef>
                <a:spcPts val="0"/>
              </a:spcBef>
              <a:buFont typeface="Arial" panose="020B0604020202020204" pitchFamily="34" charset="0"/>
              <a:buNone/>
            </a:pPr>
            <a:r>
              <a:rPr lang="en-US" sz="1200" dirty="0">
                <a:solidFill>
                  <a:schemeClr val="tx2"/>
                </a:solidFill>
                <a:effectLst>
                  <a:outerShdw blurRad="38100" dist="38100" dir="2700000" algn="tl">
                    <a:srgbClr val="000000">
                      <a:alpha val="43137"/>
                    </a:srgbClr>
                  </a:outerShdw>
                </a:effectLst>
                <a:ea typeface="Muli"/>
                <a:cs typeface="Muli"/>
                <a:sym typeface="Muli"/>
              </a:rPr>
              <a:t>    </a:t>
            </a:r>
            <a:endParaRPr lang="en-US" sz="1800" dirty="0">
              <a:solidFill>
                <a:schemeClr val="tx2"/>
              </a:solidFill>
              <a:effectLst>
                <a:outerShdw blurRad="38100" dist="38100" dir="2700000" algn="tl">
                  <a:srgbClr val="000000">
                    <a:alpha val="43137"/>
                  </a:srgbClr>
                </a:outerShdw>
              </a:effectLst>
              <a:ea typeface="Muli"/>
              <a:cs typeface="Muli"/>
              <a:sym typeface="Muli"/>
            </a:endParaRPr>
          </a:p>
          <a:p>
            <a:pPr>
              <a:spcBef>
                <a:spcPts val="0"/>
              </a:spcBef>
              <a:buFont typeface="Arial" panose="020B0604020202020204" pitchFamily="34" charset="0"/>
              <a:buNone/>
            </a:pPr>
            <a:endParaRPr lang="en-US" sz="1800" dirty="0">
              <a:solidFill>
                <a:schemeClr val="tx2"/>
              </a:solidFill>
              <a:effectLst>
                <a:outerShdw blurRad="38100" dist="38100" dir="2700000" algn="tl">
                  <a:srgbClr val="000000">
                    <a:alpha val="43137"/>
                  </a:srgbClr>
                </a:outerShdw>
              </a:effectLst>
              <a:ea typeface="Muli"/>
              <a:cs typeface="Muli"/>
              <a:sym typeface="Muli"/>
            </a:endParaRPr>
          </a:p>
        </p:txBody>
      </p:sp>
      <p:sp>
        <p:nvSpPr>
          <p:cNvPr id="20" name="Rectangle 19">
            <a:extLst>
              <a:ext uri="{FF2B5EF4-FFF2-40B4-BE49-F238E27FC236}">
                <a16:creationId xmlns:a16="http://schemas.microsoft.com/office/drawing/2014/main" id="{E3F29818-A019-4F03-952B-9857AB8B49FF}"/>
              </a:ext>
            </a:extLst>
          </p:cNvPr>
          <p:cNvSpPr/>
          <p:nvPr/>
        </p:nvSpPr>
        <p:spPr>
          <a:xfrm>
            <a:off x="2063955" y="2927644"/>
            <a:ext cx="3505881" cy="1015663"/>
          </a:xfrm>
          <a:prstGeom prst="rect">
            <a:avLst/>
          </a:prstGeom>
        </p:spPr>
        <p:txBody>
          <a:bodyPr wrap="square">
            <a:spAutoFit/>
          </a:bodyPr>
          <a:lstStyle/>
          <a:p>
            <a:pPr algn="just">
              <a:spcBef>
                <a:spcPts val="0"/>
              </a:spcBef>
              <a:buNone/>
            </a:pPr>
            <a:r>
              <a:rPr lang="en-US" sz="1200" dirty="0">
                <a:solidFill>
                  <a:schemeClr val="tx2"/>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1" name="Rectangle 20">
            <a:extLst>
              <a:ext uri="{FF2B5EF4-FFF2-40B4-BE49-F238E27FC236}">
                <a16:creationId xmlns:a16="http://schemas.microsoft.com/office/drawing/2014/main" id="{99286E02-EE9F-4273-91EF-ACF9EB0F640A}"/>
              </a:ext>
            </a:extLst>
          </p:cNvPr>
          <p:cNvSpPr/>
          <p:nvPr/>
        </p:nvSpPr>
        <p:spPr>
          <a:xfrm>
            <a:off x="2082941" y="3994108"/>
            <a:ext cx="3505881" cy="1015663"/>
          </a:xfrm>
          <a:prstGeom prst="rect">
            <a:avLst/>
          </a:prstGeom>
        </p:spPr>
        <p:txBody>
          <a:bodyPr wrap="square">
            <a:spAutoFit/>
          </a:bodyPr>
          <a:lstStyle/>
          <a:p>
            <a:pPr algn="just"/>
            <a:r>
              <a:rPr lang="en-US" sz="1200" dirty="0">
                <a:solidFill>
                  <a:schemeClr val="tx2"/>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22" name="Shape 497">
            <a:extLst>
              <a:ext uri="{FF2B5EF4-FFF2-40B4-BE49-F238E27FC236}">
                <a16:creationId xmlns:a16="http://schemas.microsoft.com/office/drawing/2014/main" id="{166E3E58-65BB-43F1-BB2C-C7CFAC241A62}"/>
              </a:ext>
            </a:extLst>
          </p:cNvPr>
          <p:cNvGrpSpPr/>
          <p:nvPr/>
        </p:nvGrpSpPr>
        <p:grpSpPr>
          <a:xfrm>
            <a:off x="1386416" y="3131314"/>
            <a:ext cx="493682" cy="475442"/>
            <a:chOff x="2583325" y="2972875"/>
            <a:chExt cx="462850" cy="445750"/>
          </a:xfrm>
          <a:solidFill>
            <a:schemeClr val="bg1"/>
          </a:solidFill>
          <a:effectLst>
            <a:outerShdw blurRad="50800" dist="38100" dir="10800000" algn="r" rotWithShape="0">
              <a:prstClr val="black">
                <a:alpha val="40000"/>
              </a:prstClr>
            </a:outerShdw>
          </a:effectLst>
        </p:grpSpPr>
        <p:sp>
          <p:nvSpPr>
            <p:cNvPr id="23" name="Shape 498">
              <a:extLst>
                <a:ext uri="{FF2B5EF4-FFF2-40B4-BE49-F238E27FC236}">
                  <a16:creationId xmlns:a16="http://schemas.microsoft.com/office/drawing/2014/main" id="{2B604229-01C5-4017-B836-8DA0A628CB12}"/>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chemeClr val="tx2"/>
                </a:solidFill>
              </a:endParaRPr>
            </a:p>
          </p:txBody>
        </p:sp>
        <p:sp>
          <p:nvSpPr>
            <p:cNvPr id="24" name="Shape 499">
              <a:extLst>
                <a:ext uri="{FF2B5EF4-FFF2-40B4-BE49-F238E27FC236}">
                  <a16:creationId xmlns:a16="http://schemas.microsoft.com/office/drawing/2014/main" id="{68216077-B824-48C5-A240-B32AA02CFD4E}"/>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chemeClr val="tx2"/>
                </a:solidFill>
              </a:endParaRPr>
            </a:p>
          </p:txBody>
        </p:sp>
      </p:grpSp>
      <p:grpSp>
        <p:nvGrpSpPr>
          <p:cNvPr id="25" name="Shape 497">
            <a:extLst>
              <a:ext uri="{FF2B5EF4-FFF2-40B4-BE49-F238E27FC236}">
                <a16:creationId xmlns:a16="http://schemas.microsoft.com/office/drawing/2014/main" id="{BA25E53D-566B-4876-87D4-FB994870F9DE}"/>
              </a:ext>
            </a:extLst>
          </p:cNvPr>
          <p:cNvGrpSpPr/>
          <p:nvPr/>
        </p:nvGrpSpPr>
        <p:grpSpPr>
          <a:xfrm>
            <a:off x="1413033" y="4247295"/>
            <a:ext cx="493682" cy="475442"/>
            <a:chOff x="2583325" y="2972875"/>
            <a:chExt cx="462850" cy="445750"/>
          </a:xfrm>
          <a:solidFill>
            <a:schemeClr val="bg1"/>
          </a:solidFill>
          <a:effectLst>
            <a:outerShdw blurRad="50800" dist="38100" dir="10800000" algn="r" rotWithShape="0">
              <a:prstClr val="black">
                <a:alpha val="40000"/>
              </a:prstClr>
            </a:outerShdw>
          </a:effectLst>
        </p:grpSpPr>
        <p:sp>
          <p:nvSpPr>
            <p:cNvPr id="26" name="Shape 498">
              <a:extLst>
                <a:ext uri="{FF2B5EF4-FFF2-40B4-BE49-F238E27FC236}">
                  <a16:creationId xmlns:a16="http://schemas.microsoft.com/office/drawing/2014/main" id="{A8FDF30A-4983-44E1-A796-EBEEF56D529D}"/>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chemeClr val="tx2"/>
                </a:solidFill>
              </a:endParaRPr>
            </a:p>
          </p:txBody>
        </p:sp>
        <p:sp>
          <p:nvSpPr>
            <p:cNvPr id="27" name="Shape 499">
              <a:extLst>
                <a:ext uri="{FF2B5EF4-FFF2-40B4-BE49-F238E27FC236}">
                  <a16:creationId xmlns:a16="http://schemas.microsoft.com/office/drawing/2014/main" id="{8B7CA9C4-9888-4684-835C-446FFF67C928}"/>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chemeClr val="tx2"/>
                </a:solidFill>
              </a:endParaRPr>
            </a:p>
          </p:txBody>
        </p:sp>
      </p:grpSp>
      <p:grpSp>
        <p:nvGrpSpPr>
          <p:cNvPr id="28" name="Group 27"/>
          <p:cNvGrpSpPr/>
          <p:nvPr/>
        </p:nvGrpSpPr>
        <p:grpSpPr>
          <a:xfrm>
            <a:off x="6193301" y="1543050"/>
            <a:ext cx="4933527" cy="4057380"/>
            <a:chOff x="6089746" y="1660633"/>
            <a:chExt cx="4477754" cy="3485982"/>
          </a:xfrm>
          <a:effectLst/>
        </p:grpSpPr>
        <p:pic>
          <p:nvPicPr>
            <p:cNvPr id="29" name="Picture 28"/>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30"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2623865080"/>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Rectangle 8">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
        <p:nvSpPr>
          <p:cNvPr id="11" name="Rectangle 10">
            <a:extLst>
              <a:ext uri="{FF2B5EF4-FFF2-40B4-BE49-F238E27FC236}">
                <a16:creationId xmlns:a16="http://schemas.microsoft.com/office/drawing/2014/main" id="{5C8F1AD6-F3EE-4DA3-8857-170A8B377FB7}"/>
              </a:ext>
            </a:extLst>
          </p:cNvPr>
          <p:cNvSpPr/>
          <p:nvPr/>
        </p:nvSpPr>
        <p:spPr>
          <a:xfrm>
            <a:off x="7169738" y="2638714"/>
            <a:ext cx="3715975" cy="1015663"/>
          </a:xfrm>
          <a:prstGeom prst="rect">
            <a:avLst/>
          </a:prstGeom>
        </p:spPr>
        <p:txBody>
          <a:bodyPr wrap="square">
            <a:spAutoFit/>
          </a:bodyPr>
          <a:lstStyle/>
          <a:p>
            <a:pPr algn="just">
              <a:spcBef>
                <a:spcPts val="0"/>
              </a:spcBef>
              <a:buNone/>
            </a:pPr>
            <a:r>
              <a:rPr lang="en-US" sz="1200" dirty="0">
                <a:solidFill>
                  <a:schemeClr val="tx2"/>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2" name="Rectangle 11">
            <a:extLst>
              <a:ext uri="{FF2B5EF4-FFF2-40B4-BE49-F238E27FC236}">
                <a16:creationId xmlns:a16="http://schemas.microsoft.com/office/drawing/2014/main" id="{BF1F1B38-3C33-4584-8D18-79F1EE8810EB}"/>
              </a:ext>
            </a:extLst>
          </p:cNvPr>
          <p:cNvSpPr/>
          <p:nvPr/>
        </p:nvSpPr>
        <p:spPr>
          <a:xfrm>
            <a:off x="7162574" y="3656490"/>
            <a:ext cx="3751223" cy="1015663"/>
          </a:xfrm>
          <a:prstGeom prst="rect">
            <a:avLst/>
          </a:prstGeom>
        </p:spPr>
        <p:txBody>
          <a:bodyPr wrap="square">
            <a:spAutoFit/>
          </a:bodyPr>
          <a:lstStyle/>
          <a:p>
            <a:pPr algn="just"/>
            <a:r>
              <a:rPr lang="en-US" sz="1200" dirty="0">
                <a:solidFill>
                  <a:schemeClr val="tx2"/>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3" name="Rectangle 12">
            <a:extLst>
              <a:ext uri="{FF2B5EF4-FFF2-40B4-BE49-F238E27FC236}">
                <a16:creationId xmlns:a16="http://schemas.microsoft.com/office/drawing/2014/main" id="{A361C1CD-6DA3-4BF2-86F1-D16AB04D22A1}"/>
              </a:ext>
            </a:extLst>
          </p:cNvPr>
          <p:cNvSpPr/>
          <p:nvPr/>
        </p:nvSpPr>
        <p:spPr>
          <a:xfrm>
            <a:off x="7297227" y="1996104"/>
            <a:ext cx="3143810" cy="584775"/>
          </a:xfrm>
          <a:prstGeom prst="rect">
            <a:avLst/>
          </a:prstGeom>
        </p:spPr>
        <p:txBody>
          <a:bodyPr wrap="none">
            <a:spAutoFit/>
          </a:bodyPr>
          <a:lstStyle/>
          <a:p>
            <a:pPr algn="ctr"/>
            <a:r>
              <a:rPr lang="en-US" sz="3200" b="1" dirty="0">
                <a:solidFill>
                  <a:schemeClr val="tx2"/>
                </a:solidFill>
                <a:effectLst>
                  <a:outerShdw blurRad="38100" dist="38100" dir="2700000" algn="tl">
                    <a:srgbClr val="000000">
                      <a:alpha val="43137"/>
                    </a:srgbClr>
                  </a:outerShdw>
                </a:effectLst>
                <a:latin typeface="+mj-lt"/>
                <a:ea typeface="Muli"/>
                <a:cs typeface="Muli"/>
                <a:sym typeface="Muli"/>
              </a:rPr>
              <a:t>TABLET</a:t>
            </a:r>
            <a:r>
              <a:rPr lang="en-US" sz="3200" dirty="0">
                <a:solidFill>
                  <a:schemeClr val="tx2"/>
                </a:solidFill>
                <a:effectLst>
                  <a:outerShdw blurRad="38100" dist="38100" dir="2700000" algn="tl">
                    <a:srgbClr val="000000">
                      <a:alpha val="43137"/>
                    </a:srgbClr>
                  </a:outerShdw>
                </a:effectLst>
                <a:latin typeface="+mj-lt"/>
                <a:ea typeface="Muli"/>
                <a:cs typeface="Muli"/>
                <a:sym typeface="Muli"/>
              </a:rPr>
              <a:t> MOCK</a:t>
            </a:r>
          </a:p>
        </p:txBody>
      </p:sp>
      <p:sp>
        <p:nvSpPr>
          <p:cNvPr id="14" name="Shape 495">
            <a:extLst>
              <a:ext uri="{FF2B5EF4-FFF2-40B4-BE49-F238E27FC236}">
                <a16:creationId xmlns:a16="http://schemas.microsoft.com/office/drawing/2014/main" id="{D6D1DD7B-969D-45C4-AC51-2C72B7F18019}"/>
              </a:ext>
            </a:extLst>
          </p:cNvPr>
          <p:cNvSpPr/>
          <p:nvPr/>
        </p:nvSpPr>
        <p:spPr>
          <a:xfrm>
            <a:off x="6612679" y="2784900"/>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BE2F19"/>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endParaRPr>
              <a:solidFill>
                <a:schemeClr val="tx2"/>
              </a:solidFill>
            </a:endParaRPr>
          </a:p>
        </p:txBody>
      </p:sp>
      <p:sp>
        <p:nvSpPr>
          <p:cNvPr id="15" name="Shape 495">
            <a:extLst>
              <a:ext uri="{FF2B5EF4-FFF2-40B4-BE49-F238E27FC236}">
                <a16:creationId xmlns:a16="http://schemas.microsoft.com/office/drawing/2014/main" id="{105E44CB-FD91-4BA7-9FF8-E5AFB703C2FA}"/>
              </a:ext>
            </a:extLst>
          </p:cNvPr>
          <p:cNvSpPr/>
          <p:nvPr/>
        </p:nvSpPr>
        <p:spPr>
          <a:xfrm>
            <a:off x="6631729" y="379306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BE2F19"/>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endParaRPr>
              <a:solidFill>
                <a:schemeClr val="tx2"/>
              </a:solidFill>
            </a:endParaRPr>
          </a:p>
        </p:txBody>
      </p:sp>
      <p:grpSp>
        <p:nvGrpSpPr>
          <p:cNvPr id="16" name="Group 15"/>
          <p:cNvGrpSpPr/>
          <p:nvPr/>
        </p:nvGrpSpPr>
        <p:grpSpPr>
          <a:xfrm>
            <a:off x="2418846" y="1234429"/>
            <a:ext cx="3145876" cy="4449063"/>
            <a:chOff x="2099532" y="1261619"/>
            <a:chExt cx="3145876" cy="4449063"/>
          </a:xfrm>
        </p:grpSpPr>
        <p:pic>
          <p:nvPicPr>
            <p:cNvPr id="17" name="Picture 16"/>
            <p:cNvPicPr>
              <a:picLocks noChangeAspect="1"/>
            </p:cNvPicPr>
            <p:nvPr/>
          </p:nvPicPr>
          <p:blipFill rotWithShape="1">
            <a:blip r:embed="rId2" cstate="screen">
              <a:extLst>
                <a:ext uri="{28A0092B-C50C-407E-A947-70E740481C1C}">
                  <a14:useLocalDpi xmlns:a14="http://schemas.microsoft.com/office/drawing/2010/main" val="0"/>
                </a:ext>
              </a:extLst>
            </a:blip>
            <a:srcRect l="35400" t="3188" r="23861" b="8475"/>
            <a:stretch/>
          </p:blipFill>
          <p:spPr>
            <a:xfrm>
              <a:off x="2247605" y="1654303"/>
              <a:ext cx="2796369" cy="3874968"/>
            </a:xfrm>
            <a:prstGeom prst="rect">
              <a:avLst/>
            </a:prstGeom>
          </p:spPr>
        </p:pic>
        <p:sp>
          <p:nvSpPr>
            <p:cNvPr id="18" name="Shape 408">
              <a:extLst>
                <a:ext uri="{FF2B5EF4-FFF2-40B4-BE49-F238E27FC236}">
                  <a16:creationId xmlns:a16="http://schemas.microsoft.com/office/drawing/2014/main" id="{BD7FF2A7-FFA6-4CA8-8801-C0C750500F42}"/>
                </a:ext>
              </a:extLst>
            </p:cNvPr>
            <p:cNvSpPr/>
            <p:nvPr/>
          </p:nvSpPr>
          <p:spPr>
            <a:xfrm>
              <a:off x="2099532" y="1261619"/>
              <a:ext cx="3145876" cy="4449063"/>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941377964"/>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gradFill>
          <a:gsLst>
            <a:gs pos="100000">
              <a:srgbClr val="FFAAAA"/>
            </a:gs>
            <a:gs pos="68000">
              <a:srgbClr val="FFF5F5"/>
            </a:gs>
          </a:gsLst>
          <a:path path="circle">
            <a:fillToRect r="100000" b="100000"/>
          </a:path>
        </a:gradFill>
        <a:effectLst/>
      </p:bgPr>
    </p:bg>
    <p:spTree>
      <p:nvGrpSpPr>
        <p:cNvPr id="1" name=""/>
        <p:cNvGrpSpPr/>
        <p:nvPr/>
      </p:nvGrpSpPr>
      <p:grpSpPr>
        <a:xfrm>
          <a:off x="0" y="0"/>
          <a:ext cx="0" cy="0"/>
          <a:chOff x="0" y="0"/>
          <a:chExt cx="0" cy="0"/>
        </a:xfrm>
      </p:grpSpPr>
      <p:grpSp>
        <p:nvGrpSpPr>
          <p:cNvPr id="2" name="Shape 350"/>
          <p:cNvGrpSpPr/>
          <p:nvPr/>
        </p:nvGrpSpPr>
        <p:grpSpPr>
          <a:xfrm>
            <a:off x="4572584" y="409303"/>
            <a:ext cx="442856" cy="560078"/>
            <a:chOff x="584925" y="238125"/>
            <a:chExt cx="415200" cy="525100"/>
          </a:xfrm>
          <a:solidFill>
            <a:srgbClr val="BE2F19"/>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5275909" y="490686"/>
            <a:ext cx="474134" cy="394699"/>
            <a:chOff x="1244325" y="314425"/>
            <a:chExt cx="444525" cy="370050"/>
          </a:xfrm>
          <a:solidFill>
            <a:srgbClr val="BE2F19"/>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005312" y="488738"/>
            <a:ext cx="453311" cy="398593"/>
            <a:chOff x="1928175" y="312600"/>
            <a:chExt cx="425000" cy="373700"/>
          </a:xfrm>
          <a:solidFill>
            <a:srgbClr val="BE2F19"/>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128377" y="467913"/>
            <a:ext cx="521040" cy="440270"/>
            <a:chOff x="3918650" y="293075"/>
            <a:chExt cx="488500" cy="412775"/>
          </a:xfrm>
          <a:solidFill>
            <a:srgbClr val="BE2F19"/>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8893592" y="434688"/>
            <a:ext cx="428564" cy="506693"/>
            <a:chOff x="4636075" y="261925"/>
            <a:chExt cx="401800" cy="475050"/>
          </a:xfrm>
          <a:solidFill>
            <a:srgbClr val="BE2F19"/>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330906" y="477032"/>
            <a:ext cx="429845" cy="421365"/>
            <a:chOff x="5983625" y="301625"/>
            <a:chExt cx="403000" cy="395050"/>
          </a:xfrm>
          <a:solidFill>
            <a:srgbClr val="BE2F19"/>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053136" y="473753"/>
            <a:ext cx="423338" cy="422697"/>
            <a:chOff x="6660750" y="298550"/>
            <a:chExt cx="396900" cy="396300"/>
          </a:xfrm>
          <a:solidFill>
            <a:srgbClr val="BE2F19"/>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4572584" y="1139346"/>
            <a:ext cx="442856" cy="535999"/>
            <a:chOff x="584925" y="922575"/>
            <a:chExt cx="415200" cy="502525"/>
          </a:xfrm>
          <a:solidFill>
            <a:srgbClr val="BE2F19"/>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5278521" y="1126973"/>
            <a:ext cx="468936" cy="558797"/>
            <a:chOff x="1246775" y="910975"/>
            <a:chExt cx="439650" cy="523900"/>
          </a:xfrm>
          <a:solidFill>
            <a:srgbClr val="BE2F19"/>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003365" y="1216836"/>
            <a:ext cx="457203" cy="380354"/>
            <a:chOff x="1926350" y="995225"/>
            <a:chExt cx="428650" cy="356600"/>
          </a:xfrm>
          <a:solidFill>
            <a:srgbClr val="BE2F19"/>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604116" y="1188197"/>
            <a:ext cx="445470" cy="446110"/>
            <a:chOff x="5302225" y="968375"/>
            <a:chExt cx="417650" cy="418250"/>
          </a:xfrm>
          <a:solidFill>
            <a:srgbClr val="BE2F19"/>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269682" y="1138039"/>
            <a:ext cx="552291" cy="537946"/>
            <a:chOff x="5926225" y="921350"/>
            <a:chExt cx="517800" cy="504350"/>
          </a:xfrm>
          <a:solidFill>
            <a:srgbClr val="BE2F19"/>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06898" y="1148466"/>
            <a:ext cx="515813" cy="517121"/>
            <a:chOff x="6617400" y="931125"/>
            <a:chExt cx="483600" cy="484825"/>
          </a:xfrm>
          <a:solidFill>
            <a:srgbClr val="BE2F19"/>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4545226" y="1951438"/>
            <a:ext cx="497574" cy="349102"/>
            <a:chOff x="559275" y="1683950"/>
            <a:chExt cx="466500" cy="327300"/>
          </a:xfrm>
          <a:solidFill>
            <a:srgbClr val="BE2F19"/>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264204" y="1882429"/>
            <a:ext cx="497574" cy="487148"/>
            <a:chOff x="1233350" y="1619250"/>
            <a:chExt cx="466500" cy="456725"/>
          </a:xfrm>
          <a:solidFill>
            <a:srgbClr val="BE2F19"/>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5998805" y="1892827"/>
            <a:ext cx="466322" cy="466322"/>
            <a:chOff x="1922075" y="1629000"/>
            <a:chExt cx="437200" cy="437200"/>
          </a:xfrm>
          <a:solidFill>
            <a:srgbClr val="BE2F19"/>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6715837" y="1890882"/>
            <a:ext cx="470214" cy="470215"/>
            <a:chOff x="2594325" y="1627175"/>
            <a:chExt cx="440850" cy="440850"/>
          </a:xfrm>
          <a:solidFill>
            <a:srgbClr val="BE2F19"/>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198081" y="1855709"/>
            <a:ext cx="381633" cy="540558"/>
            <a:chOff x="3984000" y="1594200"/>
            <a:chExt cx="357800" cy="506800"/>
          </a:xfrm>
          <a:solidFill>
            <a:srgbClr val="BE2F19"/>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8856475" y="1971623"/>
            <a:ext cx="502800" cy="308731"/>
            <a:chOff x="4601275" y="1702875"/>
            <a:chExt cx="471400" cy="289450"/>
          </a:xfrm>
          <a:solidFill>
            <a:srgbClr val="BE2F19"/>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599556" y="1896080"/>
            <a:ext cx="454589" cy="459816"/>
            <a:chOff x="5297950" y="1632050"/>
            <a:chExt cx="426200" cy="431100"/>
          </a:xfrm>
          <a:solidFill>
            <a:srgbClr val="BE2F19"/>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317227" y="1882429"/>
            <a:ext cx="457203" cy="487148"/>
            <a:chOff x="5970800" y="1619250"/>
            <a:chExt cx="428650" cy="456725"/>
          </a:xfrm>
          <a:solidFill>
            <a:srgbClr val="BE2F19"/>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15377" y="1876562"/>
            <a:ext cx="512533" cy="467601"/>
            <a:chOff x="6625350" y="1613750"/>
            <a:chExt cx="480525" cy="438400"/>
          </a:xfrm>
          <a:solidFill>
            <a:srgbClr val="BE2F19"/>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4600583" y="2637216"/>
            <a:ext cx="386860" cy="415525"/>
            <a:chOff x="611175" y="2326900"/>
            <a:chExt cx="362700" cy="389575"/>
          </a:xfrm>
          <a:solidFill>
            <a:srgbClr val="BE2F19"/>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7561153" y="2570793"/>
            <a:ext cx="217535" cy="543171"/>
            <a:chOff x="3386850" y="2264625"/>
            <a:chExt cx="203950" cy="509250"/>
          </a:xfrm>
          <a:solidFill>
            <a:srgbClr val="BE2F19"/>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018652" y="2639830"/>
            <a:ext cx="178443" cy="405099"/>
            <a:chOff x="4753325" y="2329350"/>
            <a:chExt cx="167300" cy="379800"/>
          </a:xfrm>
          <a:solidFill>
            <a:srgbClr val="BE2F19"/>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296395" y="2573379"/>
            <a:ext cx="185002" cy="537971"/>
            <a:chOff x="4076175" y="2267050"/>
            <a:chExt cx="173450" cy="504375"/>
          </a:xfrm>
          <a:solidFill>
            <a:srgbClr val="BE2F19"/>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321786" y="2637857"/>
            <a:ext cx="448083" cy="414219"/>
            <a:chOff x="5975075" y="2327500"/>
            <a:chExt cx="420100" cy="388350"/>
          </a:xfrm>
          <a:solidFill>
            <a:srgbClr val="BE2F19"/>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27371" y="2625483"/>
            <a:ext cx="274865" cy="448083"/>
            <a:chOff x="6730350" y="2315900"/>
            <a:chExt cx="257700" cy="420100"/>
          </a:xfrm>
          <a:solidFill>
            <a:srgbClr val="BE2F19"/>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4724310" y="3309955"/>
            <a:ext cx="139405" cy="508001"/>
            <a:chOff x="727175" y="2957625"/>
            <a:chExt cx="130700" cy="476275"/>
          </a:xfrm>
          <a:solidFill>
            <a:srgbClr val="BE2F19"/>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6704104" y="3326221"/>
            <a:ext cx="493682" cy="475442"/>
            <a:chOff x="2583325" y="2972875"/>
            <a:chExt cx="462850" cy="445750"/>
          </a:xfrm>
          <a:solidFill>
            <a:srgbClr val="BE2F19"/>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406147" y="3397231"/>
            <a:ext cx="527546" cy="333449"/>
            <a:chOff x="3241525" y="3039450"/>
            <a:chExt cx="494600" cy="312625"/>
          </a:xfrm>
          <a:solidFill>
            <a:srgbClr val="BE2F19"/>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553958" y="3362059"/>
            <a:ext cx="545785" cy="403792"/>
            <a:chOff x="5255200" y="3006475"/>
            <a:chExt cx="511700" cy="378575"/>
          </a:xfrm>
          <a:solidFill>
            <a:srgbClr val="BE2F19"/>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168108" y="3338620"/>
            <a:ext cx="441578" cy="450669"/>
            <a:chOff x="3955900" y="2984500"/>
            <a:chExt cx="414000" cy="422525"/>
          </a:xfrm>
          <a:solidFill>
            <a:srgbClr val="BE2F19"/>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096120" y="3332088"/>
            <a:ext cx="337369" cy="479361"/>
            <a:chOff x="6701050" y="2978375"/>
            <a:chExt cx="316300" cy="449425"/>
          </a:xfrm>
          <a:solidFill>
            <a:srgbClr val="BE2F19"/>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272657" y="4121408"/>
            <a:ext cx="480668" cy="323050"/>
            <a:chOff x="1241275" y="3718400"/>
            <a:chExt cx="450650" cy="302875"/>
          </a:xfrm>
          <a:solidFill>
            <a:srgbClr val="BE2F19"/>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5998164" y="4096663"/>
            <a:ext cx="467601" cy="373180"/>
            <a:chOff x="1921475" y="3695200"/>
            <a:chExt cx="438400" cy="349875"/>
          </a:xfrm>
          <a:solidFill>
            <a:srgbClr val="BE2F19"/>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6721703" y="4090797"/>
            <a:ext cx="458482" cy="384274"/>
            <a:chOff x="2599825" y="3689700"/>
            <a:chExt cx="429850" cy="360275"/>
          </a:xfrm>
          <a:solidFill>
            <a:srgbClr val="BE2F19"/>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462811" y="4051065"/>
            <a:ext cx="414219" cy="432458"/>
            <a:chOff x="3294650" y="3652450"/>
            <a:chExt cx="388350" cy="405450"/>
          </a:xfrm>
          <a:solidFill>
            <a:srgbClr val="BE2F19"/>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147283" y="4105782"/>
            <a:ext cx="483228" cy="354301"/>
            <a:chOff x="3936375" y="3703750"/>
            <a:chExt cx="453050" cy="332175"/>
          </a:xfrm>
          <a:solidFill>
            <a:srgbClr val="BE2F19"/>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8866260" y="4105782"/>
            <a:ext cx="483228" cy="354301"/>
            <a:chOff x="4610450" y="3703750"/>
            <a:chExt cx="453050" cy="332175"/>
          </a:xfrm>
          <a:solidFill>
            <a:srgbClr val="BE2F19"/>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602170" y="4069971"/>
            <a:ext cx="449363" cy="425925"/>
            <a:chOff x="5300400" y="3670175"/>
            <a:chExt cx="421300" cy="399325"/>
          </a:xfrm>
          <a:solidFill>
            <a:srgbClr val="BE2F19"/>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046629" y="4064743"/>
            <a:ext cx="436350" cy="436377"/>
            <a:chOff x="6654650" y="3665275"/>
            <a:chExt cx="409100" cy="409125"/>
          </a:xfrm>
          <a:solidFill>
            <a:srgbClr val="BE2F19"/>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4557599" y="4765481"/>
            <a:ext cx="472829" cy="472856"/>
            <a:chOff x="570875" y="4322250"/>
            <a:chExt cx="443300" cy="443325"/>
          </a:xfrm>
          <a:solidFill>
            <a:srgbClr val="BE2F19"/>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060029" y="4730337"/>
            <a:ext cx="343876" cy="543144"/>
            <a:chOff x="1979475" y="4289300"/>
            <a:chExt cx="322400" cy="509225"/>
          </a:xfrm>
          <a:solidFill>
            <a:srgbClr val="BE2F19"/>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6748393" y="4737483"/>
            <a:ext cx="405739" cy="528852"/>
            <a:chOff x="2624850" y="4296000"/>
            <a:chExt cx="380400" cy="495825"/>
          </a:xfrm>
          <a:solidFill>
            <a:srgbClr val="BE2F19"/>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576117" y="4789587"/>
            <a:ext cx="501468" cy="424644"/>
            <a:chOff x="5275975" y="4344850"/>
            <a:chExt cx="470150" cy="398125"/>
          </a:xfrm>
          <a:solidFill>
            <a:srgbClr val="BE2F19"/>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033590" y="4755083"/>
            <a:ext cx="462428" cy="493655"/>
            <a:chOff x="6642425" y="4312500"/>
            <a:chExt cx="433550" cy="462825"/>
          </a:xfrm>
          <a:solidFill>
            <a:srgbClr val="BE2F19"/>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5275909" y="5487739"/>
            <a:ext cx="474134" cy="466322"/>
            <a:chOff x="1244325" y="4999400"/>
            <a:chExt cx="444525" cy="437200"/>
          </a:xfrm>
          <a:solidFill>
            <a:srgbClr val="BE2F19"/>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037230" y="5472753"/>
            <a:ext cx="389474" cy="496268"/>
            <a:chOff x="1958100" y="4985350"/>
            <a:chExt cx="365150" cy="465275"/>
          </a:xfrm>
          <a:solidFill>
            <a:srgbClr val="BE2F19"/>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6727543" y="5491631"/>
            <a:ext cx="446803" cy="459150"/>
            <a:chOff x="2605300" y="5003050"/>
            <a:chExt cx="418900" cy="430475"/>
          </a:xfrm>
          <a:solidFill>
            <a:srgbClr val="BE2F19"/>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402894" y="5501418"/>
            <a:ext cx="534053" cy="438963"/>
            <a:chOff x="3238475" y="5012225"/>
            <a:chExt cx="500700" cy="411550"/>
          </a:xfrm>
          <a:solidFill>
            <a:srgbClr val="BE2F19"/>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8814796" y="5454515"/>
            <a:ext cx="586155" cy="532746"/>
            <a:chOff x="4562200" y="4968250"/>
            <a:chExt cx="549550" cy="499475"/>
          </a:xfrm>
          <a:solidFill>
            <a:srgbClr val="BE2F19"/>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185708" y="5484486"/>
            <a:ext cx="406378" cy="472162"/>
            <a:chOff x="3972400" y="4996350"/>
            <a:chExt cx="381000" cy="442675"/>
          </a:xfrm>
          <a:solidFill>
            <a:srgbClr val="BE2F19"/>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538999" y="5444755"/>
            <a:ext cx="575730" cy="552264"/>
            <a:chOff x="5241175" y="4959100"/>
            <a:chExt cx="539775" cy="517775"/>
          </a:xfrm>
          <a:solidFill>
            <a:srgbClr val="BE2F19"/>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BE2F19"/>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079187" y="5526804"/>
            <a:ext cx="369288" cy="424644"/>
            <a:chOff x="6685175" y="5036025"/>
            <a:chExt cx="346225" cy="398125"/>
          </a:xfrm>
          <a:solidFill>
            <a:srgbClr val="BE2F19"/>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latin typeface="+mj-lt"/>
                <a:ea typeface="Bitter"/>
                <a:cs typeface="Bitter"/>
                <a:sym typeface="Bitter"/>
              </a:rPr>
              <a:t>Editable Icons</a:t>
            </a:r>
            <a:r>
              <a:rPr lang="en" sz="1200" dirty="0">
                <a:latin typeface="+mj-lt"/>
                <a:ea typeface="Bitter"/>
                <a:cs typeface="Bitter"/>
                <a:sym typeface="Bitter"/>
              </a:rPr>
              <a:t>. </a:t>
            </a:r>
          </a:p>
          <a:p>
            <a:pPr lvl="0" rtl="0">
              <a:spcBef>
                <a:spcPts val="0"/>
              </a:spcBef>
              <a:buClr>
                <a:schemeClr val="dk1"/>
              </a:buClr>
              <a:buFont typeface="Arial"/>
              <a:buNone/>
            </a:pPr>
            <a:endParaRPr sz="1200" dirty="0">
              <a:latin typeface="+mj-lt"/>
              <a:ea typeface="Bitter"/>
              <a:cs typeface="Bitter"/>
              <a:sym typeface="Bitter"/>
            </a:endParaRPr>
          </a:p>
          <a:p>
            <a:pPr lvl="0" rtl="0">
              <a:spcBef>
                <a:spcPts val="0"/>
              </a:spcBef>
              <a:buClr>
                <a:schemeClr val="dk1"/>
              </a:buClr>
              <a:buSzPct val="122222"/>
              <a:buFont typeface="Arial"/>
              <a:buNone/>
            </a:pPr>
            <a:r>
              <a:rPr lang="en" sz="1200" dirty="0">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latin typeface="+mj-lt"/>
                <a:ea typeface="Bitter"/>
                <a:cs typeface="Bitter"/>
                <a:sym typeface="Bitter"/>
              </a:rPr>
              <a:t>Change line color, width and style.</a:t>
            </a:r>
          </a:p>
          <a:p>
            <a:pPr lvl="0" rtl="0">
              <a:spcBef>
                <a:spcPts val="0"/>
              </a:spcBef>
              <a:buNone/>
            </a:pPr>
            <a:endParaRPr sz="1200" dirty="0">
              <a:latin typeface="+mj-lt"/>
              <a:ea typeface="Bitter"/>
              <a:cs typeface="Bitter"/>
              <a:sym typeface="Bitter"/>
            </a:endParaRPr>
          </a:p>
          <a:p>
            <a:pPr lvl="0" rtl="0">
              <a:spcBef>
                <a:spcPts val="0"/>
              </a:spcBef>
              <a:buNone/>
            </a:pPr>
            <a:r>
              <a:rPr lang="en" sz="1200" dirty="0">
                <a:latin typeface="+mj-lt"/>
                <a:ea typeface="Bitter"/>
                <a:cs typeface="Bitter"/>
                <a:sym typeface="Bitter"/>
              </a:rPr>
              <a:t>Isn’t that AW</a:t>
            </a:r>
            <a:r>
              <a:rPr lang="en-US" sz="1200" dirty="0">
                <a:latin typeface="+mj-lt"/>
                <a:ea typeface="Bitter"/>
                <a:cs typeface="Bitter"/>
                <a:sym typeface="Bitter"/>
              </a:rPr>
              <a:t>E</a:t>
            </a:r>
            <a:r>
              <a:rPr lang="en" sz="1200" dirty="0">
                <a:latin typeface="+mj-lt"/>
                <a:ea typeface="Bitter"/>
                <a:cs typeface="Bitter"/>
                <a:sym typeface="Bitter"/>
              </a:rPr>
              <a:t>SOME !!!</a:t>
            </a:r>
          </a:p>
          <a:p>
            <a:pPr lvl="0" rtl="0">
              <a:spcBef>
                <a:spcPts val="0"/>
              </a:spcBef>
              <a:buNone/>
            </a:pPr>
            <a:endParaRPr lang="en" sz="1200" dirty="0">
              <a:latin typeface="+mj-lt"/>
              <a:ea typeface="Bitter"/>
              <a:cs typeface="Bitter"/>
              <a:sym typeface="Bitter"/>
            </a:endParaRPr>
          </a:p>
          <a:p>
            <a:pPr lvl="0" rtl="0">
              <a:spcBef>
                <a:spcPts val="0"/>
              </a:spcBef>
              <a:buNone/>
            </a:pPr>
            <a:endParaRPr sz="1200" dirty="0">
              <a:latin typeface="+mj-lt"/>
              <a:ea typeface="Bitter"/>
              <a:cs typeface="Bitter"/>
              <a:sym typeface="Bitter"/>
            </a:endParaRPr>
          </a:p>
          <a:p>
            <a:pPr lvl="0" rtl="0">
              <a:spcBef>
                <a:spcPts val="0"/>
              </a:spcBef>
              <a:buClr>
                <a:schemeClr val="dk1"/>
              </a:buClr>
              <a:buFont typeface="Arial"/>
              <a:buNone/>
            </a:pPr>
            <a:endParaRPr sz="1200" dirty="0">
              <a:latin typeface="+mj-lt"/>
              <a:ea typeface="Bitter"/>
              <a:cs typeface="Bitter"/>
              <a:sym typeface="Bitter"/>
            </a:endParaRPr>
          </a:p>
          <a:p>
            <a:pPr lvl="0" rtl="0">
              <a:spcBef>
                <a:spcPts val="0"/>
              </a:spcBef>
              <a:buNone/>
            </a:pPr>
            <a:endParaRPr sz="1200" dirty="0">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latin typeface="+mj-lt"/>
                <a:ea typeface="Bitter"/>
                <a:cs typeface="Bitter"/>
                <a:sym typeface="Bitter"/>
              </a:rPr>
              <a:t>ENJOY THESE EDITABLE ICONS</a:t>
            </a:r>
            <a:endParaRPr lang="en" dirty="0">
              <a:latin typeface="+mj-lt"/>
              <a:ea typeface="Bitter"/>
              <a:cs typeface="Bitter"/>
              <a:sym typeface="Bitter"/>
            </a:endParaRPr>
          </a:p>
          <a:p>
            <a:pPr lvl="0" rtl="0">
              <a:spcBef>
                <a:spcPts val="0"/>
              </a:spcBef>
              <a:buNone/>
            </a:pPr>
            <a:endParaRPr dirty="0">
              <a:latin typeface="+mj-lt"/>
              <a:ea typeface="Bitter"/>
              <a:cs typeface="Bitter"/>
              <a:sym typeface="Bitter"/>
            </a:endParaRPr>
          </a:p>
          <a:p>
            <a:pPr lvl="0" rtl="0">
              <a:spcBef>
                <a:spcPts val="0"/>
              </a:spcBef>
              <a:buClr>
                <a:schemeClr val="dk1"/>
              </a:buClr>
              <a:buFont typeface="Arial"/>
              <a:buNone/>
            </a:pPr>
            <a:endParaRPr dirty="0">
              <a:latin typeface="+mj-lt"/>
              <a:ea typeface="Bitter"/>
              <a:cs typeface="Bitter"/>
              <a:sym typeface="Bitter"/>
            </a:endParaRPr>
          </a:p>
          <a:p>
            <a:pPr lvl="0" rtl="0">
              <a:spcBef>
                <a:spcPts val="0"/>
              </a:spcBef>
              <a:buNone/>
            </a:pPr>
            <a:endParaRPr dirty="0">
              <a:latin typeface="+mj-lt"/>
              <a:ea typeface="Bitter"/>
              <a:cs typeface="Bitter"/>
              <a:sym typeface="Bitter"/>
            </a:endParaRPr>
          </a:p>
        </p:txBody>
      </p:sp>
      <p:sp>
        <p:nvSpPr>
          <p:cNvPr id="275" name="Rectangle 274">
            <a:extLst>
              <a:ext uri="{FF2B5EF4-FFF2-40B4-BE49-F238E27FC236}">
                <a16:creationId xmlns:a16="http://schemas.microsoft.com/office/drawing/2014/main" id="{4D0C0BD4-4847-403E-99BE-AD1253AF81AE}"/>
              </a:ext>
            </a:extLst>
          </p:cNvPr>
          <p:cNvSpPr/>
          <p:nvPr/>
        </p:nvSpPr>
        <p:spPr>
          <a:xfrm>
            <a:off x="221083" y="3073566"/>
            <a:ext cx="4379500" cy="2985433"/>
          </a:xfrm>
          <a:prstGeom prst="rect">
            <a:avLst/>
          </a:prstGeom>
        </p:spPr>
        <p:txBody>
          <a:bodyPr wrap="square">
            <a:spAutoFit/>
          </a:bodyPr>
          <a:lstStyle/>
          <a:p>
            <a:r>
              <a:rPr lang="en-US" sz="1600" dirty="0"/>
              <a:t>Presentation Template by: Slidehood.com</a:t>
            </a:r>
          </a:p>
          <a:p>
            <a:endParaRPr lang="en-US" sz="1600" b="1" dirty="0"/>
          </a:p>
          <a:p>
            <a:r>
              <a:rPr lang="en-US" sz="1600" b="1" dirty="0"/>
              <a:t>Special thanks and credits to:</a:t>
            </a:r>
          </a:p>
          <a:p>
            <a:endParaRPr lang="en-US" sz="1600" dirty="0"/>
          </a:p>
          <a:p>
            <a:pPr marL="285750" indent="-285750">
              <a:buFont typeface="Arial" panose="020B0604020202020204" pitchFamily="34" charset="0"/>
              <a:buChar char="•"/>
            </a:pPr>
            <a:r>
              <a:rPr lang="en-US" sz="1500" dirty="0"/>
              <a:t>Photographs by Unsplash.com, Pixabay.com </a:t>
            </a:r>
          </a:p>
          <a:p>
            <a:pPr marL="285750" indent="-285750">
              <a:buFont typeface="Arial" panose="020B0604020202020204" pitchFamily="34" charset="0"/>
              <a:buChar char="•"/>
            </a:pPr>
            <a:r>
              <a:rPr lang="en-US" sz="1500" dirty="0"/>
              <a:t>&amp; Pexels.com  </a:t>
            </a:r>
          </a:p>
          <a:p>
            <a:pPr marL="285750" indent="-285750">
              <a:buFont typeface="Arial" panose="020B0604020202020204" pitchFamily="34" charset="0"/>
              <a:buChar char="•"/>
            </a:pPr>
            <a:endParaRPr lang="en-US" sz="1500" dirty="0"/>
          </a:p>
          <a:p>
            <a:pPr marL="285750" indent="-285750">
              <a:buFont typeface="Arial" panose="020B0604020202020204" pitchFamily="34" charset="0"/>
              <a:buChar char="•"/>
            </a:pPr>
            <a:r>
              <a:rPr lang="en-US" sz="1500" dirty="0"/>
              <a:t>Inspiration and Icons by: Slidescarnival.com</a:t>
            </a:r>
          </a:p>
          <a:p>
            <a:endParaRPr lang="en-US" sz="1600" dirty="0"/>
          </a:p>
          <a:p>
            <a:r>
              <a:rPr lang="en-US" sz="1600" dirty="0"/>
              <a:t>Without these wonderful websites it would have been impossible to make these presentation templates for you guys.</a:t>
            </a:r>
          </a:p>
        </p:txBody>
      </p:sp>
    </p:spTree>
    <p:extLst>
      <p:ext uri="{BB962C8B-B14F-4D97-AF65-F5344CB8AC3E}">
        <p14:creationId xmlns:p14="http://schemas.microsoft.com/office/powerpoint/2010/main" val="1523299056"/>
      </p:ext>
    </p:extLst>
  </p:cSld>
  <p:clrMapOvr>
    <a:masterClrMapping/>
  </p:clrMapOvr>
  <mc:AlternateContent xmlns:mc="http://schemas.openxmlformats.org/markup-compatibility/2006" xmlns:p14="http://schemas.microsoft.com/office/powerpoint/2010/main">
    <mc:Choice Requires="p14">
      <p:transition spd="slow" p14:dur="2000"/>
    </mc:Choice>
    <mc:Fallback xmlns="">
      <p:transition spd="slow"/>
    </mc:Fallback>
  </mc:AlternateContent>
  <p:timing>
    <p:tnLst>
      <p:par>
        <p:cTn id="1" dur="indefinite" restart="never" nodeType="tmRoot"/>
      </p:par>
    </p:tnLst>
  </p:timing>
</p:sld>
</file>

<file path=ppt/theme/theme1.xml><?xml version="1.0" encoding="utf-8"?>
<a:theme xmlns:a="http://schemas.openxmlformats.org/drawingml/2006/main" name="Office Theme">
  <a:themeElements>
    <a:clrScheme name="Red Tone">
      <a:dk1>
        <a:srgbClr val="C00000"/>
      </a:dk1>
      <a:lt1>
        <a:srgbClr val="FFFFFF"/>
      </a:lt1>
      <a:dk2>
        <a:srgbClr val="545462"/>
      </a:dk2>
      <a:lt2>
        <a:srgbClr val="FFFFFF"/>
      </a:lt2>
      <a:accent1>
        <a:srgbClr val="FE6666"/>
      </a:accent1>
      <a:accent2>
        <a:srgbClr val="F80A04"/>
      </a:accent2>
      <a:accent3>
        <a:srgbClr val="C00000"/>
      </a:accent3>
      <a:accent4>
        <a:srgbClr val="B57979"/>
      </a:accent4>
      <a:accent5>
        <a:srgbClr val="5C0000"/>
      </a:accent5>
      <a:accent6>
        <a:srgbClr val="FF9B9B"/>
      </a:accent6>
      <a:hlink>
        <a:srgbClr val="33333C"/>
      </a:hlink>
      <a:folHlink>
        <a:srgbClr val="A5A5A5"/>
      </a:folHlink>
    </a:clrScheme>
    <a:fontScheme name="Custom 11">
      <a:majorFont>
        <a:latin typeface="Lora"/>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653</TotalTime>
  <Words>1131</Words>
  <Application>Microsoft Office PowerPoint</Application>
  <PresentationFormat>Widescreen</PresentationFormat>
  <Paragraphs>124</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Lora</vt:lpstr>
      <vt:lpstr>Muli</vt:lpstr>
      <vt:lpstr>Roboto</vt:lpstr>
      <vt:lpstr>Office Theme</vt:lpstr>
      <vt:lpstr>Floral Feast</vt:lpstr>
      <vt:lpstr>PowerPoint Presentation</vt:lpstr>
      <vt:lpstr>YOUR FIRST HEADLINE</vt:lpstr>
      <vt:lpstr>PowerPoint Presentation</vt:lpstr>
      <vt:lpstr>PowerPoint Presentation</vt:lpstr>
      <vt:lpstr>THIS IS YOUR HEADING</vt:lpstr>
      <vt:lpstr>PowerPoint Presentation</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96</cp:revision>
  <dcterms:created xsi:type="dcterms:W3CDTF">2017-08-02T20:41:11Z</dcterms:created>
  <dcterms:modified xsi:type="dcterms:W3CDTF">2018-07-07T12:29:28Z</dcterms:modified>
</cp:coreProperties>
</file>