
<file path=[Content_Types].xml><?xml version="1.0" encoding="utf-8"?>
<Types xmlns="http://schemas.openxmlformats.org/package/2006/content-types">
  <Default Extension="xml" ContentType="application/vnd.openxmlformats-officedocument.extended-properties+xml"/>
  <Default Extension="rels" ContentType="application/vnd.openxmlformats-package.relationships+xml"/>
  <Default Extension="jpeg" ContentType="image/jpeg"/>
  <Default Extension="wdp" ContentType="image/vnd.ms-photo"/>
  <Default Extension="png" ContentType="image/png"/>
  <Override PartName="/docProps/core.xml" ContentType="application/vnd.openxmlformats-package.core-properties+xml"/>
  <Override PartName="/ppt/presentation.xml" ContentType="application/vnd.openxmlformats-officedocument.presentationml.template.main+xml"/>
  <Override PartName="/ppt/slides/slide71.xml" ContentType="application/vnd.openxmlformats-officedocument.presentationml.slide+xml"/>
  <Override PartName="/ppt/notesSlides/notesSlide71.xml" ContentType="application/vnd.openxmlformats-officedocument.presentationml.notesSlide+xml"/>
  <Override PartName="/ppt/notesMasters/notesMaster11.xml" ContentType="application/vnd.openxmlformats-officedocument.presentationml.notesMaster+xml"/>
  <Override PartName="/ppt/theme/theme21.xml" ContentType="application/vnd.openxmlformats-officedocument.theme+xml"/>
  <Override PartName="/ppt/slideLayouts/slideLayout7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82.xml" ContentType="application/vnd.openxmlformats-officedocument.presentationml.slideLayout+xml"/>
  <Override PartName="/ppt/slideLayouts/slideLayout133.xml" ContentType="application/vnd.openxmlformats-officedocument.presentationml.slideLayout+xml"/>
  <Override PartName="/ppt/slideLayouts/slideLayout184.xml" ContentType="application/vnd.openxmlformats-officedocument.presentationml.slideLayout+xml"/>
  <Override PartName="/ppt/slideLayouts/slideLayout265.xml" ContentType="application/vnd.openxmlformats-officedocument.presentationml.slideLayout+xml"/>
  <Override PartName="/ppt/slideLayouts/slideLayout36.xml" ContentType="application/vnd.openxmlformats-officedocument.presentationml.slideLayout+xml"/>
  <Override PartName="/ppt/slideLayouts/slideLayout217.xml" ContentType="application/vnd.openxmlformats-officedocument.presentationml.slideLayout+xml"/>
  <Override PartName="/ppt/slideLayouts/slideLayout128.xml" ContentType="application/vnd.openxmlformats-officedocument.presentationml.slideLayout+xml"/>
  <Override PartName="/ppt/slideLayouts/slideLayout179.xml" ContentType="application/vnd.openxmlformats-officedocument.presentationml.slideLayout+xml"/>
  <Override PartName="/ppt/slideLayouts/slideLayout2510.xml" ContentType="application/vnd.openxmlformats-officedocument.presentationml.slideLayout+xml"/>
  <Override PartName="/ppt/slideLayouts/slideLayout211.xml" ContentType="application/vnd.openxmlformats-officedocument.presentationml.slideLayout+xml"/>
  <Override PartName="/ppt/slideLayouts/slideLayout1612.xml" ContentType="application/vnd.openxmlformats-officedocument.presentationml.slideLayout+xml"/>
  <Override PartName="/ppt/slideLayouts/slideLayout2013.xml" ContentType="application/vnd.openxmlformats-officedocument.presentationml.slideLayout+xml"/>
  <Override PartName="/ppt/slideLayouts/slideLayout114.xml" ContentType="application/vnd.openxmlformats-officedocument.presentationml.slideLayout+xml"/>
  <Override PartName="/ppt/slideLayouts/slideLayout615.xml" ContentType="application/vnd.openxmlformats-officedocument.presentationml.slideLayout+xml"/>
  <Override PartName="/ppt/slideLayouts/slideLayout1116.xml" ContentType="application/vnd.openxmlformats-officedocument.presentationml.slideLayout+xml"/>
  <Override PartName="/ppt/slideLayouts/slideLayout2417.xml" ContentType="application/vnd.openxmlformats-officedocument.presentationml.slideLayout+xml"/>
  <Override PartName="/ppt/slideLayouts/slideLayout518.xml" ContentType="application/vnd.openxmlformats-officedocument.presentationml.slideLayout+xml"/>
  <Override PartName="/ppt/slideLayouts/slideLayout1519.xml" ContentType="application/vnd.openxmlformats-officedocument.presentationml.slideLayout+xml"/>
  <Override PartName="/ppt/slideLayouts/slideLayout2320.xml" ContentType="application/vnd.openxmlformats-officedocument.presentationml.slideLayout+xml"/>
  <Override PartName="/ppt/theme/theme12.xml" ContentType="application/vnd.openxmlformats-officedocument.theme+xml"/>
  <Override PartName="/ppt/slideLayouts/slideLayout1021.xml" ContentType="application/vnd.openxmlformats-officedocument.presentationml.slideLayout+xml"/>
  <Override PartName="/ppt/slideLayouts/slideLayout1922.xml" ContentType="application/vnd.openxmlformats-officedocument.presentationml.slideLayout+xml"/>
  <Override PartName="/ppt/slideLayouts/slideLayout423.xml" ContentType="application/vnd.openxmlformats-officedocument.presentationml.slideLayout+xml"/>
  <Override PartName="/ppt/slideLayouts/slideLayout924.xml" ContentType="application/vnd.openxmlformats-officedocument.presentationml.slideLayout+xml"/>
  <Override PartName="/ppt/slideLayouts/slideLayout1425.xml" ContentType="application/vnd.openxmlformats-officedocument.presentationml.slideLayout+xml"/>
  <Override PartName="/ppt/slideLayouts/slideLayout2226.xml" ContentType="application/vnd.openxmlformats-officedocument.presentationml.slideLayout+xml"/>
  <Override PartName="/ppt/slideLayouts/slideLayout2727.xml" ContentType="application/vnd.openxmlformats-officedocument.presentationml.slideLayout+xml"/>
  <Override PartName="/ppt/slides/slide122.xml" ContentType="application/vnd.openxmlformats-officedocument.presentationml.slide+xml"/>
  <Override PartName="/ppt/notesSlides/notesSlide122.xml" ContentType="application/vnd.openxmlformats-officedocument.presentationml.notesSlide+xml"/>
  <Override PartName="/ppt/slides/slide173.xml" ContentType="application/vnd.openxmlformats-officedocument.presentationml.slide+xml"/>
  <Override PartName="/ppt/notesSlides/notesSlide173.xml" ContentType="application/vnd.openxmlformats-officedocument.presentationml.notesSlide+xml"/>
  <Override PartName="/customXml/item1.xml" ContentType="application/xml"/>
  <Override PartName="/customXml/itemProps11.xml" ContentType="application/vnd.openxmlformats-officedocument.customXmlProperties+xml"/>
  <Override PartName="/ppt/slides/slide24.xml" ContentType="application/vnd.openxmlformats-officedocument.presentationml.slide+xml"/>
  <Override PartName="/ppt/notesSlides/notesSlide24.xml" ContentType="application/vnd.openxmlformats-officedocument.presentationml.notesSlide+xml"/>
  <Override PartName="/ppt/commentAuthors.xml" ContentType="application/vnd.openxmlformats-officedocument.presentationml.commentAuthors+xml"/>
  <Override PartName="/ppt/slides/slide65.xml" ContentType="application/vnd.openxmlformats-officedocument.presentationml.slide+xml"/>
  <Override PartName="/ppt/notesSlides/notesSlide65.xml" ContentType="application/vnd.openxmlformats-officedocument.presentationml.notesSlide+xml"/>
  <Override PartName="/ppt/slides/slide116.xml" ContentType="application/vnd.openxmlformats-officedocument.presentationml.slide+xml"/>
  <Override PartName="/ppt/notesSlides/notesSlide116.xml" ContentType="application/vnd.openxmlformats-officedocument.presentationml.notesSlide+xml"/>
  <Override PartName="/ppt/slides/slide167.xml" ContentType="application/vnd.openxmlformats-officedocument.presentationml.slide+xml"/>
  <Override PartName="/ppt/notesSlides/notesSlide167.xml" ContentType="application/vnd.openxmlformats-officedocument.presentationml.notesSlide+xml"/>
  <Override PartName="/ppt/tableStyles.xml" ContentType="application/vnd.openxmlformats-officedocument.presentationml.tableStyles+xml"/>
  <Override PartName="/ppt/slides/slide18.xml" ContentType="application/vnd.openxmlformats-officedocument.presentationml.slide+xml"/>
  <Override PartName="/ppt/notesSlides/notesSlide18.xml" ContentType="application/vnd.openxmlformats-officedocument.presentationml.notesSlide+xml"/>
  <Override PartName="/ppt/slides/slide159.xml" ContentType="application/vnd.openxmlformats-officedocument.presentationml.slide+xml"/>
  <Override PartName="/ppt/notesSlides/notesSlide159.xml" ContentType="application/vnd.openxmlformats-officedocument.presentationml.notesSlide+xml"/>
  <Override PartName="/ppt/handoutMasters/handoutMaster11.xml" ContentType="application/vnd.openxmlformats-officedocument.presentationml.handoutMaster+xml"/>
  <Override PartName="/ppt/theme/theme33.xml" ContentType="application/vnd.openxmlformats-officedocument.theme+xml"/>
  <Override PartName="/ppt/slides/slide510.xml" ContentType="application/vnd.openxmlformats-officedocument.presentationml.slide+xml"/>
  <Override PartName="/ppt/notesSlides/notesSlide510.xml" ContentType="application/vnd.openxmlformats-officedocument.presentationml.notesSlide+xml"/>
  <Override PartName="/ppt/slides/slide1011.xml" ContentType="application/vnd.openxmlformats-officedocument.presentationml.slide+xml"/>
  <Override PartName="/ppt/notesSlides/notesSlide1011.xml" ContentType="application/vnd.openxmlformats-officedocument.presentationml.notesSlide+xml"/>
  <Override PartName="/ppt/slides/slide412.xml" ContentType="application/vnd.openxmlformats-officedocument.presentationml.slide+xml"/>
  <Override PartName="/ppt/notesSlides/notesSlide412.xml" ContentType="application/vnd.openxmlformats-officedocument.presentationml.notesSlide+xml"/>
  <Override PartName="/ppt/slides/slide1413.xml" ContentType="application/vnd.openxmlformats-officedocument.presentationml.slide+xml"/>
  <Override PartName="/ppt/notesSlides/notesSlide1413.xml" ContentType="application/vnd.openxmlformats-officedocument.presentationml.notesSlide+xml"/>
  <Override PartName="/ppt/viewProps.xml" ContentType="application/vnd.openxmlformats-officedocument.presentationml.viewProps+xml"/>
  <Override PartName="/customXml/item32.xml" ContentType="application/xml"/>
  <Override PartName="/customXml/itemProps32.xml" ContentType="application/vnd.openxmlformats-officedocument.customXmlProperties+xml"/>
  <Override PartName="/ppt/slides/slide914.xml" ContentType="application/vnd.openxmlformats-officedocument.presentationml.slide+xml"/>
  <Override PartName="/ppt/notesSlides/notesSlide914.xml" ContentType="application/vnd.openxmlformats-officedocument.presentationml.notesSlide+xml"/>
  <Override PartName="/ppt/slides/slide315.xml" ContentType="application/vnd.openxmlformats-officedocument.presentationml.slide+xml"/>
  <Override PartName="/ppt/notesSlides/notesSlide315.xml" ContentType="application/vnd.openxmlformats-officedocument.presentationml.notesSlide+xml"/>
  <Override PartName="/ppt/slides/slide816.xml" ContentType="application/vnd.openxmlformats-officedocument.presentationml.slide+xml"/>
  <Override PartName="/ppt/notesSlides/notesSlide816.xml" ContentType="application/vnd.openxmlformats-officedocument.presentationml.notesSlide+xml"/>
  <Override PartName="/ppt/slides/slide1317.xml" ContentType="application/vnd.openxmlformats-officedocument.presentationml.slide+xml"/>
  <Override PartName="/ppt/notesSlides/notesSlide1317.xml" ContentType="application/vnd.openxmlformats-officedocument.presentationml.notesSlide+xml"/>
  <Override PartName="/ppt/presProps.xml" ContentType="application/vnd.openxmlformats-officedocument.presentationml.presProps+xml"/>
  <Override PartName="/customXml/item23.xml" ContentType="application/xml"/>
  <Override PartName="/customXml/itemProps23.xml" ContentType="application/vnd.openxmlformats-officedocument.customXmlProperties+xml"/>
  <Override PartName="/docProps/custom.xml" ContentType="application/vnd.openxmlformats-officedocument.custom-properties+xml"/>
</Types>
</file>

<file path=_rels/.rels>&#65279;<?xml version="1.0" encoding="utf-8"?><Relationships xmlns="http://schemas.openxmlformats.org/package/2006/relationships"><Relationship Type="http://schemas.openxmlformats.org/officeDocument/2006/relationships/extended-properties" Target="/docProps/app.xml" Id="rId3" /><Relationship Type="http://schemas.openxmlformats.org/package/2006/relationships/metadata/core-properties" Target="/docProps/core.xml" Id="rId2" /><Relationship Type="http://schemas.openxmlformats.org/officeDocument/2006/relationships/officeDocument" Target="/ppt/presentation.xml" Id="rId1" /><Relationship Type="http://schemas.openxmlformats.org/officeDocument/2006/relationships/custom-properties" Target="/docProps/custom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19"/>
  </p:notesMasterIdLst>
  <p:handoutMasterIdLst>
    <p:handoutMasterId r:id="rId20"/>
  </p:handoutMasterIdLst>
  <p:sldIdLst>
    <p:sldId id="270" r:id="rId2"/>
    <p:sldId id="271" r:id="rId3"/>
    <p:sldId id="272" r:id="rId4"/>
    <p:sldId id="273" r:id="rId5"/>
    <p:sldId id="283" r:id="rId6"/>
    <p:sldId id="275" r:id="rId7"/>
    <p:sldId id="276" r:id="rId8"/>
    <p:sldId id="290" r:id="rId9"/>
    <p:sldId id="285" r:id="rId10"/>
    <p:sldId id="286" r:id="rId11"/>
    <p:sldId id="280" r:id="rId12"/>
    <p:sldId id="288" r:id="rId13"/>
    <p:sldId id="282" r:id="rId14"/>
    <p:sldId id="263" r:id="rId15"/>
    <p:sldId id="264" r:id="rId16"/>
    <p:sldId id="289" r:id="rId17"/>
    <p:sldId id="256" r:id="rId18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commentAuthors.xml><?xml version="1.0" encoding="utf-8"?>
<p:cmAuthorLst xmlns:a="http://schemas.openxmlformats.org/drawingml/2006/main" xmlns:r="http://schemas.openxmlformats.org/officeDocument/2006/relationships" xmlns:p="http://schemas.openxmlformats.org/presentationml/2006/main">
  <p:cmAuthor id="2" name="Author" initials="A" lastIdx="0" clrIdx="1"/>
</p:cmAuthorLst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FE181"/>
    <a:srgbClr val="FFFEF3"/>
    <a:srgbClr val="131418"/>
    <a:srgbClr val="F8F8F8"/>
    <a:srgbClr val="B2C2F8"/>
    <a:srgbClr val="DDE0E0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20533" autoAdjust="0"/>
    <p:restoredTop sz="94574" autoAdjust="0"/>
  </p:normalViewPr>
  <p:slideViewPr>
    <p:cSldViewPr snapToGrid="0">
      <p:cViewPr>
        <p:scale>
          <a:sx n="100" d="100"/>
          <a:sy n="100" d="100"/>
        </p:scale>
        <p:origin x="-912" y="-398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3" d="2"/>
        <a:sy n="3" d="2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60" d="100"/>
          <a:sy n="60" d="100"/>
        </p:scale>
        <p:origin x="2424" y="19"/>
      </p:cViewPr>
      <p:guideLst/>
    </p:cSldViewPr>
  </p:notesViewPr>
  <p:gridSpacing cx="72008" cy="72008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71.xml" Id="rId8" /><Relationship Type="http://schemas.openxmlformats.org/officeDocument/2006/relationships/slide" Target="/ppt/slides/slide122.xml" Id="rId13" /><Relationship Type="http://schemas.openxmlformats.org/officeDocument/2006/relationships/slide" Target="/ppt/slides/slide173.xml" Id="rId18" /><Relationship Type="http://schemas.openxmlformats.org/officeDocument/2006/relationships/customXml" Target="/customXml/item1.xml" Id="rId26" /><Relationship Type="http://schemas.openxmlformats.org/officeDocument/2006/relationships/slide" Target="/ppt/slides/slide24.xml" Id="rId3" /><Relationship Type="http://schemas.openxmlformats.org/officeDocument/2006/relationships/commentAuthors" Target="/ppt/commentAuthors.xml" Id="rId21" /><Relationship Type="http://schemas.openxmlformats.org/officeDocument/2006/relationships/slide" Target="/ppt/slides/slide65.xml" Id="rId7" /><Relationship Type="http://schemas.openxmlformats.org/officeDocument/2006/relationships/slide" Target="/ppt/slides/slide116.xml" Id="rId12" /><Relationship Type="http://schemas.openxmlformats.org/officeDocument/2006/relationships/slide" Target="/ppt/slides/slide167.xml" Id="rId17" /><Relationship Type="http://schemas.openxmlformats.org/officeDocument/2006/relationships/tableStyles" Target="/ppt/tableStyles.xml" Id="rId25" /><Relationship Type="http://schemas.openxmlformats.org/officeDocument/2006/relationships/slide" Target="/ppt/slides/slide18.xml" Id="rId2" /><Relationship Type="http://schemas.openxmlformats.org/officeDocument/2006/relationships/slide" Target="/ppt/slides/slide159.xml" Id="rId16" /><Relationship Type="http://schemas.openxmlformats.org/officeDocument/2006/relationships/handoutMaster" Target="/ppt/handoutMasters/handoutMaster11.xml" Id="rId20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10.xml" Id="rId6" /><Relationship Type="http://schemas.openxmlformats.org/officeDocument/2006/relationships/slide" Target="/ppt/slides/slide1011.xml" Id="rId11" /><Relationship Type="http://schemas.openxmlformats.org/officeDocument/2006/relationships/theme" Target="/ppt/theme/theme12.xml" Id="rId24" /><Relationship Type="http://schemas.openxmlformats.org/officeDocument/2006/relationships/slide" Target="/ppt/slides/slide412.xml" Id="rId5" /><Relationship Type="http://schemas.openxmlformats.org/officeDocument/2006/relationships/slide" Target="/ppt/slides/slide1413.xml" Id="rId15" /><Relationship Type="http://schemas.openxmlformats.org/officeDocument/2006/relationships/viewProps" Target="/ppt/viewProps.xml" Id="rId23" /><Relationship Type="http://schemas.openxmlformats.org/officeDocument/2006/relationships/customXml" Target="/customXml/item32.xml" Id="rId28" /><Relationship Type="http://schemas.openxmlformats.org/officeDocument/2006/relationships/slide" Target="/ppt/slides/slide914.xml" Id="rId10" /><Relationship Type="http://schemas.openxmlformats.org/officeDocument/2006/relationships/notesMaster" Target="/ppt/notesMasters/notesMaster11.xml" Id="rId19" /><Relationship Type="http://schemas.openxmlformats.org/officeDocument/2006/relationships/slide" Target="/ppt/slides/slide315.xml" Id="rId4" /><Relationship Type="http://schemas.openxmlformats.org/officeDocument/2006/relationships/slide" Target="/ppt/slides/slide816.xml" Id="rId9" /><Relationship Type="http://schemas.openxmlformats.org/officeDocument/2006/relationships/slide" Target="/ppt/slides/slide1317.xml" Id="rId14" /><Relationship Type="http://schemas.openxmlformats.org/officeDocument/2006/relationships/presProps" Target="/ppt/presProps.xml" Id="rId22" /><Relationship Type="http://schemas.openxmlformats.org/officeDocument/2006/relationships/customXml" Target="/customXml/item23.xml" Id="rId27" /></Relationships>
</file>

<file path=ppt/handoutMasters/_rels/handoutMaster11.xml.rels>&#65279;<?xml version="1.0" encoding="utf-8"?><Relationships xmlns="http://schemas.openxmlformats.org/package/2006/relationships"><Relationship Type="http://schemas.openxmlformats.org/officeDocument/2006/relationships/theme" Target="/ppt/theme/theme33.xml" Id="rId1" /></Relationships>
</file>

<file path=ppt/handoutMasters/handoutMaster1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9B9243BF-5E1A-49FC-9465-3F76EBBC4200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FA85EB15-6A99-4668-A0FA-C06211BBCEC5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A284E0B5-5A08-4878-90A1-94001D3B7D1E}" type="datetimeFigureOut">
              <a:rPr lang="en-US" smtClean="0"/>
              <a:t>5/15/2019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07939CEC-3AB8-4B30-B060-1663F1A0C2EA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A1AC174A-1593-49C8-95C6-1D4583415128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4767439D-880B-41BB-BC66-AD11EBCC0825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399171921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1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3FD28DB0-09F6-4366-A211-0FA9A757C8BD}" type="datetimeFigureOut">
              <a:rPr lang="en-US" noProof="0" smtClean="0"/>
              <a:t>5/15/2019</a:t>
            </a:fld>
            <a:endParaRPr lang="en-US" noProof="0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33DCE8F5-1341-475C-BF40-2E24D91E8058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906497170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8.xml.rels>&#65279;<?xml version="1.0" encoding="utf-8"?><Relationships xmlns="http://schemas.openxmlformats.org/package/2006/relationships"><Relationship Type="http://schemas.openxmlformats.org/officeDocument/2006/relationships/slide" Target="/ppt/slides/slide18.xml" Id="rId2" /><Relationship Type="http://schemas.openxmlformats.org/officeDocument/2006/relationships/notesMaster" Target="/ppt/notesMasters/notesMaster11.xml" Id="rId1" /></Relationships>
</file>

<file path=ppt/notesSlides/_rels/notesSlide24.xml.rels>&#65279;<?xml version="1.0" encoding="utf-8"?><Relationships xmlns="http://schemas.openxmlformats.org/package/2006/relationships"><Relationship Type="http://schemas.openxmlformats.org/officeDocument/2006/relationships/slide" Target="/ppt/slides/slide24.xml" Id="rId2" /><Relationship Type="http://schemas.openxmlformats.org/officeDocument/2006/relationships/notesMaster" Target="/ppt/notesMasters/notesMaster11.xml" Id="rId1" /></Relationships>
</file>

<file path=ppt/notesSlides/_rels/notesSlide65.xml.rels>&#65279;<?xml version="1.0" encoding="utf-8"?><Relationships xmlns="http://schemas.openxmlformats.org/package/2006/relationships"><Relationship Type="http://schemas.openxmlformats.org/officeDocument/2006/relationships/slide" Target="/ppt/slides/slide65.xml" Id="rId2" /><Relationship Type="http://schemas.openxmlformats.org/officeDocument/2006/relationships/notesMaster" Target="/ppt/notesMasters/notesMaster11.xml" Id="rId1" /></Relationships>
</file>

<file path=ppt/notesSlides/_rels/notesSlide71.xml.rels>&#65279;<?xml version="1.0" encoding="utf-8"?><Relationships xmlns="http://schemas.openxmlformats.org/package/2006/relationships"><Relationship Type="http://schemas.openxmlformats.org/officeDocument/2006/relationships/slide" Target="/ppt/slides/slide71.xml" Id="rId2" /><Relationship Type="http://schemas.openxmlformats.org/officeDocument/2006/relationships/notesMaster" Target="/ppt/notesMasters/notesMaster11.xml" Id="rId1" /></Relationships>
</file>

<file path=ppt/notesSlides/_rels/notesSlide116.xml.rels>&#65279;<?xml version="1.0" encoding="utf-8"?><Relationships xmlns="http://schemas.openxmlformats.org/package/2006/relationships"><Relationship Type="http://schemas.openxmlformats.org/officeDocument/2006/relationships/slide" Target="/ppt/slides/slide116.xml" Id="rId2" /><Relationship Type="http://schemas.openxmlformats.org/officeDocument/2006/relationships/notesMaster" Target="/ppt/notesMasters/notesMaster11.xml" Id="rId1" /></Relationships>
</file>

<file path=ppt/notesSlides/_rels/notesSlide122.xml.rels>&#65279;<?xml version="1.0" encoding="utf-8"?><Relationships xmlns="http://schemas.openxmlformats.org/package/2006/relationships"><Relationship Type="http://schemas.openxmlformats.org/officeDocument/2006/relationships/slide" Target="/ppt/slides/slide122.xml" Id="rId2" /><Relationship Type="http://schemas.openxmlformats.org/officeDocument/2006/relationships/notesMaster" Target="/ppt/notesMasters/notesMaster11.xml" Id="rId1" /></Relationships>
</file>

<file path=ppt/notesSlides/_rels/notesSlide159.xml.rels>&#65279;<?xml version="1.0" encoding="utf-8"?><Relationships xmlns="http://schemas.openxmlformats.org/package/2006/relationships"><Relationship Type="http://schemas.openxmlformats.org/officeDocument/2006/relationships/slide" Target="/ppt/slides/slide159.xml" Id="rId2" /><Relationship Type="http://schemas.openxmlformats.org/officeDocument/2006/relationships/notesMaster" Target="/ppt/notesMasters/notesMaster11.xml" Id="rId1" /></Relationships>
</file>

<file path=ppt/notesSlides/_rels/notesSlide167.xml.rels>&#65279;<?xml version="1.0" encoding="utf-8"?><Relationships xmlns="http://schemas.openxmlformats.org/package/2006/relationships"><Relationship Type="http://schemas.openxmlformats.org/officeDocument/2006/relationships/slide" Target="/ppt/slides/slide167.xml" Id="rId2" /><Relationship Type="http://schemas.openxmlformats.org/officeDocument/2006/relationships/notesMaster" Target="/ppt/notesMasters/notesMaster11.xml" Id="rId1" /></Relationships>
</file>

<file path=ppt/notesSlides/_rels/notesSlide173.xml.rels>&#65279;<?xml version="1.0" encoding="utf-8"?><Relationships xmlns="http://schemas.openxmlformats.org/package/2006/relationships"><Relationship Type="http://schemas.openxmlformats.org/officeDocument/2006/relationships/slide" Target="/ppt/slides/slide173.xml" Id="rId2" /><Relationship Type="http://schemas.openxmlformats.org/officeDocument/2006/relationships/notesMaster" Target="/ppt/notesMasters/notesMaster11.xml" Id="rId1" /></Relationships>
</file>

<file path=ppt/notesSlides/_rels/notesSlide315.xml.rels>&#65279;<?xml version="1.0" encoding="utf-8"?><Relationships xmlns="http://schemas.openxmlformats.org/package/2006/relationships"><Relationship Type="http://schemas.openxmlformats.org/officeDocument/2006/relationships/slide" Target="/ppt/slides/slide315.xml" Id="rId2" /><Relationship Type="http://schemas.openxmlformats.org/officeDocument/2006/relationships/notesMaster" Target="/ppt/notesMasters/notesMaster11.xml" Id="rId1" /></Relationships>
</file>

<file path=ppt/notesSlides/_rels/notesSlide412.xml.rels>&#65279;<?xml version="1.0" encoding="utf-8"?><Relationships xmlns="http://schemas.openxmlformats.org/package/2006/relationships"><Relationship Type="http://schemas.openxmlformats.org/officeDocument/2006/relationships/slide" Target="/ppt/slides/slide412.xml" Id="rId2" /><Relationship Type="http://schemas.openxmlformats.org/officeDocument/2006/relationships/notesMaster" Target="/ppt/notesMasters/notesMaster11.xml" Id="rId1" /></Relationships>
</file>

<file path=ppt/notesSlides/_rels/notesSlide510.xml.rels>&#65279;<?xml version="1.0" encoding="utf-8"?><Relationships xmlns="http://schemas.openxmlformats.org/package/2006/relationships"><Relationship Type="http://schemas.openxmlformats.org/officeDocument/2006/relationships/slide" Target="/ppt/slides/slide510.xml" Id="rId2" /><Relationship Type="http://schemas.openxmlformats.org/officeDocument/2006/relationships/notesMaster" Target="/ppt/notesMasters/notesMaster11.xml" Id="rId1" /></Relationships>
</file>

<file path=ppt/notesSlides/_rels/notesSlide816.xml.rels>&#65279;<?xml version="1.0" encoding="utf-8"?><Relationships xmlns="http://schemas.openxmlformats.org/package/2006/relationships"><Relationship Type="http://schemas.openxmlformats.org/officeDocument/2006/relationships/slide" Target="/ppt/slides/slide816.xml" Id="rId2" /><Relationship Type="http://schemas.openxmlformats.org/officeDocument/2006/relationships/notesMaster" Target="/ppt/notesMasters/notesMaster11.xml" Id="rId1" /></Relationships>
</file>

<file path=ppt/notesSlides/_rels/notesSlide914.xml.rels>&#65279;<?xml version="1.0" encoding="utf-8"?><Relationships xmlns="http://schemas.openxmlformats.org/package/2006/relationships"><Relationship Type="http://schemas.openxmlformats.org/officeDocument/2006/relationships/slide" Target="/ppt/slides/slide914.xml" Id="rId2" /><Relationship Type="http://schemas.openxmlformats.org/officeDocument/2006/relationships/notesMaster" Target="/ppt/notesMasters/notesMaster11.xml" Id="rId1" /></Relationships>
</file>

<file path=ppt/notesSlides/_rels/notesSlide1011.xml.rels>&#65279;<?xml version="1.0" encoding="utf-8"?><Relationships xmlns="http://schemas.openxmlformats.org/package/2006/relationships"><Relationship Type="http://schemas.openxmlformats.org/officeDocument/2006/relationships/slide" Target="/ppt/slides/slide1011.xml" Id="rId2" /><Relationship Type="http://schemas.openxmlformats.org/officeDocument/2006/relationships/notesMaster" Target="/ppt/notesMasters/notesMaster11.xml" Id="rId1" /></Relationships>
</file>

<file path=ppt/notesSlides/_rels/notesSlide1317.xml.rels>&#65279;<?xml version="1.0" encoding="utf-8"?><Relationships xmlns="http://schemas.openxmlformats.org/package/2006/relationships"><Relationship Type="http://schemas.openxmlformats.org/officeDocument/2006/relationships/slide" Target="/ppt/slides/slide1317.xml" Id="rId2" /><Relationship Type="http://schemas.openxmlformats.org/officeDocument/2006/relationships/notesMaster" Target="/ppt/notesMasters/notesMaster11.xml" Id="rId1" /></Relationships>
</file>

<file path=ppt/notesSlides/_rels/notesSlide1413.xml.rels>&#65279;<?xml version="1.0" encoding="utf-8"?><Relationships xmlns="http://schemas.openxmlformats.org/package/2006/relationships"><Relationship Type="http://schemas.openxmlformats.org/officeDocument/2006/relationships/slide" Target="/ppt/slides/slide1413.xml" Id="rId2" /><Relationship Type="http://schemas.openxmlformats.org/officeDocument/2006/relationships/notesMaster" Target="/ppt/notesMasters/notesMaster11.xml" Id="rId1" /></Relationship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33DCE8F5-1341-475C-BF40-2E24D91E8058}" type="slidenum">
              <a:rPr lang="en-US" noProof="0" smtClean="0"/>
              <a:t>1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446408616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33DCE8F5-1341-475C-BF40-2E24D91E8058}" type="slidenum">
              <a:rPr lang="en-US" noProof="0" smtClean="0"/>
              <a:t>2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977351312"/>
      </p:ext>
    </p:extLst>
  </p:cSld>
  <p:clrMapOvr>
    <a:masterClrMapping/>
  </p:clrMapOvr>
</p:notes>
</file>

<file path=ppt/notesSlides/notesSlide6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33DCE8F5-1341-475C-BF40-2E24D91E8058}" type="slidenum">
              <a:rPr lang="en-US" noProof="0" smtClean="0"/>
              <a:t>6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465653217"/>
      </p:ext>
    </p:extLst>
  </p:cSld>
  <p:clrMapOvr>
    <a:masterClrMapping/>
  </p:clrMapOvr>
</p:notes>
</file>

<file path=ppt/notesSlides/notesSlide7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33DCE8F5-1341-475C-BF40-2E24D91E8058}" type="slidenum">
              <a:rPr lang="en-US" noProof="0" smtClean="0"/>
              <a:t>7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292168838"/>
      </p:ext>
    </p:extLst>
  </p:cSld>
  <p:clrMapOvr>
    <a:masterClrMapping/>
  </p:clrMapOvr>
</p:notes>
</file>

<file path=ppt/notesSlides/notesSlide1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33DCE8F5-1341-475C-BF40-2E24D91E8058}" type="slidenum">
              <a:rPr lang="en-US" smtClean="0"/>
              <a:t>11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281846370"/>
      </p:ext>
    </p:extLst>
  </p:cSld>
  <p:clrMapOvr>
    <a:masterClrMapping/>
  </p:clrMapOvr>
</p:notes>
</file>

<file path=ppt/notesSlides/notesSlide1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33DCE8F5-1341-475C-BF40-2E24D91E8058}" type="slidenum">
              <a:rPr lang="en-US" noProof="0" smtClean="0"/>
              <a:t>12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299097703"/>
      </p:ext>
    </p:extLst>
  </p:cSld>
  <p:clrMapOvr>
    <a:masterClrMapping/>
  </p:clrMapOvr>
</p:notes>
</file>

<file path=ppt/notesSlides/notesSlide15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33DCE8F5-1341-475C-BF40-2E24D91E8058}" type="slidenum">
              <a:rPr lang="en-US" noProof="0" smtClean="0"/>
              <a:t>15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33835876"/>
      </p:ext>
    </p:extLst>
  </p:cSld>
  <p:clrMapOvr>
    <a:masterClrMapping/>
  </p:clrMapOvr>
</p:notes>
</file>

<file path=ppt/notesSlides/notesSlide16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33DCE8F5-1341-475C-BF40-2E24D91E8058}" type="slidenum">
              <a:rPr lang="en-US" noProof="0" smtClean="0"/>
              <a:t>16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650026762"/>
      </p:ext>
    </p:extLst>
  </p:cSld>
  <p:clrMapOvr>
    <a:masterClrMapping/>
  </p:clrMapOvr>
</p:notes>
</file>

<file path=ppt/notesSlides/notesSlide17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33DCE8F5-1341-475C-BF40-2E24D91E8058}" type="slidenum">
              <a:rPr lang="en-US" noProof="0" smtClean="0"/>
              <a:t>17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202875282"/>
      </p:ext>
    </p:extLst>
  </p:cSld>
  <p:clrMapOvr>
    <a:masterClrMapping/>
  </p:clrMapOvr>
</p:notes>
</file>

<file path=ppt/notesSlides/notesSlide3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33DCE8F5-1341-475C-BF40-2E24D91E8058}" type="slidenum">
              <a:rPr lang="en-US" noProof="0" smtClean="0"/>
              <a:t>3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728422817"/>
      </p:ext>
    </p:extLst>
  </p:cSld>
  <p:clrMapOvr>
    <a:masterClrMapping/>
  </p:clrMapOvr>
</p:notes>
</file>

<file path=ppt/notesSlides/notesSlide4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33DCE8F5-1341-475C-BF40-2E24D91E8058}" type="slidenum">
              <a:rPr lang="en-US" noProof="0" smtClean="0"/>
              <a:t>4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413754882"/>
      </p:ext>
    </p:extLst>
  </p:cSld>
  <p:clrMapOvr>
    <a:masterClrMapping/>
  </p:clrMapOvr>
</p:notes>
</file>

<file path=ppt/notesSlides/notesSlide5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33DCE8F5-1341-475C-BF40-2E24D91E8058}" type="slidenum">
              <a:rPr lang="en-US" noProof="0" smtClean="0"/>
              <a:t>5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804365978"/>
      </p:ext>
    </p:extLst>
  </p:cSld>
  <p:clrMapOvr>
    <a:masterClrMapping/>
  </p:clrMapOvr>
</p:notes>
</file>

<file path=ppt/notesSlides/notesSlide8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33DCE8F5-1341-475C-BF40-2E24D91E8058}" type="slidenum">
              <a:rPr lang="en-US" noProof="0" smtClean="0"/>
              <a:t>8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930290776"/>
      </p:ext>
    </p:extLst>
  </p:cSld>
  <p:clrMapOvr>
    <a:masterClrMapping/>
  </p:clrMapOvr>
</p:notes>
</file>

<file path=ppt/notesSlides/notesSlide9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33DCE8F5-1341-475C-BF40-2E24D91E8058}" type="slidenum">
              <a:rPr lang="en-US" noProof="0" smtClean="0"/>
              <a:t>9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47110531"/>
      </p:ext>
    </p:extLst>
  </p:cSld>
  <p:clrMapOvr>
    <a:masterClrMapping/>
  </p:clrMapOvr>
</p:notes>
</file>

<file path=ppt/notesSlides/notesSlide10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33DCE8F5-1341-475C-BF40-2E24D91E8058}" type="slidenum">
              <a:rPr lang="en-US" noProof="0" smtClean="0"/>
              <a:t>10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614984752"/>
      </p:ext>
    </p:extLst>
  </p:cSld>
  <p:clrMapOvr>
    <a:masterClrMapping/>
  </p:clrMapOvr>
</p:notes>
</file>

<file path=ppt/notesSlides/notesSlide13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33DCE8F5-1341-475C-BF40-2E24D91E8058}" type="slidenum">
              <a:rPr lang="en-US" noProof="0" smtClean="0"/>
              <a:t>13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977620172"/>
      </p:ext>
    </p:extLst>
  </p:cSld>
  <p:clrMapOvr>
    <a:masterClrMapping/>
  </p:clrMapOvr>
</p:notes>
</file>

<file path=ppt/notesSlides/notesSlide14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33DCE8F5-1341-475C-BF40-2E24D91E8058}" type="slidenum">
              <a:rPr lang="en-US" noProof="0" smtClean="0"/>
              <a:t>14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206286064"/>
      </p:ext>
    </p:extLst>
  </p:cSld>
  <p:clrMapOvr>
    <a:masterClrMapping/>
  </p:clrMapOvr>
</p:notes>
</file>

<file path=ppt/slideLayouts/_rels/slideLayout36.xml.rels>&#65279;<?xml version="1.0" encoding="utf-8"?><Relationships xmlns="http://schemas.openxmlformats.org/package/2006/relationships"><Relationship Type="http://schemas.microsoft.com/office/2007/relationships/hdphoto" Target="/ppt/media/hdphoto1.wdp" Id="rId3" /><Relationship Type="http://schemas.openxmlformats.org/officeDocument/2006/relationships/image" Target="/ppt/media/image1.png" Id="rId2" /><Relationship Type="http://schemas.openxmlformats.org/officeDocument/2006/relationships/slideMaster" Target="/ppt/slideMasters/slideMaster11.xml" Id="rId1" /></Relationships>
</file>

<file path=ppt/slideLayouts/_rels/slideLayout7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8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4.xml.rels>&#65279;<?xml version="1.0" encoding="utf-8"?><Relationships xmlns="http://schemas.openxmlformats.org/package/2006/relationships"><Relationship Type="http://schemas.microsoft.com/office/2007/relationships/hdphoto" Target="/ppt/media/hdphoto1.wdp" Id="rId3" /><Relationship Type="http://schemas.openxmlformats.org/officeDocument/2006/relationships/image" Target="/ppt/media/image1.png" Id="rId2" /><Relationship Type="http://schemas.openxmlformats.org/officeDocument/2006/relationships/slideMaster" Target="/ppt/slideMasters/slideMaster11.xml" Id="rId1" /></Relationships>
</file>

<file path=ppt/slideLayouts/_rels/slideLayout128.xml.rels>&#65279;<?xml version="1.0" encoding="utf-8"?><Relationships xmlns="http://schemas.openxmlformats.org/package/2006/relationships"><Relationship Type="http://schemas.microsoft.com/office/2007/relationships/hdphoto" Target="/ppt/media/hdphoto33.wdp" Id="rId3" /><Relationship Type="http://schemas.openxmlformats.org/officeDocument/2006/relationships/image" Target="/ppt/media/image33.png" Id="rId2" /><Relationship Type="http://schemas.openxmlformats.org/officeDocument/2006/relationships/slideMaster" Target="/ppt/slideMasters/slideMaster11.xml" Id="rId1" /></Relationships>
</file>

<file path=ppt/slideLayouts/_rels/slideLayout13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7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84.xml.rels>&#65279;<?xml version="1.0" encoding="utf-8"?><Relationships xmlns="http://schemas.openxmlformats.org/package/2006/relationships"><Relationship Type="http://schemas.microsoft.com/office/2007/relationships/hdphoto" Target="/ppt/media/hdphoto1.wdp" Id="rId3" /><Relationship Type="http://schemas.openxmlformats.org/officeDocument/2006/relationships/image" Target="/ppt/media/image1.png" Id="rId2" /><Relationship Type="http://schemas.openxmlformats.org/officeDocument/2006/relationships/slideMaster" Target="/ppt/slideMasters/slideMaster11.xml" Id="rId1" /></Relationships>
</file>

<file path=ppt/slideLayouts/_rels/slideLayout211.xml.rels>&#65279;<?xml version="1.0" encoding="utf-8"?><Relationships xmlns="http://schemas.openxmlformats.org/package/2006/relationships"><Relationship Type="http://schemas.microsoft.com/office/2007/relationships/hdphoto" Target="/ppt/media/hdphoto1.wdp" Id="rId3" /><Relationship Type="http://schemas.openxmlformats.org/officeDocument/2006/relationships/image" Target="/ppt/media/image1.png" Id="rId2" /><Relationship Type="http://schemas.openxmlformats.org/officeDocument/2006/relationships/slideMaster" Target="/ppt/slideMasters/slideMaster11.xml" Id="rId1" /></Relationships>
</file>

<file path=ppt/slideLayouts/_rels/slideLayout217.xml.rels>&#65279;<?xml version="1.0" encoding="utf-8"?><Relationships xmlns="http://schemas.openxmlformats.org/package/2006/relationships"><Relationship Type="http://schemas.microsoft.com/office/2007/relationships/hdphoto" Target="/ppt/media/hdphoto22.wdp" Id="rId3" /><Relationship Type="http://schemas.openxmlformats.org/officeDocument/2006/relationships/image" Target="/ppt/media/image22.png" Id="rId2" /><Relationship Type="http://schemas.openxmlformats.org/officeDocument/2006/relationships/slideMaster" Target="/ppt/slideMasters/slideMaster11.xml" Id="rId1" /></Relationships>
</file>

<file path=ppt/slideLayouts/_rels/slideLayout26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423.xml.rels>&#65279;<?xml version="1.0" encoding="utf-8"?><Relationships xmlns="http://schemas.openxmlformats.org/package/2006/relationships"><Relationship Type="http://schemas.microsoft.com/office/2007/relationships/hdphoto" Target="/ppt/media/hdphoto1.wdp" Id="rId3" /><Relationship Type="http://schemas.openxmlformats.org/officeDocument/2006/relationships/image" Target="/ppt/media/image1.png" Id="rId2" /><Relationship Type="http://schemas.openxmlformats.org/officeDocument/2006/relationships/slideMaster" Target="/ppt/slideMasters/slideMaster11.xml" Id="rId1" /></Relationships>
</file>

<file path=ppt/slideLayouts/_rels/slideLayout518.xml.rels>&#65279;<?xml version="1.0" encoding="utf-8"?><Relationships xmlns="http://schemas.openxmlformats.org/package/2006/relationships"><Relationship Type="http://schemas.microsoft.com/office/2007/relationships/hdphoto" Target="/ppt/media/hdphoto1.wdp" Id="rId3" /><Relationship Type="http://schemas.openxmlformats.org/officeDocument/2006/relationships/image" Target="/ppt/media/image1.png" Id="rId2" /><Relationship Type="http://schemas.openxmlformats.org/officeDocument/2006/relationships/slideMaster" Target="/ppt/slideMasters/slideMaster11.xml" Id="rId1" /></Relationships>
</file>

<file path=ppt/slideLayouts/_rels/slideLayout615.xml.rels>&#65279;<?xml version="1.0" encoding="utf-8"?><Relationships xmlns="http://schemas.openxmlformats.org/package/2006/relationships"><Relationship Type="http://schemas.microsoft.com/office/2007/relationships/hdphoto" Target="/ppt/media/hdphoto1.wdp" Id="rId3" /><Relationship Type="http://schemas.openxmlformats.org/officeDocument/2006/relationships/image" Target="/ppt/media/image1.png" Id="rId2" /><Relationship Type="http://schemas.openxmlformats.org/officeDocument/2006/relationships/slideMaster" Target="/ppt/slideMasters/slideMaster11.xml" Id="rId1" /></Relationships>
</file>

<file path=ppt/slideLayouts/_rels/slideLayout92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02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16.xml.rels>&#65279;<?xml version="1.0" encoding="utf-8"?><Relationships xmlns="http://schemas.openxmlformats.org/package/2006/relationships"><Relationship Type="http://schemas.microsoft.com/office/2007/relationships/hdphoto" Target="/ppt/media/hdphoto22.wdp" Id="rId3" /><Relationship Type="http://schemas.openxmlformats.org/officeDocument/2006/relationships/image" Target="/ppt/media/image22.png" Id="rId2" /><Relationship Type="http://schemas.openxmlformats.org/officeDocument/2006/relationships/slideMaster" Target="/ppt/slideMasters/slideMaster11.xml" Id="rId1" /></Relationships>
</file>

<file path=ppt/slideLayouts/_rels/slideLayout142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51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61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922.xml.rels>&#65279;<?xml version="1.0" encoding="utf-8"?><Relationships xmlns="http://schemas.openxmlformats.org/package/2006/relationships"><Relationship Type="http://schemas.microsoft.com/office/2007/relationships/hdphoto" Target="/ppt/media/hdphoto22.wdp" Id="rId3" /><Relationship Type="http://schemas.openxmlformats.org/officeDocument/2006/relationships/image" Target="/ppt/media/image22.png" Id="rId2" /><Relationship Type="http://schemas.openxmlformats.org/officeDocument/2006/relationships/slideMaster" Target="/ppt/slideMasters/slideMaster11.xml" Id="rId1" /></Relationships>
</file>

<file path=ppt/slideLayouts/_rels/slideLayout2013.xml.rels>&#65279;<?xml version="1.0" encoding="utf-8"?><Relationships xmlns="http://schemas.openxmlformats.org/package/2006/relationships"><Relationship Type="http://schemas.microsoft.com/office/2007/relationships/hdphoto" Target="/ppt/media/hdphoto22.wdp" Id="rId3" /><Relationship Type="http://schemas.openxmlformats.org/officeDocument/2006/relationships/image" Target="/ppt/media/image22.png" Id="rId2" /><Relationship Type="http://schemas.openxmlformats.org/officeDocument/2006/relationships/slideMaster" Target="/ppt/slideMasters/slideMaster11.xml" Id="rId1" /></Relationships>
</file>

<file path=ppt/slideLayouts/_rels/slideLayout2226.xml.rels>&#65279;<?xml version="1.0" encoding="utf-8"?><Relationships xmlns="http://schemas.openxmlformats.org/package/2006/relationships"><Relationship Type="http://schemas.microsoft.com/office/2007/relationships/hdphoto" Target="/ppt/media/hdphoto22.wdp" Id="rId3" /><Relationship Type="http://schemas.openxmlformats.org/officeDocument/2006/relationships/image" Target="/ppt/media/image22.png" Id="rId2" /><Relationship Type="http://schemas.openxmlformats.org/officeDocument/2006/relationships/slideMaster" Target="/ppt/slideMasters/slideMaster11.xml" Id="rId1" /></Relationships>
</file>

<file path=ppt/slideLayouts/_rels/slideLayout232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41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51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72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slideLayout3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ingle Photo with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Parallelogram 16">
            <a:extLst>
              <a:ext uri="{FF2B5EF4-FFF2-40B4-BE49-F238E27FC236}">
                <a16:creationId xmlns:a16="http://schemas.microsoft.com/office/drawing/2014/main" id="{F0886619-BEB9-42DC-803D-74D33640AF82}"/>
              </a:ext>
            </a:extLst>
          </p:cNvPr>
          <p:cNvSpPr/>
          <p:nvPr userDrawn="1"/>
        </p:nvSpPr>
        <p:spPr>
          <a:xfrm rot="5400000">
            <a:off x="3951843" y="1843045"/>
            <a:ext cx="4714491" cy="4939072"/>
          </a:xfrm>
          <a:prstGeom prst="parallelogram">
            <a:avLst>
              <a:gd name="adj" fmla="val 12608"/>
            </a:avLst>
          </a:prstGeom>
          <a:gradFill>
            <a:gsLst>
              <a:gs pos="11000">
                <a:schemeClr val="tx1">
                  <a:alpha val="0"/>
                </a:schemeClr>
              </a:gs>
              <a:gs pos="100000">
                <a:schemeClr val="tx1"/>
              </a:gs>
            </a:gsLst>
            <a:lin ang="5400000" scaled="1"/>
          </a:gradFill>
          <a:ln>
            <a:noFill/>
          </a:ln>
          <a:effectLst>
            <a:softEdge rad="317500"/>
          </a:effectLst>
          <a:scene3d>
            <a:camera prst="orthographicFront"/>
            <a:lightRig rig="threePt" dir="t">
              <a:rot lat="0" lon="0" rev="20400000"/>
            </a:lightRig>
          </a:scene3d>
          <a:sp3d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9" name="Rectangle: Rounded Corners 18">
            <a:extLst>
              <a:ext uri="{FF2B5EF4-FFF2-40B4-BE49-F238E27FC236}">
                <a16:creationId xmlns:a16="http://schemas.microsoft.com/office/drawing/2014/main" id="{231C3E67-BB2B-4CEA-AB69-532143A95E92}"/>
              </a:ext>
            </a:extLst>
          </p:cNvPr>
          <p:cNvSpPr/>
          <p:nvPr userDrawn="1"/>
        </p:nvSpPr>
        <p:spPr>
          <a:xfrm>
            <a:off x="3738755" y="319523"/>
            <a:ext cx="4714491" cy="5725155"/>
          </a:xfrm>
          <a:prstGeom prst="roundRect">
            <a:avLst>
              <a:gd name="adj" fmla="val 454"/>
            </a:avLst>
          </a:prstGeom>
          <a:blipFill dpi="0" rotWithShape="1">
            <a:blip r:embed="rId2" cstate="screen">
              <a:extLst>
                <a:ext uri="{BEBA8EAE-BF5A-486C-A8C5-ECC9F3942E4B}">
                  <a14:imgProps xmlns:a14="http://schemas.microsoft.com/office/drawing/2010/main">
                    <a14:imgLayer r:embed="rId3">
                      <a14:imgEffect>
                        <a14:sharpenSoften amount="64000"/>
                      </a14:imgEffect>
                      <a14:imgEffect>
                        <a14:saturation sat="0"/>
                      </a14:imgEffect>
                      <a14:imgEffect>
                        <a14:brightnessContrast bright="4000"/>
                      </a14:imgEffect>
                    </a14:imgLayer>
                  </a14:imgProps>
                </a:ex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tile tx="0" ty="0" sx="20000" sy="20000" flip="xy" algn="tl"/>
          </a:blipFill>
          <a:ln>
            <a:noFill/>
          </a:ln>
          <a:effectLst/>
          <a:scene3d>
            <a:camera prst="orthographicFront"/>
            <a:lightRig rig="threePt" dir="t">
              <a:rot lat="0" lon="0" rev="20400000"/>
            </a:lightRig>
          </a:scene3d>
          <a:sp3d>
            <a:bevelT w="12700" h="6350" prst="angle"/>
          </a:sp3d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7" name="Picture Placeholder 17">
            <a:extLst>
              <a:ext uri="{FF2B5EF4-FFF2-40B4-BE49-F238E27FC236}">
                <a16:creationId xmlns:a16="http://schemas.microsoft.com/office/drawing/2014/main" id="{4A10A739-AEE8-47CE-9B61-6428138D8C22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 flipH="1">
            <a:off x="4080000" y="658589"/>
            <a:ext cx="4032000" cy="4212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43" name="Text Placeholder 10">
            <a:extLst>
              <a:ext uri="{FF2B5EF4-FFF2-40B4-BE49-F238E27FC236}">
                <a16:creationId xmlns:a16="http://schemas.microsoft.com/office/drawing/2014/main" id="{41AFF39C-F3E3-438F-A3D2-1A0DB25498BE}"/>
              </a:ext>
            </a:extLst>
          </p:cNvPr>
          <p:cNvSpPr>
            <a:spLocks noGrp="1"/>
          </p:cNvSpPr>
          <p:nvPr userDrawn="1">
            <p:ph type="body" sz="quarter" idx="18" hasCustomPrompt="1"/>
          </p:nvPr>
        </p:nvSpPr>
        <p:spPr>
          <a:xfrm>
            <a:off x="4080001" y="5073932"/>
            <a:ext cx="4031999" cy="737233"/>
          </a:xfrm>
        </p:spPr>
        <p:txBody>
          <a:bodyPr anchor="ctr"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E60BC9BE-C312-4619-AEBF-24C21F704CF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40000" y="539999"/>
            <a:ext cx="3028700" cy="1415335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C09F2D66-B264-4D7C-814F-A8F0575B7C2E}"/>
              </a:ext>
            </a:extLst>
          </p:cNvPr>
          <p:cNvSpPr>
            <a:spLocks noGrp="1"/>
          </p:cNvSpPr>
          <p:nvPr>
            <p:ph type="ftr" sz="quarter" idx="2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37309B8E-E3FF-48B0-AE11-1D123D34371D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1" name="Text Placeholder 7">
            <a:extLst>
              <a:ext uri="{FF2B5EF4-FFF2-40B4-BE49-F238E27FC236}">
                <a16:creationId xmlns:a16="http://schemas.microsoft.com/office/drawing/2014/main" id="{8ACF814D-5E9D-4331-8EF5-399B1D3A9A09}"/>
              </a:ext>
            </a:extLst>
          </p:cNvPr>
          <p:cNvSpPr>
            <a:spLocks noGrp="1"/>
          </p:cNvSpPr>
          <p:nvPr>
            <p:ph type="body" sz="quarter" idx="24" hasCustomPrompt="1"/>
          </p:nvPr>
        </p:nvSpPr>
        <p:spPr>
          <a:xfrm>
            <a:off x="536401" y="2159000"/>
            <a:ext cx="3032299" cy="294334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22" name="Text Placeholder 7">
            <a:extLst>
              <a:ext uri="{FF2B5EF4-FFF2-40B4-BE49-F238E27FC236}">
                <a16:creationId xmlns:a16="http://schemas.microsoft.com/office/drawing/2014/main" id="{DFD76CC2-E913-40E2-A504-17F9C46765ED}"/>
              </a:ext>
            </a:extLst>
          </p:cNvPr>
          <p:cNvSpPr>
            <a:spLocks noGrp="1"/>
          </p:cNvSpPr>
          <p:nvPr>
            <p:ph type="body" sz="quarter" idx="25" hasCustomPrompt="1"/>
          </p:nvPr>
        </p:nvSpPr>
        <p:spPr>
          <a:xfrm>
            <a:off x="8583254" y="2159000"/>
            <a:ext cx="3032299" cy="294334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935419450"/>
      </p:ext>
    </p:extLst>
  </p:cSld>
  <p:clrMapOvr>
    <a:masterClrMapping/>
  </p:clrMapOvr>
</p:sldLayout>
</file>

<file path=ppt/slideLayouts/slideLayout7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Random grid 11 Photo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F2D0CD35-6F93-431A-997D-F16BD6DEDEE6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 flipH="1">
            <a:off x="2988000" y="3716886"/>
            <a:ext cx="288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E60BC9BE-C312-4619-AEBF-24C21F704CF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C09F2D66-B264-4D7C-814F-A8F0575B7C2E}"/>
              </a:ext>
            </a:extLst>
          </p:cNvPr>
          <p:cNvSpPr>
            <a:spLocks noGrp="1"/>
          </p:cNvSpPr>
          <p:nvPr>
            <p:ph type="ftr" sz="quarter" idx="2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37309B8E-E3FF-48B0-AE11-1D123D34371D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0" name="Picture Placeholder 17">
            <a:extLst>
              <a:ext uri="{FF2B5EF4-FFF2-40B4-BE49-F238E27FC236}">
                <a16:creationId xmlns:a16="http://schemas.microsoft.com/office/drawing/2014/main" id="{2AE70F6C-C123-4AD4-828A-49FBA72A0FDF}"/>
              </a:ext>
            </a:extLst>
          </p:cNvPr>
          <p:cNvSpPr>
            <a:spLocks noGrp="1"/>
          </p:cNvSpPr>
          <p:nvPr>
            <p:ph type="pic" sz="quarter" idx="23" hasCustomPrompt="1"/>
          </p:nvPr>
        </p:nvSpPr>
        <p:spPr>
          <a:xfrm flipH="1">
            <a:off x="6156000" y="1269000"/>
            <a:ext cx="2160000" cy="288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33" name="Picture Placeholder 17">
            <a:extLst>
              <a:ext uri="{FF2B5EF4-FFF2-40B4-BE49-F238E27FC236}">
                <a16:creationId xmlns:a16="http://schemas.microsoft.com/office/drawing/2014/main" id="{13FCE36B-BAA2-42E5-8BAF-73725A608552}"/>
              </a:ext>
            </a:extLst>
          </p:cNvPr>
          <p:cNvSpPr>
            <a:spLocks noGrp="1"/>
          </p:cNvSpPr>
          <p:nvPr>
            <p:ph type="pic" sz="quarter" idx="24" hasCustomPrompt="1"/>
          </p:nvPr>
        </p:nvSpPr>
        <p:spPr>
          <a:xfrm flipH="1">
            <a:off x="4013200" y="1574200"/>
            <a:ext cx="1854800" cy="18548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36" name="Picture Placeholder 17">
            <a:extLst>
              <a:ext uri="{FF2B5EF4-FFF2-40B4-BE49-F238E27FC236}">
                <a16:creationId xmlns:a16="http://schemas.microsoft.com/office/drawing/2014/main" id="{9F03173D-6456-49F0-AEBE-29F680CC01F1}"/>
              </a:ext>
            </a:extLst>
          </p:cNvPr>
          <p:cNvSpPr>
            <a:spLocks noGrp="1" noChangeAspect="1"/>
          </p:cNvSpPr>
          <p:nvPr>
            <p:ph type="pic" sz="quarter" idx="26" hasCustomPrompt="1"/>
          </p:nvPr>
        </p:nvSpPr>
        <p:spPr>
          <a:xfrm flipH="1">
            <a:off x="1764000" y="3716886"/>
            <a:ext cx="936000" cy="1248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38" name="Picture Placeholder 17">
            <a:extLst>
              <a:ext uri="{FF2B5EF4-FFF2-40B4-BE49-F238E27FC236}">
                <a16:creationId xmlns:a16="http://schemas.microsoft.com/office/drawing/2014/main" id="{AB5FAB3E-720D-4639-B757-17D40918629A}"/>
              </a:ext>
            </a:extLst>
          </p:cNvPr>
          <p:cNvSpPr>
            <a:spLocks noGrp="1"/>
          </p:cNvSpPr>
          <p:nvPr>
            <p:ph type="pic" sz="quarter" idx="27" hasCustomPrompt="1"/>
          </p:nvPr>
        </p:nvSpPr>
        <p:spPr>
          <a:xfrm flipH="1">
            <a:off x="6156000" y="4424886"/>
            <a:ext cx="2160000" cy="1452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39" name="Picture Placeholder 17">
            <a:extLst>
              <a:ext uri="{FF2B5EF4-FFF2-40B4-BE49-F238E27FC236}">
                <a16:creationId xmlns:a16="http://schemas.microsoft.com/office/drawing/2014/main" id="{8065AFC5-5095-498F-96E5-C33DB7DE3E35}"/>
              </a:ext>
            </a:extLst>
          </p:cNvPr>
          <p:cNvSpPr>
            <a:spLocks noGrp="1"/>
          </p:cNvSpPr>
          <p:nvPr>
            <p:ph type="pic" sz="quarter" idx="28" hasCustomPrompt="1"/>
          </p:nvPr>
        </p:nvSpPr>
        <p:spPr>
          <a:xfrm flipH="1">
            <a:off x="2285200" y="2338522"/>
            <a:ext cx="1440000" cy="108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40" name="Picture Placeholder 17">
            <a:extLst>
              <a:ext uri="{FF2B5EF4-FFF2-40B4-BE49-F238E27FC236}">
                <a16:creationId xmlns:a16="http://schemas.microsoft.com/office/drawing/2014/main" id="{81AEA7A2-5016-48D0-9A9F-38F676D380F1}"/>
              </a:ext>
            </a:extLst>
          </p:cNvPr>
          <p:cNvSpPr>
            <a:spLocks noGrp="1" noChangeAspect="1"/>
          </p:cNvSpPr>
          <p:nvPr>
            <p:ph type="pic" sz="quarter" idx="29" hasCustomPrompt="1"/>
          </p:nvPr>
        </p:nvSpPr>
        <p:spPr>
          <a:xfrm flipH="1">
            <a:off x="8604000" y="2878522"/>
            <a:ext cx="936000" cy="1248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42" name="Picture Placeholder 17">
            <a:extLst>
              <a:ext uri="{FF2B5EF4-FFF2-40B4-BE49-F238E27FC236}">
                <a16:creationId xmlns:a16="http://schemas.microsoft.com/office/drawing/2014/main" id="{7106428B-90DC-44C2-B74F-394F47A5D028}"/>
              </a:ext>
            </a:extLst>
          </p:cNvPr>
          <p:cNvSpPr>
            <a:spLocks noGrp="1"/>
          </p:cNvSpPr>
          <p:nvPr>
            <p:ph type="pic" sz="quarter" idx="31" hasCustomPrompt="1"/>
          </p:nvPr>
        </p:nvSpPr>
        <p:spPr>
          <a:xfrm flipH="1">
            <a:off x="8604000" y="4418786"/>
            <a:ext cx="1080000" cy="108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44" name="Picture Placeholder 17">
            <a:extLst>
              <a:ext uri="{FF2B5EF4-FFF2-40B4-BE49-F238E27FC236}">
                <a16:creationId xmlns:a16="http://schemas.microsoft.com/office/drawing/2014/main" id="{1FE93498-9D95-47A7-B1C1-5F8AA73FB611}"/>
              </a:ext>
            </a:extLst>
          </p:cNvPr>
          <p:cNvSpPr>
            <a:spLocks noGrp="1"/>
          </p:cNvSpPr>
          <p:nvPr>
            <p:ph type="pic" sz="quarter" idx="32" hasCustomPrompt="1"/>
          </p:nvPr>
        </p:nvSpPr>
        <p:spPr>
          <a:xfrm flipH="1">
            <a:off x="8604000" y="1512000"/>
            <a:ext cx="1440000" cy="108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45" name="Picture Placeholder 17">
            <a:extLst>
              <a:ext uri="{FF2B5EF4-FFF2-40B4-BE49-F238E27FC236}">
                <a16:creationId xmlns:a16="http://schemas.microsoft.com/office/drawing/2014/main" id="{12969B3E-3263-45D2-A063-7A1376963997}"/>
              </a:ext>
            </a:extLst>
          </p:cNvPr>
          <p:cNvSpPr>
            <a:spLocks noGrp="1"/>
          </p:cNvSpPr>
          <p:nvPr>
            <p:ph type="pic" sz="quarter" idx="33" hasCustomPrompt="1"/>
          </p:nvPr>
        </p:nvSpPr>
        <p:spPr>
          <a:xfrm flipH="1">
            <a:off x="9828000" y="2878522"/>
            <a:ext cx="540000" cy="54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0" rIns="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Pic</a:t>
            </a:r>
          </a:p>
        </p:txBody>
      </p:sp>
      <p:sp>
        <p:nvSpPr>
          <p:cNvPr id="46" name="Picture Placeholder 17">
            <a:extLst>
              <a:ext uri="{FF2B5EF4-FFF2-40B4-BE49-F238E27FC236}">
                <a16:creationId xmlns:a16="http://schemas.microsoft.com/office/drawing/2014/main" id="{0693B163-3210-4BA5-8F2F-C3C8C816C1CE}"/>
              </a:ext>
            </a:extLst>
          </p:cNvPr>
          <p:cNvSpPr>
            <a:spLocks noGrp="1"/>
          </p:cNvSpPr>
          <p:nvPr>
            <p:ph type="pic" sz="quarter" idx="34" hasCustomPrompt="1"/>
          </p:nvPr>
        </p:nvSpPr>
        <p:spPr>
          <a:xfrm flipH="1">
            <a:off x="938800" y="4418786"/>
            <a:ext cx="540000" cy="54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0" rIns="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Pic</a:t>
            </a:r>
          </a:p>
        </p:txBody>
      </p:sp>
    </p:spTree>
    <p:extLst>
      <p:ext uri="{BB962C8B-B14F-4D97-AF65-F5344CB8AC3E}">
        <p14:creationId xmlns:p14="http://schemas.microsoft.com/office/powerpoint/2010/main" val="1749190501"/>
      </p:ext>
    </p:extLst>
  </p:cSld>
  <p:clrMapOvr>
    <a:masterClrMapping/>
  </p:clrMapOvr>
</p:sldLayout>
</file>

<file path=ppt/slideLayouts/slideLayout8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Random grid 11 Photos (no Title)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F2D0CD35-6F93-431A-997D-F16BD6DEDEE6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 flipH="1">
            <a:off x="2988000" y="3361286"/>
            <a:ext cx="288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C09F2D66-B264-4D7C-814F-A8F0575B7C2E}"/>
              </a:ext>
            </a:extLst>
          </p:cNvPr>
          <p:cNvSpPr>
            <a:spLocks noGrp="1"/>
          </p:cNvSpPr>
          <p:nvPr>
            <p:ph type="ftr" sz="quarter" idx="2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37309B8E-E3FF-48B0-AE11-1D123D34371D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0" name="Picture Placeholder 17">
            <a:extLst>
              <a:ext uri="{FF2B5EF4-FFF2-40B4-BE49-F238E27FC236}">
                <a16:creationId xmlns:a16="http://schemas.microsoft.com/office/drawing/2014/main" id="{2AE70F6C-C123-4AD4-828A-49FBA72A0FDF}"/>
              </a:ext>
            </a:extLst>
          </p:cNvPr>
          <p:cNvSpPr>
            <a:spLocks noGrp="1"/>
          </p:cNvSpPr>
          <p:nvPr>
            <p:ph type="pic" sz="quarter" idx="23" hasCustomPrompt="1"/>
          </p:nvPr>
        </p:nvSpPr>
        <p:spPr>
          <a:xfrm flipH="1">
            <a:off x="6156000" y="913400"/>
            <a:ext cx="2160000" cy="288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33" name="Picture Placeholder 17">
            <a:extLst>
              <a:ext uri="{FF2B5EF4-FFF2-40B4-BE49-F238E27FC236}">
                <a16:creationId xmlns:a16="http://schemas.microsoft.com/office/drawing/2014/main" id="{13FCE36B-BAA2-42E5-8BAF-73725A608552}"/>
              </a:ext>
            </a:extLst>
          </p:cNvPr>
          <p:cNvSpPr>
            <a:spLocks noGrp="1"/>
          </p:cNvSpPr>
          <p:nvPr>
            <p:ph type="pic" sz="quarter" idx="24" hasCustomPrompt="1"/>
          </p:nvPr>
        </p:nvSpPr>
        <p:spPr>
          <a:xfrm flipH="1">
            <a:off x="4013200" y="1218600"/>
            <a:ext cx="1854800" cy="18548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36" name="Picture Placeholder 17">
            <a:extLst>
              <a:ext uri="{FF2B5EF4-FFF2-40B4-BE49-F238E27FC236}">
                <a16:creationId xmlns:a16="http://schemas.microsoft.com/office/drawing/2014/main" id="{9F03173D-6456-49F0-AEBE-29F680CC01F1}"/>
              </a:ext>
            </a:extLst>
          </p:cNvPr>
          <p:cNvSpPr>
            <a:spLocks noGrp="1" noChangeAspect="1"/>
          </p:cNvSpPr>
          <p:nvPr>
            <p:ph type="pic" sz="quarter" idx="26" hasCustomPrompt="1"/>
          </p:nvPr>
        </p:nvSpPr>
        <p:spPr>
          <a:xfrm flipH="1">
            <a:off x="1764000" y="3361286"/>
            <a:ext cx="936000" cy="1248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38" name="Picture Placeholder 17">
            <a:extLst>
              <a:ext uri="{FF2B5EF4-FFF2-40B4-BE49-F238E27FC236}">
                <a16:creationId xmlns:a16="http://schemas.microsoft.com/office/drawing/2014/main" id="{AB5FAB3E-720D-4639-B757-17D40918629A}"/>
              </a:ext>
            </a:extLst>
          </p:cNvPr>
          <p:cNvSpPr>
            <a:spLocks noGrp="1"/>
          </p:cNvSpPr>
          <p:nvPr>
            <p:ph type="pic" sz="quarter" idx="27" hasCustomPrompt="1"/>
          </p:nvPr>
        </p:nvSpPr>
        <p:spPr>
          <a:xfrm flipH="1">
            <a:off x="6156000" y="4069286"/>
            <a:ext cx="2160000" cy="1452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39" name="Picture Placeholder 17">
            <a:extLst>
              <a:ext uri="{FF2B5EF4-FFF2-40B4-BE49-F238E27FC236}">
                <a16:creationId xmlns:a16="http://schemas.microsoft.com/office/drawing/2014/main" id="{8065AFC5-5095-498F-96E5-C33DB7DE3E35}"/>
              </a:ext>
            </a:extLst>
          </p:cNvPr>
          <p:cNvSpPr>
            <a:spLocks noGrp="1"/>
          </p:cNvSpPr>
          <p:nvPr>
            <p:ph type="pic" sz="quarter" idx="28" hasCustomPrompt="1"/>
          </p:nvPr>
        </p:nvSpPr>
        <p:spPr>
          <a:xfrm flipH="1">
            <a:off x="2285200" y="1982922"/>
            <a:ext cx="1440000" cy="108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40" name="Picture Placeholder 17">
            <a:extLst>
              <a:ext uri="{FF2B5EF4-FFF2-40B4-BE49-F238E27FC236}">
                <a16:creationId xmlns:a16="http://schemas.microsoft.com/office/drawing/2014/main" id="{81AEA7A2-5016-48D0-9A9F-38F676D380F1}"/>
              </a:ext>
            </a:extLst>
          </p:cNvPr>
          <p:cNvSpPr>
            <a:spLocks noGrp="1" noChangeAspect="1"/>
          </p:cNvSpPr>
          <p:nvPr>
            <p:ph type="pic" sz="quarter" idx="29" hasCustomPrompt="1"/>
          </p:nvPr>
        </p:nvSpPr>
        <p:spPr>
          <a:xfrm flipH="1">
            <a:off x="8604000" y="2522922"/>
            <a:ext cx="936000" cy="1248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42" name="Picture Placeholder 17">
            <a:extLst>
              <a:ext uri="{FF2B5EF4-FFF2-40B4-BE49-F238E27FC236}">
                <a16:creationId xmlns:a16="http://schemas.microsoft.com/office/drawing/2014/main" id="{7106428B-90DC-44C2-B74F-394F47A5D028}"/>
              </a:ext>
            </a:extLst>
          </p:cNvPr>
          <p:cNvSpPr>
            <a:spLocks noGrp="1"/>
          </p:cNvSpPr>
          <p:nvPr>
            <p:ph type="pic" sz="quarter" idx="31" hasCustomPrompt="1"/>
          </p:nvPr>
        </p:nvSpPr>
        <p:spPr>
          <a:xfrm flipH="1">
            <a:off x="8604000" y="4063186"/>
            <a:ext cx="1080000" cy="108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44" name="Picture Placeholder 17">
            <a:extLst>
              <a:ext uri="{FF2B5EF4-FFF2-40B4-BE49-F238E27FC236}">
                <a16:creationId xmlns:a16="http://schemas.microsoft.com/office/drawing/2014/main" id="{1FE93498-9D95-47A7-B1C1-5F8AA73FB611}"/>
              </a:ext>
            </a:extLst>
          </p:cNvPr>
          <p:cNvSpPr>
            <a:spLocks noGrp="1"/>
          </p:cNvSpPr>
          <p:nvPr>
            <p:ph type="pic" sz="quarter" idx="32" hasCustomPrompt="1"/>
          </p:nvPr>
        </p:nvSpPr>
        <p:spPr>
          <a:xfrm flipH="1">
            <a:off x="8604000" y="1156400"/>
            <a:ext cx="1440000" cy="108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45" name="Picture Placeholder 17">
            <a:extLst>
              <a:ext uri="{FF2B5EF4-FFF2-40B4-BE49-F238E27FC236}">
                <a16:creationId xmlns:a16="http://schemas.microsoft.com/office/drawing/2014/main" id="{12969B3E-3263-45D2-A063-7A1376963997}"/>
              </a:ext>
            </a:extLst>
          </p:cNvPr>
          <p:cNvSpPr>
            <a:spLocks noGrp="1"/>
          </p:cNvSpPr>
          <p:nvPr>
            <p:ph type="pic" sz="quarter" idx="33" hasCustomPrompt="1"/>
          </p:nvPr>
        </p:nvSpPr>
        <p:spPr>
          <a:xfrm flipH="1">
            <a:off x="9828000" y="2522922"/>
            <a:ext cx="540000" cy="54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0" rIns="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Pic</a:t>
            </a:r>
          </a:p>
        </p:txBody>
      </p:sp>
      <p:sp>
        <p:nvSpPr>
          <p:cNvPr id="46" name="Picture Placeholder 17">
            <a:extLst>
              <a:ext uri="{FF2B5EF4-FFF2-40B4-BE49-F238E27FC236}">
                <a16:creationId xmlns:a16="http://schemas.microsoft.com/office/drawing/2014/main" id="{0693B163-3210-4BA5-8F2F-C3C8C816C1CE}"/>
              </a:ext>
            </a:extLst>
          </p:cNvPr>
          <p:cNvSpPr>
            <a:spLocks noGrp="1"/>
          </p:cNvSpPr>
          <p:nvPr>
            <p:ph type="pic" sz="quarter" idx="34" hasCustomPrompt="1"/>
          </p:nvPr>
        </p:nvSpPr>
        <p:spPr>
          <a:xfrm flipH="1">
            <a:off x="938800" y="4063186"/>
            <a:ext cx="540000" cy="54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0" rIns="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Pic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4C64DBF4-1457-49E9-8D57-2206C14FC83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941135598"/>
      </p:ext>
    </p:extLst>
  </p:cSld>
  <p:clrMapOvr>
    <a:masterClrMapping/>
  </p:clrMapOvr>
</p:sldLayout>
</file>

<file path=ppt/slideLayouts/slideLayout114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Cov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Rectangle 35">
            <a:extLst>
              <a:ext uri="{FF2B5EF4-FFF2-40B4-BE49-F238E27FC236}">
                <a16:creationId xmlns:a16="http://schemas.microsoft.com/office/drawing/2014/main" id="{F63C6AD2-C991-4548-924C-6CC660667895}"/>
              </a:ext>
            </a:extLst>
          </p:cNvPr>
          <p:cNvSpPr/>
          <p:nvPr userDrawn="1"/>
        </p:nvSpPr>
        <p:spPr>
          <a:xfrm>
            <a:off x="0" y="4837454"/>
            <a:ext cx="12192000" cy="2024772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140927D5-AE1A-4ABD-BD8F-2F78723FF0D6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0" y="1"/>
            <a:ext cx="12191999" cy="4837454"/>
          </a:xfrm>
          <a:solidFill>
            <a:schemeClr val="bg1">
              <a:lumMod val="95000"/>
            </a:schemeClr>
          </a:solidFill>
        </p:spPr>
        <p:txBody>
          <a:bodyPr lIns="360000" tIns="360000" anchor="t"/>
          <a:lstStyle>
            <a:lvl1pPr marL="0" indent="0" algn="l">
              <a:buNone/>
              <a:defRPr sz="16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your Image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487E03C-DE68-4CE8-A7F1-B9DD28846BC8}"/>
              </a:ext>
            </a:extLst>
          </p:cNvPr>
          <p:cNvSpPr>
            <a:spLocks noGrp="1"/>
          </p:cNvSpPr>
          <p:nvPr userDrawn="1">
            <p:ph type="ctrTitle"/>
          </p:nvPr>
        </p:nvSpPr>
        <p:spPr>
          <a:xfrm>
            <a:off x="617704" y="5211721"/>
            <a:ext cx="4371792" cy="1128778"/>
          </a:xfrm>
        </p:spPr>
        <p:txBody>
          <a:bodyPr anchor="b"/>
          <a:lstStyle>
            <a:lvl1pPr algn="l">
              <a:defRPr sz="4000"/>
            </a:lvl1pPr>
          </a:lstStyle>
          <a:p>
            <a:r>
              <a:rPr lang="en-US" noProof="0"/>
              <a:t>Click to edit Master title style</a:t>
            </a:r>
          </a:p>
        </p:txBody>
      </p:sp>
      <p:grpSp>
        <p:nvGrpSpPr>
          <p:cNvPr id="29" name="Group 28" title="Paper Picture Frame">
            <a:extLst>
              <a:ext uri="{FF2B5EF4-FFF2-40B4-BE49-F238E27FC236}">
                <a16:creationId xmlns:a16="http://schemas.microsoft.com/office/drawing/2014/main" id="{677AFB22-6742-41C4-82FB-C4AE9A030367}"/>
              </a:ext>
            </a:extLst>
          </p:cNvPr>
          <p:cNvGrpSpPr/>
          <p:nvPr userDrawn="1"/>
        </p:nvGrpSpPr>
        <p:grpSpPr>
          <a:xfrm rot="21295767">
            <a:off x="5213054" y="1125704"/>
            <a:ext cx="3474160" cy="4337342"/>
            <a:chOff x="4636201" y="-1745975"/>
            <a:chExt cx="3474160" cy="4337342"/>
          </a:xfrm>
        </p:grpSpPr>
        <p:sp>
          <p:nvSpPr>
            <p:cNvPr id="15" name="Parallelogram 14">
              <a:extLst>
                <a:ext uri="{FF2B5EF4-FFF2-40B4-BE49-F238E27FC236}">
                  <a16:creationId xmlns:a16="http://schemas.microsoft.com/office/drawing/2014/main" id="{AD8B2DCC-383E-4DE2-8D64-D0FDAAAFBD66}"/>
                </a:ext>
              </a:extLst>
            </p:cNvPr>
            <p:cNvSpPr/>
            <p:nvPr userDrawn="1"/>
          </p:nvSpPr>
          <p:spPr>
            <a:xfrm rot="5400000">
              <a:off x="4813604" y="-705389"/>
              <a:ext cx="3220061" cy="3373452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6" name="Rectangle: Rounded Corners 15">
              <a:extLst>
                <a:ext uri="{FF2B5EF4-FFF2-40B4-BE49-F238E27FC236}">
                  <a16:creationId xmlns:a16="http://schemas.microsoft.com/office/drawing/2014/main" id="{0BB3C4F0-6068-487E-B600-33DB85DB06FD}"/>
                </a:ext>
              </a:extLst>
            </p:cNvPr>
            <p:cNvSpPr/>
            <p:nvPr userDrawn="1"/>
          </p:nvSpPr>
          <p:spPr>
            <a:xfrm>
              <a:off x="4636201" y="-1745975"/>
              <a:ext cx="3220061" cy="3910358"/>
            </a:xfrm>
            <a:prstGeom prst="roundRect">
              <a:avLst>
                <a:gd name="adj" fmla="val 454"/>
              </a:avLst>
            </a:prstGeom>
            <a:blipFill dpi="0" rotWithShape="1">
              <a:blip r:embed="rId2" cstate="screen">
                <a:extLst>
                  <a:ext uri="{BEBA8EAE-BF5A-486C-A8C5-ECC9F3942E4B}">
                    <a14:imgProps xmlns:a14="http://schemas.microsoft.com/office/drawing/2010/main">
                      <a14:imgLayer r:embed="rId3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F2D0CD35-6F93-431A-997D-F16BD6DEDEE6}"/>
              </a:ext>
            </a:extLst>
          </p:cNvPr>
          <p:cNvSpPr>
            <a:spLocks noGrp="1"/>
          </p:cNvSpPr>
          <p:nvPr userDrawn="1">
            <p:ph type="pic" sz="quarter" idx="11" hasCustomPrompt="1"/>
          </p:nvPr>
        </p:nvSpPr>
        <p:spPr>
          <a:xfrm rot="21295767">
            <a:off x="5415274" y="1374875"/>
            <a:ext cx="2736000" cy="288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7EEE8855-FE55-4351-B21B-FE33CB8050C1}"/>
              </a:ext>
            </a:extLst>
          </p:cNvPr>
          <p:cNvSpPr>
            <a:spLocks noGrp="1"/>
          </p:cNvSpPr>
          <p:nvPr userDrawn="1">
            <p:ph type="subTitle" idx="1"/>
          </p:nvPr>
        </p:nvSpPr>
        <p:spPr>
          <a:xfrm>
            <a:off x="5461705" y="5313140"/>
            <a:ext cx="2178405" cy="1120015"/>
          </a:xfrm>
        </p:spPr>
        <p:txBody>
          <a:bodyPr/>
          <a:lstStyle>
            <a:lvl1pPr marL="0" indent="0" algn="l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grpSp>
        <p:nvGrpSpPr>
          <p:cNvPr id="32" name="Group 31" title="Paper Picture Frame">
            <a:extLst>
              <a:ext uri="{FF2B5EF4-FFF2-40B4-BE49-F238E27FC236}">
                <a16:creationId xmlns:a16="http://schemas.microsoft.com/office/drawing/2014/main" id="{66FB9647-A9A4-4596-ABCF-E53AFFCAFB9F}"/>
              </a:ext>
            </a:extLst>
          </p:cNvPr>
          <p:cNvGrpSpPr/>
          <p:nvPr userDrawn="1"/>
        </p:nvGrpSpPr>
        <p:grpSpPr>
          <a:xfrm>
            <a:off x="8294018" y="401177"/>
            <a:ext cx="2847409" cy="3554872"/>
            <a:chOff x="12781483" y="-1318991"/>
            <a:chExt cx="3132150" cy="3910359"/>
          </a:xfrm>
        </p:grpSpPr>
        <p:sp>
          <p:nvSpPr>
            <p:cNvPr id="26" name="Parallelogram 25">
              <a:extLst>
                <a:ext uri="{FF2B5EF4-FFF2-40B4-BE49-F238E27FC236}">
                  <a16:creationId xmlns:a16="http://schemas.microsoft.com/office/drawing/2014/main" id="{D6736371-3F18-4CDB-9DA9-9261F0E208A2}"/>
                </a:ext>
              </a:extLst>
            </p:cNvPr>
            <p:cNvSpPr/>
            <p:nvPr userDrawn="1"/>
          </p:nvSpPr>
          <p:spPr>
            <a:xfrm rot="5400000">
              <a:off x="12941422" y="-380844"/>
              <a:ext cx="2903066" cy="3041357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7" name="Rectangle: Rounded Corners 26">
              <a:extLst>
                <a:ext uri="{FF2B5EF4-FFF2-40B4-BE49-F238E27FC236}">
                  <a16:creationId xmlns:a16="http://schemas.microsoft.com/office/drawing/2014/main" id="{F9506654-1D1A-4961-B4A5-37A49D6CA565}"/>
                </a:ext>
              </a:extLst>
            </p:cNvPr>
            <p:cNvSpPr/>
            <p:nvPr userDrawn="1"/>
          </p:nvSpPr>
          <p:spPr>
            <a:xfrm>
              <a:off x="12781483" y="-1318991"/>
              <a:ext cx="2903066" cy="3525408"/>
            </a:xfrm>
            <a:prstGeom prst="roundRect">
              <a:avLst>
                <a:gd name="adj" fmla="val 454"/>
              </a:avLst>
            </a:prstGeom>
            <a:blipFill dpi="0" rotWithShape="1">
              <a:blip r:embed="rId2" cstate="screen">
                <a:extLst>
                  <a:ext uri="{BEBA8EAE-BF5A-486C-A8C5-ECC9F3942E4B}">
                    <a14:imgProps xmlns:a14="http://schemas.microsoft.com/office/drawing/2010/main">
                      <a14:imgLayer r:embed="rId3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2" name="Picture Placeholder 21">
            <a:extLst>
              <a:ext uri="{FF2B5EF4-FFF2-40B4-BE49-F238E27FC236}">
                <a16:creationId xmlns:a16="http://schemas.microsoft.com/office/drawing/2014/main" id="{9C367D40-BB87-4803-BDBA-AC460F1244D6}"/>
              </a:ext>
            </a:extLst>
          </p:cNvPr>
          <p:cNvSpPr>
            <a:spLocks noGrp="1"/>
          </p:cNvSpPr>
          <p:nvPr userDrawn="1">
            <p:ph type="pic" sz="quarter" idx="13" hasCustomPrompt="1"/>
          </p:nvPr>
        </p:nvSpPr>
        <p:spPr>
          <a:xfrm>
            <a:off x="8481972" y="577143"/>
            <a:ext cx="2242416" cy="2360438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vert="horz" lIns="180000" tIns="0" rIns="180000" bIns="0" rtlCol="0" anchor="ctr">
            <a:noAutofit/>
          </a:bodyPr>
          <a:lstStyle>
            <a:lvl1pPr marL="0" indent="0" algn="ctr">
              <a:buNone/>
              <a:defRPr lang="en-ZA" sz="1600" i="1" dirty="0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3525" lvl="0" indent="-263525" algn="ctr"/>
            <a:r>
              <a:rPr lang="en-US" noProof="0" dirty="0"/>
              <a:t>Insert Photo or Drag &amp; Drop your Photo</a:t>
            </a:r>
          </a:p>
        </p:txBody>
      </p:sp>
      <p:grpSp>
        <p:nvGrpSpPr>
          <p:cNvPr id="33" name="Group 32" title="Paper Picture Frame">
            <a:extLst>
              <a:ext uri="{FF2B5EF4-FFF2-40B4-BE49-F238E27FC236}">
                <a16:creationId xmlns:a16="http://schemas.microsoft.com/office/drawing/2014/main" id="{8E420E19-DB68-48C3-A1A6-532E242347B9}"/>
              </a:ext>
            </a:extLst>
          </p:cNvPr>
          <p:cNvGrpSpPr/>
          <p:nvPr userDrawn="1"/>
        </p:nvGrpSpPr>
        <p:grpSpPr>
          <a:xfrm rot="182524">
            <a:off x="8625708" y="3010143"/>
            <a:ext cx="2699564" cy="3418505"/>
            <a:chOff x="8372395" y="-1103087"/>
            <a:chExt cx="2969520" cy="3760355"/>
          </a:xfrm>
        </p:grpSpPr>
        <p:sp>
          <p:nvSpPr>
            <p:cNvPr id="23" name="Parallelogram 22">
              <a:extLst>
                <a:ext uri="{FF2B5EF4-FFF2-40B4-BE49-F238E27FC236}">
                  <a16:creationId xmlns:a16="http://schemas.microsoft.com/office/drawing/2014/main" id="{4995FC4C-C131-4103-8A8B-43882EF084F5}"/>
                </a:ext>
              </a:extLst>
            </p:cNvPr>
            <p:cNvSpPr/>
            <p:nvPr userDrawn="1"/>
          </p:nvSpPr>
          <p:spPr>
            <a:xfrm rot="16200000" flipH="1">
              <a:off x="8437722" y="-150836"/>
              <a:ext cx="2742777" cy="2873432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4" name="Rectangle: Rounded Corners 23">
              <a:extLst>
                <a:ext uri="{FF2B5EF4-FFF2-40B4-BE49-F238E27FC236}">
                  <a16:creationId xmlns:a16="http://schemas.microsoft.com/office/drawing/2014/main" id="{7196844A-D143-4ECC-8931-C09D2B29B259}"/>
                </a:ext>
              </a:extLst>
            </p:cNvPr>
            <p:cNvSpPr/>
            <p:nvPr userDrawn="1"/>
          </p:nvSpPr>
          <p:spPr>
            <a:xfrm>
              <a:off x="8599138" y="-1103087"/>
              <a:ext cx="2742777" cy="3330757"/>
            </a:xfrm>
            <a:prstGeom prst="roundRect">
              <a:avLst>
                <a:gd name="adj" fmla="val 454"/>
              </a:avLst>
            </a:prstGeom>
            <a:blipFill dpi="0" rotWithShape="1">
              <a:blip r:embed="rId2" cstate="screen">
                <a:extLst>
                  <a:ext uri="{BEBA8EAE-BF5A-486C-A8C5-ECC9F3942E4B}">
                    <a14:imgProps xmlns:a14="http://schemas.microsoft.com/office/drawing/2010/main">
                      <a14:imgLayer r:embed="rId3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0" name="Picture Placeholder 19">
            <a:extLst>
              <a:ext uri="{FF2B5EF4-FFF2-40B4-BE49-F238E27FC236}">
                <a16:creationId xmlns:a16="http://schemas.microsoft.com/office/drawing/2014/main" id="{8BC2FA13-02E5-4A0C-BA55-439D723E00C8}"/>
              </a:ext>
            </a:extLst>
          </p:cNvPr>
          <p:cNvSpPr>
            <a:spLocks noGrp="1"/>
          </p:cNvSpPr>
          <p:nvPr userDrawn="1">
            <p:ph type="pic" sz="quarter" idx="12" hasCustomPrompt="1"/>
          </p:nvPr>
        </p:nvSpPr>
        <p:spPr>
          <a:xfrm rot="182524">
            <a:off x="9041958" y="3196542"/>
            <a:ext cx="2118605" cy="223011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vert="horz" lIns="180000" tIns="0" rIns="180000" bIns="0" rtlCol="0" anchor="ctr">
            <a:noAutofit/>
          </a:bodyPr>
          <a:lstStyle>
            <a:lvl1pPr marL="0" indent="0" algn="ctr">
              <a:buNone/>
              <a:defRPr lang="en-ZA" sz="1600" i="1" dirty="0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3525" lvl="0" indent="-263525" algn="ctr"/>
            <a:r>
              <a:rPr lang="en-US" noProof="0" dirty="0"/>
              <a:t>Insert Photo or Drag &amp; Drop your Photo</a:t>
            </a:r>
          </a:p>
        </p:txBody>
      </p:sp>
    </p:spTree>
    <p:extLst>
      <p:ext uri="{BB962C8B-B14F-4D97-AF65-F5344CB8AC3E}">
        <p14:creationId xmlns:p14="http://schemas.microsoft.com/office/powerpoint/2010/main" val="80426409"/>
      </p:ext>
    </p:extLst>
  </p:cSld>
  <p:clrMapOvr>
    <a:masterClrMapping/>
  </p:clrMapOvr>
</p:sldLayout>
</file>

<file path=ppt/slideLayouts/slideLayout128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Hero Photo all black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5" name="Picture 44">
            <a:extLst>
              <a:ext uri="{FF2B5EF4-FFF2-40B4-BE49-F238E27FC236}">
                <a16:creationId xmlns:a16="http://schemas.microsoft.com/office/drawing/2014/main" id="{38607BE4-4B3B-474D-8601-FEFFD2DF259F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saturation sat="0"/>
                    </a14:imgEffect>
                    <a14:imgEffect>
                      <a14:brightnessContrast bright="-43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6219" y="6567"/>
            <a:ext cx="12179564" cy="6851433"/>
          </a:xfrm>
          <a:prstGeom prst="rect">
            <a:avLst/>
          </a:prstGeom>
        </p:spPr>
      </p:pic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4CB21A9E-F346-45CA-928A-9714907B6860}"/>
              </a:ext>
            </a:extLst>
          </p:cNvPr>
          <p:cNvSpPr>
            <a:spLocks noGrp="1"/>
          </p:cNvSpPr>
          <p:nvPr>
            <p:ph type="pic" sz="quarter" idx="23" hasCustomPrompt="1"/>
          </p:nvPr>
        </p:nvSpPr>
        <p:spPr>
          <a:xfrm>
            <a:off x="4406906" y="1034623"/>
            <a:ext cx="3376800" cy="4788000"/>
          </a:xfrm>
          <a:solidFill>
            <a:schemeClr val="bg1">
              <a:lumMod val="85000"/>
            </a:schemeClr>
          </a:solidFill>
          <a:ln w="31750">
            <a:solidFill>
              <a:schemeClr val="bg1">
                <a:lumMod val="65000"/>
              </a:schemeClr>
            </a:solidFill>
          </a:ln>
          <a:effectLst>
            <a:glow rad="266700">
              <a:schemeClr val="bg1">
                <a:alpha val="18000"/>
              </a:schemeClr>
            </a:glow>
            <a:innerShdw blurRad="63500" dist="50800" dir="13500000">
              <a:prstClr val="black">
                <a:alpha val="50000"/>
              </a:prstClr>
            </a:innerShdw>
          </a:effectLst>
        </p:spPr>
        <p:txBody>
          <a:bodyPr lIns="360000" rIns="360000" anchor="ctr"/>
          <a:lstStyle>
            <a:lvl1pPr marL="0" indent="0" algn="ctr">
              <a:buNone/>
              <a:defRPr sz="16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grpSp>
        <p:nvGrpSpPr>
          <p:cNvPr id="10" name="Group 9">
            <a:extLst>
              <a:ext uri="{FF2B5EF4-FFF2-40B4-BE49-F238E27FC236}">
                <a16:creationId xmlns:a16="http://schemas.microsoft.com/office/drawing/2014/main" id="{B9E8C9F2-AD9E-47B3-841F-A63EA593CE4B}"/>
              </a:ext>
            </a:extLst>
          </p:cNvPr>
          <p:cNvGrpSpPr/>
          <p:nvPr userDrawn="1"/>
        </p:nvGrpSpPr>
        <p:grpSpPr>
          <a:xfrm>
            <a:off x="3794310" y="379000"/>
            <a:ext cx="4603381" cy="6100707"/>
            <a:chOff x="3794310" y="378647"/>
            <a:chExt cx="4603381" cy="6100707"/>
          </a:xfrm>
        </p:grpSpPr>
        <p:sp>
          <p:nvSpPr>
            <p:cNvPr id="11" name="Rectangle: Rounded Corners 10">
              <a:extLst>
                <a:ext uri="{FF2B5EF4-FFF2-40B4-BE49-F238E27FC236}">
                  <a16:creationId xmlns:a16="http://schemas.microsoft.com/office/drawing/2014/main" id="{50D94956-C0BC-4F67-9E1D-D85399D7E9FB}"/>
                </a:ext>
              </a:extLst>
            </p:cNvPr>
            <p:cNvSpPr/>
            <p:nvPr/>
          </p:nvSpPr>
          <p:spPr>
            <a:xfrm>
              <a:off x="4078709" y="686261"/>
              <a:ext cx="4034583" cy="5485478"/>
            </a:xfrm>
            <a:prstGeom prst="roundRect">
              <a:avLst>
                <a:gd name="adj" fmla="val 2715"/>
              </a:avLst>
            </a:prstGeom>
            <a:noFill/>
            <a:ln w="12700">
              <a:gradFill>
                <a:gsLst>
                  <a:gs pos="0">
                    <a:schemeClr val="accent1">
                      <a:lumMod val="5000"/>
                      <a:lumOff val="95000"/>
                      <a:alpha val="50000"/>
                    </a:schemeClr>
                  </a:gs>
                  <a:gs pos="79637">
                    <a:schemeClr val="tx1">
                      <a:lumMod val="75000"/>
                      <a:lumOff val="25000"/>
                      <a:alpha val="50000"/>
                    </a:schemeClr>
                  </a:gs>
                  <a:gs pos="25682">
                    <a:schemeClr val="tx1">
                      <a:lumMod val="75000"/>
                      <a:lumOff val="25000"/>
                      <a:alpha val="50000"/>
                    </a:schemeClr>
                  </a:gs>
                  <a:gs pos="52200">
                    <a:srgbClr val="FBFCFE">
                      <a:alpha val="50000"/>
                    </a:srgbClr>
                  </a:gs>
                  <a:gs pos="100000">
                    <a:schemeClr val="bg1">
                      <a:alpha val="50000"/>
                    </a:schemeClr>
                  </a:gs>
                </a:gsLst>
                <a:lin ang="5400000" scaled="1"/>
              </a:gradFill>
            </a:ln>
            <a:effectLst>
              <a:outerShdw blurRad="50800" dist="38100" dir="2700000" algn="tl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2" name="Oval 11">
              <a:extLst>
                <a:ext uri="{FF2B5EF4-FFF2-40B4-BE49-F238E27FC236}">
                  <a16:creationId xmlns:a16="http://schemas.microsoft.com/office/drawing/2014/main" id="{8E561E08-3719-4AA1-BE98-77D9564076B5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4239852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3" name="Oval 12">
              <a:extLst>
                <a:ext uri="{FF2B5EF4-FFF2-40B4-BE49-F238E27FC236}">
                  <a16:creationId xmlns:a16="http://schemas.microsoft.com/office/drawing/2014/main" id="{584DCF7A-7971-43EF-BBDA-F3F258CA1441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4901188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4" name="Oval 13">
              <a:extLst>
                <a:ext uri="{FF2B5EF4-FFF2-40B4-BE49-F238E27FC236}">
                  <a16:creationId xmlns:a16="http://schemas.microsoft.com/office/drawing/2014/main" id="{6A207F34-1FC3-4CF2-BBAD-A3E3772C6BCD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5423643" y="378647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rgbClr val="FFE181">
                    <a:alpha val="22745"/>
                  </a:srgb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5" name="Oval 14">
              <a:extLst>
                <a:ext uri="{FF2B5EF4-FFF2-40B4-BE49-F238E27FC236}">
                  <a16:creationId xmlns:a16="http://schemas.microsoft.com/office/drawing/2014/main" id="{B17292A6-14A4-4559-B322-F98518936199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6223860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6" name="Oval 15">
              <a:extLst>
                <a:ext uri="{FF2B5EF4-FFF2-40B4-BE49-F238E27FC236}">
                  <a16:creationId xmlns:a16="http://schemas.microsoft.com/office/drawing/2014/main" id="{546426C1-45E4-4AFF-B2B2-95DA5CF54124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6885196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accent1">
                    <a:alpha val="27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8" name="Oval 17">
              <a:extLst>
                <a:ext uri="{FF2B5EF4-FFF2-40B4-BE49-F238E27FC236}">
                  <a16:creationId xmlns:a16="http://schemas.microsoft.com/office/drawing/2014/main" id="{7AC0BC7E-EB74-4111-AB8F-92BFC0D336F7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546532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0" name="Oval 19">
              <a:extLst>
                <a:ext uri="{FF2B5EF4-FFF2-40B4-BE49-F238E27FC236}">
                  <a16:creationId xmlns:a16="http://schemas.microsoft.com/office/drawing/2014/main" id="{BAB5CD8D-90A1-43A7-AFB8-EA69308A8E13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794310" y="985641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1" name="Oval 20">
              <a:extLst>
                <a:ext uri="{FF2B5EF4-FFF2-40B4-BE49-F238E27FC236}">
                  <a16:creationId xmlns:a16="http://schemas.microsoft.com/office/drawing/2014/main" id="{807B4DB7-BA63-4703-84DF-0E463D1A4632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1731516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2" name="Oval 21">
              <a:extLst>
                <a:ext uri="{FF2B5EF4-FFF2-40B4-BE49-F238E27FC236}">
                  <a16:creationId xmlns:a16="http://schemas.microsoft.com/office/drawing/2014/main" id="{1A55B81F-EAFC-433F-B617-48C3D5B33520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2338510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accent1">
                    <a:alpha val="25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3" name="Oval 22">
              <a:extLst>
                <a:ext uri="{FF2B5EF4-FFF2-40B4-BE49-F238E27FC236}">
                  <a16:creationId xmlns:a16="http://schemas.microsoft.com/office/drawing/2014/main" id="{FBACA1FD-C5E9-4F3C-98A0-3658DF2CC2E3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4766486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4" name="Oval 23">
              <a:extLst>
                <a:ext uri="{FF2B5EF4-FFF2-40B4-BE49-F238E27FC236}">
                  <a16:creationId xmlns:a16="http://schemas.microsoft.com/office/drawing/2014/main" id="{869E1077-677D-4F41-A1DC-44B5080F2256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3552498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bg1">
                    <a:lumMod val="75000"/>
                    <a:alpha val="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5" name="Oval 24">
              <a:extLst>
                <a:ext uri="{FF2B5EF4-FFF2-40B4-BE49-F238E27FC236}">
                  <a16:creationId xmlns:a16="http://schemas.microsoft.com/office/drawing/2014/main" id="{7634F85F-043D-43A9-8082-53D45FD733E8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4159492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bg1">
                    <a:lumMod val="75000"/>
                    <a:alpha val="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6" name="Oval 25">
              <a:extLst>
                <a:ext uri="{FF2B5EF4-FFF2-40B4-BE49-F238E27FC236}">
                  <a16:creationId xmlns:a16="http://schemas.microsoft.com/office/drawing/2014/main" id="{E4ECFB6E-3213-4C32-82A7-3F639914A790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2945504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7" name="Oval 26">
              <a:extLst>
                <a:ext uri="{FF2B5EF4-FFF2-40B4-BE49-F238E27FC236}">
                  <a16:creationId xmlns:a16="http://schemas.microsoft.com/office/drawing/2014/main" id="{56566B10-589D-4268-AC4E-7C33B2A87CF2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5373480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8" name="Oval 27">
              <a:extLst>
                <a:ext uri="{FF2B5EF4-FFF2-40B4-BE49-F238E27FC236}">
                  <a16:creationId xmlns:a16="http://schemas.microsoft.com/office/drawing/2014/main" id="{6ABF4B2B-EAE5-4D12-BB56-6A6CA834DD41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4239852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9" name="Oval 28">
              <a:extLst>
                <a:ext uri="{FF2B5EF4-FFF2-40B4-BE49-F238E27FC236}">
                  <a16:creationId xmlns:a16="http://schemas.microsoft.com/office/drawing/2014/main" id="{13F579DA-ECD6-4015-81BD-C47F5ACD20C1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4901188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0" name="Oval 29">
              <a:extLst>
                <a:ext uri="{FF2B5EF4-FFF2-40B4-BE49-F238E27FC236}">
                  <a16:creationId xmlns:a16="http://schemas.microsoft.com/office/drawing/2014/main" id="{AB6F12E2-9154-46F3-AEB6-480AF2EE8EB7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5423643" y="5841592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rgbClr val="FFE181">
                    <a:alpha val="22745"/>
                  </a:srgb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1" name="Oval 30">
              <a:extLst>
                <a:ext uri="{FF2B5EF4-FFF2-40B4-BE49-F238E27FC236}">
                  <a16:creationId xmlns:a16="http://schemas.microsoft.com/office/drawing/2014/main" id="{805D0976-3738-4503-93C8-D037664747FC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6223860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bg1">
                    <a:lumMod val="75000"/>
                    <a:alpha val="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2" name="Oval 31">
              <a:extLst>
                <a:ext uri="{FF2B5EF4-FFF2-40B4-BE49-F238E27FC236}">
                  <a16:creationId xmlns:a16="http://schemas.microsoft.com/office/drawing/2014/main" id="{590EE311-F8E6-4CB0-AEE8-3273485E02D9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6885196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accent1">
                    <a:alpha val="27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3" name="Oval 32">
              <a:extLst>
                <a:ext uri="{FF2B5EF4-FFF2-40B4-BE49-F238E27FC236}">
                  <a16:creationId xmlns:a16="http://schemas.microsoft.com/office/drawing/2014/main" id="{D5ABB659-4D9A-454B-B673-57B2D90B0144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546532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4" name="Oval 33">
              <a:extLst>
                <a:ext uri="{FF2B5EF4-FFF2-40B4-BE49-F238E27FC236}">
                  <a16:creationId xmlns:a16="http://schemas.microsoft.com/office/drawing/2014/main" id="{1A18BB57-EE9A-438C-89BC-FDE45E8F0EE8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1124522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accent1">
                    <a:alpha val="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5" name="Oval 34">
              <a:extLst>
                <a:ext uri="{FF2B5EF4-FFF2-40B4-BE49-F238E27FC236}">
                  <a16:creationId xmlns:a16="http://schemas.microsoft.com/office/drawing/2014/main" id="{F6155E43-F44E-4A54-82F7-8A3031DEE884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1731516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6" name="Oval 35">
              <a:extLst>
                <a:ext uri="{FF2B5EF4-FFF2-40B4-BE49-F238E27FC236}">
                  <a16:creationId xmlns:a16="http://schemas.microsoft.com/office/drawing/2014/main" id="{89B27C31-08F1-4574-9C0E-A4303B6D9CC4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759929" y="2199629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chemeClr val="accent1">
                    <a:alpha val="26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8" name="Oval 37">
              <a:extLst>
                <a:ext uri="{FF2B5EF4-FFF2-40B4-BE49-F238E27FC236}">
                  <a16:creationId xmlns:a16="http://schemas.microsoft.com/office/drawing/2014/main" id="{7B71E583-02BA-42A7-BFC8-4F1E014EDFA9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4766486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9" name="Oval 38">
              <a:extLst>
                <a:ext uri="{FF2B5EF4-FFF2-40B4-BE49-F238E27FC236}">
                  <a16:creationId xmlns:a16="http://schemas.microsoft.com/office/drawing/2014/main" id="{AC88EF08-0008-48B8-A289-2C48C3B369A6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759929" y="3413617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rgbClr val="FFE181">
                    <a:alpha val="22745"/>
                  </a:srgb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7886B212-2418-412F-B3F1-80DFD0A5DC5E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4159492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F8DCFECB-BFC0-4AEA-BBCA-7E95B42F7AC9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2945504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7701CD97-CE7C-4970-900C-EA7EF247257C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5373480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5" name="Title 4">
            <a:extLst>
              <a:ext uri="{FF2B5EF4-FFF2-40B4-BE49-F238E27FC236}">
                <a16:creationId xmlns:a16="http://schemas.microsoft.com/office/drawing/2014/main" id="{E60BC9BE-C312-4619-AEBF-24C21F704CF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40000" y="540000"/>
            <a:ext cx="3028700" cy="1326900"/>
          </a:xfrm>
        </p:spPr>
        <p:txBody>
          <a:bodyPr/>
          <a:lstStyle>
            <a:lvl1pPr>
              <a:defRPr>
                <a:solidFill>
                  <a:schemeClr val="bg2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43" name="Text Placeholder 7">
            <a:extLst>
              <a:ext uri="{FF2B5EF4-FFF2-40B4-BE49-F238E27FC236}">
                <a16:creationId xmlns:a16="http://schemas.microsoft.com/office/drawing/2014/main" id="{8BB2DDCC-3BD6-4037-85CD-1E1C54E54CC4}"/>
              </a:ext>
            </a:extLst>
          </p:cNvPr>
          <p:cNvSpPr>
            <a:spLocks noGrp="1"/>
          </p:cNvSpPr>
          <p:nvPr>
            <p:ph type="body" sz="quarter" idx="24" hasCustomPrompt="1"/>
          </p:nvPr>
        </p:nvSpPr>
        <p:spPr>
          <a:xfrm>
            <a:off x="536401" y="2159000"/>
            <a:ext cx="3032299" cy="2943340"/>
          </a:xfrm>
        </p:spPr>
        <p:txBody>
          <a:bodyPr/>
          <a:lstStyle>
            <a:lvl1pPr>
              <a:defRPr>
                <a:solidFill>
                  <a:schemeClr val="bg2"/>
                </a:solidFill>
              </a:defRPr>
            </a:lvl1pPr>
            <a:lvl2pPr>
              <a:defRPr>
                <a:solidFill>
                  <a:schemeClr val="bg2"/>
                </a:solidFill>
              </a:defRPr>
            </a:lvl2pPr>
            <a:lvl3pPr>
              <a:defRPr>
                <a:solidFill>
                  <a:schemeClr val="bg2"/>
                </a:solidFill>
              </a:defRPr>
            </a:lvl3pPr>
            <a:lvl4pPr>
              <a:defRPr>
                <a:solidFill>
                  <a:schemeClr val="bg2"/>
                </a:solidFill>
              </a:defRPr>
            </a:lvl4pPr>
            <a:lvl5pPr>
              <a:defRPr>
                <a:solidFill>
                  <a:schemeClr val="bg2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4" name="Text Placeholder 7">
            <a:extLst>
              <a:ext uri="{FF2B5EF4-FFF2-40B4-BE49-F238E27FC236}">
                <a16:creationId xmlns:a16="http://schemas.microsoft.com/office/drawing/2014/main" id="{94FD6DA6-351A-4974-8153-BE89B6CDEB89}"/>
              </a:ext>
            </a:extLst>
          </p:cNvPr>
          <p:cNvSpPr>
            <a:spLocks noGrp="1"/>
          </p:cNvSpPr>
          <p:nvPr>
            <p:ph type="body" sz="quarter" idx="25" hasCustomPrompt="1"/>
          </p:nvPr>
        </p:nvSpPr>
        <p:spPr>
          <a:xfrm>
            <a:off x="8583254" y="2159000"/>
            <a:ext cx="3032299" cy="2943340"/>
          </a:xfrm>
        </p:spPr>
        <p:txBody>
          <a:bodyPr/>
          <a:lstStyle>
            <a:lvl1pPr>
              <a:defRPr>
                <a:solidFill>
                  <a:schemeClr val="bg2"/>
                </a:solidFill>
              </a:defRPr>
            </a:lvl1pPr>
            <a:lvl2pPr>
              <a:defRPr>
                <a:solidFill>
                  <a:schemeClr val="bg2"/>
                </a:solidFill>
              </a:defRPr>
            </a:lvl2pPr>
            <a:lvl3pPr>
              <a:defRPr>
                <a:solidFill>
                  <a:schemeClr val="bg2"/>
                </a:solidFill>
              </a:defRPr>
            </a:lvl3pPr>
            <a:lvl4pPr>
              <a:defRPr>
                <a:solidFill>
                  <a:schemeClr val="bg2"/>
                </a:solidFill>
              </a:defRPr>
            </a:lvl4pPr>
            <a:lvl5pPr>
              <a:defRPr>
                <a:solidFill>
                  <a:schemeClr val="bg2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448815364"/>
      </p:ext>
    </p:extLst>
  </p:cSld>
  <p:clrMapOvr>
    <a:masterClrMapping/>
  </p:clrMapOvr>
</p:sldLayout>
</file>

<file path=ppt/slideLayouts/slideLayout13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Full Resolution with arm">
    <p:bg>
      <p:bgPr>
        <a:solidFill>
          <a:schemeClr val="tx1">
            <a:lumMod val="95000"/>
            <a:lumOff val="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Picture Placeholder 9">
            <a:extLst>
              <a:ext uri="{FF2B5EF4-FFF2-40B4-BE49-F238E27FC236}">
                <a16:creationId xmlns:a16="http://schemas.microsoft.com/office/drawing/2014/main" id="{DB1B7584-C7DF-438B-9FE0-28AB91095F1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252000" y="252000"/>
            <a:ext cx="11687999" cy="5855878"/>
          </a:xfrm>
          <a:solidFill>
            <a:schemeClr val="tx1">
              <a:lumMod val="95000"/>
              <a:lumOff val="5000"/>
            </a:schemeClr>
          </a:solidFill>
        </p:spPr>
        <p:txBody>
          <a:bodyPr lIns="0" tIns="0" rIns="360000" bIns="360000" anchor="b"/>
          <a:lstStyle>
            <a:lvl1pPr marL="0" indent="0" algn="r">
              <a:buNone/>
              <a:defRPr sz="1600" i="1">
                <a:solidFill>
                  <a:schemeClr val="bg2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your Image</a:t>
            </a:r>
          </a:p>
        </p:txBody>
      </p:sp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4CB21A9E-F346-45CA-928A-9714907B6860}"/>
              </a:ext>
            </a:extLst>
          </p:cNvPr>
          <p:cNvSpPr>
            <a:spLocks noGrp="1"/>
          </p:cNvSpPr>
          <p:nvPr>
            <p:ph type="pic" sz="quarter" idx="23" hasCustomPrompt="1"/>
          </p:nvPr>
        </p:nvSpPr>
        <p:spPr>
          <a:xfrm>
            <a:off x="5022850" y="1606550"/>
            <a:ext cx="1987550" cy="2444750"/>
          </a:xfrm>
          <a:solidFill>
            <a:schemeClr val="bg1">
              <a:lumMod val="85000"/>
            </a:schemeClr>
          </a:solidFill>
          <a:ln w="31750">
            <a:noFill/>
          </a:ln>
          <a:effectLst/>
        </p:spPr>
        <p:txBody>
          <a:bodyPr lIns="360000" rIns="360000" anchor="ctr"/>
          <a:lstStyle>
            <a:lvl1pPr marL="0" indent="0" algn="ctr">
              <a:buNone/>
              <a:defRPr sz="16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E60BC9BE-C312-4619-AEBF-24C21F704CF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40000" y="540000"/>
            <a:ext cx="3028700" cy="1326900"/>
          </a:xfrm>
        </p:spPr>
        <p:txBody>
          <a:bodyPr/>
          <a:lstStyle>
            <a:lvl1pPr>
              <a:defRPr>
                <a:solidFill>
                  <a:schemeClr val="bg2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C09F2D66-B264-4D7C-814F-A8F0575B7C2E}"/>
              </a:ext>
            </a:extLst>
          </p:cNvPr>
          <p:cNvSpPr>
            <a:spLocks noGrp="1"/>
          </p:cNvSpPr>
          <p:nvPr>
            <p:ph type="ftr" sz="quarter" idx="2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37309B8E-E3FF-48B0-AE11-1D123D34371D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970107867"/>
      </p:ext>
    </p:extLst>
  </p:cSld>
  <p:clrMapOvr>
    <a:masterClrMapping/>
  </p:clrMapOvr>
</p:sldLayout>
</file>

<file path=ppt/slideLayouts/slideLayout17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xt Layout 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3B63572F-04A5-456D-9066-1A65AFF5E685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360363" y="1619250"/>
            <a:ext cx="5580000" cy="4500563"/>
          </a:xfrm>
          <a:solidFill>
            <a:schemeClr val="bg1">
              <a:lumMod val="95000"/>
            </a:schemeClr>
          </a:solidFill>
        </p:spPr>
        <p:txBody>
          <a:bodyPr anchor="ctr"/>
          <a:lstStyle>
            <a:lvl1pPr marL="0" indent="0" algn="ctr">
              <a:buNone/>
              <a:defRPr sz="16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your Image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DBF7CBC-CC93-4AB3-9D46-61075505816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60000" y="360000"/>
            <a:ext cx="11473200" cy="540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16" name="Subtitle">
            <a:extLst>
              <a:ext uri="{FF2B5EF4-FFF2-40B4-BE49-F238E27FC236}">
                <a16:creationId xmlns:a16="http://schemas.microsoft.com/office/drawing/2014/main" id="{152317FE-88B5-4D1F-AECF-DA69D6779BEA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360363" y="1080000"/>
            <a:ext cx="11471275" cy="360362"/>
          </a:xfrm>
        </p:spPr>
        <p:txBody>
          <a:bodyPr/>
          <a:lstStyle>
            <a:lvl1pPr marL="0" indent="0">
              <a:buNone/>
              <a:defRPr sz="2100"/>
            </a:lvl1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Left Col">
            <a:extLst>
              <a:ext uri="{FF2B5EF4-FFF2-40B4-BE49-F238E27FC236}">
                <a16:creationId xmlns:a16="http://schemas.microsoft.com/office/drawing/2014/main" id="{49529B8D-BAD9-4E6D-82F7-0275D8195AA9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6251638" y="1620000"/>
            <a:ext cx="5580000" cy="4500000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B16F57FD-ACD4-44CB-9888-789501B6AD47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6FCF9671-5246-4418-B8C6-1BFC8FD7E524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900233481"/>
      </p:ext>
    </p:extLst>
  </p:cSld>
  <p:clrMapOvr>
    <a:masterClrMapping/>
  </p:clrMapOvr>
</p:sldLayout>
</file>

<file path=ppt/slideLayouts/slideLayout184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hank You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Rectangle 35">
            <a:extLst>
              <a:ext uri="{FF2B5EF4-FFF2-40B4-BE49-F238E27FC236}">
                <a16:creationId xmlns:a16="http://schemas.microsoft.com/office/drawing/2014/main" id="{F63C6AD2-C991-4548-924C-6CC660667895}"/>
              </a:ext>
            </a:extLst>
          </p:cNvPr>
          <p:cNvSpPr/>
          <p:nvPr userDrawn="1"/>
        </p:nvSpPr>
        <p:spPr>
          <a:xfrm>
            <a:off x="0" y="4837454"/>
            <a:ext cx="12192000" cy="2024772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140927D5-AE1A-4ABD-BD8F-2F78723FF0D6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0" y="1"/>
            <a:ext cx="12191999" cy="4837454"/>
          </a:xfrm>
          <a:solidFill>
            <a:schemeClr val="bg1">
              <a:lumMod val="95000"/>
            </a:schemeClr>
          </a:solidFill>
        </p:spPr>
        <p:txBody>
          <a:bodyPr lIns="360000" tIns="360000" anchor="t"/>
          <a:lstStyle>
            <a:lvl1pPr marL="0" indent="0" algn="l">
              <a:buNone/>
              <a:defRPr sz="16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your Image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487E03C-DE68-4CE8-A7F1-B9DD28846BC8}"/>
              </a:ext>
            </a:extLst>
          </p:cNvPr>
          <p:cNvSpPr>
            <a:spLocks noGrp="1"/>
          </p:cNvSpPr>
          <p:nvPr userDrawn="1">
            <p:ph type="ctrTitle" hasCustomPrompt="1"/>
          </p:nvPr>
        </p:nvSpPr>
        <p:spPr>
          <a:xfrm>
            <a:off x="617704" y="5211721"/>
            <a:ext cx="2845036" cy="1128778"/>
          </a:xfrm>
        </p:spPr>
        <p:txBody>
          <a:bodyPr anchor="b"/>
          <a:lstStyle>
            <a:lvl1pPr algn="l">
              <a:defRPr sz="40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Thank You</a:t>
            </a:r>
          </a:p>
        </p:txBody>
      </p:sp>
      <p:grpSp>
        <p:nvGrpSpPr>
          <p:cNvPr id="29" name="Group 28" title="Paper Picture Frame">
            <a:extLst>
              <a:ext uri="{FF2B5EF4-FFF2-40B4-BE49-F238E27FC236}">
                <a16:creationId xmlns:a16="http://schemas.microsoft.com/office/drawing/2014/main" id="{677AFB22-6742-41C4-82FB-C4AE9A030367}"/>
              </a:ext>
            </a:extLst>
          </p:cNvPr>
          <p:cNvGrpSpPr/>
          <p:nvPr userDrawn="1"/>
        </p:nvGrpSpPr>
        <p:grpSpPr>
          <a:xfrm rot="21295767">
            <a:off x="5213054" y="1125704"/>
            <a:ext cx="3474160" cy="4337342"/>
            <a:chOff x="4636201" y="-1745975"/>
            <a:chExt cx="3474160" cy="4337342"/>
          </a:xfrm>
        </p:grpSpPr>
        <p:sp>
          <p:nvSpPr>
            <p:cNvPr id="15" name="Parallelogram 14">
              <a:extLst>
                <a:ext uri="{FF2B5EF4-FFF2-40B4-BE49-F238E27FC236}">
                  <a16:creationId xmlns:a16="http://schemas.microsoft.com/office/drawing/2014/main" id="{AD8B2DCC-383E-4DE2-8D64-D0FDAAAFBD66}"/>
                </a:ext>
              </a:extLst>
            </p:cNvPr>
            <p:cNvSpPr/>
            <p:nvPr userDrawn="1"/>
          </p:nvSpPr>
          <p:spPr>
            <a:xfrm rot="5400000">
              <a:off x="4813604" y="-705389"/>
              <a:ext cx="3220061" cy="3373452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6" name="Rectangle: Rounded Corners 15">
              <a:extLst>
                <a:ext uri="{FF2B5EF4-FFF2-40B4-BE49-F238E27FC236}">
                  <a16:creationId xmlns:a16="http://schemas.microsoft.com/office/drawing/2014/main" id="{0BB3C4F0-6068-487E-B600-33DB85DB06FD}"/>
                </a:ext>
              </a:extLst>
            </p:cNvPr>
            <p:cNvSpPr/>
            <p:nvPr userDrawn="1"/>
          </p:nvSpPr>
          <p:spPr>
            <a:xfrm>
              <a:off x="4636201" y="-1745975"/>
              <a:ext cx="3220061" cy="3910358"/>
            </a:xfrm>
            <a:prstGeom prst="roundRect">
              <a:avLst>
                <a:gd name="adj" fmla="val 454"/>
              </a:avLst>
            </a:prstGeom>
            <a:blipFill dpi="0" rotWithShape="1">
              <a:blip r:embed="rId2" cstate="screen">
                <a:extLst>
                  <a:ext uri="{BEBA8EAE-BF5A-486C-A8C5-ECC9F3942E4B}">
                    <a14:imgProps xmlns:a14="http://schemas.microsoft.com/office/drawing/2010/main">
                      <a14:imgLayer r:embed="rId3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F2D0CD35-6F93-431A-997D-F16BD6DEDEE6}"/>
              </a:ext>
            </a:extLst>
          </p:cNvPr>
          <p:cNvSpPr>
            <a:spLocks noGrp="1"/>
          </p:cNvSpPr>
          <p:nvPr userDrawn="1">
            <p:ph type="pic" sz="quarter" idx="11" hasCustomPrompt="1"/>
          </p:nvPr>
        </p:nvSpPr>
        <p:spPr>
          <a:xfrm rot="21295767">
            <a:off x="5415274" y="1374875"/>
            <a:ext cx="2736000" cy="288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grpSp>
        <p:nvGrpSpPr>
          <p:cNvPr id="32" name="Group 31" title="Paper Picture Frame">
            <a:extLst>
              <a:ext uri="{FF2B5EF4-FFF2-40B4-BE49-F238E27FC236}">
                <a16:creationId xmlns:a16="http://schemas.microsoft.com/office/drawing/2014/main" id="{66FB9647-A9A4-4596-ABCF-E53AFFCAFB9F}"/>
              </a:ext>
            </a:extLst>
          </p:cNvPr>
          <p:cNvGrpSpPr/>
          <p:nvPr userDrawn="1"/>
        </p:nvGrpSpPr>
        <p:grpSpPr>
          <a:xfrm>
            <a:off x="8294018" y="401177"/>
            <a:ext cx="2847409" cy="3554872"/>
            <a:chOff x="12781483" y="-1318991"/>
            <a:chExt cx="3132150" cy="3910359"/>
          </a:xfrm>
        </p:grpSpPr>
        <p:sp>
          <p:nvSpPr>
            <p:cNvPr id="26" name="Parallelogram 25">
              <a:extLst>
                <a:ext uri="{FF2B5EF4-FFF2-40B4-BE49-F238E27FC236}">
                  <a16:creationId xmlns:a16="http://schemas.microsoft.com/office/drawing/2014/main" id="{D6736371-3F18-4CDB-9DA9-9261F0E208A2}"/>
                </a:ext>
              </a:extLst>
            </p:cNvPr>
            <p:cNvSpPr/>
            <p:nvPr userDrawn="1"/>
          </p:nvSpPr>
          <p:spPr>
            <a:xfrm rot="5400000">
              <a:off x="12941422" y="-380844"/>
              <a:ext cx="2903066" cy="3041357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7" name="Rectangle: Rounded Corners 26">
              <a:extLst>
                <a:ext uri="{FF2B5EF4-FFF2-40B4-BE49-F238E27FC236}">
                  <a16:creationId xmlns:a16="http://schemas.microsoft.com/office/drawing/2014/main" id="{F9506654-1D1A-4961-B4A5-37A49D6CA565}"/>
                </a:ext>
              </a:extLst>
            </p:cNvPr>
            <p:cNvSpPr/>
            <p:nvPr userDrawn="1"/>
          </p:nvSpPr>
          <p:spPr>
            <a:xfrm>
              <a:off x="12781483" y="-1318991"/>
              <a:ext cx="2903066" cy="3525408"/>
            </a:xfrm>
            <a:prstGeom prst="roundRect">
              <a:avLst>
                <a:gd name="adj" fmla="val 454"/>
              </a:avLst>
            </a:prstGeom>
            <a:blipFill dpi="0" rotWithShape="1">
              <a:blip r:embed="rId2" cstate="screen">
                <a:extLst>
                  <a:ext uri="{BEBA8EAE-BF5A-486C-A8C5-ECC9F3942E4B}">
                    <a14:imgProps xmlns:a14="http://schemas.microsoft.com/office/drawing/2010/main">
                      <a14:imgLayer r:embed="rId3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2" name="Picture Placeholder 21">
            <a:extLst>
              <a:ext uri="{FF2B5EF4-FFF2-40B4-BE49-F238E27FC236}">
                <a16:creationId xmlns:a16="http://schemas.microsoft.com/office/drawing/2014/main" id="{9C367D40-BB87-4803-BDBA-AC460F1244D6}"/>
              </a:ext>
            </a:extLst>
          </p:cNvPr>
          <p:cNvSpPr>
            <a:spLocks noGrp="1"/>
          </p:cNvSpPr>
          <p:nvPr userDrawn="1">
            <p:ph type="pic" sz="quarter" idx="13" hasCustomPrompt="1"/>
          </p:nvPr>
        </p:nvSpPr>
        <p:spPr>
          <a:xfrm>
            <a:off x="8481972" y="577143"/>
            <a:ext cx="2242416" cy="2360438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vert="horz" lIns="180000" tIns="0" rIns="180000" bIns="0" rtlCol="0" anchor="ctr">
            <a:noAutofit/>
          </a:bodyPr>
          <a:lstStyle>
            <a:lvl1pPr marL="0" indent="0" algn="ctr">
              <a:buNone/>
              <a:defRPr lang="en-ZA" sz="1600" i="1" dirty="0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3525" lvl="0" indent="-263525" algn="ctr"/>
            <a:r>
              <a:rPr lang="en-US" noProof="0" dirty="0"/>
              <a:t>Insert Photo or Drag &amp; Drop your Photo</a:t>
            </a:r>
          </a:p>
        </p:txBody>
      </p:sp>
      <p:grpSp>
        <p:nvGrpSpPr>
          <p:cNvPr id="33" name="Group 32" title="Paper Picture Frame">
            <a:extLst>
              <a:ext uri="{FF2B5EF4-FFF2-40B4-BE49-F238E27FC236}">
                <a16:creationId xmlns:a16="http://schemas.microsoft.com/office/drawing/2014/main" id="{8E420E19-DB68-48C3-A1A6-532E242347B9}"/>
              </a:ext>
            </a:extLst>
          </p:cNvPr>
          <p:cNvGrpSpPr/>
          <p:nvPr userDrawn="1"/>
        </p:nvGrpSpPr>
        <p:grpSpPr>
          <a:xfrm rot="182524">
            <a:off x="8625708" y="3010143"/>
            <a:ext cx="2699564" cy="3418505"/>
            <a:chOff x="8372395" y="-1103087"/>
            <a:chExt cx="2969520" cy="3760355"/>
          </a:xfrm>
        </p:grpSpPr>
        <p:sp>
          <p:nvSpPr>
            <p:cNvPr id="23" name="Parallelogram 22">
              <a:extLst>
                <a:ext uri="{FF2B5EF4-FFF2-40B4-BE49-F238E27FC236}">
                  <a16:creationId xmlns:a16="http://schemas.microsoft.com/office/drawing/2014/main" id="{4995FC4C-C131-4103-8A8B-43882EF084F5}"/>
                </a:ext>
              </a:extLst>
            </p:cNvPr>
            <p:cNvSpPr/>
            <p:nvPr userDrawn="1"/>
          </p:nvSpPr>
          <p:spPr>
            <a:xfrm rot="16200000" flipH="1">
              <a:off x="8437722" y="-150836"/>
              <a:ext cx="2742777" cy="2873432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4" name="Rectangle: Rounded Corners 23">
              <a:extLst>
                <a:ext uri="{FF2B5EF4-FFF2-40B4-BE49-F238E27FC236}">
                  <a16:creationId xmlns:a16="http://schemas.microsoft.com/office/drawing/2014/main" id="{7196844A-D143-4ECC-8931-C09D2B29B259}"/>
                </a:ext>
              </a:extLst>
            </p:cNvPr>
            <p:cNvSpPr/>
            <p:nvPr userDrawn="1"/>
          </p:nvSpPr>
          <p:spPr>
            <a:xfrm>
              <a:off x="8599138" y="-1103087"/>
              <a:ext cx="2742777" cy="3330757"/>
            </a:xfrm>
            <a:prstGeom prst="roundRect">
              <a:avLst>
                <a:gd name="adj" fmla="val 454"/>
              </a:avLst>
            </a:prstGeom>
            <a:blipFill dpi="0" rotWithShape="1">
              <a:blip r:embed="rId2" cstate="screen">
                <a:extLst>
                  <a:ext uri="{BEBA8EAE-BF5A-486C-A8C5-ECC9F3942E4B}">
                    <a14:imgProps xmlns:a14="http://schemas.microsoft.com/office/drawing/2010/main">
                      <a14:imgLayer r:embed="rId3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0" name="Picture Placeholder 19">
            <a:extLst>
              <a:ext uri="{FF2B5EF4-FFF2-40B4-BE49-F238E27FC236}">
                <a16:creationId xmlns:a16="http://schemas.microsoft.com/office/drawing/2014/main" id="{8BC2FA13-02E5-4A0C-BA55-439D723E00C8}"/>
              </a:ext>
            </a:extLst>
          </p:cNvPr>
          <p:cNvSpPr>
            <a:spLocks noGrp="1"/>
          </p:cNvSpPr>
          <p:nvPr userDrawn="1">
            <p:ph type="pic" sz="quarter" idx="12" hasCustomPrompt="1"/>
          </p:nvPr>
        </p:nvSpPr>
        <p:spPr>
          <a:xfrm rot="182524">
            <a:off x="9041958" y="3196542"/>
            <a:ext cx="2118605" cy="223011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vert="horz" lIns="180000" tIns="0" rIns="180000" bIns="0" rtlCol="0" anchor="ctr">
            <a:noAutofit/>
          </a:bodyPr>
          <a:lstStyle>
            <a:lvl1pPr marL="0" indent="0" algn="ctr">
              <a:buNone/>
              <a:defRPr lang="en-ZA" sz="1600" i="1" dirty="0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3525" lvl="0" indent="-263525" algn="ctr"/>
            <a:r>
              <a:rPr lang="en-US" noProof="0" dirty="0"/>
              <a:t>Insert Photo or Drag &amp; Drop your Photo</a:t>
            </a:r>
          </a:p>
        </p:txBody>
      </p:sp>
      <p:sp>
        <p:nvSpPr>
          <p:cNvPr id="25" name="Name">
            <a:extLst>
              <a:ext uri="{FF2B5EF4-FFF2-40B4-BE49-F238E27FC236}">
                <a16:creationId xmlns:a16="http://schemas.microsoft.com/office/drawing/2014/main" id="{6B60D353-C91D-47C2-9C4D-140E5522EEBC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3574927" y="5628065"/>
            <a:ext cx="2965461" cy="252000"/>
          </a:xfrm>
        </p:spPr>
        <p:txBody>
          <a:bodyPr anchor="ctr"/>
          <a:lstStyle>
            <a:lvl1pPr marL="0" indent="0">
              <a:buNone/>
              <a:defRPr sz="16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Name</a:t>
            </a:r>
          </a:p>
        </p:txBody>
      </p:sp>
      <p:sp>
        <p:nvSpPr>
          <p:cNvPr id="28" name="Email">
            <a:extLst>
              <a:ext uri="{FF2B5EF4-FFF2-40B4-BE49-F238E27FC236}">
                <a16:creationId xmlns:a16="http://schemas.microsoft.com/office/drawing/2014/main" id="{A6FBF5C8-50EA-413A-BC0B-6411846BA12F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3574927" y="6033525"/>
            <a:ext cx="2965461" cy="252000"/>
          </a:xfrm>
        </p:spPr>
        <p:txBody>
          <a:bodyPr anchor="ctr"/>
          <a:lstStyle>
            <a:lvl1pPr marL="0" indent="0">
              <a:buNone/>
              <a:defRPr sz="16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Email</a:t>
            </a:r>
          </a:p>
        </p:txBody>
      </p:sp>
    </p:spTree>
    <p:extLst>
      <p:ext uri="{BB962C8B-B14F-4D97-AF65-F5344CB8AC3E}">
        <p14:creationId xmlns:p14="http://schemas.microsoft.com/office/powerpoint/2010/main" val="2165139256"/>
      </p:ext>
    </p:extLst>
  </p:cSld>
  <p:clrMapOvr>
    <a:masterClrMapping/>
  </p:clrMapOvr>
</p:sldLayout>
</file>

<file path=ppt/slideLayouts/slideLayout2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Random with Image Background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140927D5-AE1A-4ABD-BD8F-2F78723FF0D6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252000" y="252000"/>
            <a:ext cx="11687999" cy="5855878"/>
          </a:xfrm>
          <a:solidFill>
            <a:schemeClr val="bg1">
              <a:lumMod val="95000"/>
            </a:schemeClr>
          </a:solidFill>
        </p:spPr>
        <p:txBody>
          <a:bodyPr lIns="360000" tIns="360000" anchor="t"/>
          <a:lstStyle>
            <a:lvl1pPr marL="0" indent="0" algn="l">
              <a:buNone/>
              <a:defRPr sz="16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your Image</a:t>
            </a:r>
          </a:p>
        </p:txBody>
      </p:sp>
      <p:grpSp>
        <p:nvGrpSpPr>
          <p:cNvPr id="29" name="Group 28" title="Paper Picture Frame">
            <a:extLst>
              <a:ext uri="{FF2B5EF4-FFF2-40B4-BE49-F238E27FC236}">
                <a16:creationId xmlns:a16="http://schemas.microsoft.com/office/drawing/2014/main" id="{677AFB22-6742-41C4-82FB-C4AE9A030367}"/>
              </a:ext>
            </a:extLst>
          </p:cNvPr>
          <p:cNvGrpSpPr/>
          <p:nvPr userDrawn="1"/>
        </p:nvGrpSpPr>
        <p:grpSpPr>
          <a:xfrm rot="21295767">
            <a:off x="602957" y="1125704"/>
            <a:ext cx="3474160" cy="4337342"/>
            <a:chOff x="4636201" y="-1745975"/>
            <a:chExt cx="3474160" cy="4337342"/>
          </a:xfrm>
        </p:grpSpPr>
        <p:sp>
          <p:nvSpPr>
            <p:cNvPr id="15" name="Parallelogram 14">
              <a:extLst>
                <a:ext uri="{FF2B5EF4-FFF2-40B4-BE49-F238E27FC236}">
                  <a16:creationId xmlns:a16="http://schemas.microsoft.com/office/drawing/2014/main" id="{AD8B2DCC-383E-4DE2-8D64-D0FDAAAFBD66}"/>
                </a:ext>
              </a:extLst>
            </p:cNvPr>
            <p:cNvSpPr/>
            <p:nvPr userDrawn="1"/>
          </p:nvSpPr>
          <p:spPr>
            <a:xfrm rot="5400000">
              <a:off x="4813604" y="-705389"/>
              <a:ext cx="3220061" cy="3373452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6" name="Rectangle: Rounded Corners 15">
              <a:extLst>
                <a:ext uri="{FF2B5EF4-FFF2-40B4-BE49-F238E27FC236}">
                  <a16:creationId xmlns:a16="http://schemas.microsoft.com/office/drawing/2014/main" id="{0BB3C4F0-6068-487E-B600-33DB85DB06FD}"/>
                </a:ext>
              </a:extLst>
            </p:cNvPr>
            <p:cNvSpPr/>
            <p:nvPr userDrawn="1"/>
          </p:nvSpPr>
          <p:spPr>
            <a:xfrm>
              <a:off x="4636201" y="-1745975"/>
              <a:ext cx="3220061" cy="3910358"/>
            </a:xfrm>
            <a:prstGeom prst="roundRect">
              <a:avLst>
                <a:gd name="adj" fmla="val 454"/>
              </a:avLst>
            </a:prstGeom>
            <a:blipFill dpi="0" rotWithShape="1">
              <a:blip r:embed="rId2" cstate="screen">
                <a:extLst>
                  <a:ext uri="{BEBA8EAE-BF5A-486C-A8C5-ECC9F3942E4B}">
                    <a14:imgProps xmlns:a14="http://schemas.microsoft.com/office/drawing/2010/main">
                      <a14:imgLayer r:embed="rId3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F2D0CD35-6F93-431A-997D-F16BD6DEDEE6}"/>
              </a:ext>
            </a:extLst>
          </p:cNvPr>
          <p:cNvSpPr>
            <a:spLocks noGrp="1"/>
          </p:cNvSpPr>
          <p:nvPr userDrawn="1">
            <p:ph type="pic" sz="quarter" idx="11" hasCustomPrompt="1"/>
          </p:nvPr>
        </p:nvSpPr>
        <p:spPr>
          <a:xfrm rot="21295767">
            <a:off x="805177" y="1374875"/>
            <a:ext cx="2736000" cy="288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grpSp>
        <p:nvGrpSpPr>
          <p:cNvPr id="32" name="Group 31" title="Paper Picture Frame">
            <a:extLst>
              <a:ext uri="{FF2B5EF4-FFF2-40B4-BE49-F238E27FC236}">
                <a16:creationId xmlns:a16="http://schemas.microsoft.com/office/drawing/2014/main" id="{66FB9647-A9A4-4596-ABCF-E53AFFCAFB9F}"/>
              </a:ext>
            </a:extLst>
          </p:cNvPr>
          <p:cNvGrpSpPr/>
          <p:nvPr userDrawn="1"/>
        </p:nvGrpSpPr>
        <p:grpSpPr>
          <a:xfrm>
            <a:off x="3683921" y="401177"/>
            <a:ext cx="2847409" cy="3554872"/>
            <a:chOff x="12781483" y="-1318991"/>
            <a:chExt cx="3132150" cy="3910359"/>
          </a:xfrm>
        </p:grpSpPr>
        <p:sp>
          <p:nvSpPr>
            <p:cNvPr id="26" name="Parallelogram 25">
              <a:extLst>
                <a:ext uri="{FF2B5EF4-FFF2-40B4-BE49-F238E27FC236}">
                  <a16:creationId xmlns:a16="http://schemas.microsoft.com/office/drawing/2014/main" id="{D6736371-3F18-4CDB-9DA9-9261F0E208A2}"/>
                </a:ext>
              </a:extLst>
            </p:cNvPr>
            <p:cNvSpPr/>
            <p:nvPr userDrawn="1"/>
          </p:nvSpPr>
          <p:spPr>
            <a:xfrm rot="5400000">
              <a:off x="12941422" y="-380844"/>
              <a:ext cx="2903066" cy="3041357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7" name="Rectangle: Rounded Corners 26">
              <a:extLst>
                <a:ext uri="{FF2B5EF4-FFF2-40B4-BE49-F238E27FC236}">
                  <a16:creationId xmlns:a16="http://schemas.microsoft.com/office/drawing/2014/main" id="{F9506654-1D1A-4961-B4A5-37A49D6CA565}"/>
                </a:ext>
              </a:extLst>
            </p:cNvPr>
            <p:cNvSpPr/>
            <p:nvPr userDrawn="1"/>
          </p:nvSpPr>
          <p:spPr>
            <a:xfrm>
              <a:off x="12781483" y="-1318991"/>
              <a:ext cx="2903066" cy="3525408"/>
            </a:xfrm>
            <a:prstGeom prst="roundRect">
              <a:avLst>
                <a:gd name="adj" fmla="val 454"/>
              </a:avLst>
            </a:prstGeom>
            <a:blipFill dpi="0" rotWithShape="1">
              <a:blip r:embed="rId2" cstate="screen">
                <a:extLst>
                  <a:ext uri="{BEBA8EAE-BF5A-486C-A8C5-ECC9F3942E4B}">
                    <a14:imgProps xmlns:a14="http://schemas.microsoft.com/office/drawing/2010/main">
                      <a14:imgLayer r:embed="rId3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2" name="Picture Placeholder 21">
            <a:extLst>
              <a:ext uri="{FF2B5EF4-FFF2-40B4-BE49-F238E27FC236}">
                <a16:creationId xmlns:a16="http://schemas.microsoft.com/office/drawing/2014/main" id="{9C367D40-BB87-4803-BDBA-AC460F1244D6}"/>
              </a:ext>
            </a:extLst>
          </p:cNvPr>
          <p:cNvSpPr>
            <a:spLocks noGrp="1"/>
          </p:cNvSpPr>
          <p:nvPr userDrawn="1">
            <p:ph type="pic" sz="quarter" idx="13" hasCustomPrompt="1"/>
          </p:nvPr>
        </p:nvSpPr>
        <p:spPr>
          <a:xfrm>
            <a:off x="3871875" y="577143"/>
            <a:ext cx="2242416" cy="2360438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vert="horz" lIns="180000" tIns="0" rIns="180000" bIns="0" rtlCol="0" anchor="ctr">
            <a:noAutofit/>
          </a:bodyPr>
          <a:lstStyle>
            <a:lvl1pPr marL="0" indent="0" algn="ctr">
              <a:buNone/>
              <a:defRPr lang="en-ZA" sz="1600" i="1" dirty="0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3525" lvl="0" indent="-263525" algn="ctr"/>
            <a:r>
              <a:rPr lang="en-US" noProof="0" dirty="0"/>
              <a:t>Insert Photo or Drag &amp; Drop your Photo</a:t>
            </a:r>
          </a:p>
        </p:txBody>
      </p:sp>
      <p:grpSp>
        <p:nvGrpSpPr>
          <p:cNvPr id="33" name="Group 32" title="Paper Picture Frame">
            <a:extLst>
              <a:ext uri="{FF2B5EF4-FFF2-40B4-BE49-F238E27FC236}">
                <a16:creationId xmlns:a16="http://schemas.microsoft.com/office/drawing/2014/main" id="{8E420E19-DB68-48C3-A1A6-532E242347B9}"/>
              </a:ext>
            </a:extLst>
          </p:cNvPr>
          <p:cNvGrpSpPr/>
          <p:nvPr userDrawn="1"/>
        </p:nvGrpSpPr>
        <p:grpSpPr>
          <a:xfrm rot="182524">
            <a:off x="4015611" y="3010143"/>
            <a:ext cx="2699564" cy="3418505"/>
            <a:chOff x="8372395" y="-1103087"/>
            <a:chExt cx="2969520" cy="3760355"/>
          </a:xfrm>
        </p:grpSpPr>
        <p:sp>
          <p:nvSpPr>
            <p:cNvPr id="23" name="Parallelogram 22">
              <a:extLst>
                <a:ext uri="{FF2B5EF4-FFF2-40B4-BE49-F238E27FC236}">
                  <a16:creationId xmlns:a16="http://schemas.microsoft.com/office/drawing/2014/main" id="{4995FC4C-C131-4103-8A8B-43882EF084F5}"/>
                </a:ext>
              </a:extLst>
            </p:cNvPr>
            <p:cNvSpPr/>
            <p:nvPr userDrawn="1"/>
          </p:nvSpPr>
          <p:spPr>
            <a:xfrm rot="16200000" flipH="1">
              <a:off x="8437722" y="-150836"/>
              <a:ext cx="2742777" cy="2873432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4" name="Rectangle: Rounded Corners 23">
              <a:extLst>
                <a:ext uri="{FF2B5EF4-FFF2-40B4-BE49-F238E27FC236}">
                  <a16:creationId xmlns:a16="http://schemas.microsoft.com/office/drawing/2014/main" id="{7196844A-D143-4ECC-8931-C09D2B29B259}"/>
                </a:ext>
              </a:extLst>
            </p:cNvPr>
            <p:cNvSpPr/>
            <p:nvPr userDrawn="1"/>
          </p:nvSpPr>
          <p:spPr>
            <a:xfrm>
              <a:off x="8599138" y="-1103087"/>
              <a:ext cx="2742777" cy="3330757"/>
            </a:xfrm>
            <a:prstGeom prst="roundRect">
              <a:avLst>
                <a:gd name="adj" fmla="val 454"/>
              </a:avLst>
            </a:prstGeom>
            <a:blipFill dpi="0" rotWithShape="1">
              <a:blip r:embed="rId2" cstate="screen">
                <a:extLst>
                  <a:ext uri="{BEBA8EAE-BF5A-486C-A8C5-ECC9F3942E4B}">
                    <a14:imgProps xmlns:a14="http://schemas.microsoft.com/office/drawing/2010/main">
                      <a14:imgLayer r:embed="rId3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0" name="Picture Placeholder 19">
            <a:extLst>
              <a:ext uri="{FF2B5EF4-FFF2-40B4-BE49-F238E27FC236}">
                <a16:creationId xmlns:a16="http://schemas.microsoft.com/office/drawing/2014/main" id="{8BC2FA13-02E5-4A0C-BA55-439D723E00C8}"/>
              </a:ext>
            </a:extLst>
          </p:cNvPr>
          <p:cNvSpPr>
            <a:spLocks noGrp="1"/>
          </p:cNvSpPr>
          <p:nvPr userDrawn="1">
            <p:ph type="pic" sz="quarter" idx="12" hasCustomPrompt="1"/>
          </p:nvPr>
        </p:nvSpPr>
        <p:spPr>
          <a:xfrm rot="182524">
            <a:off x="4431861" y="3196542"/>
            <a:ext cx="2118605" cy="223011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vert="horz" lIns="180000" tIns="0" rIns="180000" bIns="0" rtlCol="0" anchor="ctr">
            <a:noAutofit/>
          </a:bodyPr>
          <a:lstStyle>
            <a:lvl1pPr marL="0" indent="0" algn="ctr">
              <a:buNone/>
              <a:defRPr lang="en-ZA" sz="1600" i="1" dirty="0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3525" lvl="0" indent="-263525" algn="ctr"/>
            <a:r>
              <a:rPr lang="en-US" noProof="0" dirty="0"/>
              <a:t>Insert Photo or Drag &amp; Drop your Photo</a:t>
            </a:r>
          </a:p>
        </p:txBody>
      </p:sp>
      <p:grpSp>
        <p:nvGrpSpPr>
          <p:cNvPr id="30" name="Group 29" title="Paper Picture Frame">
            <a:extLst>
              <a:ext uri="{FF2B5EF4-FFF2-40B4-BE49-F238E27FC236}">
                <a16:creationId xmlns:a16="http://schemas.microsoft.com/office/drawing/2014/main" id="{E9ADE087-1486-4770-813C-22EC3610B7BE}"/>
              </a:ext>
            </a:extLst>
          </p:cNvPr>
          <p:cNvGrpSpPr/>
          <p:nvPr userDrawn="1"/>
        </p:nvGrpSpPr>
        <p:grpSpPr>
          <a:xfrm>
            <a:off x="6620442" y="973226"/>
            <a:ext cx="3474160" cy="4337342"/>
            <a:chOff x="4636201" y="-1745975"/>
            <a:chExt cx="3474160" cy="4337342"/>
          </a:xfrm>
        </p:grpSpPr>
        <p:sp>
          <p:nvSpPr>
            <p:cNvPr id="31" name="Parallelogram 30">
              <a:extLst>
                <a:ext uri="{FF2B5EF4-FFF2-40B4-BE49-F238E27FC236}">
                  <a16:creationId xmlns:a16="http://schemas.microsoft.com/office/drawing/2014/main" id="{B00AEFCF-4740-4F96-9450-1BE17A80E83E}"/>
                </a:ext>
              </a:extLst>
            </p:cNvPr>
            <p:cNvSpPr/>
            <p:nvPr userDrawn="1"/>
          </p:nvSpPr>
          <p:spPr>
            <a:xfrm rot="5400000">
              <a:off x="4813604" y="-705389"/>
              <a:ext cx="3220061" cy="3373452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4" name="Rectangle: Rounded Corners 33">
              <a:extLst>
                <a:ext uri="{FF2B5EF4-FFF2-40B4-BE49-F238E27FC236}">
                  <a16:creationId xmlns:a16="http://schemas.microsoft.com/office/drawing/2014/main" id="{D267AE62-00A1-412E-84B7-92F55C4F65F0}"/>
                </a:ext>
              </a:extLst>
            </p:cNvPr>
            <p:cNvSpPr/>
            <p:nvPr userDrawn="1"/>
          </p:nvSpPr>
          <p:spPr>
            <a:xfrm>
              <a:off x="4636201" y="-1745975"/>
              <a:ext cx="3220061" cy="3910358"/>
            </a:xfrm>
            <a:prstGeom prst="roundRect">
              <a:avLst>
                <a:gd name="adj" fmla="val 454"/>
              </a:avLst>
            </a:prstGeom>
            <a:blipFill dpi="0" rotWithShape="1">
              <a:blip r:embed="rId2" cstate="screen">
                <a:extLst>
                  <a:ext uri="{BEBA8EAE-BF5A-486C-A8C5-ECC9F3942E4B}">
                    <a14:imgProps xmlns:a14="http://schemas.microsoft.com/office/drawing/2010/main">
                      <a14:imgLayer r:embed="rId3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37" name="Picture Placeholder 17">
            <a:extLst>
              <a:ext uri="{FF2B5EF4-FFF2-40B4-BE49-F238E27FC236}">
                <a16:creationId xmlns:a16="http://schemas.microsoft.com/office/drawing/2014/main" id="{4A10A739-AEE8-47CE-9B61-6428138D8C22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6822662" y="1222397"/>
            <a:ext cx="2736000" cy="288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Font typeface="Arial" panose="020B0604020202020204" pitchFamily="34" charset="0"/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grpSp>
        <p:nvGrpSpPr>
          <p:cNvPr id="38" name="Group 37" title="Paper Picture Frame">
            <a:extLst>
              <a:ext uri="{FF2B5EF4-FFF2-40B4-BE49-F238E27FC236}">
                <a16:creationId xmlns:a16="http://schemas.microsoft.com/office/drawing/2014/main" id="{DABF8768-C8D1-4A82-A805-C5F5506C58BC}"/>
              </a:ext>
            </a:extLst>
          </p:cNvPr>
          <p:cNvGrpSpPr/>
          <p:nvPr userDrawn="1"/>
        </p:nvGrpSpPr>
        <p:grpSpPr>
          <a:xfrm rot="21371983">
            <a:off x="9482263" y="3024706"/>
            <a:ext cx="2454149" cy="3107732"/>
            <a:chOff x="8372395" y="-1103087"/>
            <a:chExt cx="2969520" cy="3760355"/>
          </a:xfrm>
        </p:grpSpPr>
        <p:sp>
          <p:nvSpPr>
            <p:cNvPr id="39" name="Parallelogram 38">
              <a:extLst>
                <a:ext uri="{FF2B5EF4-FFF2-40B4-BE49-F238E27FC236}">
                  <a16:creationId xmlns:a16="http://schemas.microsoft.com/office/drawing/2014/main" id="{FE4F63D7-193C-4BF1-AA6A-0CC6255B54E1}"/>
                </a:ext>
              </a:extLst>
            </p:cNvPr>
            <p:cNvSpPr/>
            <p:nvPr userDrawn="1"/>
          </p:nvSpPr>
          <p:spPr>
            <a:xfrm rot="16200000" flipH="1">
              <a:off x="8437722" y="-150836"/>
              <a:ext cx="2742777" cy="2873432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40" name="Rectangle: Rounded Corners 39">
              <a:extLst>
                <a:ext uri="{FF2B5EF4-FFF2-40B4-BE49-F238E27FC236}">
                  <a16:creationId xmlns:a16="http://schemas.microsoft.com/office/drawing/2014/main" id="{012AACF3-CD28-4F7B-9D0A-793661FA87CD}"/>
                </a:ext>
              </a:extLst>
            </p:cNvPr>
            <p:cNvSpPr/>
            <p:nvPr userDrawn="1"/>
          </p:nvSpPr>
          <p:spPr>
            <a:xfrm>
              <a:off x="8599138" y="-1103087"/>
              <a:ext cx="2742777" cy="3330757"/>
            </a:xfrm>
            <a:prstGeom prst="roundRect">
              <a:avLst>
                <a:gd name="adj" fmla="val 454"/>
              </a:avLst>
            </a:prstGeom>
            <a:blipFill dpi="0" rotWithShape="1">
              <a:blip r:embed="rId2" cstate="screen">
                <a:extLst>
                  <a:ext uri="{BEBA8EAE-BF5A-486C-A8C5-ECC9F3942E4B}">
                    <a14:imgProps xmlns:a14="http://schemas.microsoft.com/office/drawing/2010/main">
                      <a14:imgLayer r:embed="rId3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41" name="Picture Placeholder 19">
            <a:extLst>
              <a:ext uri="{FF2B5EF4-FFF2-40B4-BE49-F238E27FC236}">
                <a16:creationId xmlns:a16="http://schemas.microsoft.com/office/drawing/2014/main" id="{6EC1D360-C4E2-4C91-AF9E-7AF1E6EC1266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 rot="21371983">
            <a:off x="9822213" y="3201538"/>
            <a:ext cx="1926005" cy="2027373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vert="horz" lIns="180000" tIns="0" rIns="180000" bIns="0" rtlCol="0" anchor="ctr">
            <a:noAutofit/>
          </a:bodyPr>
          <a:lstStyle>
            <a:lvl1pPr marL="0" indent="0" algn="ctr">
              <a:buNone/>
              <a:defRPr lang="en-ZA" sz="1600" i="1" dirty="0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3525" lvl="0" indent="-263525" algn="ctr"/>
            <a:r>
              <a:rPr lang="en-US" noProof="0" dirty="0"/>
              <a:t>Insert Photo or Drag &amp; Drop your Photo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E3938908-8151-4852-9D34-4A0EABB5D11D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 rot="-300000">
            <a:off x="963681" y="4376844"/>
            <a:ext cx="2736000" cy="495300"/>
          </a:xfrm>
        </p:spPr>
        <p:txBody>
          <a:bodyPr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42" name="Text Placeholder 10">
            <a:extLst>
              <a:ext uri="{FF2B5EF4-FFF2-40B4-BE49-F238E27FC236}">
                <a16:creationId xmlns:a16="http://schemas.microsoft.com/office/drawing/2014/main" id="{04BE0EB4-E211-48E7-8CE9-238F14C8B165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 rot="180000">
            <a:off x="4369313" y="5528337"/>
            <a:ext cx="2079980" cy="247763"/>
          </a:xfrm>
        </p:spPr>
        <p:txBody>
          <a:bodyPr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43" name="Text Placeholder 10">
            <a:extLst>
              <a:ext uri="{FF2B5EF4-FFF2-40B4-BE49-F238E27FC236}">
                <a16:creationId xmlns:a16="http://schemas.microsoft.com/office/drawing/2014/main" id="{41AFF39C-F3E3-438F-A3D2-1A0DB25498BE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6822662" y="4210036"/>
            <a:ext cx="2736000" cy="495300"/>
          </a:xfrm>
        </p:spPr>
        <p:txBody>
          <a:bodyPr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44" name="Text Placeholder 10">
            <a:extLst>
              <a:ext uri="{FF2B5EF4-FFF2-40B4-BE49-F238E27FC236}">
                <a16:creationId xmlns:a16="http://schemas.microsoft.com/office/drawing/2014/main" id="{2890AC8F-E5E5-4784-8192-85E10FEC1D39}"/>
              </a:ext>
            </a:extLst>
          </p:cNvPr>
          <p:cNvSpPr>
            <a:spLocks noGrp="1"/>
          </p:cNvSpPr>
          <p:nvPr>
            <p:ph type="body" sz="quarter" idx="19" hasCustomPrompt="1"/>
          </p:nvPr>
        </p:nvSpPr>
        <p:spPr>
          <a:xfrm rot="-240000">
            <a:off x="9902901" y="5285017"/>
            <a:ext cx="1912579" cy="247763"/>
          </a:xfrm>
        </p:spPr>
        <p:txBody>
          <a:bodyPr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39116EB9-0069-42F5-8A98-F976EF65381F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 rot="288775">
            <a:off x="9437688" y="577850"/>
            <a:ext cx="2071687" cy="1335088"/>
          </a:xfrm>
          <a:prstGeom prst="wedgeRoundRectCallout">
            <a:avLst>
              <a:gd name="adj1" fmla="val -30641"/>
              <a:gd name="adj2" fmla="val 65354"/>
              <a:gd name="adj3" fmla="val 16667"/>
            </a:avLst>
          </a:prstGeom>
          <a:solidFill>
            <a:schemeClr val="tx1"/>
          </a:solidFill>
        </p:spPr>
        <p:txBody>
          <a:bodyPr lIns="72000" anchor="ctr"/>
          <a:lstStyle>
            <a:lvl1pPr marL="0" indent="0" algn="ctr">
              <a:buNone/>
              <a:defRPr sz="1600" b="1" i="1">
                <a:solidFill>
                  <a:schemeClr val="bg1"/>
                </a:solidFill>
                <a:latin typeface="+mj-lt"/>
              </a:defRPr>
            </a:lvl1pPr>
            <a:lvl2pPr marL="263525" indent="0">
              <a:buNone/>
              <a:defRPr>
                <a:solidFill>
                  <a:schemeClr val="bg1"/>
                </a:solidFill>
              </a:defRPr>
            </a:lvl2pPr>
            <a:lvl3pPr marL="536575" indent="0">
              <a:buNone/>
              <a:defRPr>
                <a:solidFill>
                  <a:schemeClr val="bg1"/>
                </a:solidFill>
              </a:defRPr>
            </a:lvl3pPr>
            <a:lvl4pPr marL="811213" indent="0">
              <a:buNone/>
              <a:defRPr>
                <a:solidFill>
                  <a:schemeClr val="bg1"/>
                </a:solidFill>
              </a:defRPr>
            </a:lvl4pPr>
            <a:lvl5pPr marL="1074738" indent="0">
              <a:buNone/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Say Something!</a:t>
            </a:r>
          </a:p>
        </p:txBody>
      </p:sp>
      <p:sp>
        <p:nvSpPr>
          <p:cNvPr id="14" name="Footer Placeholder 13">
            <a:extLst>
              <a:ext uri="{FF2B5EF4-FFF2-40B4-BE49-F238E27FC236}">
                <a16:creationId xmlns:a16="http://schemas.microsoft.com/office/drawing/2014/main" id="{4FEE5F91-F850-4990-8BAE-FC47F35EF61F}"/>
              </a:ext>
            </a:extLst>
          </p:cNvPr>
          <p:cNvSpPr>
            <a:spLocks noGrp="1"/>
          </p:cNvSpPr>
          <p:nvPr>
            <p:ph type="ftr" sz="quarter" idx="2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7" name="Slide Number Placeholder 16">
            <a:extLst>
              <a:ext uri="{FF2B5EF4-FFF2-40B4-BE49-F238E27FC236}">
                <a16:creationId xmlns:a16="http://schemas.microsoft.com/office/drawing/2014/main" id="{09436D6D-4FD1-4228-BC50-045577FE7D67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7C25069-8666-439B-A4BB-A10D9B15FCF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3342008911"/>
      </p:ext>
    </p:extLst>
  </p:cSld>
  <p:clrMapOvr>
    <a:masterClrMapping/>
  </p:clrMapOvr>
</p:sldLayout>
</file>

<file path=ppt/slideLayouts/slideLayout2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33979948-0D6A-4830-85D5-C39B643EDFA5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60853698-1496-415B-A791-C17C6B35712D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pic>
        <p:nvPicPr>
          <p:cNvPr id="8" name="Picture 7">
            <a:extLst>
              <a:ext uri="{FF2B5EF4-FFF2-40B4-BE49-F238E27FC236}">
                <a16:creationId xmlns:a16="http://schemas.microsoft.com/office/drawing/2014/main" id="{500CCC50-D5AE-473E-8DA4-2E638E56EE1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saturation sat="0"/>
                    </a14:imgEffect>
                    <a14:imgEffect>
                      <a14:brightnessContrast bright="-43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 l="15149" r="15149"/>
          <a:stretch/>
        </p:blipFill>
        <p:spPr>
          <a:xfrm>
            <a:off x="3794310" y="246389"/>
            <a:ext cx="8145689" cy="5861490"/>
          </a:xfrm>
          <a:prstGeom prst="rect">
            <a:avLst/>
          </a:prstGeom>
        </p:spPr>
      </p:pic>
      <p:grpSp>
        <p:nvGrpSpPr>
          <p:cNvPr id="9" name="Group 8">
            <a:extLst>
              <a:ext uri="{FF2B5EF4-FFF2-40B4-BE49-F238E27FC236}">
                <a16:creationId xmlns:a16="http://schemas.microsoft.com/office/drawing/2014/main" id="{60BF6A3E-62E6-48CD-A29B-88CE73E6821C}"/>
              </a:ext>
            </a:extLst>
          </p:cNvPr>
          <p:cNvGrpSpPr/>
          <p:nvPr userDrawn="1"/>
        </p:nvGrpSpPr>
        <p:grpSpPr>
          <a:xfrm>
            <a:off x="3794310" y="107507"/>
            <a:ext cx="8262572" cy="6100707"/>
            <a:chOff x="3794310" y="378647"/>
            <a:chExt cx="4603381" cy="6100707"/>
          </a:xfrm>
        </p:grpSpPr>
        <p:sp>
          <p:nvSpPr>
            <p:cNvPr id="10" name="Rectangle: Rounded Corners 9">
              <a:extLst>
                <a:ext uri="{FF2B5EF4-FFF2-40B4-BE49-F238E27FC236}">
                  <a16:creationId xmlns:a16="http://schemas.microsoft.com/office/drawing/2014/main" id="{A1DC6FC8-8952-4670-8231-0DEB3888720B}"/>
                </a:ext>
              </a:extLst>
            </p:cNvPr>
            <p:cNvSpPr/>
            <p:nvPr/>
          </p:nvSpPr>
          <p:spPr>
            <a:xfrm>
              <a:off x="4078709" y="686261"/>
              <a:ext cx="4034583" cy="5485478"/>
            </a:xfrm>
            <a:prstGeom prst="roundRect">
              <a:avLst>
                <a:gd name="adj" fmla="val 2715"/>
              </a:avLst>
            </a:prstGeom>
            <a:noFill/>
            <a:ln w="12700">
              <a:gradFill>
                <a:gsLst>
                  <a:gs pos="0">
                    <a:schemeClr val="accent1">
                      <a:lumMod val="5000"/>
                      <a:lumOff val="95000"/>
                      <a:alpha val="50000"/>
                    </a:schemeClr>
                  </a:gs>
                  <a:gs pos="79637">
                    <a:schemeClr val="tx1">
                      <a:lumMod val="75000"/>
                      <a:lumOff val="25000"/>
                      <a:alpha val="50000"/>
                    </a:schemeClr>
                  </a:gs>
                  <a:gs pos="25682">
                    <a:schemeClr val="tx1">
                      <a:lumMod val="75000"/>
                      <a:lumOff val="25000"/>
                      <a:alpha val="50000"/>
                    </a:schemeClr>
                  </a:gs>
                  <a:gs pos="52200">
                    <a:srgbClr val="FBFCFE">
                      <a:alpha val="50000"/>
                    </a:srgbClr>
                  </a:gs>
                  <a:gs pos="100000">
                    <a:schemeClr val="bg1">
                      <a:alpha val="50000"/>
                    </a:schemeClr>
                  </a:gs>
                </a:gsLst>
                <a:lin ang="5400000" scaled="1"/>
              </a:gradFill>
            </a:ln>
            <a:effectLst>
              <a:outerShdw blurRad="50800" dist="38100" dir="2700000" algn="tl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1" name="Oval 10">
              <a:extLst>
                <a:ext uri="{FF2B5EF4-FFF2-40B4-BE49-F238E27FC236}">
                  <a16:creationId xmlns:a16="http://schemas.microsoft.com/office/drawing/2014/main" id="{84192ED6-1886-4B29-9A6C-ADAE288D3734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4239852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2" name="Oval 11">
              <a:extLst>
                <a:ext uri="{FF2B5EF4-FFF2-40B4-BE49-F238E27FC236}">
                  <a16:creationId xmlns:a16="http://schemas.microsoft.com/office/drawing/2014/main" id="{9E42FD3D-CCFD-4F58-AD2F-5A4E47F4A398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4901188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3" name="Oval 12">
              <a:extLst>
                <a:ext uri="{FF2B5EF4-FFF2-40B4-BE49-F238E27FC236}">
                  <a16:creationId xmlns:a16="http://schemas.microsoft.com/office/drawing/2014/main" id="{A84683CE-A8CF-49AF-A201-4D23ED3A68A8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5423643" y="378647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rgbClr val="FFE181">
                    <a:alpha val="22745"/>
                  </a:srgb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4" name="Oval 13">
              <a:extLst>
                <a:ext uri="{FF2B5EF4-FFF2-40B4-BE49-F238E27FC236}">
                  <a16:creationId xmlns:a16="http://schemas.microsoft.com/office/drawing/2014/main" id="{08F4BFA5-1514-4544-81D7-D521E014D69F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6223860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5" name="Oval 14">
              <a:extLst>
                <a:ext uri="{FF2B5EF4-FFF2-40B4-BE49-F238E27FC236}">
                  <a16:creationId xmlns:a16="http://schemas.microsoft.com/office/drawing/2014/main" id="{AF4E5B31-2016-4534-B74E-BF7499980381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6885196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accent1">
                    <a:alpha val="27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7" name="Oval 16">
              <a:extLst>
                <a:ext uri="{FF2B5EF4-FFF2-40B4-BE49-F238E27FC236}">
                  <a16:creationId xmlns:a16="http://schemas.microsoft.com/office/drawing/2014/main" id="{30628104-EF5F-4CA8-917F-4B8EDE41385C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546532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8" name="Oval 17">
              <a:extLst>
                <a:ext uri="{FF2B5EF4-FFF2-40B4-BE49-F238E27FC236}">
                  <a16:creationId xmlns:a16="http://schemas.microsoft.com/office/drawing/2014/main" id="{E56B754A-8F9A-4225-827F-D9ED4744CB07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794310" y="985641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9" name="Oval 18">
              <a:extLst>
                <a:ext uri="{FF2B5EF4-FFF2-40B4-BE49-F238E27FC236}">
                  <a16:creationId xmlns:a16="http://schemas.microsoft.com/office/drawing/2014/main" id="{A563274F-DD8F-44AA-BB79-93A19A6D590D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1731516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0" name="Oval 19">
              <a:extLst>
                <a:ext uri="{FF2B5EF4-FFF2-40B4-BE49-F238E27FC236}">
                  <a16:creationId xmlns:a16="http://schemas.microsoft.com/office/drawing/2014/main" id="{F60AB2D4-F44C-4BEF-9335-E1FA1B64B1E7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2338510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accent1">
                    <a:alpha val="25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1" name="Oval 20">
              <a:extLst>
                <a:ext uri="{FF2B5EF4-FFF2-40B4-BE49-F238E27FC236}">
                  <a16:creationId xmlns:a16="http://schemas.microsoft.com/office/drawing/2014/main" id="{2164B0E6-261D-4D09-B280-E724ACF9572B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4766486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2" name="Oval 21">
              <a:extLst>
                <a:ext uri="{FF2B5EF4-FFF2-40B4-BE49-F238E27FC236}">
                  <a16:creationId xmlns:a16="http://schemas.microsoft.com/office/drawing/2014/main" id="{0838B82D-143F-482A-84F0-67DE64BA6E7B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3552498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bg1">
                    <a:lumMod val="75000"/>
                    <a:alpha val="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3" name="Oval 22">
              <a:extLst>
                <a:ext uri="{FF2B5EF4-FFF2-40B4-BE49-F238E27FC236}">
                  <a16:creationId xmlns:a16="http://schemas.microsoft.com/office/drawing/2014/main" id="{CD868BF9-8C80-43A6-97B7-BAEA0D2D858B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4159492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bg1">
                    <a:lumMod val="75000"/>
                    <a:alpha val="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4" name="Oval 23">
              <a:extLst>
                <a:ext uri="{FF2B5EF4-FFF2-40B4-BE49-F238E27FC236}">
                  <a16:creationId xmlns:a16="http://schemas.microsoft.com/office/drawing/2014/main" id="{4CDF3342-974B-426A-B17F-44BD1CD43D13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2945504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5" name="Oval 24">
              <a:extLst>
                <a:ext uri="{FF2B5EF4-FFF2-40B4-BE49-F238E27FC236}">
                  <a16:creationId xmlns:a16="http://schemas.microsoft.com/office/drawing/2014/main" id="{D2644570-2F82-43DE-A26E-D64C230F8398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5373480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6" name="Oval 25">
              <a:extLst>
                <a:ext uri="{FF2B5EF4-FFF2-40B4-BE49-F238E27FC236}">
                  <a16:creationId xmlns:a16="http://schemas.microsoft.com/office/drawing/2014/main" id="{975284E4-9852-4575-88C1-8CD3C68EFAC6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4239852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7" name="Oval 26">
              <a:extLst>
                <a:ext uri="{FF2B5EF4-FFF2-40B4-BE49-F238E27FC236}">
                  <a16:creationId xmlns:a16="http://schemas.microsoft.com/office/drawing/2014/main" id="{4D1FCA85-F2DF-47F9-BE08-8092F0E589F7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4901188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8" name="Oval 27">
              <a:extLst>
                <a:ext uri="{FF2B5EF4-FFF2-40B4-BE49-F238E27FC236}">
                  <a16:creationId xmlns:a16="http://schemas.microsoft.com/office/drawing/2014/main" id="{A486AFD0-657C-41A9-8E9E-C5050C4C21B3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5423643" y="5841592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rgbClr val="FFE181">
                    <a:alpha val="22745"/>
                  </a:srgb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9" name="Oval 28">
              <a:extLst>
                <a:ext uri="{FF2B5EF4-FFF2-40B4-BE49-F238E27FC236}">
                  <a16:creationId xmlns:a16="http://schemas.microsoft.com/office/drawing/2014/main" id="{9713BFC3-1FF9-43A6-A21F-F0D27E292FDD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6223860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bg1">
                    <a:lumMod val="75000"/>
                    <a:alpha val="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0" name="Oval 29">
              <a:extLst>
                <a:ext uri="{FF2B5EF4-FFF2-40B4-BE49-F238E27FC236}">
                  <a16:creationId xmlns:a16="http://schemas.microsoft.com/office/drawing/2014/main" id="{FB481540-EB6D-489D-BFDD-4A9675760977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6885196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accent1">
                    <a:alpha val="27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1" name="Oval 30">
              <a:extLst>
                <a:ext uri="{FF2B5EF4-FFF2-40B4-BE49-F238E27FC236}">
                  <a16:creationId xmlns:a16="http://schemas.microsoft.com/office/drawing/2014/main" id="{333A3933-AE95-46BC-AD08-3B7B57DA03B9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546532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2" name="Oval 31">
              <a:extLst>
                <a:ext uri="{FF2B5EF4-FFF2-40B4-BE49-F238E27FC236}">
                  <a16:creationId xmlns:a16="http://schemas.microsoft.com/office/drawing/2014/main" id="{9B302502-326E-49FB-89A4-3876C6F104F5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1124522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accent1">
                    <a:alpha val="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3" name="Oval 32">
              <a:extLst>
                <a:ext uri="{FF2B5EF4-FFF2-40B4-BE49-F238E27FC236}">
                  <a16:creationId xmlns:a16="http://schemas.microsoft.com/office/drawing/2014/main" id="{DD688F4A-554E-4D8C-A919-F3D59D33B8C8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1731516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4" name="Oval 33">
              <a:extLst>
                <a:ext uri="{FF2B5EF4-FFF2-40B4-BE49-F238E27FC236}">
                  <a16:creationId xmlns:a16="http://schemas.microsoft.com/office/drawing/2014/main" id="{3A9115CD-AA92-4A0C-9392-D9D47CC0EB4A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759929" y="2199629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chemeClr val="accent1">
                    <a:alpha val="26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5" name="Oval 34">
              <a:extLst>
                <a:ext uri="{FF2B5EF4-FFF2-40B4-BE49-F238E27FC236}">
                  <a16:creationId xmlns:a16="http://schemas.microsoft.com/office/drawing/2014/main" id="{14C8F770-6364-4BA9-B7F0-F8030003CC16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4766486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6" name="Oval 35">
              <a:extLst>
                <a:ext uri="{FF2B5EF4-FFF2-40B4-BE49-F238E27FC236}">
                  <a16:creationId xmlns:a16="http://schemas.microsoft.com/office/drawing/2014/main" id="{0648BA51-CF8E-4ECB-8FB9-5A015393809B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759929" y="3413617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rgbClr val="FFE181">
                    <a:alpha val="22745"/>
                  </a:srgb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7" name="Oval 36">
              <a:extLst>
                <a:ext uri="{FF2B5EF4-FFF2-40B4-BE49-F238E27FC236}">
                  <a16:creationId xmlns:a16="http://schemas.microsoft.com/office/drawing/2014/main" id="{F61C95AC-6A13-4821-9316-BAB0B673BCDF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4159492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8" name="Oval 37">
              <a:extLst>
                <a:ext uri="{FF2B5EF4-FFF2-40B4-BE49-F238E27FC236}">
                  <a16:creationId xmlns:a16="http://schemas.microsoft.com/office/drawing/2014/main" id="{48346EA7-EFB2-4DBE-A8C7-D5E14B8DF48F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2945504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9" name="Oval 38">
              <a:extLst>
                <a:ext uri="{FF2B5EF4-FFF2-40B4-BE49-F238E27FC236}">
                  <a16:creationId xmlns:a16="http://schemas.microsoft.com/office/drawing/2014/main" id="{F010EDCC-8A2A-434C-A40E-FF0151A0BDEA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5373480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40" name="Content Placeholder 2">
            <a:extLst>
              <a:ext uri="{FF2B5EF4-FFF2-40B4-BE49-F238E27FC236}">
                <a16:creationId xmlns:a16="http://schemas.microsoft.com/office/drawing/2014/main" id="{39EFC999-8E2C-4CB1-95DB-870AF97AFBA1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4575314" y="740322"/>
            <a:ext cx="6583680" cy="4873625"/>
          </a:xfrm>
          <a:solidFill>
            <a:schemeClr val="bg1">
              <a:lumMod val="85000"/>
            </a:schemeClr>
          </a:solidFill>
          <a:ln w="31750">
            <a:solidFill>
              <a:schemeClr val="bg1">
                <a:lumMod val="65000"/>
              </a:schemeClr>
            </a:solidFill>
          </a:ln>
        </p:spPr>
        <p:txBody>
          <a:bodyPr lIns="274320" tIns="274320" rIns="274320" bIns="274320"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1" name="Title 1">
            <a:extLst>
              <a:ext uri="{FF2B5EF4-FFF2-40B4-BE49-F238E27FC236}">
                <a16:creationId xmlns:a16="http://schemas.microsoft.com/office/drawing/2014/main" id="{766140F5-5E69-471E-9C80-AE189AEE6DB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40390" y="457200"/>
            <a:ext cx="3092731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42" name="Text Placeholder 3">
            <a:extLst>
              <a:ext uri="{FF2B5EF4-FFF2-40B4-BE49-F238E27FC236}">
                <a16:creationId xmlns:a16="http://schemas.microsoft.com/office/drawing/2014/main" id="{78070415-763A-48E7-97EE-DC4D26102EC5}"/>
              </a:ext>
            </a:extLst>
          </p:cNvPr>
          <p:cNvSpPr>
            <a:spLocks noGrp="1"/>
          </p:cNvSpPr>
          <p:nvPr>
            <p:ph type="body" sz="half" idx="2" hasCustomPrompt="1"/>
          </p:nvPr>
        </p:nvSpPr>
        <p:spPr>
          <a:xfrm>
            <a:off x="440390" y="2057400"/>
            <a:ext cx="3092731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653464371"/>
      </p:ext>
    </p:extLst>
  </p:cSld>
  <p:clrMapOvr>
    <a:masterClrMapping/>
  </p:clrMapOvr>
</p:sldLayout>
</file>

<file path=ppt/slideLayouts/slideLayout26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A9DDDF3-2E7E-4175-ACE9-B214DCE40C6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50058676-5057-4206-A9DE-0ED2BB7B3AF0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416C7CE9-4F0B-435B-BDF8-F232E1202BE8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42122361"/>
      </p:ext>
    </p:extLst>
  </p:cSld>
  <p:clrMapOvr>
    <a:masterClrMapping/>
  </p:clrMapOvr>
</p:sldLayout>
</file>

<file path=ppt/slideLayouts/slideLayout4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e Tow with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Parallelogram 14">
            <a:extLst>
              <a:ext uri="{FF2B5EF4-FFF2-40B4-BE49-F238E27FC236}">
                <a16:creationId xmlns:a16="http://schemas.microsoft.com/office/drawing/2014/main" id="{AD8B2DCC-383E-4DE2-8D64-D0FDAAAFBD66}"/>
              </a:ext>
            </a:extLst>
          </p:cNvPr>
          <p:cNvSpPr/>
          <p:nvPr userDrawn="1"/>
        </p:nvSpPr>
        <p:spPr>
          <a:xfrm rot="16200000" flipH="1">
            <a:off x="2079980" y="2514407"/>
            <a:ext cx="3220061" cy="3373452"/>
          </a:xfrm>
          <a:prstGeom prst="parallelogram">
            <a:avLst>
              <a:gd name="adj" fmla="val 12608"/>
            </a:avLst>
          </a:prstGeom>
          <a:gradFill>
            <a:gsLst>
              <a:gs pos="11000">
                <a:schemeClr val="tx1">
                  <a:alpha val="0"/>
                </a:schemeClr>
              </a:gs>
              <a:gs pos="100000">
                <a:schemeClr val="tx1"/>
              </a:gs>
            </a:gsLst>
            <a:lin ang="5400000" scaled="1"/>
          </a:gradFill>
          <a:ln>
            <a:noFill/>
          </a:ln>
          <a:effectLst>
            <a:softEdge rad="317500"/>
          </a:effectLst>
          <a:scene3d>
            <a:camera prst="orthographicFront"/>
            <a:lightRig rig="threePt" dir="t">
              <a:rot lat="0" lon="0" rev="20400000"/>
            </a:lightRig>
          </a:scene3d>
          <a:sp3d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Rectangle: Rounded Corners 15">
            <a:extLst>
              <a:ext uri="{FF2B5EF4-FFF2-40B4-BE49-F238E27FC236}">
                <a16:creationId xmlns:a16="http://schemas.microsoft.com/office/drawing/2014/main" id="{0BB3C4F0-6068-487E-B600-33DB85DB06FD}"/>
              </a:ext>
            </a:extLst>
          </p:cNvPr>
          <p:cNvSpPr/>
          <p:nvPr userDrawn="1"/>
        </p:nvSpPr>
        <p:spPr>
          <a:xfrm>
            <a:off x="2156676" y="1473821"/>
            <a:ext cx="3220061" cy="3910358"/>
          </a:xfrm>
          <a:prstGeom prst="roundRect">
            <a:avLst>
              <a:gd name="adj" fmla="val 454"/>
            </a:avLst>
          </a:prstGeom>
          <a:blipFill dpi="0" rotWithShape="1">
            <a:blip r:embed="rId2" cstate="screen">
              <a:extLst>
                <a:ext uri="{BEBA8EAE-BF5A-486C-A8C5-ECC9F3942E4B}">
                  <a14:imgProps xmlns:a14="http://schemas.microsoft.com/office/drawing/2010/main">
                    <a14:imgLayer r:embed="rId3">
                      <a14:imgEffect>
                        <a14:sharpenSoften amount="64000"/>
                      </a14:imgEffect>
                      <a14:imgEffect>
                        <a14:saturation sat="0"/>
                      </a14:imgEffect>
                      <a14:imgEffect>
                        <a14:brightnessContrast bright="4000"/>
                      </a14:imgEffect>
                    </a14:imgLayer>
                  </a14:imgProps>
                </a:ex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tile tx="0" ty="0" sx="20000" sy="20000" flip="xy" algn="tl"/>
          </a:blipFill>
          <a:ln>
            <a:noFill/>
          </a:ln>
          <a:effectLst/>
          <a:scene3d>
            <a:camera prst="orthographicFront"/>
            <a:lightRig rig="threePt" dir="t">
              <a:rot lat="0" lon="0" rev="20400000"/>
            </a:lightRig>
          </a:scene3d>
          <a:sp3d>
            <a:bevelT w="12700" h="6350" prst="angle"/>
          </a:sp3d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F2D0CD35-6F93-431A-997D-F16BD6DEDEE6}"/>
              </a:ext>
            </a:extLst>
          </p:cNvPr>
          <p:cNvSpPr>
            <a:spLocks noGrp="1"/>
          </p:cNvSpPr>
          <p:nvPr userDrawn="1">
            <p:ph type="pic" sz="quarter" idx="11" hasCustomPrompt="1"/>
          </p:nvPr>
        </p:nvSpPr>
        <p:spPr>
          <a:xfrm flipH="1">
            <a:off x="2398706" y="1722992"/>
            <a:ext cx="2736000" cy="288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31" name="Parallelogram 30">
            <a:extLst>
              <a:ext uri="{FF2B5EF4-FFF2-40B4-BE49-F238E27FC236}">
                <a16:creationId xmlns:a16="http://schemas.microsoft.com/office/drawing/2014/main" id="{B00AEFCF-4740-4F96-9450-1BE17A80E83E}"/>
              </a:ext>
            </a:extLst>
          </p:cNvPr>
          <p:cNvSpPr/>
          <p:nvPr userDrawn="1"/>
        </p:nvSpPr>
        <p:spPr>
          <a:xfrm rot="5400000">
            <a:off x="6993402" y="2514408"/>
            <a:ext cx="3220061" cy="3373452"/>
          </a:xfrm>
          <a:prstGeom prst="parallelogram">
            <a:avLst>
              <a:gd name="adj" fmla="val 12608"/>
            </a:avLst>
          </a:prstGeom>
          <a:gradFill>
            <a:gsLst>
              <a:gs pos="11000">
                <a:schemeClr val="tx1">
                  <a:alpha val="0"/>
                </a:schemeClr>
              </a:gs>
              <a:gs pos="100000">
                <a:schemeClr val="tx1"/>
              </a:gs>
            </a:gsLst>
            <a:lin ang="5400000" scaled="1"/>
          </a:gradFill>
          <a:ln>
            <a:noFill/>
          </a:ln>
          <a:effectLst>
            <a:softEdge rad="317500"/>
          </a:effectLst>
          <a:scene3d>
            <a:camera prst="orthographicFront"/>
            <a:lightRig rig="threePt" dir="t">
              <a:rot lat="0" lon="0" rev="20400000"/>
            </a:lightRig>
          </a:scene3d>
          <a:sp3d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4" name="Rectangle: Rounded Corners 33">
            <a:extLst>
              <a:ext uri="{FF2B5EF4-FFF2-40B4-BE49-F238E27FC236}">
                <a16:creationId xmlns:a16="http://schemas.microsoft.com/office/drawing/2014/main" id="{D267AE62-00A1-412E-84B7-92F55C4F65F0}"/>
              </a:ext>
            </a:extLst>
          </p:cNvPr>
          <p:cNvSpPr/>
          <p:nvPr userDrawn="1"/>
        </p:nvSpPr>
        <p:spPr>
          <a:xfrm>
            <a:off x="6815999" y="1473822"/>
            <a:ext cx="3220061" cy="3910358"/>
          </a:xfrm>
          <a:prstGeom prst="roundRect">
            <a:avLst>
              <a:gd name="adj" fmla="val 454"/>
            </a:avLst>
          </a:prstGeom>
          <a:blipFill dpi="0" rotWithShape="1">
            <a:blip r:embed="rId2" cstate="screen">
              <a:extLst>
                <a:ext uri="{BEBA8EAE-BF5A-486C-A8C5-ECC9F3942E4B}">
                  <a14:imgProps xmlns:a14="http://schemas.microsoft.com/office/drawing/2010/main">
                    <a14:imgLayer r:embed="rId3">
                      <a14:imgEffect>
                        <a14:sharpenSoften amount="64000"/>
                      </a14:imgEffect>
                      <a14:imgEffect>
                        <a14:saturation sat="0"/>
                      </a14:imgEffect>
                      <a14:imgEffect>
                        <a14:brightnessContrast bright="4000"/>
                      </a14:imgEffect>
                    </a14:imgLayer>
                  </a14:imgProps>
                </a:ex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tile tx="0" ty="0" sx="20000" sy="20000" flip="xy" algn="tl"/>
          </a:blipFill>
          <a:ln>
            <a:noFill/>
          </a:ln>
          <a:effectLst/>
          <a:scene3d>
            <a:camera prst="orthographicFront"/>
            <a:lightRig rig="threePt" dir="t">
              <a:rot lat="0" lon="0" rev="20400000"/>
            </a:lightRig>
          </a:scene3d>
          <a:sp3d>
            <a:bevelT w="12700" h="6350" prst="angle"/>
          </a:sp3d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7" name="Picture Placeholder 17">
            <a:extLst>
              <a:ext uri="{FF2B5EF4-FFF2-40B4-BE49-F238E27FC236}">
                <a16:creationId xmlns:a16="http://schemas.microsoft.com/office/drawing/2014/main" id="{4A10A739-AEE8-47CE-9B61-6428138D8C22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 flipH="1">
            <a:off x="7018219" y="1722993"/>
            <a:ext cx="2736000" cy="288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E3938908-8151-4852-9D34-4A0EABB5D11D}"/>
              </a:ext>
            </a:extLst>
          </p:cNvPr>
          <p:cNvSpPr>
            <a:spLocks noGrp="1"/>
          </p:cNvSpPr>
          <p:nvPr userDrawn="1">
            <p:ph type="body" sz="quarter" idx="16" hasCustomPrompt="1"/>
          </p:nvPr>
        </p:nvSpPr>
        <p:spPr>
          <a:xfrm>
            <a:off x="2398706" y="4710631"/>
            <a:ext cx="2736000" cy="495300"/>
          </a:xfrm>
        </p:spPr>
        <p:txBody>
          <a:bodyPr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43" name="Text Placeholder 10">
            <a:extLst>
              <a:ext uri="{FF2B5EF4-FFF2-40B4-BE49-F238E27FC236}">
                <a16:creationId xmlns:a16="http://schemas.microsoft.com/office/drawing/2014/main" id="{41AFF39C-F3E3-438F-A3D2-1A0DB25498BE}"/>
              </a:ext>
            </a:extLst>
          </p:cNvPr>
          <p:cNvSpPr>
            <a:spLocks noGrp="1"/>
          </p:cNvSpPr>
          <p:nvPr userDrawn="1">
            <p:ph type="body" sz="quarter" idx="18" hasCustomPrompt="1"/>
          </p:nvPr>
        </p:nvSpPr>
        <p:spPr>
          <a:xfrm>
            <a:off x="7018219" y="4710632"/>
            <a:ext cx="2736000" cy="495300"/>
          </a:xfrm>
        </p:spPr>
        <p:txBody>
          <a:bodyPr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39116EB9-0069-42F5-8A98-F976EF65381F}"/>
              </a:ext>
            </a:extLst>
          </p:cNvPr>
          <p:cNvSpPr>
            <a:spLocks noGrp="1"/>
          </p:cNvSpPr>
          <p:nvPr userDrawn="1">
            <p:ph type="body" sz="quarter" idx="20" hasCustomPrompt="1"/>
          </p:nvPr>
        </p:nvSpPr>
        <p:spPr>
          <a:xfrm>
            <a:off x="9520313" y="1254680"/>
            <a:ext cx="2071687" cy="828985"/>
          </a:xfrm>
          <a:prstGeom prst="wedgeRoundRectCallout">
            <a:avLst>
              <a:gd name="adj1" fmla="val -68649"/>
              <a:gd name="adj2" fmla="val 50034"/>
              <a:gd name="adj3" fmla="val 16667"/>
            </a:avLst>
          </a:prstGeom>
          <a:solidFill>
            <a:schemeClr val="tx1"/>
          </a:solidFill>
        </p:spPr>
        <p:txBody>
          <a:bodyPr lIns="72000" anchor="ctr"/>
          <a:lstStyle>
            <a:lvl1pPr marL="0" indent="0" algn="ctr">
              <a:buNone/>
              <a:defRPr sz="1600" b="1" i="1">
                <a:solidFill>
                  <a:schemeClr val="bg1"/>
                </a:solidFill>
                <a:latin typeface="+mj-lt"/>
              </a:defRPr>
            </a:lvl1pPr>
            <a:lvl2pPr marL="263525" indent="0">
              <a:buNone/>
              <a:defRPr>
                <a:solidFill>
                  <a:schemeClr val="bg1"/>
                </a:solidFill>
              </a:defRPr>
            </a:lvl2pPr>
            <a:lvl3pPr marL="536575" indent="0">
              <a:buNone/>
              <a:defRPr>
                <a:solidFill>
                  <a:schemeClr val="bg1"/>
                </a:solidFill>
              </a:defRPr>
            </a:lvl3pPr>
            <a:lvl4pPr marL="811213" indent="0">
              <a:buNone/>
              <a:defRPr>
                <a:solidFill>
                  <a:schemeClr val="bg1"/>
                </a:solidFill>
              </a:defRPr>
            </a:lvl4pPr>
            <a:lvl5pPr marL="1074738" indent="0">
              <a:buNone/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Photo #2</a:t>
            </a:r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E60BC9BE-C312-4619-AEBF-24C21F704CF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C09F2D66-B264-4D7C-814F-A8F0575B7C2E}"/>
              </a:ext>
            </a:extLst>
          </p:cNvPr>
          <p:cNvSpPr>
            <a:spLocks noGrp="1"/>
          </p:cNvSpPr>
          <p:nvPr>
            <p:ph type="ftr" sz="quarter" idx="2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37309B8E-E3FF-48B0-AE11-1D123D34371D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6" name="Text Placeholder 12">
            <a:extLst>
              <a:ext uri="{FF2B5EF4-FFF2-40B4-BE49-F238E27FC236}">
                <a16:creationId xmlns:a16="http://schemas.microsoft.com/office/drawing/2014/main" id="{77034241-072A-4514-B8D2-CB772358F097}"/>
              </a:ext>
            </a:extLst>
          </p:cNvPr>
          <p:cNvSpPr>
            <a:spLocks noGrp="1"/>
          </p:cNvSpPr>
          <p:nvPr>
            <p:ph type="body" sz="quarter" idx="23" hasCustomPrompt="1"/>
          </p:nvPr>
        </p:nvSpPr>
        <p:spPr>
          <a:xfrm>
            <a:off x="481429" y="4129296"/>
            <a:ext cx="2071687" cy="828985"/>
          </a:xfrm>
          <a:prstGeom prst="wedgeRoundRectCallout">
            <a:avLst>
              <a:gd name="adj1" fmla="val 66830"/>
              <a:gd name="adj2" fmla="val -55674"/>
              <a:gd name="adj3" fmla="val 16667"/>
            </a:avLst>
          </a:prstGeom>
          <a:solidFill>
            <a:schemeClr val="tx1"/>
          </a:solidFill>
        </p:spPr>
        <p:txBody>
          <a:bodyPr lIns="72000" anchor="ctr"/>
          <a:lstStyle>
            <a:lvl1pPr marL="0" indent="0" algn="ctr">
              <a:buNone/>
              <a:defRPr sz="1600" b="1" i="1">
                <a:solidFill>
                  <a:schemeClr val="bg1"/>
                </a:solidFill>
                <a:latin typeface="+mj-lt"/>
              </a:defRPr>
            </a:lvl1pPr>
            <a:lvl2pPr marL="263525" indent="0">
              <a:buNone/>
              <a:defRPr>
                <a:solidFill>
                  <a:schemeClr val="bg1"/>
                </a:solidFill>
              </a:defRPr>
            </a:lvl2pPr>
            <a:lvl3pPr marL="536575" indent="0">
              <a:buNone/>
              <a:defRPr>
                <a:solidFill>
                  <a:schemeClr val="bg1"/>
                </a:solidFill>
              </a:defRPr>
            </a:lvl3pPr>
            <a:lvl4pPr marL="811213" indent="0">
              <a:buNone/>
              <a:defRPr>
                <a:solidFill>
                  <a:schemeClr val="bg1"/>
                </a:solidFill>
              </a:defRPr>
            </a:lvl4pPr>
            <a:lvl5pPr marL="1074738" indent="0">
              <a:buNone/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Photo #1</a:t>
            </a:r>
          </a:p>
        </p:txBody>
      </p:sp>
    </p:spTree>
    <p:extLst>
      <p:ext uri="{BB962C8B-B14F-4D97-AF65-F5344CB8AC3E}">
        <p14:creationId xmlns:p14="http://schemas.microsoft.com/office/powerpoint/2010/main" val="4099324235"/>
      </p:ext>
    </p:extLst>
  </p:cSld>
  <p:clrMapOvr>
    <a:masterClrMapping/>
  </p:clrMapOvr>
</p:sldLayout>
</file>

<file path=ppt/slideLayouts/slideLayout5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e Tow without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Parallelogram 14">
            <a:extLst>
              <a:ext uri="{FF2B5EF4-FFF2-40B4-BE49-F238E27FC236}">
                <a16:creationId xmlns:a16="http://schemas.microsoft.com/office/drawing/2014/main" id="{AD8B2DCC-383E-4DE2-8D64-D0FDAAAFBD66}"/>
              </a:ext>
            </a:extLst>
          </p:cNvPr>
          <p:cNvSpPr/>
          <p:nvPr userDrawn="1"/>
        </p:nvSpPr>
        <p:spPr>
          <a:xfrm rot="16200000" flipH="1">
            <a:off x="2079980" y="2514407"/>
            <a:ext cx="3220061" cy="3373452"/>
          </a:xfrm>
          <a:prstGeom prst="parallelogram">
            <a:avLst>
              <a:gd name="adj" fmla="val 12608"/>
            </a:avLst>
          </a:prstGeom>
          <a:gradFill>
            <a:gsLst>
              <a:gs pos="11000">
                <a:schemeClr val="tx1">
                  <a:alpha val="0"/>
                </a:schemeClr>
              </a:gs>
              <a:gs pos="100000">
                <a:schemeClr val="tx1"/>
              </a:gs>
            </a:gsLst>
            <a:lin ang="5400000" scaled="1"/>
          </a:gradFill>
          <a:ln>
            <a:noFill/>
          </a:ln>
          <a:effectLst>
            <a:softEdge rad="317500"/>
          </a:effectLst>
          <a:scene3d>
            <a:camera prst="orthographicFront"/>
            <a:lightRig rig="threePt" dir="t">
              <a:rot lat="0" lon="0" rev="20400000"/>
            </a:lightRig>
          </a:scene3d>
          <a:sp3d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Rectangle: Rounded Corners 15">
            <a:extLst>
              <a:ext uri="{FF2B5EF4-FFF2-40B4-BE49-F238E27FC236}">
                <a16:creationId xmlns:a16="http://schemas.microsoft.com/office/drawing/2014/main" id="{0BB3C4F0-6068-487E-B600-33DB85DB06FD}"/>
              </a:ext>
            </a:extLst>
          </p:cNvPr>
          <p:cNvSpPr/>
          <p:nvPr userDrawn="1"/>
        </p:nvSpPr>
        <p:spPr>
          <a:xfrm>
            <a:off x="2156676" y="1473821"/>
            <a:ext cx="3220061" cy="3910358"/>
          </a:xfrm>
          <a:prstGeom prst="roundRect">
            <a:avLst>
              <a:gd name="adj" fmla="val 454"/>
            </a:avLst>
          </a:prstGeom>
          <a:blipFill dpi="0" rotWithShape="1">
            <a:blip r:embed="rId2" cstate="screen">
              <a:extLst>
                <a:ext uri="{BEBA8EAE-BF5A-486C-A8C5-ECC9F3942E4B}">
                  <a14:imgProps xmlns:a14="http://schemas.microsoft.com/office/drawing/2010/main">
                    <a14:imgLayer r:embed="rId3">
                      <a14:imgEffect>
                        <a14:sharpenSoften amount="64000"/>
                      </a14:imgEffect>
                      <a14:imgEffect>
                        <a14:saturation sat="0"/>
                      </a14:imgEffect>
                      <a14:imgEffect>
                        <a14:brightnessContrast bright="4000"/>
                      </a14:imgEffect>
                    </a14:imgLayer>
                  </a14:imgProps>
                </a:ex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tile tx="0" ty="0" sx="20000" sy="20000" flip="xy" algn="tl"/>
          </a:blipFill>
          <a:ln>
            <a:noFill/>
          </a:ln>
          <a:effectLst/>
          <a:scene3d>
            <a:camera prst="orthographicFront"/>
            <a:lightRig rig="threePt" dir="t">
              <a:rot lat="0" lon="0" rev="20400000"/>
            </a:lightRig>
          </a:scene3d>
          <a:sp3d>
            <a:bevelT w="12700" h="6350" prst="angle"/>
          </a:sp3d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F2D0CD35-6F93-431A-997D-F16BD6DEDEE6}"/>
              </a:ext>
            </a:extLst>
          </p:cNvPr>
          <p:cNvSpPr>
            <a:spLocks noGrp="1"/>
          </p:cNvSpPr>
          <p:nvPr userDrawn="1">
            <p:ph type="pic" sz="quarter" idx="11" hasCustomPrompt="1"/>
          </p:nvPr>
        </p:nvSpPr>
        <p:spPr>
          <a:xfrm flipH="1">
            <a:off x="2398706" y="1722992"/>
            <a:ext cx="2736000" cy="288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31" name="Parallelogram 30">
            <a:extLst>
              <a:ext uri="{FF2B5EF4-FFF2-40B4-BE49-F238E27FC236}">
                <a16:creationId xmlns:a16="http://schemas.microsoft.com/office/drawing/2014/main" id="{B00AEFCF-4740-4F96-9450-1BE17A80E83E}"/>
              </a:ext>
            </a:extLst>
          </p:cNvPr>
          <p:cNvSpPr/>
          <p:nvPr userDrawn="1"/>
        </p:nvSpPr>
        <p:spPr>
          <a:xfrm rot="5400000">
            <a:off x="6993402" y="2514408"/>
            <a:ext cx="3220061" cy="3373452"/>
          </a:xfrm>
          <a:prstGeom prst="parallelogram">
            <a:avLst>
              <a:gd name="adj" fmla="val 12608"/>
            </a:avLst>
          </a:prstGeom>
          <a:gradFill>
            <a:gsLst>
              <a:gs pos="11000">
                <a:schemeClr val="tx1">
                  <a:alpha val="0"/>
                </a:schemeClr>
              </a:gs>
              <a:gs pos="100000">
                <a:schemeClr val="tx1"/>
              </a:gs>
            </a:gsLst>
            <a:lin ang="5400000" scaled="1"/>
          </a:gradFill>
          <a:ln>
            <a:noFill/>
          </a:ln>
          <a:effectLst>
            <a:softEdge rad="317500"/>
          </a:effectLst>
          <a:scene3d>
            <a:camera prst="orthographicFront"/>
            <a:lightRig rig="threePt" dir="t">
              <a:rot lat="0" lon="0" rev="20400000"/>
            </a:lightRig>
          </a:scene3d>
          <a:sp3d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4" name="Rectangle: Rounded Corners 33">
            <a:extLst>
              <a:ext uri="{FF2B5EF4-FFF2-40B4-BE49-F238E27FC236}">
                <a16:creationId xmlns:a16="http://schemas.microsoft.com/office/drawing/2014/main" id="{D267AE62-00A1-412E-84B7-92F55C4F65F0}"/>
              </a:ext>
            </a:extLst>
          </p:cNvPr>
          <p:cNvSpPr/>
          <p:nvPr userDrawn="1"/>
        </p:nvSpPr>
        <p:spPr>
          <a:xfrm>
            <a:off x="6815999" y="1473822"/>
            <a:ext cx="3220061" cy="3910358"/>
          </a:xfrm>
          <a:prstGeom prst="roundRect">
            <a:avLst>
              <a:gd name="adj" fmla="val 454"/>
            </a:avLst>
          </a:prstGeom>
          <a:blipFill dpi="0" rotWithShape="1">
            <a:blip r:embed="rId2" cstate="screen">
              <a:extLst>
                <a:ext uri="{BEBA8EAE-BF5A-486C-A8C5-ECC9F3942E4B}">
                  <a14:imgProps xmlns:a14="http://schemas.microsoft.com/office/drawing/2010/main">
                    <a14:imgLayer r:embed="rId3">
                      <a14:imgEffect>
                        <a14:sharpenSoften amount="64000"/>
                      </a14:imgEffect>
                      <a14:imgEffect>
                        <a14:saturation sat="0"/>
                      </a14:imgEffect>
                      <a14:imgEffect>
                        <a14:brightnessContrast bright="4000"/>
                      </a14:imgEffect>
                    </a14:imgLayer>
                  </a14:imgProps>
                </a:ex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tile tx="0" ty="0" sx="20000" sy="20000" flip="xy" algn="tl"/>
          </a:blipFill>
          <a:ln>
            <a:noFill/>
          </a:ln>
          <a:effectLst/>
          <a:scene3d>
            <a:camera prst="orthographicFront"/>
            <a:lightRig rig="threePt" dir="t">
              <a:rot lat="0" lon="0" rev="20400000"/>
            </a:lightRig>
          </a:scene3d>
          <a:sp3d>
            <a:bevelT w="12700" h="6350" prst="angle"/>
          </a:sp3d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7" name="Picture Placeholder 17">
            <a:extLst>
              <a:ext uri="{FF2B5EF4-FFF2-40B4-BE49-F238E27FC236}">
                <a16:creationId xmlns:a16="http://schemas.microsoft.com/office/drawing/2014/main" id="{4A10A739-AEE8-47CE-9B61-6428138D8C22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 flipH="1">
            <a:off x="7018219" y="1722993"/>
            <a:ext cx="2736000" cy="288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E3938908-8151-4852-9D34-4A0EABB5D11D}"/>
              </a:ext>
            </a:extLst>
          </p:cNvPr>
          <p:cNvSpPr>
            <a:spLocks noGrp="1"/>
          </p:cNvSpPr>
          <p:nvPr userDrawn="1">
            <p:ph type="body" sz="quarter" idx="16" hasCustomPrompt="1"/>
          </p:nvPr>
        </p:nvSpPr>
        <p:spPr>
          <a:xfrm>
            <a:off x="2398706" y="4710631"/>
            <a:ext cx="2736000" cy="495300"/>
          </a:xfrm>
        </p:spPr>
        <p:txBody>
          <a:bodyPr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43" name="Text Placeholder 10">
            <a:extLst>
              <a:ext uri="{FF2B5EF4-FFF2-40B4-BE49-F238E27FC236}">
                <a16:creationId xmlns:a16="http://schemas.microsoft.com/office/drawing/2014/main" id="{41AFF39C-F3E3-438F-A3D2-1A0DB25498BE}"/>
              </a:ext>
            </a:extLst>
          </p:cNvPr>
          <p:cNvSpPr>
            <a:spLocks noGrp="1"/>
          </p:cNvSpPr>
          <p:nvPr userDrawn="1">
            <p:ph type="body" sz="quarter" idx="18" hasCustomPrompt="1"/>
          </p:nvPr>
        </p:nvSpPr>
        <p:spPr>
          <a:xfrm>
            <a:off x="7018219" y="4710632"/>
            <a:ext cx="2736000" cy="495300"/>
          </a:xfrm>
        </p:spPr>
        <p:txBody>
          <a:bodyPr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39116EB9-0069-42F5-8A98-F976EF65381F}"/>
              </a:ext>
            </a:extLst>
          </p:cNvPr>
          <p:cNvSpPr>
            <a:spLocks noGrp="1"/>
          </p:cNvSpPr>
          <p:nvPr userDrawn="1">
            <p:ph type="body" sz="quarter" idx="20" hasCustomPrompt="1"/>
          </p:nvPr>
        </p:nvSpPr>
        <p:spPr>
          <a:xfrm>
            <a:off x="9000219" y="645314"/>
            <a:ext cx="2071687" cy="828985"/>
          </a:xfrm>
          <a:prstGeom prst="wedgeRoundRectCallout">
            <a:avLst>
              <a:gd name="adj1" fmla="val -41676"/>
              <a:gd name="adj2" fmla="val 88334"/>
              <a:gd name="adj3" fmla="val 16667"/>
            </a:avLst>
          </a:prstGeom>
          <a:solidFill>
            <a:schemeClr val="tx1"/>
          </a:solidFill>
        </p:spPr>
        <p:txBody>
          <a:bodyPr lIns="72000" anchor="ctr"/>
          <a:lstStyle>
            <a:lvl1pPr marL="0" indent="0" algn="ctr">
              <a:buNone/>
              <a:defRPr sz="1600" b="1" i="1">
                <a:solidFill>
                  <a:schemeClr val="bg1"/>
                </a:solidFill>
                <a:latin typeface="+mj-lt"/>
              </a:defRPr>
            </a:lvl1pPr>
            <a:lvl2pPr marL="263525" indent="0">
              <a:buNone/>
              <a:defRPr>
                <a:solidFill>
                  <a:schemeClr val="bg1"/>
                </a:solidFill>
              </a:defRPr>
            </a:lvl2pPr>
            <a:lvl3pPr marL="536575" indent="0">
              <a:buNone/>
              <a:defRPr>
                <a:solidFill>
                  <a:schemeClr val="bg1"/>
                </a:solidFill>
              </a:defRPr>
            </a:lvl3pPr>
            <a:lvl4pPr marL="811213" indent="0">
              <a:buNone/>
              <a:defRPr>
                <a:solidFill>
                  <a:schemeClr val="bg1"/>
                </a:solidFill>
              </a:defRPr>
            </a:lvl4pPr>
            <a:lvl5pPr marL="1074738" indent="0">
              <a:buNone/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Photo #2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C09F2D66-B264-4D7C-814F-A8F0575B7C2E}"/>
              </a:ext>
            </a:extLst>
          </p:cNvPr>
          <p:cNvSpPr>
            <a:spLocks noGrp="1"/>
          </p:cNvSpPr>
          <p:nvPr>
            <p:ph type="ftr" sz="quarter" idx="2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37309B8E-E3FF-48B0-AE11-1D123D34371D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6" name="Text Placeholder 12">
            <a:extLst>
              <a:ext uri="{FF2B5EF4-FFF2-40B4-BE49-F238E27FC236}">
                <a16:creationId xmlns:a16="http://schemas.microsoft.com/office/drawing/2014/main" id="{77034241-072A-4514-B8D2-CB772358F097}"/>
              </a:ext>
            </a:extLst>
          </p:cNvPr>
          <p:cNvSpPr>
            <a:spLocks noGrp="1"/>
          </p:cNvSpPr>
          <p:nvPr>
            <p:ph type="body" sz="quarter" idx="23" hasCustomPrompt="1"/>
          </p:nvPr>
        </p:nvSpPr>
        <p:spPr>
          <a:xfrm>
            <a:off x="1120096" y="645314"/>
            <a:ext cx="2071687" cy="828985"/>
          </a:xfrm>
          <a:prstGeom prst="wedgeRoundRectCallout">
            <a:avLst>
              <a:gd name="adj1" fmla="val 38631"/>
              <a:gd name="adj2" fmla="val 95993"/>
              <a:gd name="adj3" fmla="val 16667"/>
            </a:avLst>
          </a:prstGeom>
          <a:solidFill>
            <a:schemeClr val="tx1"/>
          </a:solidFill>
        </p:spPr>
        <p:txBody>
          <a:bodyPr lIns="72000" anchor="ctr"/>
          <a:lstStyle>
            <a:lvl1pPr marL="0" indent="0" algn="ctr">
              <a:buNone/>
              <a:defRPr sz="1600" b="1" i="1">
                <a:solidFill>
                  <a:schemeClr val="bg1"/>
                </a:solidFill>
                <a:latin typeface="+mj-lt"/>
              </a:defRPr>
            </a:lvl1pPr>
            <a:lvl2pPr marL="263525" indent="0">
              <a:buNone/>
              <a:defRPr>
                <a:solidFill>
                  <a:schemeClr val="bg1"/>
                </a:solidFill>
              </a:defRPr>
            </a:lvl2pPr>
            <a:lvl3pPr marL="536575" indent="0">
              <a:buNone/>
              <a:defRPr>
                <a:solidFill>
                  <a:schemeClr val="bg1"/>
                </a:solidFill>
              </a:defRPr>
            </a:lvl3pPr>
            <a:lvl4pPr marL="811213" indent="0">
              <a:buNone/>
              <a:defRPr>
                <a:solidFill>
                  <a:schemeClr val="bg1"/>
                </a:solidFill>
              </a:defRPr>
            </a:lvl4pPr>
            <a:lvl5pPr marL="1074738" indent="0">
              <a:buNone/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Photo #1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C010F92-FE15-43F8-AA38-02CE149B7F8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964972774"/>
      </p:ext>
    </p:extLst>
  </p:cSld>
  <p:clrMapOvr>
    <a:masterClrMapping/>
  </p:clrMapOvr>
</p:sldLayout>
</file>

<file path=ppt/slideLayouts/slideLayout6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 Photos with Caption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Parallelogram 16">
            <a:extLst>
              <a:ext uri="{FF2B5EF4-FFF2-40B4-BE49-F238E27FC236}">
                <a16:creationId xmlns:a16="http://schemas.microsoft.com/office/drawing/2014/main" id="{CB1F026C-F353-497E-BC55-46019B42191A}"/>
              </a:ext>
            </a:extLst>
          </p:cNvPr>
          <p:cNvSpPr/>
          <p:nvPr userDrawn="1"/>
        </p:nvSpPr>
        <p:spPr>
          <a:xfrm rot="5400000">
            <a:off x="5280372" y="3153768"/>
            <a:ext cx="3220061" cy="1840706"/>
          </a:xfrm>
          <a:prstGeom prst="parallelogram">
            <a:avLst>
              <a:gd name="adj" fmla="val 12608"/>
            </a:avLst>
          </a:prstGeom>
          <a:gradFill>
            <a:gsLst>
              <a:gs pos="11000">
                <a:schemeClr val="tx1">
                  <a:alpha val="0"/>
                </a:schemeClr>
              </a:gs>
              <a:gs pos="100000">
                <a:schemeClr val="tx1"/>
              </a:gs>
            </a:gsLst>
            <a:lin ang="5400000" scaled="1"/>
          </a:gradFill>
          <a:ln>
            <a:noFill/>
          </a:ln>
          <a:effectLst>
            <a:softEdge rad="317500"/>
          </a:effectLst>
          <a:scene3d>
            <a:camera prst="orthographicFront"/>
            <a:lightRig rig="threePt" dir="t">
              <a:rot lat="0" lon="0" rev="20400000"/>
            </a:lightRig>
          </a:scene3d>
          <a:sp3d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2" name="Parallelogram 21">
            <a:extLst>
              <a:ext uri="{FF2B5EF4-FFF2-40B4-BE49-F238E27FC236}">
                <a16:creationId xmlns:a16="http://schemas.microsoft.com/office/drawing/2014/main" id="{D933D8A1-9AB2-4A32-A6F0-035D235A8E93}"/>
              </a:ext>
            </a:extLst>
          </p:cNvPr>
          <p:cNvSpPr/>
          <p:nvPr userDrawn="1"/>
        </p:nvSpPr>
        <p:spPr>
          <a:xfrm rot="16200000" flipH="1">
            <a:off x="3630532" y="3153768"/>
            <a:ext cx="3220061" cy="1840706"/>
          </a:xfrm>
          <a:prstGeom prst="parallelogram">
            <a:avLst>
              <a:gd name="adj" fmla="val 12608"/>
            </a:avLst>
          </a:prstGeom>
          <a:gradFill>
            <a:gsLst>
              <a:gs pos="11000">
                <a:schemeClr val="tx1">
                  <a:alpha val="0"/>
                </a:schemeClr>
              </a:gs>
              <a:gs pos="100000">
                <a:schemeClr val="tx1"/>
              </a:gs>
            </a:gsLst>
            <a:lin ang="5400000" scaled="1"/>
          </a:gradFill>
          <a:ln>
            <a:noFill/>
          </a:ln>
          <a:effectLst>
            <a:softEdge rad="317500"/>
          </a:effectLst>
          <a:scene3d>
            <a:camera prst="orthographicFront"/>
            <a:lightRig rig="threePt" dir="t">
              <a:rot lat="0" lon="0" rev="20400000"/>
            </a:lightRig>
          </a:scene3d>
          <a:sp3d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Parallelogram 14">
            <a:extLst>
              <a:ext uri="{FF2B5EF4-FFF2-40B4-BE49-F238E27FC236}">
                <a16:creationId xmlns:a16="http://schemas.microsoft.com/office/drawing/2014/main" id="{AD8B2DCC-383E-4DE2-8D64-D0FDAAAFBD66}"/>
              </a:ext>
            </a:extLst>
          </p:cNvPr>
          <p:cNvSpPr/>
          <p:nvPr userDrawn="1"/>
        </p:nvSpPr>
        <p:spPr>
          <a:xfrm rot="16200000" flipH="1">
            <a:off x="615659" y="2514407"/>
            <a:ext cx="3220061" cy="3373452"/>
          </a:xfrm>
          <a:prstGeom prst="parallelogram">
            <a:avLst>
              <a:gd name="adj" fmla="val 12608"/>
            </a:avLst>
          </a:prstGeom>
          <a:gradFill>
            <a:gsLst>
              <a:gs pos="11000">
                <a:schemeClr val="tx1">
                  <a:alpha val="0"/>
                </a:schemeClr>
              </a:gs>
              <a:gs pos="100000">
                <a:schemeClr val="tx1"/>
              </a:gs>
            </a:gsLst>
            <a:lin ang="5400000" scaled="1"/>
          </a:gradFill>
          <a:ln>
            <a:noFill/>
          </a:ln>
          <a:effectLst>
            <a:softEdge rad="317500"/>
          </a:effectLst>
          <a:scene3d>
            <a:camera prst="orthographicFront"/>
            <a:lightRig rig="threePt" dir="t">
              <a:rot lat="0" lon="0" rev="20400000"/>
            </a:lightRig>
          </a:scene3d>
          <a:sp3d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Rectangle: Rounded Corners 15">
            <a:extLst>
              <a:ext uri="{FF2B5EF4-FFF2-40B4-BE49-F238E27FC236}">
                <a16:creationId xmlns:a16="http://schemas.microsoft.com/office/drawing/2014/main" id="{0BB3C4F0-6068-487E-B600-33DB85DB06FD}"/>
              </a:ext>
            </a:extLst>
          </p:cNvPr>
          <p:cNvSpPr/>
          <p:nvPr userDrawn="1"/>
        </p:nvSpPr>
        <p:spPr>
          <a:xfrm>
            <a:off x="692355" y="1473821"/>
            <a:ext cx="3220061" cy="3910358"/>
          </a:xfrm>
          <a:prstGeom prst="roundRect">
            <a:avLst>
              <a:gd name="adj" fmla="val 454"/>
            </a:avLst>
          </a:prstGeom>
          <a:blipFill dpi="0" rotWithShape="1">
            <a:blip r:embed="rId2" cstate="screen">
              <a:extLst>
                <a:ext uri="{BEBA8EAE-BF5A-486C-A8C5-ECC9F3942E4B}">
                  <a14:imgProps xmlns:a14="http://schemas.microsoft.com/office/drawing/2010/main">
                    <a14:imgLayer r:embed="rId3">
                      <a14:imgEffect>
                        <a14:sharpenSoften amount="64000"/>
                      </a14:imgEffect>
                      <a14:imgEffect>
                        <a14:saturation sat="0"/>
                      </a14:imgEffect>
                      <a14:imgEffect>
                        <a14:brightnessContrast bright="4000"/>
                      </a14:imgEffect>
                    </a14:imgLayer>
                  </a14:imgProps>
                </a:ex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tile tx="0" ty="0" sx="20000" sy="20000" flip="xy" algn="tl"/>
          </a:blipFill>
          <a:ln>
            <a:noFill/>
          </a:ln>
          <a:effectLst/>
          <a:scene3d>
            <a:camera prst="orthographicFront"/>
            <a:lightRig rig="threePt" dir="t">
              <a:rot lat="0" lon="0" rev="20400000"/>
            </a:lightRig>
          </a:scene3d>
          <a:sp3d>
            <a:bevelT w="12700" h="6350" prst="angle"/>
          </a:sp3d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F2D0CD35-6F93-431A-997D-F16BD6DEDEE6}"/>
              </a:ext>
            </a:extLst>
          </p:cNvPr>
          <p:cNvSpPr>
            <a:spLocks noGrp="1"/>
          </p:cNvSpPr>
          <p:nvPr userDrawn="1">
            <p:ph type="pic" sz="quarter" idx="11" hasCustomPrompt="1"/>
          </p:nvPr>
        </p:nvSpPr>
        <p:spPr>
          <a:xfrm flipH="1">
            <a:off x="934385" y="1722992"/>
            <a:ext cx="2736000" cy="288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31" name="Parallelogram 30">
            <a:extLst>
              <a:ext uri="{FF2B5EF4-FFF2-40B4-BE49-F238E27FC236}">
                <a16:creationId xmlns:a16="http://schemas.microsoft.com/office/drawing/2014/main" id="{B00AEFCF-4740-4F96-9450-1BE17A80E83E}"/>
              </a:ext>
            </a:extLst>
          </p:cNvPr>
          <p:cNvSpPr/>
          <p:nvPr userDrawn="1"/>
        </p:nvSpPr>
        <p:spPr>
          <a:xfrm rot="5400000">
            <a:off x="8295243" y="2514408"/>
            <a:ext cx="3220061" cy="3373452"/>
          </a:xfrm>
          <a:prstGeom prst="parallelogram">
            <a:avLst>
              <a:gd name="adj" fmla="val 12608"/>
            </a:avLst>
          </a:prstGeom>
          <a:gradFill>
            <a:gsLst>
              <a:gs pos="11000">
                <a:schemeClr val="tx1">
                  <a:alpha val="0"/>
                </a:schemeClr>
              </a:gs>
              <a:gs pos="100000">
                <a:schemeClr val="tx1"/>
              </a:gs>
            </a:gsLst>
            <a:lin ang="5400000" scaled="1"/>
          </a:gradFill>
          <a:ln>
            <a:noFill/>
          </a:ln>
          <a:effectLst>
            <a:softEdge rad="317500"/>
          </a:effectLst>
          <a:scene3d>
            <a:camera prst="orthographicFront"/>
            <a:lightRig rig="threePt" dir="t">
              <a:rot lat="0" lon="0" rev="20400000"/>
            </a:lightRig>
          </a:scene3d>
          <a:sp3d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4" name="Rectangle: Rounded Corners 33">
            <a:extLst>
              <a:ext uri="{FF2B5EF4-FFF2-40B4-BE49-F238E27FC236}">
                <a16:creationId xmlns:a16="http://schemas.microsoft.com/office/drawing/2014/main" id="{D267AE62-00A1-412E-84B7-92F55C4F65F0}"/>
              </a:ext>
            </a:extLst>
          </p:cNvPr>
          <p:cNvSpPr/>
          <p:nvPr userDrawn="1"/>
        </p:nvSpPr>
        <p:spPr>
          <a:xfrm>
            <a:off x="8117840" y="1473822"/>
            <a:ext cx="3220061" cy="3910358"/>
          </a:xfrm>
          <a:prstGeom prst="roundRect">
            <a:avLst>
              <a:gd name="adj" fmla="val 454"/>
            </a:avLst>
          </a:prstGeom>
          <a:blipFill dpi="0" rotWithShape="1">
            <a:blip r:embed="rId2" cstate="screen">
              <a:extLst>
                <a:ext uri="{BEBA8EAE-BF5A-486C-A8C5-ECC9F3942E4B}">
                  <a14:imgProps xmlns:a14="http://schemas.microsoft.com/office/drawing/2010/main">
                    <a14:imgLayer r:embed="rId3">
                      <a14:imgEffect>
                        <a14:sharpenSoften amount="64000"/>
                      </a14:imgEffect>
                      <a14:imgEffect>
                        <a14:saturation sat="0"/>
                      </a14:imgEffect>
                      <a14:imgEffect>
                        <a14:brightnessContrast bright="4000"/>
                      </a14:imgEffect>
                    </a14:imgLayer>
                  </a14:imgProps>
                </a:ex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tile tx="0" ty="0" sx="20000" sy="20000" flip="xy" algn="tl"/>
          </a:blipFill>
          <a:ln>
            <a:noFill/>
          </a:ln>
          <a:effectLst/>
          <a:scene3d>
            <a:camera prst="orthographicFront"/>
            <a:lightRig rig="threePt" dir="t">
              <a:rot lat="0" lon="0" rev="20400000"/>
            </a:lightRig>
          </a:scene3d>
          <a:sp3d>
            <a:bevelT w="12700" h="6350" prst="angle"/>
          </a:sp3d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7" name="Picture Placeholder 17">
            <a:extLst>
              <a:ext uri="{FF2B5EF4-FFF2-40B4-BE49-F238E27FC236}">
                <a16:creationId xmlns:a16="http://schemas.microsoft.com/office/drawing/2014/main" id="{4A10A739-AEE8-47CE-9B61-6428138D8C22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 flipH="1">
            <a:off x="8320060" y="1722993"/>
            <a:ext cx="2736000" cy="288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E3938908-8151-4852-9D34-4A0EABB5D11D}"/>
              </a:ext>
            </a:extLst>
          </p:cNvPr>
          <p:cNvSpPr>
            <a:spLocks noGrp="1"/>
          </p:cNvSpPr>
          <p:nvPr userDrawn="1">
            <p:ph type="body" sz="quarter" idx="16" hasCustomPrompt="1"/>
          </p:nvPr>
        </p:nvSpPr>
        <p:spPr>
          <a:xfrm>
            <a:off x="934385" y="4710631"/>
            <a:ext cx="2736000" cy="495300"/>
          </a:xfrm>
        </p:spPr>
        <p:txBody>
          <a:bodyPr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43" name="Text Placeholder 10">
            <a:extLst>
              <a:ext uri="{FF2B5EF4-FFF2-40B4-BE49-F238E27FC236}">
                <a16:creationId xmlns:a16="http://schemas.microsoft.com/office/drawing/2014/main" id="{41AFF39C-F3E3-438F-A3D2-1A0DB25498BE}"/>
              </a:ext>
            </a:extLst>
          </p:cNvPr>
          <p:cNvSpPr>
            <a:spLocks noGrp="1"/>
          </p:cNvSpPr>
          <p:nvPr userDrawn="1">
            <p:ph type="body" sz="quarter" idx="18" hasCustomPrompt="1"/>
          </p:nvPr>
        </p:nvSpPr>
        <p:spPr>
          <a:xfrm>
            <a:off x="8320060" y="4710632"/>
            <a:ext cx="2736000" cy="495300"/>
          </a:xfrm>
        </p:spPr>
        <p:txBody>
          <a:bodyPr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E60BC9BE-C312-4619-AEBF-24C21F704CF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C09F2D66-B264-4D7C-814F-A8F0575B7C2E}"/>
              </a:ext>
            </a:extLst>
          </p:cNvPr>
          <p:cNvSpPr>
            <a:spLocks noGrp="1"/>
          </p:cNvSpPr>
          <p:nvPr>
            <p:ph type="ftr" sz="quarter" idx="2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37309B8E-E3FF-48B0-AE11-1D123D34371D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9" name="Rectangle: Rounded Corners 18">
            <a:extLst>
              <a:ext uri="{FF2B5EF4-FFF2-40B4-BE49-F238E27FC236}">
                <a16:creationId xmlns:a16="http://schemas.microsoft.com/office/drawing/2014/main" id="{ABDFF418-1C38-4D1C-88D1-5F4AAD1CDFC5}"/>
              </a:ext>
            </a:extLst>
          </p:cNvPr>
          <p:cNvSpPr/>
          <p:nvPr userDrawn="1"/>
        </p:nvSpPr>
        <p:spPr>
          <a:xfrm>
            <a:off x="4405097" y="1473822"/>
            <a:ext cx="3220061" cy="3910358"/>
          </a:xfrm>
          <a:prstGeom prst="roundRect">
            <a:avLst>
              <a:gd name="adj" fmla="val 454"/>
            </a:avLst>
          </a:prstGeom>
          <a:blipFill dpi="0" rotWithShape="1">
            <a:blip r:embed="rId2" cstate="screen">
              <a:extLst>
                <a:ext uri="{BEBA8EAE-BF5A-486C-A8C5-ECC9F3942E4B}">
                  <a14:imgProps xmlns:a14="http://schemas.microsoft.com/office/drawing/2010/main">
                    <a14:imgLayer r:embed="rId3">
                      <a14:imgEffect>
                        <a14:sharpenSoften amount="64000"/>
                      </a14:imgEffect>
                      <a14:imgEffect>
                        <a14:saturation sat="0"/>
                      </a14:imgEffect>
                      <a14:imgEffect>
                        <a14:brightnessContrast bright="4000"/>
                      </a14:imgEffect>
                    </a14:imgLayer>
                  </a14:imgProps>
                </a:ex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tile tx="0" ty="0" sx="20000" sy="20000" flip="xy" algn="tl"/>
          </a:blipFill>
          <a:ln>
            <a:noFill/>
          </a:ln>
          <a:effectLst/>
          <a:scene3d>
            <a:camera prst="orthographicFront"/>
            <a:lightRig rig="threePt" dir="t">
              <a:rot lat="0" lon="0" rev="20400000"/>
            </a:lightRig>
          </a:scene3d>
          <a:sp3d>
            <a:bevelT w="12700" h="6350" prst="angle"/>
          </a:sp3d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Picture Placeholder 17">
            <a:extLst>
              <a:ext uri="{FF2B5EF4-FFF2-40B4-BE49-F238E27FC236}">
                <a16:creationId xmlns:a16="http://schemas.microsoft.com/office/drawing/2014/main" id="{2AE70F6C-C123-4AD4-828A-49FBA72A0FDF}"/>
              </a:ext>
            </a:extLst>
          </p:cNvPr>
          <p:cNvSpPr>
            <a:spLocks noGrp="1"/>
          </p:cNvSpPr>
          <p:nvPr>
            <p:ph type="pic" sz="quarter" idx="23" hasCustomPrompt="1"/>
          </p:nvPr>
        </p:nvSpPr>
        <p:spPr>
          <a:xfrm flipH="1">
            <a:off x="4627222" y="1722993"/>
            <a:ext cx="2736000" cy="288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21" name="Text Placeholder 10">
            <a:extLst>
              <a:ext uri="{FF2B5EF4-FFF2-40B4-BE49-F238E27FC236}">
                <a16:creationId xmlns:a16="http://schemas.microsoft.com/office/drawing/2014/main" id="{E3CD4E7B-A065-45F0-B6B0-62967526E4A5}"/>
              </a:ext>
            </a:extLst>
          </p:cNvPr>
          <p:cNvSpPr>
            <a:spLocks noGrp="1"/>
          </p:cNvSpPr>
          <p:nvPr>
            <p:ph type="body" sz="quarter" idx="24" hasCustomPrompt="1"/>
          </p:nvPr>
        </p:nvSpPr>
        <p:spPr>
          <a:xfrm>
            <a:off x="4627222" y="4710632"/>
            <a:ext cx="2736000" cy="495300"/>
          </a:xfrm>
        </p:spPr>
        <p:txBody>
          <a:bodyPr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</p:spTree>
    <p:extLst>
      <p:ext uri="{BB962C8B-B14F-4D97-AF65-F5344CB8AC3E}">
        <p14:creationId xmlns:p14="http://schemas.microsoft.com/office/powerpoint/2010/main" val="3036462857"/>
      </p:ext>
    </p:extLst>
  </p:cSld>
  <p:clrMapOvr>
    <a:masterClrMapping/>
  </p:clrMapOvr>
</p:sldLayout>
</file>

<file path=ppt/slideLayouts/slideLayout9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tandard 12 grid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F2D0CD35-6F93-431A-997D-F16BD6DEDEE6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 flipH="1">
            <a:off x="540000" y="3538675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E60BC9BE-C312-4619-AEBF-24C21F704CF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C09F2D66-B264-4D7C-814F-A8F0575B7C2E}"/>
              </a:ext>
            </a:extLst>
          </p:cNvPr>
          <p:cNvSpPr>
            <a:spLocks noGrp="1"/>
          </p:cNvSpPr>
          <p:nvPr>
            <p:ph type="ftr" sz="quarter" idx="2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37309B8E-E3FF-48B0-AE11-1D123D34371D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33" name="Picture Placeholder 17">
            <a:extLst>
              <a:ext uri="{FF2B5EF4-FFF2-40B4-BE49-F238E27FC236}">
                <a16:creationId xmlns:a16="http://schemas.microsoft.com/office/drawing/2014/main" id="{13FCE36B-BAA2-42E5-8BAF-73725A608552}"/>
              </a:ext>
            </a:extLst>
          </p:cNvPr>
          <p:cNvSpPr>
            <a:spLocks noGrp="1"/>
          </p:cNvSpPr>
          <p:nvPr>
            <p:ph type="pic" sz="quarter" idx="24" hasCustomPrompt="1"/>
          </p:nvPr>
        </p:nvSpPr>
        <p:spPr>
          <a:xfrm flipH="1">
            <a:off x="540000" y="1302475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16" name="Picture Placeholder 17">
            <a:extLst>
              <a:ext uri="{FF2B5EF4-FFF2-40B4-BE49-F238E27FC236}">
                <a16:creationId xmlns:a16="http://schemas.microsoft.com/office/drawing/2014/main" id="{55D9E1A3-E25D-44DF-9C7F-88BB88C2F5A3}"/>
              </a:ext>
            </a:extLst>
          </p:cNvPr>
          <p:cNvSpPr>
            <a:spLocks noGrp="1"/>
          </p:cNvSpPr>
          <p:nvPr>
            <p:ph type="pic" sz="quarter" idx="25" hasCustomPrompt="1"/>
          </p:nvPr>
        </p:nvSpPr>
        <p:spPr>
          <a:xfrm flipH="1">
            <a:off x="2778000" y="3538675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17" name="Picture Placeholder 17">
            <a:extLst>
              <a:ext uri="{FF2B5EF4-FFF2-40B4-BE49-F238E27FC236}">
                <a16:creationId xmlns:a16="http://schemas.microsoft.com/office/drawing/2014/main" id="{60194B38-D5EB-4E6D-B645-ACAD7884DBEC}"/>
              </a:ext>
            </a:extLst>
          </p:cNvPr>
          <p:cNvSpPr>
            <a:spLocks noGrp="1"/>
          </p:cNvSpPr>
          <p:nvPr>
            <p:ph type="pic" sz="quarter" idx="26" hasCustomPrompt="1"/>
          </p:nvPr>
        </p:nvSpPr>
        <p:spPr>
          <a:xfrm flipH="1">
            <a:off x="2778000" y="1302475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19" name="Picture Placeholder 17">
            <a:extLst>
              <a:ext uri="{FF2B5EF4-FFF2-40B4-BE49-F238E27FC236}">
                <a16:creationId xmlns:a16="http://schemas.microsoft.com/office/drawing/2014/main" id="{1C42802B-CA5A-46C0-B2EC-C2F3EDE56228}"/>
              </a:ext>
            </a:extLst>
          </p:cNvPr>
          <p:cNvSpPr>
            <a:spLocks noGrp="1"/>
          </p:cNvSpPr>
          <p:nvPr>
            <p:ph type="pic" sz="quarter" idx="27" hasCustomPrompt="1"/>
          </p:nvPr>
        </p:nvSpPr>
        <p:spPr>
          <a:xfrm flipH="1">
            <a:off x="5016000" y="3538675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21" name="Picture Placeholder 17">
            <a:extLst>
              <a:ext uri="{FF2B5EF4-FFF2-40B4-BE49-F238E27FC236}">
                <a16:creationId xmlns:a16="http://schemas.microsoft.com/office/drawing/2014/main" id="{0CF1ECCC-1CDA-4704-931C-44856CD73A1C}"/>
              </a:ext>
            </a:extLst>
          </p:cNvPr>
          <p:cNvSpPr>
            <a:spLocks noGrp="1"/>
          </p:cNvSpPr>
          <p:nvPr>
            <p:ph type="pic" sz="quarter" idx="28" hasCustomPrompt="1"/>
          </p:nvPr>
        </p:nvSpPr>
        <p:spPr>
          <a:xfrm flipH="1">
            <a:off x="5016000" y="1302475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22" name="Picture Placeholder 17">
            <a:extLst>
              <a:ext uri="{FF2B5EF4-FFF2-40B4-BE49-F238E27FC236}">
                <a16:creationId xmlns:a16="http://schemas.microsoft.com/office/drawing/2014/main" id="{83AFD9EA-EEBF-4DAA-A8FF-5AFDF34049FD}"/>
              </a:ext>
            </a:extLst>
          </p:cNvPr>
          <p:cNvSpPr>
            <a:spLocks noGrp="1"/>
          </p:cNvSpPr>
          <p:nvPr>
            <p:ph type="pic" sz="quarter" idx="29" hasCustomPrompt="1"/>
          </p:nvPr>
        </p:nvSpPr>
        <p:spPr>
          <a:xfrm flipH="1">
            <a:off x="7254000" y="3538675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23" name="Picture Placeholder 17">
            <a:extLst>
              <a:ext uri="{FF2B5EF4-FFF2-40B4-BE49-F238E27FC236}">
                <a16:creationId xmlns:a16="http://schemas.microsoft.com/office/drawing/2014/main" id="{77657464-B880-4475-B938-A52717FD55D0}"/>
              </a:ext>
            </a:extLst>
          </p:cNvPr>
          <p:cNvSpPr>
            <a:spLocks noGrp="1"/>
          </p:cNvSpPr>
          <p:nvPr>
            <p:ph type="pic" sz="quarter" idx="30" hasCustomPrompt="1"/>
          </p:nvPr>
        </p:nvSpPr>
        <p:spPr>
          <a:xfrm flipH="1">
            <a:off x="7254000" y="1302475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24" name="Picture Placeholder 17">
            <a:extLst>
              <a:ext uri="{FF2B5EF4-FFF2-40B4-BE49-F238E27FC236}">
                <a16:creationId xmlns:a16="http://schemas.microsoft.com/office/drawing/2014/main" id="{70399DD2-B5F4-4309-91F3-10BCEAC660AE}"/>
              </a:ext>
            </a:extLst>
          </p:cNvPr>
          <p:cNvSpPr>
            <a:spLocks noGrp="1"/>
          </p:cNvSpPr>
          <p:nvPr>
            <p:ph type="pic" sz="quarter" idx="31" hasCustomPrompt="1"/>
          </p:nvPr>
        </p:nvSpPr>
        <p:spPr>
          <a:xfrm flipH="1">
            <a:off x="9492000" y="3538675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25" name="Picture Placeholder 17">
            <a:extLst>
              <a:ext uri="{FF2B5EF4-FFF2-40B4-BE49-F238E27FC236}">
                <a16:creationId xmlns:a16="http://schemas.microsoft.com/office/drawing/2014/main" id="{BC1CEC01-89BF-4175-8272-31CE9D920476}"/>
              </a:ext>
            </a:extLst>
          </p:cNvPr>
          <p:cNvSpPr>
            <a:spLocks noGrp="1"/>
          </p:cNvSpPr>
          <p:nvPr>
            <p:ph type="pic" sz="quarter" idx="32" hasCustomPrompt="1"/>
          </p:nvPr>
        </p:nvSpPr>
        <p:spPr>
          <a:xfrm flipH="1">
            <a:off x="9492000" y="1302475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26" name="Text Placeholder 12">
            <a:extLst>
              <a:ext uri="{FF2B5EF4-FFF2-40B4-BE49-F238E27FC236}">
                <a16:creationId xmlns:a16="http://schemas.microsoft.com/office/drawing/2014/main" id="{12704629-F565-4077-A10D-E37F08364491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9688313" y="2869885"/>
            <a:ext cx="2071687" cy="622829"/>
          </a:xfrm>
          <a:prstGeom prst="wedgeRoundRectCallout">
            <a:avLst>
              <a:gd name="adj1" fmla="val -41676"/>
              <a:gd name="adj2" fmla="val 88334"/>
              <a:gd name="adj3" fmla="val 16667"/>
            </a:avLst>
          </a:prstGeom>
          <a:solidFill>
            <a:schemeClr val="tx1"/>
          </a:solidFill>
        </p:spPr>
        <p:txBody>
          <a:bodyPr lIns="72000" anchor="ctr"/>
          <a:lstStyle>
            <a:lvl1pPr marL="0" indent="0" algn="ctr">
              <a:buNone/>
              <a:defRPr sz="1600" b="1" i="1">
                <a:solidFill>
                  <a:schemeClr val="bg1"/>
                </a:solidFill>
                <a:latin typeface="+mj-lt"/>
              </a:defRPr>
            </a:lvl1pPr>
            <a:lvl2pPr marL="263525" indent="0">
              <a:buNone/>
              <a:defRPr>
                <a:solidFill>
                  <a:schemeClr val="bg1"/>
                </a:solidFill>
              </a:defRPr>
            </a:lvl2pPr>
            <a:lvl3pPr marL="536575" indent="0">
              <a:buNone/>
              <a:defRPr>
                <a:solidFill>
                  <a:schemeClr val="bg1"/>
                </a:solidFill>
              </a:defRPr>
            </a:lvl3pPr>
            <a:lvl4pPr marL="811213" indent="0">
              <a:buNone/>
              <a:defRPr>
                <a:solidFill>
                  <a:schemeClr val="bg1"/>
                </a:solidFill>
              </a:defRPr>
            </a:lvl4pPr>
            <a:lvl5pPr marL="1074738" indent="0">
              <a:buNone/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27" name="Text Placeholder 12">
            <a:extLst>
              <a:ext uri="{FF2B5EF4-FFF2-40B4-BE49-F238E27FC236}">
                <a16:creationId xmlns:a16="http://schemas.microsoft.com/office/drawing/2014/main" id="{190A6C20-E6B7-4E39-BD17-6905BF38B550}"/>
              </a:ext>
            </a:extLst>
          </p:cNvPr>
          <p:cNvSpPr>
            <a:spLocks noGrp="1"/>
          </p:cNvSpPr>
          <p:nvPr>
            <p:ph type="body" sz="quarter" idx="23" hasCustomPrompt="1"/>
          </p:nvPr>
        </p:nvSpPr>
        <p:spPr>
          <a:xfrm>
            <a:off x="432000" y="2869884"/>
            <a:ext cx="2071687" cy="622829"/>
          </a:xfrm>
          <a:prstGeom prst="wedgeRoundRectCallout">
            <a:avLst>
              <a:gd name="adj1" fmla="val 38631"/>
              <a:gd name="adj2" fmla="val 95993"/>
              <a:gd name="adj3" fmla="val 16667"/>
            </a:avLst>
          </a:prstGeom>
          <a:solidFill>
            <a:schemeClr val="tx1"/>
          </a:solidFill>
        </p:spPr>
        <p:txBody>
          <a:bodyPr lIns="72000" anchor="ctr"/>
          <a:lstStyle>
            <a:lvl1pPr marL="0" indent="0" algn="ctr">
              <a:buNone/>
              <a:defRPr sz="1600" b="1" i="1">
                <a:solidFill>
                  <a:schemeClr val="bg1"/>
                </a:solidFill>
                <a:latin typeface="+mj-lt"/>
              </a:defRPr>
            </a:lvl1pPr>
            <a:lvl2pPr marL="263525" indent="0">
              <a:buNone/>
              <a:defRPr>
                <a:solidFill>
                  <a:schemeClr val="bg1"/>
                </a:solidFill>
              </a:defRPr>
            </a:lvl2pPr>
            <a:lvl3pPr marL="536575" indent="0">
              <a:buNone/>
              <a:defRPr>
                <a:solidFill>
                  <a:schemeClr val="bg1"/>
                </a:solidFill>
              </a:defRPr>
            </a:lvl3pPr>
            <a:lvl4pPr marL="811213" indent="0">
              <a:buNone/>
              <a:defRPr>
                <a:solidFill>
                  <a:schemeClr val="bg1"/>
                </a:solidFill>
              </a:defRPr>
            </a:lvl4pPr>
            <a:lvl5pPr marL="1074738" indent="0">
              <a:buNone/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Photo Caption</a:t>
            </a:r>
          </a:p>
        </p:txBody>
      </p:sp>
    </p:spTree>
    <p:extLst>
      <p:ext uri="{BB962C8B-B14F-4D97-AF65-F5344CB8AC3E}">
        <p14:creationId xmlns:p14="http://schemas.microsoft.com/office/powerpoint/2010/main" val="1135799129"/>
      </p:ext>
    </p:extLst>
  </p:cSld>
  <p:clrMapOvr>
    <a:masterClrMapping/>
  </p:clrMapOvr>
</p:sldLayout>
</file>

<file path=ppt/slideLayouts/slideLayout10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 Grid with Caption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C09F2D66-B264-4D7C-814F-A8F0575B7C2E}"/>
              </a:ext>
            </a:extLst>
          </p:cNvPr>
          <p:cNvSpPr>
            <a:spLocks noGrp="1"/>
          </p:cNvSpPr>
          <p:nvPr>
            <p:ph type="ftr" sz="quarter" idx="2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37309B8E-E3FF-48B0-AE11-1D123D34371D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33" name="Picture Placeholder 17">
            <a:extLst>
              <a:ext uri="{FF2B5EF4-FFF2-40B4-BE49-F238E27FC236}">
                <a16:creationId xmlns:a16="http://schemas.microsoft.com/office/drawing/2014/main" id="{13FCE36B-BAA2-42E5-8BAF-73725A608552}"/>
              </a:ext>
            </a:extLst>
          </p:cNvPr>
          <p:cNvSpPr>
            <a:spLocks noGrp="1"/>
          </p:cNvSpPr>
          <p:nvPr>
            <p:ph type="pic" sz="quarter" idx="24" hasCustomPrompt="1"/>
          </p:nvPr>
        </p:nvSpPr>
        <p:spPr>
          <a:xfrm flipH="1">
            <a:off x="540000" y="489674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17" name="Picture Placeholder 17">
            <a:extLst>
              <a:ext uri="{FF2B5EF4-FFF2-40B4-BE49-F238E27FC236}">
                <a16:creationId xmlns:a16="http://schemas.microsoft.com/office/drawing/2014/main" id="{60194B38-D5EB-4E6D-B645-ACAD7884DBEC}"/>
              </a:ext>
            </a:extLst>
          </p:cNvPr>
          <p:cNvSpPr>
            <a:spLocks noGrp="1"/>
          </p:cNvSpPr>
          <p:nvPr>
            <p:ph type="pic" sz="quarter" idx="26" hasCustomPrompt="1"/>
          </p:nvPr>
        </p:nvSpPr>
        <p:spPr>
          <a:xfrm flipH="1">
            <a:off x="2778000" y="489674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21" name="Picture Placeholder 17">
            <a:extLst>
              <a:ext uri="{FF2B5EF4-FFF2-40B4-BE49-F238E27FC236}">
                <a16:creationId xmlns:a16="http://schemas.microsoft.com/office/drawing/2014/main" id="{0CF1ECCC-1CDA-4704-931C-44856CD73A1C}"/>
              </a:ext>
            </a:extLst>
          </p:cNvPr>
          <p:cNvSpPr>
            <a:spLocks noGrp="1"/>
          </p:cNvSpPr>
          <p:nvPr>
            <p:ph type="pic" sz="quarter" idx="28" hasCustomPrompt="1"/>
          </p:nvPr>
        </p:nvSpPr>
        <p:spPr>
          <a:xfrm flipH="1">
            <a:off x="5016000" y="489674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23" name="Picture Placeholder 17">
            <a:extLst>
              <a:ext uri="{FF2B5EF4-FFF2-40B4-BE49-F238E27FC236}">
                <a16:creationId xmlns:a16="http://schemas.microsoft.com/office/drawing/2014/main" id="{77657464-B880-4475-B938-A52717FD55D0}"/>
              </a:ext>
            </a:extLst>
          </p:cNvPr>
          <p:cNvSpPr>
            <a:spLocks noGrp="1"/>
          </p:cNvSpPr>
          <p:nvPr>
            <p:ph type="pic" sz="quarter" idx="30" hasCustomPrompt="1"/>
          </p:nvPr>
        </p:nvSpPr>
        <p:spPr>
          <a:xfrm flipH="1">
            <a:off x="7254000" y="489674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25" name="Picture Placeholder 17">
            <a:extLst>
              <a:ext uri="{FF2B5EF4-FFF2-40B4-BE49-F238E27FC236}">
                <a16:creationId xmlns:a16="http://schemas.microsoft.com/office/drawing/2014/main" id="{BC1CEC01-89BF-4175-8272-31CE9D920476}"/>
              </a:ext>
            </a:extLst>
          </p:cNvPr>
          <p:cNvSpPr>
            <a:spLocks noGrp="1"/>
          </p:cNvSpPr>
          <p:nvPr>
            <p:ph type="pic" sz="quarter" idx="32" hasCustomPrompt="1"/>
          </p:nvPr>
        </p:nvSpPr>
        <p:spPr>
          <a:xfrm flipH="1">
            <a:off x="9492000" y="489674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15" name="Text Placeholder 10">
            <a:extLst>
              <a:ext uri="{FF2B5EF4-FFF2-40B4-BE49-F238E27FC236}">
                <a16:creationId xmlns:a16="http://schemas.microsoft.com/office/drawing/2014/main" id="{E77FA6E5-55F2-4560-8FE1-BE530710E4D8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540000" y="2649674"/>
            <a:ext cx="2160000" cy="495300"/>
          </a:xfrm>
          <a:solidFill>
            <a:schemeClr val="bg1"/>
          </a:solidFill>
        </p:spPr>
        <p:txBody>
          <a:bodyPr anchor="ctr"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20" name="Text Placeholder 10">
            <a:extLst>
              <a:ext uri="{FF2B5EF4-FFF2-40B4-BE49-F238E27FC236}">
                <a16:creationId xmlns:a16="http://schemas.microsoft.com/office/drawing/2014/main" id="{3528C08E-7D0D-4AFB-B0E6-D4A343F5416E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2778000" y="2649674"/>
            <a:ext cx="2160000" cy="495300"/>
          </a:xfrm>
          <a:solidFill>
            <a:schemeClr val="bg1"/>
          </a:solidFill>
        </p:spPr>
        <p:txBody>
          <a:bodyPr anchor="ctr"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26" name="Text Placeholder 10">
            <a:extLst>
              <a:ext uri="{FF2B5EF4-FFF2-40B4-BE49-F238E27FC236}">
                <a16:creationId xmlns:a16="http://schemas.microsoft.com/office/drawing/2014/main" id="{82623F1A-A25F-40E8-8677-0800DF89A58E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5016000" y="2649674"/>
            <a:ext cx="2160000" cy="495300"/>
          </a:xfrm>
          <a:solidFill>
            <a:schemeClr val="bg1"/>
          </a:solidFill>
        </p:spPr>
        <p:txBody>
          <a:bodyPr anchor="ctr"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27" name="Text Placeholder 10">
            <a:extLst>
              <a:ext uri="{FF2B5EF4-FFF2-40B4-BE49-F238E27FC236}">
                <a16:creationId xmlns:a16="http://schemas.microsoft.com/office/drawing/2014/main" id="{73B9C81D-090D-488C-8373-C7DAE4EB8E7A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7254000" y="2649674"/>
            <a:ext cx="2160000" cy="495300"/>
          </a:xfrm>
          <a:solidFill>
            <a:schemeClr val="bg1"/>
          </a:solidFill>
        </p:spPr>
        <p:txBody>
          <a:bodyPr anchor="ctr"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28" name="Text Placeholder 10">
            <a:extLst>
              <a:ext uri="{FF2B5EF4-FFF2-40B4-BE49-F238E27FC236}">
                <a16:creationId xmlns:a16="http://schemas.microsoft.com/office/drawing/2014/main" id="{5E58E802-03DE-459C-8F94-F5F0839F2447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9492000" y="2649674"/>
            <a:ext cx="2160000" cy="495300"/>
          </a:xfrm>
          <a:solidFill>
            <a:schemeClr val="bg1"/>
          </a:solidFill>
        </p:spPr>
        <p:txBody>
          <a:bodyPr anchor="ctr"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29" name="Picture Placeholder 17">
            <a:extLst>
              <a:ext uri="{FF2B5EF4-FFF2-40B4-BE49-F238E27FC236}">
                <a16:creationId xmlns:a16="http://schemas.microsoft.com/office/drawing/2014/main" id="{635D0261-C0A7-4103-BE60-C605E1F6C368}"/>
              </a:ext>
            </a:extLst>
          </p:cNvPr>
          <p:cNvSpPr>
            <a:spLocks noGrp="1"/>
          </p:cNvSpPr>
          <p:nvPr>
            <p:ph type="pic" sz="quarter" idx="37" hasCustomPrompt="1"/>
          </p:nvPr>
        </p:nvSpPr>
        <p:spPr>
          <a:xfrm flipH="1">
            <a:off x="540000" y="3232454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30" name="Picture Placeholder 17">
            <a:extLst>
              <a:ext uri="{FF2B5EF4-FFF2-40B4-BE49-F238E27FC236}">
                <a16:creationId xmlns:a16="http://schemas.microsoft.com/office/drawing/2014/main" id="{302E4867-120B-4B0B-9D4E-BD8255BA9937}"/>
              </a:ext>
            </a:extLst>
          </p:cNvPr>
          <p:cNvSpPr>
            <a:spLocks noGrp="1"/>
          </p:cNvSpPr>
          <p:nvPr>
            <p:ph type="pic" sz="quarter" idx="38" hasCustomPrompt="1"/>
          </p:nvPr>
        </p:nvSpPr>
        <p:spPr>
          <a:xfrm flipH="1">
            <a:off x="2778000" y="3232454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31" name="Picture Placeholder 17">
            <a:extLst>
              <a:ext uri="{FF2B5EF4-FFF2-40B4-BE49-F238E27FC236}">
                <a16:creationId xmlns:a16="http://schemas.microsoft.com/office/drawing/2014/main" id="{1F469D12-16FD-41F1-AC20-79B7EF0777F8}"/>
              </a:ext>
            </a:extLst>
          </p:cNvPr>
          <p:cNvSpPr>
            <a:spLocks noGrp="1"/>
          </p:cNvSpPr>
          <p:nvPr>
            <p:ph type="pic" sz="quarter" idx="39" hasCustomPrompt="1"/>
          </p:nvPr>
        </p:nvSpPr>
        <p:spPr>
          <a:xfrm flipH="1">
            <a:off x="5016000" y="3232454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32" name="Picture Placeholder 17">
            <a:extLst>
              <a:ext uri="{FF2B5EF4-FFF2-40B4-BE49-F238E27FC236}">
                <a16:creationId xmlns:a16="http://schemas.microsoft.com/office/drawing/2014/main" id="{5744C71D-7AA2-4292-A5C0-4CDAA24619FF}"/>
              </a:ext>
            </a:extLst>
          </p:cNvPr>
          <p:cNvSpPr>
            <a:spLocks noGrp="1"/>
          </p:cNvSpPr>
          <p:nvPr>
            <p:ph type="pic" sz="quarter" idx="40" hasCustomPrompt="1"/>
          </p:nvPr>
        </p:nvSpPr>
        <p:spPr>
          <a:xfrm flipH="1">
            <a:off x="7254000" y="3232454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34" name="Picture Placeholder 17">
            <a:extLst>
              <a:ext uri="{FF2B5EF4-FFF2-40B4-BE49-F238E27FC236}">
                <a16:creationId xmlns:a16="http://schemas.microsoft.com/office/drawing/2014/main" id="{68077812-195E-4C18-B06B-6A1125D9DE79}"/>
              </a:ext>
            </a:extLst>
          </p:cNvPr>
          <p:cNvSpPr>
            <a:spLocks noGrp="1"/>
          </p:cNvSpPr>
          <p:nvPr>
            <p:ph type="pic" sz="quarter" idx="41" hasCustomPrompt="1"/>
          </p:nvPr>
        </p:nvSpPr>
        <p:spPr>
          <a:xfrm flipH="1">
            <a:off x="9492000" y="3232454"/>
            <a:ext cx="2160000" cy="2160000"/>
          </a:xfrm>
          <a:solidFill>
            <a:schemeClr val="tx1">
              <a:lumMod val="75000"/>
              <a:lumOff val="25000"/>
            </a:schemeClr>
          </a:solidFill>
          <a:effectLst>
            <a:innerShdw blurRad="25400" dist="12700" dir="13500000">
              <a:prstClr val="black">
                <a:alpha val="16000"/>
              </a:prstClr>
            </a:innerShdw>
          </a:effectLst>
        </p:spPr>
        <p:txBody>
          <a:bodyPr lIns="180000" rIns="180000" anchor="ctr"/>
          <a:lstStyle>
            <a:lvl1pPr marL="0" indent="0" algn="ctr">
              <a:buNone/>
              <a:defRPr sz="11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sp>
        <p:nvSpPr>
          <p:cNvPr id="35" name="Text Placeholder 10">
            <a:extLst>
              <a:ext uri="{FF2B5EF4-FFF2-40B4-BE49-F238E27FC236}">
                <a16:creationId xmlns:a16="http://schemas.microsoft.com/office/drawing/2014/main" id="{49712DCF-C937-42B8-AE87-D46105B119F0}"/>
              </a:ext>
            </a:extLst>
          </p:cNvPr>
          <p:cNvSpPr>
            <a:spLocks noGrp="1"/>
          </p:cNvSpPr>
          <p:nvPr>
            <p:ph type="body" sz="quarter" idx="42" hasCustomPrompt="1"/>
          </p:nvPr>
        </p:nvSpPr>
        <p:spPr>
          <a:xfrm>
            <a:off x="540000" y="5392454"/>
            <a:ext cx="2160000" cy="495300"/>
          </a:xfrm>
          <a:solidFill>
            <a:schemeClr val="bg1"/>
          </a:solidFill>
        </p:spPr>
        <p:txBody>
          <a:bodyPr anchor="ctr"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36" name="Text Placeholder 10">
            <a:extLst>
              <a:ext uri="{FF2B5EF4-FFF2-40B4-BE49-F238E27FC236}">
                <a16:creationId xmlns:a16="http://schemas.microsoft.com/office/drawing/2014/main" id="{221C3BCE-24E5-4F81-9978-069AC99149BA}"/>
              </a:ext>
            </a:extLst>
          </p:cNvPr>
          <p:cNvSpPr>
            <a:spLocks noGrp="1"/>
          </p:cNvSpPr>
          <p:nvPr>
            <p:ph type="body" sz="quarter" idx="43" hasCustomPrompt="1"/>
          </p:nvPr>
        </p:nvSpPr>
        <p:spPr>
          <a:xfrm>
            <a:off x="2778000" y="5392454"/>
            <a:ext cx="2160000" cy="495300"/>
          </a:xfrm>
          <a:solidFill>
            <a:schemeClr val="bg1"/>
          </a:solidFill>
        </p:spPr>
        <p:txBody>
          <a:bodyPr anchor="ctr"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37" name="Text Placeholder 10">
            <a:extLst>
              <a:ext uri="{FF2B5EF4-FFF2-40B4-BE49-F238E27FC236}">
                <a16:creationId xmlns:a16="http://schemas.microsoft.com/office/drawing/2014/main" id="{77098CC4-798D-4781-A978-4293479EEB19}"/>
              </a:ext>
            </a:extLst>
          </p:cNvPr>
          <p:cNvSpPr>
            <a:spLocks noGrp="1"/>
          </p:cNvSpPr>
          <p:nvPr>
            <p:ph type="body" sz="quarter" idx="44" hasCustomPrompt="1"/>
          </p:nvPr>
        </p:nvSpPr>
        <p:spPr>
          <a:xfrm>
            <a:off x="5016000" y="5392454"/>
            <a:ext cx="2160000" cy="495300"/>
          </a:xfrm>
          <a:solidFill>
            <a:schemeClr val="bg1"/>
          </a:solidFill>
        </p:spPr>
        <p:txBody>
          <a:bodyPr anchor="ctr"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38" name="Text Placeholder 10">
            <a:extLst>
              <a:ext uri="{FF2B5EF4-FFF2-40B4-BE49-F238E27FC236}">
                <a16:creationId xmlns:a16="http://schemas.microsoft.com/office/drawing/2014/main" id="{108A2BC4-D5BD-4BA3-8576-84538244D305}"/>
              </a:ext>
            </a:extLst>
          </p:cNvPr>
          <p:cNvSpPr>
            <a:spLocks noGrp="1"/>
          </p:cNvSpPr>
          <p:nvPr>
            <p:ph type="body" sz="quarter" idx="45" hasCustomPrompt="1"/>
          </p:nvPr>
        </p:nvSpPr>
        <p:spPr>
          <a:xfrm>
            <a:off x="7254000" y="5392454"/>
            <a:ext cx="2160000" cy="495300"/>
          </a:xfrm>
          <a:solidFill>
            <a:schemeClr val="bg1"/>
          </a:solidFill>
        </p:spPr>
        <p:txBody>
          <a:bodyPr anchor="ctr"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39" name="Text Placeholder 10">
            <a:extLst>
              <a:ext uri="{FF2B5EF4-FFF2-40B4-BE49-F238E27FC236}">
                <a16:creationId xmlns:a16="http://schemas.microsoft.com/office/drawing/2014/main" id="{4ED042C7-87E5-41F8-8599-6B733A287B1D}"/>
              </a:ext>
            </a:extLst>
          </p:cNvPr>
          <p:cNvSpPr>
            <a:spLocks noGrp="1"/>
          </p:cNvSpPr>
          <p:nvPr>
            <p:ph type="body" sz="quarter" idx="46" hasCustomPrompt="1"/>
          </p:nvPr>
        </p:nvSpPr>
        <p:spPr>
          <a:xfrm>
            <a:off x="9492000" y="5392454"/>
            <a:ext cx="2160000" cy="495300"/>
          </a:xfrm>
          <a:solidFill>
            <a:schemeClr val="bg1"/>
          </a:solidFill>
        </p:spPr>
        <p:txBody>
          <a:bodyPr anchor="ctr"/>
          <a:lstStyle>
            <a:lvl1pPr marL="0" indent="0" algn="ctr">
              <a:buNone/>
              <a:defRPr sz="1600" b="1" i="1"/>
            </a:lvl1pPr>
            <a:lvl2pPr marL="263525" indent="0" algn="ctr">
              <a:buNone/>
              <a:defRPr/>
            </a:lvl2pPr>
            <a:lvl3pPr marL="536575" indent="0" algn="ctr">
              <a:buNone/>
              <a:defRPr/>
            </a:lvl3pPr>
            <a:lvl4pPr marL="811213" indent="0" algn="ctr">
              <a:buNone/>
              <a:defRPr/>
            </a:lvl4pPr>
            <a:lvl5pPr marL="1074738" indent="0" algn="ctr">
              <a:buNone/>
              <a:defRPr/>
            </a:lvl5pPr>
          </a:lstStyle>
          <a:p>
            <a:pPr lvl="0"/>
            <a:r>
              <a:rPr lang="en-US" noProof="0"/>
              <a:t>Photo Caption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6C16259F-6698-4B2A-AB30-07C302A2C74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586548562"/>
      </p:ext>
    </p:extLst>
  </p:cSld>
  <p:clrMapOvr>
    <a:masterClrMapping/>
  </p:clrMapOvr>
</p:sldLayout>
</file>

<file path=ppt/slideLayouts/slideLayout11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Hero Photo">
    <p:bg>
      <p:bgPr>
        <a:solidFill>
          <a:schemeClr val="tx1">
            <a:lumMod val="95000"/>
            <a:lumOff val="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4" name="Picture 43">
            <a:extLst>
              <a:ext uri="{FF2B5EF4-FFF2-40B4-BE49-F238E27FC236}">
                <a16:creationId xmlns:a16="http://schemas.microsoft.com/office/drawing/2014/main" id="{130FAD59-3F97-4C89-954F-0FEC847807F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saturation sat="0"/>
                    </a14:imgEffect>
                    <a14:imgEffect>
                      <a14:brightnessContrast bright="-43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252000" y="246389"/>
            <a:ext cx="11687999" cy="5861490"/>
          </a:xfrm>
          <a:prstGeom prst="rect">
            <a:avLst/>
          </a:prstGeom>
        </p:spPr>
      </p:pic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4CB21A9E-F346-45CA-928A-9714907B6860}"/>
              </a:ext>
            </a:extLst>
          </p:cNvPr>
          <p:cNvSpPr>
            <a:spLocks noGrp="1"/>
          </p:cNvSpPr>
          <p:nvPr>
            <p:ph type="pic" sz="quarter" idx="23" hasCustomPrompt="1"/>
          </p:nvPr>
        </p:nvSpPr>
        <p:spPr>
          <a:xfrm>
            <a:off x="4406906" y="763130"/>
            <a:ext cx="3376800" cy="4788000"/>
          </a:xfrm>
          <a:solidFill>
            <a:schemeClr val="bg1">
              <a:lumMod val="85000"/>
            </a:schemeClr>
          </a:solidFill>
          <a:ln w="31750">
            <a:solidFill>
              <a:schemeClr val="bg1">
                <a:lumMod val="65000"/>
              </a:schemeClr>
            </a:solidFill>
          </a:ln>
          <a:effectLst>
            <a:glow rad="266700">
              <a:schemeClr val="bg1">
                <a:alpha val="18000"/>
              </a:schemeClr>
            </a:glow>
            <a:innerShdw blurRad="63500" dist="50800" dir="13500000">
              <a:prstClr val="black">
                <a:alpha val="50000"/>
              </a:prstClr>
            </a:innerShdw>
          </a:effectLst>
        </p:spPr>
        <p:txBody>
          <a:bodyPr lIns="360000" rIns="360000" anchor="ctr"/>
          <a:lstStyle>
            <a:lvl1pPr marL="0" indent="0" algn="ctr">
              <a:buNone/>
              <a:defRPr sz="16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Photo or Drag &amp; Drop your Photo</a:t>
            </a:r>
          </a:p>
        </p:txBody>
      </p:sp>
      <p:grpSp>
        <p:nvGrpSpPr>
          <p:cNvPr id="10" name="Group 9">
            <a:extLst>
              <a:ext uri="{FF2B5EF4-FFF2-40B4-BE49-F238E27FC236}">
                <a16:creationId xmlns:a16="http://schemas.microsoft.com/office/drawing/2014/main" id="{B9E8C9F2-AD9E-47B3-841F-A63EA593CE4B}"/>
              </a:ext>
            </a:extLst>
          </p:cNvPr>
          <p:cNvGrpSpPr/>
          <p:nvPr userDrawn="1"/>
        </p:nvGrpSpPr>
        <p:grpSpPr>
          <a:xfrm>
            <a:off x="3794310" y="107507"/>
            <a:ext cx="4603381" cy="6100707"/>
            <a:chOff x="3794310" y="378647"/>
            <a:chExt cx="4603381" cy="6100707"/>
          </a:xfrm>
        </p:grpSpPr>
        <p:sp>
          <p:nvSpPr>
            <p:cNvPr id="11" name="Rectangle: Rounded Corners 10">
              <a:extLst>
                <a:ext uri="{FF2B5EF4-FFF2-40B4-BE49-F238E27FC236}">
                  <a16:creationId xmlns:a16="http://schemas.microsoft.com/office/drawing/2014/main" id="{50D94956-C0BC-4F67-9E1D-D85399D7E9FB}"/>
                </a:ext>
              </a:extLst>
            </p:cNvPr>
            <p:cNvSpPr/>
            <p:nvPr/>
          </p:nvSpPr>
          <p:spPr>
            <a:xfrm>
              <a:off x="4078709" y="686261"/>
              <a:ext cx="4034583" cy="5485478"/>
            </a:xfrm>
            <a:prstGeom prst="roundRect">
              <a:avLst>
                <a:gd name="adj" fmla="val 2715"/>
              </a:avLst>
            </a:prstGeom>
            <a:noFill/>
            <a:ln w="12700">
              <a:gradFill>
                <a:gsLst>
                  <a:gs pos="0">
                    <a:schemeClr val="accent1">
                      <a:lumMod val="5000"/>
                      <a:lumOff val="95000"/>
                      <a:alpha val="50000"/>
                    </a:schemeClr>
                  </a:gs>
                  <a:gs pos="79637">
                    <a:schemeClr val="tx1">
                      <a:lumMod val="75000"/>
                      <a:lumOff val="25000"/>
                      <a:alpha val="50000"/>
                    </a:schemeClr>
                  </a:gs>
                  <a:gs pos="25682">
                    <a:schemeClr val="tx1">
                      <a:lumMod val="75000"/>
                      <a:lumOff val="25000"/>
                      <a:alpha val="50000"/>
                    </a:schemeClr>
                  </a:gs>
                  <a:gs pos="52200">
                    <a:srgbClr val="FBFCFE">
                      <a:alpha val="50000"/>
                    </a:srgbClr>
                  </a:gs>
                  <a:gs pos="100000">
                    <a:schemeClr val="bg1">
                      <a:alpha val="50000"/>
                    </a:schemeClr>
                  </a:gs>
                </a:gsLst>
                <a:lin ang="5400000" scaled="1"/>
              </a:gradFill>
            </a:ln>
            <a:effectLst>
              <a:outerShdw blurRad="50800" dist="38100" dir="2700000" algn="tl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2" name="Oval 11">
              <a:extLst>
                <a:ext uri="{FF2B5EF4-FFF2-40B4-BE49-F238E27FC236}">
                  <a16:creationId xmlns:a16="http://schemas.microsoft.com/office/drawing/2014/main" id="{8E561E08-3719-4AA1-BE98-77D9564076B5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4239852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3" name="Oval 12">
              <a:extLst>
                <a:ext uri="{FF2B5EF4-FFF2-40B4-BE49-F238E27FC236}">
                  <a16:creationId xmlns:a16="http://schemas.microsoft.com/office/drawing/2014/main" id="{584DCF7A-7971-43EF-BBDA-F3F258CA1441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4901188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4" name="Oval 13">
              <a:extLst>
                <a:ext uri="{FF2B5EF4-FFF2-40B4-BE49-F238E27FC236}">
                  <a16:creationId xmlns:a16="http://schemas.microsoft.com/office/drawing/2014/main" id="{6A207F34-1FC3-4CF2-BBAD-A3E3772C6BCD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5423643" y="378647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rgbClr val="FFE181">
                    <a:alpha val="22745"/>
                  </a:srgb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5" name="Oval 14">
              <a:extLst>
                <a:ext uri="{FF2B5EF4-FFF2-40B4-BE49-F238E27FC236}">
                  <a16:creationId xmlns:a16="http://schemas.microsoft.com/office/drawing/2014/main" id="{B17292A6-14A4-4559-B322-F98518936199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6223860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6" name="Oval 15">
              <a:extLst>
                <a:ext uri="{FF2B5EF4-FFF2-40B4-BE49-F238E27FC236}">
                  <a16:creationId xmlns:a16="http://schemas.microsoft.com/office/drawing/2014/main" id="{546426C1-45E4-4AFF-B2B2-95DA5CF54124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6885196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accent1">
                    <a:alpha val="27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8" name="Oval 17">
              <a:extLst>
                <a:ext uri="{FF2B5EF4-FFF2-40B4-BE49-F238E27FC236}">
                  <a16:creationId xmlns:a16="http://schemas.microsoft.com/office/drawing/2014/main" id="{7AC0BC7E-EB74-4111-AB8F-92BFC0D336F7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546532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0" name="Oval 19">
              <a:extLst>
                <a:ext uri="{FF2B5EF4-FFF2-40B4-BE49-F238E27FC236}">
                  <a16:creationId xmlns:a16="http://schemas.microsoft.com/office/drawing/2014/main" id="{BAB5CD8D-90A1-43A7-AFB8-EA69308A8E13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794310" y="985641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1" name="Oval 20">
              <a:extLst>
                <a:ext uri="{FF2B5EF4-FFF2-40B4-BE49-F238E27FC236}">
                  <a16:creationId xmlns:a16="http://schemas.microsoft.com/office/drawing/2014/main" id="{807B4DB7-BA63-4703-84DF-0E463D1A4632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1731516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2" name="Oval 21">
              <a:extLst>
                <a:ext uri="{FF2B5EF4-FFF2-40B4-BE49-F238E27FC236}">
                  <a16:creationId xmlns:a16="http://schemas.microsoft.com/office/drawing/2014/main" id="{1A55B81F-EAFC-433F-B617-48C3D5B33520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2338510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accent1">
                    <a:alpha val="25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3" name="Oval 22">
              <a:extLst>
                <a:ext uri="{FF2B5EF4-FFF2-40B4-BE49-F238E27FC236}">
                  <a16:creationId xmlns:a16="http://schemas.microsoft.com/office/drawing/2014/main" id="{FBACA1FD-C5E9-4F3C-98A0-3658DF2CC2E3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4766486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4" name="Oval 23">
              <a:extLst>
                <a:ext uri="{FF2B5EF4-FFF2-40B4-BE49-F238E27FC236}">
                  <a16:creationId xmlns:a16="http://schemas.microsoft.com/office/drawing/2014/main" id="{869E1077-677D-4F41-A1DC-44B5080F2256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3552498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bg1">
                    <a:lumMod val="75000"/>
                    <a:alpha val="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5" name="Oval 24">
              <a:extLst>
                <a:ext uri="{FF2B5EF4-FFF2-40B4-BE49-F238E27FC236}">
                  <a16:creationId xmlns:a16="http://schemas.microsoft.com/office/drawing/2014/main" id="{7634F85F-043D-43A9-8082-53D45FD733E8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4159492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bg1">
                    <a:lumMod val="75000"/>
                    <a:alpha val="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6" name="Oval 25">
              <a:extLst>
                <a:ext uri="{FF2B5EF4-FFF2-40B4-BE49-F238E27FC236}">
                  <a16:creationId xmlns:a16="http://schemas.microsoft.com/office/drawing/2014/main" id="{E4ECFB6E-3213-4C32-82A7-3F639914A790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2945504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7" name="Oval 26">
              <a:extLst>
                <a:ext uri="{FF2B5EF4-FFF2-40B4-BE49-F238E27FC236}">
                  <a16:creationId xmlns:a16="http://schemas.microsoft.com/office/drawing/2014/main" id="{56566B10-589D-4268-AC4E-7C33B2A87CF2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5373480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8" name="Oval 27">
              <a:extLst>
                <a:ext uri="{FF2B5EF4-FFF2-40B4-BE49-F238E27FC236}">
                  <a16:creationId xmlns:a16="http://schemas.microsoft.com/office/drawing/2014/main" id="{6ABF4B2B-EAE5-4D12-BB56-6A6CA834DD41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4239852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9" name="Oval 28">
              <a:extLst>
                <a:ext uri="{FF2B5EF4-FFF2-40B4-BE49-F238E27FC236}">
                  <a16:creationId xmlns:a16="http://schemas.microsoft.com/office/drawing/2014/main" id="{13F579DA-ECD6-4015-81BD-C47F5ACD20C1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4901188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0" name="Oval 29">
              <a:extLst>
                <a:ext uri="{FF2B5EF4-FFF2-40B4-BE49-F238E27FC236}">
                  <a16:creationId xmlns:a16="http://schemas.microsoft.com/office/drawing/2014/main" id="{AB6F12E2-9154-46F3-AEB6-480AF2EE8EB7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5423643" y="5841592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rgbClr val="FFE181">
                    <a:alpha val="22745"/>
                  </a:srgb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1" name="Oval 30">
              <a:extLst>
                <a:ext uri="{FF2B5EF4-FFF2-40B4-BE49-F238E27FC236}">
                  <a16:creationId xmlns:a16="http://schemas.microsoft.com/office/drawing/2014/main" id="{805D0976-3738-4503-93C8-D037664747FC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6223860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bg1">
                    <a:lumMod val="75000"/>
                    <a:alpha val="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2" name="Oval 31">
              <a:extLst>
                <a:ext uri="{FF2B5EF4-FFF2-40B4-BE49-F238E27FC236}">
                  <a16:creationId xmlns:a16="http://schemas.microsoft.com/office/drawing/2014/main" id="{590EE311-F8E6-4CB0-AEE8-3273485E02D9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6885196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accent1">
                    <a:alpha val="27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3" name="Oval 32">
              <a:extLst>
                <a:ext uri="{FF2B5EF4-FFF2-40B4-BE49-F238E27FC236}">
                  <a16:creationId xmlns:a16="http://schemas.microsoft.com/office/drawing/2014/main" id="{D5ABB659-4D9A-454B-B673-57B2D90B0144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546532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4" name="Oval 33">
              <a:extLst>
                <a:ext uri="{FF2B5EF4-FFF2-40B4-BE49-F238E27FC236}">
                  <a16:creationId xmlns:a16="http://schemas.microsoft.com/office/drawing/2014/main" id="{1A18BB57-EE9A-438C-89BC-FDE45E8F0EE8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1124522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accent1">
                    <a:alpha val="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5" name="Oval 34">
              <a:extLst>
                <a:ext uri="{FF2B5EF4-FFF2-40B4-BE49-F238E27FC236}">
                  <a16:creationId xmlns:a16="http://schemas.microsoft.com/office/drawing/2014/main" id="{F6155E43-F44E-4A54-82F7-8A3031DEE884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1731516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6" name="Oval 35">
              <a:extLst>
                <a:ext uri="{FF2B5EF4-FFF2-40B4-BE49-F238E27FC236}">
                  <a16:creationId xmlns:a16="http://schemas.microsoft.com/office/drawing/2014/main" id="{89B27C31-08F1-4574-9C0E-A4303B6D9CC4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759929" y="2199629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chemeClr val="accent1">
                    <a:alpha val="26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8" name="Oval 37">
              <a:extLst>
                <a:ext uri="{FF2B5EF4-FFF2-40B4-BE49-F238E27FC236}">
                  <a16:creationId xmlns:a16="http://schemas.microsoft.com/office/drawing/2014/main" id="{7B71E583-02BA-42A7-BFC8-4F1E014EDFA9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4766486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9" name="Oval 38">
              <a:extLst>
                <a:ext uri="{FF2B5EF4-FFF2-40B4-BE49-F238E27FC236}">
                  <a16:creationId xmlns:a16="http://schemas.microsoft.com/office/drawing/2014/main" id="{AC88EF08-0008-48B8-A289-2C48C3B369A6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759929" y="3413617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rgbClr val="FFE181">
                    <a:alpha val="22745"/>
                  </a:srgb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7886B212-2418-412F-B3F1-80DFD0A5DC5E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4159492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F8DCFECB-BFC0-4AEA-BBCA-7E95B42F7AC9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2945504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7701CD97-CE7C-4970-900C-EA7EF247257C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5373480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5" name="Title 4">
            <a:extLst>
              <a:ext uri="{FF2B5EF4-FFF2-40B4-BE49-F238E27FC236}">
                <a16:creationId xmlns:a16="http://schemas.microsoft.com/office/drawing/2014/main" id="{E60BC9BE-C312-4619-AEBF-24C21F704CF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40000" y="540000"/>
            <a:ext cx="3028700" cy="1326900"/>
          </a:xfrm>
        </p:spPr>
        <p:txBody>
          <a:bodyPr/>
          <a:lstStyle>
            <a:lvl1pPr>
              <a:defRPr>
                <a:solidFill>
                  <a:schemeClr val="bg2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C09F2D66-B264-4D7C-814F-A8F0575B7C2E}"/>
              </a:ext>
            </a:extLst>
          </p:cNvPr>
          <p:cNvSpPr>
            <a:spLocks noGrp="1"/>
          </p:cNvSpPr>
          <p:nvPr>
            <p:ph type="ftr" sz="quarter" idx="2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37309B8E-E3FF-48B0-AE11-1D123D34371D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90DC2403-3404-43F3-9D49-DE9C87D6FA95}"/>
              </a:ext>
            </a:extLst>
          </p:cNvPr>
          <p:cNvSpPr>
            <a:spLocks noGrp="1"/>
          </p:cNvSpPr>
          <p:nvPr>
            <p:ph type="body" sz="quarter" idx="24" hasCustomPrompt="1"/>
          </p:nvPr>
        </p:nvSpPr>
        <p:spPr>
          <a:xfrm>
            <a:off x="536401" y="2159000"/>
            <a:ext cx="3032299" cy="2943340"/>
          </a:xfrm>
        </p:spPr>
        <p:txBody>
          <a:bodyPr/>
          <a:lstStyle>
            <a:lvl1pPr>
              <a:defRPr>
                <a:solidFill>
                  <a:schemeClr val="bg2"/>
                </a:solidFill>
              </a:defRPr>
            </a:lvl1pPr>
            <a:lvl2pPr>
              <a:defRPr>
                <a:solidFill>
                  <a:schemeClr val="bg2"/>
                </a:solidFill>
              </a:defRPr>
            </a:lvl2pPr>
            <a:lvl3pPr>
              <a:defRPr>
                <a:solidFill>
                  <a:schemeClr val="bg2"/>
                </a:solidFill>
              </a:defRPr>
            </a:lvl3pPr>
            <a:lvl4pPr>
              <a:defRPr>
                <a:solidFill>
                  <a:schemeClr val="bg2"/>
                </a:solidFill>
              </a:defRPr>
            </a:lvl4pPr>
            <a:lvl5pPr>
              <a:defRPr>
                <a:solidFill>
                  <a:schemeClr val="bg2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0" name="Text Placeholder 7">
            <a:extLst>
              <a:ext uri="{FF2B5EF4-FFF2-40B4-BE49-F238E27FC236}">
                <a16:creationId xmlns:a16="http://schemas.microsoft.com/office/drawing/2014/main" id="{F860DA48-8EA3-4B66-9769-15D580B5BD28}"/>
              </a:ext>
            </a:extLst>
          </p:cNvPr>
          <p:cNvSpPr>
            <a:spLocks noGrp="1"/>
          </p:cNvSpPr>
          <p:nvPr>
            <p:ph type="body" sz="quarter" idx="25" hasCustomPrompt="1"/>
          </p:nvPr>
        </p:nvSpPr>
        <p:spPr>
          <a:xfrm>
            <a:off x="8583254" y="2159000"/>
            <a:ext cx="3032299" cy="2943340"/>
          </a:xfrm>
        </p:spPr>
        <p:txBody>
          <a:bodyPr/>
          <a:lstStyle>
            <a:lvl1pPr>
              <a:defRPr>
                <a:solidFill>
                  <a:schemeClr val="bg2"/>
                </a:solidFill>
              </a:defRPr>
            </a:lvl1pPr>
            <a:lvl2pPr>
              <a:defRPr>
                <a:solidFill>
                  <a:schemeClr val="bg2"/>
                </a:solidFill>
              </a:defRPr>
            </a:lvl2pPr>
            <a:lvl3pPr>
              <a:defRPr>
                <a:solidFill>
                  <a:schemeClr val="bg2"/>
                </a:solidFill>
              </a:defRPr>
            </a:lvl3pPr>
            <a:lvl4pPr>
              <a:defRPr>
                <a:solidFill>
                  <a:schemeClr val="bg2"/>
                </a:solidFill>
              </a:defRPr>
            </a:lvl4pPr>
            <a:lvl5pPr>
              <a:defRPr>
                <a:solidFill>
                  <a:schemeClr val="bg2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009109392"/>
      </p:ext>
    </p:extLst>
  </p:cSld>
  <p:clrMapOvr>
    <a:masterClrMapping/>
  </p:clrMapOvr>
</p:sldLayout>
</file>

<file path=ppt/slideLayouts/slideLayout14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arge Phot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Caption">
            <a:extLst>
              <a:ext uri="{FF2B5EF4-FFF2-40B4-BE49-F238E27FC236}">
                <a16:creationId xmlns:a16="http://schemas.microsoft.com/office/drawing/2014/main" id="{172090C5-61AC-430F-AA33-8EF3902C4669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648000" y="5434800"/>
            <a:ext cx="4221162" cy="396000"/>
          </a:xfrm>
          <a:solidFill>
            <a:schemeClr val="tx1"/>
          </a:solidFill>
        </p:spPr>
        <p:txBody>
          <a:bodyPr lIns="72000" tIns="72000" rIns="0" bIns="0"/>
          <a:lstStyle>
            <a:lvl1pPr marL="0" indent="0">
              <a:buNone/>
              <a:defRPr>
                <a:solidFill>
                  <a:schemeClr val="bg1"/>
                </a:solidFill>
              </a:defRPr>
            </a:lvl1pPr>
            <a:lvl2pPr marL="263525" indent="0">
              <a:buNone/>
              <a:defRPr/>
            </a:lvl2pPr>
            <a:lvl3pPr marL="536575" indent="0">
              <a:buNone/>
              <a:defRPr/>
            </a:lvl3pPr>
            <a:lvl4pPr marL="811213" indent="0">
              <a:buNone/>
              <a:defRPr/>
            </a:lvl4pPr>
            <a:lvl5pPr marL="1074738" indent="0">
              <a:buNone/>
              <a:defRPr/>
            </a:lvl5pPr>
          </a:lstStyle>
          <a:p>
            <a:pPr lvl="0"/>
            <a:r>
              <a:rPr lang="en-US" noProof="0"/>
              <a:t>Place your Image Caption Here</a:t>
            </a:r>
          </a:p>
        </p:txBody>
      </p:sp>
      <p:sp>
        <p:nvSpPr>
          <p:cNvPr id="7" name="Picture Placeholder 9">
            <a:extLst>
              <a:ext uri="{FF2B5EF4-FFF2-40B4-BE49-F238E27FC236}">
                <a16:creationId xmlns:a16="http://schemas.microsoft.com/office/drawing/2014/main" id="{8C6E4D6F-39B5-4F71-BD4D-B8B219951222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252000" y="252000"/>
            <a:ext cx="11687999" cy="5855878"/>
          </a:xfrm>
          <a:solidFill>
            <a:schemeClr val="bg1">
              <a:lumMod val="95000"/>
            </a:schemeClr>
          </a:solidFill>
        </p:spPr>
        <p:txBody>
          <a:bodyPr lIns="360000" tIns="360000" anchor="t"/>
          <a:lstStyle>
            <a:lvl1pPr marL="0" indent="0" algn="l">
              <a:buNone/>
              <a:defRPr sz="16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your Image</a:t>
            </a:r>
          </a:p>
        </p:txBody>
      </p:sp>
      <p:sp>
        <p:nvSpPr>
          <p:cNvPr id="10" name="Caption">
            <a:extLst>
              <a:ext uri="{FF2B5EF4-FFF2-40B4-BE49-F238E27FC236}">
                <a16:creationId xmlns:a16="http://schemas.microsoft.com/office/drawing/2014/main" id="{ADF600C8-C7A9-4CB2-B6C2-7F9ADEB7A48C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648000" y="5437070"/>
            <a:ext cx="4221162" cy="396000"/>
          </a:xfrm>
          <a:solidFill>
            <a:schemeClr val="tx1"/>
          </a:solidFill>
        </p:spPr>
        <p:txBody>
          <a:bodyPr lIns="72000" tIns="72000"/>
          <a:lstStyle>
            <a:lvl1pPr marL="0" indent="0">
              <a:buNone/>
              <a:defRPr>
                <a:solidFill>
                  <a:schemeClr val="bg1"/>
                </a:solidFill>
              </a:defRPr>
            </a:lvl1pPr>
            <a:lvl2pPr marL="263525" indent="0">
              <a:buNone/>
              <a:defRPr/>
            </a:lvl2pPr>
            <a:lvl3pPr marL="536575" indent="0">
              <a:buNone/>
              <a:defRPr/>
            </a:lvl3pPr>
            <a:lvl4pPr marL="811213" indent="0">
              <a:buNone/>
              <a:defRPr/>
            </a:lvl4pPr>
            <a:lvl5pPr marL="1074738" indent="0">
              <a:buNone/>
              <a:defRPr/>
            </a:lvl5pPr>
          </a:lstStyle>
          <a:p>
            <a:pPr lvl="0"/>
            <a:r>
              <a:rPr lang="en-US" noProof="0"/>
              <a:t>Place your Image Caption Here</a:t>
            </a:r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34AAE0B4-3A9A-450D-9515-1AF1FE1A9675}"/>
              </a:ext>
            </a:extLst>
          </p:cNvPr>
          <p:cNvSpPr>
            <a:spLocks noGrp="1"/>
          </p:cNvSpPr>
          <p:nvPr>
            <p:ph type="ftr" sz="quarter" idx="17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842F68A1-83F1-4D70-9CE8-21E86663F3B6}"/>
              </a:ext>
            </a:extLst>
          </p:cNvPr>
          <p:cNvSpPr>
            <a:spLocks noGrp="1"/>
          </p:cNvSpPr>
          <p:nvPr>
            <p:ph type="sldNum" sz="quarter" idx="18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F11C6143-D2F5-479E-AF3E-2784F41E086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4218807737"/>
      </p:ext>
    </p:extLst>
  </p:cSld>
  <p:clrMapOvr>
    <a:masterClrMapping/>
  </p:clrMapOvr>
</p:sldLayout>
</file>

<file path=ppt/slideLayouts/slideLayout15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Vide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Media Placeholder 2">
            <a:extLst>
              <a:ext uri="{FF2B5EF4-FFF2-40B4-BE49-F238E27FC236}">
                <a16:creationId xmlns:a16="http://schemas.microsoft.com/office/drawing/2014/main" id="{FB784EBA-F0C5-4F6F-9426-185FBA239203}"/>
              </a:ext>
            </a:extLst>
          </p:cNvPr>
          <p:cNvSpPr>
            <a:spLocks noGrp="1"/>
          </p:cNvSpPr>
          <p:nvPr>
            <p:ph type="media" sz="quarter" idx="15" hasCustomPrompt="1"/>
          </p:nvPr>
        </p:nvSpPr>
        <p:spPr>
          <a:xfrm>
            <a:off x="251999" y="252000"/>
            <a:ext cx="11687999" cy="5855878"/>
          </a:xfrm>
          <a:pattFill prst="dkUpDiag">
            <a:fgClr>
              <a:schemeClr val="bg1">
                <a:lumMod val="8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ctr"/>
          <a:lstStyle>
            <a:lvl1pPr marL="0" indent="0" algn="ctr">
              <a:buNone/>
              <a:defRPr sz="16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Your Video</a:t>
            </a:r>
          </a:p>
        </p:txBody>
      </p:sp>
      <p:sp>
        <p:nvSpPr>
          <p:cNvPr id="5" name="Caption">
            <a:extLst>
              <a:ext uri="{FF2B5EF4-FFF2-40B4-BE49-F238E27FC236}">
                <a16:creationId xmlns:a16="http://schemas.microsoft.com/office/drawing/2014/main" id="{172090C5-61AC-430F-AA33-8EF3902C4669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648000" y="5437070"/>
            <a:ext cx="4221162" cy="396000"/>
          </a:xfrm>
          <a:solidFill>
            <a:schemeClr val="tx1"/>
          </a:solidFill>
        </p:spPr>
        <p:txBody>
          <a:bodyPr lIns="72000" tIns="72000"/>
          <a:lstStyle>
            <a:lvl1pPr marL="0" indent="0">
              <a:buNone/>
              <a:defRPr>
                <a:solidFill>
                  <a:schemeClr val="bg1"/>
                </a:solidFill>
              </a:defRPr>
            </a:lvl1pPr>
            <a:lvl2pPr marL="263525" indent="0">
              <a:buNone/>
              <a:defRPr/>
            </a:lvl2pPr>
            <a:lvl3pPr marL="536575" indent="0">
              <a:buNone/>
              <a:defRPr/>
            </a:lvl3pPr>
            <a:lvl4pPr marL="811213" indent="0">
              <a:buNone/>
              <a:defRPr/>
            </a:lvl4pPr>
            <a:lvl5pPr marL="1074738" indent="0">
              <a:buNone/>
              <a:defRPr/>
            </a:lvl5pPr>
          </a:lstStyle>
          <a:p>
            <a:pPr lvl="0"/>
            <a:r>
              <a:rPr lang="en-US" noProof="0"/>
              <a:t>Place your Image Caption Here</a:t>
            </a:r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D2285355-479C-4B85-ACF6-DC70AE919D4A}"/>
              </a:ext>
            </a:extLst>
          </p:cNvPr>
          <p:cNvSpPr>
            <a:spLocks noGrp="1"/>
          </p:cNvSpPr>
          <p:nvPr>
            <p:ph type="ftr" sz="quarter" idx="16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C8AE7F3-DAD7-4B18-8E33-AACAF27A05D1}"/>
              </a:ext>
            </a:extLst>
          </p:cNvPr>
          <p:cNvSpPr>
            <a:spLocks noGrp="1"/>
          </p:cNvSpPr>
          <p:nvPr>
            <p:ph type="sldNum" sz="quarter" idx="17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Title 5">
            <a:extLst>
              <a:ext uri="{FF2B5EF4-FFF2-40B4-BE49-F238E27FC236}">
                <a16:creationId xmlns:a16="http://schemas.microsoft.com/office/drawing/2014/main" id="{5D67953A-D47E-4083-8DBA-1E807BCC6B1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321580128"/>
      </p:ext>
    </p:extLst>
  </p:cSld>
  <p:clrMapOvr>
    <a:masterClrMapping/>
  </p:clrMapOvr>
</p:sldLayout>
</file>

<file path=ppt/slideLayouts/slideLayout16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xt Layout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DBF7CBC-CC93-4AB3-9D46-61075505816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60000" y="360000"/>
            <a:ext cx="11473200" cy="540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16" name="Subtitle">
            <a:extLst>
              <a:ext uri="{FF2B5EF4-FFF2-40B4-BE49-F238E27FC236}">
                <a16:creationId xmlns:a16="http://schemas.microsoft.com/office/drawing/2014/main" id="{152317FE-88B5-4D1F-AECF-DA69D6779BEA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360363" y="1080000"/>
            <a:ext cx="11471275" cy="360362"/>
          </a:xfrm>
        </p:spPr>
        <p:txBody>
          <a:bodyPr/>
          <a:lstStyle>
            <a:lvl1pPr marL="0" indent="0">
              <a:buNone/>
              <a:defRPr sz="2100"/>
            </a:lvl1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Left Col">
            <a:extLst>
              <a:ext uri="{FF2B5EF4-FFF2-40B4-BE49-F238E27FC236}">
                <a16:creationId xmlns:a16="http://schemas.microsoft.com/office/drawing/2014/main" id="{49529B8D-BAD9-4E6D-82F7-0275D8195AA9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360000" y="1620000"/>
            <a:ext cx="5580000" cy="4500000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3B63572F-04A5-456D-9066-1A65AFF5E685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6191250" y="1619250"/>
            <a:ext cx="5580000" cy="4500563"/>
          </a:xfrm>
          <a:solidFill>
            <a:schemeClr val="bg1">
              <a:lumMod val="95000"/>
            </a:schemeClr>
          </a:solidFill>
        </p:spPr>
        <p:txBody>
          <a:bodyPr anchor="ctr"/>
          <a:lstStyle>
            <a:lvl1pPr marL="0" indent="0" algn="ctr">
              <a:buNone/>
              <a:defRPr sz="16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your Image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33979948-0D6A-4830-85D5-C39B643EDFA5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60853698-1496-415B-A791-C17C6B35712D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642857815"/>
      </p:ext>
    </p:extLst>
  </p:cSld>
  <p:clrMapOvr>
    <a:masterClrMapping/>
  </p:clrMapOvr>
</p:sldLayout>
</file>

<file path=ppt/slideLayouts/slideLayout1922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" name="Picture 18">
            <a:extLst>
              <a:ext uri="{FF2B5EF4-FFF2-40B4-BE49-F238E27FC236}">
                <a16:creationId xmlns:a16="http://schemas.microsoft.com/office/drawing/2014/main" id="{BE38F808-C145-4F43-B9E0-4E9CAE8A6D6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saturation sat="0"/>
                    </a14:imgEffect>
                    <a14:imgEffect>
                      <a14:brightnessContrast bright="-43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 t="10446" b="10446"/>
          <a:stretch/>
        </p:blipFill>
        <p:spPr>
          <a:xfrm>
            <a:off x="0" y="0"/>
            <a:ext cx="12192000" cy="4837454"/>
          </a:xfrm>
          <a:prstGeom prst="rect">
            <a:avLst/>
          </a:prstGeom>
        </p:spPr>
      </p:pic>
      <p:sp>
        <p:nvSpPr>
          <p:cNvPr id="36" name="Rectangle 35">
            <a:extLst>
              <a:ext uri="{FF2B5EF4-FFF2-40B4-BE49-F238E27FC236}">
                <a16:creationId xmlns:a16="http://schemas.microsoft.com/office/drawing/2014/main" id="{F63C6AD2-C991-4548-924C-6CC660667895}"/>
              </a:ext>
            </a:extLst>
          </p:cNvPr>
          <p:cNvSpPr/>
          <p:nvPr userDrawn="1"/>
        </p:nvSpPr>
        <p:spPr>
          <a:xfrm>
            <a:off x="0" y="4837454"/>
            <a:ext cx="12192000" cy="2024772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487E03C-DE68-4CE8-A7F1-B9DD28846BC8}"/>
              </a:ext>
            </a:extLst>
          </p:cNvPr>
          <p:cNvSpPr>
            <a:spLocks noGrp="1"/>
          </p:cNvSpPr>
          <p:nvPr userDrawn="1">
            <p:ph type="ctrTitle"/>
          </p:nvPr>
        </p:nvSpPr>
        <p:spPr>
          <a:xfrm>
            <a:off x="617704" y="5211721"/>
            <a:ext cx="4371792" cy="1128778"/>
          </a:xfrm>
        </p:spPr>
        <p:txBody>
          <a:bodyPr anchor="b"/>
          <a:lstStyle>
            <a:lvl1pPr algn="l">
              <a:defRPr sz="40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7EEE8855-FE55-4351-B21B-FE33CB8050C1}"/>
              </a:ext>
            </a:extLst>
          </p:cNvPr>
          <p:cNvSpPr>
            <a:spLocks noGrp="1"/>
          </p:cNvSpPr>
          <p:nvPr userDrawn="1">
            <p:ph type="subTitle" idx="1"/>
          </p:nvPr>
        </p:nvSpPr>
        <p:spPr>
          <a:xfrm>
            <a:off x="5461705" y="5211721"/>
            <a:ext cx="4021660" cy="1120015"/>
          </a:xfrm>
        </p:spPr>
        <p:txBody>
          <a:bodyPr anchor="b" anchorCtr="0"/>
          <a:lstStyle>
            <a:lvl1pPr marL="0" indent="0" algn="l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3135143951"/>
      </p:ext>
    </p:extLst>
  </p:cSld>
  <p:clrMapOvr>
    <a:masterClrMapping/>
  </p:clrMapOvr>
</p:sldLayout>
</file>

<file path=ppt/slideLayouts/slideLayout2013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" name="Picture 18">
            <a:extLst>
              <a:ext uri="{FF2B5EF4-FFF2-40B4-BE49-F238E27FC236}">
                <a16:creationId xmlns:a16="http://schemas.microsoft.com/office/drawing/2014/main" id="{BE38F808-C145-4F43-B9E0-4E9CAE8A6D6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saturation sat="0"/>
                    </a14:imgEffect>
                    <a14:imgEffect>
                      <a14:brightnessContrast bright="-43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 l="5416" r="5416"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36" name="Rectangle 35">
            <a:extLst>
              <a:ext uri="{FF2B5EF4-FFF2-40B4-BE49-F238E27FC236}">
                <a16:creationId xmlns:a16="http://schemas.microsoft.com/office/drawing/2014/main" id="{F63C6AD2-C991-4548-924C-6CC660667895}"/>
              </a:ext>
            </a:extLst>
          </p:cNvPr>
          <p:cNvSpPr/>
          <p:nvPr userDrawn="1"/>
        </p:nvSpPr>
        <p:spPr>
          <a:xfrm>
            <a:off x="0" y="254943"/>
            <a:ext cx="5580993" cy="2877140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487E03C-DE68-4CE8-A7F1-B9DD28846BC8}"/>
              </a:ext>
            </a:extLst>
          </p:cNvPr>
          <p:cNvSpPr>
            <a:spLocks noGrp="1"/>
          </p:cNvSpPr>
          <p:nvPr userDrawn="1">
            <p:ph type="ctrTitle"/>
          </p:nvPr>
        </p:nvSpPr>
        <p:spPr>
          <a:xfrm>
            <a:off x="449539" y="503087"/>
            <a:ext cx="4371792" cy="1128778"/>
          </a:xfrm>
        </p:spPr>
        <p:txBody>
          <a:bodyPr anchor="b"/>
          <a:lstStyle>
            <a:lvl1pPr algn="l">
              <a:defRPr sz="40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7EEE8855-FE55-4351-B21B-FE33CB8050C1}"/>
              </a:ext>
            </a:extLst>
          </p:cNvPr>
          <p:cNvSpPr>
            <a:spLocks noGrp="1"/>
          </p:cNvSpPr>
          <p:nvPr userDrawn="1">
            <p:ph type="subTitle" idx="1"/>
          </p:nvPr>
        </p:nvSpPr>
        <p:spPr>
          <a:xfrm>
            <a:off x="449539" y="1719707"/>
            <a:ext cx="4021660" cy="1120015"/>
          </a:xfrm>
        </p:spPr>
        <p:txBody>
          <a:bodyPr/>
          <a:lstStyle>
            <a:lvl1pPr marL="0" indent="0" algn="l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2728265220"/>
      </p:ext>
    </p:extLst>
  </p:cSld>
  <p:clrMapOvr>
    <a:masterClrMapping/>
  </p:clrMapOvr>
</p:sldLayout>
</file>

<file path=ppt/slideLayouts/slideLayout22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bg>
      <p:bgPr>
        <a:solidFill>
          <a:schemeClr val="tx1">
            <a:lumMod val="95000"/>
            <a:lumOff val="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4" name="Picture 43">
            <a:extLst>
              <a:ext uri="{FF2B5EF4-FFF2-40B4-BE49-F238E27FC236}">
                <a16:creationId xmlns:a16="http://schemas.microsoft.com/office/drawing/2014/main" id="{130FAD59-3F97-4C89-954F-0FEC847807F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saturation sat="0"/>
                    </a14:imgEffect>
                    <a14:imgEffect>
                      <a14:brightnessContrast bright="-43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252000" y="246389"/>
            <a:ext cx="11687999" cy="5861490"/>
          </a:xfrm>
          <a:prstGeom prst="rect">
            <a:avLst/>
          </a:prstGeom>
        </p:spPr>
      </p:pic>
      <p:grpSp>
        <p:nvGrpSpPr>
          <p:cNvPr id="10" name="Group 9">
            <a:extLst>
              <a:ext uri="{FF2B5EF4-FFF2-40B4-BE49-F238E27FC236}">
                <a16:creationId xmlns:a16="http://schemas.microsoft.com/office/drawing/2014/main" id="{B9E8C9F2-AD9E-47B3-841F-A63EA593CE4B}"/>
              </a:ext>
            </a:extLst>
          </p:cNvPr>
          <p:cNvGrpSpPr/>
          <p:nvPr userDrawn="1"/>
        </p:nvGrpSpPr>
        <p:grpSpPr>
          <a:xfrm>
            <a:off x="3794310" y="107507"/>
            <a:ext cx="8262572" cy="6100707"/>
            <a:chOff x="3794310" y="378647"/>
            <a:chExt cx="4603381" cy="6100707"/>
          </a:xfrm>
        </p:grpSpPr>
        <p:sp>
          <p:nvSpPr>
            <p:cNvPr id="11" name="Rectangle: Rounded Corners 10">
              <a:extLst>
                <a:ext uri="{FF2B5EF4-FFF2-40B4-BE49-F238E27FC236}">
                  <a16:creationId xmlns:a16="http://schemas.microsoft.com/office/drawing/2014/main" id="{50D94956-C0BC-4F67-9E1D-D85399D7E9FB}"/>
                </a:ext>
              </a:extLst>
            </p:cNvPr>
            <p:cNvSpPr/>
            <p:nvPr/>
          </p:nvSpPr>
          <p:spPr>
            <a:xfrm>
              <a:off x="4078709" y="686261"/>
              <a:ext cx="4034583" cy="5485478"/>
            </a:xfrm>
            <a:prstGeom prst="roundRect">
              <a:avLst>
                <a:gd name="adj" fmla="val 2715"/>
              </a:avLst>
            </a:prstGeom>
            <a:noFill/>
            <a:ln w="12700">
              <a:gradFill>
                <a:gsLst>
                  <a:gs pos="0">
                    <a:schemeClr val="accent1">
                      <a:lumMod val="5000"/>
                      <a:lumOff val="95000"/>
                      <a:alpha val="50000"/>
                    </a:schemeClr>
                  </a:gs>
                  <a:gs pos="79637">
                    <a:schemeClr val="tx1">
                      <a:lumMod val="75000"/>
                      <a:lumOff val="25000"/>
                      <a:alpha val="50000"/>
                    </a:schemeClr>
                  </a:gs>
                  <a:gs pos="25682">
                    <a:schemeClr val="tx1">
                      <a:lumMod val="75000"/>
                      <a:lumOff val="25000"/>
                      <a:alpha val="50000"/>
                    </a:schemeClr>
                  </a:gs>
                  <a:gs pos="52200">
                    <a:srgbClr val="FBFCFE">
                      <a:alpha val="50000"/>
                    </a:srgbClr>
                  </a:gs>
                  <a:gs pos="100000">
                    <a:schemeClr val="bg1">
                      <a:alpha val="50000"/>
                    </a:schemeClr>
                  </a:gs>
                </a:gsLst>
                <a:lin ang="5400000" scaled="1"/>
              </a:gradFill>
            </a:ln>
            <a:effectLst>
              <a:outerShdw blurRad="50800" dist="38100" dir="2700000" algn="tl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2" name="Oval 11">
              <a:extLst>
                <a:ext uri="{FF2B5EF4-FFF2-40B4-BE49-F238E27FC236}">
                  <a16:creationId xmlns:a16="http://schemas.microsoft.com/office/drawing/2014/main" id="{8E561E08-3719-4AA1-BE98-77D9564076B5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4239852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3" name="Oval 12">
              <a:extLst>
                <a:ext uri="{FF2B5EF4-FFF2-40B4-BE49-F238E27FC236}">
                  <a16:creationId xmlns:a16="http://schemas.microsoft.com/office/drawing/2014/main" id="{584DCF7A-7971-43EF-BBDA-F3F258CA1441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4901188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4" name="Oval 13">
              <a:extLst>
                <a:ext uri="{FF2B5EF4-FFF2-40B4-BE49-F238E27FC236}">
                  <a16:creationId xmlns:a16="http://schemas.microsoft.com/office/drawing/2014/main" id="{6A207F34-1FC3-4CF2-BBAD-A3E3772C6BCD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5423643" y="378647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rgbClr val="FFE181">
                    <a:alpha val="22745"/>
                  </a:srgb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5" name="Oval 14">
              <a:extLst>
                <a:ext uri="{FF2B5EF4-FFF2-40B4-BE49-F238E27FC236}">
                  <a16:creationId xmlns:a16="http://schemas.microsoft.com/office/drawing/2014/main" id="{B17292A6-14A4-4559-B322-F98518936199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6223860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6" name="Oval 15">
              <a:extLst>
                <a:ext uri="{FF2B5EF4-FFF2-40B4-BE49-F238E27FC236}">
                  <a16:creationId xmlns:a16="http://schemas.microsoft.com/office/drawing/2014/main" id="{546426C1-45E4-4AFF-B2B2-95DA5CF54124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6885196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accent1">
                    <a:alpha val="27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8" name="Oval 17">
              <a:extLst>
                <a:ext uri="{FF2B5EF4-FFF2-40B4-BE49-F238E27FC236}">
                  <a16:creationId xmlns:a16="http://schemas.microsoft.com/office/drawing/2014/main" id="{7AC0BC7E-EB74-4111-AB8F-92BFC0D336F7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546532" y="517528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0" name="Oval 19">
              <a:extLst>
                <a:ext uri="{FF2B5EF4-FFF2-40B4-BE49-F238E27FC236}">
                  <a16:creationId xmlns:a16="http://schemas.microsoft.com/office/drawing/2014/main" id="{BAB5CD8D-90A1-43A7-AFB8-EA69308A8E13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794310" y="985641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1" name="Oval 20">
              <a:extLst>
                <a:ext uri="{FF2B5EF4-FFF2-40B4-BE49-F238E27FC236}">
                  <a16:creationId xmlns:a16="http://schemas.microsoft.com/office/drawing/2014/main" id="{807B4DB7-BA63-4703-84DF-0E463D1A4632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1731516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2" name="Oval 21">
              <a:extLst>
                <a:ext uri="{FF2B5EF4-FFF2-40B4-BE49-F238E27FC236}">
                  <a16:creationId xmlns:a16="http://schemas.microsoft.com/office/drawing/2014/main" id="{1A55B81F-EAFC-433F-B617-48C3D5B33520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2338510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accent1">
                    <a:alpha val="25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3" name="Oval 22">
              <a:extLst>
                <a:ext uri="{FF2B5EF4-FFF2-40B4-BE49-F238E27FC236}">
                  <a16:creationId xmlns:a16="http://schemas.microsoft.com/office/drawing/2014/main" id="{FBACA1FD-C5E9-4F3C-98A0-3658DF2CC2E3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4766486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4" name="Oval 23">
              <a:extLst>
                <a:ext uri="{FF2B5EF4-FFF2-40B4-BE49-F238E27FC236}">
                  <a16:creationId xmlns:a16="http://schemas.microsoft.com/office/drawing/2014/main" id="{869E1077-677D-4F41-A1DC-44B5080F2256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3552498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bg1">
                    <a:lumMod val="75000"/>
                    <a:alpha val="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5" name="Oval 24">
              <a:extLst>
                <a:ext uri="{FF2B5EF4-FFF2-40B4-BE49-F238E27FC236}">
                  <a16:creationId xmlns:a16="http://schemas.microsoft.com/office/drawing/2014/main" id="{7634F85F-043D-43A9-8082-53D45FD733E8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4159492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bg1">
                    <a:lumMod val="75000"/>
                    <a:alpha val="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6" name="Oval 25">
              <a:extLst>
                <a:ext uri="{FF2B5EF4-FFF2-40B4-BE49-F238E27FC236}">
                  <a16:creationId xmlns:a16="http://schemas.microsoft.com/office/drawing/2014/main" id="{E4ECFB6E-3213-4C32-82A7-3F639914A790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2945504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7" name="Oval 26">
              <a:extLst>
                <a:ext uri="{FF2B5EF4-FFF2-40B4-BE49-F238E27FC236}">
                  <a16:creationId xmlns:a16="http://schemas.microsoft.com/office/drawing/2014/main" id="{56566B10-589D-4268-AC4E-7C33B2A87CF2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3933191" y="5373480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8" name="Oval 27">
              <a:extLst>
                <a:ext uri="{FF2B5EF4-FFF2-40B4-BE49-F238E27FC236}">
                  <a16:creationId xmlns:a16="http://schemas.microsoft.com/office/drawing/2014/main" id="{6ABF4B2B-EAE5-4D12-BB56-6A6CA834DD41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4239852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9" name="Oval 28">
              <a:extLst>
                <a:ext uri="{FF2B5EF4-FFF2-40B4-BE49-F238E27FC236}">
                  <a16:creationId xmlns:a16="http://schemas.microsoft.com/office/drawing/2014/main" id="{13F579DA-ECD6-4015-81BD-C47F5ACD20C1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4901188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0" name="Oval 29">
              <a:extLst>
                <a:ext uri="{FF2B5EF4-FFF2-40B4-BE49-F238E27FC236}">
                  <a16:creationId xmlns:a16="http://schemas.microsoft.com/office/drawing/2014/main" id="{AB6F12E2-9154-46F3-AEB6-480AF2EE8EB7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5423643" y="5841592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rgbClr val="FFE181">
                    <a:alpha val="22745"/>
                  </a:srgb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1" name="Oval 30">
              <a:extLst>
                <a:ext uri="{FF2B5EF4-FFF2-40B4-BE49-F238E27FC236}">
                  <a16:creationId xmlns:a16="http://schemas.microsoft.com/office/drawing/2014/main" id="{805D0976-3738-4503-93C8-D037664747FC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6223860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bg1">
                    <a:lumMod val="75000"/>
                    <a:alpha val="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2" name="Oval 31">
              <a:extLst>
                <a:ext uri="{FF2B5EF4-FFF2-40B4-BE49-F238E27FC236}">
                  <a16:creationId xmlns:a16="http://schemas.microsoft.com/office/drawing/2014/main" id="{590EE311-F8E6-4CB0-AEE8-3273485E02D9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6885196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accent1">
                    <a:alpha val="27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3" name="Oval 32">
              <a:extLst>
                <a:ext uri="{FF2B5EF4-FFF2-40B4-BE49-F238E27FC236}">
                  <a16:creationId xmlns:a16="http://schemas.microsoft.com/office/drawing/2014/main" id="{D5ABB659-4D9A-454B-B673-57B2D90B0144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546532" y="5980473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4" name="Oval 33">
              <a:extLst>
                <a:ext uri="{FF2B5EF4-FFF2-40B4-BE49-F238E27FC236}">
                  <a16:creationId xmlns:a16="http://schemas.microsoft.com/office/drawing/2014/main" id="{1A18BB57-EE9A-438C-89BC-FDE45E8F0EE8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1124522"/>
              <a:ext cx="360000" cy="360000"/>
            </a:xfrm>
            <a:prstGeom prst="ellipse">
              <a:avLst/>
            </a:prstGeom>
            <a:gradFill flip="none" rotWithShape="1">
              <a:gsLst>
                <a:gs pos="47000">
                  <a:schemeClr val="accent1">
                    <a:alpha val="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100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5" name="Oval 34">
              <a:extLst>
                <a:ext uri="{FF2B5EF4-FFF2-40B4-BE49-F238E27FC236}">
                  <a16:creationId xmlns:a16="http://schemas.microsoft.com/office/drawing/2014/main" id="{F6155E43-F44E-4A54-82F7-8A3031DEE884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1731516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6" name="Oval 35">
              <a:extLst>
                <a:ext uri="{FF2B5EF4-FFF2-40B4-BE49-F238E27FC236}">
                  <a16:creationId xmlns:a16="http://schemas.microsoft.com/office/drawing/2014/main" id="{89B27C31-08F1-4574-9C0E-A4303B6D9CC4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759929" y="2199629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chemeClr val="accent1">
                    <a:alpha val="26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8" name="Oval 37">
              <a:extLst>
                <a:ext uri="{FF2B5EF4-FFF2-40B4-BE49-F238E27FC236}">
                  <a16:creationId xmlns:a16="http://schemas.microsoft.com/office/drawing/2014/main" id="{7B71E583-02BA-42A7-BFC8-4F1E014EDFA9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4766486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9" name="Oval 38">
              <a:extLst>
                <a:ext uri="{FF2B5EF4-FFF2-40B4-BE49-F238E27FC236}">
                  <a16:creationId xmlns:a16="http://schemas.microsoft.com/office/drawing/2014/main" id="{AC88EF08-0008-48B8-A289-2C48C3B369A6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759929" y="3413617"/>
              <a:ext cx="637762" cy="637762"/>
            </a:xfrm>
            <a:prstGeom prst="ellipse">
              <a:avLst/>
            </a:prstGeom>
            <a:gradFill flip="none" rotWithShape="1">
              <a:gsLst>
                <a:gs pos="40000">
                  <a:srgbClr val="FFE181">
                    <a:alpha val="22745"/>
                  </a:srgb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79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7886B212-2418-412F-B3F1-80DFD0A5DC5E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4159492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F8DCFECB-BFC0-4AEA-BBCA-7E95B42F7AC9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2945504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7701CD97-CE7C-4970-900C-EA7EF247257C}"/>
                </a:ext>
              </a:extLst>
            </p:cNvPr>
            <p:cNvSpPr>
              <a:spLocks noChangeAspect="1"/>
            </p:cNvSpPr>
            <p:nvPr/>
          </p:nvSpPr>
          <p:spPr>
            <a:xfrm rot="5400000">
              <a:off x="7898810" y="5373480"/>
              <a:ext cx="360000" cy="360000"/>
            </a:xfrm>
            <a:prstGeom prst="ellipse">
              <a:avLst/>
            </a:prstGeom>
            <a:gradFill flip="none" rotWithShape="1">
              <a:gsLst>
                <a:gs pos="27000">
                  <a:schemeClr val="accent1">
                    <a:alpha val="59000"/>
                  </a:schemeClr>
                </a:gs>
                <a:gs pos="8000">
                  <a:schemeClr val="bg1"/>
                </a:gs>
                <a:gs pos="16000">
                  <a:srgbClr val="FFFEF3">
                    <a:alpha val="94000"/>
                  </a:srgbClr>
                </a:gs>
                <a:gs pos="64000">
                  <a:srgbClr val="131418">
                    <a:alpha val="0"/>
                  </a:srgbClr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C09F2D66-B264-4D7C-814F-A8F0575B7C2E}"/>
              </a:ext>
            </a:extLst>
          </p:cNvPr>
          <p:cNvSpPr>
            <a:spLocks noGrp="1"/>
          </p:cNvSpPr>
          <p:nvPr>
            <p:ph type="ftr" sz="quarter" idx="2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37309B8E-E3FF-48B0-AE11-1D123D34371D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1" name="Text Placeholder 3">
            <a:extLst>
              <a:ext uri="{FF2B5EF4-FFF2-40B4-BE49-F238E27FC236}">
                <a16:creationId xmlns:a16="http://schemas.microsoft.com/office/drawing/2014/main" id="{E9B3C0E0-8194-414C-A2B5-93B5CB24178C}"/>
              </a:ext>
            </a:extLst>
          </p:cNvPr>
          <p:cNvSpPr>
            <a:spLocks noGrp="1"/>
          </p:cNvSpPr>
          <p:nvPr>
            <p:ph type="body" sz="half" idx="2" hasCustomPrompt="1"/>
          </p:nvPr>
        </p:nvSpPr>
        <p:spPr>
          <a:xfrm>
            <a:off x="540001" y="2057400"/>
            <a:ext cx="3028700" cy="3811588"/>
          </a:xfrm>
        </p:spPr>
        <p:txBody>
          <a:bodyPr/>
          <a:lstStyle>
            <a:lvl1pPr marL="0" indent="0">
              <a:buNone/>
              <a:defRPr sz="1600">
                <a:solidFill>
                  <a:schemeClr val="bg1"/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52" name="Title 1">
            <a:extLst>
              <a:ext uri="{FF2B5EF4-FFF2-40B4-BE49-F238E27FC236}">
                <a16:creationId xmlns:a16="http://schemas.microsoft.com/office/drawing/2014/main" id="{BDA337FD-9270-4DCE-AEE6-849076FBD1F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40002" y="457200"/>
            <a:ext cx="3028699" cy="1600200"/>
          </a:xfrm>
        </p:spPr>
        <p:txBody>
          <a:bodyPr anchor="b"/>
          <a:lstStyle>
            <a:lvl1pPr>
              <a:defRPr sz="3200">
                <a:solidFill>
                  <a:schemeClr val="bg2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53" name="Picture Placeholder 2">
            <a:extLst>
              <a:ext uri="{FF2B5EF4-FFF2-40B4-BE49-F238E27FC236}">
                <a16:creationId xmlns:a16="http://schemas.microsoft.com/office/drawing/2014/main" id="{D94E0253-D2E4-4108-BD59-E21A44E6B136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4634949" y="696827"/>
            <a:ext cx="6581294" cy="4873625"/>
          </a:xfrm>
          <a:solidFill>
            <a:schemeClr val="bg1">
              <a:lumMod val="85000"/>
            </a:schemeClr>
          </a:solidFill>
          <a:ln w="31750">
            <a:solidFill>
              <a:schemeClr val="bg1">
                <a:lumMod val="65000"/>
              </a:schemeClr>
            </a:solidFill>
          </a:ln>
          <a:effectLst>
            <a:glow rad="266700">
              <a:schemeClr val="bg1">
                <a:alpha val="18000"/>
              </a:schemeClr>
            </a:glow>
            <a:innerShdw blurRad="63500" dist="50800" dir="13500000">
              <a:prstClr val="black">
                <a:alpha val="50000"/>
              </a:prstClr>
            </a:innerShdw>
          </a:effectLst>
        </p:spPr>
        <p:txBody>
          <a:bodyPr vert="horz" lIns="360000" tIns="0" rIns="360000" bIns="0" rtlCol="0" anchor="ctr">
            <a:noAutofit/>
          </a:bodyPr>
          <a:lstStyle>
            <a:lvl1pPr>
              <a:defRPr lang="en-US" sz="1600" i="1" dirty="0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0" lvl="0" indent="0" algn="ctr">
              <a:buNone/>
            </a:pPr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50710127"/>
      </p:ext>
    </p:extLst>
  </p:cSld>
  <p:clrMapOvr>
    <a:masterClrMapping/>
  </p:clrMapOvr>
</p:sldLayout>
</file>

<file path=ppt/slideLayouts/slideLayout23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DBF7CBC-CC93-4AB3-9D46-61075505816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60000" y="360000"/>
            <a:ext cx="11473200" cy="540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128D9A5E-FDAD-488D-BCB7-AB114F56D1CF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37941430-0BB6-4960-B4AD-8500541F6D10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8" name="Content Placeholder 2">
            <a:extLst>
              <a:ext uri="{FF2B5EF4-FFF2-40B4-BE49-F238E27FC236}">
                <a16:creationId xmlns:a16="http://schemas.microsoft.com/office/drawing/2014/main" id="{CA0C3ECA-9F05-4D02-A8A4-D36001066893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360000" y="1051035"/>
            <a:ext cx="11473200" cy="4929352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545194993"/>
      </p:ext>
    </p:extLst>
  </p:cSld>
  <p:clrMapOvr>
    <a:masterClrMapping/>
  </p:clrMapOvr>
</p:sldLayout>
</file>

<file path=ppt/slideLayouts/slideLayout24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DBF7CBC-CC93-4AB3-9D46-61075505816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60000" y="360000"/>
            <a:ext cx="11473200" cy="540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Left Col">
            <a:extLst>
              <a:ext uri="{FF2B5EF4-FFF2-40B4-BE49-F238E27FC236}">
                <a16:creationId xmlns:a16="http://schemas.microsoft.com/office/drawing/2014/main" id="{49529B8D-BAD9-4E6D-82F7-0275D8195AA9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360000" y="1080000"/>
            <a:ext cx="5580000" cy="4887167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Right Col">
            <a:extLst>
              <a:ext uri="{FF2B5EF4-FFF2-40B4-BE49-F238E27FC236}">
                <a16:creationId xmlns:a16="http://schemas.microsoft.com/office/drawing/2014/main" id="{0AAD114E-6BCC-4476-8E44-12E87D4675E2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6253200" y="1080000"/>
            <a:ext cx="5580000" cy="4887167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128D9A5E-FDAD-488D-BCB7-AB114F56D1CF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37941430-0BB6-4960-B4AD-8500541F6D10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311923911"/>
      </p:ext>
    </p:extLst>
  </p:cSld>
  <p:clrMapOvr>
    <a:masterClrMapping/>
  </p:clrMapOvr>
</p:sldLayout>
</file>

<file path=ppt/slideLayouts/slideLayout25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DBF7CBC-CC93-4AB3-9D46-61075505816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60000" y="360000"/>
            <a:ext cx="11473200" cy="540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650929BA-192C-4325-A24F-DDBC2F7BF3B7}"/>
              </a:ext>
            </a:extLst>
          </p:cNvPr>
          <p:cNvSpPr>
            <a:spLocks noGrp="1"/>
          </p:cNvSpPr>
          <p:nvPr>
            <p:ph type="ftr" sz="quarter" idx="15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AFE3B83-7F6C-4A84-BB86-751BE46D1781}"/>
              </a:ext>
            </a:extLst>
          </p:cNvPr>
          <p:cNvSpPr>
            <a:spLocks noGrp="1"/>
          </p:cNvSpPr>
          <p:nvPr>
            <p:ph type="sldNum" sz="quarter" idx="16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2" name="Text Placeholder 4">
            <a:extLst>
              <a:ext uri="{FF2B5EF4-FFF2-40B4-BE49-F238E27FC236}">
                <a16:creationId xmlns:a16="http://schemas.microsoft.com/office/drawing/2014/main" id="{CD6BBE0A-CBD2-406E-8D07-60ECFB37B6C1}"/>
              </a:ext>
            </a:extLst>
          </p:cNvPr>
          <p:cNvSpPr>
            <a:spLocks noGrp="1"/>
          </p:cNvSpPr>
          <p:nvPr>
            <p:ph type="body" sz="quarter" idx="3" hasCustomPrompt="1"/>
          </p:nvPr>
        </p:nvSpPr>
        <p:spPr>
          <a:xfrm>
            <a:off x="6252001" y="1080001"/>
            <a:ext cx="5581199" cy="360000"/>
          </a:xfrm>
        </p:spPr>
        <p:txBody>
          <a:bodyPr vert="horz" lIns="0" tIns="0" rIns="0" bIns="0" rtlCol="0">
            <a:noAutofit/>
          </a:bodyPr>
          <a:lstStyle>
            <a:lvl1pPr marL="0" indent="0">
              <a:buNone/>
              <a:defRPr lang="en-US" b="1"/>
            </a:lvl1pPr>
          </a:lstStyle>
          <a:p>
            <a:pPr marL="263525" lvl="0" indent="-263525"/>
            <a:r>
              <a:rPr lang="en-US" noProof="0"/>
              <a:t>Edit Master text styles</a:t>
            </a:r>
          </a:p>
        </p:txBody>
      </p:sp>
      <p:sp>
        <p:nvSpPr>
          <p:cNvPr id="14" name="Content Placeholder 3">
            <a:extLst>
              <a:ext uri="{FF2B5EF4-FFF2-40B4-BE49-F238E27FC236}">
                <a16:creationId xmlns:a16="http://schemas.microsoft.com/office/drawing/2014/main" id="{8FC08DE6-ACF8-4B81-9BD9-566B7DB14E25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360001" y="1620001"/>
            <a:ext cx="5580000" cy="4352845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6" name="Content Placeholder 5">
            <a:extLst>
              <a:ext uri="{FF2B5EF4-FFF2-40B4-BE49-F238E27FC236}">
                <a16:creationId xmlns:a16="http://schemas.microsoft.com/office/drawing/2014/main" id="{18E88A90-6862-4BD7-B366-699F3C6B519D}"/>
              </a:ext>
            </a:extLst>
          </p:cNvPr>
          <p:cNvSpPr>
            <a:spLocks noGrp="1"/>
          </p:cNvSpPr>
          <p:nvPr>
            <p:ph sz="quarter" idx="4" hasCustomPrompt="1"/>
          </p:nvPr>
        </p:nvSpPr>
        <p:spPr>
          <a:xfrm>
            <a:off x="6252001" y="1620001"/>
            <a:ext cx="5581199" cy="4352845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7" name="Text Placeholder 2">
            <a:extLst>
              <a:ext uri="{FF2B5EF4-FFF2-40B4-BE49-F238E27FC236}">
                <a16:creationId xmlns:a16="http://schemas.microsoft.com/office/drawing/2014/main" id="{02A9A613-14E2-4283-9EA7-AFD4CF921FE0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358800" y="1080001"/>
            <a:ext cx="5581201" cy="360000"/>
          </a:xfrm>
        </p:spPr>
        <p:txBody>
          <a:bodyPr vert="horz" lIns="0" tIns="0" rIns="0" bIns="0" rtlCol="0">
            <a:noAutofit/>
          </a:bodyPr>
          <a:lstStyle>
            <a:lvl1pPr marL="0" indent="0">
              <a:buNone/>
              <a:defRPr lang="en-US" b="1"/>
            </a:lvl1pPr>
          </a:lstStyle>
          <a:p>
            <a:pPr marL="263525" lvl="0" indent="-263525"/>
            <a:r>
              <a:rPr lang="en-US" noProof="0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488888923"/>
      </p:ext>
    </p:extLst>
  </p:cSld>
  <p:clrMapOvr>
    <a:masterClrMapping/>
  </p:clrMapOvr>
</p:sldLayout>
</file>

<file path=ppt/slideLayouts/slideLayout272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CDA7313E-BA32-4C8A-A09A-2460AE863AB4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203DD3A-23C2-4E94-B0EE-C33B0DD71476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946637460"/>
      </p:ext>
    </p:extLst>
  </p:cSld>
  <p:clrMapOvr>
    <a:masterClrMapping/>
  </p:clrMapOvr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2.xml" Id="rId8" /><Relationship Type="http://schemas.openxmlformats.org/officeDocument/2006/relationships/slideLayout" Target="/ppt/slideLayouts/slideLayout133.xml" Id="rId13" /><Relationship Type="http://schemas.openxmlformats.org/officeDocument/2006/relationships/slideLayout" Target="/ppt/slideLayouts/slideLayout184.xml" Id="rId18" /><Relationship Type="http://schemas.openxmlformats.org/officeDocument/2006/relationships/slideLayout" Target="/ppt/slideLayouts/slideLayout265.xml" Id="rId26" /><Relationship Type="http://schemas.openxmlformats.org/officeDocument/2006/relationships/slideLayout" Target="/ppt/slideLayouts/slideLayout36.xml" Id="rId3" /><Relationship Type="http://schemas.openxmlformats.org/officeDocument/2006/relationships/slideLayout" Target="/ppt/slideLayouts/slideLayout217.xml" Id="rId21" /><Relationship Type="http://schemas.openxmlformats.org/officeDocument/2006/relationships/slideLayout" Target="/ppt/slideLayouts/slideLayout71.xml" Id="rId7" /><Relationship Type="http://schemas.openxmlformats.org/officeDocument/2006/relationships/slideLayout" Target="/ppt/slideLayouts/slideLayout128.xml" Id="rId12" /><Relationship Type="http://schemas.openxmlformats.org/officeDocument/2006/relationships/slideLayout" Target="/ppt/slideLayouts/slideLayout179.xml" Id="rId17" /><Relationship Type="http://schemas.openxmlformats.org/officeDocument/2006/relationships/slideLayout" Target="/ppt/slideLayouts/slideLayout2510.xml" Id="rId25" /><Relationship Type="http://schemas.openxmlformats.org/officeDocument/2006/relationships/slideLayout" Target="/ppt/slideLayouts/slideLayout211.xml" Id="rId2" /><Relationship Type="http://schemas.openxmlformats.org/officeDocument/2006/relationships/slideLayout" Target="/ppt/slideLayouts/slideLayout1612.xml" Id="rId16" /><Relationship Type="http://schemas.openxmlformats.org/officeDocument/2006/relationships/slideLayout" Target="/ppt/slideLayouts/slideLayout2013.xml" Id="rId20" /><Relationship Type="http://schemas.openxmlformats.org/officeDocument/2006/relationships/slideLayout" Target="/ppt/slideLayouts/slideLayout114.xml" Id="rId1" /><Relationship Type="http://schemas.openxmlformats.org/officeDocument/2006/relationships/slideLayout" Target="/ppt/slideLayouts/slideLayout615.xml" Id="rId6" /><Relationship Type="http://schemas.openxmlformats.org/officeDocument/2006/relationships/slideLayout" Target="/ppt/slideLayouts/slideLayout1116.xml" Id="rId11" /><Relationship Type="http://schemas.openxmlformats.org/officeDocument/2006/relationships/slideLayout" Target="/ppt/slideLayouts/slideLayout2417.xml" Id="rId24" /><Relationship Type="http://schemas.openxmlformats.org/officeDocument/2006/relationships/slideLayout" Target="/ppt/slideLayouts/slideLayout518.xml" Id="rId5" /><Relationship Type="http://schemas.openxmlformats.org/officeDocument/2006/relationships/slideLayout" Target="/ppt/slideLayouts/slideLayout1519.xml" Id="rId15" /><Relationship Type="http://schemas.openxmlformats.org/officeDocument/2006/relationships/slideLayout" Target="/ppt/slideLayouts/slideLayout2320.xml" Id="rId23" /><Relationship Type="http://schemas.openxmlformats.org/officeDocument/2006/relationships/theme" Target="/ppt/theme/theme12.xml" Id="rId28" /><Relationship Type="http://schemas.openxmlformats.org/officeDocument/2006/relationships/slideLayout" Target="/ppt/slideLayouts/slideLayout1021.xml" Id="rId10" /><Relationship Type="http://schemas.openxmlformats.org/officeDocument/2006/relationships/slideLayout" Target="/ppt/slideLayouts/slideLayout1922.xml" Id="rId19" /><Relationship Type="http://schemas.openxmlformats.org/officeDocument/2006/relationships/slideLayout" Target="/ppt/slideLayouts/slideLayout423.xml" Id="rId4" /><Relationship Type="http://schemas.openxmlformats.org/officeDocument/2006/relationships/slideLayout" Target="/ppt/slideLayouts/slideLayout924.xml" Id="rId9" /><Relationship Type="http://schemas.openxmlformats.org/officeDocument/2006/relationships/slideLayout" Target="/ppt/slideLayouts/slideLayout1425.xml" Id="rId14" /><Relationship Type="http://schemas.openxmlformats.org/officeDocument/2006/relationships/slideLayout" Target="/ppt/slideLayouts/slideLayout2226.xml" Id="rId22" /><Relationship Type="http://schemas.openxmlformats.org/officeDocument/2006/relationships/slideLayout" Target="/ppt/slideLayouts/slideLayout2727.xml" Id="rId27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>
            <a:extLst>
              <a:ext uri="{FF2B5EF4-FFF2-40B4-BE49-F238E27FC236}">
                <a16:creationId xmlns:a16="http://schemas.microsoft.com/office/drawing/2014/main" id="{F1A3259E-240C-42CB-8801-DEBFBAE609C3}"/>
              </a:ext>
            </a:extLst>
          </p:cNvPr>
          <p:cNvSpPr/>
          <p:nvPr userDrawn="1"/>
        </p:nvSpPr>
        <p:spPr>
          <a:xfrm>
            <a:off x="0" y="0"/>
            <a:ext cx="12192000" cy="252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8C67978F-1E62-4A21-B029-1D9A17727B01}"/>
              </a:ext>
            </a:extLst>
          </p:cNvPr>
          <p:cNvSpPr/>
          <p:nvPr userDrawn="1"/>
        </p:nvSpPr>
        <p:spPr>
          <a:xfrm>
            <a:off x="0" y="6120000"/>
            <a:ext cx="12192000" cy="742225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EB073353-28E5-4520-BBEC-48EAAA91EE05}"/>
              </a:ext>
            </a:extLst>
          </p:cNvPr>
          <p:cNvSpPr/>
          <p:nvPr userDrawn="1"/>
        </p:nvSpPr>
        <p:spPr>
          <a:xfrm rot="5400000">
            <a:off x="-3303000" y="3303000"/>
            <a:ext cx="6858000" cy="252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D3F3659F-B067-4A9D-A42D-6C8056738FFF}"/>
              </a:ext>
            </a:extLst>
          </p:cNvPr>
          <p:cNvSpPr/>
          <p:nvPr userDrawn="1"/>
        </p:nvSpPr>
        <p:spPr>
          <a:xfrm rot="5400000">
            <a:off x="8637000" y="3303000"/>
            <a:ext cx="6858000" cy="252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331581A5-A75E-41FB-A68A-70BA1AB54B2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40000" y="540000"/>
            <a:ext cx="11052000" cy="432000"/>
          </a:xfrm>
          <a:prstGeom prst="rect">
            <a:avLst/>
          </a:prstGeom>
        </p:spPr>
        <p:txBody>
          <a:bodyPr vert="horz" lIns="0" tIns="0" rIns="0" bIns="0" rtlCol="0" anchor="t">
            <a:noAutofit/>
          </a:bodyPr>
          <a:lstStyle/>
          <a:p>
            <a:r>
              <a:rPr lang="en-US" dirty="0"/>
              <a:t>Click to edit Master </a:t>
            </a:r>
            <a:r>
              <a:rPr lang="en-US"/>
              <a:t>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06BA9B02-6E3D-4037-BE18-E02B786633E9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540000" y="1260000"/>
            <a:ext cx="11052000" cy="459470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/>
          <a:p>
            <a:pPr lvl="0"/>
            <a:r>
              <a:rPr lang="en-US" dirty="0"/>
              <a:t>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BA954C2B-6B0B-4286-BFA4-F6131386B0E3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252000" y="6308550"/>
            <a:ext cx="4114800" cy="365125"/>
          </a:xfrm>
          <a:prstGeom prst="rect">
            <a:avLst/>
          </a:prstGeom>
        </p:spPr>
        <p:txBody>
          <a:bodyPr vert="horz" lIns="0" tIns="0" rIns="0" bIns="0" rtlCol="0" anchor="ctr"/>
          <a:lstStyle>
            <a:lvl1pPr algn="l">
              <a:defRPr sz="1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D245D258-5720-4517-B8DE-EB5AA5C4FAE1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1580000" y="6311112"/>
            <a:ext cx="360000" cy="360000"/>
          </a:xfrm>
          <a:prstGeom prst="rect">
            <a:avLst/>
          </a:prstGeom>
          <a:ln w="3175">
            <a:solidFill>
              <a:schemeClr val="bg1">
                <a:lumMod val="85000"/>
              </a:schemeClr>
            </a:solidFill>
          </a:ln>
        </p:spPr>
        <p:txBody>
          <a:bodyPr vert="horz" lIns="0" tIns="0" rIns="0" bIns="0" rtlCol="0" anchor="ctr"/>
          <a:lstStyle>
            <a:lvl1pPr algn="ctr">
              <a:defRPr sz="1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fld id="{058DB212-BFA2-403F-85EF-DFD3FF6D973A}" type="slidenum">
              <a:rPr lang="en-US" smtClean="0"/>
              <a:pPr/>
              <a:t>‹#›</a:t>
            </a:fld>
            <a:endParaRPr lang="en-US" dirty="0"/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8A7E4179-FBCC-4D67-B988-A0C4952BC12D}"/>
              </a:ext>
            </a:extLst>
          </p:cNvPr>
          <p:cNvSpPr txBox="1"/>
          <p:nvPr userDrawn="1"/>
        </p:nvSpPr>
        <p:spPr>
          <a:xfrm>
            <a:off x="9154231" y="6308550"/>
            <a:ext cx="2314222" cy="365125"/>
          </a:xfrm>
          <a:prstGeom prst="rect">
            <a:avLst/>
          </a:prstGeom>
          <a:noFill/>
        </p:spPr>
        <p:txBody>
          <a:bodyPr wrap="square" lIns="0" tIns="0" rIns="0" bIns="0" rtlCol="0" anchor="ctr">
            <a:noAutofit/>
          </a:bodyPr>
          <a:lstStyle/>
          <a:p>
            <a:pPr algn="r"/>
            <a:r>
              <a:rPr lang="en-US" sz="1600" b="1" noProof="1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rPr>
              <a:t>Bellows College</a:t>
            </a:r>
          </a:p>
        </p:txBody>
      </p:sp>
    </p:spTree>
    <p:extLst>
      <p:ext uri="{BB962C8B-B14F-4D97-AF65-F5344CB8AC3E}">
        <p14:creationId xmlns:p14="http://schemas.microsoft.com/office/powerpoint/2010/main" val="311771124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63" r:id="rId2"/>
    <p:sldLayoutId id="2147483671" r:id="rId3"/>
    <p:sldLayoutId id="2147483664" r:id="rId4"/>
    <p:sldLayoutId id="2147483665" r:id="rId5"/>
    <p:sldLayoutId id="2147483666" r:id="rId6"/>
    <p:sldLayoutId id="2147483667" r:id="rId7"/>
    <p:sldLayoutId id="2147483668" r:id="rId8"/>
    <p:sldLayoutId id="2147483669" r:id="rId9"/>
    <p:sldLayoutId id="2147483670" r:id="rId10"/>
    <p:sldLayoutId id="2147483672" r:id="rId11"/>
    <p:sldLayoutId id="2147483673" r:id="rId12"/>
    <p:sldLayoutId id="2147483674" r:id="rId13"/>
    <p:sldLayoutId id="2147483660" r:id="rId14"/>
    <p:sldLayoutId id="2147483661" r:id="rId15"/>
    <p:sldLayoutId id="2147483658" r:id="rId16"/>
    <p:sldLayoutId id="2147483659" r:id="rId17"/>
    <p:sldLayoutId id="2147483675" r:id="rId18"/>
    <p:sldLayoutId id="2147483678" r:id="rId19"/>
    <p:sldLayoutId id="2147483680" r:id="rId20"/>
    <p:sldLayoutId id="2147483679" r:id="rId21"/>
    <p:sldLayoutId id="2147483677" r:id="rId22"/>
    <p:sldLayoutId id="2147483676" r:id="rId23"/>
    <p:sldLayoutId id="2147483652" r:id="rId24"/>
    <p:sldLayoutId id="2147483656" r:id="rId25"/>
    <p:sldLayoutId id="2147483654" r:id="rId26"/>
    <p:sldLayoutId id="2147483655" r:id="rId27"/>
  </p:sldLayoutIdLst>
  <p:hf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3200" kern="1200">
          <a:solidFill>
            <a:schemeClr val="tx1">
              <a:lumMod val="75000"/>
              <a:lumOff val="25000"/>
            </a:schemeClr>
          </a:solidFill>
          <a:latin typeface="+mj-lt"/>
          <a:ea typeface="+mj-ea"/>
          <a:cs typeface="+mj-cs"/>
        </a:defRPr>
      </a:lvl1pPr>
    </p:titleStyle>
    <p:bodyStyle>
      <a:lvl1pPr marL="263525" indent="-263525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1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1pPr>
      <a:lvl2pPr marL="536575" indent="-27305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2pPr>
      <a:lvl3pPr marL="811213" indent="-274638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3pPr>
      <a:lvl4pPr marL="1074738" indent="-263525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4pPr>
      <a:lvl5pPr marL="1347788" indent="-27305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2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8.xml.rels>&#65279;<?xml version="1.0" encoding="utf-8"?><Relationships xmlns="http://schemas.openxmlformats.org/package/2006/relationships"><Relationship Type="http://schemas.openxmlformats.org/officeDocument/2006/relationships/image" Target="/ppt/media/image725.jpeg" Id="rId8" /><Relationship Type="http://schemas.openxmlformats.org/officeDocument/2006/relationships/image" Target="/ppt/media/image422.jpeg" Id="rId3" /><Relationship Type="http://schemas.openxmlformats.org/officeDocument/2006/relationships/image" Target="/ppt/media/image626.jpeg" Id="rId7" /><Relationship Type="http://schemas.openxmlformats.org/officeDocument/2006/relationships/notesSlide" Target="/ppt/notesSlides/notesSlide18.xml" Id="rId2" /><Relationship Type="http://schemas.openxmlformats.org/officeDocument/2006/relationships/slideLayout" Target="/ppt/slideLayouts/slideLayout114.xml" Id="rId1" /><Relationship Type="http://schemas.openxmlformats.org/officeDocument/2006/relationships/image" Target="/ppt/media/image527.jpeg" Id="rId6" /><Relationship Type="http://schemas.microsoft.com/office/2007/relationships/hdphoto" Target="/ppt/media/hdphoto1.wdp" Id="rId5" /><Relationship Type="http://schemas.openxmlformats.org/officeDocument/2006/relationships/image" Target="/ppt/media/image1.png" Id="rId4" /></Relationships>
</file>

<file path=ppt/slides/_rels/slide24.xml.rels>&#65279;<?xml version="1.0" encoding="utf-8"?><Relationships xmlns="http://schemas.openxmlformats.org/package/2006/relationships"><Relationship Type="http://schemas.openxmlformats.org/officeDocument/2006/relationships/image" Target="/ppt/media/image1112.jpeg" Id="rId8" /><Relationship Type="http://schemas.openxmlformats.org/officeDocument/2006/relationships/image" Target="/ppt/media/image813.jpeg" Id="rId3" /><Relationship Type="http://schemas.openxmlformats.org/officeDocument/2006/relationships/image" Target="/ppt/media/image1014.jpeg" Id="rId7" /><Relationship Type="http://schemas.openxmlformats.org/officeDocument/2006/relationships/notesSlide" Target="/ppt/notesSlides/notesSlide24.xml" Id="rId2" /><Relationship Type="http://schemas.openxmlformats.org/officeDocument/2006/relationships/slideLayout" Target="/ppt/slideLayouts/slideLayout211.xml" Id="rId1" /><Relationship Type="http://schemas.openxmlformats.org/officeDocument/2006/relationships/image" Target="/ppt/media/image915.jpeg" Id="rId6" /><Relationship Type="http://schemas.microsoft.com/office/2007/relationships/hdphoto" Target="/ppt/media/hdphoto1.wdp" Id="rId5" /><Relationship Type="http://schemas.openxmlformats.org/officeDocument/2006/relationships/image" Target="/ppt/media/image1316.jpeg" Id="rId10" /><Relationship Type="http://schemas.openxmlformats.org/officeDocument/2006/relationships/image" Target="/ppt/media/image1.png" Id="rId4" /><Relationship Type="http://schemas.openxmlformats.org/officeDocument/2006/relationships/image" Target="/ppt/media/image1217.jpeg" Id="rId9" /></Relationships>
</file>

<file path=ppt/slides/_rels/slide65.xml.rels>&#65279;<?xml version="1.0" encoding="utf-8"?><Relationships xmlns="http://schemas.openxmlformats.org/package/2006/relationships"><Relationship Type="http://schemas.openxmlformats.org/officeDocument/2006/relationships/image" Target="/ppt/media/image1918.jpeg" Id="rId3" /><Relationship Type="http://schemas.openxmlformats.org/officeDocument/2006/relationships/notesSlide" Target="/ppt/notesSlides/notesSlide65.xml" Id="rId2" /><Relationship Type="http://schemas.openxmlformats.org/officeDocument/2006/relationships/slideLayout" Target="/ppt/slideLayouts/slideLayout615.xml" Id="rId1" /><Relationship Type="http://schemas.openxmlformats.org/officeDocument/2006/relationships/image" Target="/ppt/media/image2119.jpeg" Id="rId5" /><Relationship Type="http://schemas.openxmlformats.org/officeDocument/2006/relationships/image" Target="/ppt/media/image2020.jpeg" Id="rId4" /></Relationships>
</file>

<file path=ppt/slides/_rels/slide71.xml.rels>&#65279;<?xml version="1.0" encoding="utf-8"?><Relationships xmlns="http://schemas.openxmlformats.org/package/2006/relationships"><Relationship Type="http://schemas.openxmlformats.org/officeDocument/2006/relationships/image" Target="/ppt/media/image27.jpeg" Id="rId8" /><Relationship Type="http://schemas.openxmlformats.org/officeDocument/2006/relationships/image" Target="/ppt/media/image322.jpeg" Id="rId13" /><Relationship Type="http://schemas.openxmlformats.org/officeDocument/2006/relationships/image" Target="/ppt/media/image223.jpeg" Id="rId3" /><Relationship Type="http://schemas.openxmlformats.org/officeDocument/2006/relationships/image" Target="/ppt/media/image264.jpeg" Id="rId7" /><Relationship Type="http://schemas.openxmlformats.org/officeDocument/2006/relationships/image" Target="/ppt/media/image315.jpeg" Id="rId12" /><Relationship Type="http://schemas.openxmlformats.org/officeDocument/2006/relationships/notesSlide" Target="/ppt/notesSlides/notesSlide71.xml" Id="rId2" /><Relationship Type="http://schemas.openxmlformats.org/officeDocument/2006/relationships/slideLayout" Target="/ppt/slideLayouts/slideLayout71.xml" Id="rId1" /><Relationship Type="http://schemas.openxmlformats.org/officeDocument/2006/relationships/image" Target="/ppt/media/image256.jpeg" Id="rId6" /><Relationship Type="http://schemas.openxmlformats.org/officeDocument/2006/relationships/image" Target="/ppt/media/image307.jpeg" Id="rId11" /><Relationship Type="http://schemas.openxmlformats.org/officeDocument/2006/relationships/image" Target="/ppt/media/image248.jpeg" Id="rId5" /><Relationship Type="http://schemas.openxmlformats.org/officeDocument/2006/relationships/image" Target="/ppt/media/image299.jpeg" Id="rId10" /><Relationship Type="http://schemas.openxmlformats.org/officeDocument/2006/relationships/image" Target="/ppt/media/image2310.jpeg" Id="rId4" /><Relationship Type="http://schemas.openxmlformats.org/officeDocument/2006/relationships/image" Target="/ppt/media/image2811.jpeg" Id="rId9" /></Relationships>
</file>

<file path=ppt/slides/_rels/slide116.xml.rels>&#65279;<?xml version="1.0" encoding="utf-8"?><Relationships xmlns="http://schemas.openxmlformats.org/package/2006/relationships"><Relationship Type="http://schemas.openxmlformats.org/officeDocument/2006/relationships/image" Target="/ppt/media/image534.png" Id="rId3" /><Relationship Type="http://schemas.openxmlformats.org/officeDocument/2006/relationships/notesSlide" Target="/ppt/notesSlides/notesSlide116.xml" Id="rId2" /><Relationship Type="http://schemas.openxmlformats.org/officeDocument/2006/relationships/slideLayout" Target="/ppt/slideLayouts/slideLayout1116.xml" Id="rId1" /><Relationship Type="http://schemas.microsoft.com/office/2007/relationships/hdphoto" Target="/ppt/media/hdphoto44.wdp" Id="rId4" /></Relationships>
</file>

<file path=ppt/slides/_rels/slide122.xml.rels>&#65279;<?xml version="1.0" encoding="utf-8"?><Relationships xmlns="http://schemas.openxmlformats.org/package/2006/relationships"><Relationship Type="http://schemas.openxmlformats.org/officeDocument/2006/relationships/image" Target="/ppt/media/image534.png" Id="rId3" /><Relationship Type="http://schemas.openxmlformats.org/officeDocument/2006/relationships/notesSlide" Target="/ppt/notesSlides/notesSlide122.xml" Id="rId2" /><Relationship Type="http://schemas.openxmlformats.org/officeDocument/2006/relationships/slideLayout" Target="/ppt/slideLayouts/slideLayout128.xml" Id="rId1" /><Relationship Type="http://schemas.microsoft.com/office/2007/relationships/hdphoto" Target="/ppt/media/hdphoto44.wdp" Id="rId4" /></Relationships>
</file>

<file path=ppt/slides/_rels/slide159.xml.rels>&#65279;<?xml version="1.0" encoding="utf-8"?><Relationships xmlns="http://schemas.openxmlformats.org/package/2006/relationships"><Relationship Type="http://schemas.openxmlformats.org/officeDocument/2006/relationships/notesSlide" Target="/ppt/notesSlides/notesSlide159.xml" Id="rId2" /><Relationship Type="http://schemas.openxmlformats.org/officeDocument/2006/relationships/slideLayout" Target="/ppt/slideLayouts/slideLayout1519.xml" Id="rId1" /></Relationships>
</file>

<file path=ppt/slides/_rels/slide167.xml.rels>&#65279;<?xml version="1.0" encoding="utf-8"?><Relationships xmlns="http://schemas.openxmlformats.org/package/2006/relationships"><Relationship Type="http://schemas.openxmlformats.org/officeDocument/2006/relationships/image" Target="/ppt/media/image5921.jpeg" Id="rId8" /><Relationship Type="http://schemas.openxmlformats.org/officeDocument/2006/relationships/image" Target="/ppt/media/image422.jpeg" Id="rId3" /><Relationship Type="http://schemas.openxmlformats.org/officeDocument/2006/relationships/image" Target="/ppt/media/image5823.jpeg" Id="rId7" /><Relationship Type="http://schemas.openxmlformats.org/officeDocument/2006/relationships/notesSlide" Target="/ppt/notesSlides/notesSlide167.xml" Id="rId2" /><Relationship Type="http://schemas.openxmlformats.org/officeDocument/2006/relationships/slideLayout" Target="/ppt/slideLayouts/slideLayout184.xml" Id="rId1" /><Relationship Type="http://schemas.openxmlformats.org/officeDocument/2006/relationships/image" Target="/ppt/media/image5724.jpeg" Id="rId6" /><Relationship Type="http://schemas.microsoft.com/office/2007/relationships/hdphoto" Target="/ppt/media/hdphoto1.wdp" Id="rId5" /><Relationship Type="http://schemas.openxmlformats.org/officeDocument/2006/relationships/image" Target="/ppt/media/image1.png" Id="rId4" /></Relationships>
</file>

<file path=ppt/slides/_rels/slide173.xml.rels>&#65279;<?xml version="1.0" encoding="utf-8"?><Relationships xmlns="http://schemas.openxmlformats.org/package/2006/relationships"><Relationship Type="http://schemas.openxmlformats.org/officeDocument/2006/relationships/notesSlide" Target="/ppt/notesSlides/notesSlide173.xml" Id="rId2" /><Relationship Type="http://schemas.openxmlformats.org/officeDocument/2006/relationships/slideLayout" Target="/ppt/slideLayouts/slideLayout265.xml" Id="rId1" /><Relationship Type="http://schemas.openxmlformats.org/officeDocument/2006/relationships/hyperlink" Target="https://go.microsoft.com/fwlink/?linkid=2006808&amp;clcid=0x409" TargetMode="External" Id="rId3" /></Relationships>
</file>

<file path=ppt/slides/_rels/slide315.xml.rels>&#65279;<?xml version="1.0" encoding="utf-8"?><Relationships xmlns="http://schemas.openxmlformats.org/package/2006/relationships"><Relationship Type="http://schemas.openxmlformats.org/officeDocument/2006/relationships/image" Target="/ppt/media/image1446.jpeg" Id="rId3" /><Relationship Type="http://schemas.openxmlformats.org/officeDocument/2006/relationships/notesSlide" Target="/ppt/notesSlides/notesSlide315.xml" Id="rId2" /><Relationship Type="http://schemas.openxmlformats.org/officeDocument/2006/relationships/slideLayout" Target="/ppt/slideLayouts/slideLayout36.xml" Id="rId1" /></Relationships>
</file>

<file path=ppt/slides/_rels/slide412.xml.rels>&#65279;<?xml version="1.0" encoding="utf-8"?><Relationships xmlns="http://schemas.openxmlformats.org/package/2006/relationships"><Relationship Type="http://schemas.openxmlformats.org/officeDocument/2006/relationships/image" Target="/ppt/media/image1540.jpeg" Id="rId3" /><Relationship Type="http://schemas.openxmlformats.org/officeDocument/2006/relationships/notesSlide" Target="/ppt/notesSlides/notesSlide412.xml" Id="rId2" /><Relationship Type="http://schemas.openxmlformats.org/officeDocument/2006/relationships/slideLayout" Target="/ppt/slideLayouts/slideLayout423.xml" Id="rId1" /><Relationship Type="http://schemas.openxmlformats.org/officeDocument/2006/relationships/image" Target="/ppt/media/image1641.jpeg" Id="rId4" /></Relationships>
</file>

<file path=ppt/slides/_rels/slide510.xml.rels>&#65279;<?xml version="1.0" encoding="utf-8"?><Relationships xmlns="http://schemas.openxmlformats.org/package/2006/relationships"><Relationship Type="http://schemas.openxmlformats.org/officeDocument/2006/relationships/image" Target="/ppt/media/image1728.jpeg" Id="rId3" /><Relationship Type="http://schemas.openxmlformats.org/officeDocument/2006/relationships/notesSlide" Target="/ppt/notesSlides/notesSlide510.xml" Id="rId2" /><Relationship Type="http://schemas.openxmlformats.org/officeDocument/2006/relationships/slideLayout" Target="/ppt/slideLayouts/slideLayout518.xml" Id="rId1" /><Relationship Type="http://schemas.openxmlformats.org/officeDocument/2006/relationships/image" Target="/ppt/media/image1829.jpeg" Id="rId4" /></Relationships>
</file>

<file path=ppt/slides/_rels/slide816.xml.rels>&#65279;<?xml version="1.0" encoding="utf-8"?><Relationships xmlns="http://schemas.openxmlformats.org/package/2006/relationships"><Relationship Type="http://schemas.openxmlformats.org/officeDocument/2006/relationships/image" Target="/ppt/media/image3647.jpeg" Id="rId8" /><Relationship Type="http://schemas.openxmlformats.org/officeDocument/2006/relationships/image" Target="/ppt/media/image315.jpeg" Id="rId13" /><Relationship Type="http://schemas.openxmlformats.org/officeDocument/2006/relationships/image" Target="/ppt/media/image3348.jpeg" Id="rId3" /><Relationship Type="http://schemas.openxmlformats.org/officeDocument/2006/relationships/image" Target="/ppt/media/image264.jpeg" Id="rId7" /><Relationship Type="http://schemas.openxmlformats.org/officeDocument/2006/relationships/image" Target="/ppt/media/image307.jpeg" Id="rId12" /><Relationship Type="http://schemas.openxmlformats.org/officeDocument/2006/relationships/notesSlide" Target="/ppt/notesSlides/notesSlide816.xml" Id="rId2" /><Relationship Type="http://schemas.openxmlformats.org/officeDocument/2006/relationships/slideLayout" Target="/ppt/slideLayouts/slideLayout82.xml" Id="rId1" /><Relationship Type="http://schemas.openxmlformats.org/officeDocument/2006/relationships/image" Target="/ppt/media/image3549.jpeg" Id="rId6" /><Relationship Type="http://schemas.openxmlformats.org/officeDocument/2006/relationships/image" Target="/ppt/media/image3950.jpeg" Id="rId11" /><Relationship Type="http://schemas.openxmlformats.org/officeDocument/2006/relationships/image" Target="/ppt/media/image248.jpeg" Id="rId5" /><Relationship Type="http://schemas.openxmlformats.org/officeDocument/2006/relationships/image" Target="/ppt/media/image3851.jpeg" Id="rId10" /><Relationship Type="http://schemas.openxmlformats.org/officeDocument/2006/relationships/image" Target="/ppt/media/image3452.jpeg" Id="rId4" /><Relationship Type="http://schemas.openxmlformats.org/officeDocument/2006/relationships/image" Target="/ppt/media/image3753.jpeg" Id="rId9" /></Relationships>
</file>

<file path=ppt/slides/_rels/slide914.xml.rels>&#65279;<?xml version="1.0" encoding="utf-8"?><Relationships xmlns="http://schemas.openxmlformats.org/package/2006/relationships"><Relationship Type="http://schemas.openxmlformats.org/officeDocument/2006/relationships/image" Target="/ppt/media/image4535.jpeg" Id="rId8" /><Relationship Type="http://schemas.openxmlformats.org/officeDocument/2006/relationships/image" Target="/ppt/media/image4033.jpeg" Id="rId3" /><Relationship Type="http://schemas.openxmlformats.org/officeDocument/2006/relationships/image" Target="/ppt/media/image4443.jpeg" Id="rId7" /><Relationship Type="http://schemas.openxmlformats.org/officeDocument/2006/relationships/image" Target="/ppt/media/image4937.jpeg" Id="rId12" /><Relationship Type="http://schemas.openxmlformats.org/officeDocument/2006/relationships/notesSlide" Target="/ppt/notesSlides/notesSlide914.xml" Id="rId2" /><Relationship Type="http://schemas.openxmlformats.org/officeDocument/2006/relationships/slideLayout" Target="/ppt/slideLayouts/slideLayout924.xml" Id="rId1" /><Relationship Type="http://schemas.openxmlformats.org/officeDocument/2006/relationships/image" Target="/ppt/media/image4344.jpeg" Id="rId6" /><Relationship Type="http://schemas.openxmlformats.org/officeDocument/2006/relationships/image" Target="/ppt/media/image4830.jpeg" Id="rId11" /><Relationship Type="http://schemas.openxmlformats.org/officeDocument/2006/relationships/image" Target="/ppt/media/image4234.jpeg" Id="rId5" /><Relationship Type="http://schemas.openxmlformats.org/officeDocument/2006/relationships/image" Target="/ppt/media/image4745.jpeg" Id="rId10" /><Relationship Type="http://schemas.openxmlformats.org/officeDocument/2006/relationships/image" Target="/ppt/media/image4138.jpeg" Id="rId4" /><Relationship Type="http://schemas.openxmlformats.org/officeDocument/2006/relationships/image" Target="/ppt/media/image4631.jpeg" Id="rId9" /></Relationships>
</file>

<file path=ppt/slides/_rels/slide1011.xml.rels>&#65279;<?xml version="1.0" encoding="utf-8"?><Relationships xmlns="http://schemas.openxmlformats.org/package/2006/relationships"><Relationship Type="http://schemas.openxmlformats.org/officeDocument/2006/relationships/image" Target="/ppt/media/image4830.jpeg" Id="rId8" /><Relationship Type="http://schemas.openxmlformats.org/officeDocument/2006/relationships/image" Target="/ppt/media/image4631.jpeg" Id="rId3" /><Relationship Type="http://schemas.openxmlformats.org/officeDocument/2006/relationships/image" Target="/ppt/media/image5132.jpeg" Id="rId7" /><Relationship Type="http://schemas.openxmlformats.org/officeDocument/2006/relationships/image" Target="/ppt/media/image4033.jpeg" Id="rId12" /><Relationship Type="http://schemas.openxmlformats.org/officeDocument/2006/relationships/notesSlide" Target="/ppt/notesSlides/notesSlide1011.xml" Id="rId2" /><Relationship Type="http://schemas.openxmlformats.org/officeDocument/2006/relationships/slideLayout" Target="/ppt/slideLayouts/slideLayout1021.xml" Id="rId1" /><Relationship Type="http://schemas.openxmlformats.org/officeDocument/2006/relationships/image" Target="/ppt/media/image4234.jpeg" Id="rId6" /><Relationship Type="http://schemas.openxmlformats.org/officeDocument/2006/relationships/image" Target="/ppt/media/image4535.jpeg" Id="rId11" /><Relationship Type="http://schemas.openxmlformats.org/officeDocument/2006/relationships/image" Target="/ppt/media/image5036.jpeg" Id="rId5" /><Relationship Type="http://schemas.openxmlformats.org/officeDocument/2006/relationships/image" Target="/ppt/media/image4937.jpeg" Id="rId10" /><Relationship Type="http://schemas.openxmlformats.org/officeDocument/2006/relationships/image" Target="/ppt/media/image4138.jpeg" Id="rId4" /><Relationship Type="http://schemas.openxmlformats.org/officeDocument/2006/relationships/image" Target="/ppt/media/image5239.jpeg" Id="rId9" /></Relationships>
</file>

<file path=ppt/slides/_rels/slide1317.xml.rels>&#65279;<?xml version="1.0" encoding="utf-8"?><Relationships xmlns="http://schemas.openxmlformats.org/package/2006/relationships"><Relationship Type="http://schemas.openxmlformats.org/officeDocument/2006/relationships/image" Target="/ppt/media/image5442.jpeg" Id="rId3" /><Relationship Type="http://schemas.openxmlformats.org/officeDocument/2006/relationships/notesSlide" Target="/ppt/notesSlides/notesSlide1317.xml" Id="rId2" /><Relationship Type="http://schemas.openxmlformats.org/officeDocument/2006/relationships/slideLayout" Target="/ppt/slideLayouts/slideLayout133.xml" Id="rId1" /><Relationship Type="http://schemas.openxmlformats.org/officeDocument/2006/relationships/image" Target="/ppt/media/image565.png" Id="rId5" /><Relationship Type="http://schemas.openxmlformats.org/officeDocument/2006/relationships/image" Target="/ppt/media/image5554.jpeg" Id="rId4" /></Relationships>
</file>

<file path=ppt/slides/_rels/slide1413.xml.rels>&#65279;<?xml version="1.0" encoding="utf-8"?><Relationships xmlns="http://schemas.openxmlformats.org/package/2006/relationships"><Relationship Type="http://schemas.openxmlformats.org/officeDocument/2006/relationships/image" Target="/ppt/media/image5442.jpeg" Id="rId3" /><Relationship Type="http://schemas.openxmlformats.org/officeDocument/2006/relationships/notesSlide" Target="/ppt/notesSlides/notesSlide1413.xml" Id="rId2" /><Relationship Type="http://schemas.openxmlformats.org/officeDocument/2006/relationships/slideLayout" Target="/ppt/slideLayouts/slideLayout1425.xml" Id="rId1" /></Relationships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2364D1BF-A06E-4FF1-A6F2-DDA5CFC83776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Presentation Cover Title</a:t>
            </a:r>
          </a:p>
        </p:txBody>
      </p:sp>
      <p:sp>
        <p:nvSpPr>
          <p:cNvPr id="5" name="Subtitle 4">
            <a:extLst>
              <a:ext uri="{FF2B5EF4-FFF2-40B4-BE49-F238E27FC236}">
                <a16:creationId xmlns:a16="http://schemas.microsoft.com/office/drawing/2014/main" id="{4236A4D9-DCA0-4D15-8774-34A94997757E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4387170" y="5313140"/>
            <a:ext cx="2815319" cy="1120015"/>
          </a:xfrm>
        </p:spPr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</a:t>
            </a:r>
          </a:p>
        </p:txBody>
      </p:sp>
      <p:pic>
        <p:nvPicPr>
          <p:cNvPr id="7" name="Picture Placeholder 6" descr="blurred image of the city backdrop" title="blurred image of the city backdrop">
            <a:extLst>
              <a:ext uri="{FF2B5EF4-FFF2-40B4-BE49-F238E27FC236}">
                <a16:creationId xmlns:a16="http://schemas.microsoft.com/office/drawing/2014/main" id="{745D072B-5C98-4218-B559-D6AD19682768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grpSp>
        <p:nvGrpSpPr>
          <p:cNvPr id="15" name="Group 14">
            <a:extLst>
              <a:ext uri="{FF2B5EF4-FFF2-40B4-BE49-F238E27FC236}">
                <a16:creationId xmlns:a16="http://schemas.microsoft.com/office/drawing/2014/main" id="{2BB77C0C-1042-44F9-A00C-9DEE176AE49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rot="21295767">
            <a:off x="5213054" y="1125704"/>
            <a:ext cx="3474160" cy="4337342"/>
            <a:chOff x="4636201" y="-1745975"/>
            <a:chExt cx="3474160" cy="4337342"/>
          </a:xfrm>
        </p:grpSpPr>
        <p:sp>
          <p:nvSpPr>
            <p:cNvPr id="16" name="Parallelogram 15">
              <a:extLst>
                <a:ext uri="{FF2B5EF4-FFF2-40B4-BE49-F238E27FC236}">
                  <a16:creationId xmlns:a16="http://schemas.microsoft.com/office/drawing/2014/main" id="{269610D6-7006-4BA5-A69B-3C7A4ED489FF}"/>
                </a:ext>
              </a:extLst>
            </p:cNvPr>
            <p:cNvSpPr/>
            <p:nvPr userDrawn="1"/>
          </p:nvSpPr>
          <p:spPr>
            <a:xfrm rot="5400000">
              <a:off x="4813604" y="-705389"/>
              <a:ext cx="3220061" cy="3373452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17" name="Rectangle: Rounded Corners 16" descr="Photo frame">
              <a:extLst>
                <a:ext uri="{FF2B5EF4-FFF2-40B4-BE49-F238E27FC236}">
                  <a16:creationId xmlns:a16="http://schemas.microsoft.com/office/drawing/2014/main" id="{796A7B23-46FE-43D7-A493-FB56337C450D}"/>
                </a:ext>
              </a:extLst>
            </p:cNvPr>
            <p:cNvSpPr/>
            <p:nvPr userDrawn="1"/>
          </p:nvSpPr>
          <p:spPr>
            <a:xfrm>
              <a:off x="4636201" y="-1745975"/>
              <a:ext cx="3220061" cy="3910358"/>
            </a:xfrm>
            <a:prstGeom prst="roundRect">
              <a:avLst>
                <a:gd name="adj" fmla="val 454"/>
              </a:avLst>
            </a:prstGeom>
            <a:blipFill dpi="0" rotWithShape="1">
              <a:blip r:embed="rId4" cstate="screen">
                <a:extLst>
                  <a:ext uri="{BEBA8EAE-BF5A-486C-A8C5-ECC9F3942E4B}">
                    <a14:imgProps xmlns:a14="http://schemas.microsoft.com/office/drawing/2010/main">
                      <a14:imgLayer r:embed="rId5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grpSp>
        <p:nvGrpSpPr>
          <p:cNvPr id="18" name="Group 17">
            <a:extLst>
              <a:ext uri="{FF2B5EF4-FFF2-40B4-BE49-F238E27FC236}">
                <a16:creationId xmlns:a16="http://schemas.microsoft.com/office/drawing/2014/main" id="{B6B1D40C-7E92-4FF3-A3DE-A858E37F392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8294018" y="401177"/>
            <a:ext cx="2847409" cy="3554872"/>
            <a:chOff x="12781483" y="-1318991"/>
            <a:chExt cx="3132150" cy="3910359"/>
          </a:xfrm>
        </p:grpSpPr>
        <p:sp>
          <p:nvSpPr>
            <p:cNvPr id="19" name="Parallelogram 18">
              <a:extLst>
                <a:ext uri="{FF2B5EF4-FFF2-40B4-BE49-F238E27FC236}">
                  <a16:creationId xmlns:a16="http://schemas.microsoft.com/office/drawing/2014/main" id="{E3463503-E42B-437B-A892-C13AB4A175E5}"/>
                </a:ext>
              </a:extLst>
            </p:cNvPr>
            <p:cNvSpPr/>
            <p:nvPr userDrawn="1"/>
          </p:nvSpPr>
          <p:spPr>
            <a:xfrm rot="5400000">
              <a:off x="12941422" y="-380844"/>
              <a:ext cx="2903066" cy="3041357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0" name="Rectangle: Rounded Corners 19" descr="Photo frame">
              <a:extLst>
                <a:ext uri="{FF2B5EF4-FFF2-40B4-BE49-F238E27FC236}">
                  <a16:creationId xmlns:a16="http://schemas.microsoft.com/office/drawing/2014/main" id="{0EF8A4BF-A43E-4569-9286-DE035DF7EE4B}"/>
                </a:ext>
              </a:extLst>
            </p:cNvPr>
            <p:cNvSpPr/>
            <p:nvPr userDrawn="1"/>
          </p:nvSpPr>
          <p:spPr>
            <a:xfrm>
              <a:off x="12781483" y="-1318991"/>
              <a:ext cx="2903066" cy="3525408"/>
            </a:xfrm>
            <a:prstGeom prst="roundRect">
              <a:avLst>
                <a:gd name="adj" fmla="val 454"/>
              </a:avLst>
            </a:prstGeom>
            <a:blipFill dpi="0" rotWithShape="1">
              <a:blip r:embed="rId4" cstate="screen">
                <a:extLst>
                  <a:ext uri="{BEBA8EAE-BF5A-486C-A8C5-ECC9F3942E4B}">
                    <a14:imgProps xmlns:a14="http://schemas.microsoft.com/office/drawing/2010/main">
                      <a14:imgLayer r:embed="rId5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grpSp>
        <p:nvGrpSpPr>
          <p:cNvPr id="21" name="Group 20">
            <a:extLst>
              <a:ext uri="{FF2B5EF4-FFF2-40B4-BE49-F238E27FC236}">
                <a16:creationId xmlns:a16="http://schemas.microsoft.com/office/drawing/2014/main" id="{80AD151C-9F8B-457A-B87A-CA2E5927E2C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rot="182524">
            <a:off x="8625708" y="3010143"/>
            <a:ext cx="2699564" cy="3418505"/>
            <a:chOff x="8372395" y="-1103087"/>
            <a:chExt cx="2969520" cy="3760355"/>
          </a:xfrm>
        </p:grpSpPr>
        <p:sp>
          <p:nvSpPr>
            <p:cNvPr id="22" name="Parallelogram 21">
              <a:extLst>
                <a:ext uri="{FF2B5EF4-FFF2-40B4-BE49-F238E27FC236}">
                  <a16:creationId xmlns:a16="http://schemas.microsoft.com/office/drawing/2014/main" id="{E507910B-BCDF-4B2E-B3A2-47A0AAB13151}"/>
                </a:ext>
              </a:extLst>
            </p:cNvPr>
            <p:cNvSpPr/>
            <p:nvPr userDrawn="1"/>
          </p:nvSpPr>
          <p:spPr>
            <a:xfrm rot="16200000" flipH="1">
              <a:off x="8437722" y="-150836"/>
              <a:ext cx="2742777" cy="2873432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3" name="Rectangle: Rounded Corners 22" descr="Photo frame">
              <a:extLst>
                <a:ext uri="{FF2B5EF4-FFF2-40B4-BE49-F238E27FC236}">
                  <a16:creationId xmlns:a16="http://schemas.microsoft.com/office/drawing/2014/main" id="{E991952B-2BE5-44A2-84BD-A9364DF019BB}"/>
                </a:ext>
              </a:extLst>
            </p:cNvPr>
            <p:cNvSpPr/>
            <p:nvPr userDrawn="1"/>
          </p:nvSpPr>
          <p:spPr>
            <a:xfrm>
              <a:off x="8599138" y="-1103087"/>
              <a:ext cx="2742777" cy="3330757"/>
            </a:xfrm>
            <a:prstGeom prst="roundRect">
              <a:avLst>
                <a:gd name="adj" fmla="val 454"/>
              </a:avLst>
            </a:prstGeom>
            <a:blipFill dpi="0" rotWithShape="1">
              <a:blip r:embed="rId4" cstate="screen">
                <a:extLst>
                  <a:ext uri="{BEBA8EAE-BF5A-486C-A8C5-ECC9F3942E4B}">
                    <a14:imgProps xmlns:a14="http://schemas.microsoft.com/office/drawing/2010/main">
                      <a14:imgLayer r:embed="rId5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pic>
        <p:nvPicPr>
          <p:cNvPr id="25" name="Picture Placeholder 24" descr="woman posing with hands on her head">
            <a:extLst>
              <a:ext uri="{FF2B5EF4-FFF2-40B4-BE49-F238E27FC236}">
                <a16:creationId xmlns:a16="http://schemas.microsoft.com/office/drawing/2014/main" id="{2F9D0333-4628-40A7-9000-00224ED81DDC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cxnSp>
        <p:nvCxnSpPr>
          <p:cNvPr id="8" name="Straight Connector 7">
            <a:extLst>
              <a:ext uri="{FF2B5EF4-FFF2-40B4-BE49-F238E27FC236}">
                <a16:creationId xmlns:a16="http://schemas.microsoft.com/office/drawing/2014/main" id="{C0B893E7-2D9C-445D-8C3C-B056DC61CD6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4073757" y="5313321"/>
            <a:ext cx="0" cy="896157"/>
          </a:xfrm>
          <a:prstGeom prst="line">
            <a:avLst/>
          </a:prstGeom>
          <a:ln w="38100" cap="rnd">
            <a:solidFill>
              <a:schemeClr val="tx1">
                <a:lumMod val="65000"/>
                <a:lumOff val="3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37" name="Picture Placeholder 36" descr="man posing in front of mountains&#10;">
            <a:extLst>
              <a:ext uri="{FF2B5EF4-FFF2-40B4-BE49-F238E27FC236}">
                <a16:creationId xmlns:a16="http://schemas.microsoft.com/office/drawing/2014/main" id="{57C22A51-0881-468C-A7D5-C4CC0640B26A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 rotWithShape="1">
          <a:blip r:embed="rId7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 rot="182524">
            <a:off x="9041958" y="3196542"/>
            <a:ext cx="2118605" cy="2230110"/>
          </a:xfrm>
        </p:spPr>
      </p:pic>
      <p:pic>
        <p:nvPicPr>
          <p:cNvPr id="49" name="Picture Placeholder 48" descr="Two people at a table, one playing on a computer">
            <a:extLst>
              <a:ext uri="{FF2B5EF4-FFF2-40B4-BE49-F238E27FC236}">
                <a16:creationId xmlns:a16="http://schemas.microsoft.com/office/drawing/2014/main" id="{9C5BB672-00D3-4055-9610-28E17F7DE64C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 rotWithShape="1">
          <a:blip r:embed="rId8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-204"/>
          <a:stretch/>
        </p:blipFill>
        <p:spPr>
          <a:xfrm rot="21295767">
            <a:off x="5436101" y="1432169"/>
            <a:ext cx="2736000" cy="2880000"/>
          </a:xfrm>
        </p:spPr>
      </p:pic>
    </p:spTree>
    <p:extLst>
      <p:ext uri="{BB962C8B-B14F-4D97-AF65-F5344CB8AC3E}">
        <p14:creationId xmlns:p14="http://schemas.microsoft.com/office/powerpoint/2010/main" val="158220990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pageCurlSingle"/>
      </p:transition>
    </mc:Choice>
    <mc:Fallback xmlns="">
      <p:transition spd="slow">
        <p:fade/>
      </p:transition>
    </mc:Fallback>
  </mc:AlternateContent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0" name="Picture Placeholder 29" descr="close up picture of stool">
            <a:extLst>
              <a:ext uri="{FF2B5EF4-FFF2-40B4-BE49-F238E27FC236}">
                <a16:creationId xmlns:a16="http://schemas.microsoft.com/office/drawing/2014/main" id="{3E1EAD92-1A5E-46E0-81ED-A23E2CA5C4C7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grpSp>
        <p:nvGrpSpPr>
          <p:cNvPr id="14" name="Group 13">
            <a:extLst>
              <a:ext uri="{FF2B5EF4-FFF2-40B4-BE49-F238E27FC236}">
                <a16:creationId xmlns:a16="http://schemas.microsoft.com/office/drawing/2014/main" id="{44DC4A05-6B88-40B9-962D-5A44987E7A8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rot="21295767">
            <a:off x="602957" y="1125704"/>
            <a:ext cx="3474160" cy="4337342"/>
            <a:chOff x="4636201" y="-1745975"/>
            <a:chExt cx="3474160" cy="4337342"/>
          </a:xfrm>
        </p:grpSpPr>
        <p:sp>
          <p:nvSpPr>
            <p:cNvPr id="15" name="Parallelogram 14">
              <a:extLst>
                <a:ext uri="{FF2B5EF4-FFF2-40B4-BE49-F238E27FC236}">
                  <a16:creationId xmlns:a16="http://schemas.microsoft.com/office/drawing/2014/main" id="{9F3C8751-4F98-45AF-A255-C8DBCE4F4940}"/>
                </a:ext>
              </a:extLst>
            </p:cNvPr>
            <p:cNvSpPr/>
            <p:nvPr userDrawn="1"/>
          </p:nvSpPr>
          <p:spPr>
            <a:xfrm rot="5400000">
              <a:off x="4813604" y="-705389"/>
              <a:ext cx="3220061" cy="3373452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16" name="Rectangle: Rounded Corners 15" descr="Photo frame">
              <a:extLst>
                <a:ext uri="{FF2B5EF4-FFF2-40B4-BE49-F238E27FC236}">
                  <a16:creationId xmlns:a16="http://schemas.microsoft.com/office/drawing/2014/main" id="{2991FA87-0936-41CA-B318-5E60CC848798}"/>
                </a:ext>
              </a:extLst>
            </p:cNvPr>
            <p:cNvSpPr/>
            <p:nvPr userDrawn="1"/>
          </p:nvSpPr>
          <p:spPr>
            <a:xfrm>
              <a:off x="4636201" y="-1745975"/>
              <a:ext cx="3220061" cy="3910358"/>
            </a:xfrm>
            <a:prstGeom prst="roundRect">
              <a:avLst>
                <a:gd name="adj" fmla="val 454"/>
              </a:avLst>
            </a:prstGeom>
            <a:blipFill dpi="0" rotWithShape="1">
              <a:blip r:embed="rId4" cstate="screen">
                <a:extLst>
                  <a:ext uri="{BEBA8EAE-BF5A-486C-A8C5-ECC9F3942E4B}">
                    <a14:imgProps xmlns:a14="http://schemas.microsoft.com/office/drawing/2010/main">
                      <a14:imgLayer r:embed="rId5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grpSp>
        <p:nvGrpSpPr>
          <p:cNvPr id="17" name="Group 16">
            <a:extLst>
              <a:ext uri="{FF2B5EF4-FFF2-40B4-BE49-F238E27FC236}">
                <a16:creationId xmlns:a16="http://schemas.microsoft.com/office/drawing/2014/main" id="{DE9A315D-8DD8-4559-B03B-3D302D9CD95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3683921" y="401177"/>
            <a:ext cx="2847409" cy="3554872"/>
            <a:chOff x="12781483" y="-1318991"/>
            <a:chExt cx="3132150" cy="3910359"/>
          </a:xfrm>
        </p:grpSpPr>
        <p:sp>
          <p:nvSpPr>
            <p:cNvPr id="18" name="Parallelogram 17">
              <a:extLst>
                <a:ext uri="{FF2B5EF4-FFF2-40B4-BE49-F238E27FC236}">
                  <a16:creationId xmlns:a16="http://schemas.microsoft.com/office/drawing/2014/main" id="{526FFA1F-C02F-4183-9CAF-3EC45C05770E}"/>
                </a:ext>
              </a:extLst>
            </p:cNvPr>
            <p:cNvSpPr/>
            <p:nvPr userDrawn="1"/>
          </p:nvSpPr>
          <p:spPr>
            <a:xfrm rot="5400000">
              <a:off x="12941422" y="-380844"/>
              <a:ext cx="2903066" cy="3041357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19" name="Rectangle: Rounded Corners 18" descr="Photo frame">
              <a:extLst>
                <a:ext uri="{FF2B5EF4-FFF2-40B4-BE49-F238E27FC236}">
                  <a16:creationId xmlns:a16="http://schemas.microsoft.com/office/drawing/2014/main" id="{C50A27E7-6B18-4B33-A9D5-C2BB56EF7A4A}"/>
                </a:ext>
              </a:extLst>
            </p:cNvPr>
            <p:cNvSpPr/>
            <p:nvPr userDrawn="1"/>
          </p:nvSpPr>
          <p:spPr>
            <a:xfrm>
              <a:off x="12781483" y="-1318991"/>
              <a:ext cx="2903066" cy="3525408"/>
            </a:xfrm>
            <a:prstGeom prst="roundRect">
              <a:avLst>
                <a:gd name="adj" fmla="val 454"/>
              </a:avLst>
            </a:prstGeom>
            <a:blipFill dpi="0" rotWithShape="1">
              <a:blip r:embed="rId4" cstate="screen">
                <a:extLst>
                  <a:ext uri="{BEBA8EAE-BF5A-486C-A8C5-ECC9F3942E4B}">
                    <a14:imgProps xmlns:a14="http://schemas.microsoft.com/office/drawing/2010/main">
                      <a14:imgLayer r:embed="rId5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grpSp>
        <p:nvGrpSpPr>
          <p:cNvPr id="20" name="Group 19">
            <a:extLst>
              <a:ext uri="{FF2B5EF4-FFF2-40B4-BE49-F238E27FC236}">
                <a16:creationId xmlns:a16="http://schemas.microsoft.com/office/drawing/2014/main" id="{35D79137-7B8B-41D9-9D1A-2B4C07121CA2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rot="182524">
            <a:off x="4015611" y="3010143"/>
            <a:ext cx="2699564" cy="3418505"/>
            <a:chOff x="8372395" y="-1103087"/>
            <a:chExt cx="2969520" cy="3760355"/>
          </a:xfrm>
        </p:grpSpPr>
        <p:sp>
          <p:nvSpPr>
            <p:cNvPr id="21" name="Parallelogram 20">
              <a:extLst>
                <a:ext uri="{FF2B5EF4-FFF2-40B4-BE49-F238E27FC236}">
                  <a16:creationId xmlns:a16="http://schemas.microsoft.com/office/drawing/2014/main" id="{A3FC0CC1-8F2B-4285-89B0-48038CE9FCCF}"/>
                </a:ext>
              </a:extLst>
            </p:cNvPr>
            <p:cNvSpPr/>
            <p:nvPr userDrawn="1"/>
          </p:nvSpPr>
          <p:spPr>
            <a:xfrm rot="16200000" flipH="1">
              <a:off x="8437722" y="-150836"/>
              <a:ext cx="2742777" cy="2873432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2" name="Rectangle: Rounded Corners 21" descr="Photo frame">
              <a:extLst>
                <a:ext uri="{FF2B5EF4-FFF2-40B4-BE49-F238E27FC236}">
                  <a16:creationId xmlns:a16="http://schemas.microsoft.com/office/drawing/2014/main" id="{489F9FB9-FE28-4463-8DEC-8807A206B04A}"/>
                </a:ext>
              </a:extLst>
            </p:cNvPr>
            <p:cNvSpPr/>
            <p:nvPr userDrawn="1"/>
          </p:nvSpPr>
          <p:spPr>
            <a:xfrm>
              <a:off x="8599138" y="-1103087"/>
              <a:ext cx="2742777" cy="3330757"/>
            </a:xfrm>
            <a:prstGeom prst="roundRect">
              <a:avLst>
                <a:gd name="adj" fmla="val 454"/>
              </a:avLst>
            </a:prstGeom>
            <a:blipFill dpi="0" rotWithShape="1">
              <a:blip r:embed="rId4" cstate="screen">
                <a:extLst>
                  <a:ext uri="{BEBA8EAE-BF5A-486C-A8C5-ECC9F3942E4B}">
                    <a14:imgProps xmlns:a14="http://schemas.microsoft.com/office/drawing/2010/main">
                      <a14:imgLayer r:embed="rId5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grpSp>
        <p:nvGrpSpPr>
          <p:cNvPr id="23" name="Group 22">
            <a:extLst>
              <a:ext uri="{FF2B5EF4-FFF2-40B4-BE49-F238E27FC236}">
                <a16:creationId xmlns:a16="http://schemas.microsoft.com/office/drawing/2014/main" id="{246C71B6-1F3E-4ECE-A5B9-7327585B705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6620442" y="973226"/>
            <a:ext cx="3474160" cy="4337342"/>
            <a:chOff x="4636201" y="-1745975"/>
            <a:chExt cx="3474160" cy="4337342"/>
          </a:xfrm>
        </p:grpSpPr>
        <p:sp>
          <p:nvSpPr>
            <p:cNvPr id="24" name="Parallelogram 23">
              <a:extLst>
                <a:ext uri="{FF2B5EF4-FFF2-40B4-BE49-F238E27FC236}">
                  <a16:creationId xmlns:a16="http://schemas.microsoft.com/office/drawing/2014/main" id="{241BC439-F1E5-43D5-8B94-93321A73B30B}"/>
                </a:ext>
              </a:extLst>
            </p:cNvPr>
            <p:cNvSpPr/>
            <p:nvPr userDrawn="1"/>
          </p:nvSpPr>
          <p:spPr>
            <a:xfrm rot="5400000">
              <a:off x="4813604" y="-705389"/>
              <a:ext cx="3220061" cy="3373452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5" name="Rectangle: Rounded Corners 24" descr="Photo frame">
              <a:extLst>
                <a:ext uri="{FF2B5EF4-FFF2-40B4-BE49-F238E27FC236}">
                  <a16:creationId xmlns:a16="http://schemas.microsoft.com/office/drawing/2014/main" id="{A6F097F2-D267-46BA-AFC6-76D7D422108C}"/>
                </a:ext>
              </a:extLst>
            </p:cNvPr>
            <p:cNvSpPr/>
            <p:nvPr userDrawn="1"/>
          </p:nvSpPr>
          <p:spPr>
            <a:xfrm>
              <a:off x="4636201" y="-1745975"/>
              <a:ext cx="3220061" cy="3910358"/>
            </a:xfrm>
            <a:prstGeom prst="roundRect">
              <a:avLst>
                <a:gd name="adj" fmla="val 454"/>
              </a:avLst>
            </a:prstGeom>
            <a:blipFill dpi="0" rotWithShape="1">
              <a:blip r:embed="rId4" cstate="screen">
                <a:extLst>
                  <a:ext uri="{BEBA8EAE-BF5A-486C-A8C5-ECC9F3942E4B}">
                    <a14:imgProps xmlns:a14="http://schemas.microsoft.com/office/drawing/2010/main">
                      <a14:imgLayer r:embed="rId5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grpSp>
        <p:nvGrpSpPr>
          <p:cNvPr id="26" name="Group 25">
            <a:extLst>
              <a:ext uri="{FF2B5EF4-FFF2-40B4-BE49-F238E27FC236}">
                <a16:creationId xmlns:a16="http://schemas.microsoft.com/office/drawing/2014/main" id="{09ACB5D1-3120-4A92-B995-F44AF936EB5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rot="21371983">
            <a:off x="9482263" y="3024706"/>
            <a:ext cx="2454149" cy="3107732"/>
            <a:chOff x="8372395" y="-1103087"/>
            <a:chExt cx="2969520" cy="3760355"/>
          </a:xfrm>
        </p:grpSpPr>
        <p:sp>
          <p:nvSpPr>
            <p:cNvPr id="27" name="Parallelogram 26">
              <a:extLst>
                <a:ext uri="{FF2B5EF4-FFF2-40B4-BE49-F238E27FC236}">
                  <a16:creationId xmlns:a16="http://schemas.microsoft.com/office/drawing/2014/main" id="{AA1F842C-6D95-415B-AE49-DE17209DACEE}"/>
                </a:ext>
              </a:extLst>
            </p:cNvPr>
            <p:cNvSpPr/>
            <p:nvPr userDrawn="1"/>
          </p:nvSpPr>
          <p:spPr>
            <a:xfrm rot="16200000" flipH="1">
              <a:off x="8437722" y="-150836"/>
              <a:ext cx="2742777" cy="2873432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8" name="Rectangle: Rounded Corners 27" descr="Photo frame">
              <a:extLst>
                <a:ext uri="{FF2B5EF4-FFF2-40B4-BE49-F238E27FC236}">
                  <a16:creationId xmlns:a16="http://schemas.microsoft.com/office/drawing/2014/main" id="{6C650338-3E18-432E-8D96-8C8E759D614E}"/>
                </a:ext>
              </a:extLst>
            </p:cNvPr>
            <p:cNvSpPr/>
            <p:nvPr userDrawn="1"/>
          </p:nvSpPr>
          <p:spPr>
            <a:xfrm>
              <a:off x="8599138" y="-1103087"/>
              <a:ext cx="2742777" cy="3330757"/>
            </a:xfrm>
            <a:prstGeom prst="roundRect">
              <a:avLst>
                <a:gd name="adj" fmla="val 454"/>
              </a:avLst>
            </a:prstGeom>
            <a:blipFill dpi="0" rotWithShape="1">
              <a:blip r:embed="rId4" cstate="screen">
                <a:extLst>
                  <a:ext uri="{BEBA8EAE-BF5A-486C-A8C5-ECC9F3942E4B}">
                    <a14:imgProps xmlns:a14="http://schemas.microsoft.com/office/drawing/2010/main">
                      <a14:imgLayer r:embed="rId5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pic>
        <p:nvPicPr>
          <p:cNvPr id="48" name="Picture Placeholder 47" descr="Three people posing for a picture in matching shirts&#10;">
            <a:extLst>
              <a:ext uri="{FF2B5EF4-FFF2-40B4-BE49-F238E27FC236}">
                <a16:creationId xmlns:a16="http://schemas.microsoft.com/office/drawing/2014/main" id="{E8DDB638-A39B-4D12-B263-2F2563724DF8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40" name="Picture Placeholder 39" descr="picture of woman taking a picture with camera in front of her face&#10;">
            <a:extLst>
              <a:ext uri="{FF2B5EF4-FFF2-40B4-BE49-F238E27FC236}">
                <a16:creationId xmlns:a16="http://schemas.microsoft.com/office/drawing/2014/main" id="{22384C8E-6E47-429B-B24F-C643D3AA2CDB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42" name="Picture Placeholder 41" descr="woman eating pizza&#10;">
            <a:extLst>
              <a:ext uri="{FF2B5EF4-FFF2-40B4-BE49-F238E27FC236}">
                <a16:creationId xmlns:a16="http://schemas.microsoft.com/office/drawing/2014/main" id="{42714DD5-CF6C-42F3-ADF5-9F63C8ECF4B6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8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9B2309E8-00AD-4C8A-B916-190363E157E2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Photo Caption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986B5791-521E-4BD4-B2D8-3A327259F9BF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Photo Caption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E330705B-1003-44ED-A412-E0292EA069AE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Photo Caption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9D133A39-10C1-4781-9569-1102B2CD66CB}"/>
              </a:ext>
            </a:extLst>
          </p:cNvPr>
          <p:cNvSpPr>
            <a:spLocks noGrp="1"/>
          </p:cNvSpPr>
          <p:nvPr>
            <p:ph type="body" sz="quarter" idx="19"/>
          </p:nvPr>
        </p:nvSpPr>
        <p:spPr/>
        <p:txBody>
          <a:bodyPr/>
          <a:lstStyle/>
          <a:p>
            <a:r>
              <a:rPr lang="en-US" dirty="0"/>
              <a:t>Photo Caption</a:t>
            </a:r>
          </a:p>
        </p:txBody>
      </p:sp>
      <p:sp>
        <p:nvSpPr>
          <p:cNvPr id="12" name="Text Placeholder 11" descr="Callout Graphic">
            <a:extLst>
              <a:ext uri="{FF2B5EF4-FFF2-40B4-BE49-F238E27FC236}">
                <a16:creationId xmlns:a16="http://schemas.microsoft.com/office/drawing/2014/main" id="{1D806FAE-80FD-4B16-BC8C-CC6A0513CFB2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>
          <a:xfrm rot="288775">
            <a:off x="9437688" y="577850"/>
            <a:ext cx="2071687" cy="1335088"/>
          </a:xfrm>
        </p:spPr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Ipsum!</a:t>
            </a:r>
          </a:p>
        </p:txBody>
      </p:sp>
      <p:sp>
        <p:nvSpPr>
          <p:cNvPr id="13" name="Slide Number Placeholder 12">
            <a:extLst>
              <a:ext uri="{FF2B5EF4-FFF2-40B4-BE49-F238E27FC236}">
                <a16:creationId xmlns:a16="http://schemas.microsoft.com/office/drawing/2014/main" id="{1936D6E0-DB23-48E4-A78B-73EE645F3924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2</a:t>
            </a:fld>
            <a:endParaRPr lang="en-US" dirty="0"/>
          </a:p>
        </p:txBody>
      </p:sp>
      <p:sp>
        <p:nvSpPr>
          <p:cNvPr id="37" name="Title 36" hidden="1">
            <a:extLst>
              <a:ext uri="{FF2B5EF4-FFF2-40B4-BE49-F238E27FC236}">
                <a16:creationId xmlns:a16="http://schemas.microsoft.com/office/drawing/2014/main" id="{F440202E-B31B-4890-B8BD-C417227D066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2</a:t>
            </a:r>
          </a:p>
        </p:txBody>
      </p:sp>
      <p:pic>
        <p:nvPicPr>
          <p:cNvPr id="5" name="Picture Placeholder 4" descr="successfull young man leaning against a wall" title="successfull young man leaning against a wall">
            <a:extLst>
              <a:ext uri="{FF2B5EF4-FFF2-40B4-BE49-F238E27FC236}">
                <a16:creationId xmlns:a16="http://schemas.microsoft.com/office/drawing/2014/main" id="{03EB43DE-49B3-43BB-B563-387808B3FF26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9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31" name="Picture Placeholder 30" descr="girl with her hand in her hair" title="girl with her hand in her hair">
            <a:extLst>
              <a:ext uri="{FF2B5EF4-FFF2-40B4-BE49-F238E27FC236}">
                <a16:creationId xmlns:a16="http://schemas.microsoft.com/office/drawing/2014/main" id="{7BAD94D6-44F5-450E-80D3-5158C489C183}"/>
              </a:ext>
            </a:extLst>
          </p:cNvPr>
          <p:cNvPicPr>
            <a:picLocks noGrp="1" noChangeAspect="1"/>
          </p:cNvPicPr>
          <p:nvPr>
            <p:ph type="pic" sz="quarter" idx="15"/>
          </p:nvPr>
        </p:nvPicPr>
        <p:blipFill rotWithShape="1">
          <a:blip r:embed="rId10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b="-204"/>
          <a:stretch/>
        </p:blipFill>
        <p:spPr>
          <a:xfrm rot="21371983">
            <a:off x="9822213" y="3201538"/>
            <a:ext cx="1926005" cy="2027373"/>
          </a:xfrm>
        </p:spPr>
      </p:pic>
    </p:spTree>
    <p:extLst>
      <p:ext uri="{BB962C8B-B14F-4D97-AF65-F5344CB8AC3E}">
        <p14:creationId xmlns:p14="http://schemas.microsoft.com/office/powerpoint/2010/main" val="1097786915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pageCurlSingle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>
                                            <p:bg/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250"/>
                                        <p:tgtEl>
                                          <p:spTgt spid="12">
                                            <p:bg/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250" fill="hold"/>
                                        <p:tgtEl>
                                          <p:spTgt spid="12">
                                            <p:bg/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250" fill="hold"/>
                                        <p:tgtEl>
                                          <p:spTgt spid="12">
                                            <p:bg/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250"/>
                                        <p:tgtEl>
                                          <p:spTgt spid="1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250" fill="hold"/>
                                        <p:tgtEl>
                                          <p:spTgt spid="1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250" fill="hold"/>
                                        <p:tgtEl>
                                          <p:spTgt spid="1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250"/>
                            </p:stCondLst>
                            <p:childTnLst>
                              <p:par>
                                <p:cTn id="16" presetID="32" presetClass="emph" presetSubtype="0" fill="hold" grpId="1" nodeType="afterEffect">
                                  <p:stCondLst>
                                    <p:cond delay="500"/>
                                  </p:stCondLst>
                                  <p:childTnLst>
                                    <p:animRot by="120000">
                                      <p:cBhvr>
                                        <p:cTn id="17" dur="5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18" dur="100" fill="hold">
                                          <p:stCondLst>
                                            <p:cond delay="100"/>
                                          </p:stCondLst>
                                        </p:cTn>
                                        <p:tgtEl>
                                          <p:spTgt spid="12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240000">
                                      <p:cBhvr>
                                        <p:cTn id="19" dur="100" fill="hold">
                                          <p:stCondLst>
                                            <p:cond delay="200"/>
                                          </p:stCondLst>
                                        </p:cTn>
                                        <p:tgtEl>
                                          <p:spTgt spid="12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20" dur="100" fill="hold">
                                          <p:stCondLst>
                                            <p:cond delay="300"/>
                                          </p:stCondLst>
                                        </p:cTn>
                                        <p:tgtEl>
                                          <p:spTgt spid="12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120000">
                                      <p:cBhvr>
                                        <p:cTn id="21" dur="100" fill="hold">
                                          <p:stCondLst>
                                            <p:cond delay="400"/>
                                          </p:stCondLst>
                                        </p:cTn>
                                        <p:tgtEl>
                                          <p:spTgt spid="12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22" presetID="32" presetClass="emph" presetSubtype="0" fill="hold" grpId="1" nodeType="withEffect">
                                  <p:stCondLst>
                                    <p:cond delay="500"/>
                                  </p:stCondLst>
                                  <p:childTnLst>
                                    <p:animRot by="120000">
                                      <p:cBhvr>
                                        <p:cTn id="23" dur="5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24" dur="100" fill="hold">
                                          <p:stCondLst>
                                            <p:cond delay="100"/>
                                          </p:stCondLst>
                                        </p:cTn>
                                        <p:tgtEl>
                                          <p:spTgt spid="1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240000">
                                      <p:cBhvr>
                                        <p:cTn id="25" dur="100" fill="hold">
                                          <p:stCondLst>
                                            <p:cond delay="200"/>
                                          </p:stCondLst>
                                        </p:cTn>
                                        <p:tgtEl>
                                          <p:spTgt spid="1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26" dur="100" fill="hold">
                                          <p:stCondLst>
                                            <p:cond delay="300"/>
                                          </p:stCondLst>
                                        </p:cTn>
                                        <p:tgtEl>
                                          <p:spTgt spid="1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120000">
                                      <p:cBhvr>
                                        <p:cTn id="27" dur="100" fill="hold">
                                          <p:stCondLst>
                                            <p:cond delay="400"/>
                                          </p:stCondLst>
                                        </p:cTn>
                                        <p:tgtEl>
                                          <p:spTgt spid="1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2" grpId="0" uiExpand="1" build="p" animBg="1"/>
      <p:bldP spid="12" grpId="1" uiExpand="1" build="p" animBg="1"/>
    </p:bldLst>
  </p:timing>
</p:sld>
</file>

<file path=ppt/slides/slide6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itle 5" hidden="1">
            <a:extLst>
              <a:ext uri="{FF2B5EF4-FFF2-40B4-BE49-F238E27FC236}">
                <a16:creationId xmlns:a16="http://schemas.microsoft.com/office/drawing/2014/main" id="{79DEFEC4-3582-416C-9471-7E15DA0FE2D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6</a:t>
            </a:r>
          </a:p>
        </p:txBody>
      </p:sp>
      <p:pic>
        <p:nvPicPr>
          <p:cNvPr id="11" name="Picture Placeholder 10" descr="person listening to headphones">
            <a:extLst>
              <a:ext uri="{FF2B5EF4-FFF2-40B4-BE49-F238E27FC236}">
                <a16:creationId xmlns:a16="http://schemas.microsoft.com/office/drawing/2014/main" id="{4908E6B5-D79A-4C35-865E-FB1B0F4B447E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5CB7A2EF-516F-42FD-96C5-403A45E6C2B4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</a:t>
            </a:r>
            <a:br>
              <a:rPr lang="en-US" noProof="1"/>
            </a:br>
            <a:r>
              <a:rPr lang="en-US" noProof="1"/>
              <a:t>dolor sit amet</a:t>
            </a:r>
          </a:p>
        </p:txBody>
      </p:sp>
      <p:pic>
        <p:nvPicPr>
          <p:cNvPr id="13" name="Picture Placeholder 12" descr="man in front of waves">
            <a:extLst>
              <a:ext uri="{FF2B5EF4-FFF2-40B4-BE49-F238E27FC236}">
                <a16:creationId xmlns:a16="http://schemas.microsoft.com/office/drawing/2014/main" id="{1841FA04-62D2-4C9E-BC38-F7E550B228E4}"/>
              </a:ext>
            </a:extLst>
          </p:cNvPr>
          <p:cNvPicPr>
            <a:picLocks noGrp="1" noChangeAspect="1"/>
          </p:cNvPicPr>
          <p:nvPr>
            <p:ph type="pic" sz="quarter" idx="23"/>
          </p:nvPr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7FCABA70-B848-4777-A55F-6C2C759CACC3}"/>
              </a:ext>
            </a:extLst>
          </p:cNvPr>
          <p:cNvSpPr>
            <a:spLocks noGrp="1"/>
          </p:cNvSpPr>
          <p:nvPr>
            <p:ph type="body" sz="quarter" idx="24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</a:t>
            </a:r>
            <a:br>
              <a:rPr lang="en-US" noProof="1"/>
            </a:br>
            <a:r>
              <a:rPr lang="en-US" noProof="1"/>
              <a:t>dolor sit amet</a:t>
            </a:r>
          </a:p>
        </p:txBody>
      </p:sp>
      <p:pic>
        <p:nvPicPr>
          <p:cNvPr id="15" name="Picture Placeholder 14" descr="woman posing">
            <a:extLst>
              <a:ext uri="{FF2B5EF4-FFF2-40B4-BE49-F238E27FC236}">
                <a16:creationId xmlns:a16="http://schemas.microsoft.com/office/drawing/2014/main" id="{67EEBF01-CF4D-4C3F-BC89-AF2A7BD26EE6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0109A6F3-A2E6-4510-8517-14511CEFB11A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</a:t>
            </a:r>
            <a:br>
              <a:rPr lang="en-US" noProof="1"/>
            </a:br>
            <a:r>
              <a:rPr lang="en-US" noProof="1"/>
              <a:t>dolor sit amet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A4FC1209-661D-4153-A676-AE8B5108834E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69831946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pageCurlSingle"/>
      </p:transition>
    </mc:Choice>
    <mc:Fallback xmlns="">
      <p:transition spd="slow">
        <p:fade/>
      </p:transition>
    </mc:Fallback>
  </mc:AlternateContent>
</p:sld>
</file>

<file path=ppt/slides/slide7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 hidden="1">
            <a:extLst>
              <a:ext uri="{FF2B5EF4-FFF2-40B4-BE49-F238E27FC236}">
                <a16:creationId xmlns:a16="http://schemas.microsoft.com/office/drawing/2014/main" id="{D3E79019-0C1F-4B5D-BCEE-006864017F7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Page Title 7</a:t>
            </a:r>
          </a:p>
        </p:txBody>
      </p:sp>
      <p:pic>
        <p:nvPicPr>
          <p:cNvPr id="26" name="Picture Placeholder 25" descr="group of three peple at a cafe table with a laptop">
            <a:extLst>
              <a:ext uri="{FF2B5EF4-FFF2-40B4-BE49-F238E27FC236}">
                <a16:creationId xmlns:a16="http://schemas.microsoft.com/office/drawing/2014/main" id="{D99FE0FF-7DB7-46B1-834A-C6AF59EEF64E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32" name="Picture Placeholder 31" descr="group of four people">
            <a:extLst>
              <a:ext uri="{FF2B5EF4-FFF2-40B4-BE49-F238E27FC236}">
                <a16:creationId xmlns:a16="http://schemas.microsoft.com/office/drawing/2014/main" id="{1DA321BA-0F1E-45C3-9481-87FE2B4114CF}"/>
              </a:ext>
            </a:extLst>
          </p:cNvPr>
          <p:cNvPicPr>
            <a:picLocks noGrp="1" noChangeAspect="1"/>
          </p:cNvPicPr>
          <p:nvPr>
            <p:ph type="pic" sz="quarter" idx="23"/>
          </p:nvPr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24" name="Picture Placeholder 23" descr="man in front of waves">
            <a:extLst>
              <a:ext uri="{FF2B5EF4-FFF2-40B4-BE49-F238E27FC236}">
                <a16:creationId xmlns:a16="http://schemas.microsoft.com/office/drawing/2014/main" id="{6B2A9400-2C43-477F-97A9-A567187D14FE}"/>
              </a:ext>
            </a:extLst>
          </p:cNvPr>
          <p:cNvPicPr>
            <a:picLocks noGrp="1" noChangeAspect="1"/>
          </p:cNvPicPr>
          <p:nvPr>
            <p:ph type="pic" sz="quarter" idx="24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22" name="Picture Placeholder 21" descr="woman posing with hands on her head">
            <a:extLst>
              <a:ext uri="{FF2B5EF4-FFF2-40B4-BE49-F238E27FC236}">
                <a16:creationId xmlns:a16="http://schemas.microsoft.com/office/drawing/2014/main" id="{520DB613-9D39-4E32-97E5-CC3C8C610002}"/>
              </a:ext>
            </a:extLst>
          </p:cNvPr>
          <p:cNvPicPr>
            <a:picLocks noGrp="1" noChangeAspect="1"/>
          </p:cNvPicPr>
          <p:nvPr>
            <p:ph type="pic" sz="quarter" idx="26"/>
          </p:nvPr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34" name="Picture Placeholder 33" descr="group of girls taking a selfie" title="group of girls taking a selfie">
            <a:extLst>
              <a:ext uri="{FF2B5EF4-FFF2-40B4-BE49-F238E27FC236}">
                <a16:creationId xmlns:a16="http://schemas.microsoft.com/office/drawing/2014/main" id="{076E7523-6241-4C9B-B5ED-601CC59A3647}"/>
              </a:ext>
            </a:extLst>
          </p:cNvPr>
          <p:cNvPicPr>
            <a:picLocks noGrp="1" noChangeAspect="1"/>
          </p:cNvPicPr>
          <p:nvPr>
            <p:ph type="pic" sz="quarter" idx="27"/>
          </p:nvPr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 flipH="1">
            <a:off x="6156000" y="4430886"/>
            <a:ext cx="2160000" cy="1440000"/>
          </a:xfrm>
        </p:spPr>
      </p:pic>
      <p:pic>
        <p:nvPicPr>
          <p:cNvPr id="36" name="Picture Placeholder 35" descr="man posing in front of mountains&#10;">
            <a:extLst>
              <a:ext uri="{FF2B5EF4-FFF2-40B4-BE49-F238E27FC236}">
                <a16:creationId xmlns:a16="http://schemas.microsoft.com/office/drawing/2014/main" id="{9FA80BD7-E31C-4EE4-BCEF-A8B324E974F1}"/>
              </a:ext>
            </a:extLst>
          </p:cNvPr>
          <p:cNvPicPr>
            <a:picLocks noGrp="1" noChangeAspect="1"/>
          </p:cNvPicPr>
          <p:nvPr>
            <p:ph type="pic" sz="quarter" idx="29"/>
          </p:nvPr>
        </p:nvPicPr>
        <p:blipFill>
          <a:blip r:embed="rId8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38" name="Picture Placeholder 37" descr="group of three people wearing matching shirts">
            <a:extLst>
              <a:ext uri="{FF2B5EF4-FFF2-40B4-BE49-F238E27FC236}">
                <a16:creationId xmlns:a16="http://schemas.microsoft.com/office/drawing/2014/main" id="{2911363E-FBD1-4974-80D1-5074202B7A76}"/>
              </a:ext>
            </a:extLst>
          </p:cNvPr>
          <p:cNvPicPr>
            <a:picLocks noGrp="1" noChangeAspect="1"/>
          </p:cNvPicPr>
          <p:nvPr>
            <p:ph type="pic" sz="quarter" idx="31"/>
          </p:nvPr>
        </p:nvPicPr>
        <p:blipFill>
          <a:blip r:embed="rId9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40" name="Picture Placeholder 39" descr="robot made of boxes">
            <a:extLst>
              <a:ext uri="{FF2B5EF4-FFF2-40B4-BE49-F238E27FC236}">
                <a16:creationId xmlns:a16="http://schemas.microsoft.com/office/drawing/2014/main" id="{C76C982F-A3B4-4EDC-97CD-C8A615979892}"/>
              </a:ext>
            </a:extLst>
          </p:cNvPr>
          <p:cNvPicPr>
            <a:picLocks noGrp="1" noChangeAspect="1"/>
          </p:cNvPicPr>
          <p:nvPr>
            <p:ph type="pic" sz="quarter" idx="32"/>
          </p:nvPr>
        </p:nvPicPr>
        <p:blipFill>
          <a:blip r:embed="rId10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42" name="Picture Placeholder 41" descr="woman smiling">
            <a:extLst>
              <a:ext uri="{FF2B5EF4-FFF2-40B4-BE49-F238E27FC236}">
                <a16:creationId xmlns:a16="http://schemas.microsoft.com/office/drawing/2014/main" id="{94039FC9-8351-4493-8A9B-7DF4624E1B7C}"/>
              </a:ext>
            </a:extLst>
          </p:cNvPr>
          <p:cNvPicPr>
            <a:picLocks noGrp="1" noChangeAspect="1"/>
          </p:cNvPicPr>
          <p:nvPr>
            <p:ph type="pic" sz="quarter" idx="33"/>
          </p:nvPr>
        </p:nvPicPr>
        <p:blipFill>
          <a:blip r:embed="rId11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20" name="Picture Placeholder 19" descr="woman holding camera to face">
            <a:extLst>
              <a:ext uri="{FF2B5EF4-FFF2-40B4-BE49-F238E27FC236}">
                <a16:creationId xmlns:a16="http://schemas.microsoft.com/office/drawing/2014/main" id="{8983886B-D10C-4E65-AE44-78DB319A24A1}"/>
              </a:ext>
            </a:extLst>
          </p:cNvPr>
          <p:cNvPicPr>
            <a:picLocks noGrp="1" noChangeAspect="1"/>
          </p:cNvPicPr>
          <p:nvPr>
            <p:ph type="pic" sz="quarter" idx="34"/>
          </p:nvPr>
        </p:nvPicPr>
        <p:blipFill>
          <a:blip r:embed="rId1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30" name="Picture Placeholder 29" descr="woman posing">
            <a:extLst>
              <a:ext uri="{FF2B5EF4-FFF2-40B4-BE49-F238E27FC236}">
                <a16:creationId xmlns:a16="http://schemas.microsoft.com/office/drawing/2014/main" id="{4170865A-3432-4995-A007-A9BD4A32C8B8}"/>
              </a:ext>
            </a:extLst>
          </p:cNvPr>
          <p:cNvPicPr>
            <a:picLocks noGrp="1" noChangeAspect="1"/>
          </p:cNvPicPr>
          <p:nvPr>
            <p:ph type="pic" sz="quarter" idx="28"/>
          </p:nvPr>
        </p:nvPicPr>
        <p:blipFill>
          <a:blip r:embed="rId1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DF98E81-42A1-48D6-833C-4D68E8688400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20201838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pageCurlSingle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2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2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25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250"/>
                            </p:stCondLst>
                            <p:childTnLst>
                              <p:par>
                                <p:cTn id="1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25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25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25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500"/>
                            </p:stCondLst>
                            <p:childTnLst>
                              <p:par>
                                <p:cTn id="1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25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25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25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750"/>
                            </p:stCondLst>
                            <p:childTnLst>
                              <p:par>
                                <p:cTn id="2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25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25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25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000"/>
                            </p:stCondLst>
                            <p:childTnLst>
                              <p:par>
                                <p:cTn id="2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25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25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25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250"/>
                            </p:stCondLst>
                            <p:childTnLst>
                              <p:par>
                                <p:cTn id="3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25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25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25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1500"/>
                            </p:stCondLst>
                            <p:childTnLst>
                              <p:par>
                                <p:cTn id="4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2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2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25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1750"/>
                            </p:stCondLst>
                            <p:childTnLst>
                              <p:par>
                                <p:cTn id="4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25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25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25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2000"/>
                            </p:stCondLst>
                            <p:childTnLst>
                              <p:par>
                                <p:cTn id="5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25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25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25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2250"/>
                            </p:stCondLst>
                            <p:childTnLst>
                              <p:par>
                                <p:cTn id="5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25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25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25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2500"/>
                            </p:stCondLst>
                            <p:childTnLst>
                              <p:par>
                                <p:cTn id="6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25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25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25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A5075320-BA61-4B57-AEF1-46934E19A36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1</a:t>
            </a:r>
          </a:p>
        </p:txBody>
      </p:sp>
      <p:pic>
        <p:nvPicPr>
          <p:cNvPr id="3" name="Picture Placeholder 2" descr="woman posing and smiling">
            <a:extLst>
              <a:ext uri="{FF2B5EF4-FFF2-40B4-BE49-F238E27FC236}">
                <a16:creationId xmlns:a16="http://schemas.microsoft.com/office/drawing/2014/main" id="{C5C2BA32-89B8-4C87-ABDD-0DE2B8C4FA2F}"/>
              </a:ext>
            </a:extLst>
          </p:cNvPr>
          <p:cNvPicPr>
            <a:picLocks noGrp="1" noChangeAspect="1"/>
          </p:cNvPicPr>
          <p:nvPr>
            <p:ph type="pic" sz="quarter" idx="23"/>
          </p:nvPr>
        </p:nvPicPr>
        <p:blipFill>
          <a:blip r:embed="rId3" cstate="screen">
            <a:extLst>
              <a:ext uri="{BEBA8EAE-BF5A-486C-A8C5-ECC9F3942E4B}">
                <a14:imgProps xmlns:a14="http://schemas.microsoft.com/office/drawing/2010/main">
                  <a14:imgLayer r:embed="rId4">
                    <a14:imgEffect>
                      <a14:saturation sat="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67CA3188-6786-4BFC-8E15-3EA31804A9D0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11</a:t>
            </a:fld>
            <a:endParaRPr lang="en-US" dirty="0"/>
          </a:p>
        </p:txBody>
      </p:sp>
      <p:sp>
        <p:nvSpPr>
          <p:cNvPr id="31" name="Oval 30">
            <a:extLst>
              <a:ext uri="{FF2B5EF4-FFF2-40B4-BE49-F238E27FC236}">
                <a16:creationId xmlns:a16="http://schemas.microsoft.com/office/drawing/2014/main" id="{A980BD01-70AB-4C90-8502-A653D27E26E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/>
        </p:nvSpPr>
        <p:spPr>
          <a:xfrm rot="5400000">
            <a:off x="7326906" y="1495466"/>
            <a:ext cx="1503809" cy="1503809"/>
          </a:xfrm>
          <a:prstGeom prst="ellipse">
            <a:avLst/>
          </a:prstGeom>
          <a:gradFill flip="none" rotWithShape="1">
            <a:gsLst>
              <a:gs pos="40000">
                <a:schemeClr val="accent1">
                  <a:alpha val="26000"/>
                </a:schemeClr>
              </a:gs>
              <a:gs pos="8000">
                <a:schemeClr val="bg1"/>
              </a:gs>
              <a:gs pos="16000">
                <a:srgbClr val="FFFEF3">
                  <a:alpha val="94000"/>
                </a:srgbClr>
              </a:gs>
              <a:gs pos="79000">
                <a:srgbClr val="131418">
                  <a:alpha val="0"/>
                </a:srgbClr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7" name="Oval 36">
            <a:extLst>
              <a:ext uri="{FF2B5EF4-FFF2-40B4-BE49-F238E27FC236}">
                <a16:creationId xmlns:a16="http://schemas.microsoft.com/office/drawing/2014/main" id="{D36615BE-BAC6-40BA-81F5-C56F3C362F8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/>
        </p:nvSpPr>
        <p:spPr>
          <a:xfrm rot="5400000">
            <a:off x="3359897" y="3864594"/>
            <a:ext cx="1503809" cy="1503809"/>
          </a:xfrm>
          <a:prstGeom prst="ellipse">
            <a:avLst/>
          </a:prstGeom>
          <a:gradFill flip="none" rotWithShape="1">
            <a:gsLst>
              <a:gs pos="40000">
                <a:schemeClr val="accent1">
                  <a:alpha val="26000"/>
                </a:schemeClr>
              </a:gs>
              <a:gs pos="8000">
                <a:schemeClr val="bg1"/>
              </a:gs>
              <a:gs pos="16000">
                <a:srgbClr val="FFFEF3">
                  <a:alpha val="94000"/>
                </a:srgbClr>
              </a:gs>
              <a:gs pos="79000">
                <a:srgbClr val="131418">
                  <a:alpha val="0"/>
                </a:srgbClr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8" name="Oval 37">
            <a:extLst>
              <a:ext uri="{FF2B5EF4-FFF2-40B4-BE49-F238E27FC236}">
                <a16:creationId xmlns:a16="http://schemas.microsoft.com/office/drawing/2014/main" id="{F67F194F-1B24-4B69-9309-67B0DED7720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/>
        </p:nvSpPr>
        <p:spPr>
          <a:xfrm rot="5400000">
            <a:off x="3359897" y="1495465"/>
            <a:ext cx="1503809" cy="1503809"/>
          </a:xfrm>
          <a:prstGeom prst="ellipse">
            <a:avLst/>
          </a:prstGeom>
          <a:gradFill flip="none" rotWithShape="1">
            <a:gsLst>
              <a:gs pos="40000">
                <a:schemeClr val="accent1">
                  <a:alpha val="26000"/>
                </a:schemeClr>
              </a:gs>
              <a:gs pos="8000">
                <a:schemeClr val="bg1"/>
              </a:gs>
              <a:gs pos="16000">
                <a:srgbClr val="FFFEF3">
                  <a:alpha val="94000"/>
                </a:srgbClr>
              </a:gs>
              <a:gs pos="79000">
                <a:srgbClr val="131418">
                  <a:alpha val="0"/>
                </a:srgbClr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9" name="Oval 38">
            <a:extLst>
              <a:ext uri="{FF2B5EF4-FFF2-40B4-BE49-F238E27FC236}">
                <a16:creationId xmlns:a16="http://schemas.microsoft.com/office/drawing/2014/main" id="{E3D4DC8E-407A-43E0-BB96-DBFD62243BC2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/>
        </p:nvSpPr>
        <p:spPr>
          <a:xfrm rot="5400000">
            <a:off x="6279897" y="4999472"/>
            <a:ext cx="1503809" cy="1503809"/>
          </a:xfrm>
          <a:prstGeom prst="ellipse">
            <a:avLst/>
          </a:prstGeom>
          <a:gradFill flip="none" rotWithShape="1">
            <a:gsLst>
              <a:gs pos="40000">
                <a:schemeClr val="accent1">
                  <a:alpha val="26000"/>
                </a:schemeClr>
              </a:gs>
              <a:gs pos="8000">
                <a:schemeClr val="bg1"/>
              </a:gs>
              <a:gs pos="16000">
                <a:srgbClr val="FFFEF3">
                  <a:alpha val="94000"/>
                </a:srgbClr>
              </a:gs>
              <a:gs pos="79000">
                <a:srgbClr val="131418">
                  <a:alpha val="0"/>
                </a:srgbClr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40" name="Oval 39">
            <a:extLst>
              <a:ext uri="{FF2B5EF4-FFF2-40B4-BE49-F238E27FC236}">
                <a16:creationId xmlns:a16="http://schemas.microsoft.com/office/drawing/2014/main" id="{7BBD589A-310F-4A65-819C-1A89FEB782D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/>
        </p:nvSpPr>
        <p:spPr>
          <a:xfrm rot="5400000">
            <a:off x="5661061" y="-300359"/>
            <a:ext cx="1503809" cy="1503809"/>
          </a:xfrm>
          <a:prstGeom prst="ellipse">
            <a:avLst/>
          </a:prstGeom>
          <a:gradFill flip="none" rotWithShape="1">
            <a:gsLst>
              <a:gs pos="40000">
                <a:schemeClr val="accent1">
                  <a:alpha val="26000"/>
                </a:schemeClr>
              </a:gs>
              <a:gs pos="8000">
                <a:schemeClr val="bg1"/>
              </a:gs>
              <a:gs pos="16000">
                <a:srgbClr val="FFFEF3">
                  <a:alpha val="94000"/>
                </a:srgbClr>
              </a:gs>
              <a:gs pos="79000">
                <a:srgbClr val="131418">
                  <a:alpha val="0"/>
                </a:srgbClr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432917621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pageCurlSingle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25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250"/>
                            </p:stCondLst>
                            <p:childTnLst>
                              <p:par>
                                <p:cTn id="9" presetID="10" presetClass="exit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0" dur="10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999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25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250"/>
                            </p:stCondLst>
                            <p:childTnLst>
                              <p:par>
                                <p:cTn id="16" presetID="10" presetClass="exit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7" dur="10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999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25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250"/>
                            </p:stCondLst>
                            <p:childTnLst>
                              <p:par>
                                <p:cTn id="23" presetID="10" presetClass="exit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24" dur="10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999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6" presetID="10" presetClass="entr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25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3250"/>
                            </p:stCondLst>
                            <p:childTnLst>
                              <p:par>
                                <p:cTn id="30" presetID="10" presetClass="exit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31" dur="10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999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25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4250"/>
                            </p:stCondLst>
                            <p:childTnLst>
                              <p:par>
                                <p:cTn id="37" presetID="10" presetClass="exit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38" dur="10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999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1" grpId="0" animBg="1"/>
      <p:bldP spid="31" grpId="1" animBg="1"/>
      <p:bldP spid="37" grpId="0" animBg="1"/>
      <p:bldP spid="37" grpId="1" animBg="1"/>
      <p:bldP spid="38" grpId="0" animBg="1"/>
      <p:bldP spid="38" grpId="1" animBg="1"/>
      <p:bldP spid="39" grpId="0" animBg="1"/>
      <p:bldP spid="39" grpId="1" animBg="1"/>
      <p:bldP spid="40" grpId="0" animBg="1"/>
      <p:bldP spid="40" grpId="1" animBg="1"/>
    </p:bldLst>
  </p:timing>
</p:sld>
</file>

<file path=ppt/slides/slide1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A5075320-BA61-4B57-AEF1-46934E19A36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2</a:t>
            </a:r>
          </a:p>
        </p:txBody>
      </p:sp>
      <p:pic>
        <p:nvPicPr>
          <p:cNvPr id="3" name="Picture Placeholder 2" descr="woman posing and smiling">
            <a:extLst>
              <a:ext uri="{FF2B5EF4-FFF2-40B4-BE49-F238E27FC236}">
                <a16:creationId xmlns:a16="http://schemas.microsoft.com/office/drawing/2014/main" id="{C5C2BA32-89B8-4C87-ABDD-0DE2B8C4FA2F}"/>
              </a:ext>
            </a:extLst>
          </p:cNvPr>
          <p:cNvPicPr>
            <a:picLocks noGrp="1" noChangeAspect="1"/>
          </p:cNvPicPr>
          <p:nvPr>
            <p:ph type="pic" sz="quarter" idx="23"/>
          </p:nvPr>
        </p:nvPicPr>
        <p:blipFill>
          <a:blip r:embed="rId3" cstate="screen">
            <a:extLst>
              <a:ext uri="{BEBA8EAE-BF5A-486C-A8C5-ECC9F3942E4B}">
                <a14:imgProps xmlns:a14="http://schemas.microsoft.com/office/drawing/2010/main">
                  <a14:imgLayer r:embed="rId4">
                    <a14:imgEffect>
                      <a14:saturation sat="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4" name="Oval 3">
            <a:extLst>
              <a:ext uri="{FF2B5EF4-FFF2-40B4-BE49-F238E27FC236}">
                <a16:creationId xmlns:a16="http://schemas.microsoft.com/office/drawing/2014/main" id="{54D55DE9-09D5-40B0-B1B4-2352AF7129A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/>
        </p:nvSpPr>
        <p:spPr>
          <a:xfrm rot="5400000">
            <a:off x="7326906" y="1689429"/>
            <a:ext cx="1503809" cy="1503809"/>
          </a:xfrm>
          <a:prstGeom prst="ellipse">
            <a:avLst/>
          </a:prstGeom>
          <a:gradFill flip="none" rotWithShape="1">
            <a:gsLst>
              <a:gs pos="40000">
                <a:schemeClr val="accent1">
                  <a:alpha val="26000"/>
                </a:schemeClr>
              </a:gs>
              <a:gs pos="8000">
                <a:schemeClr val="bg1"/>
              </a:gs>
              <a:gs pos="16000">
                <a:srgbClr val="FFFEF3">
                  <a:alpha val="94000"/>
                </a:srgbClr>
              </a:gs>
              <a:gs pos="79000">
                <a:srgbClr val="131418">
                  <a:alpha val="0"/>
                </a:srgbClr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5" name="Oval 4">
            <a:extLst>
              <a:ext uri="{FF2B5EF4-FFF2-40B4-BE49-F238E27FC236}">
                <a16:creationId xmlns:a16="http://schemas.microsoft.com/office/drawing/2014/main" id="{F41741CC-5E03-4CF6-91D3-7E18D474007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/>
        </p:nvSpPr>
        <p:spPr>
          <a:xfrm rot="5400000">
            <a:off x="3359897" y="4058557"/>
            <a:ext cx="1503809" cy="1503809"/>
          </a:xfrm>
          <a:prstGeom prst="ellipse">
            <a:avLst/>
          </a:prstGeom>
          <a:gradFill flip="none" rotWithShape="1">
            <a:gsLst>
              <a:gs pos="40000">
                <a:schemeClr val="accent1">
                  <a:alpha val="26000"/>
                </a:schemeClr>
              </a:gs>
              <a:gs pos="8000">
                <a:schemeClr val="bg1"/>
              </a:gs>
              <a:gs pos="16000">
                <a:srgbClr val="FFFEF3">
                  <a:alpha val="94000"/>
                </a:srgbClr>
              </a:gs>
              <a:gs pos="79000">
                <a:srgbClr val="131418">
                  <a:alpha val="0"/>
                </a:srgbClr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6" name="Oval 5">
            <a:extLst>
              <a:ext uri="{FF2B5EF4-FFF2-40B4-BE49-F238E27FC236}">
                <a16:creationId xmlns:a16="http://schemas.microsoft.com/office/drawing/2014/main" id="{B8C29563-6B4D-4826-A3BF-700640BD5B7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/>
        </p:nvSpPr>
        <p:spPr>
          <a:xfrm rot="5400000">
            <a:off x="3359897" y="1689428"/>
            <a:ext cx="1503809" cy="1503809"/>
          </a:xfrm>
          <a:prstGeom prst="ellipse">
            <a:avLst/>
          </a:prstGeom>
          <a:gradFill flip="none" rotWithShape="1">
            <a:gsLst>
              <a:gs pos="40000">
                <a:schemeClr val="accent1">
                  <a:alpha val="26000"/>
                </a:schemeClr>
              </a:gs>
              <a:gs pos="8000">
                <a:schemeClr val="bg1"/>
              </a:gs>
              <a:gs pos="16000">
                <a:srgbClr val="FFFEF3">
                  <a:alpha val="94000"/>
                </a:srgbClr>
              </a:gs>
              <a:gs pos="79000">
                <a:srgbClr val="131418">
                  <a:alpha val="0"/>
                </a:srgbClr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7" name="Oval 6">
            <a:extLst>
              <a:ext uri="{FF2B5EF4-FFF2-40B4-BE49-F238E27FC236}">
                <a16:creationId xmlns:a16="http://schemas.microsoft.com/office/drawing/2014/main" id="{1B597C3F-DAF3-43F8-9022-15DB5AC51E5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/>
        </p:nvSpPr>
        <p:spPr>
          <a:xfrm rot="5400000">
            <a:off x="6279897" y="5193435"/>
            <a:ext cx="1503809" cy="1503809"/>
          </a:xfrm>
          <a:prstGeom prst="ellipse">
            <a:avLst/>
          </a:prstGeom>
          <a:gradFill flip="none" rotWithShape="1">
            <a:gsLst>
              <a:gs pos="40000">
                <a:schemeClr val="accent1">
                  <a:alpha val="26000"/>
                </a:schemeClr>
              </a:gs>
              <a:gs pos="8000">
                <a:schemeClr val="bg1"/>
              </a:gs>
              <a:gs pos="16000">
                <a:srgbClr val="FFFEF3">
                  <a:alpha val="94000"/>
                </a:srgbClr>
              </a:gs>
              <a:gs pos="79000">
                <a:srgbClr val="131418">
                  <a:alpha val="0"/>
                </a:srgbClr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8" name="Oval 7">
            <a:extLst>
              <a:ext uri="{FF2B5EF4-FFF2-40B4-BE49-F238E27FC236}">
                <a16:creationId xmlns:a16="http://schemas.microsoft.com/office/drawing/2014/main" id="{E558E62B-E9AD-42DB-A62F-92581E5DE20E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/>
        </p:nvSpPr>
        <p:spPr>
          <a:xfrm rot="5400000">
            <a:off x="5661061" y="-106396"/>
            <a:ext cx="1503809" cy="1503809"/>
          </a:xfrm>
          <a:prstGeom prst="ellipse">
            <a:avLst/>
          </a:prstGeom>
          <a:gradFill flip="none" rotWithShape="1">
            <a:gsLst>
              <a:gs pos="40000">
                <a:schemeClr val="accent1">
                  <a:alpha val="26000"/>
                </a:schemeClr>
              </a:gs>
              <a:gs pos="8000">
                <a:schemeClr val="bg1"/>
              </a:gs>
              <a:gs pos="16000">
                <a:srgbClr val="FFFEF3">
                  <a:alpha val="94000"/>
                </a:srgbClr>
              </a:gs>
              <a:gs pos="79000">
                <a:srgbClr val="131418">
                  <a:alpha val="0"/>
                </a:srgbClr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35614137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pageCurlSingle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25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250"/>
                            </p:stCondLst>
                            <p:childTnLst>
                              <p:par>
                                <p:cTn id="9" presetID="10" presetClass="exit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0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999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25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250"/>
                            </p:stCondLst>
                            <p:childTnLst>
                              <p:par>
                                <p:cTn id="16" presetID="10" presetClass="exit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7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999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25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250"/>
                            </p:stCondLst>
                            <p:childTnLst>
                              <p:par>
                                <p:cTn id="23" presetID="10" presetClass="exit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24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999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6" presetID="10" presetClass="entr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25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3250"/>
                            </p:stCondLst>
                            <p:childTnLst>
                              <p:par>
                                <p:cTn id="30" presetID="10" presetClass="exit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31" dur="10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999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25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4250"/>
                            </p:stCondLst>
                            <p:childTnLst>
                              <p:par>
                                <p:cTn id="37" presetID="10" presetClass="exit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38" dur="10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999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4" grpId="1" animBg="1"/>
      <p:bldP spid="5" grpId="0" animBg="1"/>
      <p:bldP spid="5" grpId="1" animBg="1"/>
      <p:bldP spid="6" grpId="0" animBg="1"/>
      <p:bldP spid="6" grpId="1" animBg="1"/>
      <p:bldP spid="7" grpId="0" animBg="1"/>
      <p:bldP spid="7" grpId="1" animBg="1"/>
      <p:bldP spid="8" grpId="0" animBg="1"/>
      <p:bldP spid="8" grpId="1" animBg="1"/>
    </p:bldLst>
  </p:timing>
</p:sld>
</file>

<file path=ppt/slides/slide15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Media Placeholder 7" descr="video placeholder">
            <a:extLst>
              <a:ext uri="{FF2B5EF4-FFF2-40B4-BE49-F238E27FC236}">
                <a16:creationId xmlns:a16="http://schemas.microsoft.com/office/drawing/2014/main" id="{B59DF5F1-3FCE-4E66-B6A8-700C88781F08}"/>
              </a:ext>
            </a:extLst>
          </p:cNvPr>
          <p:cNvSpPr>
            <a:spLocks noGrp="1"/>
          </p:cNvSpPr>
          <p:nvPr>
            <p:ph type="media" sz="quarter" idx="15"/>
          </p:nvPr>
        </p:nvSpPr>
        <p:spPr/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7EE74F7E-F9D0-415C-9E3A-A14801E28816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Caption l</a:t>
            </a:r>
            <a:r>
              <a:rPr lang="en-US" noProof="1"/>
              <a:t>orem ipsum dolor sit amet</a:t>
            </a:r>
            <a:r>
              <a:rPr lang="en-US" dirty="0"/>
              <a:t> </a:t>
            </a:r>
            <a:endParaRPr lang="en-US" noProof="1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D9CBB752-D2AB-49BF-A7EC-FB5FD5CC2176}"/>
              </a:ext>
            </a:extLst>
          </p:cNvPr>
          <p:cNvSpPr>
            <a:spLocks noGrp="1"/>
          </p:cNvSpPr>
          <p:nvPr>
            <p:ph type="sldNum" sz="quarter" idx="17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15</a:t>
            </a:fld>
            <a:endParaRPr lang="en-US" dirty="0"/>
          </a:p>
        </p:txBody>
      </p:sp>
      <p:sp>
        <p:nvSpPr>
          <p:cNvPr id="7" name="Title 6" hidden="1">
            <a:extLst>
              <a:ext uri="{FF2B5EF4-FFF2-40B4-BE49-F238E27FC236}">
                <a16:creationId xmlns:a16="http://schemas.microsoft.com/office/drawing/2014/main" id="{29F1DBD3-9529-4FDD-8A15-D52A4CCAEB0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Video slide</a:t>
            </a:r>
          </a:p>
        </p:txBody>
      </p:sp>
    </p:spTree>
    <p:extLst>
      <p:ext uri="{BB962C8B-B14F-4D97-AF65-F5344CB8AC3E}">
        <p14:creationId xmlns:p14="http://schemas.microsoft.com/office/powerpoint/2010/main" val="357646560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pageCurlSingle"/>
      </p:transition>
    </mc:Choice>
    <mc:Fallback xmlns="">
      <p:transition spd="slow">
        <p:fade/>
      </p:transition>
    </mc:Fallback>
  </mc:AlternateContent>
</p:sld>
</file>

<file path=ppt/slides/slide16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2364D1BF-A06E-4FF1-A6F2-DDA5CFC83776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Thank You</a:t>
            </a:r>
          </a:p>
        </p:txBody>
      </p:sp>
      <p:sp>
        <p:nvSpPr>
          <p:cNvPr id="5" name="Subtitle 4">
            <a:extLst>
              <a:ext uri="{FF2B5EF4-FFF2-40B4-BE49-F238E27FC236}">
                <a16:creationId xmlns:a16="http://schemas.microsoft.com/office/drawing/2014/main" id="{4236A4D9-DCA0-4D15-8774-34A94997757E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3862175" y="5628065"/>
            <a:ext cx="2965461" cy="252000"/>
          </a:xfrm>
        </p:spPr>
        <p:txBody>
          <a:bodyPr/>
          <a:lstStyle/>
          <a:p>
            <a:r>
              <a:rPr lang="en-US" noProof="1"/>
              <a:t>Jens Martensson</a:t>
            </a:r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184F5E0F-2FE9-44E5-B7FB-A07B81159F2F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3862175" y="6033525"/>
            <a:ext cx="2965461" cy="252000"/>
          </a:xfrm>
        </p:spPr>
        <p:txBody>
          <a:bodyPr/>
          <a:lstStyle/>
          <a:p>
            <a:r>
              <a:rPr lang="en-US" noProof="1"/>
              <a:t>jens@bellowscollege.com</a:t>
            </a:r>
          </a:p>
        </p:txBody>
      </p:sp>
      <p:pic>
        <p:nvPicPr>
          <p:cNvPr id="9" name="Picture Placeholder 8" descr="blurred image of the city backdrop" title="blurred image of the city backdrop">
            <a:extLst>
              <a:ext uri="{FF2B5EF4-FFF2-40B4-BE49-F238E27FC236}">
                <a16:creationId xmlns:a16="http://schemas.microsoft.com/office/drawing/2014/main" id="{3B897A90-2F7D-477C-8B8B-424335955515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grpSp>
        <p:nvGrpSpPr>
          <p:cNvPr id="15" name="Group 14">
            <a:extLst>
              <a:ext uri="{FF2B5EF4-FFF2-40B4-BE49-F238E27FC236}">
                <a16:creationId xmlns:a16="http://schemas.microsoft.com/office/drawing/2014/main" id="{2BB77C0C-1042-44F9-A00C-9DEE176AE49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rot="21295767">
            <a:off x="5213054" y="1125704"/>
            <a:ext cx="3474160" cy="4337342"/>
            <a:chOff x="4636201" y="-1745975"/>
            <a:chExt cx="3474160" cy="4337342"/>
          </a:xfrm>
        </p:grpSpPr>
        <p:sp>
          <p:nvSpPr>
            <p:cNvPr id="16" name="Parallelogram 15">
              <a:extLst>
                <a:ext uri="{FF2B5EF4-FFF2-40B4-BE49-F238E27FC236}">
                  <a16:creationId xmlns:a16="http://schemas.microsoft.com/office/drawing/2014/main" id="{269610D6-7006-4BA5-A69B-3C7A4ED489FF}"/>
                </a:ext>
              </a:extLst>
            </p:cNvPr>
            <p:cNvSpPr/>
            <p:nvPr userDrawn="1"/>
          </p:nvSpPr>
          <p:spPr>
            <a:xfrm rot="5400000">
              <a:off x="4813604" y="-705389"/>
              <a:ext cx="3220061" cy="3373452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17" name="Rectangle: Rounded Corners 16" descr="Paper Picture Frame">
              <a:extLst>
                <a:ext uri="{FF2B5EF4-FFF2-40B4-BE49-F238E27FC236}">
                  <a16:creationId xmlns:a16="http://schemas.microsoft.com/office/drawing/2014/main" id="{796A7B23-46FE-43D7-A493-FB56337C450D}"/>
                </a:ext>
              </a:extLst>
            </p:cNvPr>
            <p:cNvSpPr/>
            <p:nvPr userDrawn="1"/>
          </p:nvSpPr>
          <p:spPr>
            <a:xfrm>
              <a:off x="4636201" y="-1745975"/>
              <a:ext cx="3220061" cy="3910358"/>
            </a:xfrm>
            <a:prstGeom prst="roundRect">
              <a:avLst>
                <a:gd name="adj" fmla="val 454"/>
              </a:avLst>
            </a:prstGeom>
            <a:blipFill dpi="0" rotWithShape="1">
              <a:blip r:embed="rId4" cstate="screen">
                <a:extLst>
                  <a:ext uri="{BEBA8EAE-BF5A-486C-A8C5-ECC9F3942E4B}">
                    <a14:imgProps xmlns:a14="http://schemas.microsoft.com/office/drawing/2010/main">
                      <a14:imgLayer r:embed="rId5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grpSp>
        <p:nvGrpSpPr>
          <p:cNvPr id="18" name="Group 17">
            <a:extLst>
              <a:ext uri="{FF2B5EF4-FFF2-40B4-BE49-F238E27FC236}">
                <a16:creationId xmlns:a16="http://schemas.microsoft.com/office/drawing/2014/main" id="{B6B1D40C-7E92-4FF3-A3DE-A858E37F392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8294018" y="401177"/>
            <a:ext cx="2847409" cy="3554872"/>
            <a:chOff x="12781483" y="-1318991"/>
            <a:chExt cx="3132150" cy="3910359"/>
          </a:xfrm>
        </p:grpSpPr>
        <p:sp>
          <p:nvSpPr>
            <p:cNvPr id="19" name="Parallelogram 18">
              <a:extLst>
                <a:ext uri="{FF2B5EF4-FFF2-40B4-BE49-F238E27FC236}">
                  <a16:creationId xmlns:a16="http://schemas.microsoft.com/office/drawing/2014/main" id="{E3463503-E42B-437B-A892-C13AB4A175E5}"/>
                </a:ext>
              </a:extLst>
            </p:cNvPr>
            <p:cNvSpPr/>
            <p:nvPr userDrawn="1"/>
          </p:nvSpPr>
          <p:spPr>
            <a:xfrm rot="5400000">
              <a:off x="12941422" y="-380844"/>
              <a:ext cx="2903066" cy="3041357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0" name="Rectangle: Rounded Corners 19" descr="Paper Picture Frame">
              <a:extLst>
                <a:ext uri="{FF2B5EF4-FFF2-40B4-BE49-F238E27FC236}">
                  <a16:creationId xmlns:a16="http://schemas.microsoft.com/office/drawing/2014/main" id="{0EF8A4BF-A43E-4569-9286-DE035DF7EE4B}"/>
                </a:ext>
              </a:extLst>
            </p:cNvPr>
            <p:cNvSpPr/>
            <p:nvPr userDrawn="1"/>
          </p:nvSpPr>
          <p:spPr>
            <a:xfrm>
              <a:off x="12781483" y="-1318991"/>
              <a:ext cx="2903066" cy="3525408"/>
            </a:xfrm>
            <a:prstGeom prst="roundRect">
              <a:avLst>
                <a:gd name="adj" fmla="val 454"/>
              </a:avLst>
            </a:prstGeom>
            <a:blipFill dpi="0" rotWithShape="1">
              <a:blip r:embed="rId4" cstate="screen">
                <a:extLst>
                  <a:ext uri="{BEBA8EAE-BF5A-486C-A8C5-ECC9F3942E4B}">
                    <a14:imgProps xmlns:a14="http://schemas.microsoft.com/office/drawing/2010/main">
                      <a14:imgLayer r:embed="rId5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grpSp>
        <p:nvGrpSpPr>
          <p:cNvPr id="21" name="Group 20">
            <a:extLst>
              <a:ext uri="{FF2B5EF4-FFF2-40B4-BE49-F238E27FC236}">
                <a16:creationId xmlns:a16="http://schemas.microsoft.com/office/drawing/2014/main" id="{80AD151C-9F8B-457A-B87A-CA2E5927E2C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rot="182524">
            <a:off x="8625708" y="3010143"/>
            <a:ext cx="2699564" cy="3418505"/>
            <a:chOff x="8372395" y="-1103087"/>
            <a:chExt cx="2969520" cy="3760355"/>
          </a:xfrm>
        </p:grpSpPr>
        <p:sp>
          <p:nvSpPr>
            <p:cNvPr id="22" name="Parallelogram 21">
              <a:extLst>
                <a:ext uri="{FF2B5EF4-FFF2-40B4-BE49-F238E27FC236}">
                  <a16:creationId xmlns:a16="http://schemas.microsoft.com/office/drawing/2014/main" id="{E507910B-BCDF-4B2E-B3A2-47A0AAB13151}"/>
                </a:ext>
              </a:extLst>
            </p:cNvPr>
            <p:cNvSpPr/>
            <p:nvPr userDrawn="1"/>
          </p:nvSpPr>
          <p:spPr>
            <a:xfrm rot="16200000" flipH="1">
              <a:off x="8437722" y="-150836"/>
              <a:ext cx="2742777" cy="2873432"/>
            </a:xfrm>
            <a:prstGeom prst="parallelogram">
              <a:avLst>
                <a:gd name="adj" fmla="val 12608"/>
              </a:avLst>
            </a:prstGeom>
            <a:gradFill>
              <a:gsLst>
                <a:gs pos="11000">
                  <a:schemeClr val="tx1">
                    <a:alpha val="0"/>
                  </a:schemeClr>
                </a:gs>
                <a:gs pos="100000">
                  <a:schemeClr val="tx1"/>
                </a:gs>
              </a:gsLst>
              <a:lin ang="5400000" scaled="1"/>
            </a:gradFill>
            <a:ln>
              <a:noFill/>
            </a:ln>
            <a:effectLst>
              <a:softEdge rad="317500"/>
            </a:effectLst>
            <a:scene3d>
              <a:camera prst="orthographicFront"/>
              <a:lightRig rig="threePt" dir="t">
                <a:rot lat="0" lon="0" rev="20400000"/>
              </a:lightRig>
            </a:scene3d>
            <a:sp3d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3" name="Rectangle: Rounded Corners 22" descr="Paper Picture Frame">
              <a:extLst>
                <a:ext uri="{FF2B5EF4-FFF2-40B4-BE49-F238E27FC236}">
                  <a16:creationId xmlns:a16="http://schemas.microsoft.com/office/drawing/2014/main" id="{E991952B-2BE5-44A2-84BD-A9364DF019BB}"/>
                </a:ext>
              </a:extLst>
            </p:cNvPr>
            <p:cNvSpPr/>
            <p:nvPr userDrawn="1"/>
          </p:nvSpPr>
          <p:spPr>
            <a:xfrm>
              <a:off x="8599138" y="-1103087"/>
              <a:ext cx="2742777" cy="3330757"/>
            </a:xfrm>
            <a:prstGeom prst="roundRect">
              <a:avLst>
                <a:gd name="adj" fmla="val 454"/>
              </a:avLst>
            </a:prstGeom>
            <a:blipFill dpi="0" rotWithShape="1">
              <a:blip r:embed="rId4" cstate="screen">
                <a:extLst>
                  <a:ext uri="{BEBA8EAE-BF5A-486C-A8C5-ECC9F3942E4B}">
                    <a14:imgProps xmlns:a14="http://schemas.microsoft.com/office/drawing/2010/main">
                      <a14:imgLayer r:embed="rId5">
                        <a14:imgEffect>
                          <a14:sharpenSoften amount="64000"/>
                        </a14:imgEffect>
                        <a14:imgEffect>
                          <a14:saturation sat="0"/>
                        </a14:imgEffect>
                        <a14:imgEffect>
                          <a14:brightnessContrast bright="4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tile tx="0" ty="0" sx="20000" sy="20000" flip="xy" algn="tl"/>
            </a:blipFill>
            <a:ln>
              <a:noFill/>
            </a:ln>
            <a:effectLst/>
            <a:scene3d>
              <a:camera prst="orthographicFront"/>
              <a:lightRig rig="threePt" dir="t">
                <a:rot lat="0" lon="0" rev="20400000"/>
              </a:lightRig>
            </a:scene3d>
            <a:sp3d>
              <a:bevelT w="12700" h="63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pic>
        <p:nvPicPr>
          <p:cNvPr id="49" name="Picture Placeholder 48" descr="Three people at a table, one playing on a computer">
            <a:extLst>
              <a:ext uri="{FF2B5EF4-FFF2-40B4-BE49-F238E27FC236}">
                <a16:creationId xmlns:a16="http://schemas.microsoft.com/office/drawing/2014/main" id="{9C5BB672-00D3-4055-9610-28E17F7DE64C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 rotWithShape="1"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 rot="21295767">
            <a:off x="5415274" y="1374875"/>
            <a:ext cx="2736000" cy="2880000"/>
          </a:xfrm>
        </p:spPr>
      </p:pic>
      <p:pic>
        <p:nvPicPr>
          <p:cNvPr id="25" name="Picture Placeholder 24" descr="woman posing with hands on her head">
            <a:extLst>
              <a:ext uri="{FF2B5EF4-FFF2-40B4-BE49-F238E27FC236}">
                <a16:creationId xmlns:a16="http://schemas.microsoft.com/office/drawing/2014/main" id="{2F9D0333-4628-40A7-9000-00224ED81DDC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>
          <a:xfrm>
            <a:off x="8481972" y="577143"/>
            <a:ext cx="2242416" cy="2360438"/>
          </a:xfrm>
        </p:spPr>
      </p:pic>
      <p:pic>
        <p:nvPicPr>
          <p:cNvPr id="37" name="Picture Placeholder 36" descr="man posing in front of mountains&#10;">
            <a:extLst>
              <a:ext uri="{FF2B5EF4-FFF2-40B4-BE49-F238E27FC236}">
                <a16:creationId xmlns:a16="http://schemas.microsoft.com/office/drawing/2014/main" id="{57C22A51-0881-468C-A7D5-C4CC0640B26A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 rotWithShape="1">
          <a:blip r:embed="rId8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 rot="182524">
            <a:off x="9041958" y="3196542"/>
            <a:ext cx="2118605" cy="2230110"/>
          </a:xfrm>
        </p:spPr>
      </p:pic>
      <p:cxnSp>
        <p:nvCxnSpPr>
          <p:cNvPr id="8" name="Straight Connector 7">
            <a:extLst>
              <a:ext uri="{FF2B5EF4-FFF2-40B4-BE49-F238E27FC236}">
                <a16:creationId xmlns:a16="http://schemas.microsoft.com/office/drawing/2014/main" id="{C0B893E7-2D9C-445D-8C3C-B056DC61CD6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3635607" y="5628065"/>
            <a:ext cx="0" cy="637049"/>
          </a:xfrm>
          <a:prstGeom prst="line">
            <a:avLst/>
          </a:prstGeom>
          <a:ln w="38100" cap="rnd">
            <a:solidFill>
              <a:schemeClr val="tx1">
                <a:lumMod val="65000"/>
                <a:lumOff val="3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627975665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pageCurlSingle"/>
      </p:transition>
    </mc:Choice>
    <mc:Fallback xmlns="">
      <p:transition spd="slow">
        <p:fade/>
      </p:transition>
    </mc:Fallback>
  </mc:AlternateContent>
</p:sld>
</file>

<file path=ppt/slides/slide17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8" name="TextBox 7">
            <a:hlinkClick r:id="rId3"/>
            <a:extLst>
              <a:ext uri="{FF2B5EF4-FFF2-40B4-BE49-F238E27FC236}">
                <a16:creationId xmlns:a16="http://schemas.microsoft.com/office/drawing/2014/main" id="{5FC6C278-4035-446A-A94B-030E792FDDF5}"/>
              </a:ext>
            </a:extLst>
          </p:cNvPr>
          <p:cNvSpPr txBox="1"/>
          <p:nvPr/>
        </p:nvSpPr>
        <p:spPr>
          <a:xfrm>
            <a:off x="1547813" y="2459504"/>
            <a:ext cx="9096374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u="sng" dirty="0">
                <a:solidFill>
                  <a:srgbClr val="0070C0"/>
                </a:solidFill>
              </a:rPr>
              <a:t>Template Editing Instructions and Feedback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0BBC5131-D239-47C5-8866-77919BC16ABE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t>17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slides/slide3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B25B0F1F-396E-408E-9562-3FCE29BC657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Page Title</a:t>
            </a:r>
          </a:p>
        </p:txBody>
      </p:sp>
      <p:pic>
        <p:nvPicPr>
          <p:cNvPr id="9" name="Picture Placeholder 8" descr="woman smiling">
            <a:extLst>
              <a:ext uri="{FF2B5EF4-FFF2-40B4-BE49-F238E27FC236}">
                <a16:creationId xmlns:a16="http://schemas.microsoft.com/office/drawing/2014/main" id="{1DB275D3-DD88-45A9-A4F4-28E07B95A4F8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29DF7CAE-35CF-492B-B266-6557B1A7F883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</a:t>
            </a:r>
            <a:br>
              <a:rPr lang="en-US" noProof="1"/>
            </a:br>
            <a:r>
              <a:rPr lang="en-US" noProof="1"/>
              <a:t>consectetur adipiscing elit. 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F0BF0B13-E66A-4AAB-BF73-E2B104DDEC7D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897498728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pageCurlSingle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wd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250"/>
                                        <p:tgtEl>
                                          <p:spTgt spid="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 build="p"/>
    </p:bldLst>
  </p:timing>
</p:sld>
</file>

<file path=ppt/slides/slide4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itle 6">
            <a:extLst>
              <a:ext uri="{FF2B5EF4-FFF2-40B4-BE49-F238E27FC236}">
                <a16:creationId xmlns:a16="http://schemas.microsoft.com/office/drawing/2014/main" id="{DF33CB4D-0B16-4DEE-A8CF-DCADC185C07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Lorem Ipsum</a:t>
            </a:r>
          </a:p>
        </p:txBody>
      </p:sp>
      <p:pic>
        <p:nvPicPr>
          <p:cNvPr id="11" name="Picture Placeholder 10" descr="woman posing with hands on her head">
            <a:extLst>
              <a:ext uri="{FF2B5EF4-FFF2-40B4-BE49-F238E27FC236}">
                <a16:creationId xmlns:a16="http://schemas.microsoft.com/office/drawing/2014/main" id="{BF7DF11B-1537-4A18-83E3-9E670B54F067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31778B4D-6F93-4962-BC5B-4D11766D2ABF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</a:t>
            </a:r>
            <a:br>
              <a:rPr lang="en-US" noProof="1"/>
            </a:br>
            <a:r>
              <a:rPr lang="en-US" noProof="1"/>
              <a:t>dolor sit amet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FF47C5E5-BB15-4708-8D54-333FB659E972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</a:t>
            </a:r>
            <a:br>
              <a:rPr lang="en-US" noProof="1"/>
            </a:br>
            <a:r>
              <a:rPr lang="en-US" noProof="1"/>
              <a:t>dolor sit amet</a:t>
            </a:r>
          </a:p>
        </p:txBody>
      </p:sp>
      <p:sp>
        <p:nvSpPr>
          <p:cNvPr id="9" name="Text Placeholder 8" descr="Callout Graphic">
            <a:extLst>
              <a:ext uri="{FF2B5EF4-FFF2-40B4-BE49-F238E27FC236}">
                <a16:creationId xmlns:a16="http://schemas.microsoft.com/office/drawing/2014/main" id="{422E9491-6C57-4B51-89F4-62B709ABA9CF}"/>
              </a:ext>
            </a:extLst>
          </p:cNvPr>
          <p:cNvSpPr>
            <a:spLocks noGrp="1"/>
          </p:cNvSpPr>
          <p:nvPr>
            <p:ph type="body" sz="quarter" idx="23"/>
          </p:nvPr>
        </p:nvSpPr>
        <p:spPr>
          <a:solidFill>
            <a:schemeClr val="tx1"/>
          </a:solidFill>
        </p:spPr>
        <p:txBody>
          <a:bodyPr vert="horz" lIns="72000" tIns="0" rIns="0" bIns="0" rtlCol="0" anchor="ctr">
            <a:noAutofit/>
          </a:bodyPr>
          <a:lstStyle/>
          <a:p>
            <a:r>
              <a:rPr lang="en-US" dirty="0"/>
              <a:t>Before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4CD18BAC-7348-46E1-AB5B-1B026E630F8D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4</a:t>
            </a:fld>
            <a:endParaRPr lang="en-US" dirty="0"/>
          </a:p>
        </p:txBody>
      </p:sp>
      <p:pic>
        <p:nvPicPr>
          <p:cNvPr id="12" name="Picture Placeholder 11" descr="girl with her hand in her hair" title="girl with her hand in her hair">
            <a:extLst>
              <a:ext uri="{FF2B5EF4-FFF2-40B4-BE49-F238E27FC236}">
                <a16:creationId xmlns:a16="http://schemas.microsoft.com/office/drawing/2014/main" id="{66FC3179-49DF-4B67-B2C1-D4EDD3EDCBC7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 rotWithShape="1"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 flipH="1">
            <a:off x="7018219" y="1722993"/>
            <a:ext cx="2736000" cy="2880000"/>
          </a:xfrm>
        </p:spPr>
      </p:pic>
      <p:sp>
        <p:nvSpPr>
          <p:cNvPr id="6" name="Text Placeholder 5" descr="Callout Graphic">
            <a:extLst>
              <a:ext uri="{FF2B5EF4-FFF2-40B4-BE49-F238E27FC236}">
                <a16:creationId xmlns:a16="http://schemas.microsoft.com/office/drawing/2014/main" id="{EA948D9C-AAA7-40D7-942C-249514F65FC8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/>
        <p:txBody>
          <a:bodyPr/>
          <a:lstStyle/>
          <a:p>
            <a:r>
              <a:rPr lang="en-US" dirty="0"/>
              <a:t>After</a:t>
            </a:r>
          </a:p>
        </p:txBody>
      </p:sp>
    </p:spTree>
    <p:extLst>
      <p:ext uri="{BB962C8B-B14F-4D97-AF65-F5344CB8AC3E}">
        <p14:creationId xmlns:p14="http://schemas.microsoft.com/office/powerpoint/2010/main" val="1614756587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pageCurlSingle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250"/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250" fill="hold"/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250" fill="hold"/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250"/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250" fill="hold"/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250" fill="hold"/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250"/>
                            </p:stCondLst>
                            <p:childTnLst>
                              <p:par>
                                <p:cTn id="16" presetID="32" presetClass="emph" presetSubtype="0" fill="hold" grpId="1" nodeType="afterEffect">
                                  <p:stCondLst>
                                    <p:cond delay="500"/>
                                  </p:stCondLst>
                                  <p:childTnLst>
                                    <p:animRot by="120000">
                                      <p:cBhvr>
                                        <p:cTn id="17" dur="5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18" dur="100" fill="hold">
                                          <p:stCondLst>
                                            <p:cond delay="100"/>
                                          </p:stCondLst>
                                        </p:cTn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240000">
                                      <p:cBhvr>
                                        <p:cTn id="19" dur="100" fill="hold">
                                          <p:stCondLst>
                                            <p:cond delay="200"/>
                                          </p:stCondLst>
                                        </p:cTn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20" dur="100" fill="hold">
                                          <p:stCondLst>
                                            <p:cond delay="300"/>
                                          </p:stCondLst>
                                        </p:cTn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120000">
                                      <p:cBhvr>
                                        <p:cTn id="21" dur="100" fill="hold">
                                          <p:stCondLst>
                                            <p:cond delay="400"/>
                                          </p:stCondLst>
                                        </p:cTn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22" presetID="32" presetClass="emph" presetSubtype="0" fill="hold" grpId="1" nodeType="withEffect">
                                  <p:stCondLst>
                                    <p:cond delay="500"/>
                                  </p:stCondLst>
                                  <p:childTnLst>
                                    <p:animRot by="120000">
                                      <p:cBhvr>
                                        <p:cTn id="23" dur="5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24" dur="100" fill="hold">
                                          <p:stCondLst>
                                            <p:cond delay="100"/>
                                          </p:stCondLst>
                                        </p:cTn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240000">
                                      <p:cBhvr>
                                        <p:cTn id="25" dur="100" fill="hold">
                                          <p:stCondLst>
                                            <p:cond delay="200"/>
                                          </p:stCondLst>
                                        </p:cTn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26" dur="100" fill="hold">
                                          <p:stCondLst>
                                            <p:cond delay="300"/>
                                          </p:stCondLst>
                                        </p:cTn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120000">
                                      <p:cBhvr>
                                        <p:cTn id="27" dur="100" fill="hold">
                                          <p:stCondLst>
                                            <p:cond delay="400"/>
                                          </p:stCondLst>
                                        </p:cTn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250"/>
                            </p:stCondLst>
                            <p:childTnLst>
                              <p:par>
                                <p:cTn id="29" presetID="42" presetClass="entr" presetSubtype="0" fill="hold" grpId="0" nodeType="after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250"/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2" dur="250" fill="hold"/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250" fill="hold"/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42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250"/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7" dur="250" fill="hold"/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250" fill="hold"/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2000"/>
                            </p:stCondLst>
                            <p:childTnLst>
                              <p:par>
                                <p:cTn id="40" presetID="32" presetClass="emph" presetSubtype="0" fill="hold" grpId="1" nodeType="afterEffect">
                                  <p:stCondLst>
                                    <p:cond delay="500"/>
                                  </p:stCondLst>
                                  <p:childTnLst>
                                    <p:animRot by="120000">
                                      <p:cBhvr>
                                        <p:cTn id="41" dur="5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42" dur="100" fill="hold">
                                          <p:stCondLst>
                                            <p:cond delay="100"/>
                                          </p:stCondLst>
                                        </p:cTn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240000">
                                      <p:cBhvr>
                                        <p:cTn id="43" dur="100" fill="hold">
                                          <p:stCondLst>
                                            <p:cond delay="200"/>
                                          </p:stCondLst>
                                        </p:cTn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44" dur="100" fill="hold">
                                          <p:stCondLst>
                                            <p:cond delay="300"/>
                                          </p:stCondLst>
                                        </p:cTn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120000">
                                      <p:cBhvr>
                                        <p:cTn id="45" dur="100" fill="hold">
                                          <p:stCondLst>
                                            <p:cond delay="400"/>
                                          </p:stCondLst>
                                        </p:cTn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46" presetID="32" presetClass="emph" presetSubtype="0" fill="hold" grpId="1" nodeType="withEffect">
                                  <p:stCondLst>
                                    <p:cond delay="500"/>
                                  </p:stCondLst>
                                  <p:childTnLst>
                                    <p:animRot by="120000">
                                      <p:cBhvr>
                                        <p:cTn id="47" dur="5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48" dur="100" fill="hold">
                                          <p:stCondLst>
                                            <p:cond delay="100"/>
                                          </p:stCondLst>
                                        </p:cTn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240000">
                                      <p:cBhvr>
                                        <p:cTn id="49" dur="100" fill="hold">
                                          <p:stCondLst>
                                            <p:cond delay="200"/>
                                          </p:stCondLst>
                                        </p:cTn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50" dur="100" fill="hold">
                                          <p:stCondLst>
                                            <p:cond delay="300"/>
                                          </p:stCondLst>
                                        </p:cTn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120000">
                                      <p:cBhvr>
                                        <p:cTn id="51" dur="100" fill="hold">
                                          <p:stCondLst>
                                            <p:cond delay="400"/>
                                          </p:stCondLst>
                                        </p:cTn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" grpId="0" uiExpand="1" build="p" animBg="1"/>
      <p:bldP spid="9" grpId="1" uiExpand="1" build="p" animBg="1"/>
      <p:bldP spid="6" grpId="0" uiExpand="1" build="p" animBg="1"/>
      <p:bldP spid="6" grpId="1" uiExpand="1" build="p" animBg="1"/>
    </p:bldLst>
  </p:timing>
</p:sld>
</file>

<file path=ppt/slides/slide5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itle 15" hidden="1">
            <a:extLst>
              <a:ext uri="{FF2B5EF4-FFF2-40B4-BE49-F238E27FC236}">
                <a16:creationId xmlns:a16="http://schemas.microsoft.com/office/drawing/2014/main" id="{8E39BA1C-B73C-44F3-8D5C-6F1EF354C19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5</a:t>
            </a:r>
          </a:p>
        </p:txBody>
      </p:sp>
      <p:pic>
        <p:nvPicPr>
          <p:cNvPr id="11" name="Picture Placeholder 10" descr="woman posing with hands on her head">
            <a:extLst>
              <a:ext uri="{FF2B5EF4-FFF2-40B4-BE49-F238E27FC236}">
                <a16:creationId xmlns:a16="http://schemas.microsoft.com/office/drawing/2014/main" id="{BF7DF11B-1537-4A18-83E3-9E670B54F067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31778B4D-6F93-4962-BC5B-4D11766D2ABF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</a:t>
            </a:r>
            <a:br>
              <a:rPr lang="en-US" noProof="1"/>
            </a:br>
            <a:r>
              <a:rPr lang="en-US" noProof="1"/>
              <a:t>dolor sit amet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FF47C5E5-BB15-4708-8D54-333FB659E972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</a:t>
            </a:r>
            <a:br>
              <a:rPr lang="en-US" noProof="1"/>
            </a:br>
            <a:r>
              <a:rPr lang="en-US" noProof="1"/>
              <a:t>dolor sit amet</a:t>
            </a:r>
          </a:p>
        </p:txBody>
      </p:sp>
      <p:sp>
        <p:nvSpPr>
          <p:cNvPr id="6" name="Text Placeholder 5" descr="Callout Graphic">
            <a:extLst>
              <a:ext uri="{FF2B5EF4-FFF2-40B4-BE49-F238E27FC236}">
                <a16:creationId xmlns:a16="http://schemas.microsoft.com/office/drawing/2014/main" id="{EA948D9C-AAA7-40D7-942C-249514F65FC8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/>
        <p:txBody>
          <a:bodyPr/>
          <a:lstStyle/>
          <a:p>
            <a:r>
              <a:rPr lang="en-US" dirty="0"/>
              <a:t>After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4CD18BAC-7348-46E1-AB5B-1B026E630F8D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5</a:t>
            </a:fld>
            <a:endParaRPr lang="en-US" dirty="0"/>
          </a:p>
        </p:txBody>
      </p:sp>
      <p:sp>
        <p:nvSpPr>
          <p:cNvPr id="9" name="Text Placeholder 8" descr="Callout Graphic">
            <a:extLst>
              <a:ext uri="{FF2B5EF4-FFF2-40B4-BE49-F238E27FC236}">
                <a16:creationId xmlns:a16="http://schemas.microsoft.com/office/drawing/2014/main" id="{422E9491-6C57-4B51-89F4-62B709ABA9CF}"/>
              </a:ext>
            </a:extLst>
          </p:cNvPr>
          <p:cNvSpPr>
            <a:spLocks noGrp="1"/>
          </p:cNvSpPr>
          <p:nvPr>
            <p:ph type="body" sz="quarter" idx="23"/>
          </p:nvPr>
        </p:nvSpPr>
        <p:spPr/>
        <p:txBody>
          <a:bodyPr/>
          <a:lstStyle/>
          <a:p>
            <a:r>
              <a:rPr lang="en-US" dirty="0"/>
              <a:t>Before</a:t>
            </a:r>
          </a:p>
        </p:txBody>
      </p:sp>
      <p:pic>
        <p:nvPicPr>
          <p:cNvPr id="10" name="Picture Placeholder 9" descr="girl with her hand in her hair" title="girl with her hand in her hair">
            <a:extLst>
              <a:ext uri="{FF2B5EF4-FFF2-40B4-BE49-F238E27FC236}">
                <a16:creationId xmlns:a16="http://schemas.microsoft.com/office/drawing/2014/main" id="{93B0EA45-6D68-4407-9D21-F80E6D02F0FE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 rotWithShape="1"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 flipH="1">
            <a:off x="7018219" y="1722993"/>
            <a:ext cx="2736000" cy="2880000"/>
          </a:xfrm>
        </p:spPr>
      </p:pic>
    </p:spTree>
    <p:extLst>
      <p:ext uri="{BB962C8B-B14F-4D97-AF65-F5344CB8AC3E}">
        <p14:creationId xmlns:p14="http://schemas.microsoft.com/office/powerpoint/2010/main" val="3173534377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pageCurlSingle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250"/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250" fill="hold"/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250" fill="hold"/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250"/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250" fill="hold"/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250" fill="hold"/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250"/>
                            </p:stCondLst>
                            <p:childTnLst>
                              <p:par>
                                <p:cTn id="16" presetID="32" presetClass="emph" presetSubtype="0" fill="hold" grpId="1" nodeType="afterEffect">
                                  <p:stCondLst>
                                    <p:cond delay="500"/>
                                  </p:stCondLst>
                                  <p:childTnLst>
                                    <p:animRot by="120000">
                                      <p:cBhvr>
                                        <p:cTn id="17" dur="5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18" dur="100" fill="hold">
                                          <p:stCondLst>
                                            <p:cond delay="100"/>
                                          </p:stCondLst>
                                        </p:cTn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240000">
                                      <p:cBhvr>
                                        <p:cTn id="19" dur="100" fill="hold">
                                          <p:stCondLst>
                                            <p:cond delay="200"/>
                                          </p:stCondLst>
                                        </p:cTn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20" dur="100" fill="hold">
                                          <p:stCondLst>
                                            <p:cond delay="300"/>
                                          </p:stCondLst>
                                        </p:cTn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120000">
                                      <p:cBhvr>
                                        <p:cTn id="21" dur="100" fill="hold">
                                          <p:stCondLst>
                                            <p:cond delay="400"/>
                                          </p:stCondLst>
                                        </p:cTn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22" presetID="32" presetClass="emph" presetSubtype="0" fill="hold" grpId="1" nodeType="withEffect">
                                  <p:stCondLst>
                                    <p:cond delay="500"/>
                                  </p:stCondLst>
                                  <p:childTnLst>
                                    <p:animRot by="120000">
                                      <p:cBhvr>
                                        <p:cTn id="23" dur="5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24" dur="100" fill="hold">
                                          <p:stCondLst>
                                            <p:cond delay="100"/>
                                          </p:stCondLst>
                                        </p:cTn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240000">
                                      <p:cBhvr>
                                        <p:cTn id="25" dur="100" fill="hold">
                                          <p:stCondLst>
                                            <p:cond delay="200"/>
                                          </p:stCondLst>
                                        </p:cTn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26" dur="100" fill="hold">
                                          <p:stCondLst>
                                            <p:cond delay="300"/>
                                          </p:stCondLst>
                                        </p:cTn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120000">
                                      <p:cBhvr>
                                        <p:cTn id="27" dur="100" fill="hold">
                                          <p:stCondLst>
                                            <p:cond delay="400"/>
                                          </p:stCondLst>
                                        </p:cTn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250"/>
                            </p:stCondLst>
                            <p:childTnLst>
                              <p:par>
                                <p:cTn id="29" presetID="42" presetClass="entr" presetSubtype="0" fill="hold" grpId="0" nodeType="after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250"/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2" dur="250" fill="hold"/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250" fill="hold"/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42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250"/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7" dur="250" fill="hold"/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250" fill="hold"/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2000"/>
                            </p:stCondLst>
                            <p:childTnLst>
                              <p:par>
                                <p:cTn id="40" presetID="32" presetClass="emph" presetSubtype="0" fill="hold" grpId="1" nodeType="afterEffect">
                                  <p:stCondLst>
                                    <p:cond delay="500"/>
                                  </p:stCondLst>
                                  <p:childTnLst>
                                    <p:animRot by="120000">
                                      <p:cBhvr>
                                        <p:cTn id="41" dur="5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42" dur="100" fill="hold">
                                          <p:stCondLst>
                                            <p:cond delay="100"/>
                                          </p:stCondLst>
                                        </p:cTn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240000">
                                      <p:cBhvr>
                                        <p:cTn id="43" dur="100" fill="hold">
                                          <p:stCondLst>
                                            <p:cond delay="200"/>
                                          </p:stCondLst>
                                        </p:cTn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44" dur="100" fill="hold">
                                          <p:stCondLst>
                                            <p:cond delay="300"/>
                                          </p:stCondLst>
                                        </p:cTn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120000">
                                      <p:cBhvr>
                                        <p:cTn id="45" dur="100" fill="hold">
                                          <p:stCondLst>
                                            <p:cond delay="400"/>
                                          </p:stCondLst>
                                        </p:cTn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46" presetID="32" presetClass="emph" presetSubtype="0" fill="hold" grpId="1" nodeType="withEffect">
                                  <p:stCondLst>
                                    <p:cond delay="500"/>
                                  </p:stCondLst>
                                  <p:childTnLst>
                                    <p:animRot by="120000">
                                      <p:cBhvr>
                                        <p:cTn id="47" dur="5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48" dur="100" fill="hold">
                                          <p:stCondLst>
                                            <p:cond delay="100"/>
                                          </p:stCondLst>
                                        </p:cTn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240000">
                                      <p:cBhvr>
                                        <p:cTn id="49" dur="100" fill="hold">
                                          <p:stCondLst>
                                            <p:cond delay="200"/>
                                          </p:stCondLst>
                                        </p:cTn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50" dur="100" fill="hold">
                                          <p:stCondLst>
                                            <p:cond delay="300"/>
                                          </p:stCondLst>
                                        </p:cTn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120000">
                                      <p:cBhvr>
                                        <p:cTn id="51" dur="100" fill="hold">
                                          <p:stCondLst>
                                            <p:cond delay="400"/>
                                          </p:stCondLst>
                                        </p:cTn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uiExpand="1" build="p" animBg="1"/>
      <p:bldP spid="6" grpId="1" uiExpand="1" build="p" animBg="1"/>
      <p:bldP spid="9" grpId="0" uiExpand="1" build="p" animBg="1"/>
      <p:bldP spid="9" grpId="1" uiExpand="1" build="p" animBg="1"/>
    </p:bldLst>
  </p:timing>
</p:sld>
</file>

<file path=ppt/slides/slide8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itle 14" hidden="1">
            <a:extLst>
              <a:ext uri="{FF2B5EF4-FFF2-40B4-BE49-F238E27FC236}">
                <a16:creationId xmlns:a16="http://schemas.microsoft.com/office/drawing/2014/main" id="{87813086-B07C-49F3-BD3D-3C4579BAE17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Montage</a:t>
            </a:r>
          </a:p>
        </p:txBody>
      </p:sp>
      <p:pic>
        <p:nvPicPr>
          <p:cNvPr id="26" name="Picture Placeholder 25" descr="Three people at a table, one playing on a computer">
            <a:extLst>
              <a:ext uri="{FF2B5EF4-FFF2-40B4-BE49-F238E27FC236}">
                <a16:creationId xmlns:a16="http://schemas.microsoft.com/office/drawing/2014/main" id="{D99FE0FF-7DB7-46B1-834A-C6AF59EEF64E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DF98E81-42A1-48D6-833C-4D68E8688400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8</a:t>
            </a:fld>
            <a:endParaRPr lang="en-US" dirty="0"/>
          </a:p>
        </p:txBody>
      </p:sp>
      <p:pic>
        <p:nvPicPr>
          <p:cNvPr id="32" name="Picture Placeholder 31" descr="group of four people">
            <a:extLst>
              <a:ext uri="{FF2B5EF4-FFF2-40B4-BE49-F238E27FC236}">
                <a16:creationId xmlns:a16="http://schemas.microsoft.com/office/drawing/2014/main" id="{1DA321BA-0F1E-45C3-9481-87FE2B4114CF}"/>
              </a:ext>
            </a:extLst>
          </p:cNvPr>
          <p:cNvPicPr>
            <a:picLocks noGrp="1" noChangeAspect="1"/>
          </p:cNvPicPr>
          <p:nvPr>
            <p:ph type="pic" sz="quarter" idx="23"/>
          </p:nvPr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24" name="Picture Placeholder 23" descr="man in front of waves">
            <a:extLst>
              <a:ext uri="{FF2B5EF4-FFF2-40B4-BE49-F238E27FC236}">
                <a16:creationId xmlns:a16="http://schemas.microsoft.com/office/drawing/2014/main" id="{6B2A9400-2C43-477F-97A9-A567187D14FE}"/>
              </a:ext>
            </a:extLst>
          </p:cNvPr>
          <p:cNvPicPr>
            <a:picLocks noGrp="1" noChangeAspect="1"/>
          </p:cNvPicPr>
          <p:nvPr>
            <p:ph type="pic" sz="quarter" idx="24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22" name="Picture Placeholder 21" descr="woman posing with hands on her head">
            <a:extLst>
              <a:ext uri="{FF2B5EF4-FFF2-40B4-BE49-F238E27FC236}">
                <a16:creationId xmlns:a16="http://schemas.microsoft.com/office/drawing/2014/main" id="{520DB613-9D39-4E32-97E5-CC3C8C610002}"/>
              </a:ext>
            </a:extLst>
          </p:cNvPr>
          <p:cNvPicPr>
            <a:picLocks noGrp="1" noChangeAspect="1"/>
          </p:cNvPicPr>
          <p:nvPr>
            <p:ph type="pic" sz="quarter" idx="26"/>
          </p:nvPr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34" name="Picture Placeholder 33" descr="group of girls taking a selfie" title="group of girls taking a selfie">
            <a:extLst>
              <a:ext uri="{FF2B5EF4-FFF2-40B4-BE49-F238E27FC236}">
                <a16:creationId xmlns:a16="http://schemas.microsoft.com/office/drawing/2014/main" id="{076E7523-6241-4C9B-B5ED-601CC59A3647}"/>
              </a:ext>
            </a:extLst>
          </p:cNvPr>
          <p:cNvPicPr>
            <a:picLocks noGrp="1" noChangeAspect="1"/>
          </p:cNvPicPr>
          <p:nvPr>
            <p:ph type="pic" sz="quarter" idx="27"/>
          </p:nvPr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 flipH="1">
            <a:off x="6156000" y="4075286"/>
            <a:ext cx="2160000" cy="1440000"/>
          </a:xfrm>
        </p:spPr>
      </p:pic>
      <p:pic>
        <p:nvPicPr>
          <p:cNvPr id="30" name="Picture Placeholder 29" descr="woman posing">
            <a:extLst>
              <a:ext uri="{FF2B5EF4-FFF2-40B4-BE49-F238E27FC236}">
                <a16:creationId xmlns:a16="http://schemas.microsoft.com/office/drawing/2014/main" id="{4170865A-3432-4995-A007-A9BD4A32C8B8}"/>
              </a:ext>
            </a:extLst>
          </p:cNvPr>
          <p:cNvPicPr>
            <a:picLocks noGrp="1" noChangeAspect="1"/>
          </p:cNvPicPr>
          <p:nvPr>
            <p:ph type="pic" sz="quarter" idx="28"/>
          </p:nvPr>
        </p:nvPicPr>
        <p:blipFill>
          <a:blip r:embed="rId8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36" name="Picture Placeholder 35" descr="man posing in front of mountains&#10;">
            <a:extLst>
              <a:ext uri="{FF2B5EF4-FFF2-40B4-BE49-F238E27FC236}">
                <a16:creationId xmlns:a16="http://schemas.microsoft.com/office/drawing/2014/main" id="{9FA80BD7-E31C-4EE4-BCEF-A8B324E974F1}"/>
              </a:ext>
            </a:extLst>
          </p:cNvPr>
          <p:cNvPicPr>
            <a:picLocks noGrp="1" noChangeAspect="1"/>
          </p:cNvPicPr>
          <p:nvPr>
            <p:ph type="pic" sz="quarter" idx="29"/>
          </p:nvPr>
        </p:nvPicPr>
        <p:blipFill>
          <a:blip r:embed="rId9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38" name="Picture Placeholder 37" descr="three people in matching tshirts">
            <a:extLst>
              <a:ext uri="{FF2B5EF4-FFF2-40B4-BE49-F238E27FC236}">
                <a16:creationId xmlns:a16="http://schemas.microsoft.com/office/drawing/2014/main" id="{2911363E-FBD1-4974-80D1-5074202B7A76}"/>
              </a:ext>
            </a:extLst>
          </p:cNvPr>
          <p:cNvPicPr>
            <a:picLocks noGrp="1" noChangeAspect="1"/>
          </p:cNvPicPr>
          <p:nvPr>
            <p:ph type="pic" sz="quarter" idx="31"/>
          </p:nvPr>
        </p:nvPicPr>
        <p:blipFill>
          <a:blip r:embed="rId10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40" name="Picture Placeholder 39" descr="robot made of boxes">
            <a:extLst>
              <a:ext uri="{FF2B5EF4-FFF2-40B4-BE49-F238E27FC236}">
                <a16:creationId xmlns:a16="http://schemas.microsoft.com/office/drawing/2014/main" id="{C76C982F-A3B4-4EDC-97CD-C8A615979892}"/>
              </a:ext>
            </a:extLst>
          </p:cNvPr>
          <p:cNvPicPr>
            <a:picLocks noGrp="1" noChangeAspect="1"/>
          </p:cNvPicPr>
          <p:nvPr>
            <p:ph type="pic" sz="quarter" idx="32"/>
          </p:nvPr>
        </p:nvPicPr>
        <p:blipFill>
          <a:blip r:embed="rId11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42" name="Picture Placeholder 41" descr="woman smiling">
            <a:extLst>
              <a:ext uri="{FF2B5EF4-FFF2-40B4-BE49-F238E27FC236}">
                <a16:creationId xmlns:a16="http://schemas.microsoft.com/office/drawing/2014/main" id="{94039FC9-8351-4493-8A9B-7DF4624E1B7C}"/>
              </a:ext>
            </a:extLst>
          </p:cNvPr>
          <p:cNvPicPr>
            <a:picLocks noGrp="1" noChangeAspect="1"/>
          </p:cNvPicPr>
          <p:nvPr>
            <p:ph type="pic" sz="quarter" idx="33"/>
          </p:nvPr>
        </p:nvPicPr>
        <p:blipFill>
          <a:blip r:embed="rId1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20" name="Picture Placeholder 19" descr="woman with camera in front of her face">
            <a:extLst>
              <a:ext uri="{FF2B5EF4-FFF2-40B4-BE49-F238E27FC236}">
                <a16:creationId xmlns:a16="http://schemas.microsoft.com/office/drawing/2014/main" id="{8983886B-D10C-4E65-AE44-78DB319A24A1}"/>
              </a:ext>
            </a:extLst>
          </p:cNvPr>
          <p:cNvPicPr>
            <a:picLocks noGrp="1" noChangeAspect="1"/>
          </p:cNvPicPr>
          <p:nvPr>
            <p:ph type="pic" sz="quarter" idx="34"/>
          </p:nvPr>
        </p:nvPicPr>
        <p:blipFill>
          <a:blip r:embed="rId1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3261021463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pageCurlSingle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2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2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25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250"/>
                            </p:stCondLst>
                            <p:childTnLst>
                              <p:par>
                                <p:cTn id="1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25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25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25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500"/>
                            </p:stCondLst>
                            <p:childTnLst>
                              <p:par>
                                <p:cTn id="1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25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25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25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750"/>
                            </p:stCondLst>
                            <p:childTnLst>
                              <p:par>
                                <p:cTn id="2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25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25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25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000"/>
                            </p:stCondLst>
                            <p:childTnLst>
                              <p:par>
                                <p:cTn id="2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25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25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25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250"/>
                            </p:stCondLst>
                            <p:childTnLst>
                              <p:par>
                                <p:cTn id="3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25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25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25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1500"/>
                            </p:stCondLst>
                            <p:childTnLst>
                              <p:par>
                                <p:cTn id="4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2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2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25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1750"/>
                            </p:stCondLst>
                            <p:childTnLst>
                              <p:par>
                                <p:cTn id="4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25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25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25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2000"/>
                            </p:stCondLst>
                            <p:childTnLst>
                              <p:par>
                                <p:cTn id="5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25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25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25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2250"/>
                            </p:stCondLst>
                            <p:childTnLst>
                              <p:par>
                                <p:cTn id="5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25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25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25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2500"/>
                            </p:stCondLst>
                            <p:childTnLst>
                              <p:par>
                                <p:cTn id="6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25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25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25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9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 hidden="1">
            <a:extLst>
              <a:ext uri="{FF2B5EF4-FFF2-40B4-BE49-F238E27FC236}">
                <a16:creationId xmlns:a16="http://schemas.microsoft.com/office/drawing/2014/main" id="{CE6246C9-4351-413A-9026-900D2FE5BB6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Slide Title</a:t>
            </a:r>
          </a:p>
        </p:txBody>
      </p:sp>
      <p:pic>
        <p:nvPicPr>
          <p:cNvPr id="9" name="Picture Placeholder 8" descr="group of girls taking a selfie" title="group of girls taking a selfie">
            <a:extLst>
              <a:ext uri="{FF2B5EF4-FFF2-40B4-BE49-F238E27FC236}">
                <a16:creationId xmlns:a16="http://schemas.microsoft.com/office/drawing/2014/main" id="{D00B8142-B0CA-4031-9D55-76E417B6F1A6}"/>
              </a:ext>
            </a:extLst>
          </p:cNvPr>
          <p:cNvPicPr>
            <a:picLocks noGrp="1" noChangeAspect="1"/>
          </p:cNvPicPr>
          <p:nvPr>
            <p:ph type="pic" sz="quarter" idx="27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32" name="Picture Placeholder 31" descr="group of four people">
            <a:extLst>
              <a:ext uri="{FF2B5EF4-FFF2-40B4-BE49-F238E27FC236}">
                <a16:creationId xmlns:a16="http://schemas.microsoft.com/office/drawing/2014/main" id="{1DA321BA-0F1E-45C3-9481-87FE2B4114CF}"/>
              </a:ext>
            </a:extLst>
          </p:cNvPr>
          <p:cNvPicPr>
            <a:picLocks noGrp="1" noChangeAspect="1"/>
          </p:cNvPicPr>
          <p:nvPr>
            <p:ph type="pic" sz="quarter" idx="24"/>
          </p:nvPr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>
          <a:xfrm flipH="1">
            <a:off x="540000" y="1302475"/>
            <a:ext cx="2160000" cy="2160000"/>
          </a:xfrm>
        </p:spPr>
      </p:pic>
      <p:pic>
        <p:nvPicPr>
          <p:cNvPr id="22" name="Picture Placeholder 21" descr="woman posing with hands on her head">
            <a:extLst>
              <a:ext uri="{FF2B5EF4-FFF2-40B4-BE49-F238E27FC236}">
                <a16:creationId xmlns:a16="http://schemas.microsoft.com/office/drawing/2014/main" id="{520DB613-9D39-4E32-97E5-CC3C8C610002}"/>
              </a:ext>
            </a:extLst>
          </p:cNvPr>
          <p:cNvPicPr>
            <a:picLocks noGrp="1" noChangeAspect="1"/>
          </p:cNvPicPr>
          <p:nvPr>
            <p:ph type="pic" sz="quarter" idx="26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>
          <a:xfrm flipH="1">
            <a:off x="2778000" y="1302475"/>
            <a:ext cx="2160000" cy="2160000"/>
          </a:xfrm>
        </p:spPr>
      </p:pic>
      <p:pic>
        <p:nvPicPr>
          <p:cNvPr id="30" name="Picture Placeholder 29" descr="woman posing">
            <a:extLst>
              <a:ext uri="{FF2B5EF4-FFF2-40B4-BE49-F238E27FC236}">
                <a16:creationId xmlns:a16="http://schemas.microsoft.com/office/drawing/2014/main" id="{4170865A-3432-4995-A007-A9BD4A32C8B8}"/>
              </a:ext>
            </a:extLst>
          </p:cNvPr>
          <p:cNvPicPr>
            <a:picLocks noGrp="1" noChangeAspect="1"/>
          </p:cNvPicPr>
          <p:nvPr>
            <p:ph type="pic" sz="quarter" idx="28"/>
          </p:nvPr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>
          <a:xfrm flipH="1">
            <a:off x="5016000" y="1302475"/>
            <a:ext cx="2160000" cy="2160000"/>
          </a:xfrm>
        </p:spPr>
      </p:pic>
      <p:pic>
        <p:nvPicPr>
          <p:cNvPr id="38" name="Picture Placeholder 37" descr="group of three people in matching tshirts">
            <a:extLst>
              <a:ext uri="{FF2B5EF4-FFF2-40B4-BE49-F238E27FC236}">
                <a16:creationId xmlns:a16="http://schemas.microsoft.com/office/drawing/2014/main" id="{2911363E-FBD1-4974-80D1-5074202B7A76}"/>
              </a:ext>
            </a:extLst>
          </p:cNvPr>
          <p:cNvPicPr>
            <a:picLocks noGrp="1" noChangeAspect="1"/>
          </p:cNvPicPr>
          <p:nvPr>
            <p:ph type="pic" sz="quarter" idx="30"/>
          </p:nvPr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>
          <a:xfrm flipH="1">
            <a:off x="7254000" y="1302475"/>
            <a:ext cx="2160000" cy="2160000"/>
          </a:xfrm>
        </p:spPr>
      </p:pic>
      <p:pic>
        <p:nvPicPr>
          <p:cNvPr id="42" name="Picture Placeholder 41" descr="woman smiling">
            <a:extLst>
              <a:ext uri="{FF2B5EF4-FFF2-40B4-BE49-F238E27FC236}">
                <a16:creationId xmlns:a16="http://schemas.microsoft.com/office/drawing/2014/main" id="{94039FC9-8351-4493-8A9B-7DF4624E1B7C}"/>
              </a:ext>
            </a:extLst>
          </p:cNvPr>
          <p:cNvPicPr>
            <a:picLocks noGrp="1" noChangeAspect="1"/>
          </p:cNvPicPr>
          <p:nvPr>
            <p:ph type="pic" sz="quarter" idx="32"/>
          </p:nvPr>
        </p:nvPicPr>
        <p:blipFill>
          <a:blip r:embed="rId8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>
          <a:xfrm flipH="1">
            <a:off x="9492000" y="1302475"/>
            <a:ext cx="2160000" cy="2160000"/>
          </a:xfrm>
        </p:spPr>
      </p:pic>
      <p:pic>
        <p:nvPicPr>
          <p:cNvPr id="26" name="Picture Placeholder 25" descr="Three people at a table, one playing on a computer">
            <a:extLst>
              <a:ext uri="{FF2B5EF4-FFF2-40B4-BE49-F238E27FC236}">
                <a16:creationId xmlns:a16="http://schemas.microsoft.com/office/drawing/2014/main" id="{D99FE0FF-7DB7-46B1-834A-C6AF59EEF64E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9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24" name="Picture Placeholder 23" descr="man in front of waves">
            <a:extLst>
              <a:ext uri="{FF2B5EF4-FFF2-40B4-BE49-F238E27FC236}">
                <a16:creationId xmlns:a16="http://schemas.microsoft.com/office/drawing/2014/main" id="{6B2A9400-2C43-477F-97A9-A567187D14FE}"/>
              </a:ext>
            </a:extLst>
          </p:cNvPr>
          <p:cNvPicPr>
            <a:picLocks noGrp="1" noChangeAspect="1"/>
          </p:cNvPicPr>
          <p:nvPr>
            <p:ph type="pic" sz="quarter" idx="25"/>
          </p:nvPr>
        </p:nvPicPr>
        <p:blipFill>
          <a:blip r:embed="rId10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>
          <a:xfrm flipH="1">
            <a:off x="2778000" y="3538675"/>
            <a:ext cx="2160000" cy="2160000"/>
          </a:xfrm>
        </p:spPr>
      </p:pic>
      <p:pic>
        <p:nvPicPr>
          <p:cNvPr id="36" name="Picture Placeholder 35" descr="man posing in front of mountains&#10;">
            <a:extLst>
              <a:ext uri="{FF2B5EF4-FFF2-40B4-BE49-F238E27FC236}">
                <a16:creationId xmlns:a16="http://schemas.microsoft.com/office/drawing/2014/main" id="{9FA80BD7-E31C-4EE4-BCEF-A8B324E974F1}"/>
              </a:ext>
            </a:extLst>
          </p:cNvPr>
          <p:cNvPicPr>
            <a:picLocks noGrp="1" noChangeAspect="1"/>
          </p:cNvPicPr>
          <p:nvPr>
            <p:ph type="pic" sz="quarter" idx="29"/>
          </p:nvPr>
        </p:nvPicPr>
        <p:blipFill>
          <a:blip r:embed="rId11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>
          <a:xfrm flipH="1">
            <a:off x="7254000" y="3538675"/>
            <a:ext cx="2160000" cy="2160000"/>
          </a:xfrm>
        </p:spPr>
      </p:pic>
      <p:pic>
        <p:nvPicPr>
          <p:cNvPr id="40" name="Picture Placeholder 39" descr="robot made of cardboard boxes">
            <a:extLst>
              <a:ext uri="{FF2B5EF4-FFF2-40B4-BE49-F238E27FC236}">
                <a16:creationId xmlns:a16="http://schemas.microsoft.com/office/drawing/2014/main" id="{C76C982F-A3B4-4EDC-97CD-C8A615979892}"/>
              </a:ext>
            </a:extLst>
          </p:cNvPr>
          <p:cNvPicPr>
            <a:picLocks noGrp="1" noChangeAspect="1"/>
          </p:cNvPicPr>
          <p:nvPr>
            <p:ph type="pic" sz="quarter" idx="31"/>
          </p:nvPr>
        </p:nvPicPr>
        <p:blipFill>
          <a:blip r:embed="rId1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>
          <a:xfrm flipH="1">
            <a:off x="9492000" y="3538675"/>
            <a:ext cx="2160000" cy="2160000"/>
          </a:xfrm>
        </p:spPr>
      </p:pic>
      <p:sp>
        <p:nvSpPr>
          <p:cNvPr id="5" name="Text Placeholder 4" descr="Callout Graphic">
            <a:extLst>
              <a:ext uri="{FF2B5EF4-FFF2-40B4-BE49-F238E27FC236}">
                <a16:creationId xmlns:a16="http://schemas.microsoft.com/office/drawing/2014/main" id="{0C752963-8C00-4CD3-891B-8B895EA4EA70}"/>
              </a:ext>
            </a:extLst>
          </p:cNvPr>
          <p:cNvSpPr>
            <a:spLocks noGrp="1"/>
          </p:cNvSpPr>
          <p:nvPr>
            <p:ph type="body" sz="quarter" idx="23"/>
          </p:nvPr>
        </p:nvSpPr>
        <p:spPr>
          <a:xfrm>
            <a:off x="3480000" y="3117585"/>
            <a:ext cx="2071687" cy="622829"/>
          </a:xfrm>
        </p:spPr>
        <p:txBody>
          <a:bodyPr/>
          <a:lstStyle/>
          <a:p>
            <a:r>
              <a:rPr lang="en-US" dirty="0"/>
              <a:t>Floating Photo Caption #1</a:t>
            </a:r>
          </a:p>
        </p:txBody>
      </p:sp>
      <p:sp>
        <p:nvSpPr>
          <p:cNvPr id="3" name="Text Placeholder 2" descr="Callout Graphic">
            <a:extLst>
              <a:ext uri="{FF2B5EF4-FFF2-40B4-BE49-F238E27FC236}">
                <a16:creationId xmlns:a16="http://schemas.microsoft.com/office/drawing/2014/main" id="{37F92181-D569-4AC0-A52A-AADD9F43A6D3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>
          <a:xfrm>
            <a:off x="8862813" y="914860"/>
            <a:ext cx="2071687" cy="622829"/>
          </a:xfrm>
        </p:spPr>
        <p:txBody>
          <a:bodyPr/>
          <a:lstStyle/>
          <a:p>
            <a:r>
              <a:rPr lang="en-US" dirty="0"/>
              <a:t>Floating Photo Caption #2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DF98E81-42A1-48D6-833C-4D68E8688400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859344265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pageCurlSingle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25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25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250"/>
                            </p:stCondLst>
                            <p:childTnLst>
                              <p:par>
                                <p:cTn id="10" presetID="2" presetClass="entr" presetSubtype="1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2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2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" presetClass="entr" presetSubtype="4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25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25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750"/>
                            </p:stCondLst>
                            <p:childTnLst>
                              <p:par>
                                <p:cTn id="20" presetID="2" presetClass="entr" presetSubtype="1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25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25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" presetClass="entr" presetSubtype="2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25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25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1250"/>
                            </p:stCondLst>
                            <p:childTnLst>
                              <p:par>
                                <p:cTn id="30" presetID="2" presetClass="entr" presetSubtype="8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25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25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" presetClass="entr" presetSubtype="4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2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2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1750"/>
                            </p:stCondLst>
                            <p:childTnLst>
                              <p:par>
                                <p:cTn id="40" presetID="2" presetClass="entr" presetSubtype="4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25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25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2000"/>
                            </p:stCondLst>
                            <p:childTnLst>
                              <p:par>
                                <p:cTn id="45" presetID="2" presetClass="entr" presetSubtype="2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25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25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42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>
                                            <p:bg/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250"/>
                                        <p:tgtEl>
                                          <p:spTgt spid="5">
                                            <p:bg/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2" dur="250" fill="hold"/>
                                        <p:tgtEl>
                                          <p:spTgt spid="5">
                                            <p:bg/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250" fill="hold"/>
                                        <p:tgtEl>
                                          <p:spTgt spid="5">
                                            <p:bg/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42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250"/>
                                        <p:tgtEl>
                                          <p:spTgt spid="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7" dur="250" fill="hold"/>
                                        <p:tgtEl>
                                          <p:spTgt spid="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250" fill="hold"/>
                                        <p:tgtEl>
                                          <p:spTgt spid="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2750"/>
                            </p:stCondLst>
                            <p:childTnLst>
                              <p:par>
                                <p:cTn id="60" presetID="32" presetClass="emph" presetSubtype="0" fill="hold" grpId="1" nodeType="afterEffect">
                                  <p:stCondLst>
                                    <p:cond delay="500"/>
                                  </p:stCondLst>
                                  <p:childTnLst>
                                    <p:animRot by="120000">
                                      <p:cBhvr>
                                        <p:cTn id="61" dur="5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62" dur="100" fill="hold">
                                          <p:stCondLst>
                                            <p:cond delay="100"/>
                                          </p:stCondLst>
                                        </p:cTn>
                                        <p:tgtEl>
                                          <p:spTgt spid="5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240000">
                                      <p:cBhvr>
                                        <p:cTn id="63" dur="100" fill="hold">
                                          <p:stCondLst>
                                            <p:cond delay="200"/>
                                          </p:stCondLst>
                                        </p:cTn>
                                        <p:tgtEl>
                                          <p:spTgt spid="5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64" dur="100" fill="hold">
                                          <p:stCondLst>
                                            <p:cond delay="300"/>
                                          </p:stCondLst>
                                        </p:cTn>
                                        <p:tgtEl>
                                          <p:spTgt spid="5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120000">
                                      <p:cBhvr>
                                        <p:cTn id="65" dur="100" fill="hold">
                                          <p:stCondLst>
                                            <p:cond delay="400"/>
                                          </p:stCondLst>
                                        </p:cTn>
                                        <p:tgtEl>
                                          <p:spTgt spid="5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66" presetID="32" presetClass="emph" presetSubtype="0" fill="hold" grpId="1" nodeType="withEffect">
                                  <p:stCondLst>
                                    <p:cond delay="500"/>
                                  </p:stCondLst>
                                  <p:childTnLst>
                                    <p:animRot by="120000">
                                      <p:cBhvr>
                                        <p:cTn id="67" dur="5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68" dur="100" fill="hold">
                                          <p:stCondLst>
                                            <p:cond delay="100"/>
                                          </p:stCondLst>
                                        </p:cTn>
                                        <p:tgtEl>
                                          <p:spTgt spid="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240000">
                                      <p:cBhvr>
                                        <p:cTn id="69" dur="100" fill="hold">
                                          <p:stCondLst>
                                            <p:cond delay="200"/>
                                          </p:stCondLst>
                                        </p:cTn>
                                        <p:tgtEl>
                                          <p:spTgt spid="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70" dur="100" fill="hold">
                                          <p:stCondLst>
                                            <p:cond delay="300"/>
                                          </p:stCondLst>
                                        </p:cTn>
                                        <p:tgtEl>
                                          <p:spTgt spid="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120000">
                                      <p:cBhvr>
                                        <p:cTn id="71" dur="100" fill="hold">
                                          <p:stCondLst>
                                            <p:cond delay="400"/>
                                          </p:stCondLst>
                                        </p:cTn>
                                        <p:tgtEl>
                                          <p:spTgt spid="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3750"/>
                            </p:stCondLst>
                            <p:childTnLst>
                              <p:par>
                                <p:cTn id="73" presetID="42" presetClass="entr" presetSubtype="0" fill="hold" grpId="0" nodeType="after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>
                                            <p:bg/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250"/>
                                        <p:tgtEl>
                                          <p:spTgt spid="3">
                                            <p:bg/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6" dur="250" fill="hold"/>
                                        <p:tgtEl>
                                          <p:spTgt spid="3">
                                            <p:bg/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250" fill="hold"/>
                                        <p:tgtEl>
                                          <p:spTgt spid="3">
                                            <p:bg/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42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0" dur="250"/>
                                        <p:tgtEl>
                                          <p:spTgt spid="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1" dur="250" fill="hold"/>
                                        <p:tgtEl>
                                          <p:spTgt spid="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250" fill="hold"/>
                                        <p:tgtEl>
                                          <p:spTgt spid="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4500"/>
                            </p:stCondLst>
                            <p:childTnLst>
                              <p:par>
                                <p:cTn id="84" presetID="32" presetClass="emph" presetSubtype="0" fill="hold" grpId="1" nodeType="afterEffect">
                                  <p:stCondLst>
                                    <p:cond delay="500"/>
                                  </p:stCondLst>
                                  <p:childTnLst>
                                    <p:animRot by="120000">
                                      <p:cBhvr>
                                        <p:cTn id="85" dur="5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86" dur="100" fill="hold">
                                          <p:stCondLst>
                                            <p:cond delay="100"/>
                                          </p:stCondLst>
                                        </p:cTn>
                                        <p:tgtEl>
                                          <p:spTgt spid="3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240000">
                                      <p:cBhvr>
                                        <p:cTn id="87" dur="100" fill="hold">
                                          <p:stCondLst>
                                            <p:cond delay="200"/>
                                          </p:stCondLst>
                                        </p:cTn>
                                        <p:tgtEl>
                                          <p:spTgt spid="3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88" dur="100" fill="hold">
                                          <p:stCondLst>
                                            <p:cond delay="300"/>
                                          </p:stCondLst>
                                        </p:cTn>
                                        <p:tgtEl>
                                          <p:spTgt spid="3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120000">
                                      <p:cBhvr>
                                        <p:cTn id="89" dur="100" fill="hold">
                                          <p:stCondLst>
                                            <p:cond delay="400"/>
                                          </p:stCondLst>
                                        </p:cTn>
                                        <p:tgtEl>
                                          <p:spTgt spid="3">
                                            <p:bg/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90" presetID="32" presetClass="emph" presetSubtype="0" fill="hold" grpId="1" nodeType="withEffect">
                                  <p:stCondLst>
                                    <p:cond delay="500"/>
                                  </p:stCondLst>
                                  <p:childTnLst>
                                    <p:animRot by="120000">
                                      <p:cBhvr>
                                        <p:cTn id="91" dur="5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92" dur="100" fill="hold">
                                          <p:stCondLst>
                                            <p:cond delay="100"/>
                                          </p:stCondLst>
                                        </p:cTn>
                                        <p:tgtEl>
                                          <p:spTgt spid="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240000">
                                      <p:cBhvr>
                                        <p:cTn id="93" dur="100" fill="hold">
                                          <p:stCondLst>
                                            <p:cond delay="200"/>
                                          </p:stCondLst>
                                        </p:cTn>
                                        <p:tgtEl>
                                          <p:spTgt spid="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-240000">
                                      <p:cBhvr>
                                        <p:cTn id="94" dur="100" fill="hold">
                                          <p:stCondLst>
                                            <p:cond delay="300"/>
                                          </p:stCondLst>
                                        </p:cTn>
                                        <p:tgtEl>
                                          <p:spTgt spid="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  <p:animRot by="120000">
                                      <p:cBhvr>
                                        <p:cTn id="95" dur="100" fill="hold">
                                          <p:stCondLst>
                                            <p:cond delay="400"/>
                                          </p:stCondLst>
                                        </p:cTn>
                                        <p:tgtEl>
                                          <p:spTgt spid="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uiExpand="1" build="p" animBg="1"/>
      <p:bldP spid="5" grpId="1" uiExpand="1" build="p" animBg="1"/>
      <p:bldP spid="3" grpId="0" uiExpand="1" build="p" animBg="1"/>
      <p:bldP spid="3" grpId="1" uiExpand="1" build="p" animBg="1"/>
    </p:bldLst>
  </p:timing>
</p:sld>
</file>

<file path=ppt/slides/slide10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Title 43" hidden="1">
            <a:extLst>
              <a:ext uri="{FF2B5EF4-FFF2-40B4-BE49-F238E27FC236}">
                <a16:creationId xmlns:a16="http://schemas.microsoft.com/office/drawing/2014/main" id="{ABF790F1-75C2-4A7C-9DB3-54D4B975AD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10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DF98E81-42A1-48D6-833C-4D68E8688400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10</a:t>
            </a:fld>
            <a:endParaRPr lang="en-US" dirty="0"/>
          </a:p>
        </p:txBody>
      </p:sp>
      <p:pic>
        <p:nvPicPr>
          <p:cNvPr id="26" name="Picture Placeholder 25" descr="Three people at a table, one playing on a computer">
            <a:extLst>
              <a:ext uri="{FF2B5EF4-FFF2-40B4-BE49-F238E27FC236}">
                <a16:creationId xmlns:a16="http://schemas.microsoft.com/office/drawing/2014/main" id="{D99FE0FF-7DB7-46B1-834A-C6AF59EEF64E}"/>
              </a:ext>
            </a:extLst>
          </p:cNvPr>
          <p:cNvPicPr>
            <a:picLocks noGrp="1" noChangeAspect="1"/>
          </p:cNvPicPr>
          <p:nvPr>
            <p:ph type="pic" sz="quarter" idx="24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32" name="Picture Placeholder 31" descr="group of four people">
            <a:extLst>
              <a:ext uri="{FF2B5EF4-FFF2-40B4-BE49-F238E27FC236}">
                <a16:creationId xmlns:a16="http://schemas.microsoft.com/office/drawing/2014/main" id="{1DA321BA-0F1E-45C3-9481-87FE2B4114CF}"/>
              </a:ext>
            </a:extLst>
          </p:cNvPr>
          <p:cNvPicPr>
            <a:picLocks noGrp="1" noChangeAspect="1"/>
          </p:cNvPicPr>
          <p:nvPr>
            <p:ph type="pic" sz="quarter" idx="26"/>
          </p:nvPr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24" name="Picture Placeholder 23" descr="man in front of waves">
            <a:extLst>
              <a:ext uri="{FF2B5EF4-FFF2-40B4-BE49-F238E27FC236}">
                <a16:creationId xmlns:a16="http://schemas.microsoft.com/office/drawing/2014/main" id="{6B2A9400-2C43-477F-97A9-A567187D14FE}"/>
              </a:ext>
            </a:extLst>
          </p:cNvPr>
          <p:cNvPicPr>
            <a:picLocks noGrp="1" noChangeAspect="1"/>
          </p:cNvPicPr>
          <p:nvPr>
            <p:ph type="pic" sz="quarter" idx="28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22" name="Picture Placeholder 21" descr="woman posing with hands on her head">
            <a:extLst>
              <a:ext uri="{FF2B5EF4-FFF2-40B4-BE49-F238E27FC236}">
                <a16:creationId xmlns:a16="http://schemas.microsoft.com/office/drawing/2014/main" id="{520DB613-9D39-4E32-97E5-CC3C8C610002}"/>
              </a:ext>
            </a:extLst>
          </p:cNvPr>
          <p:cNvPicPr>
            <a:picLocks noGrp="1" noChangeAspect="1"/>
          </p:cNvPicPr>
          <p:nvPr>
            <p:ph type="pic" sz="quarter" idx="30"/>
          </p:nvPr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9F82B3E3-0165-47EF-845C-D38FB9A58BEA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Photo Caption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2B8CB4AE-FC3F-4840-919A-8F05D7BD8753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 dirty="0"/>
              <a:t>Photo Caption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A4C9B834-A256-4B06-9C34-1816BF612607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r>
              <a:rPr lang="en-US" dirty="0"/>
              <a:t>Photo Caption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AB20FA24-A686-48B5-AB28-7FD7C6B0EEDE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 dirty="0"/>
              <a:t>Photo Caption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C80C243B-AEB8-4AB0-9264-A594A134F7BF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 dirty="0"/>
              <a:t>Photo Caption</a:t>
            </a:r>
          </a:p>
        </p:txBody>
      </p:sp>
      <p:pic>
        <p:nvPicPr>
          <p:cNvPr id="30" name="Picture Placeholder 29" descr="woman posing">
            <a:extLst>
              <a:ext uri="{FF2B5EF4-FFF2-40B4-BE49-F238E27FC236}">
                <a16:creationId xmlns:a16="http://schemas.microsoft.com/office/drawing/2014/main" id="{4170865A-3432-4995-A007-A9BD4A32C8B8}"/>
              </a:ext>
            </a:extLst>
          </p:cNvPr>
          <p:cNvPicPr>
            <a:picLocks noGrp="1" noChangeAspect="1"/>
          </p:cNvPicPr>
          <p:nvPr>
            <p:ph type="pic" sz="quarter" idx="37"/>
          </p:nvPr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36" name="Picture Placeholder 35" descr="man posing in front of mountains&#10;">
            <a:extLst>
              <a:ext uri="{FF2B5EF4-FFF2-40B4-BE49-F238E27FC236}">
                <a16:creationId xmlns:a16="http://schemas.microsoft.com/office/drawing/2014/main" id="{9FA80BD7-E31C-4EE4-BCEF-A8B324E974F1}"/>
              </a:ext>
            </a:extLst>
          </p:cNvPr>
          <p:cNvPicPr>
            <a:picLocks noGrp="1" noChangeAspect="1"/>
          </p:cNvPicPr>
          <p:nvPr>
            <p:ph type="pic" sz="quarter" idx="38"/>
          </p:nvPr>
        </p:nvPicPr>
        <p:blipFill>
          <a:blip r:embed="rId8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38" name="Picture Placeholder 37" descr="group of three people in matching tshirts">
            <a:extLst>
              <a:ext uri="{FF2B5EF4-FFF2-40B4-BE49-F238E27FC236}">
                <a16:creationId xmlns:a16="http://schemas.microsoft.com/office/drawing/2014/main" id="{2911363E-FBD1-4974-80D1-5074202B7A76}"/>
              </a:ext>
            </a:extLst>
          </p:cNvPr>
          <p:cNvPicPr>
            <a:picLocks noGrp="1" noChangeAspect="1"/>
          </p:cNvPicPr>
          <p:nvPr>
            <p:ph type="pic" sz="quarter" idx="39"/>
          </p:nvPr>
        </p:nvPicPr>
        <p:blipFill>
          <a:blip r:embed="rId9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40" name="Picture Placeholder 39" descr="robot made of boxes">
            <a:extLst>
              <a:ext uri="{FF2B5EF4-FFF2-40B4-BE49-F238E27FC236}">
                <a16:creationId xmlns:a16="http://schemas.microsoft.com/office/drawing/2014/main" id="{C76C982F-A3B4-4EDC-97CD-C8A615979892}"/>
              </a:ext>
            </a:extLst>
          </p:cNvPr>
          <p:cNvPicPr>
            <a:picLocks noGrp="1" noChangeAspect="1"/>
          </p:cNvPicPr>
          <p:nvPr>
            <p:ph type="pic" sz="quarter" idx="40"/>
          </p:nvPr>
        </p:nvPicPr>
        <p:blipFill>
          <a:blip r:embed="rId10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42" name="Picture Placeholder 41" descr="woman smiling">
            <a:extLst>
              <a:ext uri="{FF2B5EF4-FFF2-40B4-BE49-F238E27FC236}">
                <a16:creationId xmlns:a16="http://schemas.microsoft.com/office/drawing/2014/main" id="{94039FC9-8351-4493-8A9B-7DF4624E1B7C}"/>
              </a:ext>
            </a:extLst>
          </p:cNvPr>
          <p:cNvPicPr>
            <a:picLocks noGrp="1" noChangeAspect="1"/>
          </p:cNvPicPr>
          <p:nvPr>
            <p:ph type="pic" sz="quarter" idx="41"/>
          </p:nvPr>
        </p:nvPicPr>
        <p:blipFill>
          <a:blip r:embed="rId11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1AD2C2F1-D6CE-4427-B6D9-B2521F46104F}"/>
              </a:ext>
            </a:extLst>
          </p:cNvPr>
          <p:cNvSpPr>
            <a:spLocks noGrp="1"/>
          </p:cNvSpPr>
          <p:nvPr>
            <p:ph type="body" sz="quarter" idx="42"/>
          </p:nvPr>
        </p:nvSpPr>
        <p:spPr/>
        <p:txBody>
          <a:bodyPr/>
          <a:lstStyle/>
          <a:p>
            <a:r>
              <a:rPr lang="en-US" dirty="0"/>
              <a:t>Photo Caption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A3790A17-25DD-4A73-B701-C35606DFB58B}"/>
              </a:ext>
            </a:extLst>
          </p:cNvPr>
          <p:cNvSpPr>
            <a:spLocks noGrp="1"/>
          </p:cNvSpPr>
          <p:nvPr>
            <p:ph type="body" sz="quarter" idx="43"/>
          </p:nvPr>
        </p:nvSpPr>
        <p:spPr/>
        <p:txBody>
          <a:bodyPr/>
          <a:lstStyle/>
          <a:p>
            <a:r>
              <a:rPr lang="en-US" dirty="0"/>
              <a:t>Photo Caption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1F46C0E9-2303-4F9E-9D12-D851A16884C5}"/>
              </a:ext>
            </a:extLst>
          </p:cNvPr>
          <p:cNvSpPr>
            <a:spLocks noGrp="1"/>
          </p:cNvSpPr>
          <p:nvPr>
            <p:ph type="body" sz="quarter" idx="44"/>
          </p:nvPr>
        </p:nvSpPr>
        <p:spPr/>
        <p:txBody>
          <a:bodyPr/>
          <a:lstStyle/>
          <a:p>
            <a:r>
              <a:rPr lang="en-US" dirty="0"/>
              <a:t>Photo Caption</a:t>
            </a:r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7BFD512-D741-4CC2-BE60-1D3EFCD97FE9}"/>
              </a:ext>
            </a:extLst>
          </p:cNvPr>
          <p:cNvSpPr>
            <a:spLocks noGrp="1"/>
          </p:cNvSpPr>
          <p:nvPr>
            <p:ph type="body" sz="quarter" idx="45"/>
          </p:nvPr>
        </p:nvSpPr>
        <p:spPr/>
        <p:txBody>
          <a:bodyPr/>
          <a:lstStyle/>
          <a:p>
            <a:r>
              <a:rPr lang="en-US" dirty="0"/>
              <a:t>Photo Caption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8C68A201-261A-4E34-8F4C-458558BEF160}"/>
              </a:ext>
            </a:extLst>
          </p:cNvPr>
          <p:cNvSpPr>
            <a:spLocks noGrp="1"/>
          </p:cNvSpPr>
          <p:nvPr>
            <p:ph type="body" sz="quarter" idx="46"/>
          </p:nvPr>
        </p:nvSpPr>
        <p:spPr/>
        <p:txBody>
          <a:bodyPr/>
          <a:lstStyle/>
          <a:p>
            <a:r>
              <a:rPr lang="en-US" dirty="0"/>
              <a:t>Photo Caption</a:t>
            </a:r>
          </a:p>
        </p:txBody>
      </p:sp>
      <p:pic>
        <p:nvPicPr>
          <p:cNvPr id="16" name="Picture Placeholder 15" descr="group of girls taking a selfie" title="group of girls taking a selfie">
            <a:extLst>
              <a:ext uri="{FF2B5EF4-FFF2-40B4-BE49-F238E27FC236}">
                <a16:creationId xmlns:a16="http://schemas.microsoft.com/office/drawing/2014/main" id="{84A81C3F-7BEB-4A25-8363-57AD4D3B9BF6}"/>
              </a:ext>
            </a:extLst>
          </p:cNvPr>
          <p:cNvPicPr>
            <a:picLocks noGrp="1" noChangeAspect="1"/>
          </p:cNvPicPr>
          <p:nvPr>
            <p:ph type="pic" sz="quarter" idx="32"/>
          </p:nvPr>
        </p:nvPicPr>
        <p:blipFill>
          <a:blip r:embed="rId1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1240274051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pageCurlSingle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250"/>
                                        <p:tgtEl>
                                          <p:spTgt spid="6">
                                            <p:bg/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25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250"/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5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>
                                            <p:bg/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250"/>
                                        <p:tgtEl>
                                          <p:spTgt spid="7">
                                            <p:bg/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75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250"/>
                                        <p:tgtEl>
                                          <p:spTgt spid="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000"/>
                            </p:stCondLst>
                            <p:childTnLst>
                              <p:par>
                                <p:cTn id="2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>
                                            <p:bg/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250"/>
                                        <p:tgtEl>
                                          <p:spTgt spid="8">
                                            <p:bg/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25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250"/>
                                        <p:tgtEl>
                                          <p:spTgt spid="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250"/>
                                        <p:tgtEl>
                                          <p:spTgt spid="9">
                                            <p:bg/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1750"/>
                            </p:stCondLst>
                            <p:childTnLst>
                              <p:par>
                                <p:cTn id="3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250"/>
                                        <p:tgtEl>
                                          <p:spTgt spid="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000"/>
                            </p:stCondLst>
                            <p:childTnLst>
                              <p:par>
                                <p:cTn id="3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>
                                            <p:bg/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250"/>
                                        <p:tgtEl>
                                          <p:spTgt spid="10">
                                            <p:bg/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2250"/>
                            </p:stCondLst>
                            <p:childTnLst>
                              <p:par>
                                <p:cTn id="4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250"/>
                                        <p:tgtEl>
                                          <p:spTgt spid="1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2500"/>
                            </p:stCondLst>
                            <p:childTnLst>
                              <p:par>
                                <p:cTn id="4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bg/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250"/>
                                        <p:tgtEl>
                                          <p:spTgt spid="11">
                                            <p:bg/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2750"/>
                            </p:stCondLst>
                            <p:childTnLst>
                              <p:par>
                                <p:cTn id="4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250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000"/>
                            </p:stCondLst>
                            <p:childTnLst>
                              <p:par>
                                <p:cTn id="5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>
                                            <p:bg/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5" dur="250"/>
                                        <p:tgtEl>
                                          <p:spTgt spid="12">
                                            <p:bg/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250"/>
                            </p:stCondLst>
                            <p:childTnLst>
                              <p:par>
                                <p:cTn id="5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250"/>
                                        <p:tgtEl>
                                          <p:spTgt spid="1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3500"/>
                            </p:stCondLst>
                            <p:childTnLst>
                              <p:par>
                                <p:cTn id="6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>
                                            <p:bg/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250"/>
                                        <p:tgtEl>
                                          <p:spTgt spid="13">
                                            <p:bg/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750"/>
                            </p:stCondLst>
                            <p:childTnLst>
                              <p:par>
                                <p:cTn id="6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7" dur="250"/>
                                        <p:tgtEl>
                                          <p:spTgt spid="1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000"/>
                            </p:stCondLst>
                            <p:childTnLst>
                              <p:par>
                                <p:cTn id="6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bg/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250"/>
                                        <p:tgtEl>
                                          <p:spTgt spid="14">
                                            <p:bg/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4250"/>
                            </p:stCondLst>
                            <p:childTnLst>
                              <p:par>
                                <p:cTn id="7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25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4500"/>
                            </p:stCondLst>
                            <p:childTnLst>
                              <p:par>
                                <p:cTn id="7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bg/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9" dur="250"/>
                                        <p:tgtEl>
                                          <p:spTgt spid="15">
                                            <p:bg/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4750"/>
                            </p:stCondLst>
                            <p:childTnLst>
                              <p:par>
                                <p:cTn id="8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3" dur="250"/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build="p" animBg="1"/>
      <p:bldP spid="7" grpId="0" build="p" animBg="1"/>
      <p:bldP spid="8" grpId="0" build="p" animBg="1"/>
      <p:bldP spid="9" grpId="0" build="p" animBg="1"/>
      <p:bldP spid="10" grpId="0" build="p" animBg="1"/>
      <p:bldP spid="11" grpId="0" build="p" animBg="1"/>
      <p:bldP spid="12" grpId="0" build="p" animBg="1"/>
      <p:bldP spid="13" grpId="0" build="p" animBg="1"/>
      <p:bldP spid="14" grpId="0" build="p" animBg="1"/>
      <p:bldP spid="15" grpId="0" build="p" animBg="1"/>
    </p:bldLst>
  </p:timing>
</p:sld>
</file>

<file path=ppt/slides/slide13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Picture Placeholder 11" descr="fireworks over the city skyline" title="fireworks over the city skyline">
            <a:extLst>
              <a:ext uri="{FF2B5EF4-FFF2-40B4-BE49-F238E27FC236}">
                <a16:creationId xmlns:a16="http://schemas.microsoft.com/office/drawing/2014/main" id="{623DBD36-62D3-45C6-ACFA-6939164B543D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>
          <a:xfrm>
            <a:off x="252000" y="252000"/>
            <a:ext cx="11687999" cy="5855878"/>
          </a:xfrm>
        </p:spPr>
      </p:pic>
      <p:sp>
        <p:nvSpPr>
          <p:cNvPr id="4" name="Title 3">
            <a:extLst>
              <a:ext uri="{FF2B5EF4-FFF2-40B4-BE49-F238E27FC236}">
                <a16:creationId xmlns:a16="http://schemas.microsoft.com/office/drawing/2014/main" id="{D14FF202-733E-466A-BD6F-E2223BAC0FD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Lorem Ipsum 3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32767930-10D5-4F1B-BDB7-F69DA159202B}"/>
              </a:ext>
            </a:extLst>
          </p:cNvPr>
          <p:cNvSpPr>
            <a:spLocks noGrp="1"/>
          </p:cNvSpPr>
          <p:nvPr>
            <p:ph type="sldNum" sz="quarter" idx="22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13</a:t>
            </a:fld>
            <a:endParaRPr lang="en-US" dirty="0"/>
          </a:p>
        </p:txBody>
      </p:sp>
      <p:pic>
        <p:nvPicPr>
          <p:cNvPr id="9" name="Picture Placeholder 8" descr="group of girls taking a selfie" title="group of girls taking a selfie">
            <a:extLst>
              <a:ext uri="{FF2B5EF4-FFF2-40B4-BE49-F238E27FC236}">
                <a16:creationId xmlns:a16="http://schemas.microsoft.com/office/drawing/2014/main" id="{A1A82B9A-7B7B-46D0-ADAF-D6F14A7547DB}"/>
              </a:ext>
            </a:extLst>
          </p:cNvPr>
          <p:cNvPicPr>
            <a:picLocks noGrp="1" noChangeAspect="1"/>
          </p:cNvPicPr>
          <p:nvPr>
            <p:ph type="pic" sz="quarter" idx="23"/>
          </p:nvPr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6" name="Picture 5" descr="Hand holding a photo frame">
            <a:extLst>
              <a:ext uri="{FF2B5EF4-FFF2-40B4-BE49-F238E27FC236}">
                <a16:creationId xmlns:a16="http://schemas.microsoft.com/office/drawing/2014/main" id="{921EA2E4-BBE0-4369-B862-65B2BB056C56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3737480" y="1502723"/>
            <a:ext cx="3376800" cy="535527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24775381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pageCurlSingle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path" presetSubtype="0" accel="50000" decel="5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4.16667E-7 0 L -0.02057 -0.00046 " pathEditMode="relative" rAng="0" ptsTypes="AA">
                                      <p:cBhvr>
                                        <p:cTn id="6" dur="2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-1029" y="-23"/>
                                    </p:animMotion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4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Picture Placeholder 6" descr="fireworks over the city skyline" title="fireworks over the city skyline">
            <a:extLst>
              <a:ext uri="{FF2B5EF4-FFF2-40B4-BE49-F238E27FC236}">
                <a16:creationId xmlns:a16="http://schemas.microsoft.com/office/drawing/2014/main" id="{7AA56293-C06A-4110-BC45-A405169ACC31}"/>
              </a:ext>
            </a:extLst>
          </p:cNvPr>
          <p:cNvPicPr>
            <a:picLocks noGrp="1" noChangeAspect="1"/>
          </p:cNvPicPr>
          <p:nvPr>
            <p:ph type="pic" sz="quarter" idx="15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20" name="Text Placeholder 19">
            <a:extLst>
              <a:ext uri="{FF2B5EF4-FFF2-40B4-BE49-F238E27FC236}">
                <a16:creationId xmlns:a16="http://schemas.microsoft.com/office/drawing/2014/main" id="{C3946F59-68F3-43E2-90E9-788F66223D06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F6F0363B-FB5E-4712-AF18-3519FD180D19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Caption Lorem</a:t>
            </a:r>
            <a:r>
              <a:rPr lang="en-US" noProof="1"/>
              <a:t> ipsum dolor sit amet.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D9CBB752-D2AB-49BF-A7EC-FB5FD5CC2176}"/>
              </a:ext>
            </a:extLst>
          </p:cNvPr>
          <p:cNvSpPr>
            <a:spLocks noGrp="1"/>
          </p:cNvSpPr>
          <p:nvPr>
            <p:ph type="sldNum" sz="quarter" idx="18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14</a:t>
            </a:fld>
            <a:endParaRPr lang="en-US" dirty="0"/>
          </a:p>
        </p:txBody>
      </p:sp>
      <p:sp>
        <p:nvSpPr>
          <p:cNvPr id="19" name="Title 18" hidden="1">
            <a:extLst>
              <a:ext uri="{FF2B5EF4-FFF2-40B4-BE49-F238E27FC236}">
                <a16:creationId xmlns:a16="http://schemas.microsoft.com/office/drawing/2014/main" id="{215B47F4-21D5-40B5-8422-2AAB1CFA651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Large image</a:t>
            </a:r>
          </a:p>
        </p:txBody>
      </p:sp>
    </p:spTree>
    <p:extLst>
      <p:ext uri="{BB962C8B-B14F-4D97-AF65-F5344CB8AC3E}">
        <p14:creationId xmlns:p14="http://schemas.microsoft.com/office/powerpoint/2010/main" val="3567796792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pageCurlSingle"/>
      </p:transition>
    </mc:Choice>
    <mc:Fallback xmlns="">
      <p:transition spd="slow">
        <p:fade/>
      </p:transition>
    </mc:Fallback>
  </mc:AlternateContent>
</p:sld>
</file>

<file path=ppt/theme/theme12.xml><?xml version="1.0" encoding="utf-8"?>
<a:theme xmlns:a="http://schemas.openxmlformats.org/drawingml/2006/main" name="Office Theme">
  <a:themeElements>
    <a:clrScheme name="Tektronic">
      <a:dk1>
        <a:sysClr val="windowText" lastClr="000000"/>
      </a:dk1>
      <a:lt1>
        <a:sysClr val="window" lastClr="FFFFFF"/>
      </a:lt1>
      <a:dk2>
        <a:srgbClr val="3E434A"/>
      </a:dk2>
      <a:lt2>
        <a:srgbClr val="D7D8D2"/>
      </a:lt2>
      <a:accent1>
        <a:srgbClr val="1AB5D7"/>
      </a:accent1>
      <a:accent2>
        <a:srgbClr val="192852"/>
      </a:accent2>
      <a:accent3>
        <a:srgbClr val="74C044"/>
      </a:accent3>
      <a:accent4>
        <a:srgbClr val="A4CE3A"/>
      </a:accent4>
      <a:accent5>
        <a:srgbClr val="F05B24"/>
      </a:accent5>
      <a:accent6>
        <a:srgbClr val="F5F5F5"/>
      </a:accent6>
      <a:hlink>
        <a:srgbClr val="1AB5D7"/>
      </a:hlink>
      <a:folHlink>
        <a:srgbClr val="3E434A"/>
      </a:folHlink>
    </a:clrScheme>
    <a:fontScheme name="Custom 164">
      <a:majorFont>
        <a:latin typeface="Bookman Old Style"/>
        <a:ea typeface=""/>
        <a:cs typeface=""/>
      </a:majorFont>
      <a:minorFont>
        <a:latin typeface="Corbel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TF66699876_Photo montage presentation_RVA_v4" id="{3A8C93B5-5D08-4AEE-AD24-20704D305745}" vid="{21DD9924-868B-4296-AF86-1978DEA2046E}"/>
    </a:ext>
  </a:extLst>
</a:theme>
</file>

<file path=ppt/theme/theme2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1.xml.rels>&#65279;<?xml version="1.0" encoding="utf-8"?><Relationships xmlns="http://schemas.openxmlformats.org/package/2006/relationships"><Relationship Type="http://schemas.openxmlformats.org/officeDocument/2006/relationships/customXmlProps" Target="/customXml/itemProps11.xml" Id="rId1" /></Relationships>
</file>

<file path=customXml/_rels/item23.xml.rels>&#65279;<?xml version="1.0" encoding="utf-8"?><Relationships xmlns="http://schemas.openxmlformats.org/package/2006/relationships"><Relationship Type="http://schemas.openxmlformats.org/officeDocument/2006/relationships/customXmlProps" Target="/customXml/itemProps23.xml" Id="rId1" /></Relationships>
</file>

<file path=customXml/_rels/item32.xml.rels>&#65279;<?xml version="1.0" encoding="utf-8"?><Relationships xmlns="http://schemas.openxmlformats.org/package/2006/relationships"><Relationship Type="http://schemas.openxmlformats.org/officeDocument/2006/relationships/customXmlProps" Target="/customXml/itemProps32.xml" Id="rId1" 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77210f24a1be23c92c90fd886aa0aa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60e05723c5c1908df1a1a4ebf11d344e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3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2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Props11.xml><?xml version="1.0" encoding="utf-8"?>
<ds:datastoreItem xmlns:ds="http://schemas.openxmlformats.org/officeDocument/2006/customXml" ds:itemID="{AD7AF879-5AF7-413C-8F00-9277DE4EDCC6}"/>
</file>

<file path=customXml/itemProps23.xml><?xml version="1.0" encoding="utf-8"?>
<ds:datastoreItem xmlns:ds="http://schemas.openxmlformats.org/officeDocument/2006/customXml" ds:itemID="{9AE81F8D-4EE9-43D6-A14F-F203980804A0}"/>
</file>

<file path=customXml/itemProps32.xml><?xml version="1.0" encoding="utf-8"?>
<ds:datastoreItem xmlns:ds="http://schemas.openxmlformats.org/officeDocument/2006/customXml" ds:itemID="{9406FDE0-B88A-434A-9207-2CA2C3B462D5}"/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170</ap:Words>
  <ap:Application>Microsoft Office PowerPoint</ap:Application>
  <ap:PresentationFormat>Widescreen</ap:PresentationFormat>
  <ap:Paragraphs>83</ap:Paragraphs>
  <ap:Slides>17</ap:Slides>
  <ap:Notes>17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5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17</vt:i4>
      </vt:variant>
    </vt:vector>
  </ap:HeadingPairs>
  <ap:TitlesOfParts>
    <vt:vector baseType="lpstr" size="23">
      <vt:lpstr>Arial</vt:lpstr>
      <vt:lpstr>Bookman Old Style</vt:lpstr>
      <vt:lpstr>Calibri</vt:lpstr>
      <vt:lpstr>Corbel</vt:lpstr>
      <vt:lpstr>Times New Roman</vt:lpstr>
      <vt:lpstr>Office Theme</vt:lpstr>
      <vt:lpstr>Presentation Cover Title</vt:lpstr>
      <vt:lpstr>Slide 2</vt:lpstr>
      <vt:lpstr>Page Title</vt:lpstr>
      <vt:lpstr>Lorem Ipsum</vt:lpstr>
      <vt:lpstr>Slide 5</vt:lpstr>
      <vt:lpstr>Slide 6</vt:lpstr>
      <vt:lpstr>Page Title 7</vt:lpstr>
      <vt:lpstr>Montage</vt:lpstr>
      <vt:lpstr>Slide Title</vt:lpstr>
      <vt:lpstr>Slide 10</vt:lpstr>
      <vt:lpstr>Lorem Ipsum 1</vt:lpstr>
      <vt:lpstr>Lorem Ipsum 2</vt:lpstr>
      <vt:lpstr>Lorem Ipsum 3</vt:lpstr>
      <vt:lpstr>Large image</vt:lpstr>
      <vt:lpstr>Video slide</vt:lpstr>
      <vt:lpstr>Thank You</vt:lpstr>
      <vt:lpstr>Customize this Template</vt:lpstr>
    </vt:vector>
  </ap:TitlesOfParts>
  <ap:LinksUpToDate>false</ap:LinksUpToDate>
  <ap:SharedDoc>false</ap:SharedDoc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2019-04-17T15:55:18Z</dcterms:created>
  <dcterms:modified xsi:type="dcterms:W3CDTF">2019-05-15T04:57:23Z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