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</p:sldIdLst>
  <p:sldSz cy="5143500" cx="9144000"/>
  <p:notesSz cx="6858000" cy="9144000"/>
  <p:embeddedFontLst>
    <p:embeddedFont>
      <p:font typeface="Neuton"/>
      <p:regular r:id="rId32"/>
      <p:bold r:id="rId33"/>
      <p:italic r:id="rId3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325B8178-AF19-4267-B933-2918E2CCB35F}">
  <a:tblStyle styleId="{325B8178-AF19-4267-B933-2918E2CCB35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font" Target="fonts/Neuton-bold.fntdata"/><Relationship Id="rId10" Type="http://schemas.openxmlformats.org/officeDocument/2006/relationships/slide" Target="slides/slide5.xml"/><Relationship Id="rId32" Type="http://schemas.openxmlformats.org/officeDocument/2006/relationships/font" Target="fonts/Neuton-regular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34" Type="http://schemas.openxmlformats.org/officeDocument/2006/relationships/font" Target="fonts/Neuton-italic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 txBox="1"/>
          <p:nvPr>
            <p:ph idx="2" type="hdr"/>
          </p:nvPr>
        </p:nvSpPr>
        <p:spPr>
          <a:xfrm>
            <a:off x="0" y="0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4" name="Google Shape;4;n"/>
          <p:cNvSpPr txBox="1"/>
          <p:nvPr>
            <p:ph idx="10" type="dt"/>
          </p:nvPr>
        </p:nvSpPr>
        <p:spPr>
          <a:xfrm>
            <a:off x="3884613" y="0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" name="Google Shape;5;n"/>
          <p:cNvSpPr/>
          <p:nvPr>
            <p:ph idx="3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" name="Google Shape;6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228600" lvl="1" marL="914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228600" lvl="2" marL="1371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228600" lvl="3" marL="1828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228600" lvl="4" marL="22860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228600" lvl="5" marL="2743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228600" lvl="6" marL="3200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228600" lvl="7" marL="3657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228600" lvl="8" marL="4114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" name="Google Shape;7;n"/>
          <p:cNvSpPr txBox="1"/>
          <p:nvPr>
            <p:ph idx="11" type="ftr"/>
          </p:nvPr>
        </p:nvSpPr>
        <p:spPr>
          <a:xfrm>
            <a:off x="0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" name="Google Shape;8;n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s-ES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" name="Google Shape;121;p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193a0de9e1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g193a0de9e1_1_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p1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g17b8f9deab_0_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8" name="Google Shape;168;g17b8f9deab_0_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g17b8f9deab_0_3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1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1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1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1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11" name="Google Shape;211;p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16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 sz="12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sz="12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p1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p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" name="Google Shape;239;p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g17b8f9deab_0_78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3" name="Google Shape;253;g17b8f9deab_0_7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g17b8f9deab_0_780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" name="Google Shape;263;p2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p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p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p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2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2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p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2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p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2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5" name="Google Shape;15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6" name="Google Shape;16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9" name="Google Shape;19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2" name="Google Shape;22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3" name="Google Shape;23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6" name="Google Shape;26;p5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7" name="Google Shape;27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8" name="Google Shape;28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1" name="Google Shape;31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7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4" name="Google Shape;34;p7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5" name="Google Shape;35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8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8" name="Google Shape;38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title and description">
  <p:cSld name="SECTION_TITLE_AND_DESCRIPTION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9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9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42" name="Google Shape;42;p9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43" name="Google Shape;43;p9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4" name="Google Shape;44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10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47" name="Google Shape;47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number">
  <p:cSld name="BIG_NUMBER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1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50" name="Google Shape;50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51" name="Google Shape;51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ítulo y objetos" type="obj">
  <p:cSld name="OBJECT"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3"/>
          <p:cNvSpPr txBox="1"/>
          <p:nvPr>
            <p:ph type="title"/>
          </p:nvPr>
        </p:nvSpPr>
        <p:spPr>
          <a:xfrm>
            <a:off x="457200" y="205978"/>
            <a:ext cx="822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Calibri"/>
              <a:buNone/>
              <a:defRPr b="0" i="0" sz="4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rtl="0">
              <a:spcBef>
                <a:spcPts val="0"/>
              </a:spcBef>
              <a:spcAft>
                <a:spcPts val="0"/>
              </a:spcAft>
              <a:buSzPts val="2800"/>
              <a:buNone/>
              <a:defRPr sz="1800"/>
            </a:lvl2pPr>
            <a:lvl3pPr indent="0" lvl="2" rtl="0">
              <a:spcBef>
                <a:spcPts val="0"/>
              </a:spcBef>
              <a:spcAft>
                <a:spcPts val="0"/>
              </a:spcAft>
              <a:buSzPts val="2800"/>
              <a:buNone/>
              <a:defRPr sz="1800"/>
            </a:lvl3pPr>
            <a:lvl4pPr indent="0" lvl="3" rtl="0">
              <a:spcBef>
                <a:spcPts val="0"/>
              </a:spcBef>
              <a:spcAft>
                <a:spcPts val="0"/>
              </a:spcAft>
              <a:buSzPts val="2800"/>
              <a:buNone/>
              <a:defRPr sz="1800"/>
            </a:lvl4pPr>
            <a:lvl5pPr indent="0" lvl="4" rtl="0">
              <a:spcBef>
                <a:spcPts val="0"/>
              </a:spcBef>
              <a:spcAft>
                <a:spcPts val="0"/>
              </a:spcAft>
              <a:buSzPts val="2800"/>
              <a:buNone/>
              <a:defRPr sz="1800"/>
            </a:lvl5pPr>
            <a:lvl6pPr indent="0" lvl="5" rtl="0">
              <a:spcBef>
                <a:spcPts val="0"/>
              </a:spcBef>
              <a:spcAft>
                <a:spcPts val="0"/>
              </a:spcAft>
              <a:buSzPts val="2800"/>
              <a:buNone/>
              <a:defRPr sz="1800"/>
            </a:lvl6pPr>
            <a:lvl7pPr indent="0" lvl="6" rtl="0">
              <a:spcBef>
                <a:spcPts val="0"/>
              </a:spcBef>
              <a:spcAft>
                <a:spcPts val="0"/>
              </a:spcAft>
              <a:buSzPts val="2800"/>
              <a:buNone/>
              <a:defRPr sz="1800"/>
            </a:lvl7pPr>
            <a:lvl8pPr indent="0" lvl="7" rtl="0">
              <a:spcBef>
                <a:spcPts val="0"/>
              </a:spcBef>
              <a:spcAft>
                <a:spcPts val="0"/>
              </a:spcAft>
              <a:buSzPts val="2800"/>
              <a:buNone/>
              <a:defRPr sz="1800"/>
            </a:lvl8pPr>
            <a:lvl9pPr indent="0" lvl="8" rtl="0">
              <a:spcBef>
                <a:spcPts val="0"/>
              </a:spcBef>
              <a:spcAft>
                <a:spcPts val="0"/>
              </a:spcAft>
              <a:buSzPts val="2800"/>
              <a:buNone/>
              <a:defRPr sz="1800"/>
            </a:lvl9pPr>
          </a:lstStyle>
          <a:p/>
        </p:txBody>
      </p:sp>
      <p:sp>
        <p:nvSpPr>
          <p:cNvPr id="56" name="Google Shape;56;p13"/>
          <p:cNvSpPr txBox="1"/>
          <p:nvPr>
            <p:ph idx="1" type="body"/>
          </p:nvPr>
        </p:nvSpPr>
        <p:spPr>
          <a:xfrm>
            <a:off x="457200" y="1200150"/>
            <a:ext cx="8229600" cy="339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31800" lvl="0" marL="457200" marR="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ial"/>
              <a:buChar char="•"/>
              <a:defRPr b="0" i="0" sz="3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406400" lvl="1" marL="914400" marR="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Arial"/>
              <a:buChar char="–"/>
              <a:defRPr b="0" i="0" sz="2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381000" lvl="2" marL="1371600" marR="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Char char="•"/>
              <a:defRPr b="0" i="0" sz="2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355600" lvl="3" marL="1828800" marR="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–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355600" lvl="4" marL="2286000" marR="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»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355600" lvl="5" marL="2743200" marR="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55600" lvl="6" marL="3200400" marR="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55600" lvl="7" marL="3657600" marR="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55600" lvl="8" marL="4114800" marR="0" rtl="0" algn="l"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7" name="Google Shape;57;p13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8" name="Google Shape;58;p13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9" name="Google Shape;59;p13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" name="Google Shape;11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●"/>
              <a:defRPr sz="1800">
                <a:solidFill>
                  <a:schemeClr val="dk2"/>
                </a:solidFill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12" name="Google Shape;12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23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28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1.png"/><Relationship Id="rId4" Type="http://schemas.openxmlformats.org/officeDocument/2006/relationships/image" Target="../media/image5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3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2.jpg"/><Relationship Id="rId4" Type="http://schemas.openxmlformats.org/officeDocument/2006/relationships/image" Target="../media/image4.png"/><Relationship Id="rId5" Type="http://schemas.openxmlformats.org/officeDocument/2006/relationships/image" Target="../media/image9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2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7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5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3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32.jpg"/><Relationship Id="rId4" Type="http://schemas.openxmlformats.org/officeDocument/2006/relationships/image" Target="../media/image8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0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8.png"/><Relationship Id="rId4" Type="http://schemas.openxmlformats.org/officeDocument/2006/relationships/image" Target="../media/image14.jp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20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30.png"/><Relationship Id="rId4" Type="http://schemas.openxmlformats.org/officeDocument/2006/relationships/image" Target="../media/image31.jpg"/><Relationship Id="rId5" Type="http://schemas.openxmlformats.org/officeDocument/2006/relationships/image" Target="../media/image21.pn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9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7.png"/><Relationship Id="rId4" Type="http://schemas.openxmlformats.org/officeDocument/2006/relationships/image" Target="../media/image16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25.png"/><Relationship Id="rId4" Type="http://schemas.openxmlformats.org/officeDocument/2006/relationships/image" Target="../media/image29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27.pn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22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26.jpg"/><Relationship Id="rId4" Type="http://schemas.openxmlformats.org/officeDocument/2006/relationships/image" Target="../media/image24.pn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pixabay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Puerto, Muelle Alber, Liverpool, Mersey, Puesta Del Sol" id="64" name="Google Shape;64;p14"/>
          <p:cNvPicPr preferRelativeResize="0"/>
          <p:nvPr/>
        </p:nvPicPr>
        <p:blipFill rotWithShape="1">
          <a:blip r:embed="rId3">
            <a:alphaModFix/>
          </a:blip>
          <a:srcRect b="209" l="0" r="0" t="0"/>
          <a:stretch/>
        </p:blipFill>
        <p:spPr>
          <a:xfrm>
            <a:off x="-9200" y="0"/>
            <a:ext cx="9143674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14"/>
          <p:cNvSpPr txBox="1"/>
          <p:nvPr>
            <p:ph type="ctrTitle"/>
          </p:nvPr>
        </p:nvSpPr>
        <p:spPr>
          <a:xfrm>
            <a:off x="968488" y="262788"/>
            <a:ext cx="7188300" cy="631200"/>
          </a:xfrm>
          <a:prstGeom prst="rect">
            <a:avLst/>
          </a:prstGeom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s-ES" sz="4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PRESENTATION TITLE</a:t>
            </a:r>
            <a:endParaRPr sz="4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cxnSp>
        <p:nvCxnSpPr>
          <p:cNvPr id="66" name="Google Shape;66;p14"/>
          <p:cNvCxnSpPr/>
          <p:nvPr/>
        </p:nvCxnSpPr>
        <p:spPr>
          <a:xfrm rot="10800000">
            <a:off x="982575" y="1083875"/>
            <a:ext cx="7188300" cy="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dot"/>
            <a:round/>
            <a:headEnd len="med" w="med" type="none"/>
            <a:tailEnd len="med" w="med" type="none"/>
          </a:ln>
        </p:spPr>
      </p:cxnSp>
      <p:cxnSp>
        <p:nvCxnSpPr>
          <p:cNvPr id="67" name="Google Shape;67;p14"/>
          <p:cNvCxnSpPr/>
          <p:nvPr/>
        </p:nvCxnSpPr>
        <p:spPr>
          <a:xfrm rot="10800000">
            <a:off x="982575" y="981700"/>
            <a:ext cx="7188300" cy="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dot"/>
            <a:round/>
            <a:headEnd len="med" w="med" type="none"/>
            <a:tailEnd len="med" w="med" type="none"/>
          </a:ln>
        </p:spPr>
      </p:cxnSp>
      <p:cxnSp>
        <p:nvCxnSpPr>
          <p:cNvPr id="68" name="Google Shape;68;p14"/>
          <p:cNvCxnSpPr/>
          <p:nvPr/>
        </p:nvCxnSpPr>
        <p:spPr>
          <a:xfrm rot="10800000">
            <a:off x="982575" y="175075"/>
            <a:ext cx="7188300" cy="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dot"/>
            <a:round/>
            <a:headEnd len="med" w="med" type="none"/>
            <a:tailEnd len="med" w="med" type="none"/>
          </a:ln>
        </p:spPr>
      </p:cxnSp>
      <p:cxnSp>
        <p:nvCxnSpPr>
          <p:cNvPr id="69" name="Google Shape;69;p14"/>
          <p:cNvCxnSpPr/>
          <p:nvPr/>
        </p:nvCxnSpPr>
        <p:spPr>
          <a:xfrm rot="10800000">
            <a:off x="982575" y="72900"/>
            <a:ext cx="7188300" cy="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dot"/>
            <a:round/>
            <a:headEnd len="med" w="med" type="none"/>
            <a:tailEnd len="med" w="med" type="none"/>
          </a:ln>
        </p:spPr>
      </p:cxnSp>
      <p:sp>
        <p:nvSpPr>
          <p:cNvPr id="70" name="Google Shape;70;p14"/>
          <p:cNvSpPr/>
          <p:nvPr/>
        </p:nvSpPr>
        <p:spPr>
          <a:xfrm rot="10800000">
            <a:off x="4186264" y="3786375"/>
            <a:ext cx="780900" cy="742200"/>
          </a:xfrm>
          <a:prstGeom prst="pentagon">
            <a:avLst>
              <a:gd fmla="val 105146" name="hf"/>
              <a:gd fmla="val 110557" name="vf"/>
            </a:avLst>
          </a:prstGeom>
          <a:solidFill>
            <a:srgbClr val="E06666"/>
          </a:solidFill>
          <a:ln cap="flat" cmpd="sng" w="9525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14"/>
          <p:cNvSpPr/>
          <p:nvPr/>
        </p:nvSpPr>
        <p:spPr>
          <a:xfrm rot="10800000">
            <a:off x="2438875" y="3786375"/>
            <a:ext cx="780900" cy="742200"/>
          </a:xfrm>
          <a:prstGeom prst="pentagon">
            <a:avLst>
              <a:gd fmla="val 105146" name="hf"/>
              <a:gd fmla="val 110557" name="vf"/>
            </a:avLst>
          </a:prstGeom>
          <a:solidFill>
            <a:srgbClr val="E06666"/>
          </a:solidFill>
          <a:ln cap="flat" cmpd="sng" w="9525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14"/>
          <p:cNvSpPr/>
          <p:nvPr/>
        </p:nvSpPr>
        <p:spPr>
          <a:xfrm rot="10800000">
            <a:off x="5933679" y="3786400"/>
            <a:ext cx="780900" cy="742200"/>
          </a:xfrm>
          <a:prstGeom prst="pentagon">
            <a:avLst>
              <a:gd fmla="val 105146" name="hf"/>
              <a:gd fmla="val 110557" name="vf"/>
            </a:avLst>
          </a:prstGeom>
          <a:solidFill>
            <a:srgbClr val="E06666"/>
          </a:solidFill>
          <a:ln cap="flat" cmpd="sng" w="9525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" name="Google Shape;73;p14"/>
          <p:cNvSpPr/>
          <p:nvPr/>
        </p:nvSpPr>
        <p:spPr>
          <a:xfrm rot="10800000">
            <a:off x="2591056" y="3931149"/>
            <a:ext cx="476400" cy="452700"/>
          </a:xfrm>
          <a:prstGeom prst="pentagon">
            <a:avLst>
              <a:gd fmla="val 105146" name="hf"/>
              <a:gd fmla="val 110557" name="vf"/>
            </a:avLst>
          </a:prstGeom>
          <a:solidFill>
            <a:srgbClr val="F4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" name="Google Shape;74;p14"/>
          <p:cNvSpPr/>
          <p:nvPr/>
        </p:nvSpPr>
        <p:spPr>
          <a:xfrm rot="10800000">
            <a:off x="4338442" y="3931149"/>
            <a:ext cx="476400" cy="452700"/>
          </a:xfrm>
          <a:prstGeom prst="pentagon">
            <a:avLst>
              <a:gd fmla="val 105146" name="hf"/>
              <a:gd fmla="val 110557" name="vf"/>
            </a:avLst>
          </a:prstGeom>
          <a:solidFill>
            <a:srgbClr val="F4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14"/>
          <p:cNvSpPr/>
          <p:nvPr/>
        </p:nvSpPr>
        <p:spPr>
          <a:xfrm rot="10800000">
            <a:off x="6085854" y="3931174"/>
            <a:ext cx="476400" cy="452700"/>
          </a:xfrm>
          <a:prstGeom prst="pentagon">
            <a:avLst>
              <a:gd fmla="val 105146" name="hf"/>
              <a:gd fmla="val 110557" name="vf"/>
            </a:avLst>
          </a:prstGeom>
          <a:solidFill>
            <a:srgbClr val="F4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5"/>
          <p:cNvSpPr txBox="1"/>
          <p:nvPr>
            <p:ph type="title"/>
          </p:nvPr>
        </p:nvSpPr>
        <p:spPr>
          <a:xfrm>
            <a:off x="2779200" y="123950"/>
            <a:ext cx="4875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0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INSTRUCTIONS FOR USE</a:t>
            </a:r>
            <a:endParaRPr b="1" sz="30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81" name="Google Shape;81;p15"/>
          <p:cNvSpPr txBox="1"/>
          <p:nvPr>
            <p:ph idx="1" type="body"/>
          </p:nvPr>
        </p:nvSpPr>
        <p:spPr>
          <a:xfrm>
            <a:off x="1642200" y="981348"/>
            <a:ext cx="6726600" cy="4086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Open this document in Google Slides, or click on the button “use this template”. To do this you must be logged in with your google profile.</a:t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1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EDIT IN GOOGLE SLIDES</a:t>
            </a:r>
            <a:endParaRPr b="1"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Open File menu and select make a copy.</a:t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That will open a copy of this template in your google drive you can edit, add or delete.</a:t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1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EDIT IN POWERPOINT</a:t>
            </a:r>
            <a:endParaRPr b="1"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Open File menu and select Download as a Microsoft Powerpoint. You will download a PPTX file that you can edit in Powerpoint.</a:t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marR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marR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marR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457200" lvl="0" marL="0" marR="0" rtl="0" algn="l">
              <a:lnSpc>
                <a:spcPct val="90000"/>
              </a:lnSpc>
              <a:spcBef>
                <a:spcPts val="36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For further information, go to www.slidespower.com</a:t>
            </a:r>
            <a:endParaRPr sz="1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82" name="Google Shape;82;p15"/>
          <p:cNvSpPr/>
          <p:nvPr/>
        </p:nvSpPr>
        <p:spPr>
          <a:xfrm>
            <a:off x="134275" y="123950"/>
            <a:ext cx="1394300" cy="4943450"/>
          </a:xfrm>
          <a:prstGeom prst="flowChartOffpageConnector">
            <a:avLst/>
          </a:prstGeom>
          <a:solidFill>
            <a:srgbClr val="F1C23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15"/>
          <p:cNvSpPr/>
          <p:nvPr/>
        </p:nvSpPr>
        <p:spPr>
          <a:xfrm>
            <a:off x="1817775" y="1714500"/>
            <a:ext cx="320100" cy="320100"/>
          </a:xfrm>
          <a:prstGeom prst="donut">
            <a:avLst>
              <a:gd fmla="val 25000" name="adj"/>
            </a:avLst>
          </a:prstGeom>
          <a:solidFill>
            <a:srgbClr val="E69138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15"/>
          <p:cNvSpPr/>
          <p:nvPr/>
        </p:nvSpPr>
        <p:spPr>
          <a:xfrm>
            <a:off x="1817775" y="2933225"/>
            <a:ext cx="320100" cy="320100"/>
          </a:xfrm>
          <a:prstGeom prst="donut">
            <a:avLst>
              <a:gd fmla="val 25000" name="adj"/>
            </a:avLst>
          </a:prstGeom>
          <a:solidFill>
            <a:srgbClr val="E69138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information icon" id="85" name="Google Shape;85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791849" y="4598824"/>
            <a:ext cx="371974" cy="37197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Liverpool, Barco, Muelle, Muelle Albert, El Agua" id="90" name="Google Shape;90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85788" y="0"/>
            <a:ext cx="797242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91" name="Google Shape;91;p16"/>
          <p:cNvSpPr txBox="1"/>
          <p:nvPr>
            <p:ph idx="1" type="body"/>
          </p:nvPr>
        </p:nvSpPr>
        <p:spPr>
          <a:xfrm>
            <a:off x="3742050" y="4298694"/>
            <a:ext cx="1659900" cy="576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s-ES" sz="4400" u="none" cap="none" strike="noStrike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H</a:t>
            </a:r>
            <a:r>
              <a:rPr b="1" lang="es-ES" sz="4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ello</a:t>
            </a:r>
            <a:r>
              <a:rPr b="1" i="0" lang="es-ES" sz="4400" u="none" cap="none" strike="noStrike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!</a:t>
            </a:r>
            <a:endParaRPr i="0" sz="24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92" name="Google Shape;92;p16"/>
          <p:cNvSpPr txBox="1"/>
          <p:nvPr/>
        </p:nvSpPr>
        <p:spPr>
          <a:xfrm>
            <a:off x="2504250" y="165175"/>
            <a:ext cx="4135500" cy="1322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800">
                <a:latin typeface="Neuton"/>
                <a:ea typeface="Neuton"/>
                <a:cs typeface="Neuton"/>
                <a:sym typeface="Neuton"/>
              </a:rPr>
              <a:t>My name: NAME &amp; SURNAME</a:t>
            </a:r>
            <a:endParaRPr sz="18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ctr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800">
                <a:latin typeface="Neuton"/>
                <a:ea typeface="Neuton"/>
                <a:cs typeface="Neuton"/>
                <a:sym typeface="Neuton"/>
              </a:rPr>
              <a:t>Email: slidespower@gmail.com</a:t>
            </a:r>
            <a:endParaRPr sz="18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ctr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None/>
            </a:pPr>
            <a:r>
              <a:rPr lang="es-ES" sz="1800">
                <a:latin typeface="Neuton"/>
                <a:ea typeface="Neuton"/>
                <a:cs typeface="Neuton"/>
                <a:sym typeface="Neuton"/>
              </a:rPr>
              <a:t>Phone: (+31) 123 45 67 89</a:t>
            </a:r>
            <a:endParaRPr sz="1800"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93" name="Google Shape;93;p16"/>
          <p:cNvSpPr/>
          <p:nvPr/>
        </p:nvSpPr>
        <p:spPr>
          <a:xfrm>
            <a:off x="-6900" y="0"/>
            <a:ext cx="939900" cy="5143500"/>
          </a:xfrm>
          <a:prstGeom prst="rect">
            <a:avLst/>
          </a:prstGeom>
          <a:solidFill>
            <a:srgbClr val="45818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16"/>
          <p:cNvSpPr/>
          <p:nvPr/>
        </p:nvSpPr>
        <p:spPr>
          <a:xfrm>
            <a:off x="8211000" y="0"/>
            <a:ext cx="939900" cy="5153700"/>
          </a:xfrm>
          <a:prstGeom prst="rect">
            <a:avLst/>
          </a:prstGeom>
          <a:solidFill>
            <a:srgbClr val="45818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16"/>
          <p:cNvSpPr/>
          <p:nvPr/>
        </p:nvSpPr>
        <p:spPr>
          <a:xfrm>
            <a:off x="2592400" y="371800"/>
            <a:ext cx="237600" cy="237600"/>
          </a:xfrm>
          <a:prstGeom prst="donut">
            <a:avLst>
              <a:gd fmla="val 25000" name="adj"/>
            </a:avLst>
          </a:prstGeom>
          <a:solidFill>
            <a:srgbClr val="76A5A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16"/>
          <p:cNvSpPr/>
          <p:nvPr/>
        </p:nvSpPr>
        <p:spPr>
          <a:xfrm>
            <a:off x="2716275" y="779763"/>
            <a:ext cx="237600" cy="237600"/>
          </a:xfrm>
          <a:prstGeom prst="donut">
            <a:avLst>
              <a:gd fmla="val 25000" name="adj"/>
            </a:avLst>
          </a:prstGeom>
          <a:solidFill>
            <a:srgbClr val="76A5A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16"/>
          <p:cNvSpPr/>
          <p:nvPr/>
        </p:nvSpPr>
        <p:spPr>
          <a:xfrm>
            <a:off x="2953875" y="1187750"/>
            <a:ext cx="237600" cy="237600"/>
          </a:xfrm>
          <a:prstGeom prst="donut">
            <a:avLst>
              <a:gd fmla="val 25000" name="adj"/>
            </a:avLst>
          </a:prstGeom>
          <a:solidFill>
            <a:srgbClr val="76A5A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l Agua, Embarcaciones, De Viaje, Río, Barco" id="102" name="Google Shape;102;p17"/>
          <p:cNvPicPr preferRelativeResize="0"/>
          <p:nvPr/>
        </p:nvPicPr>
        <p:blipFill rotWithShape="1">
          <a:blip r:embed="rId3">
            <a:alphaModFix/>
          </a:blip>
          <a:srcRect b="10826" l="0" r="0" t="20303"/>
          <a:stretch/>
        </p:blipFill>
        <p:spPr>
          <a:xfrm>
            <a:off x="0" y="1301400"/>
            <a:ext cx="9144000" cy="2984700"/>
          </a:xfrm>
          <a:prstGeom prst="rect">
            <a:avLst/>
          </a:prstGeom>
          <a:noFill/>
          <a:ln>
            <a:noFill/>
          </a:ln>
        </p:spPr>
      </p:pic>
      <p:sp>
        <p:nvSpPr>
          <p:cNvPr id="103" name="Google Shape;103;p17"/>
          <p:cNvSpPr/>
          <p:nvPr/>
        </p:nvSpPr>
        <p:spPr>
          <a:xfrm>
            <a:off x="0" y="4286100"/>
            <a:ext cx="9144000" cy="857400"/>
          </a:xfrm>
          <a:prstGeom prst="rect">
            <a:avLst/>
          </a:pr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17"/>
          <p:cNvSpPr txBox="1"/>
          <p:nvPr>
            <p:ph idx="1" type="body"/>
          </p:nvPr>
        </p:nvSpPr>
        <p:spPr>
          <a:xfrm>
            <a:off x="1717100" y="4286100"/>
            <a:ext cx="5700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640"/>
              </a:spcBef>
              <a:spcAft>
                <a:spcPts val="1600"/>
              </a:spcAft>
              <a:buClr>
                <a:schemeClr val="lt1"/>
              </a:buClr>
              <a:buFont typeface="Arial"/>
              <a:buNone/>
            </a:pP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“How to make a good presentation”</a:t>
            </a:r>
            <a:endParaRPr i="0" sz="24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05" name="Google Shape;105;p17"/>
          <p:cNvSpPr/>
          <p:nvPr/>
        </p:nvSpPr>
        <p:spPr>
          <a:xfrm>
            <a:off x="0" y="0"/>
            <a:ext cx="9144000" cy="1301400"/>
          </a:xfrm>
          <a:prstGeom prst="rect">
            <a:avLst/>
          </a:pr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17"/>
          <p:cNvSpPr txBox="1"/>
          <p:nvPr>
            <p:ph type="title"/>
          </p:nvPr>
        </p:nvSpPr>
        <p:spPr>
          <a:xfrm>
            <a:off x="1373450" y="222006"/>
            <a:ext cx="63879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TITLE TO INTRODUCE THE FOLLOWING SLIDES</a:t>
            </a:r>
            <a:endParaRPr b="1" i="0" sz="36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8"/>
          <p:cNvSpPr/>
          <p:nvPr/>
        </p:nvSpPr>
        <p:spPr>
          <a:xfrm rot="10800000">
            <a:off x="4053900" y="2407725"/>
            <a:ext cx="4621800" cy="2615700"/>
          </a:xfrm>
          <a:prstGeom prst="trapezoid">
            <a:avLst>
              <a:gd fmla="val 25000" name="adj"/>
            </a:avLst>
          </a:prstGeom>
          <a:solidFill>
            <a:srgbClr val="A4C2F4"/>
          </a:solidFill>
          <a:ln cap="flat" cmpd="sng" w="9525">
            <a:solidFill>
              <a:srgbClr val="4A86E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18"/>
          <p:cNvSpPr txBox="1"/>
          <p:nvPr/>
        </p:nvSpPr>
        <p:spPr>
          <a:xfrm>
            <a:off x="4355319" y="2407725"/>
            <a:ext cx="4016100" cy="26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200">
                <a:latin typeface="Neuton"/>
                <a:ea typeface="Neuton"/>
                <a:cs typeface="Neuton"/>
                <a:sym typeface="Neuton"/>
              </a:rPr>
              <a:t>To get a good presentation is essential to make a good design of the slides, this help us to communicate our message in a clear and simple way and thus guarantee to the success of the presentation.</a:t>
            </a:r>
            <a:endParaRPr sz="2200"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fondos-powerpoint-gratis.png" id="113" name="Google Shape;113;p18"/>
          <p:cNvPicPr preferRelativeResize="0"/>
          <p:nvPr/>
        </p:nvPicPr>
        <p:blipFill rotWithShape="1">
          <a:blip r:embed="rId3">
            <a:alphaModFix/>
          </a:blip>
          <a:srcRect b="278" l="0" r="0" t="278"/>
          <a:stretch/>
        </p:blipFill>
        <p:spPr>
          <a:xfrm>
            <a:off x="4053975" y="172863"/>
            <a:ext cx="1827935" cy="1672349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114" name="Google Shape;114;p18"/>
          <p:cNvCxnSpPr/>
          <p:nvPr/>
        </p:nvCxnSpPr>
        <p:spPr>
          <a:xfrm>
            <a:off x="3559134" y="2083800"/>
            <a:ext cx="5591700" cy="0"/>
          </a:xfrm>
          <a:prstGeom prst="straightConnector1">
            <a:avLst/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15" name="Google Shape;115;p18"/>
          <p:cNvCxnSpPr/>
          <p:nvPr/>
        </p:nvCxnSpPr>
        <p:spPr>
          <a:xfrm>
            <a:off x="3552825" y="2156100"/>
            <a:ext cx="5591700" cy="0"/>
          </a:xfrm>
          <a:prstGeom prst="straightConnector1">
            <a:avLst/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16" name="Google Shape;116;p18"/>
          <p:cNvCxnSpPr/>
          <p:nvPr/>
        </p:nvCxnSpPr>
        <p:spPr>
          <a:xfrm>
            <a:off x="3552825" y="2011500"/>
            <a:ext cx="5591700" cy="0"/>
          </a:xfrm>
          <a:prstGeom prst="straightConnector1">
            <a:avLst/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17" name="Google Shape;117;p18"/>
          <p:cNvSpPr txBox="1"/>
          <p:nvPr/>
        </p:nvSpPr>
        <p:spPr>
          <a:xfrm>
            <a:off x="6212700" y="651438"/>
            <a:ext cx="2463000" cy="715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4000">
                <a:latin typeface="Neuton"/>
                <a:ea typeface="Neuton"/>
                <a:cs typeface="Neuton"/>
                <a:sym typeface="Neuton"/>
              </a:rPr>
              <a:t>THE IDEA</a:t>
            </a:r>
            <a:endParaRPr sz="4000"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Liverpool, Muelle Albert, Porto, Almacenes, Industrial" id="118" name="Google Shape;118;p1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0" y="0"/>
            <a:ext cx="3552825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19"/>
          <p:cNvSpPr txBox="1"/>
          <p:nvPr>
            <p:ph type="title"/>
          </p:nvPr>
        </p:nvSpPr>
        <p:spPr>
          <a:xfrm>
            <a:off x="980813" y="1242000"/>
            <a:ext cx="75264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TOPICS TO TALK ABOUT</a:t>
            </a:r>
            <a:endParaRPr b="1" sz="36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24" name="Google Shape;124;p19"/>
          <p:cNvSpPr txBox="1"/>
          <p:nvPr>
            <p:ph idx="1" type="body"/>
          </p:nvPr>
        </p:nvSpPr>
        <p:spPr>
          <a:xfrm>
            <a:off x="760425" y="2182931"/>
            <a:ext cx="7926300" cy="2598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457200" marR="0" rtl="0" algn="l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8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Choose a clean background to avoid distracting.</a:t>
            </a:r>
            <a:endParaRPr sz="18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8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Transmit only one idea per slide .</a:t>
            </a:r>
            <a:endParaRPr sz="18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8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Do not overload slides, just 6 or 7 lines.</a:t>
            </a:r>
            <a:endParaRPr sz="18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8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Each line no more than 7 words.</a:t>
            </a:r>
            <a:endParaRPr sz="18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rPr lang="es-ES" sz="18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It is preferable that the audience listen to your, rather that read to the presentation.</a:t>
            </a:r>
            <a:endParaRPr sz="18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image, photos, picture, slides icon" id="125" name="Google Shape;125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36788" y="1158475"/>
            <a:ext cx="1024450" cy="1024450"/>
          </a:xfrm>
          <a:prstGeom prst="rect">
            <a:avLst/>
          </a:prstGeom>
          <a:noFill/>
          <a:ln>
            <a:noFill/>
          </a:ln>
        </p:spPr>
      </p:pic>
      <p:sp>
        <p:nvSpPr>
          <p:cNvPr id="126" name="Google Shape;126;p19"/>
          <p:cNvSpPr/>
          <p:nvPr/>
        </p:nvSpPr>
        <p:spPr>
          <a:xfrm>
            <a:off x="-100" y="0"/>
            <a:ext cx="9144000" cy="1138200"/>
          </a:xfrm>
          <a:prstGeom prst="mathMinus">
            <a:avLst>
              <a:gd fmla="val 23520" name="adj1"/>
            </a:avLst>
          </a:prstGeom>
          <a:solidFill>
            <a:srgbClr val="76A5A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19"/>
          <p:cNvSpPr/>
          <p:nvPr/>
        </p:nvSpPr>
        <p:spPr>
          <a:xfrm>
            <a:off x="1099175" y="4461900"/>
            <a:ext cx="7289700" cy="681600"/>
          </a:xfrm>
          <a:prstGeom prst="mathMinus">
            <a:avLst>
              <a:gd fmla="val 23520" name="adj1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19"/>
          <p:cNvSpPr/>
          <p:nvPr/>
        </p:nvSpPr>
        <p:spPr>
          <a:xfrm>
            <a:off x="980825" y="2389913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19"/>
          <p:cNvSpPr/>
          <p:nvPr/>
        </p:nvSpPr>
        <p:spPr>
          <a:xfrm>
            <a:off x="980825" y="2860438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19"/>
          <p:cNvSpPr/>
          <p:nvPr/>
        </p:nvSpPr>
        <p:spPr>
          <a:xfrm>
            <a:off x="980825" y="3330963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19"/>
          <p:cNvSpPr/>
          <p:nvPr/>
        </p:nvSpPr>
        <p:spPr>
          <a:xfrm>
            <a:off x="980825" y="3801488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19"/>
          <p:cNvSpPr/>
          <p:nvPr/>
        </p:nvSpPr>
        <p:spPr>
          <a:xfrm>
            <a:off x="980825" y="4272013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Liverpool, Puerto, Muelle, Nave" id="137" name="Google Shape;137;p20"/>
          <p:cNvPicPr preferRelativeResize="0"/>
          <p:nvPr/>
        </p:nvPicPr>
        <p:blipFill rotWithShape="1">
          <a:blip r:embed="rId3">
            <a:alphaModFix/>
          </a:blip>
          <a:srcRect b="23116" l="0" r="0" t="33135"/>
          <a:stretch/>
        </p:blipFill>
        <p:spPr>
          <a:xfrm>
            <a:off x="714375" y="2893325"/>
            <a:ext cx="7715250" cy="2250175"/>
          </a:xfrm>
          <a:prstGeom prst="rect">
            <a:avLst/>
          </a:prstGeom>
          <a:noFill/>
          <a:ln>
            <a:noFill/>
          </a:ln>
        </p:spPr>
      </p:pic>
      <p:sp>
        <p:nvSpPr>
          <p:cNvPr id="138" name="Google Shape;138;p20"/>
          <p:cNvSpPr txBox="1"/>
          <p:nvPr>
            <p:ph type="title"/>
          </p:nvPr>
        </p:nvSpPr>
        <p:spPr>
          <a:xfrm>
            <a:off x="2605225" y="0"/>
            <a:ext cx="41961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The Context</a:t>
            </a:r>
            <a:endParaRPr b="1" i="0" sz="36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39" name="Google Shape;139;p20"/>
          <p:cNvSpPr txBox="1"/>
          <p:nvPr/>
        </p:nvSpPr>
        <p:spPr>
          <a:xfrm>
            <a:off x="2342675" y="1189125"/>
            <a:ext cx="4458600" cy="157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139700" lvl="0" marL="342900" rtl="0" algn="ctr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Inhabitants: 850.000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-139700" lvl="0" marL="342900" rtl="0" algn="ctr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Mobile </a:t>
            </a: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diffusion</a:t>
            </a: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: 80 %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-139700" lvl="0" marL="342900" rtl="0" algn="ctr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-139700" lvl="0" marL="342900" rtl="0" algn="ctr">
              <a:spcBef>
                <a:spcPts val="640"/>
              </a:spcBef>
              <a:spcAft>
                <a:spcPts val="0"/>
              </a:spcAft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Profit: 200 million $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USUARIO MÓVIL.png" id="140" name="Google Shape;140;p2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376075" y="1546827"/>
            <a:ext cx="425258" cy="47252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group, people, users icon" id="141" name="Google Shape;141;p20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432225" y="1074294"/>
            <a:ext cx="472550" cy="472535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142" name="Google Shape;142;p20"/>
          <p:cNvCxnSpPr/>
          <p:nvPr/>
        </p:nvCxnSpPr>
        <p:spPr>
          <a:xfrm>
            <a:off x="2605225" y="2409900"/>
            <a:ext cx="4196100" cy="0"/>
          </a:xfrm>
          <a:prstGeom prst="straightConnector1">
            <a:avLst/>
          </a:prstGeom>
          <a:noFill/>
          <a:ln cap="flat" cmpd="sng" w="3810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43" name="Google Shape;143;p20"/>
          <p:cNvSpPr/>
          <p:nvPr/>
        </p:nvSpPr>
        <p:spPr>
          <a:xfrm>
            <a:off x="722975" y="1208538"/>
            <a:ext cx="1156775" cy="1537375"/>
          </a:xfrm>
          <a:prstGeom prst="flowChartOffpageConnector">
            <a:avLst/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20"/>
          <p:cNvSpPr/>
          <p:nvPr/>
        </p:nvSpPr>
        <p:spPr>
          <a:xfrm>
            <a:off x="7264200" y="1208538"/>
            <a:ext cx="1156775" cy="1537375"/>
          </a:xfrm>
          <a:prstGeom prst="flowChartOffpageConnector">
            <a:avLst/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20"/>
          <p:cNvSpPr/>
          <p:nvPr/>
        </p:nvSpPr>
        <p:spPr>
          <a:xfrm rot="10800000">
            <a:off x="7264200" y="196363"/>
            <a:ext cx="1156775" cy="1537375"/>
          </a:xfrm>
          <a:prstGeom prst="flowChartOffpageConnector">
            <a:avLst/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20"/>
          <p:cNvSpPr/>
          <p:nvPr/>
        </p:nvSpPr>
        <p:spPr>
          <a:xfrm rot="10800000">
            <a:off x="722975" y="196363"/>
            <a:ext cx="1156775" cy="1537375"/>
          </a:xfrm>
          <a:prstGeom prst="flowChartOffpageConnector">
            <a:avLst/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Liverpool, Frente Al Mar, Propiedad De Inversión" id="151" name="Google Shape;151;p21"/>
          <p:cNvPicPr preferRelativeResize="0"/>
          <p:nvPr/>
        </p:nvPicPr>
        <p:blipFill rotWithShape="1">
          <a:blip r:embed="rId3">
            <a:alphaModFix/>
          </a:blip>
          <a:srcRect b="15626" l="0" r="0" t="0"/>
          <a:stretch/>
        </p:blipFill>
        <p:spPr>
          <a:xfrm>
            <a:off x="0" y="0"/>
            <a:ext cx="9144001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52" name="Google Shape;152;p21"/>
          <p:cNvSpPr txBox="1"/>
          <p:nvPr>
            <p:ph type="title"/>
          </p:nvPr>
        </p:nvSpPr>
        <p:spPr>
          <a:xfrm>
            <a:off x="3045050" y="341125"/>
            <a:ext cx="309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i="0" lang="es-ES" sz="4800" u="none" cap="none" strike="noStrike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LA IDEA</a:t>
            </a:r>
            <a:endParaRPr b="1" i="0" sz="48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53" name="Google Shape;153;p21"/>
          <p:cNvSpPr txBox="1"/>
          <p:nvPr>
            <p:ph idx="1" type="body"/>
          </p:nvPr>
        </p:nvSpPr>
        <p:spPr>
          <a:xfrm>
            <a:off x="2712900" y="1996975"/>
            <a:ext cx="3718200" cy="1948200"/>
          </a:xfrm>
          <a:prstGeom prst="rect">
            <a:avLst/>
          </a:prstGeom>
          <a:solidFill>
            <a:srgbClr val="D9D9D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2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Define the main idea that will be the focus of your presentation.</a:t>
            </a:r>
            <a:endParaRPr sz="22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2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Use icons or illustrations to attract the attention of your audience.</a:t>
            </a:r>
            <a:endParaRPr sz="22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54" name="Google Shape;154;p21"/>
          <p:cNvSpPr/>
          <p:nvPr/>
        </p:nvSpPr>
        <p:spPr>
          <a:xfrm>
            <a:off x="7100" y="1417550"/>
            <a:ext cx="9144000" cy="167100"/>
          </a:xfrm>
          <a:prstGeom prst="mathMinus">
            <a:avLst>
              <a:gd fmla="val 23520" name="adj1"/>
            </a:avLst>
          </a:prstGeom>
          <a:solidFill>
            <a:srgbClr val="1C4587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p22"/>
          <p:cNvSpPr txBox="1"/>
          <p:nvPr>
            <p:ph type="title"/>
          </p:nvPr>
        </p:nvSpPr>
        <p:spPr>
          <a:xfrm>
            <a:off x="457200" y="842387"/>
            <a:ext cx="822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TWO COLUMNS TEXT</a:t>
            </a:r>
            <a:endParaRPr b="1" sz="36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graphicFrame>
        <p:nvGraphicFramePr>
          <p:cNvPr id="160" name="Google Shape;160;p22"/>
          <p:cNvGraphicFramePr/>
          <p:nvPr/>
        </p:nvGraphicFramePr>
        <p:xfrm>
          <a:off x="1218750" y="25187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{325B8178-AF19-4267-B933-2918E2CCB35F}</a:tableStyleId>
              </a:tblPr>
              <a:tblGrid>
                <a:gridCol w="3363575"/>
                <a:gridCol w="3363575"/>
              </a:tblGrid>
              <a:tr h="22165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Text Size</a:t>
                      </a:r>
                      <a:endParaRPr b="1"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t/>
                      </a:r>
                      <a:endParaRPr b="1"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SzPts val="1100"/>
                        <a:buNone/>
                      </a:pPr>
                      <a:r>
                        <a:rPr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The text should be readable from the end of the auditorium, so choose a well readable font and use a minimum size of 24.</a:t>
                      </a:r>
                      <a:endParaRPr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26670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Margins around the text</a:t>
                      </a:r>
                      <a:endParaRPr b="1"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26670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t/>
                      </a:r>
                      <a:endParaRPr b="1"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26670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SzPts val="1100"/>
                        <a:buNone/>
                      </a:pPr>
                      <a:r>
                        <a:rPr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The texts, images or graphics should not be next to the edge of the slide. The edges should be wide around the texts.</a:t>
                      </a:r>
                      <a:endParaRPr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61" name="Google Shape;161;p22"/>
          <p:cNvSpPr/>
          <p:nvPr/>
        </p:nvSpPr>
        <p:spPr>
          <a:xfrm>
            <a:off x="247875" y="526750"/>
            <a:ext cx="681675" cy="4317225"/>
          </a:xfrm>
          <a:prstGeom prst="flowChartOffpageConnector">
            <a:avLst/>
          </a:prstGeom>
          <a:solidFill>
            <a:srgbClr val="6D9EEB"/>
          </a:solidFill>
          <a:ln cap="flat" cmpd="sng" w="952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22"/>
          <p:cNvSpPr/>
          <p:nvPr/>
        </p:nvSpPr>
        <p:spPr>
          <a:xfrm>
            <a:off x="8235075" y="526750"/>
            <a:ext cx="681675" cy="4317225"/>
          </a:xfrm>
          <a:prstGeom prst="flowChartOffpageConnector">
            <a:avLst/>
          </a:prstGeom>
          <a:solidFill>
            <a:srgbClr val="6D9EEB"/>
          </a:solidFill>
          <a:ln cap="flat" cmpd="sng" w="952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22"/>
          <p:cNvSpPr/>
          <p:nvPr/>
        </p:nvSpPr>
        <p:spPr>
          <a:xfrm rot="10800000">
            <a:off x="8235075" y="196375"/>
            <a:ext cx="681675" cy="330375"/>
          </a:xfrm>
          <a:prstGeom prst="flowChartOffpageConnector">
            <a:avLst/>
          </a:prstGeom>
          <a:solidFill>
            <a:srgbClr val="6D9EEB"/>
          </a:solidFill>
          <a:ln cap="flat" cmpd="sng" w="952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22"/>
          <p:cNvSpPr/>
          <p:nvPr/>
        </p:nvSpPr>
        <p:spPr>
          <a:xfrm rot="10800000">
            <a:off x="247875" y="196375"/>
            <a:ext cx="681675" cy="330375"/>
          </a:xfrm>
          <a:prstGeom prst="flowChartOffpageConnector">
            <a:avLst/>
          </a:prstGeom>
          <a:solidFill>
            <a:srgbClr val="6D9EEB"/>
          </a:solidFill>
          <a:ln cap="flat" cmpd="sng" w="952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165" name="Google Shape;165;p22"/>
          <p:cNvCxnSpPr/>
          <p:nvPr/>
        </p:nvCxnSpPr>
        <p:spPr>
          <a:xfrm rot="10800000">
            <a:off x="4572000" y="2582137"/>
            <a:ext cx="0" cy="1803000"/>
          </a:xfrm>
          <a:prstGeom prst="straightConnector1">
            <a:avLst/>
          </a:prstGeom>
          <a:noFill/>
          <a:ln cap="flat" cmpd="sng" w="3810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23"/>
          <p:cNvSpPr/>
          <p:nvPr/>
        </p:nvSpPr>
        <p:spPr>
          <a:xfrm>
            <a:off x="414900" y="2367775"/>
            <a:ext cx="2230800" cy="2517600"/>
          </a:xfrm>
          <a:prstGeom prst="flowChartConnector">
            <a:avLst/>
          </a:prstGeom>
          <a:solidFill>
            <a:srgbClr val="A4C2F4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600">
                <a:latin typeface="Neuton"/>
                <a:ea typeface="Neuton"/>
                <a:cs typeface="Neuton"/>
                <a:sym typeface="Neuton"/>
              </a:rPr>
              <a:t>LOREM IPSUM</a:t>
            </a:r>
            <a:endParaRPr b="1" sz="16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latin typeface="Neuton"/>
                <a:ea typeface="Neuton"/>
                <a:cs typeface="Neuton"/>
                <a:sym typeface="Neuton"/>
              </a:rPr>
              <a:t>Eodem modo typi, qui nunc nobis videntur parum clari.</a:t>
            </a:r>
            <a:endParaRPr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72" name="Google Shape;172;p23"/>
          <p:cNvSpPr txBox="1"/>
          <p:nvPr>
            <p:ph type="title"/>
          </p:nvPr>
        </p:nvSpPr>
        <p:spPr>
          <a:xfrm>
            <a:off x="346800" y="143000"/>
            <a:ext cx="83658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INFOGRAPHIC DIAGRAM</a:t>
            </a:r>
            <a:endParaRPr b="1" sz="36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73" name="Google Shape;173;p23"/>
          <p:cNvSpPr/>
          <p:nvPr/>
        </p:nvSpPr>
        <p:spPr>
          <a:xfrm>
            <a:off x="6481800" y="2367775"/>
            <a:ext cx="2230800" cy="2517600"/>
          </a:xfrm>
          <a:prstGeom prst="flowChartConnector">
            <a:avLst/>
          </a:prstGeom>
          <a:solidFill>
            <a:srgbClr val="A4C2F4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600">
                <a:latin typeface="Neuton"/>
                <a:ea typeface="Neuton"/>
                <a:cs typeface="Neuton"/>
                <a:sym typeface="Neuton"/>
              </a:rPr>
              <a:t>LOREM IPSUM</a:t>
            </a:r>
            <a:endParaRPr b="1" sz="16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latin typeface="Neuton"/>
                <a:ea typeface="Neuton"/>
                <a:cs typeface="Neuton"/>
                <a:sym typeface="Neuton"/>
              </a:rPr>
              <a:t>Eodem modo typi, qui nunc nobis videntur parum clari.</a:t>
            </a:r>
            <a:endParaRPr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74" name="Google Shape;174;p23"/>
          <p:cNvSpPr/>
          <p:nvPr/>
        </p:nvSpPr>
        <p:spPr>
          <a:xfrm>
            <a:off x="3414300" y="2367775"/>
            <a:ext cx="2230800" cy="2517600"/>
          </a:xfrm>
          <a:prstGeom prst="flowChartConnector">
            <a:avLst/>
          </a:prstGeom>
          <a:solidFill>
            <a:srgbClr val="A4C2F4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600">
                <a:latin typeface="Neuton"/>
                <a:ea typeface="Neuton"/>
                <a:cs typeface="Neuton"/>
                <a:sym typeface="Neuton"/>
              </a:rPr>
              <a:t>LOREM IPSUM</a:t>
            </a:r>
            <a:endParaRPr b="1" sz="16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latin typeface="Neuton"/>
                <a:ea typeface="Neuton"/>
                <a:cs typeface="Neuton"/>
                <a:sym typeface="Neuton"/>
              </a:rPr>
              <a:t>Eodem modo typi, qui nunc nobis videntur parum clari.</a:t>
            </a:r>
            <a:endParaRPr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book, bookmark icon" id="175" name="Google Shape;175;p2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247150" y="4185300"/>
            <a:ext cx="700087" cy="700087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book, bookmark icon" id="176" name="Google Shape;176;p2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180263" y="4185300"/>
            <a:ext cx="700087" cy="700087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book, bookmark icon" id="177" name="Google Shape;177;p2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179663" y="4185300"/>
            <a:ext cx="700087" cy="700087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178" name="Google Shape;178;p23"/>
          <p:cNvCxnSpPr>
            <a:stCxn id="172" idx="2"/>
            <a:endCxn id="171" idx="0"/>
          </p:cNvCxnSpPr>
          <p:nvPr/>
        </p:nvCxnSpPr>
        <p:spPr>
          <a:xfrm flipH="1">
            <a:off x="1530300" y="1000400"/>
            <a:ext cx="2999400" cy="136740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stealth"/>
          </a:ln>
        </p:spPr>
      </p:cxnSp>
      <p:cxnSp>
        <p:nvCxnSpPr>
          <p:cNvPr id="179" name="Google Shape;179;p23"/>
          <p:cNvCxnSpPr>
            <a:stCxn id="172" idx="2"/>
            <a:endCxn id="174" idx="0"/>
          </p:cNvCxnSpPr>
          <p:nvPr/>
        </p:nvCxnSpPr>
        <p:spPr>
          <a:xfrm>
            <a:off x="4529700" y="1000400"/>
            <a:ext cx="0" cy="136740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stealth"/>
          </a:ln>
        </p:spPr>
      </p:cxnSp>
      <p:cxnSp>
        <p:nvCxnSpPr>
          <p:cNvPr id="180" name="Google Shape;180;p23"/>
          <p:cNvCxnSpPr>
            <a:stCxn id="172" idx="2"/>
            <a:endCxn id="173" idx="0"/>
          </p:cNvCxnSpPr>
          <p:nvPr/>
        </p:nvCxnSpPr>
        <p:spPr>
          <a:xfrm>
            <a:off x="4529700" y="1000400"/>
            <a:ext cx="3067500" cy="136740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stealth"/>
          </a:ln>
        </p:spPr>
      </p:cxn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Liverpool, Ciudad, Cielo, El Agua, Mersey, Inglaterra" id="185" name="Google Shape;185;p2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5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6" name="Google Shape;186;p24"/>
          <p:cNvSpPr/>
          <p:nvPr/>
        </p:nvSpPr>
        <p:spPr>
          <a:xfrm>
            <a:off x="605075" y="1760500"/>
            <a:ext cx="7933800" cy="1722900"/>
          </a:xfrm>
          <a:prstGeom prst="rect">
            <a:avLst/>
          </a:prstGeom>
          <a:solidFill>
            <a:srgbClr val="D9D9D9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87" name="Google Shape;187;p24"/>
          <p:cNvSpPr txBox="1"/>
          <p:nvPr>
            <p:ph type="title"/>
          </p:nvPr>
        </p:nvSpPr>
        <p:spPr>
          <a:xfrm>
            <a:off x="1901825" y="191150"/>
            <a:ext cx="53403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THREE COLUMNS TEXT</a:t>
            </a:r>
            <a:endParaRPr b="1" sz="36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graphicFrame>
        <p:nvGraphicFramePr>
          <p:cNvPr id="188" name="Google Shape;188;p24"/>
          <p:cNvGraphicFramePr/>
          <p:nvPr/>
        </p:nvGraphicFramePr>
        <p:xfrm>
          <a:off x="605125" y="1760488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{325B8178-AF19-4267-B933-2918E2CCB35F}</a:tableStyleId>
              </a:tblPr>
              <a:tblGrid>
                <a:gridCol w="2644600"/>
                <a:gridCol w="2644600"/>
                <a:gridCol w="2644600"/>
              </a:tblGrid>
              <a:tr h="1722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500">
                          <a:latin typeface="Neuton"/>
                          <a:ea typeface="Neuton"/>
                          <a:cs typeface="Neuton"/>
                          <a:sym typeface="Neuton"/>
                        </a:rPr>
                        <a:t>Less is more</a:t>
                      </a:r>
                      <a:endParaRPr b="1"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s-ES" sz="1500">
                          <a:latin typeface="Neuton"/>
                          <a:ea typeface="Neuton"/>
                          <a:cs typeface="Neuton"/>
                          <a:sym typeface="Neuton"/>
                        </a:rPr>
                        <a:t>The less information you give, better remember your audience. Create shorts and concise messages.</a:t>
                      </a:r>
                      <a:endParaRPr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500">
                          <a:latin typeface="Neuton"/>
                          <a:ea typeface="Neuton"/>
                          <a:cs typeface="Neuton"/>
                          <a:sym typeface="Neuton"/>
                        </a:rPr>
                        <a:t>Use the contrast </a:t>
                      </a:r>
                      <a:endParaRPr b="1"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s-ES" sz="1500">
                          <a:latin typeface="Neuton"/>
                          <a:ea typeface="Neuton"/>
                          <a:cs typeface="Neuton"/>
                          <a:sym typeface="Neuton"/>
                        </a:rPr>
                        <a:t>The contrast gives you the option to call attention to what you want to highlight. Use the size, colour, composition.</a:t>
                      </a:r>
                      <a:endParaRPr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500">
                          <a:latin typeface="Neuton"/>
                          <a:ea typeface="Neuton"/>
                          <a:cs typeface="Neuton"/>
                          <a:sym typeface="Neuton"/>
                        </a:rPr>
                        <a:t>Use a good template</a:t>
                      </a:r>
                      <a:endParaRPr b="1"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s-ES" sz="1500">
                          <a:latin typeface="Neuton"/>
                          <a:ea typeface="Neuton"/>
                          <a:cs typeface="Neuton"/>
                          <a:sym typeface="Neuton"/>
                        </a:rPr>
                        <a:t>You must choose a template that suits the type of work your are about to submit.</a:t>
                      </a:r>
                      <a:endParaRPr sz="15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p25"/>
          <p:cNvSpPr txBox="1"/>
          <p:nvPr>
            <p:ph type="title"/>
          </p:nvPr>
        </p:nvSpPr>
        <p:spPr>
          <a:xfrm>
            <a:off x="4370075" y="2867425"/>
            <a:ext cx="4243500" cy="201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A good image in your presentation is worth a thousand words.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Choose good themes for your presentations.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94" name="Google Shape;194;p25"/>
          <p:cNvSpPr txBox="1"/>
          <p:nvPr/>
        </p:nvSpPr>
        <p:spPr>
          <a:xfrm>
            <a:off x="4370075" y="823525"/>
            <a:ext cx="42435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600">
                <a:latin typeface="Neuton"/>
                <a:ea typeface="Neuton"/>
                <a:cs typeface="Neuton"/>
                <a:sym typeface="Neuton"/>
              </a:rPr>
              <a:t>USE OF IMAGES</a:t>
            </a:r>
            <a:endParaRPr b="1" sz="3600"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Río Mersey, Liverpool, Río, Puesta Del Sol" id="195" name="Google Shape;195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0"/>
            <a:ext cx="385762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96" name="Google Shape;196;p25"/>
          <p:cNvSpPr/>
          <p:nvPr/>
        </p:nvSpPr>
        <p:spPr>
          <a:xfrm>
            <a:off x="4370075" y="1817975"/>
            <a:ext cx="4243500" cy="700500"/>
          </a:xfrm>
          <a:prstGeom prst="diamond">
            <a:avLst/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197" name="Google Shape;197;p25"/>
          <p:cNvCxnSpPr>
            <a:stCxn id="196" idx="1"/>
            <a:endCxn id="196" idx="3"/>
          </p:cNvCxnSpPr>
          <p:nvPr/>
        </p:nvCxnSpPr>
        <p:spPr>
          <a:xfrm>
            <a:off x="4370075" y="2168225"/>
            <a:ext cx="4243500" cy="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98" name="Google Shape;198;p25"/>
          <p:cNvCxnSpPr>
            <a:stCxn id="196" idx="1"/>
            <a:endCxn id="196" idx="0"/>
          </p:cNvCxnSpPr>
          <p:nvPr/>
        </p:nvCxnSpPr>
        <p:spPr>
          <a:xfrm flipH="1" rot="10800000">
            <a:off x="4370075" y="1818125"/>
            <a:ext cx="2121900" cy="35010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99" name="Google Shape;199;p25"/>
          <p:cNvCxnSpPr/>
          <p:nvPr/>
        </p:nvCxnSpPr>
        <p:spPr>
          <a:xfrm flipH="1" rot="10800000">
            <a:off x="6491975" y="2168225"/>
            <a:ext cx="2121900" cy="350400"/>
          </a:xfrm>
          <a:prstGeom prst="straightConnector1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26"/>
          <p:cNvSpPr/>
          <p:nvPr/>
        </p:nvSpPr>
        <p:spPr>
          <a:xfrm rot="-5400000">
            <a:off x="6747900" y="2747400"/>
            <a:ext cx="2396100" cy="2396100"/>
          </a:xfrm>
          <a:prstGeom prst="rtTriangle">
            <a:avLst/>
          </a:prstGeom>
          <a:solidFill>
            <a:srgbClr val="45818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p26"/>
          <p:cNvSpPr txBox="1"/>
          <p:nvPr>
            <p:ph type="title"/>
          </p:nvPr>
        </p:nvSpPr>
        <p:spPr>
          <a:xfrm>
            <a:off x="278875" y="2143125"/>
            <a:ext cx="2943600" cy="2473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With a good image you can explain a complex concept in a simple way.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206" name="Google Shape;206;p26"/>
          <p:cNvSpPr txBox="1"/>
          <p:nvPr/>
        </p:nvSpPr>
        <p:spPr>
          <a:xfrm>
            <a:off x="2240250" y="619238"/>
            <a:ext cx="46635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3600">
                <a:latin typeface="Neuton"/>
                <a:ea typeface="Neuton"/>
                <a:cs typeface="Neuton"/>
                <a:sym typeface="Neuton"/>
              </a:rPr>
              <a:t>USE OF IMAGES</a:t>
            </a:r>
            <a:endParaRPr b="1" sz="3600"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Liverpool, Mersey, Edificio De Hígado, Gracias, Mar" id="207" name="Google Shape;207;p2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346375" y="1702675"/>
            <a:ext cx="5591051" cy="3225600"/>
          </a:xfrm>
          <a:prstGeom prst="rect">
            <a:avLst/>
          </a:prstGeom>
          <a:noFill/>
          <a:ln>
            <a:noFill/>
          </a:ln>
        </p:spPr>
      </p:pic>
      <p:sp>
        <p:nvSpPr>
          <p:cNvPr id="208" name="Google Shape;208;p26"/>
          <p:cNvSpPr/>
          <p:nvPr/>
        </p:nvSpPr>
        <p:spPr>
          <a:xfrm rot="5400000">
            <a:off x="75" y="0"/>
            <a:ext cx="2396100" cy="2396100"/>
          </a:xfrm>
          <a:prstGeom prst="rtTriangle">
            <a:avLst/>
          </a:prstGeom>
          <a:solidFill>
            <a:srgbClr val="45818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Leigh, Leeds, Liverpool, Canal, Embarcaciones, Michael" id="214" name="Google Shape;214;p27"/>
          <p:cNvPicPr preferRelativeResize="0"/>
          <p:nvPr/>
        </p:nvPicPr>
        <p:blipFill rotWithShape="1">
          <a:blip r:embed="rId3">
            <a:alphaModFix/>
          </a:blip>
          <a:srcRect b="6926" l="0" r="0" t="6926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15" name="Google Shape;215;p27"/>
          <p:cNvSpPr txBox="1"/>
          <p:nvPr/>
        </p:nvSpPr>
        <p:spPr>
          <a:xfrm>
            <a:off x="990600" y="4465600"/>
            <a:ext cx="7162800" cy="468600"/>
          </a:xfrm>
          <a:prstGeom prst="rect">
            <a:avLst/>
          </a:prstGeom>
          <a:solidFill>
            <a:srgbClr val="D9D9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600">
                <a:latin typeface="Neuton"/>
                <a:ea typeface="Neuton"/>
                <a:cs typeface="Neuton"/>
                <a:sym typeface="Neuton"/>
              </a:rPr>
              <a:t>A good image impacts in our audience</a:t>
            </a:r>
            <a:endParaRPr b="1" sz="2600"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camera, image, photo, picture, pictures icon" id="216" name="Google Shape;216;p2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003788" y="185925"/>
            <a:ext cx="1136425" cy="11364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28"/>
          <p:cNvSpPr/>
          <p:nvPr/>
        </p:nvSpPr>
        <p:spPr>
          <a:xfrm rot="5400000">
            <a:off x="-934225" y="1153500"/>
            <a:ext cx="3666900" cy="1302900"/>
          </a:xfrm>
          <a:prstGeom prst="homePlate">
            <a:avLst>
              <a:gd fmla="val 50000" name="adj"/>
            </a:avLst>
          </a:prstGeom>
          <a:solidFill>
            <a:srgbClr val="D0E0E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28"/>
          <p:cNvSpPr txBox="1"/>
          <p:nvPr>
            <p:ph type="title"/>
          </p:nvPr>
        </p:nvSpPr>
        <p:spPr>
          <a:xfrm>
            <a:off x="704850" y="165525"/>
            <a:ext cx="7735800" cy="68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USE OF TABLES</a:t>
            </a:r>
            <a:endParaRPr b="1" sz="36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223" name="Google Shape;223;p28"/>
          <p:cNvSpPr txBox="1"/>
          <p:nvPr>
            <p:ph idx="1" type="body"/>
          </p:nvPr>
        </p:nvSpPr>
        <p:spPr>
          <a:xfrm>
            <a:off x="2763000" y="1122575"/>
            <a:ext cx="5429100" cy="1182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The tables are very useful for displaying information ordered.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graphicFrame>
        <p:nvGraphicFramePr>
          <p:cNvPr id="224" name="Google Shape;224;p28"/>
          <p:cNvGraphicFramePr/>
          <p:nvPr/>
        </p:nvGraphicFramePr>
        <p:xfrm>
          <a:off x="1715250" y="257283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{325B8178-AF19-4267-B933-2918E2CCB35F}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7882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CAPITAL</a:t>
                      </a:r>
                      <a:endParaRPr b="1"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>
                    <a:solidFill>
                      <a:srgbClr val="F6B26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Calibri"/>
                        <a:buNone/>
                      </a:pPr>
                      <a:r>
                        <a:rPr b="1" lang="es-ES">
                          <a:latin typeface="Neuton"/>
                          <a:ea typeface="Neuton"/>
                          <a:cs typeface="Neuton"/>
                          <a:sym typeface="Neuton"/>
                        </a:rPr>
                        <a:t>CITIZENS (MILLIONS)</a:t>
                      </a:r>
                      <a:endParaRPr b="1" sz="11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>
                    <a:solidFill>
                      <a:srgbClr val="F6B26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Calibri"/>
                        <a:buNone/>
                      </a:pPr>
                      <a:r>
                        <a:rPr b="1"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CURRENCY</a:t>
                      </a:r>
                      <a:endParaRPr b="1" sz="11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>
                    <a:solidFill>
                      <a:srgbClr val="F6B26B"/>
                    </a:solidFill>
                  </a:tcPr>
                </a:tc>
              </a:tr>
              <a:tr h="4618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MÉXICO</a:t>
                      </a:r>
                      <a:endParaRPr sz="11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>
                    <a:solidFill>
                      <a:srgbClr val="F6B26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CIUDAD DE MÉXICO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122 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PESO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</a:tr>
              <a:tr h="4618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USA</a:t>
                      </a:r>
                      <a:endParaRPr b="1"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>
                    <a:solidFill>
                      <a:srgbClr val="F6B26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WASHINGTON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270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DOLLAR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</a:tr>
              <a:tr h="4618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GERMANY</a:t>
                      </a:r>
                      <a:endParaRPr b="1"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>
                    <a:solidFill>
                      <a:srgbClr val="F6B26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BERLIN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82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400">
                          <a:latin typeface="Neuton"/>
                          <a:ea typeface="Neuton"/>
                          <a:cs typeface="Neuton"/>
                          <a:sym typeface="Neuton"/>
                        </a:rPr>
                        <a:t>EURO</a:t>
                      </a:r>
                      <a:endParaRPr sz="14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34300" marB="34300" marR="91450" marL="91450"/>
                </a:tc>
              </a:tr>
            </a:tbl>
          </a:graphicData>
        </a:graphic>
      </p:graphicFrame>
      <p:pic>
        <p:nvPicPr>
          <p:cNvPr descr="bar, bar chart, chart, diagram icon" id="225" name="Google Shape;225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28291" y="267022"/>
            <a:ext cx="1146265" cy="114626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29"/>
          <p:cNvSpPr/>
          <p:nvPr/>
        </p:nvSpPr>
        <p:spPr>
          <a:xfrm rot="10800000">
            <a:off x="7080300" y="0"/>
            <a:ext cx="2063700" cy="2063700"/>
          </a:xfrm>
          <a:prstGeom prst="rtTriangle">
            <a:avLst/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29"/>
          <p:cNvSpPr/>
          <p:nvPr/>
        </p:nvSpPr>
        <p:spPr>
          <a:xfrm rot="5400000">
            <a:off x="0" y="0"/>
            <a:ext cx="2063700" cy="2063700"/>
          </a:xfrm>
          <a:prstGeom prst="rtTriangle">
            <a:avLst/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" name="Google Shape;232;p29"/>
          <p:cNvSpPr txBox="1"/>
          <p:nvPr>
            <p:ph idx="1" type="body"/>
          </p:nvPr>
        </p:nvSpPr>
        <p:spPr>
          <a:xfrm>
            <a:off x="457200" y="1173907"/>
            <a:ext cx="8229600" cy="83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Graphics help us to understand the relationships between numerical values.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233" name="Google Shape;233;p29"/>
          <p:cNvSpPr txBox="1"/>
          <p:nvPr>
            <p:ph type="title"/>
          </p:nvPr>
        </p:nvSpPr>
        <p:spPr>
          <a:xfrm>
            <a:off x="457200" y="445800"/>
            <a:ext cx="8229600" cy="55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USE OF CHARTS</a:t>
            </a:r>
            <a:endParaRPr b="1" sz="36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id="234" name="Google Shape;234;p29" title="Points scored"/>
          <p:cNvPicPr preferRelativeResize="0"/>
          <p:nvPr/>
        </p:nvPicPr>
        <p:blipFill>
          <a:blip r:embed="rId3">
            <a:alphaModFix amt="61000"/>
          </a:blip>
          <a:stretch>
            <a:fillRect/>
          </a:stretch>
        </p:blipFill>
        <p:spPr>
          <a:xfrm>
            <a:off x="457206" y="2178324"/>
            <a:ext cx="4364075" cy="269847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ocumento, De Papel, Negocio, Personas, Oficina, Libro" id="235" name="Google Shape;235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921475" y="2178328"/>
            <a:ext cx="3765317" cy="2698475"/>
          </a:xfrm>
          <a:prstGeom prst="rect">
            <a:avLst/>
          </a:prstGeom>
          <a:noFill/>
          <a:ln>
            <a:noFill/>
          </a:ln>
        </p:spPr>
      </p:pic>
      <p:sp>
        <p:nvSpPr>
          <p:cNvPr id="236" name="Google Shape;236;p29"/>
          <p:cNvSpPr/>
          <p:nvPr/>
        </p:nvSpPr>
        <p:spPr>
          <a:xfrm>
            <a:off x="1564650" y="0"/>
            <a:ext cx="6014700" cy="445800"/>
          </a:xfrm>
          <a:prstGeom prst="rect">
            <a:avLst/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0"/>
          <p:cNvSpPr txBox="1"/>
          <p:nvPr>
            <p:ph type="title"/>
          </p:nvPr>
        </p:nvSpPr>
        <p:spPr>
          <a:xfrm>
            <a:off x="457200" y="-6"/>
            <a:ext cx="822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FLOW CHARTS (Process)</a:t>
            </a:r>
            <a:endParaRPr b="1" sz="36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242" name="Google Shape;242;p30"/>
          <p:cNvSpPr txBox="1"/>
          <p:nvPr/>
        </p:nvSpPr>
        <p:spPr>
          <a:xfrm>
            <a:off x="684749" y="983631"/>
            <a:ext cx="7774500" cy="83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Flowcharts are used to graphically represent the flow or sequences of simple routines.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t/>
            </a:r>
            <a:endParaRPr sz="2400"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Liverpool, Wapping Dock, Merseyside, Frente Al Mar" id="243" name="Google Shape;243;p30"/>
          <p:cNvPicPr preferRelativeResize="0"/>
          <p:nvPr/>
        </p:nvPicPr>
        <p:blipFill rotWithShape="1">
          <a:blip r:embed="rId3">
            <a:alphaModFix/>
          </a:blip>
          <a:srcRect b="29663" l="0" r="0" t="14566"/>
          <a:stretch/>
        </p:blipFill>
        <p:spPr>
          <a:xfrm>
            <a:off x="0" y="1941450"/>
            <a:ext cx="9143999" cy="320205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44" name="Google Shape;244;p30"/>
          <p:cNvGrpSpPr/>
          <p:nvPr/>
        </p:nvGrpSpPr>
        <p:grpSpPr>
          <a:xfrm>
            <a:off x="1213822" y="2179624"/>
            <a:ext cx="6716353" cy="784263"/>
            <a:chOff x="2411" y="1481028"/>
            <a:chExt cx="8224777" cy="1175102"/>
          </a:xfrm>
        </p:grpSpPr>
        <p:sp>
          <p:nvSpPr>
            <p:cNvPr id="245" name="Google Shape;245;p30"/>
            <p:cNvSpPr/>
            <p:nvPr/>
          </p:nvSpPr>
          <p:spPr>
            <a:xfrm>
              <a:off x="2411" y="1481028"/>
              <a:ext cx="2937420" cy="1174968"/>
            </a:xfrm>
            <a:prstGeom prst="chevron">
              <a:avLst>
                <a:gd fmla="val 50000" name="adj"/>
              </a:avLst>
            </a:prstGeom>
            <a:gradFill>
              <a:gsLst>
                <a:gs pos="0">
                  <a:srgbClr val="BBBBBB"/>
                </a:gs>
                <a:gs pos="80000">
                  <a:srgbClr val="F6F6F6"/>
                </a:gs>
                <a:gs pos="100000">
                  <a:srgbClr val="F7F7F7"/>
                </a:gs>
              </a:gsLst>
              <a:lin ang="16200000" scaled="0"/>
            </a:gradFill>
            <a:ln>
              <a:noFill/>
            </a:ln>
            <a:effectLst>
              <a:outerShdw blurRad="40000" rotWithShape="0" dir="5400000" dist="23000">
                <a:srgbClr val="000000">
                  <a:alpha val="34901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Neuton"/>
                <a:ea typeface="Neuton"/>
                <a:cs typeface="Neuton"/>
                <a:sym typeface="Neuton"/>
              </a:endParaRPr>
            </a:p>
          </p:txBody>
        </p:sp>
        <p:sp>
          <p:nvSpPr>
            <p:cNvPr id="246" name="Google Shape;246;p30"/>
            <p:cNvSpPr txBox="1"/>
            <p:nvPr/>
          </p:nvSpPr>
          <p:spPr>
            <a:xfrm>
              <a:off x="589895" y="1481028"/>
              <a:ext cx="1762452" cy="117496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0000" lIns="120000" spcFirstLastPara="1" rIns="40000" wrap="square" tIns="40000">
              <a:noAutofit/>
            </a:bodyPr>
            <a:lstStyle/>
            <a:p>
              <a:pPr indent="0" lvl="0" marL="0" marR="0" rtl="0" algn="ct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200">
                  <a:latin typeface="Neuton"/>
                  <a:ea typeface="Neuton"/>
                  <a:cs typeface="Neuton"/>
                  <a:sym typeface="Neuton"/>
                </a:rPr>
                <a:t>FIRST</a:t>
              </a:r>
              <a:endParaRPr b="1" sz="2200">
                <a:latin typeface="Neuton"/>
                <a:ea typeface="Neuton"/>
                <a:cs typeface="Neuton"/>
                <a:sym typeface="Neuton"/>
              </a:endParaRPr>
            </a:p>
          </p:txBody>
        </p:sp>
        <p:sp>
          <p:nvSpPr>
            <p:cNvPr id="247" name="Google Shape;247;p30"/>
            <p:cNvSpPr/>
            <p:nvPr/>
          </p:nvSpPr>
          <p:spPr>
            <a:xfrm>
              <a:off x="2646089" y="1481028"/>
              <a:ext cx="2937420" cy="1174968"/>
            </a:xfrm>
            <a:prstGeom prst="chevron">
              <a:avLst>
                <a:gd fmla="val 50000" name="adj"/>
              </a:avLst>
            </a:prstGeom>
            <a:gradFill>
              <a:gsLst>
                <a:gs pos="0">
                  <a:srgbClr val="BBBBBB"/>
                </a:gs>
                <a:gs pos="80000">
                  <a:srgbClr val="F6F6F6"/>
                </a:gs>
                <a:gs pos="100000">
                  <a:srgbClr val="F7F7F7"/>
                </a:gs>
              </a:gsLst>
              <a:lin ang="16200000" scaled="0"/>
            </a:gradFill>
            <a:ln>
              <a:noFill/>
            </a:ln>
            <a:effectLst>
              <a:outerShdw blurRad="40000" rotWithShape="0" dir="5400000" dist="23000">
                <a:srgbClr val="000000">
                  <a:alpha val="34901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Neuton"/>
                <a:ea typeface="Neuton"/>
                <a:cs typeface="Neuton"/>
                <a:sym typeface="Neuton"/>
              </a:endParaRPr>
            </a:p>
          </p:txBody>
        </p:sp>
        <p:sp>
          <p:nvSpPr>
            <p:cNvPr id="248" name="Google Shape;248;p30"/>
            <p:cNvSpPr txBox="1"/>
            <p:nvPr/>
          </p:nvSpPr>
          <p:spPr>
            <a:xfrm>
              <a:off x="3233575" y="1481030"/>
              <a:ext cx="1883700" cy="117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0000" lIns="120000" spcFirstLastPara="1" rIns="40000" wrap="square" tIns="40000">
              <a:noAutofit/>
            </a:bodyPr>
            <a:lstStyle/>
            <a:p>
              <a:pPr indent="0" lvl="0" marL="0" marR="0" rtl="0" algn="ct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200">
                  <a:latin typeface="Neuton"/>
                  <a:ea typeface="Neuton"/>
                  <a:cs typeface="Neuton"/>
                  <a:sym typeface="Neuton"/>
                </a:rPr>
                <a:t>SECOND</a:t>
              </a:r>
              <a:endParaRPr b="1" sz="2200">
                <a:latin typeface="Neuton"/>
                <a:ea typeface="Neuton"/>
                <a:cs typeface="Neuton"/>
                <a:sym typeface="Neuton"/>
              </a:endParaRPr>
            </a:p>
          </p:txBody>
        </p:sp>
        <p:sp>
          <p:nvSpPr>
            <p:cNvPr id="249" name="Google Shape;249;p30"/>
            <p:cNvSpPr/>
            <p:nvPr/>
          </p:nvSpPr>
          <p:spPr>
            <a:xfrm>
              <a:off x="5289768" y="1481028"/>
              <a:ext cx="2937420" cy="1174968"/>
            </a:xfrm>
            <a:prstGeom prst="chevron">
              <a:avLst>
                <a:gd fmla="val 50000" name="adj"/>
              </a:avLst>
            </a:prstGeom>
            <a:gradFill>
              <a:gsLst>
                <a:gs pos="0">
                  <a:srgbClr val="BBBBBB"/>
                </a:gs>
                <a:gs pos="80000">
                  <a:srgbClr val="F6F6F6"/>
                </a:gs>
                <a:gs pos="100000">
                  <a:srgbClr val="F7F7F7"/>
                </a:gs>
              </a:gsLst>
              <a:lin ang="16200000" scaled="0"/>
            </a:gradFill>
            <a:ln>
              <a:noFill/>
            </a:ln>
            <a:effectLst>
              <a:outerShdw blurRad="40000" rotWithShape="0" dir="5400000" dist="23000">
                <a:srgbClr val="000000">
                  <a:alpha val="34901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Neuton"/>
                <a:ea typeface="Neuton"/>
                <a:cs typeface="Neuton"/>
                <a:sym typeface="Neuton"/>
              </a:endParaRPr>
            </a:p>
          </p:txBody>
        </p:sp>
        <p:sp>
          <p:nvSpPr>
            <p:cNvPr id="250" name="Google Shape;250;p30"/>
            <p:cNvSpPr txBox="1"/>
            <p:nvPr/>
          </p:nvSpPr>
          <p:spPr>
            <a:xfrm>
              <a:off x="5877252" y="1481028"/>
              <a:ext cx="1762452" cy="117496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0000" lIns="120000" spcFirstLastPara="1" rIns="40000" wrap="square" tIns="40000">
              <a:noAutofit/>
            </a:bodyPr>
            <a:lstStyle/>
            <a:p>
              <a:pPr indent="0" lvl="0" marL="0" marR="0" rtl="0" algn="ct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200">
                  <a:latin typeface="Neuton"/>
                  <a:ea typeface="Neuton"/>
                  <a:cs typeface="Neuton"/>
                  <a:sym typeface="Neuton"/>
                </a:rPr>
                <a:t>THIRD</a:t>
              </a:r>
              <a:endParaRPr b="1" sz="2200">
                <a:latin typeface="Neuton"/>
                <a:ea typeface="Neuton"/>
                <a:cs typeface="Neuton"/>
                <a:sym typeface="Neuton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 Mundi 2.png" id="256" name="Google Shape;256;p3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00050" y="47899"/>
            <a:ext cx="6115050" cy="3124425"/>
          </a:xfrm>
          <a:prstGeom prst="rect">
            <a:avLst/>
          </a:prstGeom>
          <a:noFill/>
          <a:ln>
            <a:noFill/>
          </a:ln>
        </p:spPr>
      </p:pic>
      <p:sp>
        <p:nvSpPr>
          <p:cNvPr id="257" name="Google Shape;257;p31"/>
          <p:cNvSpPr txBox="1"/>
          <p:nvPr>
            <p:ph type="title"/>
          </p:nvPr>
        </p:nvSpPr>
        <p:spPr>
          <a:xfrm>
            <a:off x="7159700" y="1772113"/>
            <a:ext cx="15429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Maps</a:t>
            </a:r>
            <a:endParaRPr sz="36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Liverpool, Mersey, Ciudad, Merseyside, Inglaterra" id="258" name="Google Shape;258;p31"/>
          <p:cNvPicPr preferRelativeResize="0"/>
          <p:nvPr/>
        </p:nvPicPr>
        <p:blipFill rotWithShape="1">
          <a:blip r:embed="rId4">
            <a:alphaModFix/>
          </a:blip>
          <a:srcRect b="50370" l="0" r="0" t="12962"/>
          <a:stretch/>
        </p:blipFill>
        <p:spPr>
          <a:xfrm>
            <a:off x="400050" y="3257550"/>
            <a:ext cx="8343900" cy="188595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heck ins, gps, location, maps icon" id="259" name="Google Shape;259;p31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118350" y="590700"/>
            <a:ext cx="1625600" cy="1625600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260" name="Google Shape;260;p31"/>
          <p:cNvCxnSpPr>
            <a:stCxn id="258" idx="0"/>
          </p:cNvCxnSpPr>
          <p:nvPr/>
        </p:nvCxnSpPr>
        <p:spPr>
          <a:xfrm rot="10800000">
            <a:off x="3225000" y="839850"/>
            <a:ext cx="1347000" cy="2417700"/>
          </a:xfrm>
          <a:prstGeom prst="straightConnector1">
            <a:avLst/>
          </a:prstGeom>
          <a:noFill/>
          <a:ln cap="flat" cmpd="sng" w="28575">
            <a:solidFill>
              <a:schemeClr val="dk2"/>
            </a:solidFill>
            <a:prstDash val="solid"/>
            <a:round/>
            <a:headEnd len="med" w="med" type="oval"/>
            <a:tailEnd len="med" w="med" type="triangle"/>
          </a:ln>
        </p:spPr>
      </p:cxn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32"/>
          <p:cNvSpPr txBox="1"/>
          <p:nvPr>
            <p:ph idx="1" type="body"/>
          </p:nvPr>
        </p:nvSpPr>
        <p:spPr>
          <a:xfrm>
            <a:off x="866500" y="2058301"/>
            <a:ext cx="3930300" cy="1884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Below we provide a set of slides for your Apps or Web presentations.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266" name="Google Shape;266;p32"/>
          <p:cNvSpPr txBox="1"/>
          <p:nvPr>
            <p:ph type="title"/>
          </p:nvPr>
        </p:nvSpPr>
        <p:spPr>
          <a:xfrm>
            <a:off x="606438" y="895731"/>
            <a:ext cx="79311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s-ES" sz="30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TECHNOLOGY PRESENTATIONS</a:t>
            </a:r>
            <a:endParaRPr b="1" sz="30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imagen-fondo-plantilla.jpg" id="267" name="Google Shape;267;p32"/>
          <p:cNvPicPr preferRelativeResize="0"/>
          <p:nvPr/>
        </p:nvPicPr>
        <p:blipFill rotWithShape="1">
          <a:blip r:embed="rId3">
            <a:alphaModFix/>
          </a:blip>
          <a:srcRect b="0" l="15142" r="15142" t="0"/>
          <a:stretch/>
        </p:blipFill>
        <p:spPr>
          <a:xfrm>
            <a:off x="4856775" y="1752982"/>
            <a:ext cx="3474300" cy="24948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268" name="Google Shape;268;p32"/>
          <p:cNvSpPr/>
          <p:nvPr/>
        </p:nvSpPr>
        <p:spPr>
          <a:xfrm>
            <a:off x="0" y="4286100"/>
            <a:ext cx="91440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9" name="Google Shape;269;p32"/>
          <p:cNvSpPr/>
          <p:nvPr/>
        </p:nvSpPr>
        <p:spPr>
          <a:xfrm rot="10800000">
            <a:off x="0" y="0"/>
            <a:ext cx="91440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33"/>
          <p:cNvSpPr txBox="1"/>
          <p:nvPr>
            <p:ph type="title"/>
          </p:nvPr>
        </p:nvSpPr>
        <p:spPr>
          <a:xfrm>
            <a:off x="457200" y="669366"/>
            <a:ext cx="822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40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Iphone</a:t>
            </a:r>
            <a:endParaRPr b="1" i="0" sz="40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grpSp>
        <p:nvGrpSpPr>
          <p:cNvPr id="275" name="Google Shape;275;p33"/>
          <p:cNvGrpSpPr/>
          <p:nvPr/>
        </p:nvGrpSpPr>
        <p:grpSpPr>
          <a:xfrm>
            <a:off x="6067252" y="1126404"/>
            <a:ext cx="1612034" cy="2890675"/>
            <a:chOff x="5956370" y="2132970"/>
            <a:chExt cx="1591660" cy="3067355"/>
          </a:xfrm>
        </p:grpSpPr>
        <p:pic>
          <p:nvPicPr>
            <p:cNvPr descr="iphone.png" id="276" name="Google Shape;276;p33"/>
            <p:cNvPicPr preferRelativeResize="0"/>
            <p:nvPr/>
          </p:nvPicPr>
          <p:blipFill rotWithShape="1">
            <a:blip r:embed="rId3">
              <a:alphaModFix/>
            </a:blip>
            <a:srcRect b="0" l="23820" r="52787" t="0"/>
            <a:stretch/>
          </p:blipFill>
          <p:spPr>
            <a:xfrm>
              <a:off x="5956370" y="2132970"/>
              <a:ext cx="1591660" cy="306735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fondos-para-presentaciones-tecnológicas.jpg" id="277" name="Google Shape;277;p33"/>
            <p:cNvPicPr preferRelativeResize="0"/>
            <p:nvPr/>
          </p:nvPicPr>
          <p:blipFill rotWithShape="1">
            <a:blip r:embed="rId4">
              <a:alphaModFix/>
            </a:blip>
            <a:srcRect b="0" l="18346" r="18346" t="0"/>
            <a:stretch/>
          </p:blipFill>
          <p:spPr>
            <a:xfrm>
              <a:off x="6089143" y="2616891"/>
              <a:ext cx="1326102" cy="209471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78" name="Google Shape;278;p33"/>
          <p:cNvSpPr txBox="1"/>
          <p:nvPr/>
        </p:nvSpPr>
        <p:spPr>
          <a:xfrm>
            <a:off x="1085825" y="1830825"/>
            <a:ext cx="3954300" cy="18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Introduce your app using this template.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You can change the picture or introduce a text.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279" name="Google Shape;279;p33"/>
          <p:cNvSpPr/>
          <p:nvPr/>
        </p:nvSpPr>
        <p:spPr>
          <a:xfrm rot="-5400000">
            <a:off x="6143550" y="2142792"/>
            <a:ext cx="51435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33"/>
          <p:cNvSpPr/>
          <p:nvPr/>
        </p:nvSpPr>
        <p:spPr>
          <a:xfrm rot="5400000">
            <a:off x="-2143050" y="2143008"/>
            <a:ext cx="51435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33"/>
          <p:cNvSpPr/>
          <p:nvPr/>
        </p:nvSpPr>
        <p:spPr>
          <a:xfrm>
            <a:off x="0" y="4286100"/>
            <a:ext cx="91440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33"/>
          <p:cNvSpPr/>
          <p:nvPr/>
        </p:nvSpPr>
        <p:spPr>
          <a:xfrm rot="10800000">
            <a:off x="0" y="0"/>
            <a:ext cx="91440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descr="Resultado de imagen de Ilustración android phone" id="287" name="Google Shape;287;p34"/>
          <p:cNvSpPr/>
          <p:nvPr/>
        </p:nvSpPr>
        <p:spPr>
          <a:xfrm>
            <a:off x="155575" y="-108347"/>
            <a:ext cx="304800" cy="2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descr="Resultado de imagen de Ilustración android phone" id="288" name="Google Shape;288;p34"/>
          <p:cNvSpPr/>
          <p:nvPr/>
        </p:nvSpPr>
        <p:spPr>
          <a:xfrm>
            <a:off x="307975" y="5953"/>
            <a:ext cx="304800" cy="2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9" name="Google Shape;289;p34"/>
          <p:cNvGrpSpPr/>
          <p:nvPr/>
        </p:nvGrpSpPr>
        <p:grpSpPr>
          <a:xfrm>
            <a:off x="6211144" y="1069536"/>
            <a:ext cx="1580674" cy="3004428"/>
            <a:chOff x="5963372" y="1836021"/>
            <a:chExt cx="1737195" cy="3661258"/>
          </a:xfrm>
        </p:grpSpPr>
        <p:pic>
          <p:nvPicPr>
            <p:cNvPr descr="iphone.png" id="290" name="Google Shape;290;p34"/>
            <p:cNvPicPr preferRelativeResize="0"/>
            <p:nvPr/>
          </p:nvPicPr>
          <p:blipFill rotWithShape="1">
            <a:blip r:embed="rId3">
              <a:alphaModFix/>
            </a:blip>
            <a:srcRect b="0" l="76275" r="0" t="0"/>
            <a:stretch/>
          </p:blipFill>
          <p:spPr>
            <a:xfrm>
              <a:off x="5963372" y="1836021"/>
              <a:ext cx="1737195" cy="366125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fondos-para-presentaciones-tecnológicas.jpg" id="291" name="Google Shape;291;p34"/>
            <p:cNvPicPr preferRelativeResize="0"/>
            <p:nvPr/>
          </p:nvPicPr>
          <p:blipFill rotWithShape="1">
            <a:blip r:embed="rId4">
              <a:alphaModFix/>
            </a:blip>
            <a:srcRect b="0" l="18950" r="18956" t="0"/>
            <a:stretch/>
          </p:blipFill>
          <p:spPr>
            <a:xfrm>
              <a:off x="6031455" y="2291596"/>
              <a:ext cx="1622881" cy="2613593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92" name="Google Shape;292;p34"/>
          <p:cNvSpPr txBox="1"/>
          <p:nvPr>
            <p:ph type="title"/>
          </p:nvPr>
        </p:nvSpPr>
        <p:spPr>
          <a:xfrm>
            <a:off x="457200" y="669366"/>
            <a:ext cx="822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40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Android</a:t>
            </a:r>
            <a:endParaRPr b="1" i="0" sz="40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293" name="Google Shape;293;p34"/>
          <p:cNvSpPr txBox="1"/>
          <p:nvPr/>
        </p:nvSpPr>
        <p:spPr>
          <a:xfrm>
            <a:off x="1047725" y="1849888"/>
            <a:ext cx="3954300" cy="18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Introduce your app using this template.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You can change the picture or introduce a text.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294" name="Google Shape;294;p34"/>
          <p:cNvSpPr/>
          <p:nvPr/>
        </p:nvSpPr>
        <p:spPr>
          <a:xfrm rot="-5400000">
            <a:off x="6143550" y="2142792"/>
            <a:ext cx="51435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34"/>
          <p:cNvSpPr/>
          <p:nvPr/>
        </p:nvSpPr>
        <p:spPr>
          <a:xfrm rot="5400000">
            <a:off x="-2143050" y="2143008"/>
            <a:ext cx="51435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34"/>
          <p:cNvSpPr/>
          <p:nvPr/>
        </p:nvSpPr>
        <p:spPr>
          <a:xfrm>
            <a:off x="0" y="4286100"/>
            <a:ext cx="91440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34"/>
          <p:cNvSpPr/>
          <p:nvPr/>
        </p:nvSpPr>
        <p:spPr>
          <a:xfrm rot="10800000">
            <a:off x="0" y="0"/>
            <a:ext cx="91440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5"/>
          <p:cNvSpPr txBox="1"/>
          <p:nvPr/>
        </p:nvSpPr>
        <p:spPr>
          <a:xfrm>
            <a:off x="1041375" y="1702800"/>
            <a:ext cx="3760800" cy="17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Introduce your app using this template.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24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You can change the picture or introduce a text.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303" name="Google Shape;303;p35"/>
          <p:cNvSpPr txBox="1"/>
          <p:nvPr/>
        </p:nvSpPr>
        <p:spPr>
          <a:xfrm>
            <a:off x="4539300" y="3057856"/>
            <a:ext cx="3899700" cy="653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latin typeface="Neuton"/>
                <a:ea typeface="Neuton"/>
                <a:cs typeface="Neuton"/>
                <a:sym typeface="Neuton"/>
              </a:rPr>
              <a:t>www.slidespower.com</a:t>
            </a:r>
            <a:endParaRPr sz="2400"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304" name="Google Shape;304;p35"/>
          <p:cNvSpPr txBox="1"/>
          <p:nvPr>
            <p:ph type="title"/>
          </p:nvPr>
        </p:nvSpPr>
        <p:spPr>
          <a:xfrm>
            <a:off x="457200" y="669366"/>
            <a:ext cx="822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40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Tablet</a:t>
            </a:r>
            <a:endParaRPr b="1" i="0" sz="40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305" name="Google Shape;305;p35"/>
          <p:cNvSpPr/>
          <p:nvPr/>
        </p:nvSpPr>
        <p:spPr>
          <a:xfrm rot="-5400000">
            <a:off x="6143550" y="2142792"/>
            <a:ext cx="51435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5"/>
          <p:cNvSpPr/>
          <p:nvPr/>
        </p:nvSpPr>
        <p:spPr>
          <a:xfrm rot="5400000">
            <a:off x="-2143050" y="2143008"/>
            <a:ext cx="51435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35"/>
          <p:cNvSpPr/>
          <p:nvPr/>
        </p:nvSpPr>
        <p:spPr>
          <a:xfrm>
            <a:off x="0" y="4286100"/>
            <a:ext cx="91440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35"/>
          <p:cNvSpPr/>
          <p:nvPr/>
        </p:nvSpPr>
        <p:spPr>
          <a:xfrm rot="10800000">
            <a:off x="0" y="0"/>
            <a:ext cx="9144000" cy="857400"/>
          </a:xfrm>
          <a:prstGeom prst="triangle">
            <a:avLst>
              <a:gd fmla="val 50000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apple, device, ipad, tablet, technology icon" id="309" name="Google Shape;309;p3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676350" y="1432250"/>
            <a:ext cx="1625600" cy="1625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6"/>
          <p:cNvSpPr txBox="1"/>
          <p:nvPr>
            <p:ph type="title"/>
          </p:nvPr>
        </p:nvSpPr>
        <p:spPr>
          <a:xfrm>
            <a:off x="2586438" y="0"/>
            <a:ext cx="39711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40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CONCLUSIONS</a:t>
            </a:r>
            <a:endParaRPr b="1" i="0" sz="36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315" name="Google Shape;315;p36"/>
          <p:cNvSpPr txBox="1"/>
          <p:nvPr>
            <p:ph idx="1" type="body"/>
          </p:nvPr>
        </p:nvSpPr>
        <p:spPr>
          <a:xfrm>
            <a:off x="1795500" y="758700"/>
            <a:ext cx="5553000" cy="959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We proceed to make a summary of the main points discussed in the presentation.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graphicFrame>
        <p:nvGraphicFramePr>
          <p:cNvPr id="316" name="Google Shape;316;p36"/>
          <p:cNvGraphicFramePr/>
          <p:nvPr/>
        </p:nvGraphicFramePr>
        <p:xfrm>
          <a:off x="500550" y="2190897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{325B8178-AF19-4267-B933-2918E2CCB35F}</a:tableStyleId>
              </a:tblPr>
              <a:tblGrid>
                <a:gridCol w="4071450"/>
                <a:gridCol w="4071450"/>
              </a:tblGrid>
              <a:tr h="12883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TYPE</a:t>
                      </a:r>
                      <a:endParaRPr b="1"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It is important to use fonts that read well, without being in bold. Example: helvética.</a:t>
                      </a:r>
                      <a:endParaRPr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TIME PER SLIDE</a:t>
                      </a:r>
                      <a:endParaRPr b="1"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In a quality slideshow, the time of exposure should not exceed 30 seconds.</a:t>
                      </a:r>
                      <a:endParaRPr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5748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DESIGN</a:t>
                      </a:r>
                      <a:endParaRPr b="1"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A well-designed template is an ideal way to communicate a message simply and clearly.</a:t>
                      </a:r>
                      <a:endParaRPr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PREPARATION</a:t>
                      </a:r>
                      <a:endParaRPr b="1"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s-ES" sz="1800">
                          <a:latin typeface="Neuton"/>
                          <a:ea typeface="Neuton"/>
                          <a:cs typeface="Neuton"/>
                          <a:sym typeface="Neuton"/>
                        </a:rPr>
                        <a:t>Out of respect for the audience, it is essential to prepare well the presentation and try not to leave anything to chance.</a:t>
                      </a:r>
                      <a:endParaRPr sz="1800"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317" name="Google Shape;317;p36"/>
          <p:cNvSpPr/>
          <p:nvPr/>
        </p:nvSpPr>
        <p:spPr>
          <a:xfrm>
            <a:off x="8643425" y="-9525"/>
            <a:ext cx="500575" cy="5162550"/>
          </a:xfrm>
          <a:prstGeom prst="flowChartCollate">
            <a:avLst/>
          </a:prstGeom>
          <a:solidFill>
            <a:srgbClr val="76A5AF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36"/>
          <p:cNvSpPr/>
          <p:nvPr/>
        </p:nvSpPr>
        <p:spPr>
          <a:xfrm>
            <a:off x="0" y="0"/>
            <a:ext cx="500575" cy="5162550"/>
          </a:xfrm>
          <a:prstGeom prst="flowChartCollate">
            <a:avLst/>
          </a:prstGeom>
          <a:solidFill>
            <a:srgbClr val="76A5AF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319" name="Google Shape;319;p36"/>
          <p:cNvCxnSpPr/>
          <p:nvPr/>
        </p:nvCxnSpPr>
        <p:spPr>
          <a:xfrm rot="10800000">
            <a:off x="4478675" y="2190900"/>
            <a:ext cx="0" cy="2533500"/>
          </a:xfrm>
          <a:prstGeom prst="straightConnector1">
            <a:avLst/>
          </a:prstGeom>
          <a:noFill/>
          <a:ln cap="flat" cmpd="sng" w="28575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20" name="Google Shape;320;p36"/>
          <p:cNvCxnSpPr/>
          <p:nvPr/>
        </p:nvCxnSpPr>
        <p:spPr>
          <a:xfrm>
            <a:off x="1795500" y="1816075"/>
            <a:ext cx="5553000" cy="0"/>
          </a:xfrm>
          <a:prstGeom prst="straightConnector1">
            <a:avLst/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21" name="Google Shape;321;p36"/>
          <p:cNvCxnSpPr/>
          <p:nvPr/>
        </p:nvCxnSpPr>
        <p:spPr>
          <a:xfrm>
            <a:off x="1784600" y="1892275"/>
            <a:ext cx="5553000" cy="0"/>
          </a:xfrm>
          <a:prstGeom prst="straightConnector1">
            <a:avLst/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l Agua, Embarcaciones, De Viaje, Río, Barco" id="326" name="Google Shape;326;p37"/>
          <p:cNvPicPr preferRelativeResize="0"/>
          <p:nvPr/>
        </p:nvPicPr>
        <p:blipFill rotWithShape="1">
          <a:blip r:embed="rId3">
            <a:alphaModFix/>
          </a:blip>
          <a:srcRect b="0" l="9925" r="5813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27" name="Google Shape;327;p37"/>
          <p:cNvSpPr txBox="1"/>
          <p:nvPr/>
        </p:nvSpPr>
        <p:spPr>
          <a:xfrm>
            <a:off x="2471100" y="389325"/>
            <a:ext cx="4201800" cy="2996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9600">
                <a:latin typeface="Neuton"/>
                <a:ea typeface="Neuton"/>
                <a:cs typeface="Neuton"/>
                <a:sym typeface="Neuton"/>
              </a:rPr>
              <a:t>Thank</a:t>
            </a:r>
            <a:endParaRPr b="1" sz="9600"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9600">
                <a:latin typeface="Neuton"/>
                <a:ea typeface="Neuton"/>
                <a:cs typeface="Neuton"/>
                <a:sym typeface="Neuton"/>
              </a:rPr>
              <a:t>You</a:t>
            </a:r>
            <a:endParaRPr b="1" sz="9600">
              <a:latin typeface="Neuton"/>
              <a:ea typeface="Neuton"/>
              <a:cs typeface="Neuton"/>
              <a:sym typeface="Neuton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8"/>
          <p:cNvSpPr/>
          <p:nvPr/>
        </p:nvSpPr>
        <p:spPr>
          <a:xfrm rot="10800000">
            <a:off x="6874150" y="0"/>
            <a:ext cx="2269800" cy="2269800"/>
          </a:xfrm>
          <a:prstGeom prst="rtTriangle">
            <a:avLst/>
          </a:prstGeom>
          <a:solidFill>
            <a:srgbClr val="A2C4C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38"/>
          <p:cNvSpPr/>
          <p:nvPr/>
        </p:nvSpPr>
        <p:spPr>
          <a:xfrm>
            <a:off x="0" y="2873700"/>
            <a:ext cx="2269800" cy="2269800"/>
          </a:xfrm>
          <a:prstGeom prst="rtTriangle">
            <a:avLst/>
          </a:prstGeom>
          <a:solidFill>
            <a:srgbClr val="A2C4C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Faro, Marinos, Cielo, Hito, Paisaje" id="334" name="Google Shape;334;p3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06825" y="1724550"/>
            <a:ext cx="4857750" cy="3238500"/>
          </a:xfrm>
          <a:prstGeom prst="rect">
            <a:avLst/>
          </a:prstGeom>
          <a:noFill/>
          <a:ln>
            <a:noFill/>
          </a:ln>
        </p:spPr>
      </p:pic>
      <p:sp>
        <p:nvSpPr>
          <p:cNvPr id="335" name="Google Shape;335;p38"/>
          <p:cNvSpPr txBox="1"/>
          <p:nvPr>
            <p:ph type="title"/>
          </p:nvPr>
        </p:nvSpPr>
        <p:spPr>
          <a:xfrm>
            <a:off x="5291650" y="867150"/>
            <a:ext cx="27555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Bibliography</a:t>
            </a:r>
            <a:endParaRPr b="1" i="0" sz="36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336" name="Google Shape;336;p38"/>
          <p:cNvSpPr txBox="1"/>
          <p:nvPr>
            <p:ph idx="1" type="body"/>
          </p:nvPr>
        </p:nvSpPr>
        <p:spPr>
          <a:xfrm>
            <a:off x="5190825" y="2248850"/>
            <a:ext cx="3953100" cy="203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45720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2400" u="none" cap="none" strike="noStrike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El Arte de presentar.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i="0" lang="es-ES" sz="2400" u="none" cap="none" strike="noStrike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Google Images.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i="0" lang="es-ES" sz="2400" u="none" cap="none" strike="noStrike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Prof. Reynel A. Llanes Belett.</a:t>
            </a:r>
            <a:endParaRPr i="0" sz="32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pic>
        <p:nvPicPr>
          <p:cNvPr descr="bookcase, books, school icon" id="337" name="Google Shape;337;p3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985958" y="195950"/>
            <a:ext cx="1299475" cy="1299500"/>
          </a:xfrm>
          <a:prstGeom prst="rect">
            <a:avLst/>
          </a:prstGeom>
          <a:noFill/>
          <a:ln>
            <a:noFill/>
          </a:ln>
        </p:spPr>
      </p:pic>
      <p:sp>
        <p:nvSpPr>
          <p:cNvPr id="338" name="Google Shape;338;p38"/>
          <p:cNvSpPr/>
          <p:nvPr/>
        </p:nvSpPr>
        <p:spPr>
          <a:xfrm rot="5400000">
            <a:off x="-16625" y="0"/>
            <a:ext cx="1317300" cy="1317300"/>
          </a:xfrm>
          <a:prstGeom prst="rtTriangle">
            <a:avLst/>
          </a:prstGeom>
          <a:solidFill>
            <a:srgbClr val="A2C4C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38"/>
          <p:cNvSpPr/>
          <p:nvPr/>
        </p:nvSpPr>
        <p:spPr>
          <a:xfrm rot="-5400000">
            <a:off x="7826700" y="3826200"/>
            <a:ext cx="1317300" cy="1317300"/>
          </a:xfrm>
          <a:prstGeom prst="rtTriangle">
            <a:avLst/>
          </a:prstGeom>
          <a:solidFill>
            <a:srgbClr val="A2C4C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38"/>
          <p:cNvSpPr/>
          <p:nvPr/>
        </p:nvSpPr>
        <p:spPr>
          <a:xfrm>
            <a:off x="5458500" y="2707775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38"/>
          <p:cNvSpPr/>
          <p:nvPr/>
        </p:nvSpPr>
        <p:spPr>
          <a:xfrm>
            <a:off x="5458500" y="3189875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8"/>
          <p:cNvSpPr/>
          <p:nvPr/>
        </p:nvSpPr>
        <p:spPr>
          <a:xfrm>
            <a:off x="5458500" y="3671975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p39"/>
          <p:cNvSpPr/>
          <p:nvPr/>
        </p:nvSpPr>
        <p:spPr>
          <a:xfrm rot="5400000">
            <a:off x="1990650" y="-1990800"/>
            <a:ext cx="5143500" cy="9125100"/>
          </a:xfrm>
          <a:prstGeom prst="trapezoid">
            <a:avLst>
              <a:gd fmla="val 25000" name="adj"/>
            </a:avLst>
          </a:prstGeom>
          <a:solidFill>
            <a:srgbClr val="9FC5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9"/>
          <p:cNvSpPr/>
          <p:nvPr/>
        </p:nvSpPr>
        <p:spPr>
          <a:xfrm rot="-5400000">
            <a:off x="2000250" y="-2000250"/>
            <a:ext cx="5143500" cy="9144000"/>
          </a:xfrm>
          <a:prstGeom prst="trapezoid">
            <a:avLst>
              <a:gd fmla="val 25000" name="adj"/>
            </a:avLst>
          </a:prstGeom>
          <a:solidFill>
            <a:srgbClr val="9FC5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9"/>
          <p:cNvSpPr txBox="1"/>
          <p:nvPr>
            <p:ph type="title"/>
          </p:nvPr>
        </p:nvSpPr>
        <p:spPr>
          <a:xfrm>
            <a:off x="1371600" y="1071413"/>
            <a:ext cx="6381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s-ES" sz="36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Presentation design</a:t>
            </a:r>
            <a:endParaRPr b="1" i="0" sz="36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350" name="Google Shape;350;p39"/>
          <p:cNvSpPr txBox="1"/>
          <p:nvPr>
            <p:ph idx="1" type="body"/>
          </p:nvPr>
        </p:nvSpPr>
        <p:spPr>
          <a:xfrm>
            <a:off x="1608194" y="2075288"/>
            <a:ext cx="5908500" cy="1996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45720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Type</a:t>
            </a:r>
            <a:r>
              <a:rPr i="0" lang="es-ES" sz="2400" u="none" cap="none" strike="noStrike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: </a:t>
            </a: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Neuton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b="1"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Slides’ background</a:t>
            </a:r>
            <a:r>
              <a:rPr i="0" lang="es-ES" sz="2400" u="none" cap="none" strike="noStrike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: </a:t>
            </a: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Pixabay</a:t>
            </a:r>
            <a:endParaRPr i="0" sz="24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b="1"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Photos</a:t>
            </a: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: </a:t>
            </a:r>
            <a:r>
              <a:rPr lang="es-ES" sz="2400">
                <a:solidFill>
                  <a:srgbClr val="000000"/>
                </a:solidFill>
                <a:uFill>
                  <a:noFill/>
                </a:uFill>
                <a:latin typeface="Neuton"/>
                <a:ea typeface="Neuton"/>
                <a:cs typeface="Neuton"/>
                <a:sym typeface="Neuton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pixabay.com</a:t>
            </a:r>
            <a:endParaRPr sz="2400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457200" marR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b="1"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Icons</a:t>
            </a:r>
            <a:r>
              <a:rPr lang="es-ES" sz="2400">
                <a:solidFill>
                  <a:srgbClr val="000000"/>
                </a:solidFill>
                <a:latin typeface="Neuton"/>
                <a:ea typeface="Neuton"/>
                <a:cs typeface="Neuton"/>
                <a:sym typeface="Neuton"/>
              </a:rPr>
              <a:t>: www.iconfinder.com</a:t>
            </a:r>
            <a:endParaRPr i="0" sz="2400" u="none" cap="none" strike="noStrike">
              <a:solidFill>
                <a:srgbClr val="000000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351" name="Google Shape;351;p39"/>
          <p:cNvSpPr/>
          <p:nvPr/>
        </p:nvSpPr>
        <p:spPr>
          <a:xfrm>
            <a:off x="1899200" y="2227138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9"/>
          <p:cNvSpPr/>
          <p:nvPr/>
        </p:nvSpPr>
        <p:spPr>
          <a:xfrm>
            <a:off x="1899200" y="2738863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9"/>
          <p:cNvSpPr/>
          <p:nvPr/>
        </p:nvSpPr>
        <p:spPr>
          <a:xfrm>
            <a:off x="1899200" y="3229288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9"/>
          <p:cNvSpPr/>
          <p:nvPr/>
        </p:nvSpPr>
        <p:spPr>
          <a:xfrm>
            <a:off x="1899200" y="3742688"/>
            <a:ext cx="180000" cy="180000"/>
          </a:xfrm>
          <a:prstGeom prst="donut">
            <a:avLst>
              <a:gd fmla="val 25000" name="adj"/>
            </a:avLst>
          </a:pr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