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4"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Lst>
  <p:sldSz cy="5143500" cx="9144000"/>
  <p:notesSz cx="6858000" cy="9144000"/>
  <p:embeddedFontLst>
    <p:embeddedFont>
      <p:font typeface="Pinyon Script"/>
      <p:regular r:id="rId20"/>
    </p:embeddedFont>
    <p:embeddedFont>
      <p:font typeface="Roboto"/>
      <p:regular r:id="rId21"/>
      <p:bold r:id="rId22"/>
      <p:italic r:id="rId23"/>
      <p:boldItalic r:id="rId24"/>
    </p:embeddedFont>
    <p:embeddedFont>
      <p:font typeface="Open Sans"/>
      <p:regular r:id="rId25"/>
      <p:bold r:id="rId26"/>
      <p:italic r:id="rId27"/>
      <p:boldItalic r:id="rId2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PinyonScript-regular.fntdata"/><Relationship Id="rId22" Type="http://schemas.openxmlformats.org/officeDocument/2006/relationships/font" Target="fonts/Roboto-bold.fntdata"/><Relationship Id="rId21" Type="http://schemas.openxmlformats.org/officeDocument/2006/relationships/font" Target="fonts/Roboto-regular.fntdata"/><Relationship Id="rId24" Type="http://schemas.openxmlformats.org/officeDocument/2006/relationships/font" Target="fonts/Roboto-boldItalic.fntdata"/><Relationship Id="rId23" Type="http://schemas.openxmlformats.org/officeDocument/2006/relationships/font" Target="fonts/Roboto-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OpenSans-bold.fntdata"/><Relationship Id="rId25" Type="http://schemas.openxmlformats.org/officeDocument/2006/relationships/font" Target="fonts/OpenSans-regular.fntdata"/><Relationship Id="rId28" Type="http://schemas.openxmlformats.org/officeDocument/2006/relationships/font" Target="fonts/OpenSans-boldItalic.fntdata"/><Relationship Id="rId27" Type="http://schemas.openxmlformats.org/officeDocument/2006/relationships/font" Target="fonts/OpenSans-italic.fntdata"/><Relationship Id="rId5" Type="http://schemas.openxmlformats.org/officeDocument/2006/relationships/slide" Target="slides/slide1.xml"/><Relationship Id="rId6" Type="http://schemas.openxmlformats.org/officeDocument/2006/relationships/slide" Target="slides/slide2.xml"/><Relationship Id="rId7" Type="http://schemas.openxmlformats.org/officeDocument/2006/relationships/slide" Target="slides/slide3.xml"/><Relationship Id="rId8" Type="http://schemas.openxmlformats.org/officeDocument/2006/relationships/slide" Target="slides/slide4.xml"/><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 name="Shape 23"/>
        <p:cNvGrpSpPr/>
        <p:nvPr/>
      </p:nvGrpSpPr>
      <p:grpSpPr>
        <a:xfrm>
          <a:off x="0" y="0"/>
          <a:ext cx="0" cy="0"/>
          <a:chOff x="0" y="0"/>
          <a:chExt cx="0" cy="0"/>
        </a:xfrm>
      </p:grpSpPr>
      <p:sp>
        <p:nvSpPr>
          <p:cNvPr id="24" name="Google Shape;24;g13a611cdfc_0_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 name="Google Shape;25;g13a611cdfc_0_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 name="Shape 33"/>
        <p:cNvGrpSpPr/>
        <p:nvPr/>
      </p:nvGrpSpPr>
      <p:grpSpPr>
        <a:xfrm>
          <a:off x="0" y="0"/>
          <a:ext cx="0" cy="0"/>
          <a:chOff x="0" y="0"/>
          <a:chExt cx="0" cy="0"/>
        </a:xfrm>
      </p:grpSpPr>
      <p:sp>
        <p:nvSpPr>
          <p:cNvPr id="34" name="Google Shape;34;g13a611cdfc_0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 name="Google Shape;35;g13a611cdfc_0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7" name="Shape 47"/>
        <p:cNvGrpSpPr/>
        <p:nvPr/>
      </p:nvGrpSpPr>
      <p:grpSpPr>
        <a:xfrm>
          <a:off x="0" y="0"/>
          <a:ext cx="0" cy="0"/>
          <a:chOff x="0" y="0"/>
          <a:chExt cx="0" cy="0"/>
        </a:xfrm>
      </p:grpSpPr>
      <p:sp>
        <p:nvSpPr>
          <p:cNvPr id="48" name="Google Shape;48;g13a611cdfc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 name="Google Shape;49;g13a611cdfc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 name="Shape 59"/>
        <p:cNvGrpSpPr/>
        <p:nvPr/>
      </p:nvGrpSpPr>
      <p:grpSpPr>
        <a:xfrm>
          <a:off x="0" y="0"/>
          <a:ext cx="0" cy="0"/>
          <a:chOff x="0" y="0"/>
          <a:chExt cx="0" cy="0"/>
        </a:xfrm>
      </p:grpSpPr>
      <p:sp>
        <p:nvSpPr>
          <p:cNvPr id="60" name="Google Shape;60;g13a611cdfc_0_1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 name="Google Shape;61;g13a611cdfc_0_1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8" name="Shape 68"/>
        <p:cNvGrpSpPr/>
        <p:nvPr/>
      </p:nvGrpSpPr>
      <p:grpSpPr>
        <a:xfrm>
          <a:off x="0" y="0"/>
          <a:ext cx="0" cy="0"/>
          <a:chOff x="0" y="0"/>
          <a:chExt cx="0" cy="0"/>
        </a:xfrm>
      </p:grpSpPr>
      <p:sp>
        <p:nvSpPr>
          <p:cNvPr id="69" name="Google Shape;69;g13a611cdfc_0_3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 name="Google Shape;70;g13a611cdfc_0_3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1" name="Shape 81"/>
        <p:cNvGrpSpPr/>
        <p:nvPr/>
      </p:nvGrpSpPr>
      <p:grpSpPr>
        <a:xfrm>
          <a:off x="0" y="0"/>
          <a:ext cx="0" cy="0"/>
          <a:chOff x="0" y="0"/>
          <a:chExt cx="0" cy="0"/>
        </a:xfrm>
      </p:grpSpPr>
      <p:sp>
        <p:nvSpPr>
          <p:cNvPr id="82" name="Google Shape;82;g13a611cdfc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 name="Google Shape;83;g13a611cdfc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 name="Shape 104"/>
        <p:cNvGrpSpPr/>
        <p:nvPr/>
      </p:nvGrpSpPr>
      <p:grpSpPr>
        <a:xfrm>
          <a:off x="0" y="0"/>
          <a:ext cx="0" cy="0"/>
          <a:chOff x="0" y="0"/>
          <a:chExt cx="0" cy="0"/>
        </a:xfrm>
      </p:grpSpPr>
      <p:sp>
        <p:nvSpPr>
          <p:cNvPr id="105" name="Google Shape;105;g13a611cdfc_0_3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 name="Google Shape;106;g13a611cdfc_0_3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 name="Shape 116"/>
        <p:cNvGrpSpPr/>
        <p:nvPr/>
      </p:nvGrpSpPr>
      <p:grpSpPr>
        <a:xfrm>
          <a:off x="0" y="0"/>
          <a:ext cx="0" cy="0"/>
          <a:chOff x="0" y="0"/>
          <a:chExt cx="0" cy="0"/>
        </a:xfrm>
      </p:grpSpPr>
      <p:sp>
        <p:nvSpPr>
          <p:cNvPr id="117" name="Google Shape;117;g13a611cdfc_0_1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8" name="Google Shape;118;g13a611cdfc_0_1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4" name="Shape 134"/>
        <p:cNvGrpSpPr/>
        <p:nvPr/>
      </p:nvGrpSpPr>
      <p:grpSpPr>
        <a:xfrm>
          <a:off x="0" y="0"/>
          <a:ext cx="0" cy="0"/>
          <a:chOff x="0" y="0"/>
          <a:chExt cx="0" cy="0"/>
        </a:xfrm>
      </p:grpSpPr>
      <p:sp>
        <p:nvSpPr>
          <p:cNvPr id="135" name="Google Shape;135;g13a611cdfc_0_1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 name="Google Shape;136;g13a611cdfc_0_1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4" name="Shape 174"/>
        <p:cNvGrpSpPr/>
        <p:nvPr/>
      </p:nvGrpSpPr>
      <p:grpSpPr>
        <a:xfrm>
          <a:off x="0" y="0"/>
          <a:ext cx="0" cy="0"/>
          <a:chOff x="0" y="0"/>
          <a:chExt cx="0" cy="0"/>
        </a:xfrm>
      </p:grpSpPr>
      <p:sp>
        <p:nvSpPr>
          <p:cNvPr id="175" name="Google Shape;175;g13a611cdfc_0_16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 name="Google Shape;176;g13a611cdfc_0_1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9" name="Shape 219"/>
        <p:cNvGrpSpPr/>
        <p:nvPr/>
      </p:nvGrpSpPr>
      <p:grpSpPr>
        <a:xfrm>
          <a:off x="0" y="0"/>
          <a:ext cx="0" cy="0"/>
          <a:chOff x="0" y="0"/>
          <a:chExt cx="0" cy="0"/>
        </a:xfrm>
      </p:grpSpPr>
      <p:sp>
        <p:nvSpPr>
          <p:cNvPr id="220" name="Google Shape;220;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21" name="Google Shape;221;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1" name="Shape 231"/>
        <p:cNvGrpSpPr/>
        <p:nvPr/>
      </p:nvGrpSpPr>
      <p:grpSpPr>
        <a:xfrm>
          <a:off x="0" y="0"/>
          <a:ext cx="0" cy="0"/>
          <a:chOff x="0" y="0"/>
          <a:chExt cx="0" cy="0"/>
        </a:xfrm>
      </p:grpSpPr>
      <p:sp>
        <p:nvSpPr>
          <p:cNvPr id="232" name="Google Shape;232;g13a611cdfc_0_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 name="Google Shape;233;g13a611cdfc_0_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3" name="Shape 243"/>
        <p:cNvGrpSpPr/>
        <p:nvPr/>
      </p:nvGrpSpPr>
      <p:grpSpPr>
        <a:xfrm>
          <a:off x="0" y="0"/>
          <a:ext cx="0" cy="0"/>
          <a:chOff x="0" y="0"/>
          <a:chExt cx="0" cy="0"/>
        </a:xfrm>
      </p:grpSpPr>
      <p:sp>
        <p:nvSpPr>
          <p:cNvPr id="244" name="Google Shape;244;g13a611cdfc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5" name="Google Shape;245;g13a611cdfc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5" name="Shape 255"/>
        <p:cNvGrpSpPr/>
        <p:nvPr/>
      </p:nvGrpSpPr>
      <p:grpSpPr>
        <a:xfrm>
          <a:off x="0" y="0"/>
          <a:ext cx="0" cy="0"/>
          <a:chOff x="0" y="0"/>
          <a:chExt cx="0" cy="0"/>
        </a:xfrm>
      </p:grpSpPr>
      <p:sp>
        <p:nvSpPr>
          <p:cNvPr id="256" name="Google Shape;256;g13a611cdfc_0_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7" name="Google Shape;257;g13a611cdfc_0_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7" name="Shape 277"/>
        <p:cNvGrpSpPr/>
        <p:nvPr/>
      </p:nvGrpSpPr>
      <p:grpSpPr>
        <a:xfrm>
          <a:off x="0" y="0"/>
          <a:ext cx="0" cy="0"/>
          <a:chOff x="0" y="0"/>
          <a:chExt cx="0" cy="0"/>
        </a:xfrm>
      </p:grpSpPr>
      <p:sp>
        <p:nvSpPr>
          <p:cNvPr id="278" name="Google Shape;278;g13a611cdfc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9" name="Google Shape;279;g13a611cdfc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13.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13.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13.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13.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bg>
      <p:bgPr>
        <a:solidFill>
          <a:srgbClr val="B9B4A0"/>
        </a:solidFill>
      </p:bgPr>
    </p:bg>
    <p:spTree>
      <p:nvGrpSpPr>
        <p:cNvPr id="6" name="Shape 6"/>
        <p:cNvGrpSpPr/>
        <p:nvPr/>
      </p:nvGrpSpPr>
      <p:grpSpPr>
        <a:xfrm>
          <a:off x="0" y="0"/>
          <a:ext cx="0" cy="0"/>
          <a:chOff x="0" y="0"/>
          <a:chExt cx="0" cy="0"/>
        </a:xfrm>
      </p:grpSpPr>
      <p:pic>
        <p:nvPicPr>
          <p:cNvPr descr="1.png" id="7" name="Google Shape;7;p2"/>
          <p:cNvPicPr preferRelativeResize="0"/>
          <p:nvPr/>
        </p:nvPicPr>
        <p:blipFill>
          <a:blip r:embed="rId2">
            <a:alphaModFix/>
          </a:blip>
          <a:stretch>
            <a:fillRect/>
          </a:stretch>
        </p:blipFill>
        <p:spPr>
          <a:xfrm>
            <a:off x="0" y="202"/>
            <a:ext cx="9144000" cy="5143097"/>
          </a:xfrm>
          <a:prstGeom prst="rect">
            <a:avLst/>
          </a:prstGeom>
          <a:noFill/>
          <a:ln>
            <a:noFill/>
          </a:ln>
        </p:spPr>
      </p:pic>
      <p:pic>
        <p:nvPicPr>
          <p:cNvPr descr="2.png" id="8" name="Google Shape;8;p2"/>
          <p:cNvPicPr preferRelativeResize="0"/>
          <p:nvPr/>
        </p:nvPicPr>
        <p:blipFill>
          <a:blip r:embed="rId3">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p:cSld name="TITLE_1">
    <p:bg>
      <p:bgPr>
        <a:solidFill>
          <a:srgbClr val="B9B4A0"/>
        </a:solidFill>
      </p:bgPr>
    </p:bg>
    <p:spTree>
      <p:nvGrpSpPr>
        <p:cNvPr id="9" name="Shape 9"/>
        <p:cNvGrpSpPr/>
        <p:nvPr/>
      </p:nvGrpSpPr>
      <p:grpSpPr>
        <a:xfrm>
          <a:off x="0" y="0"/>
          <a:ext cx="0" cy="0"/>
          <a:chOff x="0" y="0"/>
          <a:chExt cx="0" cy="0"/>
        </a:xfrm>
      </p:grpSpPr>
      <p:pic>
        <p:nvPicPr>
          <p:cNvPr descr="1.png" id="10" name="Google Shape;10;p3"/>
          <p:cNvPicPr preferRelativeResize="0"/>
          <p:nvPr/>
        </p:nvPicPr>
        <p:blipFill>
          <a:blip r:embed="rId2">
            <a:alphaModFix/>
          </a:blip>
          <a:stretch>
            <a:fillRect/>
          </a:stretch>
        </p:blipFill>
        <p:spPr>
          <a:xfrm>
            <a:off x="0" y="-1164573"/>
            <a:ext cx="9144000" cy="5143097"/>
          </a:xfrm>
          <a:prstGeom prst="rect">
            <a:avLst/>
          </a:prstGeom>
          <a:noFill/>
          <a:ln>
            <a:noFill/>
          </a:ln>
        </p:spPr>
      </p:pic>
      <p:sp>
        <p:nvSpPr>
          <p:cNvPr id="11" name="Google Shape;11;p3"/>
          <p:cNvSpPr/>
          <p:nvPr/>
        </p:nvSpPr>
        <p:spPr>
          <a:xfrm>
            <a:off x="0" y="3537300"/>
            <a:ext cx="9144000" cy="16308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2.png" id="12" name="Google Shape;12;p3"/>
          <p:cNvPicPr preferRelativeResize="0"/>
          <p:nvPr/>
        </p:nvPicPr>
        <p:blipFill>
          <a:blip r:embed="rId3">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1">
  <p:cSld name="TITLE_1_1">
    <p:bg>
      <p:bgPr>
        <a:solidFill>
          <a:srgbClr val="B9B4A0"/>
        </a:solidFill>
      </p:bgPr>
    </p:bg>
    <p:spTree>
      <p:nvGrpSpPr>
        <p:cNvPr id="13" name="Shape 13"/>
        <p:cNvGrpSpPr/>
        <p:nvPr/>
      </p:nvGrpSpPr>
      <p:grpSpPr>
        <a:xfrm>
          <a:off x="0" y="0"/>
          <a:ext cx="0" cy="0"/>
          <a:chOff x="0" y="0"/>
          <a:chExt cx="0" cy="0"/>
        </a:xfrm>
      </p:grpSpPr>
      <p:pic>
        <p:nvPicPr>
          <p:cNvPr descr="1.png" id="14" name="Google Shape;14;p4"/>
          <p:cNvPicPr preferRelativeResize="0"/>
          <p:nvPr/>
        </p:nvPicPr>
        <p:blipFill>
          <a:blip r:embed="rId2">
            <a:alphaModFix/>
          </a:blip>
          <a:stretch>
            <a:fillRect/>
          </a:stretch>
        </p:blipFill>
        <p:spPr>
          <a:xfrm>
            <a:off x="0" y="-2155173"/>
            <a:ext cx="9144000" cy="5143097"/>
          </a:xfrm>
          <a:prstGeom prst="rect">
            <a:avLst/>
          </a:prstGeom>
          <a:noFill/>
          <a:ln>
            <a:noFill/>
          </a:ln>
        </p:spPr>
      </p:pic>
      <p:sp>
        <p:nvSpPr>
          <p:cNvPr id="15" name="Google Shape;15;p4"/>
          <p:cNvSpPr/>
          <p:nvPr/>
        </p:nvSpPr>
        <p:spPr>
          <a:xfrm>
            <a:off x="0" y="2546700"/>
            <a:ext cx="9144000" cy="25968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2.png" id="16" name="Google Shape;16;p4"/>
          <p:cNvPicPr preferRelativeResize="0"/>
          <p:nvPr/>
        </p:nvPicPr>
        <p:blipFill>
          <a:blip r:embed="rId3">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1 1">
  <p:cSld name="TITLE_1_1_1">
    <p:bg>
      <p:bgPr>
        <a:solidFill>
          <a:srgbClr val="B9B4A0"/>
        </a:solidFill>
      </p:bgPr>
    </p:bg>
    <p:spTree>
      <p:nvGrpSpPr>
        <p:cNvPr id="17" name="Shape 17"/>
        <p:cNvGrpSpPr/>
        <p:nvPr/>
      </p:nvGrpSpPr>
      <p:grpSpPr>
        <a:xfrm>
          <a:off x="0" y="0"/>
          <a:ext cx="0" cy="0"/>
          <a:chOff x="0" y="0"/>
          <a:chExt cx="0" cy="0"/>
        </a:xfrm>
      </p:grpSpPr>
      <p:pic>
        <p:nvPicPr>
          <p:cNvPr descr="1.png" id="18" name="Google Shape;18;p5"/>
          <p:cNvPicPr preferRelativeResize="0"/>
          <p:nvPr/>
        </p:nvPicPr>
        <p:blipFill>
          <a:blip r:embed="rId2">
            <a:alphaModFix/>
          </a:blip>
          <a:stretch>
            <a:fillRect/>
          </a:stretch>
        </p:blipFill>
        <p:spPr>
          <a:xfrm>
            <a:off x="0" y="-3175431"/>
            <a:ext cx="9144000" cy="5143097"/>
          </a:xfrm>
          <a:prstGeom prst="rect">
            <a:avLst/>
          </a:prstGeom>
          <a:noFill/>
          <a:ln>
            <a:noFill/>
          </a:ln>
        </p:spPr>
      </p:pic>
      <p:sp>
        <p:nvSpPr>
          <p:cNvPr id="19" name="Google Shape;19;p5"/>
          <p:cNvSpPr/>
          <p:nvPr/>
        </p:nvSpPr>
        <p:spPr>
          <a:xfrm>
            <a:off x="0" y="1526450"/>
            <a:ext cx="9144000" cy="36171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2.png" id="20" name="Google Shape;20;p5"/>
          <p:cNvPicPr preferRelativeResize="0"/>
          <p:nvPr/>
        </p:nvPicPr>
        <p:blipFill>
          <a:blip r:embed="rId3">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1" name="Shape 21"/>
        <p:cNvGrpSpPr/>
        <p:nvPr/>
      </p:nvGrpSpPr>
      <p:grpSpPr>
        <a:xfrm>
          <a:off x="0" y="0"/>
          <a:ext cx="0" cy="0"/>
          <a:chOff x="0" y="0"/>
          <a:chExt cx="0" cy="0"/>
        </a:xfrm>
      </p:grpSpPr>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22" name="Shape 22"/>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44.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4.png"/><Relationship Id="rId4" Type="http://schemas.openxmlformats.org/officeDocument/2006/relationships/image" Target="../media/image3.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image" Target="../media/image6.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 Id="rId3" Type="http://schemas.openxmlformats.org/officeDocument/2006/relationships/image" Target="../media/image44.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 Id="rId3" Type="http://schemas.openxmlformats.org/officeDocument/2006/relationships/image" Target="../media/image44.png"/><Relationship Id="rId4" Type="http://schemas.openxmlformats.org/officeDocument/2006/relationships/image" Target="../media/image12.png"/><Relationship Id="rId5" Type="http://schemas.openxmlformats.org/officeDocument/2006/relationships/image" Target="../media/image7.png"/><Relationship Id="rId6" Type="http://schemas.openxmlformats.org/officeDocument/2006/relationships/image" Target="../media/image5.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image" Target="../media/image8.png"/><Relationship Id="rId4" Type="http://schemas.openxmlformats.org/officeDocument/2006/relationships/image" Target="../media/image11.png"/><Relationship Id="rId5" Type="http://schemas.openxmlformats.org/officeDocument/2006/relationships/image" Target="../media/image9.png"/><Relationship Id="rId6" Type="http://schemas.openxmlformats.org/officeDocument/2006/relationships/image" Target="../media/image14.png"/></Relationships>
</file>

<file path=ppt/slides/_rels/slide9.xml.rels><?xml version="1.0" encoding="UTF-8" standalone="yes"?><Relationships xmlns="http://schemas.openxmlformats.org/package/2006/relationships"><Relationship Id="rId20" Type="http://schemas.openxmlformats.org/officeDocument/2006/relationships/image" Target="../media/image24.png"/><Relationship Id="rId22" Type="http://schemas.openxmlformats.org/officeDocument/2006/relationships/image" Target="../media/image14.png"/><Relationship Id="rId21" Type="http://schemas.openxmlformats.org/officeDocument/2006/relationships/image" Target="../media/image41.png"/><Relationship Id="rId24" Type="http://schemas.openxmlformats.org/officeDocument/2006/relationships/image" Target="../media/image29.png"/><Relationship Id="rId23" Type="http://schemas.openxmlformats.org/officeDocument/2006/relationships/image" Target="../media/image30.png"/><Relationship Id="rId1" Type="http://schemas.openxmlformats.org/officeDocument/2006/relationships/slideLayout" Target="../slideLayouts/slideLayout4.xml"/><Relationship Id="rId2" Type="http://schemas.openxmlformats.org/officeDocument/2006/relationships/notesSlide" Target="../notesSlides/notesSlide9.xml"/><Relationship Id="rId3" Type="http://schemas.openxmlformats.org/officeDocument/2006/relationships/image" Target="../media/image10.png"/><Relationship Id="rId4" Type="http://schemas.openxmlformats.org/officeDocument/2006/relationships/image" Target="../media/image17.png"/><Relationship Id="rId9" Type="http://schemas.openxmlformats.org/officeDocument/2006/relationships/image" Target="../media/image21.png"/><Relationship Id="rId26" Type="http://schemas.openxmlformats.org/officeDocument/2006/relationships/image" Target="../media/image32.png"/><Relationship Id="rId25" Type="http://schemas.openxmlformats.org/officeDocument/2006/relationships/image" Target="../media/image31.png"/><Relationship Id="rId28" Type="http://schemas.openxmlformats.org/officeDocument/2006/relationships/image" Target="../media/image7.png"/><Relationship Id="rId27" Type="http://schemas.openxmlformats.org/officeDocument/2006/relationships/image" Target="../media/image11.png"/><Relationship Id="rId5" Type="http://schemas.openxmlformats.org/officeDocument/2006/relationships/image" Target="../media/image15.png"/><Relationship Id="rId6" Type="http://schemas.openxmlformats.org/officeDocument/2006/relationships/image" Target="../media/image19.png"/><Relationship Id="rId29" Type="http://schemas.openxmlformats.org/officeDocument/2006/relationships/image" Target="../media/image38.png"/><Relationship Id="rId7" Type="http://schemas.openxmlformats.org/officeDocument/2006/relationships/image" Target="../media/image12.png"/><Relationship Id="rId8" Type="http://schemas.openxmlformats.org/officeDocument/2006/relationships/image" Target="../media/image16.png"/><Relationship Id="rId31" Type="http://schemas.openxmlformats.org/officeDocument/2006/relationships/image" Target="../media/image37.png"/><Relationship Id="rId30" Type="http://schemas.openxmlformats.org/officeDocument/2006/relationships/image" Target="../media/image5.png"/><Relationship Id="rId11" Type="http://schemas.openxmlformats.org/officeDocument/2006/relationships/image" Target="../media/image25.png"/><Relationship Id="rId33" Type="http://schemas.openxmlformats.org/officeDocument/2006/relationships/image" Target="../media/image36.png"/><Relationship Id="rId10" Type="http://schemas.openxmlformats.org/officeDocument/2006/relationships/image" Target="../media/image18.png"/><Relationship Id="rId32" Type="http://schemas.openxmlformats.org/officeDocument/2006/relationships/image" Target="../media/image8.png"/><Relationship Id="rId13" Type="http://schemas.openxmlformats.org/officeDocument/2006/relationships/image" Target="../media/image20.png"/><Relationship Id="rId35" Type="http://schemas.openxmlformats.org/officeDocument/2006/relationships/hyperlink" Target="http://www.flaticon.com/packs/christmas-9" TargetMode="External"/><Relationship Id="rId12" Type="http://schemas.openxmlformats.org/officeDocument/2006/relationships/image" Target="../media/image9.png"/><Relationship Id="rId34" Type="http://schemas.openxmlformats.org/officeDocument/2006/relationships/image" Target="../media/image39.png"/><Relationship Id="rId15" Type="http://schemas.openxmlformats.org/officeDocument/2006/relationships/image" Target="../media/image42.png"/><Relationship Id="rId14" Type="http://schemas.openxmlformats.org/officeDocument/2006/relationships/image" Target="../media/image22.png"/><Relationship Id="rId17" Type="http://schemas.openxmlformats.org/officeDocument/2006/relationships/image" Target="../media/image28.png"/><Relationship Id="rId16" Type="http://schemas.openxmlformats.org/officeDocument/2006/relationships/image" Target="../media/image26.png"/><Relationship Id="rId19" Type="http://schemas.openxmlformats.org/officeDocument/2006/relationships/image" Target="../media/image23.png"/><Relationship Id="rId18" Type="http://schemas.openxmlformats.org/officeDocument/2006/relationships/image" Target="../media/image27.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 Id="rId3" Type="http://schemas.openxmlformats.org/officeDocument/2006/relationships/image" Target="../media/image40.png"/><Relationship Id="rId4" Type="http://schemas.openxmlformats.org/officeDocument/2006/relationships/image" Target="../media/image33.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2.xml"/><Relationship Id="rId3" Type="http://schemas.openxmlformats.org/officeDocument/2006/relationships/image" Target="../media/image35.png"/><Relationship Id="rId4" Type="http://schemas.openxmlformats.org/officeDocument/2006/relationships/image" Target="../media/image33.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43.png"/><Relationship Id="rId4" Type="http://schemas.openxmlformats.org/officeDocument/2006/relationships/image" Target="../media/image34.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4.xml"/><Relationship Id="rId3" Type="http://schemas.openxmlformats.org/officeDocument/2006/relationships/hyperlink" Target="https://slidesppt.com/" TargetMode="External"/><Relationship Id="rId4" Type="http://schemas.openxmlformats.org/officeDocument/2006/relationships/hyperlink" Target="http://www.flaticon.com/packs/christmas-9" TargetMode="External"/><Relationship Id="rId9" Type="http://schemas.openxmlformats.org/officeDocument/2006/relationships/hyperlink" Target="https://slidesppt.com" TargetMode="External"/><Relationship Id="rId5" Type="http://schemas.openxmlformats.org/officeDocument/2006/relationships/hyperlink" Target="http://www.freepik.es/fotos-vectores-gratis/navidad" TargetMode="External"/><Relationship Id="rId6" Type="http://schemas.openxmlformats.org/officeDocument/2006/relationships/hyperlink" Target="http://www.freepik.es/fotos-vectores-gratis/fondo" TargetMode="External"/><Relationship Id="rId7" Type="http://schemas.openxmlformats.org/officeDocument/2006/relationships/hyperlink" Target="http://www.gratisography.com" TargetMode="External"/><Relationship Id="rId8" Type="http://schemas.openxmlformats.org/officeDocument/2006/relationships/hyperlink" Target="https://www.google.com/fonts/" TargetMode="Externa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5.xml"/><Relationship Id="rId3" Type="http://schemas.openxmlformats.org/officeDocument/2006/relationships/hyperlink" Target="http://creativecommons.org/licenses/by/4.0/"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 name="Shape 26"/>
        <p:cNvGrpSpPr/>
        <p:nvPr/>
      </p:nvGrpSpPr>
      <p:grpSpPr>
        <a:xfrm>
          <a:off x="0" y="0"/>
          <a:ext cx="0" cy="0"/>
          <a:chOff x="0" y="0"/>
          <a:chExt cx="0" cy="0"/>
        </a:xfrm>
      </p:grpSpPr>
      <p:sp>
        <p:nvSpPr>
          <p:cNvPr id="27" name="Google Shape;27;p8"/>
          <p:cNvSpPr txBox="1"/>
          <p:nvPr/>
        </p:nvSpPr>
        <p:spPr>
          <a:xfrm>
            <a:off x="1540838" y="1470913"/>
            <a:ext cx="61224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6000">
                <a:solidFill>
                  <a:srgbClr val="9C967F"/>
                </a:solidFill>
                <a:latin typeface="Pinyon Script"/>
                <a:ea typeface="Pinyon Script"/>
                <a:cs typeface="Pinyon Script"/>
                <a:sym typeface="Pinyon Script"/>
              </a:rPr>
              <a:t>Christmas Style</a:t>
            </a:r>
            <a:endParaRPr b="1" sz="6000">
              <a:solidFill>
                <a:srgbClr val="9C967F"/>
              </a:solidFill>
              <a:latin typeface="Pinyon Script"/>
              <a:ea typeface="Pinyon Script"/>
              <a:cs typeface="Pinyon Script"/>
              <a:sym typeface="Pinyon Script"/>
            </a:endParaRPr>
          </a:p>
        </p:txBody>
      </p:sp>
      <p:sp>
        <p:nvSpPr>
          <p:cNvPr id="28" name="Google Shape;28;p8"/>
          <p:cNvSpPr txBox="1"/>
          <p:nvPr/>
        </p:nvSpPr>
        <p:spPr>
          <a:xfrm>
            <a:off x="2572950" y="2303738"/>
            <a:ext cx="39981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1050">
                <a:solidFill>
                  <a:srgbClr val="FFFFFF"/>
                </a:solidFill>
                <a:latin typeface="Trebuchet MS"/>
                <a:ea typeface="Trebuchet MS"/>
                <a:cs typeface="Trebuchet MS"/>
                <a:sym typeface="Trebuchet MS"/>
              </a:rPr>
              <a:t>Vestibulum sed consectetur mi</a:t>
            </a:r>
            <a:endParaRPr>
              <a:solidFill>
                <a:srgbClr val="FFFFFF"/>
              </a:solidFill>
              <a:latin typeface="Trebuchet MS"/>
              <a:ea typeface="Trebuchet MS"/>
              <a:cs typeface="Trebuchet MS"/>
              <a:sym typeface="Trebuchet MS"/>
            </a:endParaRPr>
          </a:p>
        </p:txBody>
      </p:sp>
      <p:pic>
        <p:nvPicPr>
          <p:cNvPr descr="3.png" id="29" name="Google Shape;29;p8"/>
          <p:cNvPicPr preferRelativeResize="0"/>
          <p:nvPr/>
        </p:nvPicPr>
        <p:blipFill>
          <a:blip r:embed="rId3">
            <a:alphaModFix/>
          </a:blip>
          <a:stretch>
            <a:fillRect/>
          </a:stretch>
        </p:blipFill>
        <p:spPr>
          <a:xfrm>
            <a:off x="3972725" y="3504752"/>
            <a:ext cx="1198550" cy="1362500"/>
          </a:xfrm>
          <a:prstGeom prst="rect">
            <a:avLst/>
          </a:prstGeom>
          <a:noFill/>
          <a:ln>
            <a:noFill/>
          </a:ln>
        </p:spPr>
      </p:pic>
      <p:sp>
        <p:nvSpPr>
          <p:cNvPr id="30" name="Google Shape;30;p8"/>
          <p:cNvSpPr txBox="1"/>
          <p:nvPr/>
        </p:nvSpPr>
        <p:spPr>
          <a:xfrm>
            <a:off x="1497059" y="1450103"/>
            <a:ext cx="61224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6000">
                <a:solidFill>
                  <a:srgbClr val="FFFFFF"/>
                </a:solidFill>
                <a:latin typeface="Pinyon Script"/>
                <a:ea typeface="Pinyon Script"/>
                <a:cs typeface="Pinyon Script"/>
                <a:sym typeface="Pinyon Script"/>
              </a:rPr>
              <a:t>Christmas Style</a:t>
            </a:r>
            <a:endParaRPr b="1" sz="6000">
              <a:solidFill>
                <a:srgbClr val="FFFFFF"/>
              </a:solidFill>
              <a:latin typeface="Pinyon Script"/>
              <a:ea typeface="Pinyon Script"/>
              <a:cs typeface="Pinyon Script"/>
              <a:sym typeface="Pinyon Script"/>
            </a:endParaRPr>
          </a:p>
        </p:txBody>
      </p:sp>
      <p:sp>
        <p:nvSpPr>
          <p:cNvPr id="31" name="Google Shape;31;p8"/>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32" name="Google Shape;32;p8"/>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6" name="Shape 36"/>
        <p:cNvGrpSpPr/>
        <p:nvPr/>
      </p:nvGrpSpPr>
      <p:grpSpPr>
        <a:xfrm>
          <a:off x="0" y="0"/>
          <a:ext cx="0" cy="0"/>
          <a:chOff x="0" y="0"/>
          <a:chExt cx="0" cy="0"/>
        </a:xfrm>
      </p:grpSpPr>
      <p:sp>
        <p:nvSpPr>
          <p:cNvPr id="37" name="Google Shape;37;p9"/>
          <p:cNvSpPr txBox="1"/>
          <p:nvPr/>
        </p:nvSpPr>
        <p:spPr>
          <a:xfrm>
            <a:off x="4289725" y="1527075"/>
            <a:ext cx="3998100" cy="466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9"/>
          <p:cNvSpPr/>
          <p:nvPr/>
        </p:nvSpPr>
        <p:spPr>
          <a:xfrm>
            <a:off x="1667827" y="0"/>
            <a:ext cx="1659000" cy="5143500"/>
          </a:xfrm>
          <a:prstGeom prst="rect">
            <a:avLst/>
          </a:prstGeom>
          <a:solidFill>
            <a:srgbClr val="595959">
              <a:alpha val="4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solidFill>
                <a:srgbClr val="E4196F"/>
              </a:solidFill>
            </a:endParaRPr>
          </a:p>
        </p:txBody>
      </p:sp>
      <p:sp>
        <p:nvSpPr>
          <p:cNvPr id="39" name="Google Shape;39;p9"/>
          <p:cNvSpPr txBox="1"/>
          <p:nvPr/>
        </p:nvSpPr>
        <p:spPr>
          <a:xfrm rot="-5400000">
            <a:off x="-1800498" y="1852250"/>
            <a:ext cx="3998100" cy="4665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5000">
                <a:solidFill>
                  <a:srgbClr val="FFFFFF"/>
                </a:solidFill>
                <a:latin typeface="Open Sans"/>
                <a:ea typeface="Open Sans"/>
                <a:cs typeface="Open Sans"/>
                <a:sym typeface="Open Sans"/>
              </a:rPr>
              <a:t>PLACERAT</a:t>
            </a:r>
            <a:endParaRPr b="1" sz="5000">
              <a:solidFill>
                <a:srgbClr val="FFFFFF"/>
              </a:solidFill>
              <a:latin typeface="Open Sans"/>
              <a:ea typeface="Open Sans"/>
              <a:cs typeface="Open Sans"/>
              <a:sym typeface="Open Sans"/>
            </a:endParaRPr>
          </a:p>
          <a:p>
            <a:pPr indent="0" lvl="0" marL="0" rtl="0" algn="r">
              <a:spcBef>
                <a:spcPts val="0"/>
              </a:spcBef>
              <a:spcAft>
                <a:spcPts val="0"/>
              </a:spcAft>
              <a:buNone/>
            </a:pPr>
            <a:r>
              <a:rPr b="1" lang="es" sz="5000">
                <a:solidFill>
                  <a:srgbClr val="FFFFFF"/>
                </a:solidFill>
                <a:latin typeface="Open Sans"/>
                <a:ea typeface="Open Sans"/>
                <a:cs typeface="Open Sans"/>
                <a:sym typeface="Open Sans"/>
              </a:rPr>
              <a:t>SEM</a:t>
            </a:r>
            <a:endParaRPr b="1" sz="5000">
              <a:solidFill>
                <a:srgbClr val="FFFFFF"/>
              </a:solidFill>
            </a:endParaRPr>
          </a:p>
        </p:txBody>
      </p:sp>
      <p:sp>
        <p:nvSpPr>
          <p:cNvPr id="40" name="Google Shape;40;p9"/>
          <p:cNvSpPr txBox="1"/>
          <p:nvPr/>
        </p:nvSpPr>
        <p:spPr>
          <a:xfrm>
            <a:off x="5890200" y="1872350"/>
            <a:ext cx="2335800" cy="16782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lang="es" sz="1000">
                <a:solidFill>
                  <a:srgbClr val="FFFFFF"/>
                </a:solidFill>
                <a:latin typeface="Trebuchet MS"/>
                <a:ea typeface="Trebuchet MS"/>
                <a:cs typeface="Trebuchet MS"/>
                <a:sym typeface="Trebuchet MS"/>
              </a:rPr>
              <a:t>Lorem ipsum dolor sit amet, consectetur adipiscing elit. Etiam egestas mollis velit. Quisque id tincidunt justo, nec fringilla massa. Phasellus aliquam et lectus at mollis. Ut id sodales est. Sed posuere malesuada rutrum.</a:t>
            </a:r>
            <a:endParaRPr sz="1000">
              <a:solidFill>
                <a:srgbClr val="FFFFFF"/>
              </a:solidFill>
              <a:latin typeface="Trebuchet MS"/>
              <a:ea typeface="Trebuchet MS"/>
              <a:cs typeface="Trebuchet MS"/>
              <a:sym typeface="Trebuchet MS"/>
            </a:endParaRPr>
          </a:p>
          <a:p>
            <a:pPr indent="0" lvl="0" marL="0" rtl="0" algn="l">
              <a:lnSpc>
                <a:spcPct val="121000"/>
              </a:lnSpc>
              <a:spcBef>
                <a:spcPts val="0"/>
              </a:spcBef>
              <a:spcAft>
                <a:spcPts val="0"/>
              </a:spcAft>
              <a:buNone/>
            </a:pPr>
            <a:r>
              <a:t/>
            </a:r>
            <a:endParaRPr sz="1000">
              <a:solidFill>
                <a:srgbClr val="FFFFFF"/>
              </a:solidFill>
              <a:latin typeface="Trebuchet MS"/>
              <a:ea typeface="Trebuchet MS"/>
              <a:cs typeface="Trebuchet MS"/>
              <a:sym typeface="Trebuchet MS"/>
            </a:endParaRPr>
          </a:p>
          <a:p>
            <a:pPr indent="0" lvl="0" marL="0" rtl="0" algn="l">
              <a:lnSpc>
                <a:spcPct val="121000"/>
              </a:lnSpc>
              <a:spcBef>
                <a:spcPts val="0"/>
              </a:spcBef>
              <a:spcAft>
                <a:spcPts val="0"/>
              </a:spcAft>
              <a:buClr>
                <a:srgbClr val="000000"/>
              </a:buClr>
              <a:buSzPts val="1100"/>
              <a:buFont typeface="Arial"/>
              <a:buNone/>
            </a:pPr>
            <a:r>
              <a:rPr lang="es" sz="1000">
                <a:solidFill>
                  <a:srgbClr val="FFFFFF"/>
                </a:solidFill>
                <a:latin typeface="Trebuchet MS"/>
                <a:ea typeface="Trebuchet MS"/>
                <a:cs typeface="Trebuchet MS"/>
                <a:sym typeface="Trebuchet MS"/>
              </a:rPr>
              <a:t>Phasellus aliquam et lectus at mollis. Ut id sodales est. Sed posuere malesuada rutrum. </a:t>
            </a:r>
            <a:endParaRPr sz="1000">
              <a:solidFill>
                <a:srgbClr val="FFFFFF"/>
              </a:solidFill>
              <a:latin typeface="Trebuchet MS"/>
              <a:ea typeface="Trebuchet MS"/>
              <a:cs typeface="Trebuchet MS"/>
              <a:sym typeface="Trebuchet MS"/>
            </a:endParaRPr>
          </a:p>
        </p:txBody>
      </p:sp>
      <p:sp>
        <p:nvSpPr>
          <p:cNvPr id="41" name="Google Shape;41;p9"/>
          <p:cNvSpPr txBox="1"/>
          <p:nvPr/>
        </p:nvSpPr>
        <p:spPr>
          <a:xfrm>
            <a:off x="5911024" y="353691"/>
            <a:ext cx="2397600" cy="10758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Clr>
                <a:srgbClr val="000000"/>
              </a:buClr>
              <a:buSzPts val="1100"/>
              <a:buFont typeface="Arial"/>
              <a:buNone/>
            </a:pPr>
            <a:r>
              <a:rPr b="1" i="1" lang="es" sz="2500">
                <a:solidFill>
                  <a:srgbClr val="FFFFFF"/>
                </a:solidFill>
                <a:latin typeface="Trebuchet MS"/>
                <a:ea typeface="Trebuchet MS"/>
                <a:cs typeface="Trebuchet MS"/>
                <a:sym typeface="Trebuchet MS"/>
              </a:rPr>
              <a:t>Quisque id tincidunt justo, nec </a:t>
            </a:r>
            <a:endParaRPr b="1" i="1" sz="2500">
              <a:solidFill>
                <a:srgbClr val="FFFFFF"/>
              </a:solidFill>
              <a:latin typeface="Trebuchet MS"/>
              <a:ea typeface="Trebuchet MS"/>
              <a:cs typeface="Trebuchet MS"/>
              <a:sym typeface="Trebuchet MS"/>
            </a:endParaRPr>
          </a:p>
        </p:txBody>
      </p:sp>
      <p:sp>
        <p:nvSpPr>
          <p:cNvPr id="42" name="Google Shape;42;p9"/>
          <p:cNvSpPr txBox="1"/>
          <p:nvPr/>
        </p:nvSpPr>
        <p:spPr>
          <a:xfrm>
            <a:off x="46667" y="3380726"/>
            <a:ext cx="1588200" cy="10758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b="1" i="1" lang="es" sz="1200">
                <a:solidFill>
                  <a:srgbClr val="FFFFFF"/>
                </a:solidFill>
                <a:latin typeface="Open Sans"/>
                <a:ea typeface="Open Sans"/>
                <a:cs typeface="Open Sans"/>
                <a:sym typeface="Open Sans"/>
              </a:rPr>
              <a:t>Quisque id tincidunt justo, nec fringilla massa. </a:t>
            </a:r>
            <a:endParaRPr b="1" i="1" sz="1200">
              <a:solidFill>
                <a:srgbClr val="FFFFFF"/>
              </a:solidFill>
            </a:endParaRPr>
          </a:p>
        </p:txBody>
      </p:sp>
      <p:pic>
        <p:nvPicPr>
          <p:cNvPr id="43" name="Google Shape;43;p9"/>
          <p:cNvPicPr preferRelativeResize="0"/>
          <p:nvPr/>
        </p:nvPicPr>
        <p:blipFill rotWithShape="1">
          <a:blip r:embed="rId3">
            <a:alphaModFix/>
          </a:blip>
          <a:srcRect b="10442" l="19333" r="19523" t="10324"/>
          <a:stretch/>
        </p:blipFill>
        <p:spPr>
          <a:xfrm>
            <a:off x="2109825" y="504525"/>
            <a:ext cx="3164727" cy="4121351"/>
          </a:xfrm>
          <a:prstGeom prst="rect">
            <a:avLst/>
          </a:prstGeom>
          <a:noFill/>
          <a:ln cap="flat" cmpd="sng" w="114300">
            <a:solidFill>
              <a:srgbClr val="FFFFFF"/>
            </a:solidFill>
            <a:prstDash val="solid"/>
            <a:round/>
            <a:headEnd len="sm" w="sm" type="none"/>
            <a:tailEnd len="sm" w="sm" type="none"/>
          </a:ln>
        </p:spPr>
      </p:pic>
      <p:sp>
        <p:nvSpPr>
          <p:cNvPr id="44" name="Google Shape;44;p9"/>
          <p:cNvSpPr/>
          <p:nvPr/>
        </p:nvSpPr>
        <p:spPr>
          <a:xfrm>
            <a:off x="8226001" y="0"/>
            <a:ext cx="918000" cy="5143500"/>
          </a:xfrm>
          <a:prstGeom prst="rect">
            <a:avLst/>
          </a:prstGeom>
          <a:solidFill>
            <a:srgbClr val="595959">
              <a:alpha val="4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solidFill>
                <a:srgbClr val="E4196F"/>
              </a:solidFill>
            </a:endParaRPr>
          </a:p>
        </p:txBody>
      </p:sp>
      <p:sp>
        <p:nvSpPr>
          <p:cNvPr id="45" name="Google Shape;45;p9"/>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46" name="Google Shape;46;p9"/>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0" name="Shape 50"/>
        <p:cNvGrpSpPr/>
        <p:nvPr/>
      </p:nvGrpSpPr>
      <p:grpSpPr>
        <a:xfrm>
          <a:off x="0" y="0"/>
          <a:ext cx="0" cy="0"/>
          <a:chOff x="0" y="0"/>
          <a:chExt cx="0" cy="0"/>
        </a:xfrm>
      </p:grpSpPr>
      <p:sp>
        <p:nvSpPr>
          <p:cNvPr id="51" name="Google Shape;51;p10"/>
          <p:cNvSpPr txBox="1"/>
          <p:nvPr/>
        </p:nvSpPr>
        <p:spPr>
          <a:xfrm>
            <a:off x="709490" y="765325"/>
            <a:ext cx="39345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b="1" lang="es" sz="3800">
                <a:solidFill>
                  <a:srgbClr val="FFFFFF"/>
                </a:solidFill>
                <a:latin typeface="Trebuchet MS"/>
                <a:ea typeface="Trebuchet MS"/>
                <a:cs typeface="Trebuchet MS"/>
                <a:sym typeface="Trebuchet MS"/>
              </a:rPr>
              <a:t>Fusce facilisis</a:t>
            </a:r>
            <a:endParaRPr b="1" sz="3800">
              <a:solidFill>
                <a:srgbClr val="FFFFFF"/>
              </a:solidFill>
              <a:latin typeface="Trebuchet MS"/>
              <a:ea typeface="Trebuchet MS"/>
              <a:cs typeface="Trebuchet MS"/>
              <a:sym typeface="Trebuchet MS"/>
            </a:endParaRPr>
          </a:p>
        </p:txBody>
      </p:sp>
      <p:sp>
        <p:nvSpPr>
          <p:cNvPr id="52" name="Google Shape;52;p10"/>
          <p:cNvSpPr txBox="1"/>
          <p:nvPr/>
        </p:nvSpPr>
        <p:spPr>
          <a:xfrm>
            <a:off x="744200" y="1477600"/>
            <a:ext cx="3899700" cy="22113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lang="es" sz="1000">
                <a:solidFill>
                  <a:srgbClr val="FFFFFF"/>
                </a:solidFill>
                <a:latin typeface="Trebuchet MS"/>
                <a:ea typeface="Trebuchet MS"/>
                <a:cs typeface="Trebuchet MS"/>
                <a:sym typeface="Trebuchet MS"/>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Trebuchet MS"/>
              <a:ea typeface="Trebuchet MS"/>
              <a:cs typeface="Trebuchet MS"/>
              <a:sym typeface="Trebuchet MS"/>
            </a:endParaRPr>
          </a:p>
          <a:p>
            <a:pPr indent="0" lvl="0" marL="0" rtl="0" algn="l">
              <a:lnSpc>
                <a:spcPct val="120000"/>
              </a:lnSpc>
              <a:spcBef>
                <a:spcPts val="0"/>
              </a:spcBef>
              <a:spcAft>
                <a:spcPts val="0"/>
              </a:spcAft>
              <a:buNone/>
            </a:pPr>
            <a:r>
              <a:t/>
            </a:r>
            <a:endParaRPr sz="1000">
              <a:solidFill>
                <a:srgbClr val="FFFFFF"/>
              </a:solidFill>
              <a:latin typeface="Trebuchet MS"/>
              <a:ea typeface="Trebuchet MS"/>
              <a:cs typeface="Trebuchet MS"/>
              <a:sym typeface="Trebuchet MS"/>
            </a:endParaRPr>
          </a:p>
          <a:p>
            <a:pPr indent="0" lvl="0" marL="0" rtl="0" algn="l">
              <a:lnSpc>
                <a:spcPct val="120000"/>
              </a:lnSpc>
              <a:spcBef>
                <a:spcPts val="0"/>
              </a:spcBef>
              <a:spcAft>
                <a:spcPts val="0"/>
              </a:spcAft>
              <a:buClr>
                <a:srgbClr val="000000"/>
              </a:buClr>
              <a:buSzPts val="1100"/>
              <a:buFont typeface="Arial"/>
              <a:buNone/>
            </a:pPr>
            <a:r>
              <a:rPr lang="es" sz="1000">
                <a:solidFill>
                  <a:srgbClr val="FFFFFF"/>
                </a:solidFill>
                <a:latin typeface="Trebuchet MS"/>
                <a:ea typeface="Trebuchet MS"/>
                <a:cs typeface="Trebuchet MS"/>
                <a:sym typeface="Trebuchet MS"/>
              </a:rPr>
              <a:t>Quisque vulputate lectus nibh, sed dictum diam rhoncus a. Sed in lacus et tortor condimentum dapibus. Fusce facilisis felis porta mi aliquam pretium. </a:t>
            </a:r>
            <a:endParaRPr sz="1000">
              <a:solidFill>
                <a:srgbClr val="FFFFFF"/>
              </a:solidFill>
              <a:latin typeface="Trebuchet MS"/>
              <a:ea typeface="Trebuchet MS"/>
              <a:cs typeface="Trebuchet MS"/>
              <a:sym typeface="Trebuchet MS"/>
            </a:endParaRPr>
          </a:p>
        </p:txBody>
      </p:sp>
      <p:sp>
        <p:nvSpPr>
          <p:cNvPr id="53" name="Google Shape;53;p10"/>
          <p:cNvSpPr/>
          <p:nvPr/>
        </p:nvSpPr>
        <p:spPr>
          <a:xfrm>
            <a:off x="5169700" y="6550"/>
            <a:ext cx="3974400" cy="25719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10"/>
          <p:cNvSpPr/>
          <p:nvPr/>
        </p:nvSpPr>
        <p:spPr>
          <a:xfrm>
            <a:off x="5169700" y="2578300"/>
            <a:ext cx="3974400" cy="25719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5" name="Google Shape;55;p10"/>
          <p:cNvPicPr preferRelativeResize="0"/>
          <p:nvPr/>
        </p:nvPicPr>
        <p:blipFill rotWithShape="1">
          <a:blip r:embed="rId3">
            <a:alphaModFix/>
          </a:blip>
          <a:srcRect b="14639" l="12280" r="0" t="0"/>
          <a:stretch/>
        </p:blipFill>
        <p:spPr>
          <a:xfrm>
            <a:off x="5169600" y="0"/>
            <a:ext cx="3974400" cy="2578300"/>
          </a:xfrm>
          <a:prstGeom prst="rect">
            <a:avLst/>
          </a:prstGeom>
          <a:noFill/>
          <a:ln>
            <a:noFill/>
          </a:ln>
        </p:spPr>
      </p:pic>
      <p:pic>
        <p:nvPicPr>
          <p:cNvPr id="56" name="Google Shape;56;p10"/>
          <p:cNvPicPr preferRelativeResize="0"/>
          <p:nvPr/>
        </p:nvPicPr>
        <p:blipFill rotWithShape="1">
          <a:blip r:embed="rId4">
            <a:alphaModFix/>
          </a:blip>
          <a:srcRect b="0" l="-103" r="20288" t="0"/>
          <a:stretch/>
        </p:blipFill>
        <p:spPr>
          <a:xfrm flipH="1">
            <a:off x="5174919" y="1848175"/>
            <a:ext cx="3974400" cy="3295325"/>
          </a:xfrm>
          <a:prstGeom prst="rect">
            <a:avLst/>
          </a:prstGeom>
          <a:noFill/>
          <a:ln>
            <a:noFill/>
          </a:ln>
        </p:spPr>
      </p:pic>
      <p:sp>
        <p:nvSpPr>
          <p:cNvPr id="57" name="Google Shape;57;p10"/>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58" name="Google Shape;58;p10"/>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2" name="Shape 62"/>
        <p:cNvGrpSpPr/>
        <p:nvPr/>
      </p:nvGrpSpPr>
      <p:grpSpPr>
        <a:xfrm>
          <a:off x="0" y="0"/>
          <a:ext cx="0" cy="0"/>
          <a:chOff x="0" y="0"/>
          <a:chExt cx="0" cy="0"/>
        </a:xfrm>
      </p:grpSpPr>
      <p:sp>
        <p:nvSpPr>
          <p:cNvPr id="63" name="Google Shape;63;p11"/>
          <p:cNvSpPr txBox="1"/>
          <p:nvPr/>
        </p:nvSpPr>
        <p:spPr>
          <a:xfrm>
            <a:off x="423425" y="3661825"/>
            <a:ext cx="5157300" cy="4665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b="1" lang="es" sz="3500">
                <a:solidFill>
                  <a:srgbClr val="EBCE80"/>
                </a:solidFill>
                <a:latin typeface="Trebuchet MS"/>
                <a:ea typeface="Trebuchet MS"/>
                <a:cs typeface="Trebuchet MS"/>
                <a:sym typeface="Trebuchet MS"/>
              </a:rPr>
              <a:t>DONEC PLACERAT</a:t>
            </a:r>
            <a:endParaRPr b="1" sz="3500">
              <a:solidFill>
                <a:srgbClr val="EBCE80"/>
              </a:solidFill>
              <a:latin typeface="Trebuchet MS"/>
              <a:ea typeface="Trebuchet MS"/>
              <a:cs typeface="Trebuchet MS"/>
              <a:sym typeface="Trebuchet MS"/>
            </a:endParaRPr>
          </a:p>
          <a:p>
            <a:pPr indent="0" lvl="0" marL="0" rtl="0" algn="just">
              <a:spcBef>
                <a:spcPts val="0"/>
              </a:spcBef>
              <a:spcAft>
                <a:spcPts val="0"/>
              </a:spcAft>
              <a:buNone/>
            </a:pPr>
            <a:r>
              <a:rPr b="1" lang="es" sz="3500">
                <a:solidFill>
                  <a:srgbClr val="EBCE80"/>
                </a:solidFill>
                <a:latin typeface="Trebuchet MS"/>
                <a:ea typeface="Trebuchet MS"/>
                <a:cs typeface="Trebuchet MS"/>
                <a:sym typeface="Trebuchet MS"/>
              </a:rPr>
              <a:t>SEM TEMPUS</a:t>
            </a:r>
            <a:endParaRPr b="1" sz="3500">
              <a:solidFill>
                <a:srgbClr val="EBCE80"/>
              </a:solidFill>
              <a:latin typeface="Trebuchet MS"/>
              <a:ea typeface="Trebuchet MS"/>
              <a:cs typeface="Trebuchet MS"/>
              <a:sym typeface="Trebuchet MS"/>
            </a:endParaRPr>
          </a:p>
        </p:txBody>
      </p:sp>
      <p:sp>
        <p:nvSpPr>
          <p:cNvPr id="64" name="Google Shape;64;p11"/>
          <p:cNvSpPr txBox="1"/>
          <p:nvPr/>
        </p:nvSpPr>
        <p:spPr>
          <a:xfrm>
            <a:off x="4748650" y="3738300"/>
            <a:ext cx="3831300" cy="4665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lang="es" sz="1000">
                <a:solidFill>
                  <a:srgbClr val="9C967F"/>
                </a:solidFill>
                <a:latin typeface="Trebuchet MS"/>
                <a:ea typeface="Trebuchet MS"/>
                <a:cs typeface="Trebuchet MS"/>
                <a:sym typeface="Trebuchet MS"/>
              </a:rPr>
              <a:t>Nullam nisl odio, mattis vel magna quis, bibendum ornare erat. Nullam accumsan rhoncus ultrices. Aenean in magna lectus. Suspendisse potenti. Nulla pretium tincidunt erat, id ullamcorper nibh pretium at. Donec tempus leo et risus molestie, id sodales ex elementum. Nunc luctus erat a augue accumsan, ut eleifend ex rutrum. </a:t>
            </a:r>
            <a:endParaRPr sz="1000">
              <a:solidFill>
                <a:srgbClr val="9C967F"/>
              </a:solidFill>
              <a:latin typeface="Trebuchet MS"/>
              <a:ea typeface="Trebuchet MS"/>
              <a:cs typeface="Trebuchet MS"/>
              <a:sym typeface="Trebuchet MS"/>
            </a:endParaRPr>
          </a:p>
        </p:txBody>
      </p:sp>
      <p:pic>
        <p:nvPicPr>
          <p:cNvPr id="65" name="Google Shape;65;p11"/>
          <p:cNvPicPr preferRelativeResize="0"/>
          <p:nvPr/>
        </p:nvPicPr>
        <p:blipFill rotWithShape="1">
          <a:blip r:embed="rId3">
            <a:alphaModFix/>
          </a:blip>
          <a:srcRect b="0" l="7815" r="25898" t="0"/>
          <a:stretch/>
        </p:blipFill>
        <p:spPr>
          <a:xfrm>
            <a:off x="3219000" y="247748"/>
            <a:ext cx="2706000" cy="2721600"/>
          </a:xfrm>
          <a:prstGeom prst="ellipse">
            <a:avLst/>
          </a:prstGeom>
          <a:noFill/>
          <a:ln>
            <a:noFill/>
          </a:ln>
        </p:spPr>
      </p:pic>
      <p:sp>
        <p:nvSpPr>
          <p:cNvPr id="66" name="Google Shape;66;p11"/>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67" name="Google Shape;67;p11"/>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1" name="Shape 71"/>
        <p:cNvGrpSpPr/>
        <p:nvPr/>
      </p:nvGrpSpPr>
      <p:grpSpPr>
        <a:xfrm>
          <a:off x="0" y="0"/>
          <a:ext cx="0" cy="0"/>
          <a:chOff x="0" y="0"/>
          <a:chExt cx="0" cy="0"/>
        </a:xfrm>
      </p:grpSpPr>
      <p:sp>
        <p:nvSpPr>
          <p:cNvPr id="72" name="Google Shape;72;p12"/>
          <p:cNvSpPr txBox="1"/>
          <p:nvPr/>
        </p:nvSpPr>
        <p:spPr>
          <a:xfrm>
            <a:off x="407552" y="1513550"/>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BCE80"/>
                </a:solidFill>
                <a:latin typeface="Trebuchet MS"/>
                <a:ea typeface="Trebuchet MS"/>
                <a:cs typeface="Trebuchet MS"/>
                <a:sym typeface="Trebuchet MS"/>
              </a:rPr>
              <a:t>Suspendisse eu nibh</a:t>
            </a:r>
            <a:endParaRPr sz="1000">
              <a:solidFill>
                <a:srgbClr val="EBCE80"/>
              </a:solidFill>
              <a:latin typeface="Trebuchet MS"/>
              <a:ea typeface="Trebuchet MS"/>
              <a:cs typeface="Trebuchet MS"/>
              <a:sym typeface="Trebuchet MS"/>
            </a:endParaRPr>
          </a:p>
          <a:p>
            <a:pPr indent="0" lvl="0" marL="0" rtl="0" algn="l">
              <a:spcBef>
                <a:spcPts val="0"/>
              </a:spcBef>
              <a:spcAft>
                <a:spcPts val="0"/>
              </a:spcAft>
              <a:buNone/>
            </a:pPr>
            <a:r>
              <a:rPr lang="es" sz="1000">
                <a:solidFill>
                  <a:srgbClr val="9C967F"/>
                </a:solidFill>
                <a:latin typeface="Trebuchet MS"/>
                <a:ea typeface="Trebuchet MS"/>
                <a:cs typeface="Trebuchet MS"/>
                <a:sym typeface="Trebuchet MS"/>
              </a:rPr>
              <a:t>Lorem ipsum dolor sit amet, consectetur adipiscing elit. Morbi egestas libero et lectus cursus scelerisque. Suspendisse eu nibh sed neque euismod molestie eu sed nisl.</a:t>
            </a:r>
            <a:endParaRPr sz="1000">
              <a:solidFill>
                <a:srgbClr val="9C967F"/>
              </a:solidFill>
              <a:latin typeface="Trebuchet MS"/>
              <a:ea typeface="Trebuchet MS"/>
              <a:cs typeface="Trebuchet MS"/>
              <a:sym typeface="Trebuchet MS"/>
            </a:endParaRPr>
          </a:p>
        </p:txBody>
      </p:sp>
      <p:sp>
        <p:nvSpPr>
          <p:cNvPr id="73" name="Google Shape;73;p12"/>
          <p:cNvSpPr txBox="1"/>
          <p:nvPr/>
        </p:nvSpPr>
        <p:spPr>
          <a:xfrm>
            <a:off x="407552" y="411950"/>
            <a:ext cx="44064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s">
                <a:solidFill>
                  <a:srgbClr val="FFFFFF"/>
                </a:solidFill>
                <a:latin typeface="Trebuchet MS"/>
                <a:ea typeface="Trebuchet MS"/>
                <a:cs typeface="Trebuchet MS"/>
                <a:sym typeface="Trebuchet MS"/>
              </a:rPr>
              <a:t>Pellentesque porttitor ligula rutrum luctus varius.</a:t>
            </a:r>
            <a:endParaRPr>
              <a:solidFill>
                <a:srgbClr val="FFFFFF"/>
              </a:solidFill>
              <a:latin typeface="Trebuchet MS"/>
              <a:ea typeface="Trebuchet MS"/>
              <a:cs typeface="Trebuchet MS"/>
              <a:sym typeface="Trebuchet MS"/>
            </a:endParaRPr>
          </a:p>
        </p:txBody>
      </p:sp>
      <p:sp>
        <p:nvSpPr>
          <p:cNvPr id="74" name="Google Shape;74;p12"/>
          <p:cNvSpPr txBox="1"/>
          <p:nvPr/>
        </p:nvSpPr>
        <p:spPr>
          <a:xfrm>
            <a:off x="407553" y="161900"/>
            <a:ext cx="49467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i="1" lang="es" sz="3000">
                <a:solidFill>
                  <a:srgbClr val="FFFFFF"/>
                </a:solidFill>
                <a:latin typeface="Open Sans"/>
                <a:ea typeface="Open Sans"/>
                <a:cs typeface="Open Sans"/>
                <a:sym typeface="Open Sans"/>
              </a:rPr>
              <a:t>Morbi egestas</a:t>
            </a:r>
            <a:endParaRPr b="1" i="1">
              <a:solidFill>
                <a:srgbClr val="FFFFFF"/>
              </a:solidFill>
              <a:latin typeface="Open Sans"/>
              <a:ea typeface="Open Sans"/>
              <a:cs typeface="Open Sans"/>
              <a:sym typeface="Open Sans"/>
            </a:endParaRPr>
          </a:p>
        </p:txBody>
      </p:sp>
      <p:sp>
        <p:nvSpPr>
          <p:cNvPr id="75" name="Google Shape;75;p12"/>
          <p:cNvSpPr txBox="1"/>
          <p:nvPr/>
        </p:nvSpPr>
        <p:spPr>
          <a:xfrm>
            <a:off x="2537027" y="1513550"/>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BCE80"/>
                </a:solidFill>
                <a:latin typeface="Trebuchet MS"/>
                <a:ea typeface="Trebuchet MS"/>
                <a:cs typeface="Trebuchet MS"/>
                <a:sym typeface="Trebuchet MS"/>
              </a:rPr>
              <a:t>Suspendisse eu nibh</a:t>
            </a:r>
            <a:endParaRPr sz="1000">
              <a:solidFill>
                <a:srgbClr val="EBCE80"/>
              </a:solidFill>
              <a:latin typeface="Trebuchet MS"/>
              <a:ea typeface="Trebuchet MS"/>
              <a:cs typeface="Trebuchet MS"/>
              <a:sym typeface="Trebuchet MS"/>
            </a:endParaRPr>
          </a:p>
          <a:p>
            <a:pPr indent="0" lvl="0" marL="0" rtl="0" algn="l">
              <a:spcBef>
                <a:spcPts val="0"/>
              </a:spcBef>
              <a:spcAft>
                <a:spcPts val="0"/>
              </a:spcAft>
              <a:buNone/>
            </a:pPr>
            <a:r>
              <a:rPr lang="es" sz="1000">
                <a:solidFill>
                  <a:srgbClr val="9C967F"/>
                </a:solidFill>
                <a:latin typeface="Trebuchet MS"/>
                <a:ea typeface="Trebuchet MS"/>
                <a:cs typeface="Trebuchet MS"/>
                <a:sym typeface="Trebuchet MS"/>
              </a:rPr>
              <a:t>Lorem ipsum dolor sit amet, consectetur adipiscing elit. Morbi egestas libero et lectus cursus scelerisque. Suspendisse eu nibh sed neque euismod molestie eu sed nisl.</a:t>
            </a:r>
            <a:endParaRPr sz="1000">
              <a:solidFill>
                <a:srgbClr val="9C967F"/>
              </a:solidFill>
              <a:latin typeface="Trebuchet MS"/>
              <a:ea typeface="Trebuchet MS"/>
              <a:cs typeface="Trebuchet MS"/>
              <a:sym typeface="Trebuchet MS"/>
            </a:endParaRPr>
          </a:p>
        </p:txBody>
      </p:sp>
      <p:sp>
        <p:nvSpPr>
          <p:cNvPr id="76" name="Google Shape;76;p12"/>
          <p:cNvSpPr txBox="1"/>
          <p:nvPr/>
        </p:nvSpPr>
        <p:spPr>
          <a:xfrm>
            <a:off x="407552" y="303367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BCE80"/>
                </a:solidFill>
                <a:latin typeface="Trebuchet MS"/>
                <a:ea typeface="Trebuchet MS"/>
                <a:cs typeface="Trebuchet MS"/>
                <a:sym typeface="Trebuchet MS"/>
              </a:rPr>
              <a:t>Suspendisse eu nibh</a:t>
            </a:r>
            <a:endParaRPr sz="1000">
              <a:solidFill>
                <a:srgbClr val="EBCE80"/>
              </a:solidFill>
              <a:latin typeface="Trebuchet MS"/>
              <a:ea typeface="Trebuchet MS"/>
              <a:cs typeface="Trebuchet MS"/>
              <a:sym typeface="Trebuchet MS"/>
            </a:endParaRPr>
          </a:p>
          <a:p>
            <a:pPr indent="0" lvl="0" marL="0" rtl="0" algn="l">
              <a:spcBef>
                <a:spcPts val="0"/>
              </a:spcBef>
              <a:spcAft>
                <a:spcPts val="0"/>
              </a:spcAft>
              <a:buNone/>
            </a:pPr>
            <a:r>
              <a:rPr lang="es" sz="1000">
                <a:solidFill>
                  <a:srgbClr val="9C967F"/>
                </a:solidFill>
                <a:latin typeface="Trebuchet MS"/>
                <a:ea typeface="Trebuchet MS"/>
                <a:cs typeface="Trebuchet MS"/>
                <a:sym typeface="Trebuchet MS"/>
              </a:rPr>
              <a:t>Lorem ipsum dolor sit amet, consectetur adipiscing elit. Morbi egestas libero et lectus cursus scelerisque. Suspendisse eu nibh sed neque euismod molestie eu sed nisl.</a:t>
            </a:r>
            <a:endParaRPr sz="1000">
              <a:solidFill>
                <a:srgbClr val="9C967F"/>
              </a:solidFill>
              <a:latin typeface="Trebuchet MS"/>
              <a:ea typeface="Trebuchet MS"/>
              <a:cs typeface="Trebuchet MS"/>
              <a:sym typeface="Trebuchet MS"/>
            </a:endParaRPr>
          </a:p>
        </p:txBody>
      </p:sp>
      <p:sp>
        <p:nvSpPr>
          <p:cNvPr id="77" name="Google Shape;77;p12"/>
          <p:cNvSpPr txBox="1"/>
          <p:nvPr/>
        </p:nvSpPr>
        <p:spPr>
          <a:xfrm>
            <a:off x="2537027" y="303367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BCE80"/>
                </a:solidFill>
                <a:latin typeface="Trebuchet MS"/>
                <a:ea typeface="Trebuchet MS"/>
                <a:cs typeface="Trebuchet MS"/>
                <a:sym typeface="Trebuchet MS"/>
              </a:rPr>
              <a:t>Suspendisse eu nibh</a:t>
            </a:r>
            <a:endParaRPr sz="1000">
              <a:solidFill>
                <a:srgbClr val="EBCE80"/>
              </a:solidFill>
              <a:latin typeface="Trebuchet MS"/>
              <a:ea typeface="Trebuchet MS"/>
              <a:cs typeface="Trebuchet MS"/>
              <a:sym typeface="Trebuchet MS"/>
            </a:endParaRPr>
          </a:p>
          <a:p>
            <a:pPr indent="0" lvl="0" marL="0" rtl="0" algn="l">
              <a:spcBef>
                <a:spcPts val="0"/>
              </a:spcBef>
              <a:spcAft>
                <a:spcPts val="0"/>
              </a:spcAft>
              <a:buNone/>
            </a:pPr>
            <a:r>
              <a:rPr lang="es" sz="1000">
                <a:solidFill>
                  <a:srgbClr val="9C967F"/>
                </a:solidFill>
                <a:latin typeface="Trebuchet MS"/>
                <a:ea typeface="Trebuchet MS"/>
                <a:cs typeface="Trebuchet MS"/>
                <a:sym typeface="Trebuchet MS"/>
              </a:rPr>
              <a:t>Lorem ipsum dolor sit amet, consectetur adipiscing elit. Morbi egestas libero et lectus cursus scelerisque. Suspendisse eu nibh sed neque euismod molestie eu sed nisl.</a:t>
            </a:r>
            <a:endParaRPr sz="1000">
              <a:solidFill>
                <a:srgbClr val="9C967F"/>
              </a:solidFill>
              <a:latin typeface="Trebuchet MS"/>
              <a:ea typeface="Trebuchet MS"/>
              <a:cs typeface="Trebuchet MS"/>
              <a:sym typeface="Trebuchet MS"/>
            </a:endParaRPr>
          </a:p>
        </p:txBody>
      </p:sp>
      <p:pic>
        <p:nvPicPr>
          <p:cNvPr id="78" name="Google Shape;78;p12"/>
          <p:cNvPicPr preferRelativeResize="0"/>
          <p:nvPr/>
        </p:nvPicPr>
        <p:blipFill rotWithShape="1">
          <a:blip r:embed="rId3">
            <a:alphaModFix/>
          </a:blip>
          <a:srcRect b="10442" l="19333" r="19523" t="10324"/>
          <a:stretch/>
        </p:blipFill>
        <p:spPr>
          <a:xfrm>
            <a:off x="5313850" y="504525"/>
            <a:ext cx="3164727" cy="4121351"/>
          </a:xfrm>
          <a:prstGeom prst="rect">
            <a:avLst/>
          </a:prstGeom>
          <a:noFill/>
          <a:ln cap="flat" cmpd="sng" w="114300">
            <a:solidFill>
              <a:srgbClr val="FFFFFF"/>
            </a:solidFill>
            <a:prstDash val="solid"/>
            <a:round/>
            <a:headEnd len="sm" w="sm" type="none"/>
            <a:tailEnd len="sm" w="sm" type="none"/>
          </a:ln>
        </p:spPr>
      </p:pic>
      <p:sp>
        <p:nvSpPr>
          <p:cNvPr id="79" name="Google Shape;79;p12"/>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80" name="Google Shape;80;p12"/>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4" name="Shape 84"/>
        <p:cNvGrpSpPr/>
        <p:nvPr/>
      </p:nvGrpSpPr>
      <p:grpSpPr>
        <a:xfrm>
          <a:off x="0" y="0"/>
          <a:ext cx="0" cy="0"/>
          <a:chOff x="0" y="0"/>
          <a:chExt cx="0" cy="0"/>
        </a:xfrm>
      </p:grpSpPr>
      <p:sp>
        <p:nvSpPr>
          <p:cNvPr id="85" name="Google Shape;85;p13"/>
          <p:cNvSpPr/>
          <p:nvPr/>
        </p:nvSpPr>
        <p:spPr>
          <a:xfrm>
            <a:off x="667500" y="2880975"/>
            <a:ext cx="1714500" cy="1714500"/>
          </a:xfrm>
          <a:prstGeom prst="ellipse">
            <a:avLst/>
          </a:prstGeom>
          <a:noFill/>
          <a:ln cap="flat" cmpd="sng" w="9525">
            <a:solidFill>
              <a:srgbClr val="9C967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9C967F"/>
              </a:solidFill>
            </a:endParaRPr>
          </a:p>
        </p:txBody>
      </p:sp>
      <p:sp>
        <p:nvSpPr>
          <p:cNvPr id="86" name="Google Shape;86;p13"/>
          <p:cNvSpPr txBox="1"/>
          <p:nvPr/>
        </p:nvSpPr>
        <p:spPr>
          <a:xfrm>
            <a:off x="531289" y="36573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9C967F"/>
                </a:solidFill>
                <a:latin typeface="Open Sans"/>
                <a:ea typeface="Open Sans"/>
                <a:cs typeface="Open Sans"/>
                <a:sym typeface="Open Sans"/>
              </a:rPr>
              <a:t>  Pellentesque</a:t>
            </a:r>
            <a:endParaRPr i="1">
              <a:solidFill>
                <a:srgbClr val="9C967F"/>
              </a:solidFill>
              <a:latin typeface="Open Sans"/>
              <a:ea typeface="Open Sans"/>
              <a:cs typeface="Open Sans"/>
              <a:sym typeface="Open Sans"/>
            </a:endParaRPr>
          </a:p>
          <a:p>
            <a:pPr indent="0" lvl="0" marL="0" rtl="0" algn="ctr">
              <a:spcBef>
                <a:spcPts val="0"/>
              </a:spcBef>
              <a:spcAft>
                <a:spcPts val="0"/>
              </a:spcAft>
              <a:buNone/>
            </a:pPr>
            <a:r>
              <a:t/>
            </a:r>
            <a:endParaRPr i="1">
              <a:solidFill>
                <a:srgbClr val="9C967F"/>
              </a:solidFill>
              <a:latin typeface="Open Sans"/>
              <a:ea typeface="Open Sans"/>
              <a:cs typeface="Open Sans"/>
              <a:sym typeface="Open Sans"/>
            </a:endParaRPr>
          </a:p>
        </p:txBody>
      </p:sp>
      <p:sp>
        <p:nvSpPr>
          <p:cNvPr id="87" name="Google Shape;87;p13"/>
          <p:cNvSpPr txBox="1"/>
          <p:nvPr/>
        </p:nvSpPr>
        <p:spPr>
          <a:xfrm>
            <a:off x="835656" y="32818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EBCE80"/>
                </a:solidFill>
                <a:latin typeface="Impact"/>
                <a:ea typeface="Impact"/>
                <a:cs typeface="Impact"/>
                <a:sym typeface="Impact"/>
              </a:rPr>
              <a:t>STEP 1</a:t>
            </a:r>
            <a:endParaRPr b="1" i="1" sz="2500">
              <a:solidFill>
                <a:srgbClr val="EBCE80"/>
              </a:solidFill>
              <a:latin typeface="Impact"/>
              <a:ea typeface="Impact"/>
              <a:cs typeface="Impact"/>
              <a:sym typeface="Impact"/>
            </a:endParaRPr>
          </a:p>
        </p:txBody>
      </p:sp>
      <p:sp>
        <p:nvSpPr>
          <p:cNvPr id="88" name="Google Shape;88;p13"/>
          <p:cNvSpPr/>
          <p:nvPr/>
        </p:nvSpPr>
        <p:spPr>
          <a:xfrm>
            <a:off x="2243000" y="2880975"/>
            <a:ext cx="1714500" cy="1714500"/>
          </a:xfrm>
          <a:prstGeom prst="ellipse">
            <a:avLst/>
          </a:prstGeom>
          <a:noFill/>
          <a:ln cap="flat" cmpd="sng" w="9525">
            <a:solidFill>
              <a:srgbClr val="EBCE8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9C967F"/>
              </a:solidFill>
            </a:endParaRPr>
          </a:p>
        </p:txBody>
      </p:sp>
      <p:sp>
        <p:nvSpPr>
          <p:cNvPr id="89" name="Google Shape;89;p13"/>
          <p:cNvSpPr txBox="1"/>
          <p:nvPr/>
        </p:nvSpPr>
        <p:spPr>
          <a:xfrm>
            <a:off x="2106789" y="36573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9C967F"/>
                </a:solidFill>
                <a:latin typeface="Open Sans"/>
                <a:ea typeface="Open Sans"/>
                <a:cs typeface="Open Sans"/>
                <a:sym typeface="Open Sans"/>
              </a:rPr>
              <a:t>  Pellentesque</a:t>
            </a:r>
            <a:endParaRPr i="1">
              <a:solidFill>
                <a:srgbClr val="9C967F"/>
              </a:solidFill>
              <a:latin typeface="Open Sans"/>
              <a:ea typeface="Open Sans"/>
              <a:cs typeface="Open Sans"/>
              <a:sym typeface="Open Sans"/>
            </a:endParaRPr>
          </a:p>
          <a:p>
            <a:pPr indent="0" lvl="0" marL="0" rtl="0" algn="ctr">
              <a:spcBef>
                <a:spcPts val="0"/>
              </a:spcBef>
              <a:spcAft>
                <a:spcPts val="0"/>
              </a:spcAft>
              <a:buNone/>
            </a:pPr>
            <a:r>
              <a:t/>
            </a:r>
            <a:endParaRPr i="1">
              <a:solidFill>
                <a:srgbClr val="9C967F"/>
              </a:solidFill>
              <a:latin typeface="Open Sans"/>
              <a:ea typeface="Open Sans"/>
              <a:cs typeface="Open Sans"/>
              <a:sym typeface="Open Sans"/>
            </a:endParaRPr>
          </a:p>
        </p:txBody>
      </p:sp>
      <p:sp>
        <p:nvSpPr>
          <p:cNvPr id="90" name="Google Shape;90;p13"/>
          <p:cNvSpPr txBox="1"/>
          <p:nvPr/>
        </p:nvSpPr>
        <p:spPr>
          <a:xfrm>
            <a:off x="2411156" y="32818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9C967F"/>
                </a:solidFill>
                <a:latin typeface="Impact"/>
                <a:ea typeface="Impact"/>
                <a:cs typeface="Impact"/>
                <a:sym typeface="Impact"/>
              </a:rPr>
              <a:t>STEP 2</a:t>
            </a:r>
            <a:endParaRPr b="1" i="1" sz="2500">
              <a:solidFill>
                <a:srgbClr val="9C967F"/>
              </a:solidFill>
              <a:latin typeface="Impact"/>
              <a:ea typeface="Impact"/>
              <a:cs typeface="Impact"/>
              <a:sym typeface="Impact"/>
            </a:endParaRPr>
          </a:p>
        </p:txBody>
      </p:sp>
      <p:sp>
        <p:nvSpPr>
          <p:cNvPr id="91" name="Google Shape;91;p13"/>
          <p:cNvSpPr/>
          <p:nvPr/>
        </p:nvSpPr>
        <p:spPr>
          <a:xfrm>
            <a:off x="3782854" y="2880975"/>
            <a:ext cx="1714500" cy="1714500"/>
          </a:xfrm>
          <a:prstGeom prst="ellipse">
            <a:avLst/>
          </a:prstGeom>
          <a:noFill/>
          <a:ln cap="flat" cmpd="sng" w="9525">
            <a:solidFill>
              <a:srgbClr val="9C967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9C967F"/>
              </a:solidFill>
            </a:endParaRPr>
          </a:p>
        </p:txBody>
      </p:sp>
      <p:sp>
        <p:nvSpPr>
          <p:cNvPr id="92" name="Google Shape;92;p13"/>
          <p:cNvSpPr txBox="1"/>
          <p:nvPr/>
        </p:nvSpPr>
        <p:spPr>
          <a:xfrm>
            <a:off x="3646643" y="36573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9C967F"/>
                </a:solidFill>
                <a:latin typeface="Open Sans"/>
                <a:ea typeface="Open Sans"/>
                <a:cs typeface="Open Sans"/>
                <a:sym typeface="Open Sans"/>
              </a:rPr>
              <a:t>  Pellentesque</a:t>
            </a:r>
            <a:endParaRPr i="1">
              <a:solidFill>
                <a:srgbClr val="9C967F"/>
              </a:solidFill>
              <a:latin typeface="Open Sans"/>
              <a:ea typeface="Open Sans"/>
              <a:cs typeface="Open Sans"/>
              <a:sym typeface="Open Sans"/>
            </a:endParaRPr>
          </a:p>
          <a:p>
            <a:pPr indent="0" lvl="0" marL="0" rtl="0" algn="ctr">
              <a:spcBef>
                <a:spcPts val="0"/>
              </a:spcBef>
              <a:spcAft>
                <a:spcPts val="0"/>
              </a:spcAft>
              <a:buNone/>
            </a:pPr>
            <a:r>
              <a:t/>
            </a:r>
            <a:endParaRPr i="1">
              <a:solidFill>
                <a:srgbClr val="9C967F"/>
              </a:solidFill>
              <a:latin typeface="Open Sans"/>
              <a:ea typeface="Open Sans"/>
              <a:cs typeface="Open Sans"/>
              <a:sym typeface="Open Sans"/>
            </a:endParaRPr>
          </a:p>
        </p:txBody>
      </p:sp>
      <p:sp>
        <p:nvSpPr>
          <p:cNvPr id="93" name="Google Shape;93;p13"/>
          <p:cNvSpPr txBox="1"/>
          <p:nvPr/>
        </p:nvSpPr>
        <p:spPr>
          <a:xfrm>
            <a:off x="3951010" y="32818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EBCE80"/>
                </a:solidFill>
                <a:latin typeface="Impact"/>
                <a:ea typeface="Impact"/>
                <a:cs typeface="Impact"/>
                <a:sym typeface="Impact"/>
              </a:rPr>
              <a:t>STEP 3</a:t>
            </a:r>
            <a:endParaRPr b="1" i="1" sz="2500">
              <a:solidFill>
                <a:srgbClr val="EBCE80"/>
              </a:solidFill>
              <a:latin typeface="Impact"/>
              <a:ea typeface="Impact"/>
              <a:cs typeface="Impact"/>
              <a:sym typeface="Impact"/>
            </a:endParaRPr>
          </a:p>
        </p:txBody>
      </p:sp>
      <p:sp>
        <p:nvSpPr>
          <p:cNvPr id="94" name="Google Shape;94;p13"/>
          <p:cNvSpPr/>
          <p:nvPr/>
        </p:nvSpPr>
        <p:spPr>
          <a:xfrm>
            <a:off x="5344961" y="2880975"/>
            <a:ext cx="1714500" cy="1714500"/>
          </a:xfrm>
          <a:prstGeom prst="ellipse">
            <a:avLst/>
          </a:prstGeom>
          <a:noFill/>
          <a:ln cap="flat" cmpd="sng" w="9525">
            <a:solidFill>
              <a:srgbClr val="EBCE8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9C967F"/>
              </a:solidFill>
            </a:endParaRPr>
          </a:p>
        </p:txBody>
      </p:sp>
      <p:sp>
        <p:nvSpPr>
          <p:cNvPr id="95" name="Google Shape;95;p13"/>
          <p:cNvSpPr txBox="1"/>
          <p:nvPr/>
        </p:nvSpPr>
        <p:spPr>
          <a:xfrm>
            <a:off x="5208750" y="36573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9C967F"/>
                </a:solidFill>
                <a:latin typeface="Open Sans"/>
                <a:ea typeface="Open Sans"/>
                <a:cs typeface="Open Sans"/>
                <a:sym typeface="Open Sans"/>
              </a:rPr>
              <a:t>  Pellentesque</a:t>
            </a:r>
            <a:endParaRPr i="1">
              <a:solidFill>
                <a:srgbClr val="9C967F"/>
              </a:solidFill>
              <a:latin typeface="Open Sans"/>
              <a:ea typeface="Open Sans"/>
              <a:cs typeface="Open Sans"/>
              <a:sym typeface="Open Sans"/>
            </a:endParaRPr>
          </a:p>
          <a:p>
            <a:pPr indent="0" lvl="0" marL="0" rtl="0" algn="ctr">
              <a:spcBef>
                <a:spcPts val="0"/>
              </a:spcBef>
              <a:spcAft>
                <a:spcPts val="0"/>
              </a:spcAft>
              <a:buNone/>
            </a:pPr>
            <a:r>
              <a:t/>
            </a:r>
            <a:endParaRPr i="1">
              <a:solidFill>
                <a:srgbClr val="9C967F"/>
              </a:solidFill>
              <a:latin typeface="Open Sans"/>
              <a:ea typeface="Open Sans"/>
              <a:cs typeface="Open Sans"/>
              <a:sym typeface="Open Sans"/>
            </a:endParaRPr>
          </a:p>
        </p:txBody>
      </p:sp>
      <p:sp>
        <p:nvSpPr>
          <p:cNvPr id="96" name="Google Shape;96;p13"/>
          <p:cNvSpPr txBox="1"/>
          <p:nvPr/>
        </p:nvSpPr>
        <p:spPr>
          <a:xfrm>
            <a:off x="5513118" y="32818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9C967F"/>
                </a:solidFill>
                <a:latin typeface="Impact"/>
                <a:ea typeface="Impact"/>
                <a:cs typeface="Impact"/>
                <a:sym typeface="Impact"/>
              </a:rPr>
              <a:t>STEP 4</a:t>
            </a:r>
            <a:endParaRPr b="1" i="1" sz="2500">
              <a:solidFill>
                <a:srgbClr val="9C967F"/>
              </a:solidFill>
              <a:latin typeface="Impact"/>
              <a:ea typeface="Impact"/>
              <a:cs typeface="Impact"/>
              <a:sym typeface="Impact"/>
            </a:endParaRPr>
          </a:p>
        </p:txBody>
      </p:sp>
      <p:sp>
        <p:nvSpPr>
          <p:cNvPr id="97" name="Google Shape;97;p13"/>
          <p:cNvSpPr/>
          <p:nvPr/>
        </p:nvSpPr>
        <p:spPr>
          <a:xfrm>
            <a:off x="6882011" y="2880975"/>
            <a:ext cx="1714500" cy="1714500"/>
          </a:xfrm>
          <a:prstGeom prst="ellipse">
            <a:avLst/>
          </a:prstGeom>
          <a:noFill/>
          <a:ln cap="flat" cmpd="sng" w="9525">
            <a:solidFill>
              <a:srgbClr val="9C967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9C967F"/>
              </a:solidFill>
            </a:endParaRPr>
          </a:p>
        </p:txBody>
      </p:sp>
      <p:sp>
        <p:nvSpPr>
          <p:cNvPr id="98" name="Google Shape;98;p13"/>
          <p:cNvSpPr txBox="1"/>
          <p:nvPr/>
        </p:nvSpPr>
        <p:spPr>
          <a:xfrm>
            <a:off x="6745800" y="36573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9C967F"/>
                </a:solidFill>
                <a:latin typeface="Open Sans"/>
                <a:ea typeface="Open Sans"/>
                <a:cs typeface="Open Sans"/>
                <a:sym typeface="Open Sans"/>
              </a:rPr>
              <a:t>  Pellentesque</a:t>
            </a:r>
            <a:endParaRPr i="1">
              <a:solidFill>
                <a:srgbClr val="9C967F"/>
              </a:solidFill>
              <a:latin typeface="Open Sans"/>
              <a:ea typeface="Open Sans"/>
              <a:cs typeface="Open Sans"/>
              <a:sym typeface="Open Sans"/>
            </a:endParaRPr>
          </a:p>
          <a:p>
            <a:pPr indent="0" lvl="0" marL="0" rtl="0" algn="ctr">
              <a:spcBef>
                <a:spcPts val="0"/>
              </a:spcBef>
              <a:spcAft>
                <a:spcPts val="0"/>
              </a:spcAft>
              <a:buNone/>
            </a:pPr>
            <a:r>
              <a:t/>
            </a:r>
            <a:endParaRPr i="1">
              <a:solidFill>
                <a:srgbClr val="9C967F"/>
              </a:solidFill>
              <a:latin typeface="Open Sans"/>
              <a:ea typeface="Open Sans"/>
              <a:cs typeface="Open Sans"/>
              <a:sym typeface="Open Sans"/>
            </a:endParaRPr>
          </a:p>
        </p:txBody>
      </p:sp>
      <p:sp>
        <p:nvSpPr>
          <p:cNvPr id="99" name="Google Shape;99;p13"/>
          <p:cNvSpPr txBox="1"/>
          <p:nvPr/>
        </p:nvSpPr>
        <p:spPr>
          <a:xfrm>
            <a:off x="7050168" y="32818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EBCE80"/>
                </a:solidFill>
                <a:latin typeface="Impact"/>
                <a:ea typeface="Impact"/>
                <a:cs typeface="Impact"/>
                <a:sym typeface="Impact"/>
              </a:rPr>
              <a:t>STEP 5</a:t>
            </a:r>
            <a:endParaRPr b="1" i="1" sz="2500">
              <a:solidFill>
                <a:srgbClr val="EBCE80"/>
              </a:solidFill>
              <a:latin typeface="Impact"/>
              <a:ea typeface="Impact"/>
              <a:cs typeface="Impact"/>
              <a:sym typeface="Impact"/>
            </a:endParaRPr>
          </a:p>
        </p:txBody>
      </p:sp>
      <p:sp>
        <p:nvSpPr>
          <p:cNvPr id="100" name="Google Shape;100;p13"/>
          <p:cNvSpPr txBox="1"/>
          <p:nvPr/>
        </p:nvSpPr>
        <p:spPr>
          <a:xfrm>
            <a:off x="423425" y="469175"/>
            <a:ext cx="5157300" cy="4665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b="1" lang="es" sz="3500">
                <a:solidFill>
                  <a:srgbClr val="FFFFFF"/>
                </a:solidFill>
                <a:latin typeface="Trebuchet MS"/>
                <a:ea typeface="Trebuchet MS"/>
                <a:cs typeface="Trebuchet MS"/>
                <a:sym typeface="Trebuchet MS"/>
              </a:rPr>
              <a:t>DONEC PLACERAT</a:t>
            </a:r>
            <a:endParaRPr b="1" sz="3500">
              <a:solidFill>
                <a:srgbClr val="FFFFFF"/>
              </a:solidFill>
              <a:latin typeface="Trebuchet MS"/>
              <a:ea typeface="Trebuchet MS"/>
              <a:cs typeface="Trebuchet MS"/>
              <a:sym typeface="Trebuchet MS"/>
            </a:endParaRPr>
          </a:p>
          <a:p>
            <a:pPr indent="0" lvl="0" marL="0" rtl="0" algn="just">
              <a:spcBef>
                <a:spcPts val="0"/>
              </a:spcBef>
              <a:spcAft>
                <a:spcPts val="0"/>
              </a:spcAft>
              <a:buNone/>
            </a:pPr>
            <a:r>
              <a:rPr b="1" lang="es" sz="3500">
                <a:solidFill>
                  <a:srgbClr val="FFFFFF"/>
                </a:solidFill>
                <a:latin typeface="Trebuchet MS"/>
                <a:ea typeface="Trebuchet MS"/>
                <a:cs typeface="Trebuchet MS"/>
                <a:sym typeface="Trebuchet MS"/>
              </a:rPr>
              <a:t>SEM TEMPUS</a:t>
            </a:r>
            <a:endParaRPr b="1" sz="3500">
              <a:solidFill>
                <a:srgbClr val="FFFFFF"/>
              </a:solidFill>
              <a:latin typeface="Trebuchet MS"/>
              <a:ea typeface="Trebuchet MS"/>
              <a:cs typeface="Trebuchet MS"/>
              <a:sym typeface="Trebuchet MS"/>
            </a:endParaRPr>
          </a:p>
        </p:txBody>
      </p:sp>
      <p:sp>
        <p:nvSpPr>
          <p:cNvPr id="101" name="Google Shape;101;p13"/>
          <p:cNvSpPr txBox="1"/>
          <p:nvPr/>
        </p:nvSpPr>
        <p:spPr>
          <a:xfrm>
            <a:off x="4748650" y="545650"/>
            <a:ext cx="3831300" cy="4665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lang="es" sz="1000">
                <a:solidFill>
                  <a:srgbClr val="FFFFFF"/>
                </a:solidFill>
                <a:latin typeface="Trebuchet MS"/>
                <a:ea typeface="Trebuchet MS"/>
                <a:cs typeface="Trebuchet MS"/>
                <a:sym typeface="Trebuchet MS"/>
              </a:rPr>
              <a:t>Nullam nisl odio, mattis vel magna quis, bibendum ornare erat. Nullam accumsan rhoncus ultrices. Aenean in magna lectus. Suspendisse potenti. Nulla pretium tincidunt erat, id ullamcorper nibh pretium at. Donec tempus leo et risus molestie, id sodales ex elementum. Nunc luctus erat a augue accumsan, ut eleifend ex rutrum. </a:t>
            </a:r>
            <a:endParaRPr sz="1000">
              <a:solidFill>
                <a:srgbClr val="FFFFFF"/>
              </a:solidFill>
              <a:latin typeface="Trebuchet MS"/>
              <a:ea typeface="Trebuchet MS"/>
              <a:cs typeface="Trebuchet MS"/>
              <a:sym typeface="Trebuchet MS"/>
            </a:endParaRPr>
          </a:p>
        </p:txBody>
      </p:sp>
      <p:sp>
        <p:nvSpPr>
          <p:cNvPr id="102" name="Google Shape;102;p13"/>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103" name="Google Shape;103;p13"/>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7" name="Shape 107"/>
        <p:cNvGrpSpPr/>
        <p:nvPr/>
      </p:nvGrpSpPr>
      <p:grpSpPr>
        <a:xfrm>
          <a:off x="0" y="0"/>
          <a:ext cx="0" cy="0"/>
          <a:chOff x="0" y="0"/>
          <a:chExt cx="0" cy="0"/>
        </a:xfrm>
      </p:grpSpPr>
      <p:pic>
        <p:nvPicPr>
          <p:cNvPr id="108" name="Google Shape;108;p14"/>
          <p:cNvPicPr preferRelativeResize="0"/>
          <p:nvPr/>
        </p:nvPicPr>
        <p:blipFill rotWithShape="1">
          <a:blip r:embed="rId3">
            <a:alphaModFix/>
          </a:blip>
          <a:srcRect b="10442" l="19333" r="19523" t="10324"/>
          <a:stretch/>
        </p:blipFill>
        <p:spPr>
          <a:xfrm>
            <a:off x="766600" y="504525"/>
            <a:ext cx="3164727" cy="4121351"/>
          </a:xfrm>
          <a:prstGeom prst="rect">
            <a:avLst/>
          </a:prstGeom>
          <a:noFill/>
          <a:ln cap="flat" cmpd="sng" w="114300">
            <a:solidFill>
              <a:srgbClr val="FFFFFF"/>
            </a:solidFill>
            <a:prstDash val="solid"/>
            <a:round/>
            <a:headEnd len="sm" w="sm" type="none"/>
            <a:tailEnd len="sm" w="sm" type="none"/>
          </a:ln>
        </p:spPr>
      </p:pic>
      <p:sp>
        <p:nvSpPr>
          <p:cNvPr id="109" name="Google Shape;109;p14"/>
          <p:cNvSpPr txBox="1"/>
          <p:nvPr/>
        </p:nvSpPr>
        <p:spPr>
          <a:xfrm>
            <a:off x="4107428" y="664500"/>
            <a:ext cx="4909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FFFFFF"/>
                </a:solidFill>
                <a:latin typeface="Trebuchet MS"/>
                <a:ea typeface="Trebuchet MS"/>
                <a:cs typeface="Trebuchet MS"/>
                <a:sym typeface="Trebuchet MS"/>
              </a:rPr>
              <a:t>Etiam gravida</a:t>
            </a:r>
            <a:endParaRPr b="1" sz="3800">
              <a:solidFill>
                <a:srgbClr val="FFFFFF"/>
              </a:solidFill>
              <a:latin typeface="Trebuchet MS"/>
              <a:ea typeface="Trebuchet MS"/>
              <a:cs typeface="Trebuchet MS"/>
              <a:sym typeface="Trebuchet MS"/>
            </a:endParaRPr>
          </a:p>
          <a:p>
            <a:pPr indent="0" lvl="0" marL="0" rtl="0" algn="ctr">
              <a:spcBef>
                <a:spcPts val="0"/>
              </a:spcBef>
              <a:spcAft>
                <a:spcPts val="0"/>
              </a:spcAft>
              <a:buNone/>
            </a:pPr>
            <a:r>
              <a:rPr b="1" lang="es" sz="3800">
                <a:solidFill>
                  <a:srgbClr val="FFFFFF"/>
                </a:solidFill>
                <a:latin typeface="Trebuchet MS"/>
                <a:ea typeface="Trebuchet MS"/>
                <a:cs typeface="Trebuchet MS"/>
                <a:sym typeface="Trebuchet MS"/>
              </a:rPr>
              <a:t>sed eget suscipit id</a:t>
            </a:r>
            <a:endParaRPr b="1" sz="3800">
              <a:solidFill>
                <a:srgbClr val="FFFFFF"/>
              </a:solidFill>
              <a:latin typeface="Trebuchet MS"/>
              <a:ea typeface="Trebuchet MS"/>
              <a:cs typeface="Trebuchet MS"/>
              <a:sym typeface="Trebuchet MS"/>
            </a:endParaRPr>
          </a:p>
        </p:txBody>
      </p:sp>
      <p:pic>
        <p:nvPicPr>
          <p:cNvPr id="110" name="Google Shape;110;p14"/>
          <p:cNvPicPr preferRelativeResize="0"/>
          <p:nvPr/>
        </p:nvPicPr>
        <p:blipFill>
          <a:blip r:embed="rId4">
            <a:alphaModFix/>
          </a:blip>
          <a:stretch>
            <a:fillRect/>
          </a:stretch>
        </p:blipFill>
        <p:spPr>
          <a:xfrm>
            <a:off x="6002161" y="2608169"/>
            <a:ext cx="1120060" cy="1120056"/>
          </a:xfrm>
          <a:prstGeom prst="rect">
            <a:avLst/>
          </a:prstGeom>
          <a:noFill/>
          <a:ln>
            <a:noFill/>
          </a:ln>
        </p:spPr>
      </p:pic>
      <p:pic>
        <p:nvPicPr>
          <p:cNvPr id="111" name="Google Shape;111;p14"/>
          <p:cNvPicPr preferRelativeResize="0"/>
          <p:nvPr/>
        </p:nvPicPr>
        <p:blipFill>
          <a:blip r:embed="rId5">
            <a:alphaModFix/>
          </a:blip>
          <a:stretch>
            <a:fillRect/>
          </a:stretch>
        </p:blipFill>
        <p:spPr>
          <a:xfrm>
            <a:off x="7553771" y="2608150"/>
            <a:ext cx="1120060" cy="1120056"/>
          </a:xfrm>
          <a:prstGeom prst="rect">
            <a:avLst/>
          </a:prstGeom>
          <a:noFill/>
          <a:ln>
            <a:noFill/>
          </a:ln>
        </p:spPr>
      </p:pic>
      <p:pic>
        <p:nvPicPr>
          <p:cNvPr id="112" name="Google Shape;112;p14"/>
          <p:cNvPicPr preferRelativeResize="0"/>
          <p:nvPr/>
        </p:nvPicPr>
        <p:blipFill>
          <a:blip r:embed="rId6">
            <a:alphaModFix/>
          </a:blip>
          <a:stretch>
            <a:fillRect/>
          </a:stretch>
        </p:blipFill>
        <p:spPr>
          <a:xfrm>
            <a:off x="4450556" y="2608150"/>
            <a:ext cx="1120060" cy="1120056"/>
          </a:xfrm>
          <a:prstGeom prst="rect">
            <a:avLst/>
          </a:prstGeom>
          <a:noFill/>
          <a:ln>
            <a:noFill/>
          </a:ln>
        </p:spPr>
      </p:pic>
      <p:sp>
        <p:nvSpPr>
          <p:cNvPr id="113" name="Google Shape;113;p14"/>
          <p:cNvSpPr txBox="1"/>
          <p:nvPr/>
        </p:nvSpPr>
        <p:spPr>
          <a:xfrm>
            <a:off x="5062175" y="3847875"/>
            <a:ext cx="3000000" cy="725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a:solidFill>
                  <a:srgbClr val="9C967F"/>
                </a:solidFill>
                <a:latin typeface="Trebuchet MS"/>
                <a:ea typeface="Trebuchet MS"/>
                <a:cs typeface="Trebuchet MS"/>
                <a:sym typeface="Trebuchet MS"/>
              </a:rPr>
              <a:t>656 656 656 - 955 556 655</a:t>
            </a:r>
            <a:endParaRPr b="1">
              <a:solidFill>
                <a:srgbClr val="9C967F"/>
              </a:solidFill>
              <a:latin typeface="Trebuchet MS"/>
              <a:ea typeface="Trebuchet MS"/>
              <a:cs typeface="Trebuchet MS"/>
              <a:sym typeface="Trebuchet MS"/>
            </a:endParaRPr>
          </a:p>
          <a:p>
            <a:pPr indent="0" lvl="0" marL="0" rtl="0" algn="ctr">
              <a:spcBef>
                <a:spcPts val="0"/>
              </a:spcBef>
              <a:spcAft>
                <a:spcPts val="0"/>
              </a:spcAft>
              <a:buNone/>
            </a:pPr>
            <a:r>
              <a:rPr b="1" lang="es">
                <a:solidFill>
                  <a:srgbClr val="9C967F"/>
                </a:solidFill>
                <a:latin typeface="Trebuchet MS"/>
                <a:ea typeface="Trebuchet MS"/>
                <a:cs typeface="Trebuchet MS"/>
                <a:sym typeface="Trebuchet MS"/>
              </a:rPr>
              <a:t>INFO@EVENTSCOMPANY.COM</a:t>
            </a:r>
            <a:endParaRPr>
              <a:solidFill>
                <a:srgbClr val="9C967F"/>
              </a:solidFill>
            </a:endParaRPr>
          </a:p>
        </p:txBody>
      </p:sp>
      <p:sp>
        <p:nvSpPr>
          <p:cNvPr id="114" name="Google Shape;114;p14"/>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115" name="Google Shape;115;p14"/>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9" name="Shape 119"/>
        <p:cNvGrpSpPr/>
        <p:nvPr/>
      </p:nvGrpSpPr>
      <p:grpSpPr>
        <a:xfrm>
          <a:off x="0" y="0"/>
          <a:ext cx="0" cy="0"/>
          <a:chOff x="0" y="0"/>
          <a:chExt cx="0" cy="0"/>
        </a:xfrm>
      </p:grpSpPr>
      <p:sp>
        <p:nvSpPr>
          <p:cNvPr id="120" name="Google Shape;120;p15"/>
          <p:cNvSpPr txBox="1"/>
          <p:nvPr/>
        </p:nvSpPr>
        <p:spPr>
          <a:xfrm>
            <a:off x="4915750" y="2781400"/>
            <a:ext cx="4104300" cy="466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500">
                <a:solidFill>
                  <a:srgbClr val="EBCE80"/>
                </a:solidFill>
                <a:latin typeface="Trebuchet MS"/>
                <a:ea typeface="Trebuchet MS"/>
                <a:cs typeface="Trebuchet MS"/>
                <a:sym typeface="Trebuchet MS"/>
              </a:rPr>
              <a:t>DONEC PLACERAT</a:t>
            </a:r>
            <a:endParaRPr b="1" sz="3500">
              <a:solidFill>
                <a:srgbClr val="EBCE80"/>
              </a:solidFill>
              <a:latin typeface="Trebuchet MS"/>
              <a:ea typeface="Trebuchet MS"/>
              <a:cs typeface="Trebuchet MS"/>
              <a:sym typeface="Trebuchet MS"/>
            </a:endParaRPr>
          </a:p>
          <a:p>
            <a:pPr indent="0" lvl="0" marL="0" rtl="0" algn="l">
              <a:spcBef>
                <a:spcPts val="0"/>
              </a:spcBef>
              <a:spcAft>
                <a:spcPts val="0"/>
              </a:spcAft>
              <a:buNone/>
            </a:pPr>
            <a:r>
              <a:rPr b="1" lang="es" sz="3500">
                <a:solidFill>
                  <a:srgbClr val="EBCE80"/>
                </a:solidFill>
                <a:latin typeface="Trebuchet MS"/>
                <a:ea typeface="Trebuchet MS"/>
                <a:cs typeface="Trebuchet MS"/>
                <a:sym typeface="Trebuchet MS"/>
              </a:rPr>
              <a:t>SEM TEMPUS</a:t>
            </a:r>
            <a:endParaRPr b="1" sz="3500">
              <a:solidFill>
                <a:srgbClr val="EBCE80"/>
              </a:solidFill>
              <a:latin typeface="Trebuchet MS"/>
              <a:ea typeface="Trebuchet MS"/>
              <a:cs typeface="Trebuchet MS"/>
              <a:sym typeface="Trebuchet MS"/>
            </a:endParaRPr>
          </a:p>
        </p:txBody>
      </p:sp>
      <p:sp>
        <p:nvSpPr>
          <p:cNvPr id="121" name="Google Shape;121;p15"/>
          <p:cNvSpPr txBox="1"/>
          <p:nvPr/>
        </p:nvSpPr>
        <p:spPr>
          <a:xfrm>
            <a:off x="4915750" y="3947975"/>
            <a:ext cx="3831300" cy="4665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lang="es" sz="1000">
                <a:solidFill>
                  <a:srgbClr val="9C967F"/>
                </a:solidFill>
                <a:latin typeface="Trebuchet MS"/>
                <a:ea typeface="Trebuchet MS"/>
                <a:cs typeface="Trebuchet MS"/>
                <a:sym typeface="Trebuchet MS"/>
              </a:rPr>
              <a:t>Nullam nisl odio, mattis vel magna quis, bibendum ornare erat. Nullam accumsan rhoncus ultrices. Aenean in magna lectus. Suspendisse potenti. Nulla pretium tincidunt erat, id ullamcorper nibh pretium at. </a:t>
            </a:r>
            <a:endParaRPr sz="1000">
              <a:solidFill>
                <a:srgbClr val="9C967F"/>
              </a:solidFill>
              <a:latin typeface="Trebuchet MS"/>
              <a:ea typeface="Trebuchet MS"/>
              <a:cs typeface="Trebuchet MS"/>
              <a:sym typeface="Trebuchet MS"/>
            </a:endParaRPr>
          </a:p>
        </p:txBody>
      </p:sp>
      <p:sp>
        <p:nvSpPr>
          <p:cNvPr id="122" name="Google Shape;122;p15"/>
          <p:cNvSpPr txBox="1"/>
          <p:nvPr/>
        </p:nvSpPr>
        <p:spPr>
          <a:xfrm>
            <a:off x="339510" y="3225125"/>
            <a:ext cx="2235000" cy="466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s" sz="1000">
                <a:solidFill>
                  <a:srgbClr val="EBCE80"/>
                </a:solidFill>
                <a:latin typeface="Trebuchet MS"/>
                <a:ea typeface="Trebuchet MS"/>
                <a:cs typeface="Trebuchet MS"/>
                <a:sym typeface="Trebuchet MS"/>
              </a:rPr>
              <a:t>AENEAN IN MAGNA</a:t>
            </a:r>
            <a:endParaRPr b="1" sz="1000">
              <a:solidFill>
                <a:srgbClr val="EBCE80"/>
              </a:solidFill>
              <a:latin typeface="Trebuchet MS"/>
              <a:ea typeface="Trebuchet MS"/>
              <a:cs typeface="Trebuchet MS"/>
              <a:sym typeface="Trebuchet MS"/>
            </a:endParaRPr>
          </a:p>
          <a:p>
            <a:pPr indent="0" lvl="0" marL="0" rtl="0" algn="ctr">
              <a:lnSpc>
                <a:spcPct val="130000"/>
              </a:lnSpc>
              <a:spcBef>
                <a:spcPts val="0"/>
              </a:spcBef>
              <a:spcAft>
                <a:spcPts val="0"/>
              </a:spcAft>
              <a:buClr>
                <a:srgbClr val="000000"/>
              </a:buClr>
              <a:buSzPts val="1100"/>
              <a:buFont typeface="Arial"/>
              <a:buNone/>
            </a:pPr>
            <a:r>
              <a:rPr lang="es" sz="1000">
                <a:solidFill>
                  <a:srgbClr val="9C967F"/>
                </a:solidFill>
                <a:latin typeface="Trebuchet MS"/>
                <a:ea typeface="Trebuchet MS"/>
                <a:cs typeface="Trebuchet MS"/>
                <a:sym typeface="Trebuchet MS"/>
              </a:rPr>
              <a:t>Nullam nisl odio, mattis.</a:t>
            </a:r>
            <a:endParaRPr b="1" sz="1000">
              <a:solidFill>
                <a:srgbClr val="9C967F"/>
              </a:solidFill>
              <a:latin typeface="Trebuchet MS"/>
              <a:ea typeface="Trebuchet MS"/>
              <a:cs typeface="Trebuchet MS"/>
              <a:sym typeface="Trebuchet MS"/>
            </a:endParaRPr>
          </a:p>
        </p:txBody>
      </p:sp>
      <p:sp>
        <p:nvSpPr>
          <p:cNvPr id="123" name="Google Shape;123;p15"/>
          <p:cNvSpPr txBox="1"/>
          <p:nvPr/>
        </p:nvSpPr>
        <p:spPr>
          <a:xfrm>
            <a:off x="680848" y="301050"/>
            <a:ext cx="77823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5500">
                <a:solidFill>
                  <a:srgbClr val="FFFFFF"/>
                </a:solidFill>
                <a:latin typeface="Trebuchet MS"/>
                <a:ea typeface="Trebuchet MS"/>
                <a:cs typeface="Trebuchet MS"/>
                <a:sym typeface="Trebuchet MS"/>
              </a:rPr>
              <a:t>Etiam gravida sed</a:t>
            </a:r>
            <a:endParaRPr b="1" sz="5500">
              <a:solidFill>
                <a:srgbClr val="FFFFFF"/>
              </a:solidFill>
              <a:latin typeface="Trebuchet MS"/>
              <a:ea typeface="Trebuchet MS"/>
              <a:cs typeface="Trebuchet MS"/>
              <a:sym typeface="Trebuchet MS"/>
            </a:endParaRPr>
          </a:p>
        </p:txBody>
      </p:sp>
      <p:sp>
        <p:nvSpPr>
          <p:cNvPr id="124" name="Google Shape;124;p15"/>
          <p:cNvSpPr txBox="1"/>
          <p:nvPr/>
        </p:nvSpPr>
        <p:spPr>
          <a:xfrm>
            <a:off x="1074150" y="1107325"/>
            <a:ext cx="6995700" cy="4404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Clr>
                <a:schemeClr val="dk1"/>
              </a:buClr>
              <a:buSzPts val="1100"/>
              <a:buFont typeface="Arial"/>
              <a:buNone/>
            </a:pPr>
            <a:r>
              <a:rPr i="1" lang="es" sz="1800">
                <a:solidFill>
                  <a:srgbClr val="FFFFFF"/>
                </a:solidFill>
                <a:latin typeface="Trebuchet MS"/>
                <a:ea typeface="Trebuchet MS"/>
                <a:cs typeface="Trebuchet MS"/>
                <a:sym typeface="Trebuchet MS"/>
              </a:rPr>
              <a:t>Nullam nisl odio, mattis vel magna quis, bibendum ornare erat</a:t>
            </a:r>
            <a:endParaRPr i="1" sz="1800">
              <a:solidFill>
                <a:srgbClr val="FFFFFF"/>
              </a:solidFill>
            </a:endParaRPr>
          </a:p>
        </p:txBody>
      </p:sp>
      <p:pic>
        <p:nvPicPr>
          <p:cNvPr id="125" name="Google Shape;125;p15"/>
          <p:cNvPicPr preferRelativeResize="0"/>
          <p:nvPr/>
        </p:nvPicPr>
        <p:blipFill>
          <a:blip r:embed="rId3">
            <a:alphaModFix/>
          </a:blip>
          <a:stretch>
            <a:fillRect/>
          </a:stretch>
        </p:blipFill>
        <p:spPr>
          <a:xfrm>
            <a:off x="1223758" y="2710577"/>
            <a:ext cx="466482" cy="466500"/>
          </a:xfrm>
          <a:prstGeom prst="rect">
            <a:avLst/>
          </a:prstGeom>
          <a:noFill/>
          <a:ln>
            <a:noFill/>
          </a:ln>
        </p:spPr>
      </p:pic>
      <p:sp>
        <p:nvSpPr>
          <p:cNvPr id="126" name="Google Shape;126;p15"/>
          <p:cNvSpPr txBox="1"/>
          <p:nvPr/>
        </p:nvSpPr>
        <p:spPr>
          <a:xfrm>
            <a:off x="2252760" y="3225125"/>
            <a:ext cx="2235000" cy="466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s" sz="1000">
                <a:solidFill>
                  <a:srgbClr val="EBCE80"/>
                </a:solidFill>
                <a:latin typeface="Trebuchet MS"/>
                <a:ea typeface="Trebuchet MS"/>
                <a:cs typeface="Trebuchet MS"/>
                <a:sym typeface="Trebuchet MS"/>
              </a:rPr>
              <a:t>AENEAN IN MAGNA</a:t>
            </a:r>
            <a:endParaRPr b="1" sz="1000">
              <a:solidFill>
                <a:srgbClr val="EBCE80"/>
              </a:solidFill>
              <a:latin typeface="Trebuchet MS"/>
              <a:ea typeface="Trebuchet MS"/>
              <a:cs typeface="Trebuchet MS"/>
              <a:sym typeface="Trebuchet MS"/>
            </a:endParaRPr>
          </a:p>
          <a:p>
            <a:pPr indent="0" lvl="0" marL="0" rtl="0" algn="ctr">
              <a:lnSpc>
                <a:spcPct val="130000"/>
              </a:lnSpc>
              <a:spcBef>
                <a:spcPts val="0"/>
              </a:spcBef>
              <a:spcAft>
                <a:spcPts val="0"/>
              </a:spcAft>
              <a:buClr>
                <a:srgbClr val="000000"/>
              </a:buClr>
              <a:buSzPts val="1100"/>
              <a:buFont typeface="Arial"/>
              <a:buNone/>
            </a:pPr>
            <a:r>
              <a:rPr lang="es" sz="1000">
                <a:solidFill>
                  <a:srgbClr val="9C967F"/>
                </a:solidFill>
                <a:latin typeface="Trebuchet MS"/>
                <a:ea typeface="Trebuchet MS"/>
                <a:cs typeface="Trebuchet MS"/>
                <a:sym typeface="Trebuchet MS"/>
              </a:rPr>
              <a:t>Nullam nisl odio, mattis.</a:t>
            </a:r>
            <a:endParaRPr b="1" sz="1000">
              <a:solidFill>
                <a:srgbClr val="9C967F"/>
              </a:solidFill>
              <a:latin typeface="Trebuchet MS"/>
              <a:ea typeface="Trebuchet MS"/>
              <a:cs typeface="Trebuchet MS"/>
              <a:sym typeface="Trebuchet MS"/>
            </a:endParaRPr>
          </a:p>
        </p:txBody>
      </p:sp>
      <p:sp>
        <p:nvSpPr>
          <p:cNvPr id="127" name="Google Shape;127;p15"/>
          <p:cNvSpPr txBox="1"/>
          <p:nvPr/>
        </p:nvSpPr>
        <p:spPr>
          <a:xfrm>
            <a:off x="339510" y="4240725"/>
            <a:ext cx="2235000" cy="466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s" sz="1000">
                <a:solidFill>
                  <a:srgbClr val="EBCE80"/>
                </a:solidFill>
                <a:latin typeface="Trebuchet MS"/>
                <a:ea typeface="Trebuchet MS"/>
                <a:cs typeface="Trebuchet MS"/>
                <a:sym typeface="Trebuchet MS"/>
              </a:rPr>
              <a:t>AENEAN IN MAGNA</a:t>
            </a:r>
            <a:endParaRPr b="1" sz="1000">
              <a:solidFill>
                <a:srgbClr val="EBCE80"/>
              </a:solidFill>
              <a:latin typeface="Trebuchet MS"/>
              <a:ea typeface="Trebuchet MS"/>
              <a:cs typeface="Trebuchet MS"/>
              <a:sym typeface="Trebuchet MS"/>
            </a:endParaRPr>
          </a:p>
          <a:p>
            <a:pPr indent="0" lvl="0" marL="0" rtl="0" algn="ctr">
              <a:lnSpc>
                <a:spcPct val="130000"/>
              </a:lnSpc>
              <a:spcBef>
                <a:spcPts val="0"/>
              </a:spcBef>
              <a:spcAft>
                <a:spcPts val="0"/>
              </a:spcAft>
              <a:buClr>
                <a:srgbClr val="000000"/>
              </a:buClr>
              <a:buSzPts val="1100"/>
              <a:buFont typeface="Arial"/>
              <a:buNone/>
            </a:pPr>
            <a:r>
              <a:rPr lang="es" sz="1000">
                <a:solidFill>
                  <a:srgbClr val="9C967F"/>
                </a:solidFill>
                <a:latin typeface="Trebuchet MS"/>
                <a:ea typeface="Trebuchet MS"/>
                <a:cs typeface="Trebuchet MS"/>
                <a:sym typeface="Trebuchet MS"/>
              </a:rPr>
              <a:t>Nullam nisl odio, mattis.</a:t>
            </a:r>
            <a:endParaRPr b="1" sz="1000">
              <a:solidFill>
                <a:srgbClr val="9C967F"/>
              </a:solidFill>
              <a:latin typeface="Trebuchet MS"/>
              <a:ea typeface="Trebuchet MS"/>
              <a:cs typeface="Trebuchet MS"/>
              <a:sym typeface="Trebuchet MS"/>
            </a:endParaRPr>
          </a:p>
        </p:txBody>
      </p:sp>
      <p:sp>
        <p:nvSpPr>
          <p:cNvPr id="128" name="Google Shape;128;p15"/>
          <p:cNvSpPr txBox="1"/>
          <p:nvPr/>
        </p:nvSpPr>
        <p:spPr>
          <a:xfrm>
            <a:off x="2252760" y="4240725"/>
            <a:ext cx="2235000" cy="466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s" sz="1000">
                <a:solidFill>
                  <a:srgbClr val="EBCE80"/>
                </a:solidFill>
                <a:latin typeface="Trebuchet MS"/>
                <a:ea typeface="Trebuchet MS"/>
                <a:cs typeface="Trebuchet MS"/>
                <a:sym typeface="Trebuchet MS"/>
              </a:rPr>
              <a:t>AENEAN IN MAGNA</a:t>
            </a:r>
            <a:endParaRPr b="1" sz="1000">
              <a:solidFill>
                <a:srgbClr val="EBCE80"/>
              </a:solidFill>
              <a:latin typeface="Trebuchet MS"/>
              <a:ea typeface="Trebuchet MS"/>
              <a:cs typeface="Trebuchet MS"/>
              <a:sym typeface="Trebuchet MS"/>
            </a:endParaRPr>
          </a:p>
          <a:p>
            <a:pPr indent="0" lvl="0" marL="0" rtl="0" algn="ctr">
              <a:lnSpc>
                <a:spcPct val="130000"/>
              </a:lnSpc>
              <a:spcBef>
                <a:spcPts val="0"/>
              </a:spcBef>
              <a:spcAft>
                <a:spcPts val="0"/>
              </a:spcAft>
              <a:buClr>
                <a:srgbClr val="000000"/>
              </a:buClr>
              <a:buSzPts val="1100"/>
              <a:buFont typeface="Arial"/>
              <a:buNone/>
            </a:pPr>
            <a:r>
              <a:rPr lang="es" sz="1000">
                <a:solidFill>
                  <a:srgbClr val="9C967F"/>
                </a:solidFill>
                <a:latin typeface="Trebuchet MS"/>
                <a:ea typeface="Trebuchet MS"/>
                <a:cs typeface="Trebuchet MS"/>
                <a:sym typeface="Trebuchet MS"/>
              </a:rPr>
              <a:t>Nullam nisl odio, mattis.</a:t>
            </a:r>
            <a:endParaRPr b="1" sz="1000">
              <a:solidFill>
                <a:srgbClr val="9C967F"/>
              </a:solidFill>
              <a:latin typeface="Trebuchet MS"/>
              <a:ea typeface="Trebuchet MS"/>
              <a:cs typeface="Trebuchet MS"/>
              <a:sym typeface="Trebuchet MS"/>
            </a:endParaRPr>
          </a:p>
        </p:txBody>
      </p:sp>
      <p:pic>
        <p:nvPicPr>
          <p:cNvPr id="129" name="Google Shape;129;p15"/>
          <p:cNvPicPr preferRelativeResize="0"/>
          <p:nvPr/>
        </p:nvPicPr>
        <p:blipFill>
          <a:blip r:embed="rId4">
            <a:alphaModFix/>
          </a:blip>
          <a:stretch>
            <a:fillRect/>
          </a:stretch>
        </p:blipFill>
        <p:spPr>
          <a:xfrm>
            <a:off x="3137001" y="2710573"/>
            <a:ext cx="466500" cy="466500"/>
          </a:xfrm>
          <a:prstGeom prst="rect">
            <a:avLst/>
          </a:prstGeom>
          <a:noFill/>
          <a:ln>
            <a:noFill/>
          </a:ln>
        </p:spPr>
      </p:pic>
      <p:pic>
        <p:nvPicPr>
          <p:cNvPr id="130" name="Google Shape;130;p15"/>
          <p:cNvPicPr preferRelativeResize="0"/>
          <p:nvPr/>
        </p:nvPicPr>
        <p:blipFill>
          <a:blip r:embed="rId5">
            <a:alphaModFix/>
          </a:blip>
          <a:stretch>
            <a:fillRect/>
          </a:stretch>
        </p:blipFill>
        <p:spPr>
          <a:xfrm>
            <a:off x="1223751" y="3726173"/>
            <a:ext cx="466500" cy="466500"/>
          </a:xfrm>
          <a:prstGeom prst="rect">
            <a:avLst/>
          </a:prstGeom>
          <a:noFill/>
          <a:ln>
            <a:noFill/>
          </a:ln>
        </p:spPr>
      </p:pic>
      <p:pic>
        <p:nvPicPr>
          <p:cNvPr id="131" name="Google Shape;131;p15"/>
          <p:cNvPicPr preferRelativeResize="0"/>
          <p:nvPr/>
        </p:nvPicPr>
        <p:blipFill>
          <a:blip r:embed="rId6">
            <a:alphaModFix/>
          </a:blip>
          <a:stretch>
            <a:fillRect/>
          </a:stretch>
        </p:blipFill>
        <p:spPr>
          <a:xfrm>
            <a:off x="3137000" y="3747994"/>
            <a:ext cx="466500" cy="466518"/>
          </a:xfrm>
          <a:prstGeom prst="rect">
            <a:avLst/>
          </a:prstGeom>
          <a:noFill/>
          <a:ln>
            <a:noFill/>
          </a:ln>
        </p:spPr>
      </p:pic>
      <p:sp>
        <p:nvSpPr>
          <p:cNvPr id="132" name="Google Shape;132;p15"/>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133" name="Google Shape;133;p15"/>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7" name="Shape 137"/>
        <p:cNvGrpSpPr/>
        <p:nvPr/>
      </p:nvGrpSpPr>
      <p:grpSpPr>
        <a:xfrm>
          <a:off x="0" y="0"/>
          <a:ext cx="0" cy="0"/>
          <a:chOff x="0" y="0"/>
          <a:chExt cx="0" cy="0"/>
        </a:xfrm>
      </p:grpSpPr>
      <p:pic>
        <p:nvPicPr>
          <p:cNvPr id="138" name="Google Shape;138;p16"/>
          <p:cNvPicPr preferRelativeResize="0"/>
          <p:nvPr/>
        </p:nvPicPr>
        <p:blipFill>
          <a:blip r:embed="rId3">
            <a:alphaModFix/>
          </a:blip>
          <a:stretch>
            <a:fillRect/>
          </a:stretch>
        </p:blipFill>
        <p:spPr>
          <a:xfrm>
            <a:off x="981388" y="4196511"/>
            <a:ext cx="651217" cy="651214"/>
          </a:xfrm>
          <a:prstGeom prst="rect">
            <a:avLst/>
          </a:prstGeom>
          <a:noFill/>
          <a:ln>
            <a:noFill/>
          </a:ln>
        </p:spPr>
      </p:pic>
      <p:pic>
        <p:nvPicPr>
          <p:cNvPr id="139" name="Google Shape;139;p16"/>
          <p:cNvPicPr preferRelativeResize="0"/>
          <p:nvPr/>
        </p:nvPicPr>
        <p:blipFill>
          <a:blip r:embed="rId4">
            <a:alphaModFix/>
          </a:blip>
          <a:stretch>
            <a:fillRect/>
          </a:stretch>
        </p:blipFill>
        <p:spPr>
          <a:xfrm>
            <a:off x="7511396" y="4196511"/>
            <a:ext cx="651217" cy="651214"/>
          </a:xfrm>
          <a:prstGeom prst="rect">
            <a:avLst/>
          </a:prstGeom>
          <a:noFill/>
          <a:ln>
            <a:noFill/>
          </a:ln>
        </p:spPr>
      </p:pic>
      <p:pic>
        <p:nvPicPr>
          <p:cNvPr id="140" name="Google Shape;140;p16"/>
          <p:cNvPicPr preferRelativeResize="0"/>
          <p:nvPr/>
        </p:nvPicPr>
        <p:blipFill>
          <a:blip r:embed="rId5">
            <a:alphaModFix/>
          </a:blip>
          <a:stretch>
            <a:fillRect/>
          </a:stretch>
        </p:blipFill>
        <p:spPr>
          <a:xfrm>
            <a:off x="6537558" y="4196511"/>
            <a:ext cx="651217" cy="651214"/>
          </a:xfrm>
          <a:prstGeom prst="rect">
            <a:avLst/>
          </a:prstGeom>
          <a:noFill/>
          <a:ln>
            <a:noFill/>
          </a:ln>
        </p:spPr>
      </p:pic>
      <p:pic>
        <p:nvPicPr>
          <p:cNvPr id="141" name="Google Shape;141;p16"/>
          <p:cNvPicPr preferRelativeResize="0"/>
          <p:nvPr/>
        </p:nvPicPr>
        <p:blipFill>
          <a:blip r:embed="rId6">
            <a:alphaModFix/>
          </a:blip>
          <a:stretch>
            <a:fillRect/>
          </a:stretch>
        </p:blipFill>
        <p:spPr>
          <a:xfrm>
            <a:off x="5563721" y="4196511"/>
            <a:ext cx="651217" cy="651214"/>
          </a:xfrm>
          <a:prstGeom prst="rect">
            <a:avLst/>
          </a:prstGeom>
          <a:noFill/>
          <a:ln>
            <a:noFill/>
          </a:ln>
        </p:spPr>
      </p:pic>
      <p:pic>
        <p:nvPicPr>
          <p:cNvPr id="142" name="Google Shape;142;p16"/>
          <p:cNvPicPr preferRelativeResize="0"/>
          <p:nvPr/>
        </p:nvPicPr>
        <p:blipFill>
          <a:blip r:embed="rId7">
            <a:alphaModFix/>
          </a:blip>
          <a:stretch>
            <a:fillRect/>
          </a:stretch>
        </p:blipFill>
        <p:spPr>
          <a:xfrm>
            <a:off x="4589883" y="4196511"/>
            <a:ext cx="651217" cy="651214"/>
          </a:xfrm>
          <a:prstGeom prst="rect">
            <a:avLst/>
          </a:prstGeom>
          <a:noFill/>
          <a:ln>
            <a:noFill/>
          </a:ln>
        </p:spPr>
      </p:pic>
      <p:pic>
        <p:nvPicPr>
          <p:cNvPr id="143" name="Google Shape;143;p16"/>
          <p:cNvPicPr preferRelativeResize="0"/>
          <p:nvPr/>
        </p:nvPicPr>
        <p:blipFill>
          <a:blip r:embed="rId8">
            <a:alphaModFix/>
          </a:blip>
          <a:stretch>
            <a:fillRect/>
          </a:stretch>
        </p:blipFill>
        <p:spPr>
          <a:xfrm>
            <a:off x="3687759" y="4196511"/>
            <a:ext cx="651217" cy="651214"/>
          </a:xfrm>
          <a:prstGeom prst="rect">
            <a:avLst/>
          </a:prstGeom>
          <a:noFill/>
          <a:ln>
            <a:noFill/>
          </a:ln>
        </p:spPr>
      </p:pic>
      <p:pic>
        <p:nvPicPr>
          <p:cNvPr id="144" name="Google Shape;144;p16"/>
          <p:cNvPicPr preferRelativeResize="0"/>
          <p:nvPr/>
        </p:nvPicPr>
        <p:blipFill>
          <a:blip r:embed="rId9">
            <a:alphaModFix/>
          </a:blip>
          <a:stretch>
            <a:fillRect/>
          </a:stretch>
        </p:blipFill>
        <p:spPr>
          <a:xfrm>
            <a:off x="2785635" y="4196511"/>
            <a:ext cx="651217" cy="651214"/>
          </a:xfrm>
          <a:prstGeom prst="rect">
            <a:avLst/>
          </a:prstGeom>
          <a:noFill/>
          <a:ln>
            <a:noFill/>
          </a:ln>
        </p:spPr>
      </p:pic>
      <p:pic>
        <p:nvPicPr>
          <p:cNvPr id="145" name="Google Shape;145;p16"/>
          <p:cNvPicPr preferRelativeResize="0"/>
          <p:nvPr/>
        </p:nvPicPr>
        <p:blipFill>
          <a:blip r:embed="rId10">
            <a:alphaModFix/>
          </a:blip>
          <a:stretch>
            <a:fillRect/>
          </a:stretch>
        </p:blipFill>
        <p:spPr>
          <a:xfrm>
            <a:off x="1883511" y="4196511"/>
            <a:ext cx="651217" cy="651214"/>
          </a:xfrm>
          <a:prstGeom prst="rect">
            <a:avLst/>
          </a:prstGeom>
          <a:noFill/>
          <a:ln>
            <a:noFill/>
          </a:ln>
        </p:spPr>
      </p:pic>
      <p:pic>
        <p:nvPicPr>
          <p:cNvPr id="146" name="Google Shape;146;p16"/>
          <p:cNvPicPr preferRelativeResize="0"/>
          <p:nvPr/>
        </p:nvPicPr>
        <p:blipFill>
          <a:blip r:embed="rId11">
            <a:alphaModFix/>
          </a:blip>
          <a:stretch>
            <a:fillRect/>
          </a:stretch>
        </p:blipFill>
        <p:spPr>
          <a:xfrm>
            <a:off x="7511396" y="3330224"/>
            <a:ext cx="651217" cy="651214"/>
          </a:xfrm>
          <a:prstGeom prst="rect">
            <a:avLst/>
          </a:prstGeom>
          <a:noFill/>
          <a:ln>
            <a:noFill/>
          </a:ln>
        </p:spPr>
      </p:pic>
      <p:pic>
        <p:nvPicPr>
          <p:cNvPr id="147" name="Google Shape;147;p16"/>
          <p:cNvPicPr preferRelativeResize="0"/>
          <p:nvPr/>
        </p:nvPicPr>
        <p:blipFill>
          <a:blip r:embed="rId12">
            <a:alphaModFix/>
          </a:blip>
          <a:stretch>
            <a:fillRect/>
          </a:stretch>
        </p:blipFill>
        <p:spPr>
          <a:xfrm>
            <a:off x="6537558" y="3330224"/>
            <a:ext cx="651217" cy="651214"/>
          </a:xfrm>
          <a:prstGeom prst="rect">
            <a:avLst/>
          </a:prstGeom>
          <a:noFill/>
          <a:ln>
            <a:noFill/>
          </a:ln>
        </p:spPr>
      </p:pic>
      <p:pic>
        <p:nvPicPr>
          <p:cNvPr id="148" name="Google Shape;148;p16"/>
          <p:cNvPicPr preferRelativeResize="0"/>
          <p:nvPr/>
        </p:nvPicPr>
        <p:blipFill>
          <a:blip r:embed="rId13">
            <a:alphaModFix/>
          </a:blip>
          <a:stretch>
            <a:fillRect/>
          </a:stretch>
        </p:blipFill>
        <p:spPr>
          <a:xfrm>
            <a:off x="5563721" y="3330224"/>
            <a:ext cx="651217" cy="651214"/>
          </a:xfrm>
          <a:prstGeom prst="rect">
            <a:avLst/>
          </a:prstGeom>
          <a:noFill/>
          <a:ln>
            <a:noFill/>
          </a:ln>
        </p:spPr>
      </p:pic>
      <p:pic>
        <p:nvPicPr>
          <p:cNvPr id="149" name="Google Shape;149;p16"/>
          <p:cNvPicPr preferRelativeResize="0"/>
          <p:nvPr/>
        </p:nvPicPr>
        <p:blipFill>
          <a:blip r:embed="rId14">
            <a:alphaModFix/>
          </a:blip>
          <a:stretch>
            <a:fillRect/>
          </a:stretch>
        </p:blipFill>
        <p:spPr>
          <a:xfrm>
            <a:off x="4589883" y="3330224"/>
            <a:ext cx="651217" cy="651214"/>
          </a:xfrm>
          <a:prstGeom prst="rect">
            <a:avLst/>
          </a:prstGeom>
          <a:noFill/>
          <a:ln>
            <a:noFill/>
          </a:ln>
        </p:spPr>
      </p:pic>
      <p:pic>
        <p:nvPicPr>
          <p:cNvPr id="150" name="Google Shape;150;p16"/>
          <p:cNvPicPr preferRelativeResize="0"/>
          <p:nvPr/>
        </p:nvPicPr>
        <p:blipFill>
          <a:blip r:embed="rId15">
            <a:alphaModFix/>
          </a:blip>
          <a:stretch>
            <a:fillRect/>
          </a:stretch>
        </p:blipFill>
        <p:spPr>
          <a:xfrm>
            <a:off x="3687759" y="3330224"/>
            <a:ext cx="651217" cy="651214"/>
          </a:xfrm>
          <a:prstGeom prst="rect">
            <a:avLst/>
          </a:prstGeom>
          <a:noFill/>
          <a:ln>
            <a:noFill/>
          </a:ln>
        </p:spPr>
      </p:pic>
      <p:pic>
        <p:nvPicPr>
          <p:cNvPr id="151" name="Google Shape;151;p16"/>
          <p:cNvPicPr preferRelativeResize="0"/>
          <p:nvPr/>
        </p:nvPicPr>
        <p:blipFill>
          <a:blip r:embed="rId16">
            <a:alphaModFix/>
          </a:blip>
          <a:stretch>
            <a:fillRect/>
          </a:stretch>
        </p:blipFill>
        <p:spPr>
          <a:xfrm>
            <a:off x="2785635" y="3330224"/>
            <a:ext cx="651217" cy="651214"/>
          </a:xfrm>
          <a:prstGeom prst="rect">
            <a:avLst/>
          </a:prstGeom>
          <a:noFill/>
          <a:ln>
            <a:noFill/>
          </a:ln>
        </p:spPr>
      </p:pic>
      <p:pic>
        <p:nvPicPr>
          <p:cNvPr id="152" name="Google Shape;152;p16"/>
          <p:cNvPicPr preferRelativeResize="0"/>
          <p:nvPr/>
        </p:nvPicPr>
        <p:blipFill>
          <a:blip r:embed="rId17">
            <a:alphaModFix/>
          </a:blip>
          <a:stretch>
            <a:fillRect/>
          </a:stretch>
        </p:blipFill>
        <p:spPr>
          <a:xfrm>
            <a:off x="1883511" y="3330224"/>
            <a:ext cx="651217" cy="651214"/>
          </a:xfrm>
          <a:prstGeom prst="rect">
            <a:avLst/>
          </a:prstGeom>
          <a:noFill/>
          <a:ln>
            <a:noFill/>
          </a:ln>
        </p:spPr>
      </p:pic>
      <p:pic>
        <p:nvPicPr>
          <p:cNvPr id="153" name="Google Shape;153;p16"/>
          <p:cNvPicPr preferRelativeResize="0"/>
          <p:nvPr/>
        </p:nvPicPr>
        <p:blipFill>
          <a:blip r:embed="rId18">
            <a:alphaModFix/>
          </a:blip>
          <a:stretch>
            <a:fillRect/>
          </a:stretch>
        </p:blipFill>
        <p:spPr>
          <a:xfrm>
            <a:off x="7511396" y="2463937"/>
            <a:ext cx="651217" cy="651214"/>
          </a:xfrm>
          <a:prstGeom prst="rect">
            <a:avLst/>
          </a:prstGeom>
          <a:noFill/>
          <a:ln>
            <a:noFill/>
          </a:ln>
        </p:spPr>
      </p:pic>
      <p:pic>
        <p:nvPicPr>
          <p:cNvPr id="154" name="Google Shape;154;p16"/>
          <p:cNvPicPr preferRelativeResize="0"/>
          <p:nvPr/>
        </p:nvPicPr>
        <p:blipFill>
          <a:blip r:embed="rId19">
            <a:alphaModFix/>
          </a:blip>
          <a:stretch>
            <a:fillRect/>
          </a:stretch>
        </p:blipFill>
        <p:spPr>
          <a:xfrm>
            <a:off x="6537558" y="2463937"/>
            <a:ext cx="651217" cy="651214"/>
          </a:xfrm>
          <a:prstGeom prst="rect">
            <a:avLst/>
          </a:prstGeom>
          <a:noFill/>
          <a:ln>
            <a:noFill/>
          </a:ln>
        </p:spPr>
      </p:pic>
      <p:pic>
        <p:nvPicPr>
          <p:cNvPr id="155" name="Google Shape;155;p16"/>
          <p:cNvPicPr preferRelativeResize="0"/>
          <p:nvPr/>
        </p:nvPicPr>
        <p:blipFill>
          <a:blip r:embed="rId20">
            <a:alphaModFix/>
          </a:blip>
          <a:stretch>
            <a:fillRect/>
          </a:stretch>
        </p:blipFill>
        <p:spPr>
          <a:xfrm>
            <a:off x="5563721" y="2463937"/>
            <a:ext cx="651217" cy="651214"/>
          </a:xfrm>
          <a:prstGeom prst="rect">
            <a:avLst/>
          </a:prstGeom>
          <a:noFill/>
          <a:ln>
            <a:noFill/>
          </a:ln>
        </p:spPr>
      </p:pic>
      <p:pic>
        <p:nvPicPr>
          <p:cNvPr id="156" name="Google Shape;156;p16"/>
          <p:cNvPicPr preferRelativeResize="0"/>
          <p:nvPr/>
        </p:nvPicPr>
        <p:blipFill>
          <a:blip r:embed="rId21">
            <a:alphaModFix/>
          </a:blip>
          <a:stretch>
            <a:fillRect/>
          </a:stretch>
        </p:blipFill>
        <p:spPr>
          <a:xfrm>
            <a:off x="4589883" y="2463937"/>
            <a:ext cx="651217" cy="651214"/>
          </a:xfrm>
          <a:prstGeom prst="rect">
            <a:avLst/>
          </a:prstGeom>
          <a:noFill/>
          <a:ln>
            <a:noFill/>
          </a:ln>
        </p:spPr>
      </p:pic>
      <p:pic>
        <p:nvPicPr>
          <p:cNvPr id="157" name="Google Shape;157;p16"/>
          <p:cNvPicPr preferRelativeResize="0"/>
          <p:nvPr/>
        </p:nvPicPr>
        <p:blipFill>
          <a:blip r:embed="rId22">
            <a:alphaModFix/>
          </a:blip>
          <a:stretch>
            <a:fillRect/>
          </a:stretch>
        </p:blipFill>
        <p:spPr>
          <a:xfrm>
            <a:off x="3723616" y="2463937"/>
            <a:ext cx="651217" cy="651214"/>
          </a:xfrm>
          <a:prstGeom prst="rect">
            <a:avLst/>
          </a:prstGeom>
          <a:noFill/>
          <a:ln>
            <a:noFill/>
          </a:ln>
        </p:spPr>
      </p:pic>
      <p:pic>
        <p:nvPicPr>
          <p:cNvPr id="158" name="Google Shape;158;p16"/>
          <p:cNvPicPr preferRelativeResize="0"/>
          <p:nvPr/>
        </p:nvPicPr>
        <p:blipFill>
          <a:blip r:embed="rId23">
            <a:alphaModFix/>
          </a:blip>
          <a:stretch>
            <a:fillRect/>
          </a:stretch>
        </p:blipFill>
        <p:spPr>
          <a:xfrm>
            <a:off x="2785635" y="2463937"/>
            <a:ext cx="651217" cy="651214"/>
          </a:xfrm>
          <a:prstGeom prst="rect">
            <a:avLst/>
          </a:prstGeom>
          <a:noFill/>
          <a:ln>
            <a:noFill/>
          </a:ln>
        </p:spPr>
      </p:pic>
      <p:pic>
        <p:nvPicPr>
          <p:cNvPr id="159" name="Google Shape;159;p16"/>
          <p:cNvPicPr preferRelativeResize="0"/>
          <p:nvPr/>
        </p:nvPicPr>
        <p:blipFill>
          <a:blip r:embed="rId24">
            <a:alphaModFix/>
          </a:blip>
          <a:stretch>
            <a:fillRect/>
          </a:stretch>
        </p:blipFill>
        <p:spPr>
          <a:xfrm>
            <a:off x="1883511" y="2463937"/>
            <a:ext cx="651217" cy="651214"/>
          </a:xfrm>
          <a:prstGeom prst="rect">
            <a:avLst/>
          </a:prstGeom>
          <a:noFill/>
          <a:ln>
            <a:noFill/>
          </a:ln>
        </p:spPr>
      </p:pic>
      <p:pic>
        <p:nvPicPr>
          <p:cNvPr id="160" name="Google Shape;160;p16"/>
          <p:cNvPicPr preferRelativeResize="0"/>
          <p:nvPr/>
        </p:nvPicPr>
        <p:blipFill>
          <a:blip r:embed="rId25">
            <a:alphaModFix/>
          </a:blip>
          <a:stretch>
            <a:fillRect/>
          </a:stretch>
        </p:blipFill>
        <p:spPr>
          <a:xfrm>
            <a:off x="7511396" y="1597650"/>
            <a:ext cx="651217" cy="651214"/>
          </a:xfrm>
          <a:prstGeom prst="rect">
            <a:avLst/>
          </a:prstGeom>
          <a:noFill/>
          <a:ln>
            <a:noFill/>
          </a:ln>
        </p:spPr>
      </p:pic>
      <p:pic>
        <p:nvPicPr>
          <p:cNvPr id="161" name="Google Shape;161;p16"/>
          <p:cNvPicPr preferRelativeResize="0"/>
          <p:nvPr/>
        </p:nvPicPr>
        <p:blipFill>
          <a:blip r:embed="rId26">
            <a:alphaModFix/>
          </a:blip>
          <a:stretch>
            <a:fillRect/>
          </a:stretch>
        </p:blipFill>
        <p:spPr>
          <a:xfrm>
            <a:off x="6537558" y="1597650"/>
            <a:ext cx="651217" cy="651214"/>
          </a:xfrm>
          <a:prstGeom prst="rect">
            <a:avLst/>
          </a:prstGeom>
          <a:noFill/>
          <a:ln>
            <a:noFill/>
          </a:ln>
        </p:spPr>
      </p:pic>
      <p:pic>
        <p:nvPicPr>
          <p:cNvPr id="162" name="Google Shape;162;p16"/>
          <p:cNvPicPr preferRelativeResize="0"/>
          <p:nvPr/>
        </p:nvPicPr>
        <p:blipFill>
          <a:blip r:embed="rId27">
            <a:alphaModFix/>
          </a:blip>
          <a:stretch>
            <a:fillRect/>
          </a:stretch>
        </p:blipFill>
        <p:spPr>
          <a:xfrm>
            <a:off x="5563721" y="1597650"/>
            <a:ext cx="651217" cy="651214"/>
          </a:xfrm>
          <a:prstGeom prst="rect">
            <a:avLst/>
          </a:prstGeom>
          <a:noFill/>
          <a:ln>
            <a:noFill/>
          </a:ln>
        </p:spPr>
      </p:pic>
      <p:pic>
        <p:nvPicPr>
          <p:cNvPr id="163" name="Google Shape;163;p16"/>
          <p:cNvPicPr preferRelativeResize="0"/>
          <p:nvPr/>
        </p:nvPicPr>
        <p:blipFill>
          <a:blip r:embed="rId28">
            <a:alphaModFix/>
          </a:blip>
          <a:stretch>
            <a:fillRect/>
          </a:stretch>
        </p:blipFill>
        <p:spPr>
          <a:xfrm>
            <a:off x="4589883" y="1597650"/>
            <a:ext cx="651217" cy="651214"/>
          </a:xfrm>
          <a:prstGeom prst="rect">
            <a:avLst/>
          </a:prstGeom>
          <a:noFill/>
          <a:ln>
            <a:noFill/>
          </a:ln>
        </p:spPr>
      </p:pic>
      <p:pic>
        <p:nvPicPr>
          <p:cNvPr id="164" name="Google Shape;164;p16"/>
          <p:cNvPicPr preferRelativeResize="0"/>
          <p:nvPr/>
        </p:nvPicPr>
        <p:blipFill>
          <a:blip r:embed="rId29">
            <a:alphaModFix/>
          </a:blip>
          <a:stretch>
            <a:fillRect/>
          </a:stretch>
        </p:blipFill>
        <p:spPr>
          <a:xfrm>
            <a:off x="3723616" y="1597650"/>
            <a:ext cx="651217" cy="651214"/>
          </a:xfrm>
          <a:prstGeom prst="rect">
            <a:avLst/>
          </a:prstGeom>
          <a:noFill/>
          <a:ln>
            <a:noFill/>
          </a:ln>
        </p:spPr>
      </p:pic>
      <p:pic>
        <p:nvPicPr>
          <p:cNvPr id="165" name="Google Shape;165;p16"/>
          <p:cNvPicPr preferRelativeResize="0"/>
          <p:nvPr/>
        </p:nvPicPr>
        <p:blipFill>
          <a:blip r:embed="rId30">
            <a:alphaModFix/>
          </a:blip>
          <a:stretch>
            <a:fillRect/>
          </a:stretch>
        </p:blipFill>
        <p:spPr>
          <a:xfrm>
            <a:off x="2785635" y="1597650"/>
            <a:ext cx="651217" cy="651214"/>
          </a:xfrm>
          <a:prstGeom prst="rect">
            <a:avLst/>
          </a:prstGeom>
          <a:noFill/>
          <a:ln>
            <a:noFill/>
          </a:ln>
        </p:spPr>
      </p:pic>
      <p:pic>
        <p:nvPicPr>
          <p:cNvPr id="166" name="Google Shape;166;p16"/>
          <p:cNvPicPr preferRelativeResize="0"/>
          <p:nvPr/>
        </p:nvPicPr>
        <p:blipFill>
          <a:blip r:embed="rId31">
            <a:alphaModFix/>
          </a:blip>
          <a:stretch>
            <a:fillRect/>
          </a:stretch>
        </p:blipFill>
        <p:spPr>
          <a:xfrm>
            <a:off x="1883511" y="1597650"/>
            <a:ext cx="651217" cy="651214"/>
          </a:xfrm>
          <a:prstGeom prst="rect">
            <a:avLst/>
          </a:prstGeom>
          <a:noFill/>
          <a:ln>
            <a:noFill/>
          </a:ln>
        </p:spPr>
      </p:pic>
      <p:pic>
        <p:nvPicPr>
          <p:cNvPr id="167" name="Google Shape;167;p16"/>
          <p:cNvPicPr preferRelativeResize="0"/>
          <p:nvPr/>
        </p:nvPicPr>
        <p:blipFill>
          <a:blip r:embed="rId32">
            <a:alphaModFix/>
          </a:blip>
          <a:stretch>
            <a:fillRect/>
          </a:stretch>
        </p:blipFill>
        <p:spPr>
          <a:xfrm>
            <a:off x="981388" y="1597650"/>
            <a:ext cx="651217" cy="651214"/>
          </a:xfrm>
          <a:prstGeom prst="rect">
            <a:avLst/>
          </a:prstGeom>
          <a:noFill/>
          <a:ln>
            <a:noFill/>
          </a:ln>
        </p:spPr>
      </p:pic>
      <p:pic>
        <p:nvPicPr>
          <p:cNvPr id="168" name="Google Shape;168;p16"/>
          <p:cNvPicPr preferRelativeResize="0"/>
          <p:nvPr/>
        </p:nvPicPr>
        <p:blipFill>
          <a:blip r:embed="rId33">
            <a:alphaModFix/>
          </a:blip>
          <a:stretch>
            <a:fillRect/>
          </a:stretch>
        </p:blipFill>
        <p:spPr>
          <a:xfrm>
            <a:off x="981388" y="2463937"/>
            <a:ext cx="651217" cy="651214"/>
          </a:xfrm>
          <a:prstGeom prst="rect">
            <a:avLst/>
          </a:prstGeom>
          <a:noFill/>
          <a:ln>
            <a:noFill/>
          </a:ln>
        </p:spPr>
      </p:pic>
      <p:pic>
        <p:nvPicPr>
          <p:cNvPr id="169" name="Google Shape;169;p16"/>
          <p:cNvPicPr preferRelativeResize="0"/>
          <p:nvPr/>
        </p:nvPicPr>
        <p:blipFill>
          <a:blip r:embed="rId34">
            <a:alphaModFix/>
          </a:blip>
          <a:stretch>
            <a:fillRect/>
          </a:stretch>
        </p:blipFill>
        <p:spPr>
          <a:xfrm>
            <a:off x="981388" y="3330224"/>
            <a:ext cx="651217" cy="651214"/>
          </a:xfrm>
          <a:prstGeom prst="rect">
            <a:avLst/>
          </a:prstGeom>
          <a:noFill/>
          <a:ln>
            <a:noFill/>
          </a:ln>
        </p:spPr>
      </p:pic>
      <p:sp>
        <p:nvSpPr>
          <p:cNvPr id="170" name="Google Shape;170;p16"/>
          <p:cNvSpPr txBox="1"/>
          <p:nvPr/>
        </p:nvSpPr>
        <p:spPr>
          <a:xfrm>
            <a:off x="1772365" y="144775"/>
            <a:ext cx="4909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FFFFFF"/>
                </a:solidFill>
                <a:latin typeface="Trebuchet MS"/>
                <a:ea typeface="Trebuchet MS"/>
                <a:cs typeface="Trebuchet MS"/>
                <a:sym typeface="Trebuchet MS"/>
              </a:rPr>
              <a:t>Etiam gravida sed</a:t>
            </a:r>
            <a:endParaRPr b="1" sz="3800">
              <a:solidFill>
                <a:srgbClr val="FFFFFF"/>
              </a:solidFill>
              <a:latin typeface="Trebuchet MS"/>
              <a:ea typeface="Trebuchet MS"/>
              <a:cs typeface="Trebuchet MS"/>
              <a:sym typeface="Trebuchet MS"/>
            </a:endParaRPr>
          </a:p>
        </p:txBody>
      </p:sp>
      <p:sp>
        <p:nvSpPr>
          <p:cNvPr id="171" name="Google Shape;171;p16"/>
          <p:cNvSpPr txBox="1"/>
          <p:nvPr/>
        </p:nvSpPr>
        <p:spPr>
          <a:xfrm>
            <a:off x="1118702" y="717475"/>
            <a:ext cx="61740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u="sng">
                <a:solidFill>
                  <a:srgbClr val="FFFFFF"/>
                </a:solidFill>
                <a:latin typeface="Trebuchet MS"/>
                <a:ea typeface="Trebuchet MS"/>
                <a:cs typeface="Trebuchet MS"/>
                <a:sym typeface="Trebuchet MS"/>
                <a:hlinkClick r:id="rId35"/>
              </a:rPr>
              <a:t>Christmas icons on this template have been downloaded  from Flaticon</a:t>
            </a:r>
            <a:endParaRPr>
              <a:solidFill>
                <a:srgbClr val="FFFFFF"/>
              </a:solidFill>
              <a:latin typeface="Trebuchet MS"/>
              <a:ea typeface="Trebuchet MS"/>
              <a:cs typeface="Trebuchet MS"/>
              <a:sym typeface="Trebuchet MS"/>
            </a:endParaRPr>
          </a:p>
        </p:txBody>
      </p:sp>
      <p:sp>
        <p:nvSpPr>
          <p:cNvPr id="172" name="Google Shape;172;p16"/>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173" name="Google Shape;173;p16"/>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7" name="Shape 177"/>
        <p:cNvGrpSpPr/>
        <p:nvPr/>
      </p:nvGrpSpPr>
      <p:grpSpPr>
        <a:xfrm>
          <a:off x="0" y="0"/>
          <a:ext cx="0" cy="0"/>
          <a:chOff x="0" y="0"/>
          <a:chExt cx="0" cy="0"/>
        </a:xfrm>
      </p:grpSpPr>
      <p:sp>
        <p:nvSpPr>
          <p:cNvPr id="178" name="Google Shape;178;p17"/>
          <p:cNvSpPr/>
          <p:nvPr/>
        </p:nvSpPr>
        <p:spPr>
          <a:xfrm>
            <a:off x="275400" y="1768950"/>
            <a:ext cx="293400" cy="15783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79" name="Google Shape;179;p17"/>
          <p:cNvSpPr/>
          <p:nvPr/>
        </p:nvSpPr>
        <p:spPr>
          <a:xfrm>
            <a:off x="1033175" y="2091065"/>
            <a:ext cx="293400" cy="12561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0" name="Google Shape;180;p17"/>
          <p:cNvSpPr/>
          <p:nvPr/>
        </p:nvSpPr>
        <p:spPr>
          <a:xfrm>
            <a:off x="1790950" y="2364840"/>
            <a:ext cx="293400" cy="9822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1" name="Google Shape;181;p17"/>
          <p:cNvSpPr/>
          <p:nvPr/>
        </p:nvSpPr>
        <p:spPr>
          <a:xfrm>
            <a:off x="2548725" y="2842625"/>
            <a:ext cx="293400" cy="5046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2" name="Google Shape;182;p17"/>
          <p:cNvSpPr/>
          <p:nvPr/>
        </p:nvSpPr>
        <p:spPr>
          <a:xfrm>
            <a:off x="3306500" y="2257468"/>
            <a:ext cx="293400" cy="10896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3" name="Google Shape;183;p17"/>
          <p:cNvSpPr/>
          <p:nvPr/>
        </p:nvSpPr>
        <p:spPr>
          <a:xfrm>
            <a:off x="4064275" y="2166217"/>
            <a:ext cx="293400" cy="11808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4" name="Google Shape;184;p17"/>
          <p:cNvSpPr/>
          <p:nvPr/>
        </p:nvSpPr>
        <p:spPr>
          <a:xfrm>
            <a:off x="4822050" y="1854855"/>
            <a:ext cx="293400" cy="14925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5" name="Google Shape;185;p17"/>
          <p:cNvSpPr/>
          <p:nvPr/>
        </p:nvSpPr>
        <p:spPr>
          <a:xfrm>
            <a:off x="5579825" y="2032013"/>
            <a:ext cx="293400" cy="13149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6" name="Google Shape;186;p17"/>
          <p:cNvSpPr/>
          <p:nvPr/>
        </p:nvSpPr>
        <p:spPr>
          <a:xfrm>
            <a:off x="6337600" y="2225269"/>
            <a:ext cx="293400" cy="11217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7" name="Google Shape;187;p17"/>
          <p:cNvSpPr/>
          <p:nvPr/>
        </p:nvSpPr>
        <p:spPr>
          <a:xfrm>
            <a:off x="7095375" y="2536630"/>
            <a:ext cx="293400" cy="8103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8" name="Google Shape;188;p17"/>
          <p:cNvSpPr/>
          <p:nvPr/>
        </p:nvSpPr>
        <p:spPr>
          <a:xfrm>
            <a:off x="7853150" y="2654735"/>
            <a:ext cx="293400" cy="6924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9" name="Google Shape;189;p17"/>
          <p:cNvSpPr/>
          <p:nvPr/>
        </p:nvSpPr>
        <p:spPr>
          <a:xfrm>
            <a:off x="8610925" y="3004993"/>
            <a:ext cx="293400" cy="342000"/>
          </a:xfrm>
          <a:prstGeom prst="rect">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cxnSp>
        <p:nvCxnSpPr>
          <p:cNvPr id="190" name="Google Shape;190;p17"/>
          <p:cNvCxnSpPr/>
          <p:nvPr/>
        </p:nvCxnSpPr>
        <p:spPr>
          <a:xfrm>
            <a:off x="263850" y="3360300"/>
            <a:ext cx="8647200" cy="3300"/>
          </a:xfrm>
          <a:prstGeom prst="straightConnector1">
            <a:avLst/>
          </a:prstGeom>
          <a:noFill/>
          <a:ln cap="flat" cmpd="sng" w="38100">
            <a:solidFill>
              <a:srgbClr val="000000"/>
            </a:solidFill>
            <a:prstDash val="solid"/>
            <a:round/>
            <a:headEnd len="med" w="med" type="none"/>
            <a:tailEnd len="med" w="med" type="none"/>
          </a:ln>
        </p:spPr>
      </p:cxnSp>
      <p:cxnSp>
        <p:nvCxnSpPr>
          <p:cNvPr id="191" name="Google Shape;191;p17"/>
          <p:cNvCxnSpPr/>
          <p:nvPr/>
        </p:nvCxnSpPr>
        <p:spPr>
          <a:xfrm>
            <a:off x="8757625"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2" name="Google Shape;192;p17"/>
          <p:cNvCxnSpPr/>
          <p:nvPr/>
        </p:nvCxnSpPr>
        <p:spPr>
          <a:xfrm>
            <a:off x="7999850"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3" name="Google Shape;193;p17"/>
          <p:cNvCxnSpPr/>
          <p:nvPr/>
        </p:nvCxnSpPr>
        <p:spPr>
          <a:xfrm>
            <a:off x="7242075"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4" name="Google Shape;194;p17"/>
          <p:cNvCxnSpPr/>
          <p:nvPr/>
        </p:nvCxnSpPr>
        <p:spPr>
          <a:xfrm>
            <a:off x="6460700"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5" name="Google Shape;195;p17"/>
          <p:cNvCxnSpPr/>
          <p:nvPr/>
        </p:nvCxnSpPr>
        <p:spPr>
          <a:xfrm>
            <a:off x="5726525"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6" name="Google Shape;196;p17"/>
          <p:cNvCxnSpPr/>
          <p:nvPr/>
        </p:nvCxnSpPr>
        <p:spPr>
          <a:xfrm>
            <a:off x="4968750"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7" name="Google Shape;197;p17"/>
          <p:cNvCxnSpPr/>
          <p:nvPr/>
        </p:nvCxnSpPr>
        <p:spPr>
          <a:xfrm>
            <a:off x="4210975"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8" name="Google Shape;198;p17"/>
          <p:cNvCxnSpPr/>
          <p:nvPr/>
        </p:nvCxnSpPr>
        <p:spPr>
          <a:xfrm>
            <a:off x="3453200"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199" name="Google Shape;199;p17"/>
          <p:cNvCxnSpPr/>
          <p:nvPr/>
        </p:nvCxnSpPr>
        <p:spPr>
          <a:xfrm>
            <a:off x="2695425"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00" name="Google Shape;200;p17"/>
          <p:cNvCxnSpPr/>
          <p:nvPr/>
        </p:nvCxnSpPr>
        <p:spPr>
          <a:xfrm>
            <a:off x="1937650"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01" name="Google Shape;201;p17"/>
          <p:cNvCxnSpPr/>
          <p:nvPr/>
        </p:nvCxnSpPr>
        <p:spPr>
          <a:xfrm>
            <a:off x="1179875" y="3347100"/>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02" name="Google Shape;202;p17"/>
          <p:cNvCxnSpPr/>
          <p:nvPr/>
        </p:nvCxnSpPr>
        <p:spPr>
          <a:xfrm>
            <a:off x="422100" y="3347100"/>
            <a:ext cx="0" cy="91800"/>
          </a:xfrm>
          <a:prstGeom prst="straightConnector1">
            <a:avLst/>
          </a:prstGeom>
          <a:noFill/>
          <a:ln cap="flat" cmpd="sng" w="38100">
            <a:solidFill>
              <a:srgbClr val="000000"/>
            </a:solidFill>
            <a:prstDash val="solid"/>
            <a:round/>
            <a:headEnd len="med" w="med" type="none"/>
            <a:tailEnd len="med" w="med" type="none"/>
          </a:ln>
        </p:spPr>
      </p:cxnSp>
      <p:sp>
        <p:nvSpPr>
          <p:cNvPr id="203" name="Google Shape;203;p17"/>
          <p:cNvSpPr txBox="1"/>
          <p:nvPr/>
        </p:nvSpPr>
        <p:spPr>
          <a:xfrm rot="-5400000">
            <a:off x="81000"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JANUARY</a:t>
            </a:r>
            <a:endParaRPr b="1" sz="800">
              <a:solidFill>
                <a:srgbClr val="FFFFFF"/>
              </a:solidFill>
              <a:latin typeface="Open Sans"/>
              <a:ea typeface="Open Sans"/>
              <a:cs typeface="Open Sans"/>
              <a:sym typeface="Open Sans"/>
            </a:endParaRPr>
          </a:p>
        </p:txBody>
      </p:sp>
      <p:sp>
        <p:nvSpPr>
          <p:cNvPr id="204" name="Google Shape;204;p17"/>
          <p:cNvSpPr txBox="1"/>
          <p:nvPr/>
        </p:nvSpPr>
        <p:spPr>
          <a:xfrm rot="-5400000">
            <a:off x="836075"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FEBRUARY</a:t>
            </a:r>
            <a:endParaRPr b="1" sz="800">
              <a:solidFill>
                <a:srgbClr val="FFFFFF"/>
              </a:solidFill>
              <a:latin typeface="Open Sans"/>
              <a:ea typeface="Open Sans"/>
              <a:cs typeface="Open Sans"/>
              <a:sym typeface="Open Sans"/>
            </a:endParaRPr>
          </a:p>
        </p:txBody>
      </p:sp>
      <p:sp>
        <p:nvSpPr>
          <p:cNvPr id="205" name="Google Shape;205;p17"/>
          <p:cNvSpPr txBox="1"/>
          <p:nvPr/>
        </p:nvSpPr>
        <p:spPr>
          <a:xfrm rot="-5400000">
            <a:off x="1591150"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MARCH</a:t>
            </a:r>
            <a:endParaRPr b="1" sz="800">
              <a:solidFill>
                <a:srgbClr val="FFFFFF"/>
              </a:solidFill>
              <a:latin typeface="Open Sans"/>
              <a:ea typeface="Open Sans"/>
              <a:cs typeface="Open Sans"/>
              <a:sym typeface="Open Sans"/>
            </a:endParaRPr>
          </a:p>
        </p:txBody>
      </p:sp>
      <p:sp>
        <p:nvSpPr>
          <p:cNvPr id="206" name="Google Shape;206;p17"/>
          <p:cNvSpPr txBox="1"/>
          <p:nvPr/>
        </p:nvSpPr>
        <p:spPr>
          <a:xfrm rot="-5400000">
            <a:off x="2346225"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APRIL</a:t>
            </a:r>
            <a:endParaRPr b="1" sz="800">
              <a:solidFill>
                <a:srgbClr val="FFFFFF"/>
              </a:solidFill>
              <a:latin typeface="Open Sans"/>
              <a:ea typeface="Open Sans"/>
              <a:cs typeface="Open Sans"/>
              <a:sym typeface="Open Sans"/>
            </a:endParaRPr>
          </a:p>
        </p:txBody>
      </p:sp>
      <p:sp>
        <p:nvSpPr>
          <p:cNvPr id="207" name="Google Shape;207;p17"/>
          <p:cNvSpPr txBox="1"/>
          <p:nvPr/>
        </p:nvSpPr>
        <p:spPr>
          <a:xfrm rot="-5400000">
            <a:off x="3101300"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MAY</a:t>
            </a:r>
            <a:endParaRPr b="1" sz="800">
              <a:solidFill>
                <a:srgbClr val="FFFFFF"/>
              </a:solidFill>
              <a:latin typeface="Open Sans"/>
              <a:ea typeface="Open Sans"/>
              <a:cs typeface="Open Sans"/>
              <a:sym typeface="Open Sans"/>
            </a:endParaRPr>
          </a:p>
        </p:txBody>
      </p:sp>
      <p:sp>
        <p:nvSpPr>
          <p:cNvPr id="208" name="Google Shape;208;p17"/>
          <p:cNvSpPr txBox="1"/>
          <p:nvPr/>
        </p:nvSpPr>
        <p:spPr>
          <a:xfrm rot="-5400000">
            <a:off x="3856375"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JUNE</a:t>
            </a:r>
            <a:endParaRPr b="1" sz="800">
              <a:solidFill>
                <a:srgbClr val="FFFFFF"/>
              </a:solidFill>
              <a:latin typeface="Open Sans"/>
              <a:ea typeface="Open Sans"/>
              <a:cs typeface="Open Sans"/>
              <a:sym typeface="Open Sans"/>
            </a:endParaRPr>
          </a:p>
        </p:txBody>
      </p:sp>
      <p:sp>
        <p:nvSpPr>
          <p:cNvPr id="209" name="Google Shape;209;p17"/>
          <p:cNvSpPr txBox="1"/>
          <p:nvPr/>
        </p:nvSpPr>
        <p:spPr>
          <a:xfrm rot="-5400000">
            <a:off x="4611450"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JULY</a:t>
            </a:r>
            <a:endParaRPr b="1" sz="800">
              <a:solidFill>
                <a:srgbClr val="FFFFFF"/>
              </a:solidFill>
              <a:latin typeface="Open Sans"/>
              <a:ea typeface="Open Sans"/>
              <a:cs typeface="Open Sans"/>
              <a:sym typeface="Open Sans"/>
            </a:endParaRPr>
          </a:p>
        </p:txBody>
      </p:sp>
      <p:sp>
        <p:nvSpPr>
          <p:cNvPr id="210" name="Google Shape;210;p17"/>
          <p:cNvSpPr txBox="1"/>
          <p:nvPr/>
        </p:nvSpPr>
        <p:spPr>
          <a:xfrm rot="-5400000">
            <a:off x="5366525"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AUGUST</a:t>
            </a:r>
            <a:endParaRPr b="1" sz="800">
              <a:solidFill>
                <a:srgbClr val="FFFFFF"/>
              </a:solidFill>
              <a:latin typeface="Open Sans"/>
              <a:ea typeface="Open Sans"/>
              <a:cs typeface="Open Sans"/>
              <a:sym typeface="Open Sans"/>
            </a:endParaRPr>
          </a:p>
        </p:txBody>
      </p:sp>
      <p:sp>
        <p:nvSpPr>
          <p:cNvPr id="211" name="Google Shape;211;p17"/>
          <p:cNvSpPr txBox="1"/>
          <p:nvPr/>
        </p:nvSpPr>
        <p:spPr>
          <a:xfrm rot="-5400000">
            <a:off x="6121600"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SEPTEMBER</a:t>
            </a:r>
            <a:endParaRPr b="1" sz="800">
              <a:solidFill>
                <a:srgbClr val="FFFFFF"/>
              </a:solidFill>
              <a:latin typeface="Open Sans"/>
              <a:ea typeface="Open Sans"/>
              <a:cs typeface="Open Sans"/>
              <a:sym typeface="Open Sans"/>
            </a:endParaRPr>
          </a:p>
        </p:txBody>
      </p:sp>
      <p:sp>
        <p:nvSpPr>
          <p:cNvPr id="212" name="Google Shape;212;p17"/>
          <p:cNvSpPr txBox="1"/>
          <p:nvPr/>
        </p:nvSpPr>
        <p:spPr>
          <a:xfrm rot="-5400000">
            <a:off x="6876675"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OCTOBER</a:t>
            </a:r>
            <a:endParaRPr b="1" sz="800">
              <a:solidFill>
                <a:srgbClr val="FFFFFF"/>
              </a:solidFill>
              <a:latin typeface="Open Sans"/>
              <a:ea typeface="Open Sans"/>
              <a:cs typeface="Open Sans"/>
              <a:sym typeface="Open Sans"/>
            </a:endParaRPr>
          </a:p>
        </p:txBody>
      </p:sp>
      <p:sp>
        <p:nvSpPr>
          <p:cNvPr id="213" name="Google Shape;213;p17"/>
          <p:cNvSpPr txBox="1"/>
          <p:nvPr/>
        </p:nvSpPr>
        <p:spPr>
          <a:xfrm rot="-5400000">
            <a:off x="7648700"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NOVEMBER</a:t>
            </a:r>
            <a:endParaRPr b="1" sz="800">
              <a:solidFill>
                <a:srgbClr val="FFFFFF"/>
              </a:solidFill>
              <a:latin typeface="Open Sans"/>
              <a:ea typeface="Open Sans"/>
              <a:cs typeface="Open Sans"/>
              <a:sym typeface="Open Sans"/>
            </a:endParaRPr>
          </a:p>
        </p:txBody>
      </p:sp>
      <p:sp>
        <p:nvSpPr>
          <p:cNvPr id="214" name="Google Shape;214;p17"/>
          <p:cNvSpPr txBox="1"/>
          <p:nvPr/>
        </p:nvSpPr>
        <p:spPr>
          <a:xfrm rot="-5400000">
            <a:off x="8386825" y="3617325"/>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DECEMBER</a:t>
            </a:r>
            <a:endParaRPr b="1" sz="800">
              <a:solidFill>
                <a:srgbClr val="FFFFFF"/>
              </a:solidFill>
              <a:latin typeface="Open Sans"/>
              <a:ea typeface="Open Sans"/>
              <a:cs typeface="Open Sans"/>
              <a:sym typeface="Open Sans"/>
            </a:endParaRPr>
          </a:p>
        </p:txBody>
      </p:sp>
      <p:sp>
        <p:nvSpPr>
          <p:cNvPr id="215" name="Google Shape;215;p17"/>
          <p:cNvSpPr txBox="1"/>
          <p:nvPr/>
        </p:nvSpPr>
        <p:spPr>
          <a:xfrm>
            <a:off x="142365" y="419975"/>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FFFF"/>
                </a:solidFill>
                <a:latin typeface="Trebuchet MS"/>
                <a:ea typeface="Trebuchet MS"/>
                <a:cs typeface="Trebuchet MS"/>
                <a:sym typeface="Trebuchet MS"/>
              </a:rPr>
              <a:t>Etiam gravida sed</a:t>
            </a:r>
            <a:endParaRPr b="1" sz="3800">
              <a:solidFill>
                <a:srgbClr val="FFFFFF"/>
              </a:solidFill>
              <a:latin typeface="Trebuchet MS"/>
              <a:ea typeface="Trebuchet MS"/>
              <a:cs typeface="Trebuchet MS"/>
              <a:sym typeface="Trebuchet MS"/>
            </a:endParaRPr>
          </a:p>
        </p:txBody>
      </p:sp>
      <p:sp>
        <p:nvSpPr>
          <p:cNvPr id="216" name="Google Shape;216;p17"/>
          <p:cNvSpPr txBox="1"/>
          <p:nvPr/>
        </p:nvSpPr>
        <p:spPr>
          <a:xfrm>
            <a:off x="187650" y="1015582"/>
            <a:ext cx="6995700" cy="4404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i="1" lang="es" sz="1800">
                <a:solidFill>
                  <a:srgbClr val="FFFFFF"/>
                </a:solidFill>
                <a:latin typeface="Trebuchet MS"/>
                <a:ea typeface="Trebuchet MS"/>
                <a:cs typeface="Trebuchet MS"/>
                <a:sym typeface="Trebuchet MS"/>
              </a:rPr>
              <a:t>Nullam nisl odio, mattis vel magna quis, bibendum ornare erat</a:t>
            </a:r>
            <a:endParaRPr i="1" sz="1800">
              <a:solidFill>
                <a:srgbClr val="FFFFFF"/>
              </a:solidFill>
            </a:endParaRPr>
          </a:p>
        </p:txBody>
      </p:sp>
      <p:sp>
        <p:nvSpPr>
          <p:cNvPr id="217" name="Google Shape;217;p17"/>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18" name="Google Shape;218;p17"/>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2" name="Shape 222"/>
        <p:cNvGrpSpPr/>
        <p:nvPr/>
      </p:nvGrpSpPr>
      <p:grpSpPr>
        <a:xfrm>
          <a:off x="0" y="0"/>
          <a:ext cx="0" cy="0"/>
          <a:chOff x="0" y="0"/>
          <a:chExt cx="0" cy="0"/>
        </a:xfrm>
      </p:grpSpPr>
      <p:pic>
        <p:nvPicPr>
          <p:cNvPr descr="iphone.png" id="223" name="Google Shape;223;p18"/>
          <p:cNvPicPr preferRelativeResize="0"/>
          <p:nvPr/>
        </p:nvPicPr>
        <p:blipFill>
          <a:blip r:embed="rId3">
            <a:alphaModFix/>
          </a:blip>
          <a:stretch>
            <a:fillRect/>
          </a:stretch>
        </p:blipFill>
        <p:spPr>
          <a:xfrm>
            <a:off x="3401187" y="344862"/>
            <a:ext cx="2341625" cy="4453776"/>
          </a:xfrm>
          <a:prstGeom prst="rect">
            <a:avLst/>
          </a:prstGeom>
          <a:noFill/>
          <a:ln>
            <a:noFill/>
          </a:ln>
        </p:spPr>
      </p:pic>
      <p:sp>
        <p:nvSpPr>
          <p:cNvPr id="224" name="Google Shape;224;p18"/>
          <p:cNvSpPr/>
          <p:nvPr/>
        </p:nvSpPr>
        <p:spPr>
          <a:xfrm>
            <a:off x="3675063" y="1002500"/>
            <a:ext cx="1769100" cy="3158100"/>
          </a:xfrm>
          <a:prstGeom prst="rect">
            <a:avLst/>
          </a:prstGeom>
          <a:solidFill>
            <a:srgbClr val="000000"/>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25" name="Google Shape;225;p18"/>
          <p:cNvPicPr preferRelativeResize="0"/>
          <p:nvPr/>
        </p:nvPicPr>
        <p:blipFill rotWithShape="1">
          <a:blip r:embed="rId4">
            <a:alphaModFix/>
          </a:blip>
          <a:srcRect b="10506" l="48557" r="0" t="2665"/>
          <a:stretch/>
        </p:blipFill>
        <p:spPr>
          <a:xfrm>
            <a:off x="3675075" y="1002500"/>
            <a:ext cx="1769100" cy="3158101"/>
          </a:xfrm>
          <a:prstGeom prst="rect">
            <a:avLst/>
          </a:prstGeom>
          <a:noFill/>
          <a:ln cap="flat" cmpd="sng" w="9525">
            <a:solidFill>
              <a:srgbClr val="000000"/>
            </a:solidFill>
            <a:prstDash val="solid"/>
            <a:round/>
            <a:headEnd len="sm" w="sm" type="none"/>
            <a:tailEnd len="sm" w="sm" type="none"/>
          </a:ln>
        </p:spPr>
      </p:pic>
      <p:sp>
        <p:nvSpPr>
          <p:cNvPr id="226" name="Google Shape;226;p18"/>
          <p:cNvSpPr txBox="1"/>
          <p:nvPr/>
        </p:nvSpPr>
        <p:spPr>
          <a:xfrm>
            <a:off x="321050" y="2201525"/>
            <a:ext cx="3000000" cy="3000000"/>
          </a:xfrm>
          <a:prstGeom prst="rect">
            <a:avLst/>
          </a:prstGeom>
          <a:noFill/>
          <a:ln>
            <a:noFill/>
          </a:ln>
        </p:spPr>
        <p:txBody>
          <a:bodyPr anchorCtr="0" anchor="ctr" bIns="91425" lIns="91425" spcFirstLastPara="1" rIns="91425" wrap="square" tIns="91425">
            <a:noAutofit/>
          </a:bodyPr>
          <a:lstStyle/>
          <a:p>
            <a:pPr indent="0" lvl="0" marL="0" rtl="0" algn="just">
              <a:spcBef>
                <a:spcPts val="0"/>
              </a:spcBef>
              <a:spcAft>
                <a:spcPts val="0"/>
              </a:spcAft>
              <a:buNone/>
            </a:pPr>
            <a:r>
              <a:rPr b="1" lang="es" sz="5500">
                <a:solidFill>
                  <a:srgbClr val="EBCE80"/>
                </a:solidFill>
                <a:latin typeface="Open Sans"/>
                <a:ea typeface="Open Sans"/>
                <a:cs typeface="Open Sans"/>
                <a:sym typeface="Open Sans"/>
              </a:rPr>
              <a:t>iPHONE DEMO</a:t>
            </a:r>
            <a:endParaRPr b="1" sz="5500">
              <a:solidFill>
                <a:srgbClr val="EBCE80"/>
              </a:solidFill>
              <a:latin typeface="Open Sans"/>
              <a:ea typeface="Open Sans"/>
              <a:cs typeface="Open Sans"/>
              <a:sym typeface="Open Sans"/>
            </a:endParaRPr>
          </a:p>
        </p:txBody>
      </p:sp>
      <p:sp>
        <p:nvSpPr>
          <p:cNvPr id="227" name="Google Shape;227;p18"/>
          <p:cNvSpPr txBox="1"/>
          <p:nvPr/>
        </p:nvSpPr>
        <p:spPr>
          <a:xfrm>
            <a:off x="5742800" y="2875150"/>
            <a:ext cx="4104300" cy="466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2500">
                <a:solidFill>
                  <a:srgbClr val="9C967F"/>
                </a:solidFill>
                <a:latin typeface="Trebuchet MS"/>
                <a:ea typeface="Trebuchet MS"/>
                <a:cs typeface="Trebuchet MS"/>
                <a:sym typeface="Trebuchet MS"/>
              </a:rPr>
              <a:t>DONEC PLACERAT</a:t>
            </a:r>
            <a:endParaRPr b="1" sz="2500">
              <a:solidFill>
                <a:srgbClr val="9C967F"/>
              </a:solidFill>
              <a:latin typeface="Trebuchet MS"/>
              <a:ea typeface="Trebuchet MS"/>
              <a:cs typeface="Trebuchet MS"/>
              <a:sym typeface="Trebuchet MS"/>
            </a:endParaRPr>
          </a:p>
          <a:p>
            <a:pPr indent="0" lvl="0" marL="0" rtl="0" algn="l">
              <a:spcBef>
                <a:spcPts val="0"/>
              </a:spcBef>
              <a:spcAft>
                <a:spcPts val="0"/>
              </a:spcAft>
              <a:buNone/>
            </a:pPr>
            <a:r>
              <a:rPr b="1" lang="es" sz="2500">
                <a:solidFill>
                  <a:srgbClr val="9C967F"/>
                </a:solidFill>
                <a:latin typeface="Trebuchet MS"/>
                <a:ea typeface="Trebuchet MS"/>
                <a:cs typeface="Trebuchet MS"/>
                <a:sym typeface="Trebuchet MS"/>
              </a:rPr>
              <a:t>SEM TEMPUS</a:t>
            </a:r>
            <a:endParaRPr b="1" sz="2500">
              <a:solidFill>
                <a:srgbClr val="9C967F"/>
              </a:solidFill>
              <a:latin typeface="Trebuchet MS"/>
              <a:ea typeface="Trebuchet MS"/>
              <a:cs typeface="Trebuchet MS"/>
              <a:sym typeface="Trebuchet MS"/>
            </a:endParaRPr>
          </a:p>
        </p:txBody>
      </p:sp>
      <p:sp>
        <p:nvSpPr>
          <p:cNvPr id="228" name="Google Shape;228;p18"/>
          <p:cNvSpPr txBox="1"/>
          <p:nvPr/>
        </p:nvSpPr>
        <p:spPr>
          <a:xfrm>
            <a:off x="5742800" y="3720650"/>
            <a:ext cx="2880000" cy="4665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lang="es" sz="1000">
                <a:solidFill>
                  <a:srgbClr val="9C967F"/>
                </a:solidFill>
                <a:latin typeface="Trebuchet MS"/>
                <a:ea typeface="Trebuchet MS"/>
                <a:cs typeface="Trebuchet MS"/>
                <a:sym typeface="Trebuchet MS"/>
              </a:rPr>
              <a:t>Nullam nisl odio, mattis vel magna quis, bibendum ornare erat. Nullam accumsan rhoncus ultrices. Aenean in magna lectus. Suspendisse potenti. </a:t>
            </a:r>
            <a:endParaRPr sz="1000">
              <a:solidFill>
                <a:srgbClr val="9C967F"/>
              </a:solidFill>
              <a:latin typeface="Trebuchet MS"/>
              <a:ea typeface="Trebuchet MS"/>
              <a:cs typeface="Trebuchet MS"/>
              <a:sym typeface="Trebuchet MS"/>
            </a:endParaRPr>
          </a:p>
        </p:txBody>
      </p:sp>
      <p:sp>
        <p:nvSpPr>
          <p:cNvPr id="229" name="Google Shape;229;p18"/>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30" name="Google Shape;230;p18"/>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4" name="Shape 234"/>
        <p:cNvGrpSpPr/>
        <p:nvPr/>
      </p:nvGrpSpPr>
      <p:grpSpPr>
        <a:xfrm>
          <a:off x="0" y="0"/>
          <a:ext cx="0" cy="0"/>
          <a:chOff x="0" y="0"/>
          <a:chExt cx="0" cy="0"/>
        </a:xfrm>
      </p:grpSpPr>
      <p:pic>
        <p:nvPicPr>
          <p:cNvPr descr="ipad.png" id="235" name="Google Shape;235;p19"/>
          <p:cNvPicPr preferRelativeResize="0"/>
          <p:nvPr/>
        </p:nvPicPr>
        <p:blipFill>
          <a:blip r:embed="rId3">
            <a:alphaModFix/>
          </a:blip>
          <a:stretch>
            <a:fillRect/>
          </a:stretch>
        </p:blipFill>
        <p:spPr>
          <a:xfrm>
            <a:off x="3167650" y="512725"/>
            <a:ext cx="2808701" cy="4186901"/>
          </a:xfrm>
          <a:prstGeom prst="rect">
            <a:avLst/>
          </a:prstGeom>
          <a:noFill/>
          <a:ln>
            <a:noFill/>
          </a:ln>
        </p:spPr>
      </p:pic>
      <p:sp>
        <p:nvSpPr>
          <p:cNvPr id="236" name="Google Shape;236;p19"/>
          <p:cNvSpPr/>
          <p:nvPr/>
        </p:nvSpPr>
        <p:spPr>
          <a:xfrm>
            <a:off x="3315625" y="932875"/>
            <a:ext cx="2509500" cy="3319500"/>
          </a:xfrm>
          <a:prstGeom prst="rect">
            <a:avLst/>
          </a:prstGeom>
          <a:solidFill>
            <a:srgbClr val="000000"/>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37" name="Google Shape;237;p19"/>
          <p:cNvPicPr preferRelativeResize="0"/>
          <p:nvPr/>
        </p:nvPicPr>
        <p:blipFill rotWithShape="1">
          <a:blip r:embed="rId4">
            <a:alphaModFix/>
          </a:blip>
          <a:srcRect b="7976" l="20388" r="6640" t="757"/>
          <a:stretch/>
        </p:blipFill>
        <p:spPr>
          <a:xfrm>
            <a:off x="3315625" y="932875"/>
            <a:ext cx="2509500" cy="3319500"/>
          </a:xfrm>
          <a:prstGeom prst="rect">
            <a:avLst/>
          </a:prstGeom>
          <a:noFill/>
          <a:ln cap="flat" cmpd="sng" w="9525">
            <a:solidFill>
              <a:srgbClr val="000000"/>
            </a:solidFill>
            <a:prstDash val="solid"/>
            <a:round/>
            <a:headEnd len="sm" w="sm" type="none"/>
            <a:tailEnd len="sm" w="sm" type="none"/>
          </a:ln>
        </p:spPr>
      </p:pic>
      <p:sp>
        <p:nvSpPr>
          <p:cNvPr id="238" name="Google Shape;238;p19"/>
          <p:cNvSpPr txBox="1"/>
          <p:nvPr/>
        </p:nvSpPr>
        <p:spPr>
          <a:xfrm>
            <a:off x="321050" y="1579075"/>
            <a:ext cx="3000000" cy="3000000"/>
          </a:xfrm>
          <a:prstGeom prst="rect">
            <a:avLst/>
          </a:prstGeom>
          <a:noFill/>
          <a:ln>
            <a:noFill/>
          </a:ln>
        </p:spPr>
        <p:txBody>
          <a:bodyPr anchorCtr="0" anchor="ctr" bIns="91425" lIns="91425" spcFirstLastPara="1" rIns="91425" wrap="square" tIns="91425">
            <a:noAutofit/>
          </a:bodyPr>
          <a:lstStyle/>
          <a:p>
            <a:pPr indent="0" lvl="0" marL="0" rtl="0" algn="just">
              <a:spcBef>
                <a:spcPts val="0"/>
              </a:spcBef>
              <a:spcAft>
                <a:spcPts val="0"/>
              </a:spcAft>
              <a:buNone/>
            </a:pPr>
            <a:r>
              <a:rPr b="1" lang="es" sz="5500">
                <a:solidFill>
                  <a:srgbClr val="EBCE80"/>
                </a:solidFill>
                <a:latin typeface="Open Sans"/>
                <a:ea typeface="Open Sans"/>
                <a:cs typeface="Open Sans"/>
                <a:sym typeface="Open Sans"/>
              </a:rPr>
              <a:t>iPAD DEMO</a:t>
            </a:r>
            <a:endParaRPr b="1" sz="5500">
              <a:solidFill>
                <a:srgbClr val="EBCE80"/>
              </a:solidFill>
              <a:latin typeface="Open Sans"/>
              <a:ea typeface="Open Sans"/>
              <a:cs typeface="Open Sans"/>
              <a:sym typeface="Open Sans"/>
            </a:endParaRPr>
          </a:p>
        </p:txBody>
      </p:sp>
      <p:sp>
        <p:nvSpPr>
          <p:cNvPr id="239" name="Google Shape;239;p19"/>
          <p:cNvSpPr txBox="1"/>
          <p:nvPr/>
        </p:nvSpPr>
        <p:spPr>
          <a:xfrm>
            <a:off x="6155600" y="2423075"/>
            <a:ext cx="4104300" cy="466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2500">
                <a:solidFill>
                  <a:srgbClr val="9C967F"/>
                </a:solidFill>
                <a:latin typeface="Trebuchet MS"/>
                <a:ea typeface="Trebuchet MS"/>
                <a:cs typeface="Trebuchet MS"/>
                <a:sym typeface="Trebuchet MS"/>
              </a:rPr>
              <a:t>DONEC PLACERAT</a:t>
            </a:r>
            <a:endParaRPr b="1" sz="2500">
              <a:solidFill>
                <a:srgbClr val="9C967F"/>
              </a:solidFill>
              <a:latin typeface="Trebuchet MS"/>
              <a:ea typeface="Trebuchet MS"/>
              <a:cs typeface="Trebuchet MS"/>
              <a:sym typeface="Trebuchet MS"/>
            </a:endParaRPr>
          </a:p>
          <a:p>
            <a:pPr indent="0" lvl="0" marL="0" rtl="0" algn="l">
              <a:spcBef>
                <a:spcPts val="0"/>
              </a:spcBef>
              <a:spcAft>
                <a:spcPts val="0"/>
              </a:spcAft>
              <a:buNone/>
            </a:pPr>
            <a:r>
              <a:rPr b="1" lang="es" sz="2500">
                <a:solidFill>
                  <a:srgbClr val="9C967F"/>
                </a:solidFill>
                <a:latin typeface="Trebuchet MS"/>
                <a:ea typeface="Trebuchet MS"/>
                <a:cs typeface="Trebuchet MS"/>
                <a:sym typeface="Trebuchet MS"/>
              </a:rPr>
              <a:t>SEM TEMPUS</a:t>
            </a:r>
            <a:endParaRPr b="1" sz="2500">
              <a:solidFill>
                <a:srgbClr val="9C967F"/>
              </a:solidFill>
              <a:latin typeface="Trebuchet MS"/>
              <a:ea typeface="Trebuchet MS"/>
              <a:cs typeface="Trebuchet MS"/>
              <a:sym typeface="Trebuchet MS"/>
            </a:endParaRPr>
          </a:p>
        </p:txBody>
      </p:sp>
      <p:sp>
        <p:nvSpPr>
          <p:cNvPr id="240" name="Google Shape;240;p19"/>
          <p:cNvSpPr txBox="1"/>
          <p:nvPr/>
        </p:nvSpPr>
        <p:spPr>
          <a:xfrm>
            <a:off x="6155600" y="3268575"/>
            <a:ext cx="2880000" cy="4665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lang="es" sz="1000">
                <a:solidFill>
                  <a:srgbClr val="9C967F"/>
                </a:solidFill>
                <a:latin typeface="Trebuchet MS"/>
                <a:ea typeface="Trebuchet MS"/>
                <a:cs typeface="Trebuchet MS"/>
                <a:sym typeface="Trebuchet MS"/>
              </a:rPr>
              <a:t>Nullam nisl odio, mattis vel magna quis, bibendum ornare erat. Nullam accumsan rhoncus ultrices. Aenean in magna lectus. Suspendisse potenti. </a:t>
            </a:r>
            <a:endParaRPr sz="1000">
              <a:solidFill>
                <a:srgbClr val="9C967F"/>
              </a:solidFill>
              <a:latin typeface="Trebuchet MS"/>
              <a:ea typeface="Trebuchet MS"/>
              <a:cs typeface="Trebuchet MS"/>
              <a:sym typeface="Trebuchet MS"/>
            </a:endParaRPr>
          </a:p>
        </p:txBody>
      </p:sp>
      <p:sp>
        <p:nvSpPr>
          <p:cNvPr id="241" name="Google Shape;241;p19"/>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42" name="Google Shape;242;p19"/>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6" name="Shape 246"/>
        <p:cNvGrpSpPr/>
        <p:nvPr/>
      </p:nvGrpSpPr>
      <p:grpSpPr>
        <a:xfrm>
          <a:off x="0" y="0"/>
          <a:ext cx="0" cy="0"/>
          <a:chOff x="0" y="0"/>
          <a:chExt cx="0" cy="0"/>
        </a:xfrm>
      </p:grpSpPr>
      <p:pic>
        <p:nvPicPr>
          <p:cNvPr descr="imac.png" id="247" name="Google Shape;247;p20"/>
          <p:cNvPicPr preferRelativeResize="0"/>
          <p:nvPr/>
        </p:nvPicPr>
        <p:blipFill>
          <a:blip r:embed="rId3">
            <a:alphaModFix/>
          </a:blip>
          <a:stretch>
            <a:fillRect/>
          </a:stretch>
        </p:blipFill>
        <p:spPr>
          <a:xfrm>
            <a:off x="2649550" y="1017262"/>
            <a:ext cx="3844925" cy="3177826"/>
          </a:xfrm>
          <a:prstGeom prst="rect">
            <a:avLst/>
          </a:prstGeom>
          <a:noFill/>
          <a:ln>
            <a:noFill/>
          </a:ln>
        </p:spPr>
      </p:pic>
      <p:sp>
        <p:nvSpPr>
          <p:cNvPr id="248" name="Google Shape;248;p20"/>
          <p:cNvSpPr/>
          <p:nvPr/>
        </p:nvSpPr>
        <p:spPr>
          <a:xfrm>
            <a:off x="2649663" y="1015600"/>
            <a:ext cx="3844800" cy="2306400"/>
          </a:xfrm>
          <a:prstGeom prst="round2SameRect">
            <a:avLst>
              <a:gd fmla="val 3404" name="adj1"/>
              <a:gd fmla="val 0" name="adj2"/>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49" name="Google Shape;249;p20"/>
          <p:cNvPicPr preferRelativeResize="0"/>
          <p:nvPr/>
        </p:nvPicPr>
        <p:blipFill rotWithShape="1">
          <a:blip r:embed="rId4">
            <a:alphaModFix/>
          </a:blip>
          <a:srcRect b="18207" l="0" r="0" t="0"/>
          <a:stretch/>
        </p:blipFill>
        <p:spPr>
          <a:xfrm>
            <a:off x="2649550" y="1015600"/>
            <a:ext cx="3844800" cy="2306400"/>
          </a:xfrm>
          <a:prstGeom prst="round2SameRect">
            <a:avLst>
              <a:gd fmla="val 3058" name="adj1"/>
              <a:gd fmla="val 0" name="adj2"/>
            </a:avLst>
          </a:prstGeom>
          <a:noFill/>
          <a:ln>
            <a:noFill/>
          </a:ln>
        </p:spPr>
      </p:pic>
      <p:sp>
        <p:nvSpPr>
          <p:cNvPr id="250" name="Google Shape;250;p20"/>
          <p:cNvSpPr txBox="1"/>
          <p:nvPr/>
        </p:nvSpPr>
        <p:spPr>
          <a:xfrm>
            <a:off x="321050" y="2201525"/>
            <a:ext cx="3000000" cy="3000000"/>
          </a:xfrm>
          <a:prstGeom prst="rect">
            <a:avLst/>
          </a:prstGeom>
          <a:noFill/>
          <a:ln>
            <a:noFill/>
          </a:ln>
        </p:spPr>
        <p:txBody>
          <a:bodyPr anchorCtr="0" anchor="ctr" bIns="91425" lIns="91425" spcFirstLastPara="1" rIns="91425" wrap="square" tIns="91425">
            <a:noAutofit/>
          </a:bodyPr>
          <a:lstStyle/>
          <a:p>
            <a:pPr indent="0" lvl="0" marL="0" rtl="0" algn="just">
              <a:spcBef>
                <a:spcPts val="0"/>
              </a:spcBef>
              <a:spcAft>
                <a:spcPts val="0"/>
              </a:spcAft>
              <a:buNone/>
            </a:pPr>
            <a:r>
              <a:rPr b="1" lang="es" sz="5500">
                <a:solidFill>
                  <a:srgbClr val="EBCE80"/>
                </a:solidFill>
                <a:latin typeface="Open Sans"/>
                <a:ea typeface="Open Sans"/>
                <a:cs typeface="Open Sans"/>
                <a:sym typeface="Open Sans"/>
              </a:rPr>
              <a:t>iMAC DEMO</a:t>
            </a:r>
            <a:endParaRPr b="1" sz="5500">
              <a:solidFill>
                <a:srgbClr val="EBCE80"/>
              </a:solidFill>
              <a:latin typeface="Open Sans"/>
              <a:ea typeface="Open Sans"/>
              <a:cs typeface="Open Sans"/>
              <a:sym typeface="Open Sans"/>
            </a:endParaRPr>
          </a:p>
        </p:txBody>
      </p:sp>
      <p:sp>
        <p:nvSpPr>
          <p:cNvPr id="251" name="Google Shape;251;p20"/>
          <p:cNvSpPr txBox="1"/>
          <p:nvPr/>
        </p:nvSpPr>
        <p:spPr>
          <a:xfrm>
            <a:off x="5742800" y="3809207"/>
            <a:ext cx="4104300" cy="466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2500">
                <a:solidFill>
                  <a:srgbClr val="9C967F"/>
                </a:solidFill>
                <a:latin typeface="Trebuchet MS"/>
                <a:ea typeface="Trebuchet MS"/>
                <a:cs typeface="Trebuchet MS"/>
                <a:sym typeface="Trebuchet MS"/>
              </a:rPr>
              <a:t>DONEC PLACERAT</a:t>
            </a:r>
            <a:endParaRPr b="1" sz="2500">
              <a:solidFill>
                <a:srgbClr val="9C967F"/>
              </a:solidFill>
              <a:latin typeface="Trebuchet MS"/>
              <a:ea typeface="Trebuchet MS"/>
              <a:cs typeface="Trebuchet MS"/>
              <a:sym typeface="Trebuchet MS"/>
            </a:endParaRPr>
          </a:p>
        </p:txBody>
      </p:sp>
      <p:sp>
        <p:nvSpPr>
          <p:cNvPr id="252" name="Google Shape;252;p20"/>
          <p:cNvSpPr txBox="1"/>
          <p:nvPr/>
        </p:nvSpPr>
        <p:spPr>
          <a:xfrm>
            <a:off x="5742800" y="4330250"/>
            <a:ext cx="3305700" cy="466500"/>
          </a:xfrm>
          <a:prstGeom prst="rect">
            <a:avLst/>
          </a:prstGeom>
          <a:noFill/>
          <a:ln>
            <a:noFill/>
          </a:ln>
        </p:spPr>
        <p:txBody>
          <a:bodyPr anchorCtr="0" anchor="t" bIns="91425" lIns="91425" spcFirstLastPara="1" rIns="91425" wrap="square" tIns="91425">
            <a:noAutofit/>
          </a:bodyPr>
          <a:lstStyle/>
          <a:p>
            <a:pPr indent="0" lvl="0" marL="0" rtl="0" algn="l">
              <a:lnSpc>
                <a:spcPct val="121000"/>
              </a:lnSpc>
              <a:spcBef>
                <a:spcPts val="0"/>
              </a:spcBef>
              <a:spcAft>
                <a:spcPts val="0"/>
              </a:spcAft>
              <a:buNone/>
            </a:pPr>
            <a:r>
              <a:rPr lang="es" sz="1000">
                <a:solidFill>
                  <a:srgbClr val="9C967F"/>
                </a:solidFill>
                <a:latin typeface="Trebuchet MS"/>
                <a:ea typeface="Trebuchet MS"/>
                <a:cs typeface="Trebuchet MS"/>
                <a:sym typeface="Trebuchet MS"/>
              </a:rPr>
              <a:t>Nullam nisl odio, mattis vel magna quis, bibendum ornare erat. Nullam accumsan rhoncus ultrices. </a:t>
            </a:r>
            <a:endParaRPr sz="1000">
              <a:solidFill>
                <a:srgbClr val="9C967F"/>
              </a:solidFill>
              <a:latin typeface="Trebuchet MS"/>
              <a:ea typeface="Trebuchet MS"/>
              <a:cs typeface="Trebuchet MS"/>
              <a:sym typeface="Trebuchet MS"/>
            </a:endParaRPr>
          </a:p>
        </p:txBody>
      </p:sp>
      <p:sp>
        <p:nvSpPr>
          <p:cNvPr id="253" name="Google Shape;253;p20"/>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54" name="Google Shape;254;p20"/>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8" name="Shape 258"/>
        <p:cNvGrpSpPr/>
        <p:nvPr/>
      </p:nvGrpSpPr>
      <p:grpSpPr>
        <a:xfrm>
          <a:off x="0" y="0"/>
          <a:ext cx="0" cy="0"/>
          <a:chOff x="0" y="0"/>
          <a:chExt cx="0" cy="0"/>
        </a:xfrm>
      </p:grpSpPr>
      <p:sp>
        <p:nvSpPr>
          <p:cNvPr id="259" name="Google Shape;259;p21"/>
          <p:cNvSpPr txBox="1"/>
          <p:nvPr/>
        </p:nvSpPr>
        <p:spPr>
          <a:xfrm>
            <a:off x="3499675" y="235825"/>
            <a:ext cx="21447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800">
                <a:solidFill>
                  <a:srgbClr val="FFFFFF"/>
                </a:solidFill>
                <a:latin typeface="Open Sans"/>
                <a:ea typeface="Open Sans"/>
                <a:cs typeface="Open Sans"/>
                <a:sym typeface="Open Sans"/>
              </a:rPr>
              <a:t>Credits</a:t>
            </a:r>
            <a:endParaRPr b="1" i="1" sz="3800">
              <a:solidFill>
                <a:srgbClr val="FFFFFF"/>
              </a:solidFill>
              <a:latin typeface="Open Sans"/>
              <a:ea typeface="Open Sans"/>
              <a:cs typeface="Open Sans"/>
              <a:sym typeface="Open Sans"/>
            </a:endParaRPr>
          </a:p>
        </p:txBody>
      </p:sp>
      <p:sp>
        <p:nvSpPr>
          <p:cNvPr id="260" name="Google Shape;260;p21"/>
          <p:cNvSpPr txBox="1"/>
          <p:nvPr/>
        </p:nvSpPr>
        <p:spPr>
          <a:xfrm>
            <a:off x="329950" y="1662550"/>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EBCE80"/>
                </a:solidFill>
                <a:latin typeface="Open Sans"/>
                <a:ea typeface="Open Sans"/>
                <a:cs typeface="Open Sans"/>
                <a:sym typeface="Open Sans"/>
              </a:rPr>
              <a:t>Shapes &amp; Icons</a:t>
            </a:r>
            <a:endParaRPr b="1" i="1" sz="1800">
              <a:solidFill>
                <a:srgbClr val="EBCE80"/>
              </a:solidFill>
              <a:latin typeface="Open Sans"/>
              <a:ea typeface="Open Sans"/>
              <a:cs typeface="Open Sans"/>
              <a:sym typeface="Open Sans"/>
            </a:endParaRPr>
          </a:p>
          <a:p>
            <a:pPr indent="0" lvl="0" marL="0" rtl="0" algn="l">
              <a:spcBef>
                <a:spcPts val="1600"/>
              </a:spcBef>
              <a:spcAft>
                <a:spcPts val="0"/>
              </a:spcAft>
              <a:buNone/>
            </a:pPr>
            <a:r>
              <a:t/>
            </a:r>
            <a:endParaRPr b="1" i="1" sz="1600">
              <a:solidFill>
                <a:srgbClr val="EBCE80"/>
              </a:solidFill>
              <a:latin typeface="Open Sans"/>
              <a:ea typeface="Open Sans"/>
              <a:cs typeface="Open Sans"/>
              <a:sym typeface="Open Sans"/>
            </a:endParaRPr>
          </a:p>
        </p:txBody>
      </p:sp>
      <p:sp>
        <p:nvSpPr>
          <p:cNvPr id="261" name="Google Shape;261;p21"/>
          <p:cNvSpPr txBox="1"/>
          <p:nvPr/>
        </p:nvSpPr>
        <p:spPr>
          <a:xfrm>
            <a:off x="329950" y="1976075"/>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s" sz="900">
                <a:solidFill>
                  <a:srgbClr val="9C967F"/>
                </a:solidFill>
                <a:latin typeface="Trebuchet MS"/>
                <a:ea typeface="Trebuchet MS"/>
                <a:cs typeface="Trebuchet MS"/>
                <a:sym typeface="Trebuchet MS"/>
              </a:rPr>
              <a:t>Vectorial Shapes in this Template were created by </a:t>
            </a:r>
            <a:r>
              <a:rPr lang="es" sz="900" u="sng">
                <a:solidFill>
                  <a:srgbClr val="9C967F"/>
                </a:solidFill>
                <a:latin typeface="Trebuchet MS"/>
                <a:ea typeface="Trebuchet MS"/>
                <a:cs typeface="Trebuchet MS"/>
                <a:sym typeface="Trebuchet MS"/>
                <a:hlinkClick r:id="rId3"/>
              </a:rPr>
              <a:t>SlidesPPT</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None/>
            </a:pPr>
            <a:r>
              <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None/>
            </a:pPr>
            <a:r>
              <a:rPr lang="es" sz="900">
                <a:solidFill>
                  <a:srgbClr val="9C967F"/>
                </a:solidFill>
                <a:latin typeface="Trebuchet MS"/>
                <a:ea typeface="Trebuchet MS"/>
                <a:cs typeface="Trebuchet MS"/>
                <a:sym typeface="Trebuchet MS"/>
              </a:rPr>
              <a:t>Christmas i</a:t>
            </a:r>
            <a:r>
              <a:rPr lang="es" sz="900" u="sng">
                <a:solidFill>
                  <a:srgbClr val="9C967F"/>
                </a:solidFill>
                <a:latin typeface="Trebuchet MS"/>
                <a:ea typeface="Trebuchet MS"/>
                <a:cs typeface="Trebuchet MS"/>
                <a:sym typeface="Trebuchet MS"/>
                <a:hlinkClick r:id="rId4"/>
              </a:rPr>
              <a:t>cons on this template have been downloaded  from Flaticon</a:t>
            </a:r>
            <a:endParaRPr sz="900">
              <a:solidFill>
                <a:srgbClr val="9C967F"/>
              </a:solidFill>
              <a:latin typeface="Trebuchet MS"/>
              <a:ea typeface="Trebuchet MS"/>
              <a:cs typeface="Trebuchet MS"/>
              <a:sym typeface="Trebuchet MS"/>
            </a:endParaRPr>
          </a:p>
        </p:txBody>
      </p:sp>
      <p:sp>
        <p:nvSpPr>
          <p:cNvPr id="262" name="Google Shape;262;p21"/>
          <p:cNvSpPr/>
          <p:nvPr/>
        </p:nvSpPr>
        <p:spPr>
          <a:xfrm>
            <a:off x="2958688" y="3610650"/>
            <a:ext cx="1001700" cy="1001700"/>
          </a:xfrm>
          <a:prstGeom prst="ellipse">
            <a:avLst/>
          </a:prstGeom>
          <a:solidFill>
            <a:srgbClr val="B9B4A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21"/>
          <p:cNvSpPr/>
          <p:nvPr/>
        </p:nvSpPr>
        <p:spPr>
          <a:xfrm>
            <a:off x="4071161" y="3610650"/>
            <a:ext cx="1001700" cy="1001700"/>
          </a:xfrm>
          <a:prstGeom prst="ellipse">
            <a:avLst/>
          </a:prstGeom>
          <a:solidFill>
            <a:srgbClr val="EBCE8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21"/>
          <p:cNvSpPr/>
          <p:nvPr/>
        </p:nvSpPr>
        <p:spPr>
          <a:xfrm>
            <a:off x="5183635" y="3610650"/>
            <a:ext cx="1001700" cy="1001700"/>
          </a:xfrm>
          <a:prstGeom prst="ellipse">
            <a:avLst/>
          </a:prstGeom>
          <a:solidFill>
            <a:srgbClr val="FFFFFF"/>
          </a:solidFill>
          <a:ln cap="flat" cmpd="sng" w="9525">
            <a:solidFill>
              <a:srgbClr val="9C967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21"/>
          <p:cNvSpPr txBox="1"/>
          <p:nvPr/>
        </p:nvSpPr>
        <p:spPr>
          <a:xfrm>
            <a:off x="3499650" y="3122550"/>
            <a:ext cx="2144700" cy="4029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i="1" lang="es" sz="1800">
                <a:solidFill>
                  <a:srgbClr val="EBCE80"/>
                </a:solidFill>
                <a:latin typeface="Open Sans"/>
                <a:ea typeface="Open Sans"/>
                <a:cs typeface="Open Sans"/>
                <a:sym typeface="Open Sans"/>
              </a:rPr>
              <a:t>Colors</a:t>
            </a:r>
            <a:endParaRPr b="1" i="1" sz="1800">
              <a:solidFill>
                <a:srgbClr val="EBCE80"/>
              </a:solidFill>
              <a:latin typeface="Open Sans"/>
              <a:ea typeface="Open Sans"/>
              <a:cs typeface="Open Sans"/>
              <a:sym typeface="Open Sans"/>
            </a:endParaRPr>
          </a:p>
          <a:p>
            <a:pPr indent="0" lvl="0" marL="0" rtl="0" algn="ctr">
              <a:spcBef>
                <a:spcPts val="1600"/>
              </a:spcBef>
              <a:spcAft>
                <a:spcPts val="0"/>
              </a:spcAft>
              <a:buNone/>
            </a:pPr>
            <a:r>
              <a:t/>
            </a:r>
            <a:endParaRPr b="1" sz="1600">
              <a:solidFill>
                <a:srgbClr val="EBCE80"/>
              </a:solidFill>
              <a:latin typeface="Open Sans"/>
              <a:ea typeface="Open Sans"/>
              <a:cs typeface="Open Sans"/>
              <a:sym typeface="Open Sans"/>
            </a:endParaRPr>
          </a:p>
        </p:txBody>
      </p:sp>
      <p:sp>
        <p:nvSpPr>
          <p:cNvPr id="266" name="Google Shape;266;p21"/>
          <p:cNvSpPr txBox="1"/>
          <p:nvPr/>
        </p:nvSpPr>
        <p:spPr>
          <a:xfrm>
            <a:off x="2958688"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a:t>
            </a:r>
            <a:r>
              <a:rPr lang="es">
                <a:solidFill>
                  <a:srgbClr val="FFFFFF"/>
                </a:solidFill>
                <a:latin typeface="Roboto"/>
                <a:ea typeface="Roboto"/>
                <a:cs typeface="Roboto"/>
                <a:sym typeface="Roboto"/>
              </a:rPr>
              <a:t>b9b4a0</a:t>
            </a:r>
            <a:endParaRPr>
              <a:solidFill>
                <a:srgbClr val="FFFFFF"/>
              </a:solidFill>
              <a:latin typeface="Roboto"/>
              <a:ea typeface="Roboto"/>
              <a:cs typeface="Roboto"/>
              <a:sym typeface="Roboto"/>
            </a:endParaRPr>
          </a:p>
        </p:txBody>
      </p:sp>
      <p:sp>
        <p:nvSpPr>
          <p:cNvPr id="267" name="Google Shape;267;p21"/>
          <p:cNvSpPr txBox="1"/>
          <p:nvPr/>
        </p:nvSpPr>
        <p:spPr>
          <a:xfrm>
            <a:off x="4071163"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#ebce80</a:t>
            </a:r>
            <a:endParaRPr>
              <a:solidFill>
                <a:srgbClr val="FFFFFF"/>
              </a:solidFill>
              <a:latin typeface="Roboto"/>
              <a:ea typeface="Roboto"/>
              <a:cs typeface="Roboto"/>
              <a:sym typeface="Roboto"/>
            </a:endParaRPr>
          </a:p>
        </p:txBody>
      </p:sp>
      <p:sp>
        <p:nvSpPr>
          <p:cNvPr id="268" name="Google Shape;268;p21"/>
          <p:cNvSpPr txBox="1"/>
          <p:nvPr/>
        </p:nvSpPr>
        <p:spPr>
          <a:xfrm>
            <a:off x="5183638"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latin typeface="Roboto"/>
                <a:ea typeface="Roboto"/>
                <a:cs typeface="Roboto"/>
                <a:sym typeface="Roboto"/>
              </a:rPr>
              <a:t>#ffffff</a:t>
            </a:r>
            <a:endParaRPr>
              <a:latin typeface="Roboto"/>
              <a:ea typeface="Roboto"/>
              <a:cs typeface="Roboto"/>
              <a:sym typeface="Roboto"/>
            </a:endParaRPr>
          </a:p>
        </p:txBody>
      </p:sp>
      <p:sp>
        <p:nvSpPr>
          <p:cNvPr id="269" name="Google Shape;269;p21"/>
          <p:cNvSpPr txBox="1"/>
          <p:nvPr/>
        </p:nvSpPr>
        <p:spPr>
          <a:xfrm>
            <a:off x="3263275" y="1662550"/>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EBCE80"/>
                </a:solidFill>
                <a:latin typeface="Open Sans"/>
                <a:ea typeface="Open Sans"/>
                <a:cs typeface="Open Sans"/>
                <a:sym typeface="Open Sans"/>
              </a:rPr>
              <a:t>Images</a:t>
            </a:r>
            <a:endParaRPr b="1" i="1" sz="1800">
              <a:solidFill>
                <a:srgbClr val="EBCE80"/>
              </a:solidFill>
              <a:latin typeface="Open Sans"/>
              <a:ea typeface="Open Sans"/>
              <a:cs typeface="Open Sans"/>
              <a:sym typeface="Open Sans"/>
            </a:endParaRPr>
          </a:p>
          <a:p>
            <a:pPr indent="0" lvl="0" marL="0" rtl="0" algn="l">
              <a:spcBef>
                <a:spcPts val="1600"/>
              </a:spcBef>
              <a:spcAft>
                <a:spcPts val="0"/>
              </a:spcAft>
              <a:buNone/>
            </a:pPr>
            <a:r>
              <a:t/>
            </a:r>
            <a:endParaRPr b="1" i="1" sz="1600">
              <a:solidFill>
                <a:srgbClr val="EBCE80"/>
              </a:solidFill>
              <a:latin typeface="Open Sans"/>
              <a:ea typeface="Open Sans"/>
              <a:cs typeface="Open Sans"/>
              <a:sym typeface="Open Sans"/>
            </a:endParaRPr>
          </a:p>
        </p:txBody>
      </p:sp>
      <p:sp>
        <p:nvSpPr>
          <p:cNvPr id="270" name="Google Shape;270;p21"/>
          <p:cNvSpPr txBox="1"/>
          <p:nvPr/>
        </p:nvSpPr>
        <p:spPr>
          <a:xfrm>
            <a:off x="3263275" y="1976075"/>
            <a:ext cx="30672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lang="es" sz="900" u="sng">
                <a:solidFill>
                  <a:srgbClr val="9C967F"/>
                </a:solidFill>
                <a:latin typeface="Trebuchet MS"/>
                <a:ea typeface="Trebuchet MS"/>
                <a:cs typeface="Trebuchet MS"/>
                <a:sym typeface="Trebuchet MS"/>
                <a:hlinkClick r:id="rId5"/>
              </a:rPr>
              <a:t>Navidad de vector diseñado por Freepik</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Clr>
                <a:srgbClr val="000000"/>
              </a:buClr>
              <a:buSzPts val="1100"/>
              <a:buFont typeface="Arial"/>
              <a:buNone/>
            </a:pPr>
            <a:r>
              <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Clr>
                <a:srgbClr val="000000"/>
              </a:buClr>
              <a:buSzPts val="1100"/>
              <a:buFont typeface="Arial"/>
              <a:buNone/>
            </a:pPr>
            <a:r>
              <a:rPr lang="es" sz="900" u="sng">
                <a:solidFill>
                  <a:srgbClr val="9C967F"/>
                </a:solidFill>
                <a:latin typeface="Trebuchet MS"/>
                <a:ea typeface="Trebuchet MS"/>
                <a:cs typeface="Trebuchet MS"/>
                <a:sym typeface="Trebuchet MS"/>
                <a:hlinkClick r:id="rId6"/>
              </a:rPr>
              <a:t>Fondo de vector diseñado por D3images - Freepik.com</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Clr>
                <a:srgbClr val="000000"/>
              </a:buClr>
              <a:buSzPts val="1100"/>
              <a:buFont typeface="Arial"/>
              <a:buNone/>
            </a:pPr>
            <a:r>
              <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Clr>
                <a:srgbClr val="000000"/>
              </a:buClr>
              <a:buSzPts val="1100"/>
              <a:buFont typeface="Arial"/>
              <a:buNone/>
            </a:pPr>
            <a:r>
              <a:rPr lang="es" sz="900">
                <a:solidFill>
                  <a:srgbClr val="9C967F"/>
                </a:solidFill>
                <a:latin typeface="Trebuchet MS"/>
                <a:ea typeface="Trebuchet MS"/>
                <a:cs typeface="Trebuchet MS"/>
                <a:sym typeface="Trebuchet MS"/>
              </a:rPr>
              <a:t>The photos in this template have been downloaded from </a:t>
            </a:r>
            <a:r>
              <a:rPr lang="es" sz="900" u="sng">
                <a:solidFill>
                  <a:srgbClr val="9C967F"/>
                </a:solidFill>
                <a:latin typeface="Trebuchet MS"/>
                <a:ea typeface="Trebuchet MS"/>
                <a:cs typeface="Trebuchet MS"/>
                <a:sym typeface="Trebuchet MS"/>
                <a:hlinkClick r:id="rId7"/>
              </a:rPr>
              <a:t>www.gratisography.com</a:t>
            </a:r>
            <a:endParaRPr sz="900">
              <a:solidFill>
                <a:srgbClr val="9C967F"/>
              </a:solidFill>
              <a:latin typeface="Trebuchet MS"/>
              <a:ea typeface="Trebuchet MS"/>
              <a:cs typeface="Trebuchet MS"/>
              <a:sym typeface="Trebuchet MS"/>
            </a:endParaRPr>
          </a:p>
        </p:txBody>
      </p:sp>
      <p:sp>
        <p:nvSpPr>
          <p:cNvPr id="271" name="Google Shape;271;p21"/>
          <p:cNvSpPr txBox="1"/>
          <p:nvPr/>
        </p:nvSpPr>
        <p:spPr>
          <a:xfrm>
            <a:off x="6557550" y="1662550"/>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EBCE80"/>
                </a:solidFill>
                <a:latin typeface="Open Sans"/>
                <a:ea typeface="Open Sans"/>
                <a:cs typeface="Open Sans"/>
                <a:sym typeface="Open Sans"/>
              </a:rPr>
              <a:t>Fonts</a:t>
            </a:r>
            <a:endParaRPr b="1" i="1" sz="1800">
              <a:solidFill>
                <a:srgbClr val="EBCE80"/>
              </a:solidFill>
              <a:latin typeface="Open Sans"/>
              <a:ea typeface="Open Sans"/>
              <a:cs typeface="Open Sans"/>
              <a:sym typeface="Open Sans"/>
            </a:endParaRPr>
          </a:p>
          <a:p>
            <a:pPr indent="0" lvl="0" marL="0" rtl="0" algn="l">
              <a:spcBef>
                <a:spcPts val="1600"/>
              </a:spcBef>
              <a:spcAft>
                <a:spcPts val="0"/>
              </a:spcAft>
              <a:buNone/>
            </a:pPr>
            <a:r>
              <a:t/>
            </a:r>
            <a:endParaRPr b="1" i="1" sz="1600">
              <a:solidFill>
                <a:srgbClr val="EBCE80"/>
              </a:solidFill>
              <a:latin typeface="Open Sans"/>
              <a:ea typeface="Open Sans"/>
              <a:cs typeface="Open Sans"/>
              <a:sym typeface="Open Sans"/>
            </a:endParaRPr>
          </a:p>
        </p:txBody>
      </p:sp>
      <p:sp>
        <p:nvSpPr>
          <p:cNvPr id="272" name="Google Shape;272;p21"/>
          <p:cNvSpPr txBox="1"/>
          <p:nvPr/>
        </p:nvSpPr>
        <p:spPr>
          <a:xfrm>
            <a:off x="6557550" y="1976075"/>
            <a:ext cx="23928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lang="es" sz="900">
                <a:solidFill>
                  <a:srgbClr val="9C967F"/>
                </a:solidFill>
                <a:latin typeface="Trebuchet MS"/>
                <a:ea typeface="Trebuchet MS"/>
                <a:cs typeface="Trebuchet MS"/>
                <a:sym typeface="Trebuchet MS"/>
              </a:rPr>
              <a:t>The fonts used in this template are taken from Google fonts.</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Clr>
                <a:srgbClr val="000000"/>
              </a:buClr>
              <a:buSzPts val="1100"/>
              <a:buFont typeface="Arial"/>
              <a:buNone/>
            </a:pPr>
            <a:r>
              <a:rPr lang="es" sz="900">
                <a:solidFill>
                  <a:srgbClr val="9C967F"/>
                </a:solidFill>
                <a:latin typeface="Trebuchet MS"/>
                <a:ea typeface="Trebuchet MS"/>
                <a:cs typeface="Trebuchet MS"/>
                <a:sym typeface="Trebuchet MS"/>
              </a:rPr>
              <a:t>( Open Sans, Trebuchet)</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Clr>
                <a:srgbClr val="000000"/>
              </a:buClr>
              <a:buSzPts val="1100"/>
              <a:buFont typeface="Arial"/>
              <a:buNone/>
            </a:pPr>
            <a:r>
              <a:t/>
            </a:r>
            <a:endParaRPr sz="900">
              <a:solidFill>
                <a:srgbClr val="9C967F"/>
              </a:solidFill>
              <a:latin typeface="Trebuchet MS"/>
              <a:ea typeface="Trebuchet MS"/>
              <a:cs typeface="Trebuchet MS"/>
              <a:sym typeface="Trebuchet MS"/>
            </a:endParaRPr>
          </a:p>
          <a:p>
            <a:pPr indent="0" lvl="0" marL="0" rtl="0" algn="l">
              <a:spcBef>
                <a:spcPts val="0"/>
              </a:spcBef>
              <a:spcAft>
                <a:spcPts val="0"/>
              </a:spcAft>
              <a:buClr>
                <a:srgbClr val="000000"/>
              </a:buClr>
              <a:buSzPts val="1100"/>
              <a:buFont typeface="Arial"/>
              <a:buNone/>
            </a:pPr>
            <a:r>
              <a:rPr lang="es" sz="900">
                <a:solidFill>
                  <a:srgbClr val="9C967F"/>
                </a:solidFill>
                <a:latin typeface="Trebuchet MS"/>
                <a:ea typeface="Trebuchet MS"/>
                <a:cs typeface="Trebuchet MS"/>
                <a:sym typeface="Trebuchet MS"/>
              </a:rPr>
              <a:t>Download the fonts from the following url: </a:t>
            </a:r>
            <a:r>
              <a:rPr lang="es" sz="900" u="sng">
                <a:solidFill>
                  <a:srgbClr val="9C967F"/>
                </a:solidFill>
                <a:latin typeface="Trebuchet MS"/>
                <a:ea typeface="Trebuchet MS"/>
                <a:cs typeface="Trebuchet MS"/>
                <a:sym typeface="Trebuchet MS"/>
                <a:hlinkClick r:id="rId8"/>
              </a:rPr>
              <a:t>https://www.google.com/fonts/</a:t>
            </a:r>
            <a:endParaRPr sz="900">
              <a:solidFill>
                <a:srgbClr val="9C967F"/>
              </a:solidFill>
              <a:latin typeface="Trebuchet MS"/>
              <a:ea typeface="Trebuchet MS"/>
              <a:cs typeface="Trebuchet MS"/>
              <a:sym typeface="Trebuchet MS"/>
            </a:endParaRPr>
          </a:p>
        </p:txBody>
      </p:sp>
      <p:sp>
        <p:nvSpPr>
          <p:cNvPr id="273" name="Google Shape;273;p21"/>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74" name="Google Shape;274;p21"/>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75" name="Google Shape;275;p21"/>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
        <p:nvSpPr>
          <p:cNvPr id="276" name="Google Shape;276;p21"/>
          <p:cNvSpPr txBox="1"/>
          <p:nvPr/>
        </p:nvSpPr>
        <p:spPr>
          <a:xfrm>
            <a:off x="3263275" y="4817250"/>
            <a:ext cx="7297200" cy="851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a:solidFill>
                  <a:srgbClr val="B9B4A0"/>
                </a:solidFill>
                <a:latin typeface="Open Sans"/>
                <a:ea typeface="Open Sans"/>
                <a:cs typeface="Open Sans"/>
                <a:sym typeface="Open Sans"/>
              </a:rPr>
              <a:t>template by </a:t>
            </a:r>
            <a:r>
              <a:rPr b="1" i="1" lang="es" u="sng">
                <a:solidFill>
                  <a:srgbClr val="B9B4A0"/>
                </a:solidFill>
                <a:latin typeface="Open Sans"/>
                <a:ea typeface="Open Sans"/>
                <a:cs typeface="Open Sans"/>
                <a:sym typeface="Open Sans"/>
                <a:hlinkClick r:id="rId9"/>
              </a:rPr>
              <a:t>slidesppt.com</a:t>
            </a:r>
            <a:endParaRPr b="1" i="1">
              <a:solidFill>
                <a:srgbClr val="B9B4A0"/>
              </a:solidFill>
              <a:latin typeface="Open Sans"/>
              <a:ea typeface="Open Sans"/>
              <a:cs typeface="Open Sans"/>
              <a:sym typeface="Open Sans"/>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0" name="Shape 280"/>
        <p:cNvGrpSpPr/>
        <p:nvPr/>
      </p:nvGrpSpPr>
      <p:grpSpPr>
        <a:xfrm>
          <a:off x="0" y="0"/>
          <a:ext cx="0" cy="0"/>
          <a:chOff x="0" y="0"/>
          <a:chExt cx="0" cy="0"/>
        </a:xfrm>
      </p:grpSpPr>
      <p:sp>
        <p:nvSpPr>
          <p:cNvPr id="281" name="Google Shape;281;p22"/>
          <p:cNvSpPr txBox="1"/>
          <p:nvPr/>
        </p:nvSpPr>
        <p:spPr>
          <a:xfrm>
            <a:off x="378000" y="4115210"/>
            <a:ext cx="8508900" cy="720300"/>
          </a:xfrm>
          <a:prstGeom prst="rect">
            <a:avLst/>
          </a:prstGeom>
          <a:noFill/>
          <a:ln>
            <a:noFill/>
          </a:ln>
        </p:spPr>
        <p:txBody>
          <a:bodyPr anchorCtr="0" anchor="t" bIns="45700" lIns="91425" spcFirstLastPara="1" rIns="91425" wrap="square" tIns="45700">
            <a:noAutofit/>
          </a:bodyPr>
          <a:lstStyle/>
          <a:p>
            <a:pPr indent="0" lvl="0" marL="0" rtl="0" algn="l">
              <a:spcBef>
                <a:spcPts val="1000"/>
              </a:spcBef>
              <a:spcAft>
                <a:spcPts val="0"/>
              </a:spcAft>
              <a:buClr>
                <a:srgbClr val="000000"/>
              </a:buClr>
              <a:buSzPts val="1100"/>
              <a:buFont typeface="Arial"/>
              <a:buNone/>
            </a:pPr>
            <a:r>
              <a:rPr b="1" lang="es" sz="900">
                <a:solidFill>
                  <a:srgbClr val="9C967F"/>
                </a:solidFill>
                <a:latin typeface="Trebuchet MS"/>
                <a:ea typeface="Trebuchet MS"/>
                <a:cs typeface="Trebuchet MS"/>
                <a:sym typeface="Trebuchet MS"/>
              </a:rPr>
              <a:t>Important:</a:t>
            </a:r>
            <a:r>
              <a:rPr lang="es" sz="900">
                <a:solidFill>
                  <a:srgbClr val="9C967F"/>
                </a:solidFill>
                <a:latin typeface="Trebuchet MS"/>
                <a:ea typeface="Trebuchet MS"/>
                <a:cs typeface="Trebuchet MS"/>
                <a:sym typeface="Trebuchet MS"/>
              </a:rPr>
              <a:t> All our templates are free to use under </a:t>
            </a:r>
            <a:r>
              <a:rPr lang="es" sz="900" u="sng">
                <a:solidFill>
                  <a:srgbClr val="9C967F"/>
                </a:solidFill>
                <a:latin typeface="Trebuchet MS"/>
                <a:ea typeface="Trebuchet MS"/>
                <a:cs typeface="Trebuchet MS"/>
                <a:sym typeface="Trebuchet MS"/>
                <a:hlinkClick r:id="rId3"/>
              </a:rPr>
              <a:t>Creative Commons Attribution License</a:t>
            </a:r>
            <a:r>
              <a:rPr lang="es" sz="900">
                <a:solidFill>
                  <a:srgbClr val="9C967F"/>
                </a:solidFill>
                <a:latin typeface="Trebuchet MS"/>
                <a:ea typeface="Trebuchet MS"/>
                <a:cs typeface="Trebuchet MS"/>
                <a:sym typeface="Trebuchet MS"/>
              </a:rPr>
              <a:t>. If you use the graphic assets (photos, icons and typographies) included in this Google Slides Templates you must keep the Credits slide or add all attributions in the last slide notes.</a:t>
            </a:r>
            <a:endParaRPr sz="900">
              <a:solidFill>
                <a:srgbClr val="9C967F"/>
              </a:solidFill>
              <a:latin typeface="Trebuchet MS"/>
              <a:ea typeface="Trebuchet MS"/>
              <a:cs typeface="Trebuchet MS"/>
              <a:sym typeface="Trebuchet MS"/>
            </a:endParaRPr>
          </a:p>
          <a:p>
            <a:pPr indent="0" lvl="0" marL="0" marR="0" rtl="0" algn="just">
              <a:lnSpc>
                <a:spcPct val="130000"/>
              </a:lnSpc>
              <a:spcBef>
                <a:spcPts val="1000"/>
              </a:spcBef>
              <a:spcAft>
                <a:spcPts val="0"/>
              </a:spcAft>
              <a:buNone/>
            </a:pPr>
            <a:r>
              <a:t/>
            </a:r>
            <a:endParaRPr sz="900">
              <a:solidFill>
                <a:srgbClr val="9C967F"/>
              </a:solidFill>
              <a:latin typeface="Trebuchet MS"/>
              <a:ea typeface="Trebuchet MS"/>
              <a:cs typeface="Trebuchet MS"/>
              <a:sym typeface="Trebuchet MS"/>
            </a:endParaRPr>
          </a:p>
        </p:txBody>
      </p:sp>
      <p:sp>
        <p:nvSpPr>
          <p:cNvPr id="282" name="Google Shape;282;p22"/>
          <p:cNvSpPr txBox="1"/>
          <p:nvPr/>
        </p:nvSpPr>
        <p:spPr>
          <a:xfrm>
            <a:off x="381069" y="1991595"/>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b="1" lang="es" sz="2200">
                <a:solidFill>
                  <a:srgbClr val="EBCE80"/>
                </a:solidFill>
                <a:latin typeface="Open Sans"/>
                <a:ea typeface="Open Sans"/>
                <a:cs typeface="Open Sans"/>
                <a:sym typeface="Open Sans"/>
              </a:rPr>
              <a:t>Open in Google Slides</a:t>
            </a:r>
            <a:endParaRPr b="1" sz="2200">
              <a:solidFill>
                <a:srgbClr val="EBCE80"/>
              </a:solidFill>
              <a:latin typeface="Open Sans"/>
              <a:ea typeface="Open Sans"/>
              <a:cs typeface="Open Sans"/>
              <a:sym typeface="Open Sans"/>
            </a:endParaRPr>
          </a:p>
        </p:txBody>
      </p:sp>
      <p:sp>
        <p:nvSpPr>
          <p:cNvPr id="283" name="Google Shape;283;p22"/>
          <p:cNvSpPr txBox="1"/>
          <p:nvPr/>
        </p:nvSpPr>
        <p:spPr>
          <a:xfrm>
            <a:off x="4832400" y="1991595"/>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b="1" lang="es" sz="2200">
                <a:solidFill>
                  <a:srgbClr val="EBCE80"/>
                </a:solidFill>
                <a:latin typeface="Open Sans"/>
                <a:ea typeface="Open Sans"/>
                <a:cs typeface="Open Sans"/>
                <a:sym typeface="Open Sans"/>
              </a:rPr>
              <a:t>Open in PowerPoint®</a:t>
            </a:r>
            <a:endParaRPr b="1" sz="2200">
              <a:solidFill>
                <a:srgbClr val="EBCE80"/>
              </a:solidFill>
              <a:latin typeface="Open Sans"/>
              <a:ea typeface="Open Sans"/>
              <a:cs typeface="Open Sans"/>
              <a:sym typeface="Open Sans"/>
            </a:endParaRPr>
          </a:p>
        </p:txBody>
      </p:sp>
      <p:sp>
        <p:nvSpPr>
          <p:cNvPr id="284" name="Google Shape;284;p22"/>
          <p:cNvSpPr txBox="1"/>
          <p:nvPr/>
        </p:nvSpPr>
        <p:spPr>
          <a:xfrm>
            <a:off x="2889950" y="212750"/>
            <a:ext cx="33642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800">
                <a:solidFill>
                  <a:srgbClr val="FFFFFF"/>
                </a:solidFill>
                <a:latin typeface="Open Sans"/>
                <a:ea typeface="Open Sans"/>
                <a:cs typeface="Open Sans"/>
                <a:sym typeface="Open Sans"/>
              </a:rPr>
              <a:t>Instructions</a:t>
            </a:r>
            <a:endParaRPr b="1" i="1" sz="3800">
              <a:solidFill>
                <a:srgbClr val="FFFFFF"/>
              </a:solidFill>
              <a:latin typeface="Open Sans"/>
              <a:ea typeface="Open Sans"/>
              <a:cs typeface="Open Sans"/>
              <a:sym typeface="Open Sans"/>
            </a:endParaRPr>
          </a:p>
        </p:txBody>
      </p:sp>
      <p:sp>
        <p:nvSpPr>
          <p:cNvPr id="285" name="Google Shape;285;p22"/>
          <p:cNvSpPr txBox="1"/>
          <p:nvPr/>
        </p:nvSpPr>
        <p:spPr>
          <a:xfrm>
            <a:off x="2249850" y="785460"/>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rgbClr val="FFFFFF"/>
                </a:solidFill>
                <a:latin typeface="Open Sans"/>
                <a:ea typeface="Open Sans"/>
                <a:cs typeface="Open Sans"/>
                <a:sym typeface="Open Sans"/>
              </a:rPr>
              <a:t>How to work with this template?</a:t>
            </a:r>
            <a:endParaRPr sz="1600">
              <a:solidFill>
                <a:srgbClr val="FFFFFF"/>
              </a:solidFill>
              <a:latin typeface="Open Sans"/>
              <a:ea typeface="Open Sans"/>
              <a:cs typeface="Open Sans"/>
              <a:sym typeface="Open Sans"/>
            </a:endParaRPr>
          </a:p>
        </p:txBody>
      </p:sp>
      <p:sp>
        <p:nvSpPr>
          <p:cNvPr id="286" name="Google Shape;286;p22"/>
          <p:cNvSpPr txBox="1"/>
          <p:nvPr/>
        </p:nvSpPr>
        <p:spPr>
          <a:xfrm>
            <a:off x="378000" y="1415273"/>
            <a:ext cx="8388000" cy="57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9C967F"/>
                </a:solidFill>
                <a:latin typeface="Trebuchet MS"/>
                <a:ea typeface="Trebuchet MS"/>
                <a:cs typeface="Trebuchet MS"/>
                <a:sym typeface="Trebuchet MS"/>
              </a:rPr>
              <a:t>Open the presentation from the Google Slides Viewer (gear icon) or press the button below. </a:t>
            </a:r>
            <a:r>
              <a:rPr b="1" lang="es" sz="900">
                <a:solidFill>
                  <a:srgbClr val="9C967F"/>
                </a:solidFill>
                <a:latin typeface="Trebuchet MS"/>
                <a:ea typeface="Trebuchet MS"/>
                <a:cs typeface="Trebuchet MS"/>
                <a:sym typeface="Trebuchet MS"/>
              </a:rPr>
              <a:t>In order to be able to edit the presentation in Google Slides, you must own a Google® Account and be logged in.</a:t>
            </a:r>
            <a:endParaRPr i="1" sz="900">
              <a:solidFill>
                <a:srgbClr val="9C967F"/>
              </a:solidFill>
              <a:latin typeface="Trebuchet MS"/>
              <a:ea typeface="Trebuchet MS"/>
              <a:cs typeface="Trebuchet MS"/>
              <a:sym typeface="Trebuchet MS"/>
            </a:endParaRPr>
          </a:p>
        </p:txBody>
      </p:sp>
      <p:sp>
        <p:nvSpPr>
          <p:cNvPr id="287" name="Google Shape;287;p22"/>
          <p:cNvSpPr txBox="1"/>
          <p:nvPr/>
        </p:nvSpPr>
        <p:spPr>
          <a:xfrm>
            <a:off x="386837" y="2562495"/>
            <a:ext cx="3999900" cy="156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9C967F"/>
                </a:solidFill>
                <a:latin typeface="Trebuchet MS"/>
                <a:ea typeface="Trebuchet MS"/>
                <a:cs typeface="Trebuchet MS"/>
                <a:sym typeface="Trebuchet MS"/>
              </a:rPr>
              <a:t>Please navigate to the </a:t>
            </a:r>
            <a:r>
              <a:rPr b="1" lang="es" sz="1200">
                <a:solidFill>
                  <a:srgbClr val="9C967F"/>
                </a:solidFill>
                <a:latin typeface="Trebuchet MS"/>
                <a:ea typeface="Trebuchet MS"/>
                <a:cs typeface="Trebuchet MS"/>
                <a:sym typeface="Trebuchet MS"/>
              </a:rPr>
              <a:t>File</a:t>
            </a:r>
            <a:r>
              <a:rPr lang="es" sz="1200">
                <a:solidFill>
                  <a:srgbClr val="9C967F"/>
                </a:solidFill>
                <a:latin typeface="Trebuchet MS"/>
                <a:ea typeface="Trebuchet MS"/>
                <a:cs typeface="Trebuchet MS"/>
                <a:sym typeface="Trebuchet MS"/>
              </a:rPr>
              <a:t> menu and select </a:t>
            </a:r>
            <a:r>
              <a:rPr b="1" lang="es" sz="1200">
                <a:solidFill>
                  <a:srgbClr val="9C967F"/>
                </a:solidFill>
                <a:latin typeface="Trebuchet MS"/>
                <a:ea typeface="Trebuchet MS"/>
                <a:cs typeface="Trebuchet MS"/>
                <a:sym typeface="Trebuchet MS"/>
              </a:rPr>
              <a:t>Make a copy</a:t>
            </a:r>
            <a:r>
              <a:rPr lang="es" sz="1200">
                <a:solidFill>
                  <a:srgbClr val="9C967F"/>
                </a:solidFill>
                <a:latin typeface="Trebuchet MS"/>
                <a:ea typeface="Trebuchet MS"/>
                <a:cs typeface="Trebuchet MS"/>
                <a:sym typeface="Trebuchet MS"/>
              </a:rPr>
              <a:t>. </a:t>
            </a:r>
            <a:endParaRPr sz="1200">
              <a:solidFill>
                <a:srgbClr val="9C967F"/>
              </a:solidFill>
              <a:latin typeface="Trebuchet MS"/>
              <a:ea typeface="Trebuchet MS"/>
              <a:cs typeface="Trebuchet MS"/>
              <a:sym typeface="Trebuchet MS"/>
            </a:endParaRPr>
          </a:p>
          <a:p>
            <a:pPr indent="0" lvl="0" marL="0" rtl="0" algn="l">
              <a:lnSpc>
                <a:spcPct val="115000"/>
              </a:lnSpc>
              <a:spcBef>
                <a:spcPts val="1600"/>
              </a:spcBef>
              <a:spcAft>
                <a:spcPts val="0"/>
              </a:spcAft>
              <a:buNone/>
            </a:pPr>
            <a:r>
              <a:rPr lang="es" sz="1200">
                <a:solidFill>
                  <a:srgbClr val="9C967F"/>
                </a:solidFill>
                <a:latin typeface="Trebuchet MS"/>
                <a:ea typeface="Trebuchet MS"/>
                <a:cs typeface="Trebuchet MS"/>
                <a:sym typeface="Trebuchet MS"/>
              </a:rPr>
              <a:t>A new Google Slides Editor will open with an editable copy of the template. This copy will be created in your Google Drive® account.</a:t>
            </a:r>
            <a:endParaRPr sz="1200">
              <a:solidFill>
                <a:srgbClr val="9C967F"/>
              </a:solidFill>
              <a:latin typeface="Trebuchet MS"/>
              <a:ea typeface="Trebuchet MS"/>
              <a:cs typeface="Trebuchet MS"/>
              <a:sym typeface="Trebuchet MS"/>
            </a:endParaRPr>
          </a:p>
          <a:p>
            <a:pPr indent="0" lvl="0" marL="0" rtl="0" algn="l">
              <a:lnSpc>
                <a:spcPct val="115000"/>
              </a:lnSpc>
              <a:spcBef>
                <a:spcPts val="1600"/>
              </a:spcBef>
              <a:spcAft>
                <a:spcPts val="1600"/>
              </a:spcAft>
              <a:buNone/>
            </a:pPr>
            <a:r>
              <a:t/>
            </a:r>
            <a:endParaRPr sz="1200">
              <a:solidFill>
                <a:srgbClr val="9C967F"/>
              </a:solidFill>
              <a:latin typeface="Trebuchet MS"/>
              <a:ea typeface="Trebuchet MS"/>
              <a:cs typeface="Trebuchet MS"/>
              <a:sym typeface="Trebuchet MS"/>
            </a:endParaRPr>
          </a:p>
        </p:txBody>
      </p:sp>
      <p:sp>
        <p:nvSpPr>
          <p:cNvPr id="288" name="Google Shape;288;p22"/>
          <p:cNvSpPr txBox="1"/>
          <p:nvPr/>
        </p:nvSpPr>
        <p:spPr>
          <a:xfrm>
            <a:off x="4832400" y="2562495"/>
            <a:ext cx="3999900" cy="1610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9C967F"/>
                </a:solidFill>
                <a:latin typeface="Trebuchet MS"/>
                <a:ea typeface="Trebuchet MS"/>
                <a:cs typeface="Trebuchet MS"/>
                <a:sym typeface="Trebuchet MS"/>
              </a:rPr>
              <a:t>Navigate to the </a:t>
            </a:r>
            <a:r>
              <a:rPr b="1" lang="es" sz="1200">
                <a:solidFill>
                  <a:srgbClr val="9C967F"/>
                </a:solidFill>
                <a:latin typeface="Trebuchet MS"/>
                <a:ea typeface="Trebuchet MS"/>
                <a:cs typeface="Trebuchet MS"/>
                <a:sym typeface="Trebuchet MS"/>
              </a:rPr>
              <a:t>File</a:t>
            </a:r>
            <a:r>
              <a:rPr lang="es" sz="1200">
                <a:solidFill>
                  <a:srgbClr val="9C967F"/>
                </a:solidFill>
                <a:latin typeface="Trebuchet MS"/>
                <a:ea typeface="Trebuchet MS"/>
                <a:cs typeface="Trebuchet MS"/>
                <a:sym typeface="Trebuchet MS"/>
              </a:rPr>
              <a:t> menu and select </a:t>
            </a:r>
            <a:r>
              <a:rPr b="1" lang="es" sz="1200">
                <a:solidFill>
                  <a:srgbClr val="9C967F"/>
                </a:solidFill>
                <a:latin typeface="Trebuchet MS"/>
                <a:ea typeface="Trebuchet MS"/>
                <a:cs typeface="Trebuchet MS"/>
                <a:sym typeface="Trebuchet MS"/>
              </a:rPr>
              <a:t>Download as Microsoft PowerPoint.</a:t>
            </a:r>
            <a:r>
              <a:rPr lang="es" sz="1200">
                <a:solidFill>
                  <a:srgbClr val="9C967F"/>
                </a:solidFill>
                <a:latin typeface="Trebuchet MS"/>
                <a:ea typeface="Trebuchet MS"/>
                <a:cs typeface="Trebuchet MS"/>
                <a:sym typeface="Trebuchet MS"/>
              </a:rPr>
              <a:t> You will download a .</a:t>
            </a:r>
            <a:r>
              <a:rPr b="1" lang="es" sz="1200">
                <a:solidFill>
                  <a:srgbClr val="9C967F"/>
                </a:solidFill>
                <a:latin typeface="Trebuchet MS"/>
                <a:ea typeface="Trebuchet MS"/>
                <a:cs typeface="Trebuchet MS"/>
                <a:sym typeface="Trebuchet MS"/>
              </a:rPr>
              <a:t>pptx</a:t>
            </a:r>
            <a:r>
              <a:rPr lang="es" sz="1200">
                <a:solidFill>
                  <a:srgbClr val="9C967F"/>
                </a:solidFill>
                <a:latin typeface="Trebuchet MS"/>
                <a:ea typeface="Trebuchet MS"/>
                <a:cs typeface="Trebuchet MS"/>
                <a:sym typeface="Trebuchet MS"/>
              </a:rPr>
              <a:t> file that you can open in PowerPoint.</a:t>
            </a:r>
            <a:endParaRPr sz="1200">
              <a:solidFill>
                <a:srgbClr val="9C967F"/>
              </a:solidFill>
              <a:latin typeface="Trebuchet MS"/>
              <a:ea typeface="Trebuchet MS"/>
              <a:cs typeface="Trebuchet MS"/>
              <a:sym typeface="Trebuchet MS"/>
            </a:endParaRPr>
          </a:p>
          <a:p>
            <a:pPr indent="0" lvl="0" marL="0" rtl="0" algn="l">
              <a:lnSpc>
                <a:spcPct val="115000"/>
              </a:lnSpc>
              <a:spcBef>
                <a:spcPts val="1600"/>
              </a:spcBef>
              <a:spcAft>
                <a:spcPts val="1600"/>
              </a:spcAft>
              <a:buNone/>
            </a:pPr>
            <a:r>
              <a:rPr b="1" lang="es" sz="1200">
                <a:solidFill>
                  <a:srgbClr val="9C967F"/>
                </a:solidFill>
                <a:latin typeface="Trebuchet MS"/>
                <a:ea typeface="Trebuchet MS"/>
                <a:cs typeface="Trebuchet MS"/>
                <a:sym typeface="Trebuchet MS"/>
              </a:rPr>
              <a:t>Note</a:t>
            </a:r>
            <a:r>
              <a:rPr lang="es" sz="1200">
                <a:solidFill>
                  <a:srgbClr val="9C967F"/>
                </a:solidFill>
                <a:latin typeface="Trebuchet MS"/>
                <a:ea typeface="Trebuchet MS"/>
                <a:cs typeface="Trebuchet MS"/>
                <a:sym typeface="Trebuchet MS"/>
              </a:rPr>
              <a:t>: You will need to install the fonts used in this presentation. Links to the fonts are provided at the end of this presentation.</a:t>
            </a:r>
            <a:endParaRPr sz="1200">
              <a:solidFill>
                <a:srgbClr val="9C967F"/>
              </a:solidFill>
              <a:latin typeface="Trebuchet MS"/>
              <a:ea typeface="Trebuchet MS"/>
              <a:cs typeface="Trebuchet MS"/>
              <a:sym typeface="Trebuchet MS"/>
            </a:endParaRPr>
          </a:p>
        </p:txBody>
      </p:sp>
      <p:sp>
        <p:nvSpPr>
          <p:cNvPr id="289" name="Google Shape;289;p22"/>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90" name="Google Shape;290;p22"/>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
        <p:nvSpPr>
          <p:cNvPr id="291" name="Google Shape;291;p22"/>
          <p:cNvSpPr txBox="1"/>
          <p:nvPr/>
        </p:nvSpPr>
        <p:spPr>
          <a:xfrm>
            <a:off x="0" y="4817259"/>
            <a:ext cx="21951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800">
                <a:solidFill>
                  <a:srgbClr val="9C967F"/>
                </a:solidFill>
                <a:latin typeface="Open Sans"/>
                <a:ea typeface="Open Sans"/>
                <a:cs typeface="Open Sans"/>
                <a:sym typeface="Open Sans"/>
              </a:rPr>
              <a:t>www.yourdomain.com</a:t>
            </a:r>
            <a:endParaRPr sz="800">
              <a:solidFill>
                <a:srgbClr val="9C967F"/>
              </a:solidFill>
              <a:latin typeface="Open Sans"/>
              <a:ea typeface="Open Sans"/>
              <a:cs typeface="Open Sans"/>
              <a:sym typeface="Open Sans"/>
            </a:endParaRPr>
          </a:p>
        </p:txBody>
      </p:sp>
      <p:sp>
        <p:nvSpPr>
          <p:cNvPr id="292" name="Google Shape;292;p22"/>
          <p:cNvSpPr txBox="1"/>
          <p:nvPr/>
        </p:nvSpPr>
        <p:spPr>
          <a:xfrm>
            <a:off x="6948900" y="4817259"/>
            <a:ext cx="21951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s" sz="800">
                <a:solidFill>
                  <a:srgbClr val="9C967F"/>
                </a:solidFill>
                <a:latin typeface="Open Sans"/>
                <a:ea typeface="Open Sans"/>
                <a:cs typeface="Open Sans"/>
                <a:sym typeface="Open Sans"/>
              </a:rPr>
              <a:t>Page #</a:t>
            </a:r>
            <a:endParaRPr sz="800">
              <a:solidFill>
                <a:srgbClr val="9C967F"/>
              </a:solidFill>
              <a:latin typeface="Open Sans"/>
              <a:ea typeface="Open Sans"/>
              <a:cs typeface="Open Sans"/>
              <a:sym typeface="Open Sans"/>
            </a:endParaRPr>
          </a:p>
        </p:txBody>
      </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