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Layout+xml" PartName="/ppt/slideLayouts/slideLayout21.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9"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Lst>
  <p:sldSz cy="6858000" cx="12192000"/>
  <p:notesSz cx="6858000" cy="9144000"/>
  <p:embeddedFontLst>
    <p:embeddedFont>
      <p:font typeface="Poppins"/>
      <p:regular r:id="rId31"/>
      <p:bold r:id="rId32"/>
      <p:italic r:id="rId33"/>
      <p:boldItalic r:id="rId34"/>
    </p:embeddedFont>
    <p:embeddedFont>
      <p:font typeface="Didact Gothic"/>
      <p:regular r:id="rId35"/>
    </p:embeddedFont>
    <p:embeddedFont>
      <p:font typeface="Aclonica"/>
      <p:regular r:id="rId36"/>
    </p:embeddedFont>
    <p:embeddedFont>
      <p:font typeface="Homemade Apple"/>
      <p:regular r:id="rId37"/>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regular.fntdata"/><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font" Target="fonts/Poppins-italic.fntdata"/><Relationship Id="rId10" Type="http://schemas.openxmlformats.org/officeDocument/2006/relationships/slide" Target="slides/slide5.xml"/><Relationship Id="rId32" Type="http://schemas.openxmlformats.org/officeDocument/2006/relationships/font" Target="fonts/Poppins-bold.fntdata"/><Relationship Id="rId13" Type="http://schemas.openxmlformats.org/officeDocument/2006/relationships/slide" Target="slides/slide8.xml"/><Relationship Id="rId35" Type="http://schemas.openxmlformats.org/officeDocument/2006/relationships/font" Target="fonts/DidactGothic-regular.fntdata"/><Relationship Id="rId12" Type="http://schemas.openxmlformats.org/officeDocument/2006/relationships/slide" Target="slides/slide7.xml"/><Relationship Id="rId34" Type="http://schemas.openxmlformats.org/officeDocument/2006/relationships/font" Target="fonts/Poppins-boldItalic.fntdata"/><Relationship Id="rId15" Type="http://schemas.openxmlformats.org/officeDocument/2006/relationships/slide" Target="slides/slide10.xml"/><Relationship Id="rId37" Type="http://schemas.openxmlformats.org/officeDocument/2006/relationships/font" Target="fonts/HomemadeApple-regular.fntdata"/><Relationship Id="rId14" Type="http://schemas.openxmlformats.org/officeDocument/2006/relationships/slide" Target="slides/slide9.xml"/><Relationship Id="rId36" Type="http://schemas.openxmlformats.org/officeDocument/2006/relationships/font" Target="fonts/Aclonica-regular.fntdata"/><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9" name="Shape 339"/>
        <p:cNvGrpSpPr/>
        <p:nvPr/>
      </p:nvGrpSpPr>
      <p:grpSpPr>
        <a:xfrm>
          <a:off x="0" y="0"/>
          <a:ext cx="0" cy="0"/>
          <a:chOff x="0" y="0"/>
          <a:chExt cx="0" cy="0"/>
        </a:xfrm>
      </p:grpSpPr>
      <p:sp>
        <p:nvSpPr>
          <p:cNvPr id="340" name="Google Shape;340;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341" name="Google Shape;341;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46" name="Shape 346"/>
        <p:cNvGrpSpPr/>
        <p:nvPr/>
      </p:nvGrpSpPr>
      <p:grpSpPr>
        <a:xfrm>
          <a:off x="0" y="0"/>
          <a:ext cx="0" cy="0"/>
          <a:chOff x="0" y="0"/>
          <a:chExt cx="0" cy="0"/>
        </a:xfrm>
      </p:grpSpPr>
      <p:sp>
        <p:nvSpPr>
          <p:cNvPr id="347" name="Google Shape;347;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48" name="Google Shape;348;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4" name="Shape 354"/>
        <p:cNvGrpSpPr/>
        <p:nvPr/>
      </p:nvGrpSpPr>
      <p:grpSpPr>
        <a:xfrm>
          <a:off x="0" y="0"/>
          <a:ext cx="0" cy="0"/>
          <a:chOff x="0" y="0"/>
          <a:chExt cx="0" cy="0"/>
        </a:xfrm>
      </p:grpSpPr>
      <p:sp>
        <p:nvSpPr>
          <p:cNvPr id="355" name="Google Shape;355;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6" name="Google Shape;356;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1" name="Shape 371"/>
        <p:cNvGrpSpPr/>
        <p:nvPr/>
      </p:nvGrpSpPr>
      <p:grpSpPr>
        <a:xfrm>
          <a:off x="0" y="0"/>
          <a:ext cx="0" cy="0"/>
          <a:chOff x="0" y="0"/>
          <a:chExt cx="0" cy="0"/>
        </a:xfrm>
      </p:grpSpPr>
      <p:sp>
        <p:nvSpPr>
          <p:cNvPr id="372" name="Google Shape;372;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73" name="Google Shape;373;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8" name="Shape 378"/>
        <p:cNvGrpSpPr/>
        <p:nvPr/>
      </p:nvGrpSpPr>
      <p:grpSpPr>
        <a:xfrm>
          <a:off x="0" y="0"/>
          <a:ext cx="0" cy="0"/>
          <a:chOff x="0" y="0"/>
          <a:chExt cx="0" cy="0"/>
        </a:xfrm>
      </p:grpSpPr>
      <p:sp>
        <p:nvSpPr>
          <p:cNvPr id="379" name="Google Shape;379;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0" name="Google Shape;380;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5" name="Shape 385"/>
        <p:cNvGrpSpPr/>
        <p:nvPr/>
      </p:nvGrpSpPr>
      <p:grpSpPr>
        <a:xfrm>
          <a:off x="0" y="0"/>
          <a:ext cx="0" cy="0"/>
          <a:chOff x="0" y="0"/>
          <a:chExt cx="0" cy="0"/>
        </a:xfrm>
      </p:grpSpPr>
      <p:sp>
        <p:nvSpPr>
          <p:cNvPr id="386" name="Google Shape;386;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7" name="Google Shape;387;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2" name="Shape 392"/>
        <p:cNvGrpSpPr/>
        <p:nvPr/>
      </p:nvGrpSpPr>
      <p:grpSpPr>
        <a:xfrm>
          <a:off x="0" y="0"/>
          <a:ext cx="0" cy="0"/>
          <a:chOff x="0" y="0"/>
          <a:chExt cx="0" cy="0"/>
        </a:xfrm>
      </p:grpSpPr>
      <p:sp>
        <p:nvSpPr>
          <p:cNvPr id="393" name="Google Shape;393;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4" name="Google Shape;394;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1" name="Shape 401"/>
        <p:cNvGrpSpPr/>
        <p:nvPr/>
      </p:nvGrpSpPr>
      <p:grpSpPr>
        <a:xfrm>
          <a:off x="0" y="0"/>
          <a:ext cx="0" cy="0"/>
          <a:chOff x="0" y="0"/>
          <a:chExt cx="0" cy="0"/>
        </a:xfrm>
      </p:grpSpPr>
      <p:sp>
        <p:nvSpPr>
          <p:cNvPr id="402" name="Google Shape;402;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3" name="Google Shape;403;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8" name="Shape 408"/>
        <p:cNvGrpSpPr/>
        <p:nvPr/>
      </p:nvGrpSpPr>
      <p:grpSpPr>
        <a:xfrm>
          <a:off x="0" y="0"/>
          <a:ext cx="0" cy="0"/>
          <a:chOff x="0" y="0"/>
          <a:chExt cx="0" cy="0"/>
        </a:xfrm>
      </p:grpSpPr>
      <p:sp>
        <p:nvSpPr>
          <p:cNvPr id="409" name="Google Shape;409;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0" name="Google Shape;410;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6" name="Shape 416"/>
        <p:cNvGrpSpPr/>
        <p:nvPr/>
      </p:nvGrpSpPr>
      <p:grpSpPr>
        <a:xfrm>
          <a:off x="0" y="0"/>
          <a:ext cx="0" cy="0"/>
          <a:chOff x="0" y="0"/>
          <a:chExt cx="0" cy="0"/>
        </a:xfrm>
      </p:grpSpPr>
      <p:sp>
        <p:nvSpPr>
          <p:cNvPr id="417" name="Google Shape;417;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18" name="Google Shape;418;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29" name="Shape 429"/>
        <p:cNvGrpSpPr/>
        <p:nvPr/>
      </p:nvGrpSpPr>
      <p:grpSpPr>
        <a:xfrm>
          <a:off x="0" y="0"/>
          <a:ext cx="0" cy="0"/>
          <a:chOff x="0" y="0"/>
          <a:chExt cx="0" cy="0"/>
        </a:xfrm>
      </p:grpSpPr>
      <p:sp>
        <p:nvSpPr>
          <p:cNvPr id="430" name="Google Shape;430;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1" name="Google Shape;431;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35" name="Shape 435"/>
        <p:cNvGrpSpPr/>
        <p:nvPr/>
      </p:nvGrpSpPr>
      <p:grpSpPr>
        <a:xfrm>
          <a:off x="0" y="0"/>
          <a:ext cx="0" cy="0"/>
          <a:chOff x="0" y="0"/>
          <a:chExt cx="0" cy="0"/>
        </a:xfrm>
      </p:grpSpPr>
      <p:sp>
        <p:nvSpPr>
          <p:cNvPr id="436" name="Google Shape;436;g1eb205fd2b6_0_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37" name="Google Shape;437;g1eb205fd2b6_0_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4" name="Shape 464"/>
        <p:cNvGrpSpPr/>
        <p:nvPr/>
      </p:nvGrpSpPr>
      <p:grpSpPr>
        <a:xfrm>
          <a:off x="0" y="0"/>
          <a:ext cx="0" cy="0"/>
          <a:chOff x="0" y="0"/>
          <a:chExt cx="0" cy="0"/>
        </a:xfrm>
      </p:grpSpPr>
      <p:sp>
        <p:nvSpPr>
          <p:cNvPr id="465" name="Google Shape;465;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6" name="Google Shape;466;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0" name="Shape 470"/>
        <p:cNvGrpSpPr/>
        <p:nvPr/>
      </p:nvGrpSpPr>
      <p:grpSpPr>
        <a:xfrm>
          <a:off x="0" y="0"/>
          <a:ext cx="0" cy="0"/>
          <a:chOff x="0" y="0"/>
          <a:chExt cx="0" cy="0"/>
        </a:xfrm>
      </p:grpSpPr>
      <p:sp>
        <p:nvSpPr>
          <p:cNvPr id="471" name="Google Shape;471;g1eb205fd2b6_0_29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2" name="Google Shape;472;g1eb205fd2b6_0_29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0" name="Shape 490"/>
        <p:cNvGrpSpPr/>
        <p:nvPr/>
      </p:nvGrpSpPr>
      <p:grpSpPr>
        <a:xfrm>
          <a:off x="0" y="0"/>
          <a:ext cx="0" cy="0"/>
          <a:chOff x="0" y="0"/>
          <a:chExt cx="0" cy="0"/>
        </a:xfrm>
      </p:grpSpPr>
      <p:sp>
        <p:nvSpPr>
          <p:cNvPr id="491" name="Google Shape;491;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2" name="Google Shape;492;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6" name="Shape 516"/>
        <p:cNvGrpSpPr/>
        <p:nvPr/>
      </p:nvGrpSpPr>
      <p:grpSpPr>
        <a:xfrm>
          <a:off x="0" y="0"/>
          <a:ext cx="0" cy="0"/>
          <a:chOff x="0" y="0"/>
          <a:chExt cx="0" cy="0"/>
        </a:xfrm>
      </p:grpSpPr>
      <p:sp>
        <p:nvSpPr>
          <p:cNvPr id="517" name="Google Shape;517;g1eb205fd2b6_0_1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8" name="Google Shape;518;g1eb205fd2b6_0_1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2" name="Shape 532"/>
        <p:cNvGrpSpPr/>
        <p:nvPr/>
      </p:nvGrpSpPr>
      <p:grpSpPr>
        <a:xfrm>
          <a:off x="0" y="0"/>
          <a:ext cx="0" cy="0"/>
          <a:chOff x="0" y="0"/>
          <a:chExt cx="0" cy="0"/>
        </a:xfrm>
      </p:grpSpPr>
      <p:sp>
        <p:nvSpPr>
          <p:cNvPr id="533" name="Google Shape;533;g1eb205fd2b6_0_2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4" name="Google Shape;534;g1eb205fd2b6_0_2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9" name="Shape 549"/>
        <p:cNvGrpSpPr/>
        <p:nvPr/>
      </p:nvGrpSpPr>
      <p:grpSpPr>
        <a:xfrm>
          <a:off x="0" y="0"/>
          <a:ext cx="0" cy="0"/>
          <a:chOff x="0" y="0"/>
          <a:chExt cx="0" cy="0"/>
        </a:xfrm>
      </p:grpSpPr>
      <p:sp>
        <p:nvSpPr>
          <p:cNvPr id="550" name="Google Shape;550;g1eb205fd2b6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1" name="Google Shape;551;g1eb205fd2b6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3" name="Shape 563"/>
        <p:cNvGrpSpPr/>
        <p:nvPr/>
      </p:nvGrpSpPr>
      <p:grpSpPr>
        <a:xfrm>
          <a:off x="0" y="0"/>
          <a:ext cx="0" cy="0"/>
          <a:chOff x="0" y="0"/>
          <a:chExt cx="0" cy="0"/>
        </a:xfrm>
      </p:grpSpPr>
      <p:sp>
        <p:nvSpPr>
          <p:cNvPr id="564" name="Google Shape;564;g1eb205fd2b6_0_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5" name="Google Shape;565;g1eb205fd2b6_0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8" name="Shape 598"/>
        <p:cNvGrpSpPr/>
        <p:nvPr/>
      </p:nvGrpSpPr>
      <p:grpSpPr>
        <a:xfrm>
          <a:off x="0" y="0"/>
          <a:ext cx="0" cy="0"/>
          <a:chOff x="0" y="0"/>
          <a:chExt cx="0" cy="0"/>
        </a:xfrm>
      </p:grpSpPr>
      <p:sp>
        <p:nvSpPr>
          <p:cNvPr id="599" name="Google Shape;599;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00" name="Google Shape;600;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2" name="Shape 612"/>
        <p:cNvGrpSpPr/>
        <p:nvPr/>
      </p:nvGrpSpPr>
      <p:grpSpPr>
        <a:xfrm>
          <a:off x="0" y="0"/>
          <a:ext cx="0" cy="0"/>
          <a:chOff x="0" y="0"/>
          <a:chExt cx="0" cy="0"/>
        </a:xfrm>
      </p:grpSpPr>
      <p:sp>
        <p:nvSpPr>
          <p:cNvPr id="613" name="Google Shape;613;g1eb205fd2b6_0_77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14" name="Google Shape;614;g1eb205fd2b6_0_77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3" name="Shape 623"/>
        <p:cNvGrpSpPr/>
        <p:nvPr/>
      </p:nvGrpSpPr>
      <p:grpSpPr>
        <a:xfrm>
          <a:off x="0" y="0"/>
          <a:ext cx="0" cy="0"/>
          <a:chOff x="0" y="0"/>
          <a:chExt cx="0" cy="0"/>
        </a:xfrm>
      </p:grpSpPr>
      <p:sp>
        <p:nvSpPr>
          <p:cNvPr id="624" name="Google Shape;624;g1eb205fd2b6_0_8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5" name="Google Shape;625;g1eb205fd2b6_0_8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36" name="Shape 636"/>
        <p:cNvGrpSpPr/>
        <p:nvPr/>
      </p:nvGrpSpPr>
      <p:grpSpPr>
        <a:xfrm>
          <a:off x="0" y="0"/>
          <a:ext cx="0" cy="0"/>
          <a:chOff x="0" y="0"/>
          <a:chExt cx="0" cy="0"/>
        </a:xfrm>
      </p:grpSpPr>
      <p:sp>
        <p:nvSpPr>
          <p:cNvPr id="637" name="Google Shape;637;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38" name="Google Shape;638;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42" name="Shape 642"/>
        <p:cNvGrpSpPr/>
        <p:nvPr/>
      </p:nvGrpSpPr>
      <p:grpSpPr>
        <a:xfrm>
          <a:off x="0" y="0"/>
          <a:ext cx="0" cy="0"/>
          <a:chOff x="0" y="0"/>
          <a:chExt cx="0" cy="0"/>
        </a:xfrm>
      </p:grpSpPr>
      <p:sp>
        <p:nvSpPr>
          <p:cNvPr id="643" name="Google Shape;643;g1eb205fd2b6_0_3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44" name="Google Shape;644;g1eb205fd2b6_0_3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43" name="Shape 943"/>
        <p:cNvGrpSpPr/>
        <p:nvPr/>
      </p:nvGrpSpPr>
      <p:grpSpPr>
        <a:xfrm>
          <a:off x="0" y="0"/>
          <a:ext cx="0" cy="0"/>
          <a:chOff x="0" y="0"/>
          <a:chExt cx="0" cy="0"/>
        </a:xfrm>
      </p:grpSpPr>
      <p:sp>
        <p:nvSpPr>
          <p:cNvPr id="944" name="Google Shape;944;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45" name="Google Shape;945;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3.png"/><Relationship Id="rId11" Type="http://schemas.openxmlformats.org/officeDocument/2006/relationships/image" Target="../media/image4.png"/><Relationship Id="rId10" Type="http://schemas.openxmlformats.org/officeDocument/2006/relationships/image" Target="../media/image5.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png"/><Relationship Id="rId7" Type="http://schemas.openxmlformats.org/officeDocument/2006/relationships/hyperlink" Target="https://www.pinterest.com/slidesmania/" TargetMode="External"/><Relationship Id="rId8" Type="http://schemas.openxmlformats.org/officeDocument/2006/relationships/image" Target="../media/image2.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0" name="Shape 10"/>
        <p:cNvGrpSpPr/>
        <p:nvPr/>
      </p:nvGrpSpPr>
      <p:grpSpPr>
        <a:xfrm>
          <a:off x="0" y="0"/>
          <a:ext cx="0" cy="0"/>
          <a:chOff x="0" y="0"/>
          <a:chExt cx="0" cy="0"/>
        </a:xfrm>
      </p:grpSpPr>
      <p:grpSp>
        <p:nvGrpSpPr>
          <p:cNvPr id="11" name="Google Shape;11;p2"/>
          <p:cNvGrpSpPr/>
          <p:nvPr/>
        </p:nvGrpSpPr>
        <p:grpSpPr>
          <a:xfrm flipH="1">
            <a:off x="9394774" y="0"/>
            <a:ext cx="2825449" cy="5744340"/>
            <a:chOff x="2429900" y="42589"/>
            <a:chExt cx="825817" cy="1634422"/>
          </a:xfrm>
        </p:grpSpPr>
        <p:sp>
          <p:nvSpPr>
            <p:cNvPr id="12" name="Google Shape;12;p2"/>
            <p:cNvSpPr/>
            <p:nvPr/>
          </p:nvSpPr>
          <p:spPr>
            <a:xfrm>
              <a:off x="2438166" y="42589"/>
              <a:ext cx="817551" cy="1634422"/>
            </a:xfrm>
            <a:custGeom>
              <a:rect b="b" l="l" r="r" t="t"/>
              <a:pathLst>
                <a:path extrusionOk="0" h="1634422" w="817551">
                  <a:moveTo>
                    <a:pt x="485597" y="721"/>
                  </a:moveTo>
                  <a:lnTo>
                    <a:pt x="812665" y="0"/>
                  </a:lnTo>
                  <a:cubicBezTo>
                    <a:pt x="812665" y="0"/>
                    <a:pt x="859393" y="627589"/>
                    <a:pt x="663848" y="1041348"/>
                  </a:cubicBezTo>
                  <a:cubicBezTo>
                    <a:pt x="490042" y="1409108"/>
                    <a:pt x="11056" y="1634423"/>
                    <a:pt x="11056" y="1634423"/>
                  </a:cubicBezTo>
                  <a:lnTo>
                    <a:pt x="0" y="1287430"/>
                  </a:lnTo>
                  <a:cubicBezTo>
                    <a:pt x="0" y="1287430"/>
                    <a:pt x="275434" y="1125246"/>
                    <a:pt x="395619" y="860373"/>
                  </a:cubicBezTo>
                  <a:cubicBezTo>
                    <a:pt x="587367" y="437801"/>
                    <a:pt x="485597" y="721"/>
                    <a:pt x="485597" y="7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 name="Google Shape;13;p2"/>
            <p:cNvSpPr/>
            <p:nvPr/>
          </p:nvSpPr>
          <p:spPr>
            <a:xfrm>
              <a:off x="2429900" y="42589"/>
              <a:ext cx="360580" cy="1059641"/>
            </a:xfrm>
            <a:custGeom>
              <a:rect b="b" l="l" r="r" t="t"/>
              <a:pathLst>
                <a:path extrusionOk="0" h="1059641" w="360580">
                  <a:moveTo>
                    <a:pt x="8197" y="1059642"/>
                  </a:moveTo>
                  <a:lnTo>
                    <a:pt x="0" y="2392"/>
                  </a:lnTo>
                  <a:lnTo>
                    <a:pt x="314944" y="0"/>
                  </a:lnTo>
                  <a:cubicBezTo>
                    <a:pt x="314944" y="0"/>
                    <a:pt x="385928" y="247339"/>
                    <a:pt x="350839" y="457592"/>
                  </a:cubicBezTo>
                  <a:cubicBezTo>
                    <a:pt x="298756" y="769666"/>
                    <a:pt x="8197" y="1059642"/>
                    <a:pt x="8197" y="105964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 name="Google Shape;14;p2"/>
          <p:cNvGrpSpPr/>
          <p:nvPr/>
        </p:nvGrpSpPr>
        <p:grpSpPr>
          <a:xfrm>
            <a:off x="128" y="2"/>
            <a:ext cx="6958526" cy="6858056"/>
            <a:chOff x="3599167" y="76925"/>
            <a:chExt cx="1918429" cy="1890730"/>
          </a:xfrm>
        </p:grpSpPr>
        <p:sp>
          <p:nvSpPr>
            <p:cNvPr id="15" name="Google Shape;15;p2"/>
            <p:cNvSpPr/>
            <p:nvPr/>
          </p:nvSpPr>
          <p:spPr>
            <a:xfrm>
              <a:off x="3602454" y="76925"/>
              <a:ext cx="1915142" cy="1885548"/>
            </a:xfrm>
            <a:custGeom>
              <a:rect b="b" l="l" r="r" t="t"/>
              <a:pathLst>
                <a:path extrusionOk="0" h="1885548" w="1915142">
                  <a:moveTo>
                    <a:pt x="3522" y="230632"/>
                  </a:moveTo>
                  <a:lnTo>
                    <a:pt x="0" y="5282"/>
                  </a:lnTo>
                  <a:lnTo>
                    <a:pt x="676049" y="0"/>
                  </a:lnTo>
                  <a:cubicBezTo>
                    <a:pt x="676049" y="0"/>
                    <a:pt x="1213033" y="227111"/>
                    <a:pt x="1531661" y="589784"/>
                  </a:cubicBezTo>
                  <a:cubicBezTo>
                    <a:pt x="1723421" y="808023"/>
                    <a:pt x="1787826" y="866190"/>
                    <a:pt x="1874982" y="1190133"/>
                  </a:cubicBezTo>
                  <a:cubicBezTo>
                    <a:pt x="1962138" y="1514072"/>
                    <a:pt x="1880285" y="1885549"/>
                    <a:pt x="1880285" y="1885549"/>
                  </a:cubicBezTo>
                  <a:lnTo>
                    <a:pt x="1424305" y="1883788"/>
                  </a:lnTo>
                  <a:cubicBezTo>
                    <a:pt x="1424305" y="1883788"/>
                    <a:pt x="1529353" y="1359576"/>
                    <a:pt x="1276386" y="966543"/>
                  </a:cubicBezTo>
                  <a:cubicBezTo>
                    <a:pt x="818665" y="255280"/>
                    <a:pt x="3522" y="230632"/>
                    <a:pt x="3522" y="23063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 name="Google Shape;16;p2"/>
            <p:cNvSpPr/>
            <p:nvPr/>
          </p:nvSpPr>
          <p:spPr>
            <a:xfrm>
              <a:off x="3599167" y="514939"/>
              <a:ext cx="1244903" cy="1452716"/>
            </a:xfrm>
            <a:custGeom>
              <a:rect b="b" l="l" r="r" t="t"/>
              <a:pathLst>
                <a:path extrusionOk="0" h="1452716" w="1244903">
                  <a:moveTo>
                    <a:pt x="0" y="547381"/>
                  </a:moveTo>
                  <a:lnTo>
                    <a:pt x="6364" y="47"/>
                  </a:lnTo>
                  <a:cubicBezTo>
                    <a:pt x="6364" y="47"/>
                    <a:pt x="410395" y="-14697"/>
                    <a:pt x="930806" y="480555"/>
                  </a:cubicBezTo>
                  <a:cubicBezTo>
                    <a:pt x="1358814" y="887877"/>
                    <a:pt x="1225145" y="1447943"/>
                    <a:pt x="1225145" y="1447943"/>
                  </a:cubicBezTo>
                  <a:lnTo>
                    <a:pt x="626913" y="1452716"/>
                  </a:lnTo>
                  <a:cubicBezTo>
                    <a:pt x="626913" y="1452716"/>
                    <a:pt x="642012" y="1082390"/>
                    <a:pt x="485269" y="856055"/>
                  </a:cubicBezTo>
                  <a:cubicBezTo>
                    <a:pt x="328562" y="629720"/>
                    <a:pt x="0" y="547381"/>
                    <a:pt x="0" y="54738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 name="Google Shape;17;p2"/>
            <p:cNvSpPr/>
            <p:nvPr/>
          </p:nvSpPr>
          <p:spPr>
            <a:xfrm>
              <a:off x="3602349" y="1304168"/>
              <a:ext cx="440642" cy="663487"/>
            </a:xfrm>
            <a:custGeom>
              <a:rect b="b" l="l" r="r" t="t"/>
              <a:pathLst>
                <a:path extrusionOk="0" h="663487" w="440642">
                  <a:moveTo>
                    <a:pt x="0" y="0"/>
                  </a:moveTo>
                  <a:lnTo>
                    <a:pt x="0" y="658715"/>
                  </a:lnTo>
                  <a:lnTo>
                    <a:pt x="423236" y="663488"/>
                  </a:lnTo>
                  <a:cubicBezTo>
                    <a:pt x="423236" y="663488"/>
                    <a:pt x="462818" y="489362"/>
                    <a:pt x="422604" y="380301"/>
                  </a:cubicBezTo>
                  <a:cubicBezTo>
                    <a:pt x="317592" y="95495"/>
                    <a:pt x="0" y="0"/>
                    <a:pt x="0"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 name="Google Shape;18;p2"/>
          <p:cNvSpPr/>
          <p:nvPr/>
        </p:nvSpPr>
        <p:spPr>
          <a:xfrm>
            <a:off x="1767750" y="1337650"/>
            <a:ext cx="8656500" cy="37944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 name="Google Shape;19;p2"/>
          <p:cNvSpPr txBox="1"/>
          <p:nvPr>
            <p:ph type="ctrTitle"/>
          </p:nvPr>
        </p:nvSpPr>
        <p:spPr>
          <a:xfrm>
            <a:off x="2189100" y="1565700"/>
            <a:ext cx="7813800" cy="32694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6900"/>
              <a:buNone/>
              <a:defRPr sz="5810">
                <a:solidFill>
                  <a:schemeClr val="accent6"/>
                </a:solidFill>
              </a:defRPr>
            </a:lvl1pPr>
            <a:lvl2pPr lvl="1" algn="ctr">
              <a:spcBef>
                <a:spcPts val="0"/>
              </a:spcBef>
              <a:spcAft>
                <a:spcPts val="0"/>
              </a:spcAft>
              <a:buSzPts val="6900"/>
              <a:buNone/>
              <a:defRPr sz="6900"/>
            </a:lvl2pPr>
            <a:lvl3pPr lvl="2" algn="ctr">
              <a:spcBef>
                <a:spcPts val="0"/>
              </a:spcBef>
              <a:spcAft>
                <a:spcPts val="0"/>
              </a:spcAft>
              <a:buSzPts val="6900"/>
              <a:buNone/>
              <a:defRPr sz="6900"/>
            </a:lvl3pPr>
            <a:lvl4pPr lvl="3" algn="ctr">
              <a:spcBef>
                <a:spcPts val="0"/>
              </a:spcBef>
              <a:spcAft>
                <a:spcPts val="0"/>
              </a:spcAft>
              <a:buSzPts val="6900"/>
              <a:buNone/>
              <a:defRPr sz="6900"/>
            </a:lvl4pPr>
            <a:lvl5pPr lvl="4" algn="ctr">
              <a:spcBef>
                <a:spcPts val="0"/>
              </a:spcBef>
              <a:spcAft>
                <a:spcPts val="0"/>
              </a:spcAft>
              <a:buSzPts val="6900"/>
              <a:buNone/>
              <a:defRPr sz="6900"/>
            </a:lvl5pPr>
            <a:lvl6pPr lvl="5" algn="ctr">
              <a:spcBef>
                <a:spcPts val="0"/>
              </a:spcBef>
              <a:spcAft>
                <a:spcPts val="0"/>
              </a:spcAft>
              <a:buSzPts val="6900"/>
              <a:buNone/>
              <a:defRPr sz="6900"/>
            </a:lvl6pPr>
            <a:lvl7pPr lvl="6" algn="ctr">
              <a:spcBef>
                <a:spcPts val="0"/>
              </a:spcBef>
              <a:spcAft>
                <a:spcPts val="0"/>
              </a:spcAft>
              <a:buSzPts val="6900"/>
              <a:buNone/>
              <a:defRPr sz="6900"/>
            </a:lvl7pPr>
            <a:lvl8pPr lvl="7" algn="ctr">
              <a:spcBef>
                <a:spcPts val="0"/>
              </a:spcBef>
              <a:spcAft>
                <a:spcPts val="0"/>
              </a:spcAft>
              <a:buSzPts val="6900"/>
              <a:buNone/>
              <a:defRPr sz="6900"/>
            </a:lvl8pPr>
            <a:lvl9pPr lvl="8" algn="ctr">
              <a:spcBef>
                <a:spcPts val="0"/>
              </a:spcBef>
              <a:spcAft>
                <a:spcPts val="0"/>
              </a:spcAft>
              <a:buSzPts val="6900"/>
              <a:buNone/>
              <a:defRPr sz="6900"/>
            </a:lvl9pPr>
          </a:lstStyle>
          <a:p/>
        </p:txBody>
      </p:sp>
      <p:sp>
        <p:nvSpPr>
          <p:cNvPr id="20" name="Google Shape;20;p2"/>
          <p:cNvSpPr txBox="1"/>
          <p:nvPr>
            <p:ph idx="1" type="subTitle"/>
          </p:nvPr>
        </p:nvSpPr>
        <p:spPr>
          <a:xfrm>
            <a:off x="2189100" y="5361126"/>
            <a:ext cx="7813800" cy="594900"/>
          </a:xfrm>
          <a:prstGeom prst="rect">
            <a:avLst/>
          </a:prstGeom>
        </p:spPr>
        <p:txBody>
          <a:bodyPr anchorCtr="0" anchor="ctr" bIns="121900" lIns="121900" spcFirstLastPara="1" rIns="121900" wrap="square" tIns="121900">
            <a:normAutofit/>
          </a:bodyPr>
          <a:lstStyle>
            <a:lvl1pPr lvl="0" algn="ctr">
              <a:lnSpc>
                <a:spcPct val="100000"/>
              </a:lnSpc>
              <a:spcBef>
                <a:spcPts val="0"/>
              </a:spcBef>
              <a:spcAft>
                <a:spcPts val="0"/>
              </a:spcAft>
              <a:buSzPts val="3700"/>
              <a:buNone/>
              <a:defRPr/>
            </a:lvl1pPr>
            <a:lvl2pPr lvl="1" algn="ctr">
              <a:lnSpc>
                <a:spcPct val="100000"/>
              </a:lnSpc>
              <a:spcBef>
                <a:spcPts val="0"/>
              </a:spcBef>
              <a:spcAft>
                <a:spcPts val="0"/>
              </a:spcAft>
              <a:buSzPts val="3700"/>
              <a:buNone/>
              <a:defRPr sz="3700"/>
            </a:lvl2pPr>
            <a:lvl3pPr lvl="2" algn="ctr">
              <a:lnSpc>
                <a:spcPct val="100000"/>
              </a:lnSpc>
              <a:spcBef>
                <a:spcPts val="0"/>
              </a:spcBef>
              <a:spcAft>
                <a:spcPts val="0"/>
              </a:spcAft>
              <a:buSzPts val="3700"/>
              <a:buNone/>
              <a:defRPr sz="3700"/>
            </a:lvl3pPr>
            <a:lvl4pPr lvl="3" algn="ctr">
              <a:lnSpc>
                <a:spcPct val="100000"/>
              </a:lnSpc>
              <a:spcBef>
                <a:spcPts val="0"/>
              </a:spcBef>
              <a:spcAft>
                <a:spcPts val="0"/>
              </a:spcAft>
              <a:buSzPts val="3700"/>
              <a:buNone/>
              <a:defRPr sz="3700"/>
            </a:lvl4pPr>
            <a:lvl5pPr lvl="4" algn="ctr">
              <a:lnSpc>
                <a:spcPct val="100000"/>
              </a:lnSpc>
              <a:spcBef>
                <a:spcPts val="0"/>
              </a:spcBef>
              <a:spcAft>
                <a:spcPts val="0"/>
              </a:spcAft>
              <a:buSzPts val="3700"/>
              <a:buNone/>
              <a:defRPr sz="3700"/>
            </a:lvl5pPr>
            <a:lvl6pPr lvl="5" algn="ctr">
              <a:lnSpc>
                <a:spcPct val="100000"/>
              </a:lnSpc>
              <a:spcBef>
                <a:spcPts val="0"/>
              </a:spcBef>
              <a:spcAft>
                <a:spcPts val="0"/>
              </a:spcAft>
              <a:buSzPts val="3700"/>
              <a:buNone/>
              <a:defRPr sz="3700"/>
            </a:lvl6pPr>
            <a:lvl7pPr lvl="6" algn="ctr">
              <a:lnSpc>
                <a:spcPct val="100000"/>
              </a:lnSpc>
              <a:spcBef>
                <a:spcPts val="0"/>
              </a:spcBef>
              <a:spcAft>
                <a:spcPts val="0"/>
              </a:spcAft>
              <a:buSzPts val="3700"/>
              <a:buNone/>
              <a:defRPr sz="3700"/>
            </a:lvl7pPr>
            <a:lvl8pPr lvl="7" algn="ctr">
              <a:lnSpc>
                <a:spcPct val="100000"/>
              </a:lnSpc>
              <a:spcBef>
                <a:spcPts val="0"/>
              </a:spcBef>
              <a:spcAft>
                <a:spcPts val="0"/>
              </a:spcAft>
              <a:buSzPts val="3700"/>
              <a:buNone/>
              <a:defRPr sz="3700"/>
            </a:lvl8pPr>
            <a:lvl9pPr lvl="8" algn="ctr">
              <a:lnSpc>
                <a:spcPct val="100000"/>
              </a:lnSpc>
              <a:spcBef>
                <a:spcPts val="0"/>
              </a:spcBef>
              <a:spcAft>
                <a:spcPts val="0"/>
              </a:spcAft>
              <a:buSzPts val="3700"/>
              <a:buNone/>
              <a:defRPr sz="3700"/>
            </a:lvl9pPr>
          </a:lstStyle>
          <a:p/>
        </p:txBody>
      </p:sp>
      <p:sp>
        <p:nvSpPr>
          <p:cNvPr id="21" name="Google Shape;21;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22" name="Google Shape;22;p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bg>
      <p:bgPr>
        <a:solidFill>
          <a:schemeClr val="accent3"/>
        </a:solidFill>
      </p:bgPr>
    </p:bg>
    <p:spTree>
      <p:nvGrpSpPr>
        <p:cNvPr id="23" name="Shape 23"/>
        <p:cNvGrpSpPr/>
        <p:nvPr/>
      </p:nvGrpSpPr>
      <p:grpSpPr>
        <a:xfrm>
          <a:off x="0" y="0"/>
          <a:ext cx="0" cy="0"/>
          <a:chOff x="0" y="0"/>
          <a:chExt cx="0" cy="0"/>
        </a:xfrm>
      </p:grpSpPr>
      <p:sp>
        <p:nvSpPr>
          <p:cNvPr id="24" name="Google Shape;24;p3"/>
          <p:cNvSpPr/>
          <p:nvPr/>
        </p:nvSpPr>
        <p:spPr>
          <a:xfrm>
            <a:off x="1883700" y="1417950"/>
            <a:ext cx="8424600" cy="40221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5" name="Google Shape;25;p3"/>
          <p:cNvSpPr txBox="1"/>
          <p:nvPr>
            <p:ph type="title"/>
          </p:nvPr>
        </p:nvSpPr>
        <p:spPr>
          <a:xfrm>
            <a:off x="2242050" y="2196625"/>
            <a:ext cx="7707900" cy="16383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4800"/>
              <a:buNone/>
              <a:defRPr sz="5022">
                <a:solidFill>
                  <a:schemeClr val="accent6"/>
                </a:solidFill>
              </a:defRPr>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26" name="Google Shape;26;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27" name="Google Shape;27;p3"/>
          <p:cNvSpPr txBox="1"/>
          <p:nvPr>
            <p:ph idx="1" type="body"/>
          </p:nvPr>
        </p:nvSpPr>
        <p:spPr>
          <a:xfrm>
            <a:off x="2242050" y="3758651"/>
            <a:ext cx="7707900" cy="9903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lgn="ctr">
              <a:spcBef>
                <a:spcPts val="0"/>
              </a:spcBef>
              <a:spcAft>
                <a:spcPts val="0"/>
              </a:spcAft>
              <a:buSzPts val="2000"/>
              <a:buChar char="○"/>
              <a:defRPr/>
            </a:lvl2pPr>
            <a:lvl3pPr indent="-355600" lvl="2" marL="1371600" rtl="0" algn="ctr">
              <a:spcBef>
                <a:spcPts val="0"/>
              </a:spcBef>
              <a:spcAft>
                <a:spcPts val="0"/>
              </a:spcAft>
              <a:buSzPts val="2000"/>
              <a:buChar char="■"/>
              <a:defRPr/>
            </a:lvl3pPr>
            <a:lvl4pPr indent="-355600" lvl="3" marL="1828800" rtl="0" algn="ctr">
              <a:spcBef>
                <a:spcPts val="0"/>
              </a:spcBef>
              <a:spcAft>
                <a:spcPts val="0"/>
              </a:spcAft>
              <a:buSzPts val="2000"/>
              <a:buChar char="●"/>
              <a:defRPr/>
            </a:lvl4pPr>
            <a:lvl5pPr indent="-355600" lvl="4" marL="2286000" rtl="0" algn="ctr">
              <a:spcBef>
                <a:spcPts val="0"/>
              </a:spcBef>
              <a:spcAft>
                <a:spcPts val="0"/>
              </a:spcAft>
              <a:buSzPts val="2000"/>
              <a:buChar char="○"/>
              <a:defRPr/>
            </a:lvl5pPr>
            <a:lvl6pPr indent="-355600" lvl="5" marL="2743200" rtl="0" algn="ctr">
              <a:spcBef>
                <a:spcPts val="0"/>
              </a:spcBef>
              <a:spcAft>
                <a:spcPts val="0"/>
              </a:spcAft>
              <a:buSzPts val="2000"/>
              <a:buChar char="■"/>
              <a:defRPr/>
            </a:lvl6pPr>
            <a:lvl7pPr indent="-355600" lvl="6" marL="3200400" rtl="0" algn="ctr">
              <a:spcBef>
                <a:spcPts val="0"/>
              </a:spcBef>
              <a:spcAft>
                <a:spcPts val="0"/>
              </a:spcAft>
              <a:buSzPts val="2000"/>
              <a:buChar char="●"/>
              <a:defRPr/>
            </a:lvl7pPr>
            <a:lvl8pPr indent="-355600" lvl="7" marL="3657600" rtl="0" algn="ctr">
              <a:spcBef>
                <a:spcPts val="0"/>
              </a:spcBef>
              <a:spcAft>
                <a:spcPts val="0"/>
              </a:spcAft>
              <a:buSzPts val="2000"/>
              <a:buChar char="○"/>
              <a:defRPr/>
            </a:lvl8pPr>
            <a:lvl9pPr indent="-355600" lvl="8" marL="4114800" rtl="0" algn="ctr">
              <a:spcBef>
                <a:spcPts val="0"/>
              </a:spcBef>
              <a:spcAft>
                <a:spcPts val="0"/>
              </a:spcAft>
              <a:buSzPts val="2000"/>
              <a:buChar char="■"/>
              <a:defRPr/>
            </a:lvl9pPr>
          </a:lstStyle>
          <a:p/>
        </p:txBody>
      </p:sp>
      <p:sp>
        <p:nvSpPr>
          <p:cNvPr id="28" name="Google Shape;28;p3"/>
          <p:cNvSpPr/>
          <p:nvPr/>
        </p:nvSpPr>
        <p:spPr>
          <a:xfrm>
            <a:off x="5190075" y="607475"/>
            <a:ext cx="1683900" cy="16839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9" name="Google Shape;29;p3"/>
          <p:cNvSpPr/>
          <p:nvPr/>
        </p:nvSpPr>
        <p:spPr>
          <a:xfrm>
            <a:off x="5324925" y="742325"/>
            <a:ext cx="1414200" cy="1414200"/>
          </a:xfrm>
          <a:prstGeom prst="ellipse">
            <a:avLst/>
          </a:prstGeom>
          <a:solidFill>
            <a:schemeClr val="lt2"/>
          </a:solidFill>
          <a:ln cap="flat" cmpd="sng" w="952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cxnSp>
        <p:nvCxnSpPr>
          <p:cNvPr id="30" name="Google Shape;30;p3"/>
          <p:cNvCxnSpPr/>
          <p:nvPr/>
        </p:nvCxnSpPr>
        <p:spPr>
          <a:xfrm>
            <a:off x="1883695" y="4830525"/>
            <a:ext cx="8433300" cy="0"/>
          </a:xfrm>
          <a:prstGeom prst="straightConnector1">
            <a:avLst/>
          </a:prstGeom>
          <a:noFill/>
          <a:ln cap="flat" cmpd="sng" w="9525">
            <a:solidFill>
              <a:schemeClr val="accent6"/>
            </a:solidFill>
            <a:prstDash val="solid"/>
            <a:round/>
            <a:headEnd len="med" w="med" type="none"/>
            <a:tailEnd len="med" w="med" type="none"/>
          </a:ln>
        </p:spPr>
      </p:cxnSp>
      <p:sp>
        <p:nvSpPr>
          <p:cNvPr id="31" name="Google Shape;31;p3"/>
          <p:cNvSpPr/>
          <p:nvPr/>
        </p:nvSpPr>
        <p:spPr>
          <a:xfrm>
            <a:off x="2172274" y="4988693"/>
            <a:ext cx="279569" cy="230201"/>
          </a:xfrm>
          <a:custGeom>
            <a:rect b="b" l="l" r="r" t="t"/>
            <a:pathLst>
              <a:path extrusionOk="0" h="230201" w="279569">
                <a:moveTo>
                  <a:pt x="258901" y="121615"/>
                </a:moveTo>
                <a:lnTo>
                  <a:pt x="139779" y="230201"/>
                </a:lnTo>
                <a:lnTo>
                  <a:pt x="20747" y="121615"/>
                </a:lnTo>
                <a:cubicBezTo>
                  <a:pt x="-2828" y="96791"/>
                  <a:pt x="-7025" y="46517"/>
                  <a:pt x="11817" y="24371"/>
                </a:cubicBezTo>
                <a:cubicBezTo>
                  <a:pt x="55305" y="-26617"/>
                  <a:pt x="139512" y="8208"/>
                  <a:pt x="139512" y="75181"/>
                </a:cubicBezTo>
                <a:cubicBezTo>
                  <a:pt x="139512" y="8208"/>
                  <a:pt x="223808" y="-26617"/>
                  <a:pt x="267385" y="24371"/>
                </a:cubicBezTo>
                <a:cubicBezTo>
                  <a:pt x="286673" y="46517"/>
                  <a:pt x="282476" y="96791"/>
                  <a:pt x="258901" y="121615"/>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2" name="Google Shape;32;p3"/>
          <p:cNvGrpSpPr/>
          <p:nvPr/>
        </p:nvGrpSpPr>
        <p:grpSpPr>
          <a:xfrm>
            <a:off x="2608405" y="5002708"/>
            <a:ext cx="217530" cy="202170"/>
            <a:chOff x="2045075" y="5290572"/>
            <a:chExt cx="265832" cy="247061"/>
          </a:xfrm>
        </p:grpSpPr>
        <p:sp>
          <p:nvSpPr>
            <p:cNvPr id="33" name="Google Shape;33;p3"/>
            <p:cNvSpPr/>
            <p:nvPr/>
          </p:nvSpPr>
          <p:spPr>
            <a:xfrm>
              <a:off x="2156248" y="5290595"/>
              <a:ext cx="154659" cy="247038"/>
            </a:xfrm>
            <a:custGeom>
              <a:rect b="b" l="l" r="r" t="t"/>
              <a:pathLst>
                <a:path extrusionOk="0" h="247038" w="154659">
                  <a:moveTo>
                    <a:pt x="20657" y="246971"/>
                  </a:moveTo>
                  <a:cubicBezTo>
                    <a:pt x="20068" y="247060"/>
                    <a:pt x="19461" y="247060"/>
                    <a:pt x="18872" y="246971"/>
                  </a:cubicBezTo>
                  <a:cubicBezTo>
                    <a:pt x="15032" y="246158"/>
                    <a:pt x="12165" y="242935"/>
                    <a:pt x="11817" y="239024"/>
                  </a:cubicBezTo>
                  <a:lnTo>
                    <a:pt x="30" y="98828"/>
                  </a:lnTo>
                  <a:cubicBezTo>
                    <a:pt x="-256" y="95506"/>
                    <a:pt x="1324" y="92309"/>
                    <a:pt x="4137" y="90523"/>
                  </a:cubicBezTo>
                  <a:lnTo>
                    <a:pt x="141208" y="1226"/>
                  </a:lnTo>
                  <a:cubicBezTo>
                    <a:pt x="145459" y="-1265"/>
                    <a:pt x="150932" y="155"/>
                    <a:pt x="153433" y="4414"/>
                  </a:cubicBezTo>
                  <a:cubicBezTo>
                    <a:pt x="154924" y="6959"/>
                    <a:pt x="155058" y="10075"/>
                    <a:pt x="153799" y="12745"/>
                  </a:cubicBezTo>
                  <a:lnTo>
                    <a:pt x="28783" y="242060"/>
                  </a:lnTo>
                  <a:cubicBezTo>
                    <a:pt x="27239" y="245123"/>
                    <a:pt x="24086" y="247025"/>
                    <a:pt x="20657" y="246971"/>
                  </a:cubicBezTo>
                  <a:close/>
                  <a:moveTo>
                    <a:pt x="18336" y="102042"/>
                  </a:moveTo>
                  <a:lnTo>
                    <a:pt x="27265" y="207323"/>
                  </a:lnTo>
                  <a:lnTo>
                    <a:pt x="121384" y="35159"/>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 name="Google Shape;34;p3"/>
            <p:cNvSpPr/>
            <p:nvPr/>
          </p:nvSpPr>
          <p:spPr>
            <a:xfrm>
              <a:off x="2045075" y="5290572"/>
              <a:ext cx="263635" cy="106799"/>
            </a:xfrm>
            <a:custGeom>
              <a:rect b="b" l="l" r="r" t="t"/>
              <a:pathLst>
                <a:path extrusionOk="0" h="106799" w="263635">
                  <a:moveTo>
                    <a:pt x="120132" y="106798"/>
                  </a:moveTo>
                  <a:cubicBezTo>
                    <a:pt x="118132" y="106816"/>
                    <a:pt x="116176" y="106155"/>
                    <a:pt x="114596" y="104923"/>
                  </a:cubicBezTo>
                  <a:lnTo>
                    <a:pt x="3421" y="16608"/>
                  </a:lnTo>
                  <a:cubicBezTo>
                    <a:pt x="429" y="14269"/>
                    <a:pt x="-749" y="10295"/>
                    <a:pt x="474" y="6696"/>
                  </a:cubicBezTo>
                  <a:cubicBezTo>
                    <a:pt x="1733" y="3097"/>
                    <a:pt x="5144" y="686"/>
                    <a:pt x="8957" y="713"/>
                  </a:cubicBezTo>
                  <a:lnTo>
                    <a:pt x="254702" y="-1"/>
                  </a:lnTo>
                  <a:lnTo>
                    <a:pt x="254702" y="-1"/>
                  </a:lnTo>
                  <a:cubicBezTo>
                    <a:pt x="259632" y="-1"/>
                    <a:pt x="263632" y="3999"/>
                    <a:pt x="263632" y="8929"/>
                  </a:cubicBezTo>
                  <a:cubicBezTo>
                    <a:pt x="263632" y="13858"/>
                    <a:pt x="259632" y="17858"/>
                    <a:pt x="254702" y="17858"/>
                  </a:cubicBezTo>
                  <a:lnTo>
                    <a:pt x="34407" y="18483"/>
                  </a:lnTo>
                  <a:lnTo>
                    <a:pt x="125579" y="90903"/>
                  </a:lnTo>
                  <a:cubicBezTo>
                    <a:pt x="129410" y="93966"/>
                    <a:pt x="130044" y="99556"/>
                    <a:pt x="127008" y="103405"/>
                  </a:cubicBezTo>
                  <a:cubicBezTo>
                    <a:pt x="125347" y="105512"/>
                    <a:pt x="122820" y="106762"/>
                    <a:pt x="120132" y="10679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5" name="Google Shape;35;p3"/>
          <p:cNvSpPr/>
          <p:nvPr/>
        </p:nvSpPr>
        <p:spPr>
          <a:xfrm>
            <a:off x="9898399" y="4978622"/>
            <a:ext cx="226819" cy="250344"/>
          </a:xfrm>
          <a:custGeom>
            <a:rect b="b" l="l" r="r" t="t"/>
            <a:pathLst>
              <a:path extrusionOk="0" h="281285" w="254853">
                <a:moveTo>
                  <a:pt x="254853" y="281285"/>
                </a:moveTo>
                <a:lnTo>
                  <a:pt x="127426" y="201900"/>
                </a:lnTo>
                <a:lnTo>
                  <a:pt x="0" y="281285"/>
                </a:lnTo>
                <a:lnTo>
                  <a:pt x="0" y="0"/>
                </a:lnTo>
                <a:lnTo>
                  <a:pt x="254853" y="0"/>
                </a:lnTo>
                <a:lnTo>
                  <a:pt x="254853" y="281285"/>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6" name="Google Shape;36;p3"/>
          <p:cNvGrpSpPr/>
          <p:nvPr/>
        </p:nvGrpSpPr>
        <p:grpSpPr>
          <a:xfrm>
            <a:off x="2953891" y="4988686"/>
            <a:ext cx="226556" cy="230214"/>
            <a:chOff x="10064117" y="7392669"/>
            <a:chExt cx="632132" cy="642160"/>
          </a:xfrm>
        </p:grpSpPr>
        <p:sp>
          <p:nvSpPr>
            <p:cNvPr id="37" name="Google Shape;37;p3"/>
            <p:cNvSpPr/>
            <p:nvPr/>
          </p:nvSpPr>
          <p:spPr>
            <a:xfrm>
              <a:off x="10064117" y="7759301"/>
              <a:ext cx="632132" cy="275528"/>
            </a:xfrm>
            <a:custGeom>
              <a:rect b="b" l="l" r="r" t="t"/>
              <a:pathLst>
                <a:path extrusionOk="0" h="368599" w="845661">
                  <a:moveTo>
                    <a:pt x="725835" y="367868"/>
                  </a:moveTo>
                  <a:lnTo>
                    <a:pt x="116604" y="367868"/>
                  </a:lnTo>
                  <a:cubicBezTo>
                    <a:pt x="51355" y="367801"/>
                    <a:pt x="-1550" y="314915"/>
                    <a:pt x="-1611" y="249653"/>
                  </a:cubicBezTo>
                  <a:lnTo>
                    <a:pt x="-1611" y="23962"/>
                  </a:lnTo>
                  <a:cubicBezTo>
                    <a:pt x="-1611" y="10325"/>
                    <a:pt x="9439" y="-731"/>
                    <a:pt x="23081" y="-731"/>
                  </a:cubicBezTo>
                  <a:cubicBezTo>
                    <a:pt x="36724" y="-731"/>
                    <a:pt x="47774" y="10325"/>
                    <a:pt x="47774" y="23962"/>
                  </a:cubicBezTo>
                  <a:lnTo>
                    <a:pt x="47774" y="249653"/>
                  </a:lnTo>
                  <a:cubicBezTo>
                    <a:pt x="47836" y="287636"/>
                    <a:pt x="78640" y="318415"/>
                    <a:pt x="116604" y="318483"/>
                  </a:cubicBezTo>
                  <a:lnTo>
                    <a:pt x="725835" y="318483"/>
                  </a:lnTo>
                  <a:cubicBezTo>
                    <a:pt x="763861" y="318446"/>
                    <a:pt x="794603" y="287655"/>
                    <a:pt x="794665" y="249653"/>
                  </a:cubicBezTo>
                  <a:lnTo>
                    <a:pt x="794665" y="23962"/>
                  </a:lnTo>
                  <a:cubicBezTo>
                    <a:pt x="794665" y="10325"/>
                    <a:pt x="805715" y="-731"/>
                    <a:pt x="819358" y="-731"/>
                  </a:cubicBezTo>
                  <a:cubicBezTo>
                    <a:pt x="833000" y="-731"/>
                    <a:pt x="844050" y="10325"/>
                    <a:pt x="844050" y="23962"/>
                  </a:cubicBezTo>
                  <a:lnTo>
                    <a:pt x="844050" y="249653"/>
                  </a:lnTo>
                  <a:cubicBezTo>
                    <a:pt x="843989" y="314915"/>
                    <a:pt x="791084" y="367801"/>
                    <a:pt x="725835" y="36786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 name="Google Shape;38;p3"/>
            <p:cNvSpPr/>
            <p:nvPr/>
          </p:nvSpPr>
          <p:spPr>
            <a:xfrm>
              <a:off x="10202922" y="7392673"/>
              <a:ext cx="362736" cy="207645"/>
            </a:xfrm>
            <a:custGeom>
              <a:rect b="b" l="l" r="r" t="t"/>
              <a:pathLst>
                <a:path extrusionOk="0" h="277786" w="485266">
                  <a:moveTo>
                    <a:pt x="458687" y="276870"/>
                  </a:moveTo>
                  <a:cubicBezTo>
                    <a:pt x="451959" y="276877"/>
                    <a:pt x="445539" y="274161"/>
                    <a:pt x="440909" y="269339"/>
                  </a:cubicBezTo>
                  <a:lnTo>
                    <a:pt x="238429" y="59452"/>
                  </a:lnTo>
                  <a:lnTo>
                    <a:pt x="40887" y="264524"/>
                  </a:lnTo>
                  <a:cubicBezTo>
                    <a:pt x="31380" y="274346"/>
                    <a:pt x="15762" y="274617"/>
                    <a:pt x="5948" y="265142"/>
                  </a:cubicBezTo>
                  <a:cubicBezTo>
                    <a:pt x="-3868" y="255666"/>
                    <a:pt x="-4177" y="240023"/>
                    <a:pt x="5330" y="230201"/>
                  </a:cubicBezTo>
                  <a:lnTo>
                    <a:pt x="220958" y="6794"/>
                  </a:lnTo>
                  <a:cubicBezTo>
                    <a:pt x="230465" y="-3009"/>
                    <a:pt x="246083" y="-3268"/>
                    <a:pt x="255899" y="6214"/>
                  </a:cubicBezTo>
                  <a:cubicBezTo>
                    <a:pt x="256085" y="6406"/>
                    <a:pt x="256270" y="6597"/>
                    <a:pt x="256454" y="6794"/>
                  </a:cubicBezTo>
                  <a:lnTo>
                    <a:pt x="476713" y="235202"/>
                  </a:lnTo>
                  <a:cubicBezTo>
                    <a:pt x="486220" y="245005"/>
                    <a:pt x="485911" y="260641"/>
                    <a:pt x="476095" y="270117"/>
                  </a:cubicBezTo>
                  <a:cubicBezTo>
                    <a:pt x="471527" y="274562"/>
                    <a:pt x="465416" y="277043"/>
                    <a:pt x="458996" y="27705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 name="Google Shape;39;p3"/>
            <p:cNvSpPr/>
            <p:nvPr/>
          </p:nvSpPr>
          <p:spPr>
            <a:xfrm>
              <a:off x="10363922" y="7392669"/>
              <a:ext cx="38623" cy="426604"/>
            </a:xfrm>
            <a:custGeom>
              <a:rect b="b" l="l" r="r" t="t"/>
              <a:pathLst>
                <a:path extrusionOk="0" h="570708" w="51670">
                  <a:moveTo>
                    <a:pt x="25366" y="569978"/>
                  </a:moveTo>
                  <a:cubicBezTo>
                    <a:pt x="11722" y="569978"/>
                    <a:pt x="673" y="558922"/>
                    <a:pt x="673" y="545285"/>
                  </a:cubicBezTo>
                  <a:lnTo>
                    <a:pt x="-1611" y="23962"/>
                  </a:lnTo>
                  <a:cubicBezTo>
                    <a:pt x="-1611" y="10325"/>
                    <a:pt x="9439" y="-731"/>
                    <a:pt x="23081" y="-731"/>
                  </a:cubicBezTo>
                  <a:lnTo>
                    <a:pt x="23081" y="-731"/>
                  </a:lnTo>
                  <a:cubicBezTo>
                    <a:pt x="36724" y="-731"/>
                    <a:pt x="47774" y="10325"/>
                    <a:pt x="47774" y="23962"/>
                  </a:cubicBezTo>
                  <a:lnTo>
                    <a:pt x="50059" y="545285"/>
                  </a:lnTo>
                  <a:cubicBezTo>
                    <a:pt x="50059" y="558922"/>
                    <a:pt x="39009" y="569978"/>
                    <a:pt x="25366" y="56997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40" name="Google Shape;40;p3"/>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41" name="Shape 41"/>
        <p:cNvGrpSpPr/>
        <p:nvPr/>
      </p:nvGrpSpPr>
      <p:grpSpPr>
        <a:xfrm>
          <a:off x="0" y="0"/>
          <a:ext cx="0" cy="0"/>
          <a:chOff x="0" y="0"/>
          <a:chExt cx="0" cy="0"/>
        </a:xfrm>
      </p:grpSpPr>
      <p:grpSp>
        <p:nvGrpSpPr>
          <p:cNvPr id="42" name="Google Shape;42;p4"/>
          <p:cNvGrpSpPr/>
          <p:nvPr/>
        </p:nvGrpSpPr>
        <p:grpSpPr>
          <a:xfrm flipH="1" rot="10800000">
            <a:off x="8074821" y="23"/>
            <a:ext cx="4117188" cy="6857950"/>
            <a:chOff x="1863741" y="46170"/>
            <a:chExt cx="1139170" cy="1897502"/>
          </a:xfrm>
        </p:grpSpPr>
        <p:sp>
          <p:nvSpPr>
            <p:cNvPr id="43" name="Google Shape;43;p4"/>
            <p:cNvSpPr/>
            <p:nvPr/>
          </p:nvSpPr>
          <p:spPr>
            <a:xfrm>
              <a:off x="1863741" y="46170"/>
              <a:ext cx="1139170" cy="1894423"/>
            </a:xfrm>
            <a:custGeom>
              <a:rect b="b" l="l" r="r" t="t"/>
              <a:pathLst>
                <a:path extrusionOk="0" h="1894423" w="1139170">
                  <a:moveTo>
                    <a:pt x="1139170" y="189686"/>
                  </a:moveTo>
                  <a:lnTo>
                    <a:pt x="1138838" y="0"/>
                  </a:lnTo>
                  <a:lnTo>
                    <a:pt x="681817" y="1499"/>
                  </a:lnTo>
                  <a:cubicBezTo>
                    <a:pt x="681817" y="1499"/>
                    <a:pt x="241381" y="290953"/>
                    <a:pt x="72319" y="820841"/>
                  </a:cubicBezTo>
                  <a:cubicBezTo>
                    <a:pt x="-133783" y="1466837"/>
                    <a:pt x="166142" y="1894424"/>
                    <a:pt x="166142" y="1894424"/>
                  </a:cubicBezTo>
                  <a:lnTo>
                    <a:pt x="518366" y="1891347"/>
                  </a:lnTo>
                  <a:cubicBezTo>
                    <a:pt x="518366" y="1891347"/>
                    <a:pt x="209785" y="1487162"/>
                    <a:pt x="341483" y="1025405"/>
                  </a:cubicBezTo>
                  <a:cubicBezTo>
                    <a:pt x="590653" y="151775"/>
                    <a:pt x="1139170" y="189686"/>
                    <a:pt x="1139170" y="18968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 name="Google Shape;44;p4"/>
            <p:cNvSpPr/>
            <p:nvPr/>
          </p:nvSpPr>
          <p:spPr>
            <a:xfrm>
              <a:off x="2312396" y="377903"/>
              <a:ext cx="688637" cy="1565769"/>
            </a:xfrm>
            <a:custGeom>
              <a:rect b="b" l="l" r="r" t="t"/>
              <a:pathLst>
                <a:path extrusionOk="0" h="1565769" w="704488">
                  <a:moveTo>
                    <a:pt x="704489" y="0"/>
                  </a:moveTo>
                  <a:cubicBezTo>
                    <a:pt x="704489" y="0"/>
                    <a:pt x="419136" y="11334"/>
                    <a:pt x="169237" y="307616"/>
                  </a:cubicBezTo>
                  <a:cubicBezTo>
                    <a:pt x="-236818" y="789035"/>
                    <a:pt x="215378" y="1565769"/>
                    <a:pt x="215378" y="1565769"/>
                  </a:cubicBezTo>
                  <a:lnTo>
                    <a:pt x="581442" y="1561155"/>
                  </a:lnTo>
                  <a:cubicBezTo>
                    <a:pt x="581442" y="1561155"/>
                    <a:pt x="329454" y="1206834"/>
                    <a:pt x="386107" y="879782"/>
                  </a:cubicBezTo>
                  <a:cubicBezTo>
                    <a:pt x="453784" y="489110"/>
                    <a:pt x="701416" y="449118"/>
                    <a:pt x="701416" y="449118"/>
                  </a:cubicBezTo>
                  <a:lnTo>
                    <a:pt x="704489"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4"/>
            <p:cNvSpPr/>
            <p:nvPr/>
          </p:nvSpPr>
          <p:spPr>
            <a:xfrm>
              <a:off x="2812620" y="994672"/>
              <a:ext cx="189331" cy="845944"/>
            </a:xfrm>
            <a:custGeom>
              <a:rect b="b" l="l" r="r" t="t"/>
              <a:pathLst>
                <a:path extrusionOk="0" h="845944" w="189331">
                  <a:moveTo>
                    <a:pt x="189332" y="0"/>
                  </a:moveTo>
                  <a:lnTo>
                    <a:pt x="187793" y="845945"/>
                  </a:lnTo>
                  <a:cubicBezTo>
                    <a:pt x="187793" y="845945"/>
                    <a:pt x="-6075" y="625767"/>
                    <a:pt x="147" y="421434"/>
                  </a:cubicBezTo>
                  <a:cubicBezTo>
                    <a:pt x="9376" y="118432"/>
                    <a:pt x="189332" y="0"/>
                    <a:pt x="189332"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 name="Google Shape;46;p4"/>
          <p:cNvGrpSpPr/>
          <p:nvPr/>
        </p:nvGrpSpPr>
        <p:grpSpPr>
          <a:xfrm>
            <a:off x="-23600" y="16"/>
            <a:ext cx="3092599" cy="6136610"/>
            <a:chOff x="2453556" y="42589"/>
            <a:chExt cx="823683" cy="1634424"/>
          </a:xfrm>
        </p:grpSpPr>
        <p:sp>
          <p:nvSpPr>
            <p:cNvPr id="47" name="Google Shape;47;p4"/>
            <p:cNvSpPr/>
            <p:nvPr/>
          </p:nvSpPr>
          <p:spPr>
            <a:xfrm>
              <a:off x="2453556" y="42591"/>
              <a:ext cx="823683" cy="1634422"/>
            </a:xfrm>
            <a:custGeom>
              <a:rect b="b" l="l" r="r" t="t"/>
              <a:pathLst>
                <a:path extrusionOk="0" h="1634422" w="817551">
                  <a:moveTo>
                    <a:pt x="485597" y="721"/>
                  </a:moveTo>
                  <a:lnTo>
                    <a:pt x="812665" y="0"/>
                  </a:lnTo>
                  <a:cubicBezTo>
                    <a:pt x="812665" y="0"/>
                    <a:pt x="859393" y="627589"/>
                    <a:pt x="663848" y="1041348"/>
                  </a:cubicBezTo>
                  <a:cubicBezTo>
                    <a:pt x="490042" y="1409108"/>
                    <a:pt x="11056" y="1634423"/>
                    <a:pt x="11056" y="1634423"/>
                  </a:cubicBezTo>
                  <a:lnTo>
                    <a:pt x="0" y="1287430"/>
                  </a:lnTo>
                  <a:cubicBezTo>
                    <a:pt x="0" y="1287430"/>
                    <a:pt x="275434" y="1125246"/>
                    <a:pt x="395619" y="860373"/>
                  </a:cubicBezTo>
                  <a:cubicBezTo>
                    <a:pt x="587367" y="437801"/>
                    <a:pt x="485597" y="721"/>
                    <a:pt x="485597" y="7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 name="Google Shape;48;p4"/>
            <p:cNvSpPr/>
            <p:nvPr/>
          </p:nvSpPr>
          <p:spPr>
            <a:xfrm>
              <a:off x="2453558" y="42589"/>
              <a:ext cx="360580" cy="1059641"/>
            </a:xfrm>
            <a:custGeom>
              <a:rect b="b" l="l" r="r" t="t"/>
              <a:pathLst>
                <a:path extrusionOk="0" h="1059641" w="360580">
                  <a:moveTo>
                    <a:pt x="8197" y="1059642"/>
                  </a:moveTo>
                  <a:lnTo>
                    <a:pt x="0" y="2392"/>
                  </a:lnTo>
                  <a:lnTo>
                    <a:pt x="314944" y="0"/>
                  </a:lnTo>
                  <a:cubicBezTo>
                    <a:pt x="314944" y="0"/>
                    <a:pt x="385928" y="247339"/>
                    <a:pt x="350839" y="457592"/>
                  </a:cubicBezTo>
                  <a:cubicBezTo>
                    <a:pt x="298756" y="769666"/>
                    <a:pt x="8197" y="1059642"/>
                    <a:pt x="8197" y="105964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9" name="Google Shape;49;p4"/>
          <p:cNvSpPr/>
          <p:nvPr/>
        </p:nvSpPr>
        <p:spPr>
          <a:xfrm>
            <a:off x="1257750" y="1119000"/>
            <a:ext cx="9676500" cy="46200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0" name="Google Shape;50;p4"/>
          <p:cNvSpPr txBox="1"/>
          <p:nvPr>
            <p:ph type="title"/>
          </p:nvPr>
        </p:nvSpPr>
        <p:spPr>
          <a:xfrm>
            <a:off x="1650375" y="1653000"/>
            <a:ext cx="89925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Clr>
                <a:schemeClr val="accent6"/>
              </a:buClr>
              <a:buSzPts val="4000"/>
              <a:buNone/>
              <a:defRPr sz="4000">
                <a:solidFill>
                  <a:schemeClr val="accent6"/>
                </a:solidFill>
              </a:defRPr>
            </a:lvl1pPr>
            <a:lvl2pPr lvl="1">
              <a:spcBef>
                <a:spcPts val="0"/>
              </a:spcBef>
              <a:spcAft>
                <a:spcPts val="0"/>
              </a:spcAft>
              <a:buClr>
                <a:schemeClr val="accent6"/>
              </a:buClr>
              <a:buSzPts val="4500"/>
              <a:buNone/>
              <a:defRPr>
                <a:solidFill>
                  <a:schemeClr val="accent6"/>
                </a:solidFill>
              </a:defRPr>
            </a:lvl2pPr>
            <a:lvl3pPr lvl="2">
              <a:spcBef>
                <a:spcPts val="0"/>
              </a:spcBef>
              <a:spcAft>
                <a:spcPts val="0"/>
              </a:spcAft>
              <a:buClr>
                <a:schemeClr val="accent6"/>
              </a:buClr>
              <a:buSzPts val="4500"/>
              <a:buNone/>
              <a:defRPr>
                <a:solidFill>
                  <a:schemeClr val="accent6"/>
                </a:solidFill>
              </a:defRPr>
            </a:lvl3pPr>
            <a:lvl4pPr lvl="3">
              <a:spcBef>
                <a:spcPts val="0"/>
              </a:spcBef>
              <a:spcAft>
                <a:spcPts val="0"/>
              </a:spcAft>
              <a:buClr>
                <a:schemeClr val="accent6"/>
              </a:buClr>
              <a:buSzPts val="4500"/>
              <a:buNone/>
              <a:defRPr>
                <a:solidFill>
                  <a:schemeClr val="accent6"/>
                </a:solidFill>
              </a:defRPr>
            </a:lvl4pPr>
            <a:lvl5pPr lvl="4">
              <a:spcBef>
                <a:spcPts val="0"/>
              </a:spcBef>
              <a:spcAft>
                <a:spcPts val="0"/>
              </a:spcAft>
              <a:buClr>
                <a:schemeClr val="accent6"/>
              </a:buClr>
              <a:buSzPts val="4500"/>
              <a:buNone/>
              <a:defRPr>
                <a:solidFill>
                  <a:schemeClr val="accent6"/>
                </a:solidFill>
              </a:defRPr>
            </a:lvl5pPr>
            <a:lvl6pPr lvl="5">
              <a:spcBef>
                <a:spcPts val="0"/>
              </a:spcBef>
              <a:spcAft>
                <a:spcPts val="0"/>
              </a:spcAft>
              <a:buClr>
                <a:schemeClr val="accent6"/>
              </a:buClr>
              <a:buSzPts val="4500"/>
              <a:buNone/>
              <a:defRPr>
                <a:solidFill>
                  <a:schemeClr val="accent6"/>
                </a:solidFill>
              </a:defRPr>
            </a:lvl6pPr>
            <a:lvl7pPr lvl="6">
              <a:spcBef>
                <a:spcPts val="0"/>
              </a:spcBef>
              <a:spcAft>
                <a:spcPts val="0"/>
              </a:spcAft>
              <a:buClr>
                <a:schemeClr val="accent6"/>
              </a:buClr>
              <a:buSzPts val="4500"/>
              <a:buNone/>
              <a:defRPr>
                <a:solidFill>
                  <a:schemeClr val="accent6"/>
                </a:solidFill>
              </a:defRPr>
            </a:lvl7pPr>
            <a:lvl8pPr lvl="7">
              <a:spcBef>
                <a:spcPts val="0"/>
              </a:spcBef>
              <a:spcAft>
                <a:spcPts val="0"/>
              </a:spcAft>
              <a:buClr>
                <a:schemeClr val="accent6"/>
              </a:buClr>
              <a:buSzPts val="4500"/>
              <a:buNone/>
              <a:defRPr>
                <a:solidFill>
                  <a:schemeClr val="accent6"/>
                </a:solidFill>
              </a:defRPr>
            </a:lvl8pPr>
            <a:lvl9pPr lvl="8">
              <a:spcBef>
                <a:spcPts val="0"/>
              </a:spcBef>
              <a:spcAft>
                <a:spcPts val="0"/>
              </a:spcAft>
              <a:buClr>
                <a:schemeClr val="accent6"/>
              </a:buClr>
              <a:buSzPts val="4500"/>
              <a:buNone/>
              <a:defRPr>
                <a:solidFill>
                  <a:schemeClr val="accent6"/>
                </a:solidFill>
              </a:defRPr>
            </a:lvl9pPr>
          </a:lstStyle>
          <a:p/>
        </p:txBody>
      </p:sp>
      <p:sp>
        <p:nvSpPr>
          <p:cNvPr id="51" name="Google Shape;51;p4"/>
          <p:cNvSpPr txBox="1"/>
          <p:nvPr>
            <p:ph idx="1" type="body"/>
          </p:nvPr>
        </p:nvSpPr>
        <p:spPr>
          <a:xfrm>
            <a:off x="1650375" y="2596273"/>
            <a:ext cx="8992500" cy="2789400"/>
          </a:xfrm>
          <a:prstGeom prst="rect">
            <a:avLst/>
          </a:prstGeom>
        </p:spPr>
        <p:txBody>
          <a:bodyPr anchorCtr="0" anchor="t" bIns="121900" lIns="121900" spcFirstLastPara="1" rIns="121900" wrap="square" tIns="121900">
            <a:normAutofit/>
          </a:bodyPr>
          <a:lstStyle>
            <a:lvl1pPr indent="-355600" lvl="0" marL="457200" algn="ctr">
              <a:spcBef>
                <a:spcPts val="0"/>
              </a:spcBef>
              <a:spcAft>
                <a:spcPts val="0"/>
              </a:spcAft>
              <a:buSzPts val="2000"/>
              <a:buChar char="●"/>
              <a:defRPr/>
            </a:lvl1pPr>
            <a:lvl2pPr indent="-355600" lvl="1" marL="914400" algn="ctr">
              <a:spcBef>
                <a:spcPts val="0"/>
              </a:spcBef>
              <a:spcAft>
                <a:spcPts val="0"/>
              </a:spcAft>
              <a:buSzPts val="2000"/>
              <a:buChar char="○"/>
              <a:defRPr/>
            </a:lvl2pPr>
            <a:lvl3pPr indent="-355600" lvl="2" marL="1371600" algn="ctr">
              <a:spcBef>
                <a:spcPts val="0"/>
              </a:spcBef>
              <a:spcAft>
                <a:spcPts val="0"/>
              </a:spcAft>
              <a:buSzPts val="2000"/>
              <a:buChar char="■"/>
              <a:defRPr/>
            </a:lvl3pPr>
            <a:lvl4pPr indent="-355600" lvl="3" marL="1828800" algn="ctr">
              <a:spcBef>
                <a:spcPts val="0"/>
              </a:spcBef>
              <a:spcAft>
                <a:spcPts val="0"/>
              </a:spcAft>
              <a:buSzPts val="2000"/>
              <a:buChar char="●"/>
              <a:defRPr/>
            </a:lvl4pPr>
            <a:lvl5pPr indent="-355600" lvl="4" marL="2286000" algn="ctr">
              <a:spcBef>
                <a:spcPts val="0"/>
              </a:spcBef>
              <a:spcAft>
                <a:spcPts val="0"/>
              </a:spcAft>
              <a:buSzPts val="2000"/>
              <a:buChar char="○"/>
              <a:defRPr/>
            </a:lvl5pPr>
            <a:lvl6pPr indent="-355600" lvl="5" marL="2743200" algn="ctr">
              <a:spcBef>
                <a:spcPts val="0"/>
              </a:spcBef>
              <a:spcAft>
                <a:spcPts val="0"/>
              </a:spcAft>
              <a:buSzPts val="2000"/>
              <a:buChar char="■"/>
              <a:defRPr/>
            </a:lvl6pPr>
            <a:lvl7pPr indent="-355600" lvl="6" marL="3200400" algn="ctr">
              <a:spcBef>
                <a:spcPts val="0"/>
              </a:spcBef>
              <a:spcAft>
                <a:spcPts val="0"/>
              </a:spcAft>
              <a:buSzPts val="2000"/>
              <a:buChar char="●"/>
              <a:defRPr/>
            </a:lvl7pPr>
            <a:lvl8pPr indent="-355600" lvl="7" marL="3657600" algn="ctr">
              <a:spcBef>
                <a:spcPts val="0"/>
              </a:spcBef>
              <a:spcAft>
                <a:spcPts val="0"/>
              </a:spcAft>
              <a:buSzPts val="2000"/>
              <a:buChar char="○"/>
              <a:defRPr/>
            </a:lvl8pPr>
            <a:lvl9pPr indent="-355600" lvl="8" marL="4114800" algn="ctr">
              <a:spcBef>
                <a:spcPts val="0"/>
              </a:spcBef>
              <a:spcAft>
                <a:spcPts val="0"/>
              </a:spcAft>
              <a:buSzPts val="2000"/>
              <a:buChar char="■"/>
              <a:defRPr/>
            </a:lvl9pPr>
          </a:lstStyle>
          <a:p/>
        </p:txBody>
      </p:sp>
      <p:sp>
        <p:nvSpPr>
          <p:cNvPr id="52" name="Google Shape;52;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53" name="Google Shape;53;p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rgbClr val="66666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54" name="Shape 54"/>
        <p:cNvGrpSpPr/>
        <p:nvPr/>
      </p:nvGrpSpPr>
      <p:grpSpPr>
        <a:xfrm>
          <a:off x="0" y="0"/>
          <a:ext cx="0" cy="0"/>
          <a:chOff x="0" y="0"/>
          <a:chExt cx="0" cy="0"/>
        </a:xfrm>
      </p:grpSpPr>
      <p:grpSp>
        <p:nvGrpSpPr>
          <p:cNvPr id="55" name="Google Shape;55;p5"/>
          <p:cNvGrpSpPr/>
          <p:nvPr/>
        </p:nvGrpSpPr>
        <p:grpSpPr>
          <a:xfrm>
            <a:off x="474020" y="4121225"/>
            <a:ext cx="11243750" cy="2169300"/>
            <a:chOff x="633045" y="1806800"/>
            <a:chExt cx="11243750" cy="2169300"/>
          </a:xfrm>
        </p:grpSpPr>
        <p:sp>
          <p:nvSpPr>
            <p:cNvPr id="56" name="Google Shape;56;p5"/>
            <p:cNvSpPr/>
            <p:nvPr/>
          </p:nvSpPr>
          <p:spPr>
            <a:xfrm>
              <a:off x="633045" y="1806800"/>
              <a:ext cx="3520800" cy="21693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7" name="Google Shape;57;p5"/>
            <p:cNvSpPr/>
            <p:nvPr/>
          </p:nvSpPr>
          <p:spPr>
            <a:xfrm>
              <a:off x="4487965" y="1806800"/>
              <a:ext cx="3520800" cy="21693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8" name="Google Shape;58;p5"/>
            <p:cNvSpPr/>
            <p:nvPr/>
          </p:nvSpPr>
          <p:spPr>
            <a:xfrm>
              <a:off x="8342884" y="1806800"/>
              <a:ext cx="3520800" cy="21693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cxnSp>
          <p:nvCxnSpPr>
            <p:cNvPr id="59" name="Google Shape;59;p5"/>
            <p:cNvCxnSpPr/>
            <p:nvPr/>
          </p:nvCxnSpPr>
          <p:spPr>
            <a:xfrm>
              <a:off x="633045" y="2586650"/>
              <a:ext cx="3520800" cy="0"/>
            </a:xfrm>
            <a:prstGeom prst="straightConnector1">
              <a:avLst/>
            </a:prstGeom>
            <a:noFill/>
            <a:ln cap="flat" cmpd="sng" w="9525">
              <a:solidFill>
                <a:schemeClr val="accent5"/>
              </a:solidFill>
              <a:prstDash val="solid"/>
              <a:round/>
              <a:headEnd len="med" w="med" type="none"/>
              <a:tailEnd len="med" w="med" type="none"/>
            </a:ln>
          </p:spPr>
        </p:cxnSp>
        <p:cxnSp>
          <p:nvCxnSpPr>
            <p:cNvPr id="60" name="Google Shape;60;p5"/>
            <p:cNvCxnSpPr/>
            <p:nvPr/>
          </p:nvCxnSpPr>
          <p:spPr>
            <a:xfrm>
              <a:off x="4488020" y="2586650"/>
              <a:ext cx="3520800" cy="0"/>
            </a:xfrm>
            <a:prstGeom prst="straightConnector1">
              <a:avLst/>
            </a:prstGeom>
            <a:noFill/>
            <a:ln cap="flat" cmpd="sng" w="9525">
              <a:solidFill>
                <a:schemeClr val="accent5"/>
              </a:solidFill>
              <a:prstDash val="solid"/>
              <a:round/>
              <a:headEnd len="med" w="med" type="none"/>
              <a:tailEnd len="med" w="med" type="none"/>
            </a:ln>
          </p:spPr>
        </p:cxnSp>
        <p:cxnSp>
          <p:nvCxnSpPr>
            <p:cNvPr id="61" name="Google Shape;61;p5"/>
            <p:cNvCxnSpPr/>
            <p:nvPr/>
          </p:nvCxnSpPr>
          <p:spPr>
            <a:xfrm>
              <a:off x="8355995" y="2586650"/>
              <a:ext cx="3520800" cy="0"/>
            </a:xfrm>
            <a:prstGeom prst="straightConnector1">
              <a:avLst/>
            </a:prstGeom>
            <a:noFill/>
            <a:ln cap="flat" cmpd="sng" w="9525">
              <a:solidFill>
                <a:schemeClr val="accent5"/>
              </a:solidFill>
              <a:prstDash val="solid"/>
              <a:round/>
              <a:headEnd len="med" w="med" type="none"/>
              <a:tailEnd len="med" w="med" type="none"/>
            </a:ln>
          </p:spPr>
        </p:cxnSp>
      </p:grpSp>
      <p:grpSp>
        <p:nvGrpSpPr>
          <p:cNvPr id="62" name="Google Shape;62;p5"/>
          <p:cNvGrpSpPr/>
          <p:nvPr/>
        </p:nvGrpSpPr>
        <p:grpSpPr>
          <a:xfrm flipH="1">
            <a:off x="12" y="-3"/>
            <a:ext cx="3132518" cy="2794162"/>
            <a:chOff x="1175579" y="42072"/>
            <a:chExt cx="1093871" cy="1635256"/>
          </a:xfrm>
        </p:grpSpPr>
        <p:sp>
          <p:nvSpPr>
            <p:cNvPr id="63" name="Google Shape;63;p5"/>
            <p:cNvSpPr/>
            <p:nvPr/>
          </p:nvSpPr>
          <p:spPr>
            <a:xfrm>
              <a:off x="1945353" y="42072"/>
              <a:ext cx="324097" cy="778989"/>
            </a:xfrm>
            <a:custGeom>
              <a:rect b="b" l="l" r="r" t="t"/>
              <a:pathLst>
                <a:path extrusionOk="0" h="778989" w="324097">
                  <a:moveTo>
                    <a:pt x="912" y="0"/>
                  </a:moveTo>
                  <a:lnTo>
                    <a:pt x="184773" y="9360"/>
                  </a:lnTo>
                  <a:cubicBezTo>
                    <a:pt x="184773" y="9360"/>
                    <a:pt x="204496" y="147415"/>
                    <a:pt x="220515" y="225818"/>
                  </a:cubicBezTo>
                  <a:cubicBezTo>
                    <a:pt x="254782" y="393562"/>
                    <a:pt x="317884" y="466137"/>
                    <a:pt x="317884" y="466137"/>
                  </a:cubicBezTo>
                  <a:lnTo>
                    <a:pt x="324098" y="778968"/>
                  </a:lnTo>
                  <a:cubicBezTo>
                    <a:pt x="324098" y="778968"/>
                    <a:pt x="227510" y="782660"/>
                    <a:pt x="160432" y="691958"/>
                  </a:cubicBezTo>
                  <a:cubicBezTo>
                    <a:pt x="-21879" y="445423"/>
                    <a:pt x="912" y="0"/>
                    <a:pt x="912"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5"/>
            <p:cNvSpPr/>
            <p:nvPr/>
          </p:nvSpPr>
          <p:spPr>
            <a:xfrm>
              <a:off x="1483834" y="48287"/>
              <a:ext cx="775262" cy="1250073"/>
            </a:xfrm>
            <a:custGeom>
              <a:rect b="b" l="l" r="r" t="t"/>
              <a:pathLst>
                <a:path extrusionOk="0" h="1250073" w="775262">
                  <a:moveTo>
                    <a:pt x="435" y="0"/>
                  </a:moveTo>
                  <a:lnTo>
                    <a:pt x="311194" y="4144"/>
                  </a:lnTo>
                  <a:cubicBezTo>
                    <a:pt x="311194" y="4144"/>
                    <a:pt x="362406" y="432545"/>
                    <a:pt x="425140" y="586301"/>
                  </a:cubicBezTo>
                  <a:cubicBezTo>
                    <a:pt x="530796" y="845267"/>
                    <a:pt x="769045" y="903273"/>
                    <a:pt x="769045" y="903273"/>
                  </a:cubicBezTo>
                  <a:lnTo>
                    <a:pt x="775263" y="1249254"/>
                  </a:lnTo>
                  <a:cubicBezTo>
                    <a:pt x="775263" y="1249254"/>
                    <a:pt x="410834" y="1281032"/>
                    <a:pt x="224183" y="948851"/>
                  </a:cubicBezTo>
                  <a:cubicBezTo>
                    <a:pt x="-20283" y="513790"/>
                    <a:pt x="435" y="0"/>
                    <a:pt x="435"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5"/>
            <p:cNvSpPr/>
            <p:nvPr/>
          </p:nvSpPr>
          <p:spPr>
            <a:xfrm>
              <a:off x="1175579" y="48287"/>
              <a:ext cx="1089731" cy="1629041"/>
            </a:xfrm>
            <a:custGeom>
              <a:rect b="b" l="l" r="r" t="t"/>
              <a:pathLst>
                <a:path extrusionOk="0" h="1629041" w="1089731">
                  <a:moveTo>
                    <a:pt x="0" y="0"/>
                  </a:moveTo>
                  <a:lnTo>
                    <a:pt x="215462" y="6215"/>
                  </a:lnTo>
                  <a:cubicBezTo>
                    <a:pt x="215462" y="6215"/>
                    <a:pt x="208880" y="622296"/>
                    <a:pt x="406060" y="969569"/>
                  </a:cubicBezTo>
                  <a:cubicBezTo>
                    <a:pt x="683672" y="1458497"/>
                    <a:pt x="1089731" y="1400488"/>
                    <a:pt x="1089731" y="1400488"/>
                  </a:cubicBezTo>
                  <a:lnTo>
                    <a:pt x="1081445" y="1628377"/>
                  </a:lnTo>
                  <a:cubicBezTo>
                    <a:pt x="1081445" y="1628377"/>
                    <a:pt x="499288" y="1661527"/>
                    <a:pt x="261040" y="1259609"/>
                  </a:cubicBezTo>
                  <a:cubicBezTo>
                    <a:pt x="-2060" y="815777"/>
                    <a:pt x="0" y="0"/>
                    <a:pt x="0"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6" name="Google Shape;66;p5"/>
          <p:cNvSpPr/>
          <p:nvPr/>
        </p:nvSpPr>
        <p:spPr>
          <a:xfrm>
            <a:off x="480645" y="1654400"/>
            <a:ext cx="3520800" cy="21693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7" name="Google Shape;67;p5"/>
          <p:cNvSpPr/>
          <p:nvPr/>
        </p:nvSpPr>
        <p:spPr>
          <a:xfrm>
            <a:off x="4335565" y="1654400"/>
            <a:ext cx="3520800" cy="21693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68" name="Google Shape;68;p5"/>
          <p:cNvSpPr/>
          <p:nvPr/>
        </p:nvSpPr>
        <p:spPr>
          <a:xfrm>
            <a:off x="8190484" y="1654400"/>
            <a:ext cx="3520800" cy="21693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cxnSp>
        <p:nvCxnSpPr>
          <p:cNvPr id="69" name="Google Shape;69;p5"/>
          <p:cNvCxnSpPr/>
          <p:nvPr/>
        </p:nvCxnSpPr>
        <p:spPr>
          <a:xfrm>
            <a:off x="480645" y="2434250"/>
            <a:ext cx="3520800" cy="0"/>
          </a:xfrm>
          <a:prstGeom prst="straightConnector1">
            <a:avLst/>
          </a:prstGeom>
          <a:noFill/>
          <a:ln cap="flat" cmpd="sng" w="9525">
            <a:solidFill>
              <a:schemeClr val="accent5"/>
            </a:solidFill>
            <a:prstDash val="solid"/>
            <a:round/>
            <a:headEnd len="med" w="med" type="none"/>
            <a:tailEnd len="med" w="med" type="none"/>
          </a:ln>
        </p:spPr>
      </p:cxnSp>
      <p:cxnSp>
        <p:nvCxnSpPr>
          <p:cNvPr id="70" name="Google Shape;70;p5"/>
          <p:cNvCxnSpPr/>
          <p:nvPr/>
        </p:nvCxnSpPr>
        <p:spPr>
          <a:xfrm>
            <a:off x="4335620" y="2434250"/>
            <a:ext cx="3520800" cy="0"/>
          </a:xfrm>
          <a:prstGeom prst="straightConnector1">
            <a:avLst/>
          </a:prstGeom>
          <a:noFill/>
          <a:ln cap="flat" cmpd="sng" w="9525">
            <a:solidFill>
              <a:schemeClr val="accent5"/>
            </a:solidFill>
            <a:prstDash val="solid"/>
            <a:round/>
            <a:headEnd len="med" w="med" type="none"/>
            <a:tailEnd len="med" w="med" type="none"/>
          </a:ln>
        </p:spPr>
      </p:cxnSp>
      <p:cxnSp>
        <p:nvCxnSpPr>
          <p:cNvPr id="71" name="Google Shape;71;p5"/>
          <p:cNvCxnSpPr/>
          <p:nvPr/>
        </p:nvCxnSpPr>
        <p:spPr>
          <a:xfrm>
            <a:off x="8203595" y="2434250"/>
            <a:ext cx="3520800" cy="0"/>
          </a:xfrm>
          <a:prstGeom prst="straightConnector1">
            <a:avLst/>
          </a:prstGeom>
          <a:noFill/>
          <a:ln cap="flat" cmpd="sng" w="9525">
            <a:solidFill>
              <a:schemeClr val="accent5"/>
            </a:solidFill>
            <a:prstDash val="solid"/>
            <a:round/>
            <a:headEnd len="med" w="med" type="none"/>
            <a:tailEnd len="med" w="med" type="none"/>
          </a:ln>
        </p:spPr>
      </p:cxnSp>
      <p:sp>
        <p:nvSpPr>
          <p:cNvPr id="72" name="Google Shape;72;p5"/>
          <p:cNvSpPr txBox="1"/>
          <p:nvPr>
            <p:ph type="title"/>
          </p:nvPr>
        </p:nvSpPr>
        <p:spPr>
          <a:xfrm>
            <a:off x="415600" y="517167"/>
            <a:ext cx="11360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0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73" name="Google Shape;73;p5"/>
          <p:cNvSpPr txBox="1"/>
          <p:nvPr>
            <p:ph idx="1" type="subTitle"/>
          </p:nvPr>
        </p:nvSpPr>
        <p:spPr>
          <a:xfrm>
            <a:off x="810351" y="1845325"/>
            <a:ext cx="29250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2200">
                <a:solidFill>
                  <a:schemeClr val="accent6"/>
                </a:solidFill>
                <a:latin typeface="Aclonica"/>
                <a:ea typeface="Aclonica"/>
                <a:cs typeface="Aclonica"/>
                <a:sym typeface="Acloni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4" name="Google Shape;74;p5"/>
          <p:cNvSpPr txBox="1"/>
          <p:nvPr>
            <p:ph idx="2" type="body"/>
          </p:nvPr>
        </p:nvSpPr>
        <p:spPr>
          <a:xfrm>
            <a:off x="810376" y="2485975"/>
            <a:ext cx="2925000" cy="12216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75" name="Google Shape;75;p5"/>
          <p:cNvSpPr txBox="1"/>
          <p:nvPr>
            <p:ph idx="3" type="subTitle"/>
          </p:nvPr>
        </p:nvSpPr>
        <p:spPr>
          <a:xfrm>
            <a:off x="4633462" y="1845325"/>
            <a:ext cx="29250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2200">
                <a:solidFill>
                  <a:schemeClr val="accent6"/>
                </a:solidFill>
                <a:latin typeface="Aclonica"/>
                <a:ea typeface="Aclonica"/>
                <a:cs typeface="Aclonica"/>
                <a:sym typeface="Acloni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6" name="Google Shape;76;p5"/>
          <p:cNvSpPr txBox="1"/>
          <p:nvPr>
            <p:ph idx="4" type="body"/>
          </p:nvPr>
        </p:nvSpPr>
        <p:spPr>
          <a:xfrm>
            <a:off x="4633487" y="2485975"/>
            <a:ext cx="2925000" cy="12216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77" name="Google Shape;77;p5"/>
          <p:cNvSpPr txBox="1"/>
          <p:nvPr>
            <p:ph idx="5" type="subTitle"/>
          </p:nvPr>
        </p:nvSpPr>
        <p:spPr>
          <a:xfrm>
            <a:off x="8456676" y="1845325"/>
            <a:ext cx="29250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2200">
                <a:solidFill>
                  <a:schemeClr val="accent6"/>
                </a:solidFill>
                <a:latin typeface="Aclonica"/>
                <a:ea typeface="Aclonica"/>
                <a:cs typeface="Aclonica"/>
                <a:sym typeface="Acloni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78" name="Google Shape;78;p5"/>
          <p:cNvSpPr txBox="1"/>
          <p:nvPr>
            <p:ph idx="6" type="body"/>
          </p:nvPr>
        </p:nvSpPr>
        <p:spPr>
          <a:xfrm>
            <a:off x="8456700" y="2485975"/>
            <a:ext cx="2925000" cy="12216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79" name="Google Shape;79;p5"/>
          <p:cNvSpPr txBox="1"/>
          <p:nvPr>
            <p:ph idx="7" type="subTitle"/>
          </p:nvPr>
        </p:nvSpPr>
        <p:spPr>
          <a:xfrm>
            <a:off x="810300" y="4310470"/>
            <a:ext cx="29250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2200">
                <a:solidFill>
                  <a:schemeClr val="accent6"/>
                </a:solidFill>
                <a:latin typeface="Aclonica"/>
                <a:ea typeface="Aclonica"/>
                <a:cs typeface="Aclonica"/>
                <a:sym typeface="Acloni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0" name="Google Shape;80;p5"/>
          <p:cNvSpPr txBox="1"/>
          <p:nvPr>
            <p:ph idx="8" type="body"/>
          </p:nvPr>
        </p:nvSpPr>
        <p:spPr>
          <a:xfrm>
            <a:off x="810325" y="4958744"/>
            <a:ext cx="2925000" cy="12216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81" name="Google Shape;81;p5"/>
          <p:cNvSpPr txBox="1"/>
          <p:nvPr>
            <p:ph idx="9" type="subTitle"/>
          </p:nvPr>
        </p:nvSpPr>
        <p:spPr>
          <a:xfrm>
            <a:off x="4633412" y="4310470"/>
            <a:ext cx="29250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2200">
                <a:solidFill>
                  <a:schemeClr val="accent6"/>
                </a:solidFill>
                <a:latin typeface="Aclonica"/>
                <a:ea typeface="Aclonica"/>
                <a:cs typeface="Aclonica"/>
                <a:sym typeface="Acloni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2" name="Google Shape;82;p5"/>
          <p:cNvSpPr txBox="1"/>
          <p:nvPr>
            <p:ph idx="13" type="body"/>
          </p:nvPr>
        </p:nvSpPr>
        <p:spPr>
          <a:xfrm>
            <a:off x="4633436" y="4958744"/>
            <a:ext cx="2925000" cy="12216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83" name="Google Shape;83;p5"/>
          <p:cNvSpPr txBox="1"/>
          <p:nvPr>
            <p:ph idx="14" type="subTitle"/>
          </p:nvPr>
        </p:nvSpPr>
        <p:spPr>
          <a:xfrm>
            <a:off x="8456625" y="4310470"/>
            <a:ext cx="29250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2200">
                <a:solidFill>
                  <a:schemeClr val="accent6"/>
                </a:solidFill>
                <a:latin typeface="Aclonica"/>
                <a:ea typeface="Aclonica"/>
                <a:cs typeface="Aclonica"/>
                <a:sym typeface="Acloni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84" name="Google Shape;84;p5"/>
          <p:cNvSpPr txBox="1"/>
          <p:nvPr>
            <p:ph idx="15" type="body"/>
          </p:nvPr>
        </p:nvSpPr>
        <p:spPr>
          <a:xfrm>
            <a:off x="8456650" y="4958744"/>
            <a:ext cx="2925000" cy="1221600"/>
          </a:xfrm>
          <a:prstGeom prst="rect">
            <a:avLst/>
          </a:prstGeom>
        </p:spPr>
        <p:txBody>
          <a:bodyPr anchorCtr="0" anchor="t" bIns="121900" lIns="121900" spcFirstLastPara="1" rIns="121900" wrap="square" tIns="121900">
            <a:normAutofit/>
          </a:bodyPr>
          <a:lstStyle>
            <a:lvl1pPr indent="-355600" lvl="0" marL="457200" rtl="0" algn="ctr">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bg>
      <p:bgPr>
        <a:solidFill>
          <a:schemeClr val="accent1"/>
        </a:solidFill>
      </p:bgPr>
    </p:bg>
    <p:spTree>
      <p:nvGrpSpPr>
        <p:cNvPr id="85" name="Shape 85"/>
        <p:cNvGrpSpPr/>
        <p:nvPr/>
      </p:nvGrpSpPr>
      <p:grpSpPr>
        <a:xfrm>
          <a:off x="0" y="0"/>
          <a:ext cx="0" cy="0"/>
          <a:chOff x="0" y="0"/>
          <a:chExt cx="0" cy="0"/>
        </a:xfrm>
      </p:grpSpPr>
      <p:sp>
        <p:nvSpPr>
          <p:cNvPr id="86" name="Google Shape;86;p6"/>
          <p:cNvSpPr/>
          <p:nvPr/>
        </p:nvSpPr>
        <p:spPr>
          <a:xfrm>
            <a:off x="1883700" y="1417950"/>
            <a:ext cx="8424600" cy="40221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87" name="Google Shape;87;p6"/>
          <p:cNvSpPr/>
          <p:nvPr/>
        </p:nvSpPr>
        <p:spPr>
          <a:xfrm>
            <a:off x="5190075" y="607475"/>
            <a:ext cx="1683900" cy="16839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cxnSp>
        <p:nvCxnSpPr>
          <p:cNvPr id="88" name="Google Shape;88;p6"/>
          <p:cNvCxnSpPr/>
          <p:nvPr/>
        </p:nvCxnSpPr>
        <p:spPr>
          <a:xfrm>
            <a:off x="1883695" y="4830525"/>
            <a:ext cx="8433300" cy="0"/>
          </a:xfrm>
          <a:prstGeom prst="straightConnector1">
            <a:avLst/>
          </a:prstGeom>
          <a:noFill/>
          <a:ln cap="flat" cmpd="sng" w="9525">
            <a:solidFill>
              <a:schemeClr val="accent4"/>
            </a:solidFill>
            <a:prstDash val="solid"/>
            <a:round/>
            <a:headEnd len="med" w="med" type="none"/>
            <a:tailEnd len="med" w="med" type="none"/>
          </a:ln>
        </p:spPr>
      </p:cxnSp>
      <p:sp>
        <p:nvSpPr>
          <p:cNvPr id="89" name="Google Shape;89;p6"/>
          <p:cNvSpPr txBox="1"/>
          <p:nvPr>
            <p:ph type="title"/>
          </p:nvPr>
        </p:nvSpPr>
        <p:spPr>
          <a:xfrm>
            <a:off x="2576950" y="2065300"/>
            <a:ext cx="7038300" cy="12783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000"/>
              <a:buNone/>
              <a:defRPr sz="7500"/>
            </a:lvl1pPr>
            <a:lvl2pPr lvl="1" rtl="0" algn="ctr">
              <a:spcBef>
                <a:spcPts val="0"/>
              </a:spcBef>
              <a:spcAft>
                <a:spcPts val="0"/>
              </a:spcAft>
              <a:buSzPts val="4500"/>
              <a:buNone/>
              <a:defRPr/>
            </a:lvl2pPr>
            <a:lvl3pPr lvl="2" rtl="0" algn="ctr">
              <a:spcBef>
                <a:spcPts val="0"/>
              </a:spcBef>
              <a:spcAft>
                <a:spcPts val="0"/>
              </a:spcAft>
              <a:buSzPts val="4500"/>
              <a:buNone/>
              <a:defRPr/>
            </a:lvl3pPr>
            <a:lvl4pPr lvl="3" rtl="0" algn="ctr">
              <a:spcBef>
                <a:spcPts val="0"/>
              </a:spcBef>
              <a:spcAft>
                <a:spcPts val="0"/>
              </a:spcAft>
              <a:buSzPts val="4500"/>
              <a:buNone/>
              <a:defRPr/>
            </a:lvl4pPr>
            <a:lvl5pPr lvl="4" rtl="0" algn="ctr">
              <a:spcBef>
                <a:spcPts val="0"/>
              </a:spcBef>
              <a:spcAft>
                <a:spcPts val="0"/>
              </a:spcAft>
              <a:buSzPts val="4500"/>
              <a:buNone/>
              <a:defRPr/>
            </a:lvl5pPr>
            <a:lvl6pPr lvl="5" rtl="0" algn="ctr">
              <a:spcBef>
                <a:spcPts val="0"/>
              </a:spcBef>
              <a:spcAft>
                <a:spcPts val="0"/>
              </a:spcAft>
              <a:buSzPts val="4500"/>
              <a:buNone/>
              <a:defRPr/>
            </a:lvl6pPr>
            <a:lvl7pPr lvl="6" rtl="0" algn="ctr">
              <a:spcBef>
                <a:spcPts val="0"/>
              </a:spcBef>
              <a:spcAft>
                <a:spcPts val="0"/>
              </a:spcAft>
              <a:buSzPts val="4500"/>
              <a:buNone/>
              <a:defRPr/>
            </a:lvl7pPr>
            <a:lvl8pPr lvl="7" rtl="0" algn="ctr">
              <a:spcBef>
                <a:spcPts val="0"/>
              </a:spcBef>
              <a:spcAft>
                <a:spcPts val="0"/>
              </a:spcAft>
              <a:buSzPts val="4500"/>
              <a:buNone/>
              <a:defRPr/>
            </a:lvl8pPr>
            <a:lvl9pPr lvl="8" rtl="0" algn="ctr">
              <a:spcBef>
                <a:spcPts val="0"/>
              </a:spcBef>
              <a:spcAft>
                <a:spcPts val="0"/>
              </a:spcAft>
              <a:buSzPts val="4500"/>
              <a:buNone/>
              <a:defRPr/>
            </a:lvl9pPr>
          </a:lstStyle>
          <a:p/>
        </p:txBody>
      </p:sp>
      <p:sp>
        <p:nvSpPr>
          <p:cNvPr id="90" name="Google Shape;90;p6"/>
          <p:cNvSpPr txBox="1"/>
          <p:nvPr>
            <p:ph idx="1" type="subTitle"/>
          </p:nvPr>
        </p:nvSpPr>
        <p:spPr>
          <a:xfrm>
            <a:off x="2576763" y="3343623"/>
            <a:ext cx="7038300" cy="5307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b="1" sz="2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1" name="Google Shape;91;p6"/>
          <p:cNvSpPr txBox="1"/>
          <p:nvPr>
            <p:ph idx="2" type="body"/>
          </p:nvPr>
        </p:nvSpPr>
        <p:spPr>
          <a:xfrm>
            <a:off x="2576813" y="3834150"/>
            <a:ext cx="7038300" cy="985500"/>
          </a:xfrm>
          <a:prstGeom prst="rect">
            <a:avLst/>
          </a:prstGeom>
        </p:spPr>
        <p:txBody>
          <a:bodyPr anchorCtr="0" anchor="t" bIns="121900" lIns="121900" spcFirstLastPara="1" rIns="121900" wrap="square" tIns="121900">
            <a:normAutofit/>
          </a:bodyPr>
          <a:lstStyle>
            <a:lvl1pPr indent="-355600" lvl="0" marL="457200" rtl="0" algn="ctr">
              <a:lnSpc>
                <a:spcPct val="90000"/>
              </a:lnSpc>
              <a:spcBef>
                <a:spcPts val="0"/>
              </a:spcBef>
              <a:spcAft>
                <a:spcPts val="0"/>
              </a:spcAft>
              <a:buSzPts val="2000"/>
              <a:buChar char="●"/>
              <a:defRPr sz="1800"/>
            </a:lvl1pPr>
            <a:lvl2pPr indent="-355600" lvl="1" marL="914400" rtl="0" algn="ctr">
              <a:spcBef>
                <a:spcPts val="0"/>
              </a:spcBef>
              <a:spcAft>
                <a:spcPts val="0"/>
              </a:spcAft>
              <a:buSzPts val="2000"/>
              <a:buChar char="○"/>
              <a:defRPr/>
            </a:lvl2pPr>
            <a:lvl3pPr indent="-355600" lvl="2" marL="1371600" rtl="0" algn="ctr">
              <a:spcBef>
                <a:spcPts val="0"/>
              </a:spcBef>
              <a:spcAft>
                <a:spcPts val="0"/>
              </a:spcAft>
              <a:buSzPts val="2000"/>
              <a:buChar char="■"/>
              <a:defRPr/>
            </a:lvl3pPr>
            <a:lvl4pPr indent="-355600" lvl="3" marL="1828800" rtl="0" algn="ctr">
              <a:spcBef>
                <a:spcPts val="0"/>
              </a:spcBef>
              <a:spcAft>
                <a:spcPts val="0"/>
              </a:spcAft>
              <a:buSzPts val="2000"/>
              <a:buChar char="●"/>
              <a:defRPr/>
            </a:lvl4pPr>
            <a:lvl5pPr indent="-355600" lvl="4" marL="2286000" rtl="0" algn="ctr">
              <a:spcBef>
                <a:spcPts val="0"/>
              </a:spcBef>
              <a:spcAft>
                <a:spcPts val="0"/>
              </a:spcAft>
              <a:buSzPts val="2000"/>
              <a:buChar char="○"/>
              <a:defRPr/>
            </a:lvl5pPr>
            <a:lvl6pPr indent="-355600" lvl="5" marL="2743200" rtl="0" algn="ctr">
              <a:spcBef>
                <a:spcPts val="0"/>
              </a:spcBef>
              <a:spcAft>
                <a:spcPts val="0"/>
              </a:spcAft>
              <a:buSzPts val="2000"/>
              <a:buChar char="■"/>
              <a:defRPr/>
            </a:lvl6pPr>
            <a:lvl7pPr indent="-355600" lvl="6" marL="3200400" rtl="0" algn="ctr">
              <a:spcBef>
                <a:spcPts val="0"/>
              </a:spcBef>
              <a:spcAft>
                <a:spcPts val="0"/>
              </a:spcAft>
              <a:buSzPts val="2000"/>
              <a:buChar char="●"/>
              <a:defRPr/>
            </a:lvl7pPr>
            <a:lvl8pPr indent="-355600" lvl="7" marL="3657600" rtl="0" algn="ctr">
              <a:spcBef>
                <a:spcPts val="0"/>
              </a:spcBef>
              <a:spcAft>
                <a:spcPts val="0"/>
              </a:spcAft>
              <a:buSzPts val="2000"/>
              <a:buChar char="○"/>
              <a:defRPr/>
            </a:lvl8pPr>
            <a:lvl9pPr indent="-355600" lvl="8" marL="4114800" rtl="0" algn="ctr">
              <a:spcBef>
                <a:spcPts val="0"/>
              </a:spcBef>
              <a:spcAft>
                <a:spcPts val="0"/>
              </a:spcAft>
              <a:buSzPts val="2000"/>
              <a:buChar char="■"/>
              <a:defRPr/>
            </a:lvl9pPr>
          </a:lstStyle>
          <a:p/>
        </p:txBody>
      </p:sp>
      <p:sp>
        <p:nvSpPr>
          <p:cNvPr id="92" name="Google Shape;92;p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bg>
      <p:bgPr>
        <a:solidFill>
          <a:schemeClr val="accent3"/>
        </a:solidFill>
      </p:bgPr>
    </p:bg>
    <p:spTree>
      <p:nvGrpSpPr>
        <p:cNvPr id="93" name="Shape 93"/>
        <p:cNvGrpSpPr/>
        <p:nvPr/>
      </p:nvGrpSpPr>
      <p:grpSpPr>
        <a:xfrm>
          <a:off x="0" y="0"/>
          <a:ext cx="0" cy="0"/>
          <a:chOff x="0" y="0"/>
          <a:chExt cx="0" cy="0"/>
        </a:xfrm>
      </p:grpSpPr>
      <p:sp>
        <p:nvSpPr>
          <p:cNvPr id="94" name="Google Shape;94;p7"/>
          <p:cNvSpPr/>
          <p:nvPr/>
        </p:nvSpPr>
        <p:spPr>
          <a:xfrm>
            <a:off x="1716638" y="1473925"/>
            <a:ext cx="4173600" cy="22359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cxnSp>
        <p:nvCxnSpPr>
          <p:cNvPr id="95" name="Google Shape;95;p7"/>
          <p:cNvCxnSpPr/>
          <p:nvPr/>
        </p:nvCxnSpPr>
        <p:spPr>
          <a:xfrm>
            <a:off x="1716704" y="2277720"/>
            <a:ext cx="4173600" cy="0"/>
          </a:xfrm>
          <a:prstGeom prst="straightConnector1">
            <a:avLst/>
          </a:prstGeom>
          <a:noFill/>
          <a:ln cap="flat" cmpd="sng" w="9525">
            <a:solidFill>
              <a:schemeClr val="accent5"/>
            </a:solidFill>
            <a:prstDash val="solid"/>
            <a:round/>
            <a:headEnd len="med" w="med" type="none"/>
            <a:tailEnd len="med" w="med" type="none"/>
          </a:ln>
        </p:spPr>
      </p:cxnSp>
      <p:sp>
        <p:nvSpPr>
          <p:cNvPr id="96" name="Google Shape;96;p7"/>
          <p:cNvSpPr txBox="1"/>
          <p:nvPr>
            <p:ph idx="1" type="subTitle"/>
          </p:nvPr>
        </p:nvSpPr>
        <p:spPr>
          <a:xfrm>
            <a:off x="1984663" y="1679175"/>
            <a:ext cx="3608400" cy="5799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2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97" name="Google Shape;97;p7"/>
          <p:cNvSpPr txBox="1"/>
          <p:nvPr>
            <p:ph idx="2" type="body"/>
          </p:nvPr>
        </p:nvSpPr>
        <p:spPr>
          <a:xfrm>
            <a:off x="1984695" y="2319831"/>
            <a:ext cx="3608400" cy="12978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98" name="Google Shape;98;p7"/>
          <p:cNvSpPr/>
          <p:nvPr/>
        </p:nvSpPr>
        <p:spPr>
          <a:xfrm>
            <a:off x="6286217" y="1473925"/>
            <a:ext cx="4173600" cy="22359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cxnSp>
        <p:nvCxnSpPr>
          <p:cNvPr id="99" name="Google Shape;99;p7"/>
          <p:cNvCxnSpPr/>
          <p:nvPr/>
        </p:nvCxnSpPr>
        <p:spPr>
          <a:xfrm>
            <a:off x="6301759" y="2277720"/>
            <a:ext cx="4173600" cy="0"/>
          </a:xfrm>
          <a:prstGeom prst="straightConnector1">
            <a:avLst/>
          </a:prstGeom>
          <a:noFill/>
          <a:ln cap="flat" cmpd="sng" w="9525">
            <a:solidFill>
              <a:schemeClr val="accent5"/>
            </a:solidFill>
            <a:prstDash val="solid"/>
            <a:round/>
            <a:headEnd len="med" w="med" type="none"/>
            <a:tailEnd len="med" w="med" type="none"/>
          </a:ln>
        </p:spPr>
      </p:cxnSp>
      <p:sp>
        <p:nvSpPr>
          <p:cNvPr id="100" name="Google Shape;100;p7"/>
          <p:cNvSpPr/>
          <p:nvPr/>
        </p:nvSpPr>
        <p:spPr>
          <a:xfrm>
            <a:off x="1716638" y="4162975"/>
            <a:ext cx="4173600" cy="22359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01" name="Google Shape;101;p7"/>
          <p:cNvSpPr/>
          <p:nvPr/>
        </p:nvSpPr>
        <p:spPr>
          <a:xfrm>
            <a:off x="6286217" y="4162975"/>
            <a:ext cx="4173600" cy="22359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cxnSp>
        <p:nvCxnSpPr>
          <p:cNvPr id="102" name="Google Shape;102;p7"/>
          <p:cNvCxnSpPr/>
          <p:nvPr/>
        </p:nvCxnSpPr>
        <p:spPr>
          <a:xfrm>
            <a:off x="1716704" y="4966770"/>
            <a:ext cx="4173600" cy="0"/>
          </a:xfrm>
          <a:prstGeom prst="straightConnector1">
            <a:avLst/>
          </a:prstGeom>
          <a:noFill/>
          <a:ln cap="flat" cmpd="sng" w="9525">
            <a:solidFill>
              <a:schemeClr val="accent5"/>
            </a:solidFill>
            <a:prstDash val="solid"/>
            <a:round/>
            <a:headEnd len="med" w="med" type="none"/>
            <a:tailEnd len="med" w="med" type="none"/>
          </a:ln>
        </p:spPr>
      </p:cxnSp>
      <p:cxnSp>
        <p:nvCxnSpPr>
          <p:cNvPr id="103" name="Google Shape;103;p7"/>
          <p:cNvCxnSpPr/>
          <p:nvPr/>
        </p:nvCxnSpPr>
        <p:spPr>
          <a:xfrm>
            <a:off x="6301759" y="4966770"/>
            <a:ext cx="4173600" cy="0"/>
          </a:xfrm>
          <a:prstGeom prst="straightConnector1">
            <a:avLst/>
          </a:prstGeom>
          <a:noFill/>
          <a:ln cap="flat" cmpd="sng" w="9525">
            <a:solidFill>
              <a:schemeClr val="accent5"/>
            </a:solidFill>
            <a:prstDash val="solid"/>
            <a:round/>
            <a:headEnd len="med" w="med" type="none"/>
            <a:tailEnd len="med" w="med" type="none"/>
          </a:ln>
        </p:spPr>
      </p:cxnSp>
      <p:sp>
        <p:nvSpPr>
          <p:cNvPr id="104" name="Google Shape;104;p7"/>
          <p:cNvSpPr txBox="1"/>
          <p:nvPr>
            <p:ph type="title"/>
          </p:nvPr>
        </p:nvSpPr>
        <p:spPr>
          <a:xfrm>
            <a:off x="633300" y="400675"/>
            <a:ext cx="10925400" cy="8742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4000"/>
              <a:buNone/>
              <a:defRPr>
                <a:solidFill>
                  <a:schemeClr val="accent6"/>
                </a:solidFill>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105" name="Google Shape;105;p7"/>
          <p:cNvSpPr txBox="1"/>
          <p:nvPr>
            <p:ph idx="3" type="subTitle"/>
          </p:nvPr>
        </p:nvSpPr>
        <p:spPr>
          <a:xfrm>
            <a:off x="6604865" y="1679175"/>
            <a:ext cx="3608400" cy="5799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2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6" name="Google Shape;106;p7"/>
          <p:cNvSpPr txBox="1"/>
          <p:nvPr>
            <p:ph idx="4" type="body"/>
          </p:nvPr>
        </p:nvSpPr>
        <p:spPr>
          <a:xfrm>
            <a:off x="6604907" y="2319831"/>
            <a:ext cx="3608400" cy="12978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107" name="Google Shape;107;p7"/>
          <p:cNvSpPr txBox="1"/>
          <p:nvPr>
            <p:ph idx="5" type="subTitle"/>
          </p:nvPr>
        </p:nvSpPr>
        <p:spPr>
          <a:xfrm>
            <a:off x="2040863" y="4351850"/>
            <a:ext cx="3608400" cy="5799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2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08" name="Google Shape;108;p7"/>
          <p:cNvSpPr txBox="1"/>
          <p:nvPr>
            <p:ph idx="6" type="body"/>
          </p:nvPr>
        </p:nvSpPr>
        <p:spPr>
          <a:xfrm>
            <a:off x="2040908" y="4992506"/>
            <a:ext cx="3608400" cy="12978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109" name="Google Shape;109;p7"/>
          <p:cNvSpPr txBox="1"/>
          <p:nvPr>
            <p:ph idx="7" type="body"/>
          </p:nvPr>
        </p:nvSpPr>
        <p:spPr>
          <a:xfrm>
            <a:off x="6598945" y="4992506"/>
            <a:ext cx="3608400" cy="12978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110" name="Google Shape;110;p7"/>
          <p:cNvSpPr txBox="1"/>
          <p:nvPr>
            <p:ph idx="8" type="subTitle"/>
          </p:nvPr>
        </p:nvSpPr>
        <p:spPr>
          <a:xfrm>
            <a:off x="6598910" y="4351850"/>
            <a:ext cx="3608400" cy="5799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800"/>
              <a:buNone/>
              <a:defRPr b="1" sz="250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11" name="Google Shape;111;p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112" name="Shape 112"/>
        <p:cNvGrpSpPr/>
        <p:nvPr/>
      </p:nvGrpSpPr>
      <p:grpSpPr>
        <a:xfrm>
          <a:off x="0" y="0"/>
          <a:ext cx="0" cy="0"/>
          <a:chOff x="0" y="0"/>
          <a:chExt cx="0" cy="0"/>
        </a:xfrm>
      </p:grpSpPr>
      <p:grpSp>
        <p:nvGrpSpPr>
          <p:cNvPr id="113" name="Google Shape;113;p8"/>
          <p:cNvGrpSpPr/>
          <p:nvPr/>
        </p:nvGrpSpPr>
        <p:grpSpPr>
          <a:xfrm rot="10800000">
            <a:off x="2977362" y="-28"/>
            <a:ext cx="9214648" cy="6858060"/>
            <a:chOff x="362641" y="114409"/>
            <a:chExt cx="2526707" cy="1880466"/>
          </a:xfrm>
        </p:grpSpPr>
        <p:sp>
          <p:nvSpPr>
            <p:cNvPr id="114" name="Google Shape;114;p8"/>
            <p:cNvSpPr/>
            <p:nvPr/>
          </p:nvSpPr>
          <p:spPr>
            <a:xfrm>
              <a:off x="369201" y="114409"/>
              <a:ext cx="2520147" cy="1880466"/>
            </a:xfrm>
            <a:custGeom>
              <a:rect b="b" l="l" r="r" t="t"/>
              <a:pathLst>
                <a:path extrusionOk="0" h="1880466" w="2520147">
                  <a:moveTo>
                    <a:pt x="0" y="1731422"/>
                  </a:moveTo>
                  <a:lnTo>
                    <a:pt x="6576" y="1880466"/>
                  </a:lnTo>
                  <a:lnTo>
                    <a:pt x="547962" y="1876082"/>
                  </a:lnTo>
                  <a:cubicBezTo>
                    <a:pt x="547962" y="1876082"/>
                    <a:pt x="1437335" y="1427914"/>
                    <a:pt x="1711000" y="1132433"/>
                  </a:cubicBezTo>
                  <a:cubicBezTo>
                    <a:pt x="2390021" y="399290"/>
                    <a:pt x="2520148" y="2790"/>
                    <a:pt x="2520148" y="2790"/>
                  </a:cubicBezTo>
                  <a:lnTo>
                    <a:pt x="1830691" y="0"/>
                  </a:lnTo>
                  <a:cubicBezTo>
                    <a:pt x="1830691" y="0"/>
                    <a:pt x="1773912" y="553078"/>
                    <a:pt x="1222983" y="998485"/>
                  </a:cubicBezTo>
                  <a:cubicBezTo>
                    <a:pt x="733107" y="1394529"/>
                    <a:pt x="0" y="1731422"/>
                    <a:pt x="0" y="17314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8"/>
            <p:cNvSpPr/>
            <p:nvPr/>
          </p:nvSpPr>
          <p:spPr>
            <a:xfrm>
              <a:off x="369201" y="118650"/>
              <a:ext cx="1606627" cy="1562791"/>
            </a:xfrm>
            <a:custGeom>
              <a:rect b="b" l="l" r="r" t="t"/>
              <a:pathLst>
                <a:path extrusionOk="0" h="1562791" w="1606627">
                  <a:moveTo>
                    <a:pt x="2192" y="957839"/>
                  </a:moveTo>
                  <a:cubicBezTo>
                    <a:pt x="2192" y="957839"/>
                    <a:pt x="314770" y="764780"/>
                    <a:pt x="585225" y="565499"/>
                  </a:cubicBezTo>
                  <a:cubicBezTo>
                    <a:pt x="876742" y="350698"/>
                    <a:pt x="944690" y="0"/>
                    <a:pt x="944690" y="0"/>
                  </a:cubicBezTo>
                  <a:lnTo>
                    <a:pt x="1606628" y="2192"/>
                  </a:lnTo>
                  <a:cubicBezTo>
                    <a:pt x="1606628" y="2192"/>
                    <a:pt x="1516330" y="472983"/>
                    <a:pt x="1157298" y="802217"/>
                  </a:cubicBezTo>
                  <a:cubicBezTo>
                    <a:pt x="629062" y="1286616"/>
                    <a:pt x="0" y="1562791"/>
                    <a:pt x="0" y="1562791"/>
                  </a:cubicBezTo>
                  <a:lnTo>
                    <a:pt x="2192" y="95783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 name="Google Shape;116;p8"/>
            <p:cNvSpPr/>
            <p:nvPr/>
          </p:nvSpPr>
          <p:spPr>
            <a:xfrm>
              <a:off x="362641" y="115159"/>
              <a:ext cx="764692" cy="686324"/>
            </a:xfrm>
            <a:custGeom>
              <a:rect b="b" l="l" r="r" t="t"/>
              <a:pathLst>
                <a:path extrusionOk="0" h="686324" w="764692">
                  <a:moveTo>
                    <a:pt x="1264" y="259110"/>
                  </a:moveTo>
                  <a:lnTo>
                    <a:pt x="0" y="686324"/>
                  </a:lnTo>
                  <a:cubicBezTo>
                    <a:pt x="0" y="686324"/>
                    <a:pt x="342963" y="491067"/>
                    <a:pt x="439855" y="413311"/>
                  </a:cubicBezTo>
                  <a:cubicBezTo>
                    <a:pt x="746994" y="166842"/>
                    <a:pt x="764693" y="6320"/>
                    <a:pt x="764693" y="6320"/>
                  </a:cubicBezTo>
                  <a:lnTo>
                    <a:pt x="257847" y="0"/>
                  </a:lnTo>
                  <a:cubicBezTo>
                    <a:pt x="257847" y="0"/>
                    <a:pt x="188329" y="106172"/>
                    <a:pt x="145354" y="142827"/>
                  </a:cubicBezTo>
                  <a:cubicBezTo>
                    <a:pt x="102379" y="179481"/>
                    <a:pt x="1264" y="259110"/>
                    <a:pt x="1264" y="2591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7" name="Google Shape;117;p8"/>
          <p:cNvSpPr/>
          <p:nvPr/>
        </p:nvSpPr>
        <p:spPr>
          <a:xfrm>
            <a:off x="1257750" y="1119000"/>
            <a:ext cx="9676500" cy="46200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18" name="Google Shape;118;p8"/>
          <p:cNvSpPr txBox="1"/>
          <p:nvPr>
            <p:ph type="title"/>
          </p:nvPr>
        </p:nvSpPr>
        <p:spPr>
          <a:xfrm>
            <a:off x="1645710" y="1381825"/>
            <a:ext cx="89772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0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119" name="Google Shape;119;p8"/>
          <p:cNvSpPr txBox="1"/>
          <p:nvPr>
            <p:ph idx="1" type="body"/>
          </p:nvPr>
        </p:nvSpPr>
        <p:spPr>
          <a:xfrm>
            <a:off x="1645700" y="2322225"/>
            <a:ext cx="4214100" cy="30933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120" name="Google Shape;120;p8"/>
          <p:cNvSpPr txBox="1"/>
          <p:nvPr>
            <p:ph idx="2" type="body"/>
          </p:nvPr>
        </p:nvSpPr>
        <p:spPr>
          <a:xfrm>
            <a:off x="6408729" y="2322225"/>
            <a:ext cx="4214100" cy="3093300"/>
          </a:xfrm>
          <a:prstGeom prst="rect">
            <a:avLst/>
          </a:prstGeom>
        </p:spPr>
        <p:txBody>
          <a:bodyPr anchorCtr="0" anchor="t" bIns="121900" lIns="121900" spcFirstLastPara="1" rIns="121900" wrap="square" tIns="121900">
            <a:normAutofit/>
          </a:bodyPr>
          <a:lstStyle>
            <a:lvl1pPr indent="-349250" lvl="0" marL="457200">
              <a:spcBef>
                <a:spcPts val="0"/>
              </a:spcBef>
              <a:spcAft>
                <a:spcPts val="0"/>
              </a:spcAft>
              <a:buSzPts val="1900"/>
              <a:buChar char="●"/>
              <a:defRPr/>
            </a:lvl1pPr>
            <a:lvl2pPr indent="-330200" lvl="1" marL="914400">
              <a:spcBef>
                <a:spcPts val="0"/>
              </a:spcBef>
              <a:spcAft>
                <a:spcPts val="0"/>
              </a:spcAft>
              <a:buSzPts val="1600"/>
              <a:buChar char="○"/>
              <a:defRPr sz="1600"/>
            </a:lvl2pPr>
            <a:lvl3pPr indent="-330200" lvl="2" marL="1371600">
              <a:spcBef>
                <a:spcPts val="0"/>
              </a:spcBef>
              <a:spcAft>
                <a:spcPts val="0"/>
              </a:spcAft>
              <a:buSzPts val="1600"/>
              <a:buChar char="■"/>
              <a:defRPr sz="1600"/>
            </a:lvl3pPr>
            <a:lvl4pPr indent="-330200" lvl="3" marL="1828800">
              <a:spcBef>
                <a:spcPts val="0"/>
              </a:spcBef>
              <a:spcAft>
                <a:spcPts val="0"/>
              </a:spcAft>
              <a:buSzPts val="1600"/>
              <a:buChar char="●"/>
              <a:defRPr sz="1600"/>
            </a:lvl4pPr>
            <a:lvl5pPr indent="-330200" lvl="4" marL="2286000">
              <a:spcBef>
                <a:spcPts val="0"/>
              </a:spcBef>
              <a:spcAft>
                <a:spcPts val="0"/>
              </a:spcAft>
              <a:buSzPts val="1600"/>
              <a:buChar char="○"/>
              <a:defRPr sz="1600"/>
            </a:lvl5pPr>
            <a:lvl6pPr indent="-330200" lvl="5" marL="2743200">
              <a:spcBef>
                <a:spcPts val="0"/>
              </a:spcBef>
              <a:spcAft>
                <a:spcPts val="0"/>
              </a:spcAft>
              <a:buSzPts val="1600"/>
              <a:buChar char="■"/>
              <a:defRPr sz="1600"/>
            </a:lvl6pPr>
            <a:lvl7pPr indent="-330200" lvl="6" marL="3200400">
              <a:spcBef>
                <a:spcPts val="0"/>
              </a:spcBef>
              <a:spcAft>
                <a:spcPts val="0"/>
              </a:spcAft>
              <a:buSzPts val="1600"/>
              <a:buChar char="●"/>
              <a:defRPr sz="1600"/>
            </a:lvl7pPr>
            <a:lvl8pPr indent="-330200" lvl="7" marL="3657600">
              <a:spcBef>
                <a:spcPts val="0"/>
              </a:spcBef>
              <a:spcAft>
                <a:spcPts val="0"/>
              </a:spcAft>
              <a:buSzPts val="1600"/>
              <a:buChar char="○"/>
              <a:defRPr sz="1600"/>
            </a:lvl8pPr>
            <a:lvl9pPr indent="-330200" lvl="8" marL="4114800">
              <a:spcBef>
                <a:spcPts val="0"/>
              </a:spcBef>
              <a:spcAft>
                <a:spcPts val="0"/>
              </a:spcAft>
              <a:buSzPts val="1600"/>
              <a:buChar char="■"/>
              <a:defRPr sz="1600"/>
            </a:lvl9pPr>
          </a:lstStyle>
          <a:p/>
        </p:txBody>
      </p:sp>
      <p:sp>
        <p:nvSpPr>
          <p:cNvPr id="121" name="Google Shape;121;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bg>
      <p:bgPr>
        <a:solidFill>
          <a:schemeClr val="accent1"/>
        </a:solidFill>
      </p:bgPr>
    </p:bg>
    <p:spTree>
      <p:nvGrpSpPr>
        <p:cNvPr id="122" name="Shape 122"/>
        <p:cNvGrpSpPr/>
        <p:nvPr/>
      </p:nvGrpSpPr>
      <p:grpSpPr>
        <a:xfrm>
          <a:off x="0" y="0"/>
          <a:ext cx="0" cy="0"/>
          <a:chOff x="0" y="0"/>
          <a:chExt cx="0" cy="0"/>
        </a:xfrm>
      </p:grpSpPr>
      <p:grpSp>
        <p:nvGrpSpPr>
          <p:cNvPr id="123" name="Google Shape;123;p9"/>
          <p:cNvGrpSpPr/>
          <p:nvPr/>
        </p:nvGrpSpPr>
        <p:grpSpPr>
          <a:xfrm>
            <a:off x="934500" y="1552225"/>
            <a:ext cx="3147300" cy="4694275"/>
            <a:chOff x="934500" y="1552225"/>
            <a:chExt cx="3147300" cy="4694275"/>
          </a:xfrm>
        </p:grpSpPr>
        <p:sp>
          <p:nvSpPr>
            <p:cNvPr id="124" name="Google Shape;124;p9"/>
            <p:cNvSpPr/>
            <p:nvPr/>
          </p:nvSpPr>
          <p:spPr>
            <a:xfrm>
              <a:off x="934500" y="2224400"/>
              <a:ext cx="3147300" cy="40221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5" name="Google Shape;125;p9"/>
            <p:cNvSpPr/>
            <p:nvPr/>
          </p:nvSpPr>
          <p:spPr>
            <a:xfrm>
              <a:off x="1833600" y="1552225"/>
              <a:ext cx="1349100" cy="134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grpSp>
        <p:nvGrpSpPr>
          <p:cNvPr id="126" name="Google Shape;126;p9"/>
          <p:cNvGrpSpPr/>
          <p:nvPr/>
        </p:nvGrpSpPr>
        <p:grpSpPr>
          <a:xfrm>
            <a:off x="4522350" y="1552238"/>
            <a:ext cx="3147300" cy="4694275"/>
            <a:chOff x="4522350" y="1552238"/>
            <a:chExt cx="3147300" cy="4694275"/>
          </a:xfrm>
        </p:grpSpPr>
        <p:sp>
          <p:nvSpPr>
            <p:cNvPr id="127" name="Google Shape;127;p9"/>
            <p:cNvSpPr/>
            <p:nvPr/>
          </p:nvSpPr>
          <p:spPr>
            <a:xfrm>
              <a:off x="4522350" y="2224413"/>
              <a:ext cx="3147300" cy="40221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28" name="Google Shape;128;p9"/>
            <p:cNvSpPr/>
            <p:nvPr/>
          </p:nvSpPr>
          <p:spPr>
            <a:xfrm>
              <a:off x="5421450" y="1552238"/>
              <a:ext cx="1349100" cy="134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grpSp>
        <p:nvGrpSpPr>
          <p:cNvPr id="129" name="Google Shape;129;p9"/>
          <p:cNvGrpSpPr/>
          <p:nvPr/>
        </p:nvGrpSpPr>
        <p:grpSpPr>
          <a:xfrm>
            <a:off x="8110200" y="1552225"/>
            <a:ext cx="3147300" cy="4694275"/>
            <a:chOff x="8110200" y="1552225"/>
            <a:chExt cx="3147300" cy="4694275"/>
          </a:xfrm>
        </p:grpSpPr>
        <p:sp>
          <p:nvSpPr>
            <p:cNvPr id="130" name="Google Shape;130;p9"/>
            <p:cNvSpPr/>
            <p:nvPr/>
          </p:nvSpPr>
          <p:spPr>
            <a:xfrm>
              <a:off x="8110200" y="2224400"/>
              <a:ext cx="3147300" cy="40221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31" name="Google Shape;131;p9"/>
            <p:cNvSpPr/>
            <p:nvPr/>
          </p:nvSpPr>
          <p:spPr>
            <a:xfrm>
              <a:off x="9009300" y="1552225"/>
              <a:ext cx="1349100" cy="134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sp>
        <p:nvSpPr>
          <p:cNvPr id="132" name="Google Shape;132;p9"/>
          <p:cNvSpPr txBox="1"/>
          <p:nvPr>
            <p:ph type="title"/>
          </p:nvPr>
        </p:nvSpPr>
        <p:spPr>
          <a:xfrm>
            <a:off x="766950" y="5274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000"/>
              <a:buNone/>
              <a:defRPr>
                <a:solidFill>
                  <a:schemeClr val="accent6"/>
                </a:solidFill>
              </a:defRPr>
            </a:lvl1pPr>
            <a:lvl2pPr lvl="1" rtl="0">
              <a:spcBef>
                <a:spcPts val="0"/>
              </a:spcBef>
              <a:spcAft>
                <a:spcPts val="0"/>
              </a:spcAft>
              <a:buSzPts val="4000"/>
              <a:buNone/>
              <a:defRPr sz="4000"/>
            </a:lvl2pPr>
            <a:lvl3pPr lvl="2" rtl="0">
              <a:spcBef>
                <a:spcPts val="0"/>
              </a:spcBef>
              <a:spcAft>
                <a:spcPts val="0"/>
              </a:spcAft>
              <a:buSzPts val="4000"/>
              <a:buNone/>
              <a:defRPr sz="4000"/>
            </a:lvl3pPr>
            <a:lvl4pPr lvl="3" rtl="0">
              <a:spcBef>
                <a:spcPts val="0"/>
              </a:spcBef>
              <a:spcAft>
                <a:spcPts val="0"/>
              </a:spcAft>
              <a:buSzPts val="4000"/>
              <a:buNone/>
              <a:defRPr sz="4000"/>
            </a:lvl4pPr>
            <a:lvl5pPr lvl="4" rtl="0">
              <a:spcBef>
                <a:spcPts val="0"/>
              </a:spcBef>
              <a:spcAft>
                <a:spcPts val="0"/>
              </a:spcAft>
              <a:buSzPts val="4000"/>
              <a:buNone/>
              <a:defRPr sz="4000"/>
            </a:lvl5pPr>
            <a:lvl6pPr lvl="5" rtl="0">
              <a:spcBef>
                <a:spcPts val="0"/>
              </a:spcBef>
              <a:spcAft>
                <a:spcPts val="0"/>
              </a:spcAft>
              <a:buSzPts val="4000"/>
              <a:buNone/>
              <a:defRPr sz="4000"/>
            </a:lvl6pPr>
            <a:lvl7pPr lvl="6" rtl="0">
              <a:spcBef>
                <a:spcPts val="0"/>
              </a:spcBef>
              <a:spcAft>
                <a:spcPts val="0"/>
              </a:spcAft>
              <a:buSzPts val="4000"/>
              <a:buNone/>
              <a:defRPr sz="4000"/>
            </a:lvl7pPr>
            <a:lvl8pPr lvl="7" rtl="0">
              <a:spcBef>
                <a:spcPts val="0"/>
              </a:spcBef>
              <a:spcAft>
                <a:spcPts val="0"/>
              </a:spcAft>
              <a:buSzPts val="4000"/>
              <a:buNone/>
              <a:defRPr sz="4000"/>
            </a:lvl8pPr>
            <a:lvl9pPr lvl="8" rtl="0">
              <a:spcBef>
                <a:spcPts val="0"/>
              </a:spcBef>
              <a:spcAft>
                <a:spcPts val="0"/>
              </a:spcAft>
              <a:buSzPts val="4000"/>
              <a:buNone/>
              <a:defRPr sz="4000"/>
            </a:lvl9pPr>
          </a:lstStyle>
          <a:p/>
        </p:txBody>
      </p:sp>
      <p:sp>
        <p:nvSpPr>
          <p:cNvPr id="133" name="Google Shape;133;p9"/>
          <p:cNvSpPr txBox="1"/>
          <p:nvPr>
            <p:ph idx="1" type="body"/>
          </p:nvPr>
        </p:nvSpPr>
        <p:spPr>
          <a:xfrm>
            <a:off x="1046400" y="3451357"/>
            <a:ext cx="29235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34" name="Google Shape;134;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35" name="Google Shape;135;p9"/>
          <p:cNvSpPr txBox="1"/>
          <p:nvPr>
            <p:ph idx="2" type="subTitle"/>
          </p:nvPr>
        </p:nvSpPr>
        <p:spPr>
          <a:xfrm>
            <a:off x="1046400" y="2816325"/>
            <a:ext cx="2923500" cy="6348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244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36" name="Google Shape;136;p9"/>
          <p:cNvSpPr txBox="1"/>
          <p:nvPr>
            <p:ph idx="3" type="body"/>
          </p:nvPr>
        </p:nvSpPr>
        <p:spPr>
          <a:xfrm>
            <a:off x="4671600" y="3451370"/>
            <a:ext cx="28488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37" name="Google Shape;137;p9"/>
          <p:cNvSpPr txBox="1"/>
          <p:nvPr>
            <p:ph idx="4" type="subTitle"/>
          </p:nvPr>
        </p:nvSpPr>
        <p:spPr>
          <a:xfrm>
            <a:off x="4671600" y="2816325"/>
            <a:ext cx="2848800" cy="6348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244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38" name="Google Shape;138;p9"/>
          <p:cNvSpPr txBox="1"/>
          <p:nvPr>
            <p:ph idx="5" type="body"/>
          </p:nvPr>
        </p:nvSpPr>
        <p:spPr>
          <a:xfrm>
            <a:off x="8259450" y="3451357"/>
            <a:ext cx="28488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39" name="Google Shape;139;p9"/>
          <p:cNvSpPr txBox="1"/>
          <p:nvPr>
            <p:ph idx="6" type="subTitle"/>
          </p:nvPr>
        </p:nvSpPr>
        <p:spPr>
          <a:xfrm>
            <a:off x="8259450" y="2816325"/>
            <a:ext cx="2848800" cy="6348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sz="2440"/>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40" name="Google Shape;140;p9"/>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Agenda">
  <p:cSld name="TITLE_AND_TWO_COLUMNS_1_2">
    <p:spTree>
      <p:nvGrpSpPr>
        <p:cNvPr id="141" name="Shape 141"/>
        <p:cNvGrpSpPr/>
        <p:nvPr/>
      </p:nvGrpSpPr>
      <p:grpSpPr>
        <a:xfrm>
          <a:off x="0" y="0"/>
          <a:ext cx="0" cy="0"/>
          <a:chOff x="0" y="0"/>
          <a:chExt cx="0" cy="0"/>
        </a:xfrm>
      </p:grpSpPr>
      <p:grpSp>
        <p:nvGrpSpPr>
          <p:cNvPr id="142" name="Google Shape;142;p10"/>
          <p:cNvGrpSpPr/>
          <p:nvPr/>
        </p:nvGrpSpPr>
        <p:grpSpPr>
          <a:xfrm flipH="1">
            <a:off x="9394774" y="0"/>
            <a:ext cx="2825449" cy="5744340"/>
            <a:chOff x="2429900" y="42589"/>
            <a:chExt cx="825817" cy="1634422"/>
          </a:xfrm>
        </p:grpSpPr>
        <p:sp>
          <p:nvSpPr>
            <p:cNvPr id="143" name="Google Shape;143;p10"/>
            <p:cNvSpPr/>
            <p:nvPr/>
          </p:nvSpPr>
          <p:spPr>
            <a:xfrm>
              <a:off x="2438166" y="42589"/>
              <a:ext cx="817551" cy="1634422"/>
            </a:xfrm>
            <a:custGeom>
              <a:rect b="b" l="l" r="r" t="t"/>
              <a:pathLst>
                <a:path extrusionOk="0" h="1634422" w="817551">
                  <a:moveTo>
                    <a:pt x="485597" y="721"/>
                  </a:moveTo>
                  <a:lnTo>
                    <a:pt x="812665" y="0"/>
                  </a:lnTo>
                  <a:cubicBezTo>
                    <a:pt x="812665" y="0"/>
                    <a:pt x="859393" y="627589"/>
                    <a:pt x="663848" y="1041348"/>
                  </a:cubicBezTo>
                  <a:cubicBezTo>
                    <a:pt x="490042" y="1409108"/>
                    <a:pt x="11056" y="1634423"/>
                    <a:pt x="11056" y="1634423"/>
                  </a:cubicBezTo>
                  <a:lnTo>
                    <a:pt x="0" y="1287430"/>
                  </a:lnTo>
                  <a:cubicBezTo>
                    <a:pt x="0" y="1287430"/>
                    <a:pt x="275434" y="1125246"/>
                    <a:pt x="395619" y="860373"/>
                  </a:cubicBezTo>
                  <a:cubicBezTo>
                    <a:pt x="587367" y="437801"/>
                    <a:pt x="485597" y="721"/>
                    <a:pt x="485597" y="7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10"/>
            <p:cNvSpPr/>
            <p:nvPr/>
          </p:nvSpPr>
          <p:spPr>
            <a:xfrm>
              <a:off x="2429900" y="42589"/>
              <a:ext cx="360580" cy="1059641"/>
            </a:xfrm>
            <a:custGeom>
              <a:rect b="b" l="l" r="r" t="t"/>
              <a:pathLst>
                <a:path extrusionOk="0" h="1059641" w="360580">
                  <a:moveTo>
                    <a:pt x="8197" y="1059642"/>
                  </a:moveTo>
                  <a:lnTo>
                    <a:pt x="0" y="2392"/>
                  </a:lnTo>
                  <a:lnTo>
                    <a:pt x="314944" y="0"/>
                  </a:lnTo>
                  <a:cubicBezTo>
                    <a:pt x="314944" y="0"/>
                    <a:pt x="385928" y="247339"/>
                    <a:pt x="350839" y="457592"/>
                  </a:cubicBezTo>
                  <a:cubicBezTo>
                    <a:pt x="298756" y="769666"/>
                    <a:pt x="8197" y="1059642"/>
                    <a:pt x="8197" y="105964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5" name="Google Shape;145;p10"/>
          <p:cNvGrpSpPr/>
          <p:nvPr/>
        </p:nvGrpSpPr>
        <p:grpSpPr>
          <a:xfrm>
            <a:off x="128" y="2"/>
            <a:ext cx="6958526" cy="6858056"/>
            <a:chOff x="3599167" y="76925"/>
            <a:chExt cx="1918429" cy="1890730"/>
          </a:xfrm>
        </p:grpSpPr>
        <p:sp>
          <p:nvSpPr>
            <p:cNvPr id="146" name="Google Shape;146;p10"/>
            <p:cNvSpPr/>
            <p:nvPr/>
          </p:nvSpPr>
          <p:spPr>
            <a:xfrm>
              <a:off x="3602454" y="76925"/>
              <a:ext cx="1915142" cy="1885548"/>
            </a:xfrm>
            <a:custGeom>
              <a:rect b="b" l="l" r="r" t="t"/>
              <a:pathLst>
                <a:path extrusionOk="0" h="1885548" w="1915142">
                  <a:moveTo>
                    <a:pt x="3522" y="230632"/>
                  </a:moveTo>
                  <a:lnTo>
                    <a:pt x="0" y="5282"/>
                  </a:lnTo>
                  <a:lnTo>
                    <a:pt x="676049" y="0"/>
                  </a:lnTo>
                  <a:cubicBezTo>
                    <a:pt x="676049" y="0"/>
                    <a:pt x="1213033" y="227111"/>
                    <a:pt x="1531661" y="589784"/>
                  </a:cubicBezTo>
                  <a:cubicBezTo>
                    <a:pt x="1723421" y="808023"/>
                    <a:pt x="1787826" y="866190"/>
                    <a:pt x="1874982" y="1190133"/>
                  </a:cubicBezTo>
                  <a:cubicBezTo>
                    <a:pt x="1962138" y="1514072"/>
                    <a:pt x="1880285" y="1885549"/>
                    <a:pt x="1880285" y="1885549"/>
                  </a:cubicBezTo>
                  <a:lnTo>
                    <a:pt x="1424305" y="1883788"/>
                  </a:lnTo>
                  <a:cubicBezTo>
                    <a:pt x="1424305" y="1883788"/>
                    <a:pt x="1529353" y="1359576"/>
                    <a:pt x="1276386" y="966543"/>
                  </a:cubicBezTo>
                  <a:cubicBezTo>
                    <a:pt x="818665" y="255280"/>
                    <a:pt x="3522" y="230632"/>
                    <a:pt x="3522" y="23063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 name="Google Shape;147;p10"/>
            <p:cNvSpPr/>
            <p:nvPr/>
          </p:nvSpPr>
          <p:spPr>
            <a:xfrm>
              <a:off x="3599167" y="514939"/>
              <a:ext cx="1244903" cy="1452716"/>
            </a:xfrm>
            <a:custGeom>
              <a:rect b="b" l="l" r="r" t="t"/>
              <a:pathLst>
                <a:path extrusionOk="0" h="1452716" w="1244903">
                  <a:moveTo>
                    <a:pt x="0" y="547381"/>
                  </a:moveTo>
                  <a:lnTo>
                    <a:pt x="6364" y="47"/>
                  </a:lnTo>
                  <a:cubicBezTo>
                    <a:pt x="6364" y="47"/>
                    <a:pt x="410395" y="-14697"/>
                    <a:pt x="930806" y="480555"/>
                  </a:cubicBezTo>
                  <a:cubicBezTo>
                    <a:pt x="1358814" y="887877"/>
                    <a:pt x="1225145" y="1447943"/>
                    <a:pt x="1225145" y="1447943"/>
                  </a:cubicBezTo>
                  <a:lnTo>
                    <a:pt x="626913" y="1452716"/>
                  </a:lnTo>
                  <a:cubicBezTo>
                    <a:pt x="626913" y="1452716"/>
                    <a:pt x="642012" y="1082390"/>
                    <a:pt x="485269" y="856055"/>
                  </a:cubicBezTo>
                  <a:cubicBezTo>
                    <a:pt x="328562" y="629720"/>
                    <a:pt x="0" y="547381"/>
                    <a:pt x="0" y="54738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10"/>
            <p:cNvSpPr/>
            <p:nvPr/>
          </p:nvSpPr>
          <p:spPr>
            <a:xfrm>
              <a:off x="3602349" y="1304168"/>
              <a:ext cx="440642" cy="663487"/>
            </a:xfrm>
            <a:custGeom>
              <a:rect b="b" l="l" r="r" t="t"/>
              <a:pathLst>
                <a:path extrusionOk="0" h="663487" w="440642">
                  <a:moveTo>
                    <a:pt x="0" y="0"/>
                  </a:moveTo>
                  <a:lnTo>
                    <a:pt x="0" y="658715"/>
                  </a:lnTo>
                  <a:lnTo>
                    <a:pt x="423236" y="663488"/>
                  </a:lnTo>
                  <a:cubicBezTo>
                    <a:pt x="423236" y="663488"/>
                    <a:pt x="462818" y="489362"/>
                    <a:pt x="422604" y="380301"/>
                  </a:cubicBezTo>
                  <a:cubicBezTo>
                    <a:pt x="317592" y="95495"/>
                    <a:pt x="0" y="0"/>
                    <a:pt x="0"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9" name="Google Shape;149;p10"/>
          <p:cNvSpPr/>
          <p:nvPr/>
        </p:nvSpPr>
        <p:spPr>
          <a:xfrm>
            <a:off x="726375" y="1493550"/>
            <a:ext cx="5143500" cy="592800"/>
          </a:xfrm>
          <a:prstGeom prst="roundRect">
            <a:avLst>
              <a:gd fmla="val 50000" name="adj"/>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0" name="Google Shape;150;p10"/>
          <p:cNvSpPr/>
          <p:nvPr/>
        </p:nvSpPr>
        <p:spPr>
          <a:xfrm>
            <a:off x="6280800" y="1493550"/>
            <a:ext cx="5143500" cy="592800"/>
          </a:xfrm>
          <a:prstGeom prst="roundRect">
            <a:avLst>
              <a:gd fmla="val 50000" name="adj"/>
            </a:avLst>
          </a:prstGeom>
          <a:solidFill>
            <a:schemeClr val="accent6"/>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1" name="Google Shape;151;p10"/>
          <p:cNvSpPr/>
          <p:nvPr/>
        </p:nvSpPr>
        <p:spPr>
          <a:xfrm>
            <a:off x="6300250" y="4784125"/>
            <a:ext cx="5143500" cy="1601100"/>
          </a:xfrm>
          <a:prstGeom prst="roundRect">
            <a:avLst>
              <a:gd fmla="val 12260"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2" name="Google Shape;152;p10"/>
          <p:cNvSpPr/>
          <p:nvPr/>
        </p:nvSpPr>
        <p:spPr>
          <a:xfrm>
            <a:off x="6300250" y="4070363"/>
            <a:ext cx="5143500" cy="592800"/>
          </a:xfrm>
          <a:prstGeom prst="roundRect">
            <a:avLst>
              <a:gd fmla="val 50000" name="adj"/>
            </a:avLst>
          </a:prstGeom>
          <a:solidFill>
            <a:schemeClr val="accent4"/>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3" name="Google Shape;153;p10"/>
          <p:cNvSpPr/>
          <p:nvPr/>
        </p:nvSpPr>
        <p:spPr>
          <a:xfrm>
            <a:off x="6300250" y="2218175"/>
            <a:ext cx="5143500" cy="1601100"/>
          </a:xfrm>
          <a:prstGeom prst="roundRect">
            <a:avLst>
              <a:gd fmla="val 12260"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4" name="Google Shape;154;p10"/>
          <p:cNvSpPr/>
          <p:nvPr/>
        </p:nvSpPr>
        <p:spPr>
          <a:xfrm>
            <a:off x="726375" y="2218175"/>
            <a:ext cx="5143500" cy="41670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55" name="Google Shape;155;p10"/>
          <p:cNvSpPr txBox="1"/>
          <p:nvPr>
            <p:ph type="title"/>
          </p:nvPr>
        </p:nvSpPr>
        <p:spPr>
          <a:xfrm>
            <a:off x="850650" y="316225"/>
            <a:ext cx="10490700" cy="9243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000"/>
              <a:buNone/>
              <a:defRPr sz="5000">
                <a:solidFill>
                  <a:schemeClr val="accent6"/>
                </a:solidFill>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156" name="Google Shape;156;p10"/>
          <p:cNvSpPr txBox="1"/>
          <p:nvPr>
            <p:ph idx="1" type="body"/>
          </p:nvPr>
        </p:nvSpPr>
        <p:spPr>
          <a:xfrm>
            <a:off x="850650" y="2475900"/>
            <a:ext cx="4910400" cy="3522300"/>
          </a:xfrm>
          <a:prstGeom prst="rect">
            <a:avLst/>
          </a:prstGeom>
        </p:spPr>
        <p:txBody>
          <a:bodyPr anchorCtr="0" anchor="t" bIns="121900" lIns="121900" spcFirstLastPara="1" rIns="121900" wrap="square" tIns="121900">
            <a:normAutofit/>
          </a:bodyPr>
          <a:lstStyle>
            <a:lvl1pPr indent="-349250" lvl="0" marL="457200" rtl="0">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57" name="Google Shape;157;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58" name="Google Shape;158;p10"/>
          <p:cNvSpPr txBox="1"/>
          <p:nvPr>
            <p:ph idx="2" type="subTitle"/>
          </p:nvPr>
        </p:nvSpPr>
        <p:spPr>
          <a:xfrm>
            <a:off x="850650" y="1523400"/>
            <a:ext cx="4910400" cy="5631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000">
                <a:solidFill>
                  <a:schemeClr val="lt2"/>
                </a:solidFill>
                <a:latin typeface="Aclonica"/>
                <a:ea typeface="Aclonica"/>
                <a:cs typeface="Aclonica"/>
                <a:sym typeface="Acloni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59" name="Google Shape;159;p10"/>
          <p:cNvSpPr txBox="1"/>
          <p:nvPr>
            <p:ph idx="3" type="body"/>
          </p:nvPr>
        </p:nvSpPr>
        <p:spPr>
          <a:xfrm>
            <a:off x="6363900" y="2323475"/>
            <a:ext cx="4977300" cy="13905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60" name="Google Shape;160;p10"/>
          <p:cNvSpPr txBox="1"/>
          <p:nvPr>
            <p:ph idx="4" type="subTitle"/>
          </p:nvPr>
        </p:nvSpPr>
        <p:spPr>
          <a:xfrm>
            <a:off x="6363900" y="1500450"/>
            <a:ext cx="4977300" cy="5631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000">
                <a:solidFill>
                  <a:schemeClr val="lt2"/>
                </a:solidFill>
                <a:latin typeface="Aclonica"/>
                <a:ea typeface="Aclonica"/>
                <a:cs typeface="Aclonica"/>
                <a:sym typeface="Acloni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61" name="Google Shape;161;p10"/>
          <p:cNvSpPr txBox="1"/>
          <p:nvPr>
            <p:ph idx="5" type="body"/>
          </p:nvPr>
        </p:nvSpPr>
        <p:spPr>
          <a:xfrm>
            <a:off x="6363900" y="4914257"/>
            <a:ext cx="4977300" cy="13905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162" name="Google Shape;162;p10"/>
          <p:cNvSpPr txBox="1"/>
          <p:nvPr>
            <p:ph idx="6" type="subTitle"/>
          </p:nvPr>
        </p:nvSpPr>
        <p:spPr>
          <a:xfrm>
            <a:off x="6363900" y="4085213"/>
            <a:ext cx="4977300" cy="5631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sz="3000">
                <a:solidFill>
                  <a:schemeClr val="lt2"/>
                </a:solidFill>
                <a:latin typeface="Aclonica"/>
                <a:ea typeface="Aclonica"/>
                <a:cs typeface="Aclonica"/>
                <a:sym typeface="Acloni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163" name="Google Shape;163;p10"/>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ertificate">
  <p:cSld name="TITLE_AND_TWO_COLUMNS_1_2_1">
    <p:spTree>
      <p:nvGrpSpPr>
        <p:cNvPr id="164" name="Shape 164"/>
        <p:cNvGrpSpPr/>
        <p:nvPr/>
      </p:nvGrpSpPr>
      <p:grpSpPr>
        <a:xfrm>
          <a:off x="0" y="0"/>
          <a:ext cx="0" cy="0"/>
          <a:chOff x="0" y="0"/>
          <a:chExt cx="0" cy="0"/>
        </a:xfrm>
      </p:grpSpPr>
      <p:grpSp>
        <p:nvGrpSpPr>
          <p:cNvPr id="165" name="Google Shape;165;p11"/>
          <p:cNvGrpSpPr/>
          <p:nvPr/>
        </p:nvGrpSpPr>
        <p:grpSpPr>
          <a:xfrm rot="10800000">
            <a:off x="9409831" y="1145660"/>
            <a:ext cx="2846119" cy="5744348"/>
            <a:chOff x="2424661" y="42589"/>
            <a:chExt cx="831858" cy="1634424"/>
          </a:xfrm>
        </p:grpSpPr>
        <p:sp>
          <p:nvSpPr>
            <p:cNvPr id="166" name="Google Shape;166;p11"/>
            <p:cNvSpPr/>
            <p:nvPr/>
          </p:nvSpPr>
          <p:spPr>
            <a:xfrm>
              <a:off x="2424661" y="42591"/>
              <a:ext cx="831858" cy="1634422"/>
            </a:xfrm>
            <a:custGeom>
              <a:rect b="b" l="l" r="r" t="t"/>
              <a:pathLst>
                <a:path extrusionOk="0" h="1634422" w="817551">
                  <a:moveTo>
                    <a:pt x="485597" y="721"/>
                  </a:moveTo>
                  <a:lnTo>
                    <a:pt x="812665" y="0"/>
                  </a:lnTo>
                  <a:cubicBezTo>
                    <a:pt x="812665" y="0"/>
                    <a:pt x="859393" y="627589"/>
                    <a:pt x="663848" y="1041348"/>
                  </a:cubicBezTo>
                  <a:cubicBezTo>
                    <a:pt x="490042" y="1409108"/>
                    <a:pt x="11056" y="1634423"/>
                    <a:pt x="11056" y="1634423"/>
                  </a:cubicBezTo>
                  <a:lnTo>
                    <a:pt x="0" y="1287430"/>
                  </a:lnTo>
                  <a:cubicBezTo>
                    <a:pt x="0" y="1287430"/>
                    <a:pt x="275434" y="1125246"/>
                    <a:pt x="395619" y="860373"/>
                  </a:cubicBezTo>
                  <a:cubicBezTo>
                    <a:pt x="587367" y="437801"/>
                    <a:pt x="485597" y="721"/>
                    <a:pt x="485597" y="7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 name="Google Shape;167;p11"/>
            <p:cNvSpPr/>
            <p:nvPr/>
          </p:nvSpPr>
          <p:spPr>
            <a:xfrm>
              <a:off x="2429900" y="42589"/>
              <a:ext cx="360580" cy="1059641"/>
            </a:xfrm>
            <a:custGeom>
              <a:rect b="b" l="l" r="r" t="t"/>
              <a:pathLst>
                <a:path extrusionOk="0" h="1059641" w="360580">
                  <a:moveTo>
                    <a:pt x="8197" y="1059642"/>
                  </a:moveTo>
                  <a:lnTo>
                    <a:pt x="0" y="2392"/>
                  </a:lnTo>
                  <a:lnTo>
                    <a:pt x="314944" y="0"/>
                  </a:lnTo>
                  <a:cubicBezTo>
                    <a:pt x="314944" y="0"/>
                    <a:pt x="385928" y="247339"/>
                    <a:pt x="350839" y="457592"/>
                  </a:cubicBezTo>
                  <a:cubicBezTo>
                    <a:pt x="298756" y="769666"/>
                    <a:pt x="8197" y="1059642"/>
                    <a:pt x="8197" y="105964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8" name="Google Shape;168;p11"/>
          <p:cNvGrpSpPr/>
          <p:nvPr/>
        </p:nvGrpSpPr>
        <p:grpSpPr>
          <a:xfrm flipH="1" rot="10800000">
            <a:off x="-46024" y="377"/>
            <a:ext cx="6958526" cy="6916668"/>
            <a:chOff x="3599167" y="76925"/>
            <a:chExt cx="1918429" cy="1890730"/>
          </a:xfrm>
        </p:grpSpPr>
        <p:sp>
          <p:nvSpPr>
            <p:cNvPr id="169" name="Google Shape;169;p11"/>
            <p:cNvSpPr/>
            <p:nvPr/>
          </p:nvSpPr>
          <p:spPr>
            <a:xfrm>
              <a:off x="3602454" y="76925"/>
              <a:ext cx="1915142" cy="1885548"/>
            </a:xfrm>
            <a:custGeom>
              <a:rect b="b" l="l" r="r" t="t"/>
              <a:pathLst>
                <a:path extrusionOk="0" h="1885548" w="1915142">
                  <a:moveTo>
                    <a:pt x="3522" y="230632"/>
                  </a:moveTo>
                  <a:lnTo>
                    <a:pt x="0" y="5282"/>
                  </a:lnTo>
                  <a:lnTo>
                    <a:pt x="676049" y="0"/>
                  </a:lnTo>
                  <a:cubicBezTo>
                    <a:pt x="676049" y="0"/>
                    <a:pt x="1213033" y="227111"/>
                    <a:pt x="1531661" y="589784"/>
                  </a:cubicBezTo>
                  <a:cubicBezTo>
                    <a:pt x="1723421" y="808023"/>
                    <a:pt x="1787826" y="866190"/>
                    <a:pt x="1874982" y="1190133"/>
                  </a:cubicBezTo>
                  <a:cubicBezTo>
                    <a:pt x="1962138" y="1514072"/>
                    <a:pt x="1880285" y="1885549"/>
                    <a:pt x="1880285" y="1885549"/>
                  </a:cubicBezTo>
                  <a:lnTo>
                    <a:pt x="1424305" y="1883788"/>
                  </a:lnTo>
                  <a:cubicBezTo>
                    <a:pt x="1424305" y="1883788"/>
                    <a:pt x="1529353" y="1359576"/>
                    <a:pt x="1276386" y="966543"/>
                  </a:cubicBezTo>
                  <a:cubicBezTo>
                    <a:pt x="818665" y="255280"/>
                    <a:pt x="3522" y="230632"/>
                    <a:pt x="3522" y="23063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 name="Google Shape;170;p11"/>
            <p:cNvSpPr/>
            <p:nvPr/>
          </p:nvSpPr>
          <p:spPr>
            <a:xfrm>
              <a:off x="3599167" y="514939"/>
              <a:ext cx="1244903" cy="1452716"/>
            </a:xfrm>
            <a:custGeom>
              <a:rect b="b" l="l" r="r" t="t"/>
              <a:pathLst>
                <a:path extrusionOk="0" h="1452716" w="1244903">
                  <a:moveTo>
                    <a:pt x="0" y="547381"/>
                  </a:moveTo>
                  <a:lnTo>
                    <a:pt x="6364" y="47"/>
                  </a:lnTo>
                  <a:cubicBezTo>
                    <a:pt x="6364" y="47"/>
                    <a:pt x="410395" y="-14697"/>
                    <a:pt x="930806" y="480555"/>
                  </a:cubicBezTo>
                  <a:cubicBezTo>
                    <a:pt x="1358814" y="887877"/>
                    <a:pt x="1225145" y="1447943"/>
                    <a:pt x="1225145" y="1447943"/>
                  </a:cubicBezTo>
                  <a:lnTo>
                    <a:pt x="626913" y="1452716"/>
                  </a:lnTo>
                  <a:cubicBezTo>
                    <a:pt x="626913" y="1452716"/>
                    <a:pt x="642012" y="1082390"/>
                    <a:pt x="485269" y="856055"/>
                  </a:cubicBezTo>
                  <a:cubicBezTo>
                    <a:pt x="328562" y="629720"/>
                    <a:pt x="0" y="547381"/>
                    <a:pt x="0" y="54738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 name="Google Shape;171;p11"/>
            <p:cNvSpPr/>
            <p:nvPr/>
          </p:nvSpPr>
          <p:spPr>
            <a:xfrm>
              <a:off x="3602349" y="1304168"/>
              <a:ext cx="440642" cy="663487"/>
            </a:xfrm>
            <a:custGeom>
              <a:rect b="b" l="l" r="r" t="t"/>
              <a:pathLst>
                <a:path extrusionOk="0" h="663487" w="440642">
                  <a:moveTo>
                    <a:pt x="0" y="0"/>
                  </a:moveTo>
                  <a:lnTo>
                    <a:pt x="0" y="658715"/>
                  </a:lnTo>
                  <a:lnTo>
                    <a:pt x="423236" y="663488"/>
                  </a:lnTo>
                  <a:cubicBezTo>
                    <a:pt x="423236" y="663488"/>
                    <a:pt x="462818" y="489362"/>
                    <a:pt x="422604" y="380301"/>
                  </a:cubicBezTo>
                  <a:cubicBezTo>
                    <a:pt x="317592" y="95495"/>
                    <a:pt x="0" y="0"/>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72" name="Google Shape;172;p11"/>
          <p:cNvSpPr/>
          <p:nvPr/>
        </p:nvSpPr>
        <p:spPr>
          <a:xfrm>
            <a:off x="772800" y="524825"/>
            <a:ext cx="10646400" cy="57444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73" name="Google Shape;173;p11"/>
          <p:cNvSpPr txBox="1"/>
          <p:nvPr>
            <p:ph type="title"/>
          </p:nvPr>
        </p:nvSpPr>
        <p:spPr>
          <a:xfrm>
            <a:off x="850650" y="896200"/>
            <a:ext cx="104907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000"/>
              <a:buNone/>
              <a:defRPr sz="5200"/>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174" name="Google Shape;174;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175" name="Google Shape;175;p11"/>
          <p:cNvSpPr txBox="1"/>
          <p:nvPr>
            <p:ph idx="1" type="subTitle"/>
          </p:nvPr>
        </p:nvSpPr>
        <p:spPr>
          <a:xfrm>
            <a:off x="963188" y="50467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cxnSp>
        <p:nvCxnSpPr>
          <p:cNvPr id="176" name="Google Shape;176;p11"/>
          <p:cNvCxnSpPr/>
          <p:nvPr/>
        </p:nvCxnSpPr>
        <p:spPr>
          <a:xfrm>
            <a:off x="1783800" y="3071700"/>
            <a:ext cx="8624400" cy="0"/>
          </a:xfrm>
          <a:prstGeom prst="straightConnector1">
            <a:avLst/>
          </a:prstGeom>
          <a:noFill/>
          <a:ln cap="flat" cmpd="sng" w="9525">
            <a:solidFill>
              <a:schemeClr val="dk1"/>
            </a:solidFill>
            <a:prstDash val="solid"/>
            <a:round/>
            <a:headEnd len="med" w="med" type="none"/>
            <a:tailEnd len="med" w="med" type="none"/>
          </a:ln>
        </p:spPr>
      </p:cxnSp>
      <p:cxnSp>
        <p:nvCxnSpPr>
          <p:cNvPr id="177" name="Google Shape;177;p11"/>
          <p:cNvCxnSpPr/>
          <p:nvPr/>
        </p:nvCxnSpPr>
        <p:spPr>
          <a:xfrm>
            <a:off x="1319438" y="5504275"/>
            <a:ext cx="2986500" cy="0"/>
          </a:xfrm>
          <a:prstGeom prst="straightConnector1">
            <a:avLst/>
          </a:prstGeom>
          <a:noFill/>
          <a:ln cap="flat" cmpd="sng" w="9525">
            <a:solidFill>
              <a:schemeClr val="dk1"/>
            </a:solidFill>
            <a:prstDash val="solid"/>
            <a:round/>
            <a:headEnd len="med" w="med" type="none"/>
            <a:tailEnd len="med" w="med" type="none"/>
          </a:ln>
        </p:spPr>
      </p:cxnSp>
      <p:sp>
        <p:nvSpPr>
          <p:cNvPr id="178" name="Google Shape;178;p11"/>
          <p:cNvSpPr txBox="1"/>
          <p:nvPr>
            <p:ph idx="2" type="subTitle"/>
          </p:nvPr>
        </p:nvSpPr>
        <p:spPr>
          <a:xfrm>
            <a:off x="963188" y="55042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179" name="Google Shape;179;p11"/>
          <p:cNvSpPr txBox="1"/>
          <p:nvPr>
            <p:ph idx="3" type="subTitle"/>
          </p:nvPr>
        </p:nvSpPr>
        <p:spPr>
          <a:xfrm>
            <a:off x="7529813" y="50467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cxnSp>
        <p:nvCxnSpPr>
          <p:cNvPr id="180" name="Google Shape;180;p11"/>
          <p:cNvCxnSpPr/>
          <p:nvPr/>
        </p:nvCxnSpPr>
        <p:spPr>
          <a:xfrm>
            <a:off x="7886063" y="5504275"/>
            <a:ext cx="2986500" cy="0"/>
          </a:xfrm>
          <a:prstGeom prst="straightConnector1">
            <a:avLst/>
          </a:prstGeom>
          <a:noFill/>
          <a:ln cap="flat" cmpd="sng" w="9525">
            <a:solidFill>
              <a:schemeClr val="dk1"/>
            </a:solidFill>
            <a:prstDash val="solid"/>
            <a:round/>
            <a:headEnd len="med" w="med" type="none"/>
            <a:tailEnd len="med" w="med" type="none"/>
          </a:ln>
        </p:spPr>
      </p:cxnSp>
      <p:sp>
        <p:nvSpPr>
          <p:cNvPr id="181" name="Google Shape;181;p11"/>
          <p:cNvSpPr txBox="1"/>
          <p:nvPr>
            <p:ph idx="4" type="subTitle"/>
          </p:nvPr>
        </p:nvSpPr>
        <p:spPr>
          <a:xfrm>
            <a:off x="7529813" y="5504288"/>
            <a:ext cx="36990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182" name="Google Shape;182;p11"/>
          <p:cNvSpPr txBox="1"/>
          <p:nvPr>
            <p:ph idx="5" type="subTitle"/>
          </p:nvPr>
        </p:nvSpPr>
        <p:spPr>
          <a:xfrm>
            <a:off x="3124958" y="4277763"/>
            <a:ext cx="59421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i="1" sz="1700"/>
            </a:lvl1pPr>
            <a:lvl2pPr lvl="1" rtl="0" algn="ctr">
              <a:lnSpc>
                <a:spcPct val="100000"/>
              </a:lnSpc>
              <a:spcBef>
                <a:spcPts val="0"/>
              </a:spcBef>
              <a:spcAft>
                <a:spcPts val="0"/>
              </a:spcAft>
              <a:buSzPts val="1300"/>
              <a:buNone/>
              <a:defRPr i="1" sz="1300"/>
            </a:lvl2pPr>
            <a:lvl3pPr lvl="2" rtl="0" algn="ctr">
              <a:lnSpc>
                <a:spcPct val="100000"/>
              </a:lnSpc>
              <a:spcBef>
                <a:spcPts val="0"/>
              </a:spcBef>
              <a:spcAft>
                <a:spcPts val="0"/>
              </a:spcAft>
              <a:buSzPts val="1300"/>
              <a:buNone/>
              <a:defRPr i="1" sz="1300"/>
            </a:lvl3pPr>
            <a:lvl4pPr lvl="3" rtl="0" algn="ctr">
              <a:lnSpc>
                <a:spcPct val="100000"/>
              </a:lnSpc>
              <a:spcBef>
                <a:spcPts val="0"/>
              </a:spcBef>
              <a:spcAft>
                <a:spcPts val="0"/>
              </a:spcAft>
              <a:buSzPts val="1300"/>
              <a:buNone/>
              <a:defRPr i="1" sz="1300"/>
            </a:lvl4pPr>
            <a:lvl5pPr lvl="4" rtl="0" algn="ctr">
              <a:lnSpc>
                <a:spcPct val="100000"/>
              </a:lnSpc>
              <a:spcBef>
                <a:spcPts val="0"/>
              </a:spcBef>
              <a:spcAft>
                <a:spcPts val="0"/>
              </a:spcAft>
              <a:buSzPts val="1300"/>
              <a:buNone/>
              <a:defRPr i="1" sz="1300"/>
            </a:lvl5pPr>
            <a:lvl6pPr lvl="5" rtl="0" algn="ctr">
              <a:lnSpc>
                <a:spcPct val="100000"/>
              </a:lnSpc>
              <a:spcBef>
                <a:spcPts val="0"/>
              </a:spcBef>
              <a:spcAft>
                <a:spcPts val="0"/>
              </a:spcAft>
              <a:buSzPts val="1300"/>
              <a:buNone/>
              <a:defRPr i="1" sz="1300"/>
            </a:lvl6pPr>
            <a:lvl7pPr lvl="6" rtl="0" algn="ctr">
              <a:lnSpc>
                <a:spcPct val="100000"/>
              </a:lnSpc>
              <a:spcBef>
                <a:spcPts val="0"/>
              </a:spcBef>
              <a:spcAft>
                <a:spcPts val="0"/>
              </a:spcAft>
              <a:buSzPts val="1300"/>
              <a:buNone/>
              <a:defRPr i="1" sz="1300"/>
            </a:lvl7pPr>
            <a:lvl8pPr lvl="7" rtl="0" algn="ctr">
              <a:lnSpc>
                <a:spcPct val="100000"/>
              </a:lnSpc>
              <a:spcBef>
                <a:spcPts val="0"/>
              </a:spcBef>
              <a:spcAft>
                <a:spcPts val="0"/>
              </a:spcAft>
              <a:buSzPts val="1300"/>
              <a:buNone/>
              <a:defRPr i="1" sz="1300"/>
            </a:lvl8pPr>
            <a:lvl9pPr lvl="8" rtl="0" algn="ctr">
              <a:lnSpc>
                <a:spcPct val="100000"/>
              </a:lnSpc>
              <a:spcBef>
                <a:spcPts val="0"/>
              </a:spcBef>
              <a:spcAft>
                <a:spcPts val="0"/>
              </a:spcAft>
              <a:buSzPts val="1300"/>
              <a:buNone/>
              <a:defRPr i="1" sz="1300"/>
            </a:lvl9pPr>
          </a:lstStyle>
          <a:p/>
        </p:txBody>
      </p:sp>
      <p:sp>
        <p:nvSpPr>
          <p:cNvPr id="183" name="Google Shape;183;p11"/>
          <p:cNvSpPr txBox="1"/>
          <p:nvPr>
            <p:ph idx="6" type="title"/>
          </p:nvPr>
        </p:nvSpPr>
        <p:spPr>
          <a:xfrm>
            <a:off x="2252850" y="3743488"/>
            <a:ext cx="7686300" cy="6867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3000"/>
              <a:buNone/>
              <a:defRPr sz="3000"/>
            </a:lvl1pPr>
            <a:lvl2pPr lvl="1" rtl="0">
              <a:spcBef>
                <a:spcPts val="0"/>
              </a:spcBef>
              <a:spcAft>
                <a:spcPts val="0"/>
              </a:spcAft>
              <a:buSzPts val="3000"/>
              <a:buNone/>
              <a:defRPr sz="3000"/>
            </a:lvl2pPr>
            <a:lvl3pPr lvl="2" rtl="0">
              <a:spcBef>
                <a:spcPts val="0"/>
              </a:spcBef>
              <a:spcAft>
                <a:spcPts val="0"/>
              </a:spcAft>
              <a:buSzPts val="3000"/>
              <a:buNone/>
              <a:defRPr sz="3000"/>
            </a:lvl3pPr>
            <a:lvl4pPr lvl="3" rtl="0">
              <a:spcBef>
                <a:spcPts val="0"/>
              </a:spcBef>
              <a:spcAft>
                <a:spcPts val="0"/>
              </a:spcAft>
              <a:buSzPts val="3000"/>
              <a:buNone/>
              <a:defRPr sz="3000"/>
            </a:lvl4pPr>
            <a:lvl5pPr lvl="4" rtl="0">
              <a:spcBef>
                <a:spcPts val="0"/>
              </a:spcBef>
              <a:spcAft>
                <a:spcPts val="0"/>
              </a:spcAft>
              <a:buSzPts val="3000"/>
              <a:buNone/>
              <a:defRPr sz="3000"/>
            </a:lvl5pPr>
            <a:lvl6pPr lvl="5" rtl="0">
              <a:spcBef>
                <a:spcPts val="0"/>
              </a:spcBef>
              <a:spcAft>
                <a:spcPts val="0"/>
              </a:spcAft>
              <a:buSzPts val="3000"/>
              <a:buNone/>
              <a:defRPr sz="3000"/>
            </a:lvl6pPr>
            <a:lvl7pPr lvl="6" rtl="0">
              <a:spcBef>
                <a:spcPts val="0"/>
              </a:spcBef>
              <a:spcAft>
                <a:spcPts val="0"/>
              </a:spcAft>
              <a:buSzPts val="3000"/>
              <a:buNone/>
              <a:defRPr sz="3000"/>
            </a:lvl7pPr>
            <a:lvl8pPr lvl="7" rtl="0">
              <a:spcBef>
                <a:spcPts val="0"/>
              </a:spcBef>
              <a:spcAft>
                <a:spcPts val="0"/>
              </a:spcAft>
              <a:buSzPts val="3000"/>
              <a:buNone/>
              <a:defRPr sz="3000"/>
            </a:lvl8pPr>
            <a:lvl9pPr lvl="8" rtl="0">
              <a:spcBef>
                <a:spcPts val="0"/>
              </a:spcBef>
              <a:spcAft>
                <a:spcPts val="0"/>
              </a:spcAft>
              <a:buSzPts val="3000"/>
              <a:buNone/>
              <a:defRPr sz="3000"/>
            </a:lvl9pPr>
          </a:lstStyle>
          <a:p/>
        </p:txBody>
      </p:sp>
      <p:sp>
        <p:nvSpPr>
          <p:cNvPr id="184" name="Google Shape;184;p11"/>
          <p:cNvSpPr txBox="1"/>
          <p:nvPr>
            <p:ph idx="7" type="subTitle"/>
          </p:nvPr>
        </p:nvSpPr>
        <p:spPr>
          <a:xfrm>
            <a:off x="3124958" y="3285988"/>
            <a:ext cx="5942100" cy="4575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1300"/>
              <a:buNone/>
              <a:defRPr sz="1700"/>
            </a:lvl1pPr>
            <a:lvl2pPr lvl="1" rtl="0" algn="ctr">
              <a:lnSpc>
                <a:spcPct val="100000"/>
              </a:lnSpc>
              <a:spcBef>
                <a:spcPts val="0"/>
              </a:spcBef>
              <a:spcAft>
                <a:spcPts val="0"/>
              </a:spcAft>
              <a:buSzPts val="1300"/>
              <a:buNone/>
              <a:defRPr sz="1300"/>
            </a:lvl2pPr>
            <a:lvl3pPr lvl="2" rtl="0" algn="ctr">
              <a:lnSpc>
                <a:spcPct val="100000"/>
              </a:lnSpc>
              <a:spcBef>
                <a:spcPts val="0"/>
              </a:spcBef>
              <a:spcAft>
                <a:spcPts val="0"/>
              </a:spcAft>
              <a:buSzPts val="1300"/>
              <a:buNone/>
              <a:defRPr sz="1300"/>
            </a:lvl3pPr>
            <a:lvl4pPr lvl="3" rtl="0" algn="ctr">
              <a:lnSpc>
                <a:spcPct val="100000"/>
              </a:lnSpc>
              <a:spcBef>
                <a:spcPts val="0"/>
              </a:spcBef>
              <a:spcAft>
                <a:spcPts val="0"/>
              </a:spcAft>
              <a:buSzPts val="1300"/>
              <a:buNone/>
              <a:defRPr sz="1300"/>
            </a:lvl4pPr>
            <a:lvl5pPr lvl="4" rtl="0" algn="ctr">
              <a:lnSpc>
                <a:spcPct val="100000"/>
              </a:lnSpc>
              <a:spcBef>
                <a:spcPts val="0"/>
              </a:spcBef>
              <a:spcAft>
                <a:spcPts val="0"/>
              </a:spcAft>
              <a:buSzPts val="1300"/>
              <a:buNone/>
              <a:defRPr sz="1300"/>
            </a:lvl5pPr>
            <a:lvl6pPr lvl="5" rtl="0" algn="ctr">
              <a:lnSpc>
                <a:spcPct val="100000"/>
              </a:lnSpc>
              <a:spcBef>
                <a:spcPts val="0"/>
              </a:spcBef>
              <a:spcAft>
                <a:spcPts val="0"/>
              </a:spcAft>
              <a:buSzPts val="1300"/>
              <a:buNone/>
              <a:defRPr sz="1300"/>
            </a:lvl6pPr>
            <a:lvl7pPr lvl="6" rtl="0" algn="ctr">
              <a:lnSpc>
                <a:spcPct val="100000"/>
              </a:lnSpc>
              <a:spcBef>
                <a:spcPts val="0"/>
              </a:spcBef>
              <a:spcAft>
                <a:spcPts val="0"/>
              </a:spcAft>
              <a:buSzPts val="1300"/>
              <a:buNone/>
              <a:defRPr sz="1300"/>
            </a:lvl7pPr>
            <a:lvl8pPr lvl="7" rtl="0" algn="ctr">
              <a:lnSpc>
                <a:spcPct val="100000"/>
              </a:lnSpc>
              <a:spcBef>
                <a:spcPts val="0"/>
              </a:spcBef>
              <a:spcAft>
                <a:spcPts val="0"/>
              </a:spcAft>
              <a:buSzPts val="1300"/>
              <a:buNone/>
              <a:defRPr sz="1300"/>
            </a:lvl8pPr>
            <a:lvl9pPr lvl="8" rtl="0" algn="ctr">
              <a:lnSpc>
                <a:spcPct val="100000"/>
              </a:lnSpc>
              <a:spcBef>
                <a:spcPts val="0"/>
              </a:spcBef>
              <a:spcAft>
                <a:spcPts val="0"/>
              </a:spcAft>
              <a:buSzPts val="1300"/>
              <a:buNone/>
              <a:defRPr sz="1300"/>
            </a:lvl9pPr>
          </a:lstStyle>
          <a:p/>
        </p:txBody>
      </p:sp>
      <p:sp>
        <p:nvSpPr>
          <p:cNvPr id="185" name="Google Shape;185;p11"/>
          <p:cNvSpPr txBox="1"/>
          <p:nvPr>
            <p:ph idx="8" type="subTitle"/>
          </p:nvPr>
        </p:nvSpPr>
        <p:spPr>
          <a:xfrm>
            <a:off x="1783800" y="2309413"/>
            <a:ext cx="8624400" cy="763500"/>
          </a:xfrm>
          <a:prstGeom prst="rect">
            <a:avLst/>
          </a:prstGeom>
        </p:spPr>
        <p:txBody>
          <a:bodyPr anchorCtr="0" anchor="t" bIns="121900" lIns="121900" spcFirstLastPara="1" rIns="121900" wrap="square" tIns="121900">
            <a:normAutofit/>
          </a:bodyPr>
          <a:lstStyle>
            <a:lvl1pPr lvl="0" rtl="0" algn="ctr">
              <a:lnSpc>
                <a:spcPct val="80000"/>
              </a:lnSpc>
              <a:spcBef>
                <a:spcPts val="0"/>
              </a:spcBef>
              <a:spcAft>
                <a:spcPts val="0"/>
              </a:spcAft>
              <a:buSzPts val="4800"/>
              <a:buNone/>
              <a:defRPr sz="5500"/>
            </a:lvl1pPr>
            <a:lvl2pPr lvl="1" rtl="0" algn="ctr">
              <a:lnSpc>
                <a:spcPct val="100000"/>
              </a:lnSpc>
              <a:spcBef>
                <a:spcPts val="0"/>
              </a:spcBef>
              <a:spcAft>
                <a:spcPts val="0"/>
              </a:spcAft>
              <a:buSzPts val="4800"/>
              <a:buNone/>
              <a:defRPr sz="4800"/>
            </a:lvl2pPr>
            <a:lvl3pPr lvl="2" rtl="0" algn="ctr">
              <a:lnSpc>
                <a:spcPct val="100000"/>
              </a:lnSpc>
              <a:spcBef>
                <a:spcPts val="0"/>
              </a:spcBef>
              <a:spcAft>
                <a:spcPts val="0"/>
              </a:spcAft>
              <a:buSzPts val="4800"/>
              <a:buNone/>
              <a:defRPr sz="4800"/>
            </a:lvl3pPr>
            <a:lvl4pPr lvl="3" rtl="0" algn="ctr">
              <a:lnSpc>
                <a:spcPct val="100000"/>
              </a:lnSpc>
              <a:spcBef>
                <a:spcPts val="0"/>
              </a:spcBef>
              <a:spcAft>
                <a:spcPts val="0"/>
              </a:spcAft>
              <a:buSzPts val="4800"/>
              <a:buNone/>
              <a:defRPr sz="4800"/>
            </a:lvl4pPr>
            <a:lvl5pPr lvl="4" rtl="0" algn="ctr">
              <a:lnSpc>
                <a:spcPct val="100000"/>
              </a:lnSpc>
              <a:spcBef>
                <a:spcPts val="0"/>
              </a:spcBef>
              <a:spcAft>
                <a:spcPts val="0"/>
              </a:spcAft>
              <a:buSzPts val="4800"/>
              <a:buNone/>
              <a:defRPr sz="4800"/>
            </a:lvl5pPr>
            <a:lvl6pPr lvl="5" rtl="0" algn="ctr">
              <a:lnSpc>
                <a:spcPct val="100000"/>
              </a:lnSpc>
              <a:spcBef>
                <a:spcPts val="0"/>
              </a:spcBef>
              <a:spcAft>
                <a:spcPts val="0"/>
              </a:spcAft>
              <a:buSzPts val="4800"/>
              <a:buNone/>
              <a:defRPr sz="4800"/>
            </a:lvl6pPr>
            <a:lvl7pPr lvl="6" rtl="0" algn="ctr">
              <a:lnSpc>
                <a:spcPct val="100000"/>
              </a:lnSpc>
              <a:spcBef>
                <a:spcPts val="0"/>
              </a:spcBef>
              <a:spcAft>
                <a:spcPts val="0"/>
              </a:spcAft>
              <a:buSzPts val="4800"/>
              <a:buNone/>
              <a:defRPr sz="4800"/>
            </a:lvl7pPr>
            <a:lvl8pPr lvl="7" rtl="0" algn="ctr">
              <a:lnSpc>
                <a:spcPct val="100000"/>
              </a:lnSpc>
              <a:spcBef>
                <a:spcPts val="0"/>
              </a:spcBef>
              <a:spcAft>
                <a:spcPts val="0"/>
              </a:spcAft>
              <a:buSzPts val="4800"/>
              <a:buNone/>
              <a:defRPr sz="4800"/>
            </a:lvl8pPr>
            <a:lvl9pPr lvl="8" rtl="0" algn="ctr">
              <a:lnSpc>
                <a:spcPct val="100000"/>
              </a:lnSpc>
              <a:spcBef>
                <a:spcPts val="0"/>
              </a:spcBef>
              <a:spcAft>
                <a:spcPts val="0"/>
              </a:spcAft>
              <a:buSzPts val="4800"/>
              <a:buNone/>
              <a:defRPr sz="4800"/>
            </a:lvl9pPr>
          </a:lstStyle>
          <a:p/>
        </p:txBody>
      </p:sp>
      <p:sp>
        <p:nvSpPr>
          <p:cNvPr id="186" name="Google Shape;186;p1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rgbClr val="66666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bg>
      <p:bgPr>
        <a:solidFill>
          <a:schemeClr val="accent3"/>
        </a:solidFill>
      </p:bgPr>
    </p:bg>
    <p:spTree>
      <p:nvGrpSpPr>
        <p:cNvPr id="187" name="Shape 187"/>
        <p:cNvGrpSpPr/>
        <p:nvPr/>
      </p:nvGrpSpPr>
      <p:grpSpPr>
        <a:xfrm>
          <a:off x="0" y="0"/>
          <a:ext cx="0" cy="0"/>
          <a:chOff x="0" y="0"/>
          <a:chExt cx="0" cy="0"/>
        </a:xfrm>
      </p:grpSpPr>
      <p:cxnSp>
        <p:nvCxnSpPr>
          <p:cNvPr id="188" name="Google Shape;188;p12"/>
          <p:cNvCxnSpPr/>
          <p:nvPr/>
        </p:nvCxnSpPr>
        <p:spPr>
          <a:xfrm>
            <a:off x="393850" y="3514663"/>
            <a:ext cx="11404200" cy="0"/>
          </a:xfrm>
          <a:prstGeom prst="straightConnector1">
            <a:avLst/>
          </a:prstGeom>
          <a:noFill/>
          <a:ln cap="rnd" cmpd="sng" w="9525">
            <a:solidFill>
              <a:schemeClr val="accent6"/>
            </a:solidFill>
            <a:prstDash val="solid"/>
            <a:round/>
            <a:headEnd len="med" w="med" type="none"/>
            <a:tailEnd len="med" w="med" type="none"/>
          </a:ln>
        </p:spPr>
      </p:cxnSp>
      <p:cxnSp>
        <p:nvCxnSpPr>
          <p:cNvPr id="189" name="Google Shape;189;p12"/>
          <p:cNvCxnSpPr/>
          <p:nvPr/>
        </p:nvCxnSpPr>
        <p:spPr>
          <a:xfrm rot="10800000">
            <a:off x="1450611" y="3121988"/>
            <a:ext cx="0" cy="663900"/>
          </a:xfrm>
          <a:prstGeom prst="straightConnector1">
            <a:avLst/>
          </a:prstGeom>
          <a:noFill/>
          <a:ln cap="rnd" cmpd="sng" w="9525">
            <a:solidFill>
              <a:schemeClr val="accent6"/>
            </a:solidFill>
            <a:prstDash val="solid"/>
            <a:round/>
            <a:headEnd len="med" w="med" type="none"/>
            <a:tailEnd len="med" w="med" type="none"/>
          </a:ln>
        </p:spPr>
      </p:cxnSp>
      <p:cxnSp>
        <p:nvCxnSpPr>
          <p:cNvPr id="190" name="Google Shape;190;p12"/>
          <p:cNvCxnSpPr/>
          <p:nvPr/>
        </p:nvCxnSpPr>
        <p:spPr>
          <a:xfrm rot="10800000">
            <a:off x="3773307" y="3121975"/>
            <a:ext cx="0" cy="663900"/>
          </a:xfrm>
          <a:prstGeom prst="straightConnector1">
            <a:avLst/>
          </a:prstGeom>
          <a:noFill/>
          <a:ln cap="rnd" cmpd="sng" w="9525">
            <a:solidFill>
              <a:schemeClr val="accent6"/>
            </a:solidFill>
            <a:prstDash val="solid"/>
            <a:round/>
            <a:headEnd len="med" w="med" type="none"/>
            <a:tailEnd len="med" w="med" type="none"/>
          </a:ln>
        </p:spPr>
      </p:cxnSp>
      <p:cxnSp>
        <p:nvCxnSpPr>
          <p:cNvPr id="191" name="Google Shape;191;p12"/>
          <p:cNvCxnSpPr/>
          <p:nvPr/>
        </p:nvCxnSpPr>
        <p:spPr>
          <a:xfrm rot="10800000">
            <a:off x="6096004" y="3097050"/>
            <a:ext cx="0" cy="663900"/>
          </a:xfrm>
          <a:prstGeom prst="straightConnector1">
            <a:avLst/>
          </a:prstGeom>
          <a:noFill/>
          <a:ln cap="rnd" cmpd="sng" w="9525">
            <a:solidFill>
              <a:schemeClr val="accent6"/>
            </a:solidFill>
            <a:prstDash val="solid"/>
            <a:round/>
            <a:headEnd len="med" w="med" type="none"/>
            <a:tailEnd len="med" w="med" type="none"/>
          </a:ln>
        </p:spPr>
      </p:cxnSp>
      <p:cxnSp>
        <p:nvCxnSpPr>
          <p:cNvPr id="192" name="Google Shape;192;p12"/>
          <p:cNvCxnSpPr/>
          <p:nvPr/>
        </p:nvCxnSpPr>
        <p:spPr>
          <a:xfrm rot="10800000">
            <a:off x="8418700" y="3097050"/>
            <a:ext cx="0" cy="663900"/>
          </a:xfrm>
          <a:prstGeom prst="straightConnector1">
            <a:avLst/>
          </a:prstGeom>
          <a:noFill/>
          <a:ln cap="rnd" cmpd="sng" w="9525">
            <a:solidFill>
              <a:schemeClr val="accent6"/>
            </a:solidFill>
            <a:prstDash val="solid"/>
            <a:round/>
            <a:headEnd len="med" w="med" type="none"/>
            <a:tailEnd len="med" w="med" type="none"/>
          </a:ln>
        </p:spPr>
      </p:cxnSp>
      <p:cxnSp>
        <p:nvCxnSpPr>
          <p:cNvPr id="193" name="Google Shape;193;p12"/>
          <p:cNvCxnSpPr/>
          <p:nvPr/>
        </p:nvCxnSpPr>
        <p:spPr>
          <a:xfrm rot="10800000">
            <a:off x="10741396" y="3121975"/>
            <a:ext cx="0" cy="663900"/>
          </a:xfrm>
          <a:prstGeom prst="straightConnector1">
            <a:avLst/>
          </a:prstGeom>
          <a:noFill/>
          <a:ln cap="rnd" cmpd="sng" w="9525">
            <a:solidFill>
              <a:schemeClr val="accent6"/>
            </a:solidFill>
            <a:prstDash val="solid"/>
            <a:round/>
            <a:headEnd len="med" w="med" type="none"/>
            <a:tailEnd len="med" w="med" type="none"/>
          </a:ln>
        </p:spPr>
      </p:cxnSp>
      <p:grpSp>
        <p:nvGrpSpPr>
          <p:cNvPr id="194" name="Google Shape;194;p12"/>
          <p:cNvGrpSpPr/>
          <p:nvPr/>
        </p:nvGrpSpPr>
        <p:grpSpPr>
          <a:xfrm>
            <a:off x="9684650" y="1973950"/>
            <a:ext cx="2113500" cy="3445575"/>
            <a:chOff x="507775" y="1973950"/>
            <a:chExt cx="2113500" cy="3445575"/>
          </a:xfrm>
        </p:grpSpPr>
        <p:sp>
          <p:nvSpPr>
            <p:cNvPr id="195" name="Google Shape;195;p12"/>
            <p:cNvSpPr/>
            <p:nvPr/>
          </p:nvSpPr>
          <p:spPr>
            <a:xfrm>
              <a:off x="889975" y="1973950"/>
              <a:ext cx="1349100" cy="134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6" name="Google Shape;196;p12"/>
            <p:cNvSpPr/>
            <p:nvPr/>
          </p:nvSpPr>
          <p:spPr>
            <a:xfrm>
              <a:off x="507775" y="3745225"/>
              <a:ext cx="2113500" cy="16743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grpSp>
        <p:nvGrpSpPr>
          <p:cNvPr id="197" name="Google Shape;197;p12"/>
          <p:cNvGrpSpPr/>
          <p:nvPr/>
        </p:nvGrpSpPr>
        <p:grpSpPr>
          <a:xfrm>
            <a:off x="7361950" y="1973950"/>
            <a:ext cx="2113500" cy="3445575"/>
            <a:chOff x="507775" y="1973950"/>
            <a:chExt cx="2113500" cy="3445575"/>
          </a:xfrm>
        </p:grpSpPr>
        <p:sp>
          <p:nvSpPr>
            <p:cNvPr id="198" name="Google Shape;198;p12"/>
            <p:cNvSpPr/>
            <p:nvPr/>
          </p:nvSpPr>
          <p:spPr>
            <a:xfrm>
              <a:off x="889975" y="1973950"/>
              <a:ext cx="1349100" cy="134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199" name="Google Shape;199;p12"/>
            <p:cNvSpPr/>
            <p:nvPr/>
          </p:nvSpPr>
          <p:spPr>
            <a:xfrm>
              <a:off x="507775" y="3745225"/>
              <a:ext cx="2113500" cy="16743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grpSp>
        <p:nvGrpSpPr>
          <p:cNvPr id="200" name="Google Shape;200;p12"/>
          <p:cNvGrpSpPr/>
          <p:nvPr/>
        </p:nvGrpSpPr>
        <p:grpSpPr>
          <a:xfrm>
            <a:off x="5039250" y="1973950"/>
            <a:ext cx="2113500" cy="3445575"/>
            <a:chOff x="507775" y="1973950"/>
            <a:chExt cx="2113500" cy="3445575"/>
          </a:xfrm>
        </p:grpSpPr>
        <p:sp>
          <p:nvSpPr>
            <p:cNvPr id="201" name="Google Shape;201;p12"/>
            <p:cNvSpPr/>
            <p:nvPr/>
          </p:nvSpPr>
          <p:spPr>
            <a:xfrm>
              <a:off x="889975" y="1973950"/>
              <a:ext cx="1349100" cy="134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02" name="Google Shape;202;p12"/>
            <p:cNvSpPr/>
            <p:nvPr/>
          </p:nvSpPr>
          <p:spPr>
            <a:xfrm>
              <a:off x="507775" y="3745225"/>
              <a:ext cx="2113500" cy="16743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grpSp>
        <p:nvGrpSpPr>
          <p:cNvPr id="203" name="Google Shape;203;p12"/>
          <p:cNvGrpSpPr/>
          <p:nvPr/>
        </p:nvGrpSpPr>
        <p:grpSpPr>
          <a:xfrm>
            <a:off x="2716550" y="1973950"/>
            <a:ext cx="2113500" cy="3445575"/>
            <a:chOff x="507775" y="1973950"/>
            <a:chExt cx="2113500" cy="3445575"/>
          </a:xfrm>
        </p:grpSpPr>
        <p:sp>
          <p:nvSpPr>
            <p:cNvPr id="204" name="Google Shape;204;p12"/>
            <p:cNvSpPr/>
            <p:nvPr/>
          </p:nvSpPr>
          <p:spPr>
            <a:xfrm>
              <a:off x="889975" y="1973950"/>
              <a:ext cx="1349100" cy="134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05" name="Google Shape;205;p12"/>
            <p:cNvSpPr/>
            <p:nvPr/>
          </p:nvSpPr>
          <p:spPr>
            <a:xfrm>
              <a:off x="507775" y="3745225"/>
              <a:ext cx="2113500" cy="16743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grpSp>
        <p:nvGrpSpPr>
          <p:cNvPr id="206" name="Google Shape;206;p12"/>
          <p:cNvGrpSpPr/>
          <p:nvPr/>
        </p:nvGrpSpPr>
        <p:grpSpPr>
          <a:xfrm>
            <a:off x="393850" y="1973950"/>
            <a:ext cx="2113500" cy="3445575"/>
            <a:chOff x="507775" y="1973950"/>
            <a:chExt cx="2113500" cy="3445575"/>
          </a:xfrm>
        </p:grpSpPr>
        <p:sp>
          <p:nvSpPr>
            <p:cNvPr id="207" name="Google Shape;207;p12"/>
            <p:cNvSpPr/>
            <p:nvPr/>
          </p:nvSpPr>
          <p:spPr>
            <a:xfrm>
              <a:off x="889975" y="1973950"/>
              <a:ext cx="1349100" cy="13491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08" name="Google Shape;208;p12"/>
            <p:cNvSpPr/>
            <p:nvPr/>
          </p:nvSpPr>
          <p:spPr>
            <a:xfrm>
              <a:off x="507775" y="3745225"/>
              <a:ext cx="2113500" cy="16743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sp>
        <p:nvSpPr>
          <p:cNvPr id="209" name="Google Shape;209;p12"/>
          <p:cNvSpPr txBox="1"/>
          <p:nvPr>
            <p:ph type="title"/>
          </p:nvPr>
        </p:nvSpPr>
        <p:spPr>
          <a:xfrm>
            <a:off x="766950" y="679800"/>
            <a:ext cx="10658100" cy="763500"/>
          </a:xfrm>
          <a:prstGeom prst="rect">
            <a:avLst/>
          </a:prstGeom>
        </p:spPr>
        <p:txBody>
          <a:bodyPr anchorCtr="0" anchor="t" bIns="121900" lIns="121900" spcFirstLastPara="1" rIns="121900" wrap="square" tIns="121900">
            <a:normAutofit/>
          </a:bodyPr>
          <a:lstStyle>
            <a:lvl1pPr lvl="0" rtl="0" algn="ctr">
              <a:spcBef>
                <a:spcPts val="0"/>
              </a:spcBef>
              <a:spcAft>
                <a:spcPts val="0"/>
              </a:spcAft>
              <a:buClr>
                <a:schemeClr val="accent6"/>
              </a:buClr>
              <a:buSzPts val="4000"/>
              <a:buNone/>
              <a:defRPr>
                <a:solidFill>
                  <a:schemeClr val="accent6"/>
                </a:solidFill>
              </a:defRPr>
            </a:lvl1pPr>
            <a:lvl2pPr lvl="1" rtl="0">
              <a:spcBef>
                <a:spcPts val="0"/>
              </a:spcBef>
              <a:spcAft>
                <a:spcPts val="0"/>
              </a:spcAft>
              <a:buClr>
                <a:schemeClr val="accent6"/>
              </a:buClr>
              <a:buSzPts val="4500"/>
              <a:buNone/>
              <a:defRPr>
                <a:solidFill>
                  <a:schemeClr val="accent6"/>
                </a:solidFill>
              </a:defRPr>
            </a:lvl2pPr>
            <a:lvl3pPr lvl="2" rtl="0">
              <a:spcBef>
                <a:spcPts val="0"/>
              </a:spcBef>
              <a:spcAft>
                <a:spcPts val="0"/>
              </a:spcAft>
              <a:buClr>
                <a:schemeClr val="accent6"/>
              </a:buClr>
              <a:buSzPts val="4500"/>
              <a:buNone/>
              <a:defRPr>
                <a:solidFill>
                  <a:schemeClr val="accent6"/>
                </a:solidFill>
              </a:defRPr>
            </a:lvl3pPr>
            <a:lvl4pPr lvl="3" rtl="0">
              <a:spcBef>
                <a:spcPts val="0"/>
              </a:spcBef>
              <a:spcAft>
                <a:spcPts val="0"/>
              </a:spcAft>
              <a:buClr>
                <a:schemeClr val="accent6"/>
              </a:buClr>
              <a:buSzPts val="4500"/>
              <a:buNone/>
              <a:defRPr>
                <a:solidFill>
                  <a:schemeClr val="accent6"/>
                </a:solidFill>
              </a:defRPr>
            </a:lvl4pPr>
            <a:lvl5pPr lvl="4" rtl="0">
              <a:spcBef>
                <a:spcPts val="0"/>
              </a:spcBef>
              <a:spcAft>
                <a:spcPts val="0"/>
              </a:spcAft>
              <a:buClr>
                <a:schemeClr val="accent6"/>
              </a:buClr>
              <a:buSzPts val="4500"/>
              <a:buNone/>
              <a:defRPr>
                <a:solidFill>
                  <a:schemeClr val="accent6"/>
                </a:solidFill>
              </a:defRPr>
            </a:lvl5pPr>
            <a:lvl6pPr lvl="5" rtl="0">
              <a:spcBef>
                <a:spcPts val="0"/>
              </a:spcBef>
              <a:spcAft>
                <a:spcPts val="0"/>
              </a:spcAft>
              <a:buClr>
                <a:schemeClr val="accent6"/>
              </a:buClr>
              <a:buSzPts val="4500"/>
              <a:buNone/>
              <a:defRPr>
                <a:solidFill>
                  <a:schemeClr val="accent6"/>
                </a:solidFill>
              </a:defRPr>
            </a:lvl6pPr>
            <a:lvl7pPr lvl="6" rtl="0">
              <a:spcBef>
                <a:spcPts val="0"/>
              </a:spcBef>
              <a:spcAft>
                <a:spcPts val="0"/>
              </a:spcAft>
              <a:buClr>
                <a:schemeClr val="accent6"/>
              </a:buClr>
              <a:buSzPts val="4500"/>
              <a:buNone/>
              <a:defRPr>
                <a:solidFill>
                  <a:schemeClr val="accent6"/>
                </a:solidFill>
              </a:defRPr>
            </a:lvl7pPr>
            <a:lvl8pPr lvl="7" rtl="0">
              <a:spcBef>
                <a:spcPts val="0"/>
              </a:spcBef>
              <a:spcAft>
                <a:spcPts val="0"/>
              </a:spcAft>
              <a:buClr>
                <a:schemeClr val="accent6"/>
              </a:buClr>
              <a:buSzPts val="4500"/>
              <a:buNone/>
              <a:defRPr>
                <a:solidFill>
                  <a:schemeClr val="accent6"/>
                </a:solidFill>
              </a:defRPr>
            </a:lvl8pPr>
            <a:lvl9pPr lvl="8" rtl="0">
              <a:spcBef>
                <a:spcPts val="0"/>
              </a:spcBef>
              <a:spcAft>
                <a:spcPts val="0"/>
              </a:spcAft>
              <a:buClr>
                <a:schemeClr val="accent6"/>
              </a:buClr>
              <a:buSzPts val="4500"/>
              <a:buNone/>
              <a:defRPr>
                <a:solidFill>
                  <a:schemeClr val="accent6"/>
                </a:solidFill>
              </a:defRPr>
            </a:lvl9pPr>
          </a:lstStyle>
          <a:p/>
        </p:txBody>
      </p:sp>
      <p:sp>
        <p:nvSpPr>
          <p:cNvPr id="210" name="Google Shape;210;p12"/>
          <p:cNvSpPr txBox="1"/>
          <p:nvPr>
            <p:ph idx="1" type="body"/>
          </p:nvPr>
        </p:nvSpPr>
        <p:spPr>
          <a:xfrm>
            <a:off x="507750" y="4353510"/>
            <a:ext cx="19233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11" name="Google Shape;211;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12" name="Google Shape;212;p12"/>
          <p:cNvSpPr txBox="1"/>
          <p:nvPr>
            <p:ph idx="2" type="subTitle"/>
          </p:nvPr>
        </p:nvSpPr>
        <p:spPr>
          <a:xfrm>
            <a:off x="507750" y="2393575"/>
            <a:ext cx="18282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2800">
                <a:solidFill>
                  <a:schemeClr val="accent6"/>
                </a:solidFill>
                <a:latin typeface="Aclonica"/>
                <a:ea typeface="Aclonica"/>
                <a:cs typeface="Aclonica"/>
                <a:sym typeface="Acloni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13" name="Google Shape;213;p12"/>
          <p:cNvSpPr txBox="1"/>
          <p:nvPr>
            <p:ph idx="3" type="body"/>
          </p:nvPr>
        </p:nvSpPr>
        <p:spPr>
          <a:xfrm>
            <a:off x="2825750" y="4353501"/>
            <a:ext cx="19233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14" name="Google Shape;214;p12"/>
          <p:cNvSpPr txBox="1"/>
          <p:nvPr>
            <p:ph idx="4" type="subTitle"/>
          </p:nvPr>
        </p:nvSpPr>
        <p:spPr>
          <a:xfrm>
            <a:off x="2811650" y="2393550"/>
            <a:ext cx="19233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2800">
                <a:solidFill>
                  <a:schemeClr val="accent6"/>
                </a:solidFill>
                <a:latin typeface="Aclonica"/>
                <a:ea typeface="Aclonica"/>
                <a:cs typeface="Aclonica"/>
                <a:sym typeface="Acloni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15" name="Google Shape;215;p12"/>
          <p:cNvSpPr txBox="1"/>
          <p:nvPr>
            <p:ph idx="5" type="body"/>
          </p:nvPr>
        </p:nvSpPr>
        <p:spPr>
          <a:xfrm>
            <a:off x="5143750" y="4353528"/>
            <a:ext cx="19233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16" name="Google Shape;216;p12"/>
          <p:cNvSpPr txBox="1"/>
          <p:nvPr>
            <p:ph idx="6" type="subTitle"/>
          </p:nvPr>
        </p:nvSpPr>
        <p:spPr>
          <a:xfrm>
            <a:off x="5134350" y="2393550"/>
            <a:ext cx="19233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2800">
                <a:solidFill>
                  <a:schemeClr val="accent6"/>
                </a:solidFill>
                <a:latin typeface="Aclonica"/>
                <a:ea typeface="Aclonica"/>
                <a:cs typeface="Aclonica"/>
                <a:sym typeface="Acloni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17" name="Google Shape;217;p12"/>
          <p:cNvSpPr txBox="1"/>
          <p:nvPr>
            <p:ph idx="7" type="body"/>
          </p:nvPr>
        </p:nvSpPr>
        <p:spPr>
          <a:xfrm>
            <a:off x="7461750" y="4353525"/>
            <a:ext cx="19233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18" name="Google Shape;218;p12"/>
          <p:cNvSpPr txBox="1"/>
          <p:nvPr>
            <p:ph idx="8" type="subTitle"/>
          </p:nvPr>
        </p:nvSpPr>
        <p:spPr>
          <a:xfrm>
            <a:off x="7457050" y="2393575"/>
            <a:ext cx="19233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2800">
                <a:solidFill>
                  <a:schemeClr val="accent6"/>
                </a:solidFill>
                <a:latin typeface="Aclonica"/>
                <a:ea typeface="Aclonica"/>
                <a:cs typeface="Aclonica"/>
                <a:sym typeface="Acloni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19" name="Google Shape;219;p12"/>
          <p:cNvSpPr txBox="1"/>
          <p:nvPr>
            <p:ph idx="9" type="body"/>
          </p:nvPr>
        </p:nvSpPr>
        <p:spPr>
          <a:xfrm>
            <a:off x="9779751" y="4353502"/>
            <a:ext cx="1923300" cy="8850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20" name="Google Shape;220;p12"/>
          <p:cNvSpPr txBox="1"/>
          <p:nvPr>
            <p:ph idx="13" type="subTitle"/>
          </p:nvPr>
        </p:nvSpPr>
        <p:spPr>
          <a:xfrm>
            <a:off x="9779750" y="2393550"/>
            <a:ext cx="1923300" cy="615300"/>
          </a:xfrm>
          <a:prstGeom prst="rect">
            <a:avLst/>
          </a:prstGeom>
          <a:noFill/>
        </p:spPr>
        <p:txBody>
          <a:bodyPr anchorCtr="0" anchor="t" bIns="121900" lIns="121900" spcFirstLastPara="1" rIns="121900" wrap="square" tIns="121900">
            <a:normAutofit/>
          </a:bodyPr>
          <a:lstStyle>
            <a:lvl1pPr lvl="0" rtl="0" algn="ctr">
              <a:lnSpc>
                <a:spcPct val="80000"/>
              </a:lnSpc>
              <a:spcBef>
                <a:spcPts val="0"/>
              </a:spcBef>
              <a:spcAft>
                <a:spcPts val="0"/>
              </a:spcAft>
              <a:buSzPts val="2800"/>
              <a:buNone/>
              <a:defRPr sz="2800">
                <a:solidFill>
                  <a:schemeClr val="accent6"/>
                </a:solidFill>
                <a:latin typeface="Aclonica"/>
                <a:ea typeface="Aclonica"/>
                <a:cs typeface="Aclonica"/>
                <a:sym typeface="Aclonica"/>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21" name="Google Shape;221;p12"/>
          <p:cNvSpPr txBox="1"/>
          <p:nvPr>
            <p:ph idx="14" type="subTitle"/>
          </p:nvPr>
        </p:nvSpPr>
        <p:spPr>
          <a:xfrm>
            <a:off x="507750" y="3899025"/>
            <a:ext cx="19233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22" name="Google Shape;222;p12"/>
          <p:cNvSpPr txBox="1"/>
          <p:nvPr>
            <p:ph idx="15" type="subTitle"/>
          </p:nvPr>
        </p:nvSpPr>
        <p:spPr>
          <a:xfrm>
            <a:off x="2825750" y="3899000"/>
            <a:ext cx="19233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23" name="Google Shape;223;p12"/>
          <p:cNvSpPr txBox="1"/>
          <p:nvPr>
            <p:ph idx="16" type="subTitle"/>
          </p:nvPr>
        </p:nvSpPr>
        <p:spPr>
          <a:xfrm>
            <a:off x="5143750" y="3899025"/>
            <a:ext cx="1923300" cy="530700"/>
          </a:xfrm>
          <a:prstGeom prst="rect">
            <a:avLst/>
          </a:prstGeom>
        </p:spPr>
        <p:txBody>
          <a:bodyPr anchorCtr="0" anchor="b" bIns="121900" lIns="121900" spcFirstLastPara="1" rIns="121900" wrap="square" tIns="121900">
            <a:normAutofit/>
          </a:bodyPr>
          <a:lstStyle>
            <a:lvl1pPr lvl="0" rtl="0" algn="ctr">
              <a:lnSpc>
                <a:spcPct val="100000"/>
              </a:lnSpc>
              <a:spcBef>
                <a:spcPts val="0"/>
              </a:spcBef>
              <a:spcAft>
                <a:spcPts val="0"/>
              </a:spcAft>
              <a:buSzPts val="2800"/>
              <a:buNone/>
              <a:defRPr b="1"/>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24" name="Google Shape;224;p12"/>
          <p:cNvSpPr txBox="1"/>
          <p:nvPr>
            <p:ph idx="17" type="subTitle"/>
          </p:nvPr>
        </p:nvSpPr>
        <p:spPr>
          <a:xfrm>
            <a:off x="7461749" y="3899000"/>
            <a:ext cx="19233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25" name="Google Shape;225;p12"/>
          <p:cNvSpPr txBox="1"/>
          <p:nvPr>
            <p:ph idx="18" type="subTitle"/>
          </p:nvPr>
        </p:nvSpPr>
        <p:spPr>
          <a:xfrm>
            <a:off x="9779749" y="3899000"/>
            <a:ext cx="1923300" cy="530700"/>
          </a:xfrm>
          <a:prstGeom prst="rect">
            <a:avLst/>
          </a:prstGeom>
        </p:spPr>
        <p:txBody>
          <a:bodyPr anchorCtr="0" anchor="b" bIns="121900" lIns="121900" spcFirstLastPara="1" rIns="121900" wrap="square" tIns="121900">
            <a:normAutofit/>
          </a:bodyPr>
          <a:lstStyle>
            <a:lvl1pPr lvl="0" rtl="0" algn="ctr">
              <a:lnSpc>
                <a:spcPct val="90000"/>
              </a:lnSpc>
              <a:spcBef>
                <a:spcPts val="0"/>
              </a:spcBef>
              <a:spcAft>
                <a:spcPts val="0"/>
              </a:spcAft>
              <a:buSzPts val="2800"/>
              <a:buNone/>
              <a:defRPr b="1"/>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26" name="Google Shape;226;p1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227" name="Shape 227"/>
        <p:cNvGrpSpPr/>
        <p:nvPr/>
      </p:nvGrpSpPr>
      <p:grpSpPr>
        <a:xfrm>
          <a:off x="0" y="0"/>
          <a:ext cx="0" cy="0"/>
          <a:chOff x="0" y="0"/>
          <a:chExt cx="0" cy="0"/>
        </a:xfrm>
      </p:grpSpPr>
      <p:sp>
        <p:nvSpPr>
          <p:cNvPr id="228" name="Google Shape;228;p13"/>
          <p:cNvSpPr txBox="1"/>
          <p:nvPr>
            <p:ph type="title"/>
          </p:nvPr>
        </p:nvSpPr>
        <p:spPr>
          <a:xfrm>
            <a:off x="1257750" y="565850"/>
            <a:ext cx="9676500" cy="7410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0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229" name="Google Shape;229;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bg>
      <p:bgPr>
        <a:solidFill>
          <a:schemeClr val="accent1"/>
        </a:solidFill>
      </p:bgPr>
    </p:bg>
    <p:spTree>
      <p:nvGrpSpPr>
        <p:cNvPr id="230" name="Shape 230"/>
        <p:cNvGrpSpPr/>
        <p:nvPr/>
      </p:nvGrpSpPr>
      <p:grpSpPr>
        <a:xfrm>
          <a:off x="0" y="0"/>
          <a:ext cx="0" cy="0"/>
          <a:chOff x="0" y="0"/>
          <a:chExt cx="0" cy="0"/>
        </a:xfrm>
      </p:grpSpPr>
      <p:sp>
        <p:nvSpPr>
          <p:cNvPr id="231" name="Google Shape;231;p14"/>
          <p:cNvSpPr/>
          <p:nvPr/>
        </p:nvSpPr>
        <p:spPr>
          <a:xfrm>
            <a:off x="1883700" y="1035125"/>
            <a:ext cx="8424600" cy="40221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32" name="Google Shape;232;p14"/>
          <p:cNvSpPr txBox="1"/>
          <p:nvPr>
            <p:ph type="title"/>
          </p:nvPr>
        </p:nvSpPr>
        <p:spPr>
          <a:xfrm>
            <a:off x="4288700" y="1454950"/>
            <a:ext cx="5662200" cy="889500"/>
          </a:xfrm>
          <a:prstGeom prst="rect">
            <a:avLst/>
          </a:prstGeom>
        </p:spPr>
        <p:txBody>
          <a:bodyPr anchorCtr="0" anchor="b" bIns="121900" lIns="121900" spcFirstLastPara="1" rIns="121900" wrap="square" tIns="121900">
            <a:normAutofit/>
          </a:bodyPr>
          <a:lstStyle>
            <a:lvl1pPr lvl="0">
              <a:spcBef>
                <a:spcPts val="0"/>
              </a:spcBef>
              <a:spcAft>
                <a:spcPts val="0"/>
              </a:spcAft>
              <a:buSzPts val="3200"/>
              <a:buNone/>
              <a:defRPr/>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233" name="Google Shape;233;p14"/>
          <p:cNvSpPr txBox="1"/>
          <p:nvPr>
            <p:ph idx="1" type="body"/>
          </p:nvPr>
        </p:nvSpPr>
        <p:spPr>
          <a:xfrm>
            <a:off x="4288725" y="2710200"/>
            <a:ext cx="5662200" cy="1861800"/>
          </a:xfrm>
          <a:prstGeom prst="rect">
            <a:avLst/>
          </a:prstGeom>
        </p:spPr>
        <p:txBody>
          <a:bodyPr anchorCtr="0" anchor="t" bIns="121900" lIns="121900" spcFirstLastPara="1" rIns="121900" wrap="square" tIns="121900">
            <a:normAutofit/>
          </a:bodyPr>
          <a:lstStyle>
            <a:lvl1pPr indent="-355600" lvl="0" marL="457200">
              <a:spcBef>
                <a:spcPts val="0"/>
              </a:spcBef>
              <a:spcAft>
                <a:spcPts val="0"/>
              </a:spcAft>
              <a:buSzPts val="2000"/>
              <a:buChar char="●"/>
              <a:defRPr/>
            </a:lvl1pPr>
            <a:lvl2pPr indent="-355600" lvl="1" marL="914400">
              <a:spcBef>
                <a:spcPts val="0"/>
              </a:spcBef>
              <a:spcAft>
                <a:spcPts val="0"/>
              </a:spcAft>
              <a:buSzPts val="2000"/>
              <a:buChar char="○"/>
              <a:defRPr/>
            </a:lvl2pPr>
            <a:lvl3pPr indent="-355600" lvl="2" marL="1371600">
              <a:spcBef>
                <a:spcPts val="0"/>
              </a:spcBef>
              <a:spcAft>
                <a:spcPts val="0"/>
              </a:spcAft>
              <a:buSzPts val="2000"/>
              <a:buChar char="■"/>
              <a:defRPr/>
            </a:lvl3pPr>
            <a:lvl4pPr indent="-355600" lvl="3" marL="1828800">
              <a:spcBef>
                <a:spcPts val="0"/>
              </a:spcBef>
              <a:spcAft>
                <a:spcPts val="0"/>
              </a:spcAft>
              <a:buSzPts val="2000"/>
              <a:buChar char="●"/>
              <a:defRPr/>
            </a:lvl4pPr>
            <a:lvl5pPr indent="-355600" lvl="4" marL="2286000">
              <a:spcBef>
                <a:spcPts val="0"/>
              </a:spcBef>
              <a:spcAft>
                <a:spcPts val="0"/>
              </a:spcAft>
              <a:buSzPts val="2000"/>
              <a:buChar char="○"/>
              <a:defRPr/>
            </a:lvl5pPr>
            <a:lvl6pPr indent="-355600" lvl="5" marL="2743200">
              <a:spcBef>
                <a:spcPts val="0"/>
              </a:spcBef>
              <a:spcAft>
                <a:spcPts val="0"/>
              </a:spcAft>
              <a:buSzPts val="2000"/>
              <a:buChar char="■"/>
              <a:defRPr/>
            </a:lvl6pPr>
            <a:lvl7pPr indent="-355600" lvl="6" marL="3200400">
              <a:spcBef>
                <a:spcPts val="0"/>
              </a:spcBef>
              <a:spcAft>
                <a:spcPts val="0"/>
              </a:spcAft>
              <a:buSzPts val="2000"/>
              <a:buChar char="●"/>
              <a:defRPr/>
            </a:lvl7pPr>
            <a:lvl8pPr indent="-355600" lvl="7" marL="3657600">
              <a:spcBef>
                <a:spcPts val="0"/>
              </a:spcBef>
              <a:spcAft>
                <a:spcPts val="0"/>
              </a:spcAft>
              <a:buSzPts val="2000"/>
              <a:buChar char="○"/>
              <a:defRPr/>
            </a:lvl8pPr>
            <a:lvl9pPr indent="-355600" lvl="8" marL="4114800">
              <a:spcBef>
                <a:spcPts val="0"/>
              </a:spcBef>
              <a:spcAft>
                <a:spcPts val="0"/>
              </a:spcAft>
              <a:buSzPts val="2000"/>
              <a:buChar char="■"/>
              <a:defRPr/>
            </a:lvl9pPr>
          </a:lstStyle>
          <a:p/>
        </p:txBody>
      </p:sp>
      <p:sp>
        <p:nvSpPr>
          <p:cNvPr id="234" name="Google Shape;234;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235" name="Google Shape;235;p14"/>
          <p:cNvSpPr/>
          <p:nvPr>
            <p:ph idx="2" type="pic"/>
          </p:nvPr>
        </p:nvSpPr>
        <p:spPr>
          <a:xfrm>
            <a:off x="2178550" y="1319500"/>
            <a:ext cx="1278600" cy="1278600"/>
          </a:xfrm>
          <a:prstGeom prst="ellipse">
            <a:avLst/>
          </a:prstGeom>
          <a:noFill/>
          <a:ln>
            <a:noFill/>
          </a:ln>
        </p:spPr>
      </p:sp>
      <p:sp>
        <p:nvSpPr>
          <p:cNvPr id="236" name="Google Shape;236;p14"/>
          <p:cNvSpPr txBox="1"/>
          <p:nvPr>
            <p:ph idx="3" type="subTitle"/>
          </p:nvPr>
        </p:nvSpPr>
        <p:spPr>
          <a:xfrm>
            <a:off x="4288700" y="2175400"/>
            <a:ext cx="5662200" cy="5247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400"/>
              <a:buNone/>
              <a:defRPr b="1" sz="2020"/>
            </a:lvl1pPr>
            <a:lvl2pPr lvl="1" rtl="0">
              <a:lnSpc>
                <a:spcPct val="100000"/>
              </a:lnSpc>
              <a:spcBef>
                <a:spcPts val="0"/>
              </a:spcBef>
              <a:spcAft>
                <a:spcPts val="0"/>
              </a:spcAft>
              <a:buSzPts val="2400"/>
              <a:buNone/>
              <a:defRPr sz="2400"/>
            </a:lvl2pPr>
            <a:lvl3pPr lvl="2" rtl="0">
              <a:lnSpc>
                <a:spcPct val="100000"/>
              </a:lnSpc>
              <a:spcBef>
                <a:spcPts val="0"/>
              </a:spcBef>
              <a:spcAft>
                <a:spcPts val="0"/>
              </a:spcAft>
              <a:buSzPts val="2400"/>
              <a:buNone/>
              <a:defRPr sz="2400"/>
            </a:lvl3pPr>
            <a:lvl4pPr lvl="3" rtl="0">
              <a:lnSpc>
                <a:spcPct val="100000"/>
              </a:lnSpc>
              <a:spcBef>
                <a:spcPts val="0"/>
              </a:spcBef>
              <a:spcAft>
                <a:spcPts val="0"/>
              </a:spcAft>
              <a:buSzPts val="2400"/>
              <a:buNone/>
              <a:defRPr sz="2400"/>
            </a:lvl4pPr>
            <a:lvl5pPr lvl="4" rtl="0">
              <a:lnSpc>
                <a:spcPct val="100000"/>
              </a:lnSpc>
              <a:spcBef>
                <a:spcPts val="0"/>
              </a:spcBef>
              <a:spcAft>
                <a:spcPts val="0"/>
              </a:spcAft>
              <a:buSzPts val="2400"/>
              <a:buNone/>
              <a:defRPr sz="2400"/>
            </a:lvl5pPr>
            <a:lvl6pPr lvl="5" rtl="0">
              <a:lnSpc>
                <a:spcPct val="100000"/>
              </a:lnSpc>
              <a:spcBef>
                <a:spcPts val="0"/>
              </a:spcBef>
              <a:spcAft>
                <a:spcPts val="0"/>
              </a:spcAft>
              <a:buSzPts val="2400"/>
              <a:buNone/>
              <a:defRPr sz="2400"/>
            </a:lvl6pPr>
            <a:lvl7pPr lvl="6" rtl="0">
              <a:lnSpc>
                <a:spcPct val="100000"/>
              </a:lnSpc>
              <a:spcBef>
                <a:spcPts val="0"/>
              </a:spcBef>
              <a:spcAft>
                <a:spcPts val="0"/>
              </a:spcAft>
              <a:buSzPts val="2400"/>
              <a:buNone/>
              <a:defRPr sz="2400"/>
            </a:lvl7pPr>
            <a:lvl8pPr lvl="7" rtl="0">
              <a:lnSpc>
                <a:spcPct val="100000"/>
              </a:lnSpc>
              <a:spcBef>
                <a:spcPts val="0"/>
              </a:spcBef>
              <a:spcAft>
                <a:spcPts val="0"/>
              </a:spcAft>
              <a:buSzPts val="2400"/>
              <a:buNone/>
              <a:defRPr sz="2400"/>
            </a:lvl8pPr>
            <a:lvl9pPr lvl="8" rtl="0">
              <a:lnSpc>
                <a:spcPct val="100000"/>
              </a:lnSpc>
              <a:spcBef>
                <a:spcPts val="0"/>
              </a:spcBef>
              <a:spcAft>
                <a:spcPts val="0"/>
              </a:spcAft>
              <a:buSzPts val="2400"/>
              <a:buNone/>
              <a:defRPr sz="2400"/>
            </a:lvl9pPr>
          </a:lstStyle>
          <a:p/>
        </p:txBody>
      </p:sp>
      <p:sp>
        <p:nvSpPr>
          <p:cNvPr id="237" name="Google Shape;237;p14"/>
          <p:cNvSpPr/>
          <p:nvPr/>
        </p:nvSpPr>
        <p:spPr>
          <a:xfrm>
            <a:off x="1883700" y="5230075"/>
            <a:ext cx="8424600" cy="592800"/>
          </a:xfrm>
          <a:prstGeom prst="roundRect">
            <a:avLst>
              <a:gd fmla="val 50000"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38" name="Google Shape;238;p14"/>
          <p:cNvSpPr/>
          <p:nvPr/>
        </p:nvSpPr>
        <p:spPr>
          <a:xfrm>
            <a:off x="2876503" y="5388599"/>
            <a:ext cx="285486" cy="272792"/>
          </a:xfrm>
          <a:custGeom>
            <a:rect b="b" l="l" r="r" t="t"/>
            <a:pathLst>
              <a:path extrusionOk="0" h="832952" w="871712">
                <a:moveTo>
                  <a:pt x="333159" y="832222"/>
                </a:moveTo>
                <a:cubicBezTo>
                  <a:pt x="328962" y="832209"/>
                  <a:pt x="324826" y="831148"/>
                  <a:pt x="321184" y="829135"/>
                </a:cubicBezTo>
                <a:cubicBezTo>
                  <a:pt x="313344" y="824783"/>
                  <a:pt x="308467" y="816505"/>
                  <a:pt x="308467" y="807529"/>
                </a:cubicBezTo>
                <a:lnTo>
                  <a:pt x="308467" y="650607"/>
                </a:lnTo>
                <a:cubicBezTo>
                  <a:pt x="132779" y="632088"/>
                  <a:pt x="-1611" y="493500"/>
                  <a:pt x="-1611" y="325960"/>
                </a:cubicBezTo>
                <a:cubicBezTo>
                  <a:pt x="-1241" y="237727"/>
                  <a:pt x="36292" y="153741"/>
                  <a:pt x="101789" y="94590"/>
                </a:cubicBezTo>
                <a:cubicBezTo>
                  <a:pt x="168891" y="32747"/>
                  <a:pt x="256983" y="-1316"/>
                  <a:pt x="348284" y="-723"/>
                </a:cubicBezTo>
                <a:lnTo>
                  <a:pt x="520145" y="-723"/>
                </a:lnTo>
                <a:cubicBezTo>
                  <a:pt x="713118" y="-723"/>
                  <a:pt x="870101" y="145827"/>
                  <a:pt x="870101" y="325960"/>
                </a:cubicBezTo>
                <a:cubicBezTo>
                  <a:pt x="870101" y="413187"/>
                  <a:pt x="833371" y="495414"/>
                  <a:pt x="766700" y="557392"/>
                </a:cubicBezTo>
                <a:cubicBezTo>
                  <a:pt x="746699" y="575955"/>
                  <a:pt x="724538" y="592092"/>
                  <a:pt x="700772" y="605481"/>
                </a:cubicBezTo>
                <a:lnTo>
                  <a:pt x="700772" y="605481"/>
                </a:lnTo>
                <a:lnTo>
                  <a:pt x="346308" y="828394"/>
                </a:lnTo>
                <a:cubicBezTo>
                  <a:pt x="342357" y="830864"/>
                  <a:pt x="337789" y="832191"/>
                  <a:pt x="333159" y="832222"/>
                </a:cubicBezTo>
                <a:close/>
                <a:moveTo>
                  <a:pt x="348284" y="48724"/>
                </a:moveTo>
                <a:cubicBezTo>
                  <a:pt x="269453" y="48149"/>
                  <a:pt x="193399" y="77490"/>
                  <a:pt x="135372" y="130827"/>
                </a:cubicBezTo>
                <a:cubicBezTo>
                  <a:pt x="79998" y="180681"/>
                  <a:pt x="48206" y="251537"/>
                  <a:pt x="47774" y="326022"/>
                </a:cubicBezTo>
                <a:cubicBezTo>
                  <a:pt x="47774" y="474178"/>
                  <a:pt x="173583" y="596160"/>
                  <a:pt x="334209" y="603074"/>
                </a:cubicBezTo>
                <a:cubicBezTo>
                  <a:pt x="347420" y="603636"/>
                  <a:pt x="357852" y="614531"/>
                  <a:pt x="357852" y="627767"/>
                </a:cubicBezTo>
                <a:lnTo>
                  <a:pt x="357852" y="762835"/>
                </a:lnTo>
                <a:lnTo>
                  <a:pt x="674536" y="563689"/>
                </a:lnTo>
                <a:lnTo>
                  <a:pt x="675893" y="562886"/>
                </a:lnTo>
                <a:cubicBezTo>
                  <a:pt x="696512" y="551330"/>
                  <a:pt x="715710" y="537367"/>
                  <a:pt x="733057" y="521279"/>
                </a:cubicBezTo>
                <a:cubicBezTo>
                  <a:pt x="788368" y="471382"/>
                  <a:pt x="820222" y="400526"/>
                  <a:pt x="820716" y="326022"/>
                </a:cubicBezTo>
                <a:cubicBezTo>
                  <a:pt x="820716" y="173113"/>
                  <a:pt x="685894" y="48724"/>
                  <a:pt x="520145" y="4872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39" name="Google Shape;239;p14"/>
          <p:cNvGrpSpPr/>
          <p:nvPr/>
        </p:nvGrpSpPr>
        <p:grpSpPr>
          <a:xfrm>
            <a:off x="4917602" y="5411673"/>
            <a:ext cx="338006" cy="228148"/>
            <a:chOff x="4522036" y="7458929"/>
            <a:chExt cx="771704" cy="520766"/>
          </a:xfrm>
        </p:grpSpPr>
        <p:sp>
          <p:nvSpPr>
            <p:cNvPr id="240" name="Google Shape;240;p14"/>
            <p:cNvSpPr/>
            <p:nvPr/>
          </p:nvSpPr>
          <p:spPr>
            <a:xfrm>
              <a:off x="4642211" y="7488619"/>
              <a:ext cx="324351" cy="491024"/>
            </a:xfrm>
            <a:custGeom>
              <a:rect b="b" l="l" r="r" t="t"/>
              <a:pathLst>
                <a:path extrusionOk="0" h="656888" w="433914">
                  <a:moveTo>
                    <a:pt x="177967" y="656155"/>
                  </a:moveTo>
                  <a:cubicBezTo>
                    <a:pt x="130063" y="656409"/>
                    <a:pt x="84073" y="637648"/>
                    <a:pt x="49997" y="603992"/>
                  </a:cubicBezTo>
                  <a:cubicBezTo>
                    <a:pt x="16970" y="571775"/>
                    <a:pt x="-1611" y="527587"/>
                    <a:pt x="-1611" y="481455"/>
                  </a:cubicBezTo>
                  <a:lnTo>
                    <a:pt x="-1611" y="23962"/>
                  </a:lnTo>
                  <a:cubicBezTo>
                    <a:pt x="-1611" y="10325"/>
                    <a:pt x="9439" y="-731"/>
                    <a:pt x="23081" y="-731"/>
                  </a:cubicBezTo>
                  <a:cubicBezTo>
                    <a:pt x="36724" y="-731"/>
                    <a:pt x="47774" y="10325"/>
                    <a:pt x="47774" y="23962"/>
                  </a:cubicBezTo>
                  <a:lnTo>
                    <a:pt x="47774" y="481455"/>
                  </a:lnTo>
                  <a:cubicBezTo>
                    <a:pt x="47836" y="514395"/>
                    <a:pt x="61169" y="545921"/>
                    <a:pt x="84813" y="568867"/>
                  </a:cubicBezTo>
                  <a:cubicBezTo>
                    <a:pt x="110062" y="593893"/>
                    <a:pt x="144385" y="607554"/>
                    <a:pt x="179941" y="606709"/>
                  </a:cubicBezTo>
                  <a:lnTo>
                    <a:pt x="407299" y="603745"/>
                  </a:lnTo>
                  <a:cubicBezTo>
                    <a:pt x="420941" y="603573"/>
                    <a:pt x="432115" y="614493"/>
                    <a:pt x="432301" y="628129"/>
                  </a:cubicBezTo>
                  <a:cubicBezTo>
                    <a:pt x="432486" y="641766"/>
                    <a:pt x="421559" y="652958"/>
                    <a:pt x="407917" y="653131"/>
                  </a:cubicBezTo>
                  <a:lnTo>
                    <a:pt x="180559" y="656094"/>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 name="Google Shape;241;p14"/>
            <p:cNvSpPr/>
            <p:nvPr/>
          </p:nvSpPr>
          <p:spPr>
            <a:xfrm>
              <a:off x="4522036" y="7458929"/>
              <a:ext cx="277737" cy="158889"/>
            </a:xfrm>
            <a:custGeom>
              <a:rect b="b" l="l" r="r" t="t"/>
              <a:pathLst>
                <a:path extrusionOk="0" h="212560" w="371554">
                  <a:moveTo>
                    <a:pt x="345128" y="211829"/>
                  </a:moveTo>
                  <a:cubicBezTo>
                    <a:pt x="338584" y="211836"/>
                    <a:pt x="332287" y="209237"/>
                    <a:pt x="327657" y="204607"/>
                  </a:cubicBezTo>
                  <a:lnTo>
                    <a:pt x="182094" y="59044"/>
                  </a:lnTo>
                  <a:lnTo>
                    <a:pt x="40111" y="201026"/>
                  </a:lnTo>
                  <a:cubicBezTo>
                    <a:pt x="30235" y="210428"/>
                    <a:pt x="14616" y="210039"/>
                    <a:pt x="5171" y="200162"/>
                  </a:cubicBezTo>
                  <a:cubicBezTo>
                    <a:pt x="-3841" y="190643"/>
                    <a:pt x="-3903" y="175686"/>
                    <a:pt x="5171" y="166148"/>
                  </a:cubicBezTo>
                  <a:lnTo>
                    <a:pt x="164747" y="6510"/>
                  </a:lnTo>
                  <a:cubicBezTo>
                    <a:pt x="174377" y="-3139"/>
                    <a:pt x="189995" y="-3145"/>
                    <a:pt x="199688" y="6491"/>
                  </a:cubicBezTo>
                  <a:cubicBezTo>
                    <a:pt x="199688" y="6498"/>
                    <a:pt x="199688" y="6504"/>
                    <a:pt x="199688" y="6510"/>
                  </a:cubicBezTo>
                  <a:lnTo>
                    <a:pt x="362720" y="169543"/>
                  </a:lnTo>
                  <a:cubicBezTo>
                    <a:pt x="372351" y="179180"/>
                    <a:pt x="372351" y="194816"/>
                    <a:pt x="362720" y="204465"/>
                  </a:cubicBezTo>
                  <a:cubicBezTo>
                    <a:pt x="358091" y="209107"/>
                    <a:pt x="351794" y="211712"/>
                    <a:pt x="345251" y="21170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 name="Google Shape;242;p14"/>
            <p:cNvSpPr/>
            <p:nvPr/>
          </p:nvSpPr>
          <p:spPr>
            <a:xfrm>
              <a:off x="4848738" y="7459080"/>
              <a:ext cx="324260" cy="490978"/>
            </a:xfrm>
            <a:custGeom>
              <a:rect b="b" l="l" r="r" t="t"/>
              <a:pathLst>
                <a:path extrusionOk="0" h="656827" w="433792">
                  <a:moveTo>
                    <a:pt x="407550" y="656097"/>
                  </a:moveTo>
                  <a:cubicBezTo>
                    <a:pt x="393908" y="656097"/>
                    <a:pt x="382858" y="645040"/>
                    <a:pt x="382858" y="631404"/>
                  </a:cubicBezTo>
                  <a:lnTo>
                    <a:pt x="382858" y="173972"/>
                  </a:lnTo>
                  <a:cubicBezTo>
                    <a:pt x="382796" y="141032"/>
                    <a:pt x="369462" y="109512"/>
                    <a:pt x="345819" y="86560"/>
                  </a:cubicBezTo>
                  <a:cubicBezTo>
                    <a:pt x="321002" y="62059"/>
                    <a:pt x="287421" y="48423"/>
                    <a:pt x="252541" y="48657"/>
                  </a:cubicBezTo>
                  <a:lnTo>
                    <a:pt x="250691" y="48657"/>
                  </a:lnTo>
                  <a:lnTo>
                    <a:pt x="23394" y="51682"/>
                  </a:lnTo>
                  <a:cubicBezTo>
                    <a:pt x="9752" y="51867"/>
                    <a:pt x="-1422" y="40965"/>
                    <a:pt x="-1607" y="27329"/>
                  </a:cubicBezTo>
                  <a:cubicBezTo>
                    <a:pt x="-1854" y="13692"/>
                    <a:pt x="9072" y="2482"/>
                    <a:pt x="22715" y="2297"/>
                  </a:cubicBezTo>
                  <a:lnTo>
                    <a:pt x="250073" y="-728"/>
                  </a:lnTo>
                  <a:lnTo>
                    <a:pt x="252541" y="-728"/>
                  </a:lnTo>
                  <a:cubicBezTo>
                    <a:pt x="300383" y="-988"/>
                    <a:pt x="346437" y="17748"/>
                    <a:pt x="380513" y="51373"/>
                  </a:cubicBezTo>
                  <a:cubicBezTo>
                    <a:pt x="413538" y="83616"/>
                    <a:pt x="432181" y="127815"/>
                    <a:pt x="432181" y="173972"/>
                  </a:cubicBezTo>
                  <a:lnTo>
                    <a:pt x="432181" y="631404"/>
                  </a:lnTo>
                  <a:cubicBezTo>
                    <a:pt x="432181" y="645016"/>
                    <a:pt x="421193" y="656066"/>
                    <a:pt x="407550" y="6560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3" name="Google Shape;243;p14"/>
            <p:cNvSpPr/>
            <p:nvPr/>
          </p:nvSpPr>
          <p:spPr>
            <a:xfrm>
              <a:off x="5014821" y="7820248"/>
              <a:ext cx="278918" cy="159448"/>
            </a:xfrm>
            <a:custGeom>
              <a:rect b="b" l="l" r="r" t="t"/>
              <a:pathLst>
                <a:path extrusionOk="0" h="213308" w="373135">
                  <a:moveTo>
                    <a:pt x="186947" y="212578"/>
                  </a:moveTo>
                  <a:cubicBezTo>
                    <a:pt x="180403" y="212566"/>
                    <a:pt x="174106" y="209948"/>
                    <a:pt x="169476" y="205293"/>
                  </a:cubicBezTo>
                  <a:lnTo>
                    <a:pt x="6505" y="42260"/>
                  </a:lnTo>
                  <a:cubicBezTo>
                    <a:pt x="-3619" y="33105"/>
                    <a:pt x="-4359" y="17487"/>
                    <a:pt x="4777" y="7382"/>
                  </a:cubicBezTo>
                  <a:cubicBezTo>
                    <a:pt x="13975" y="-2723"/>
                    <a:pt x="29531" y="-3495"/>
                    <a:pt x="39655" y="5666"/>
                  </a:cubicBezTo>
                  <a:cubicBezTo>
                    <a:pt x="40273" y="6209"/>
                    <a:pt x="40829" y="6783"/>
                    <a:pt x="41383" y="7382"/>
                  </a:cubicBezTo>
                  <a:lnTo>
                    <a:pt x="186947" y="152945"/>
                  </a:lnTo>
                  <a:lnTo>
                    <a:pt x="328930" y="10962"/>
                  </a:lnTo>
                  <a:cubicBezTo>
                    <a:pt x="338313" y="1085"/>
                    <a:pt x="353931" y="696"/>
                    <a:pt x="363869" y="10098"/>
                  </a:cubicBezTo>
                  <a:cubicBezTo>
                    <a:pt x="373747" y="19500"/>
                    <a:pt x="374118" y="35130"/>
                    <a:pt x="364673" y="45007"/>
                  </a:cubicBezTo>
                  <a:cubicBezTo>
                    <a:pt x="364425" y="45316"/>
                    <a:pt x="364117" y="45612"/>
                    <a:pt x="363808" y="45902"/>
                  </a:cubicBezTo>
                  <a:lnTo>
                    <a:pt x="204232" y="205479"/>
                  </a:lnTo>
                  <a:cubicBezTo>
                    <a:pt x="199602" y="210016"/>
                    <a:pt x="193429" y="212566"/>
                    <a:pt x="186947" y="2125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44" name="Google Shape;244;p14"/>
          <p:cNvSpPr/>
          <p:nvPr/>
        </p:nvSpPr>
        <p:spPr>
          <a:xfrm>
            <a:off x="7011484" y="5392710"/>
            <a:ext cx="277510" cy="266045"/>
          </a:xfrm>
          <a:custGeom>
            <a:rect b="b" l="l" r="r" t="t"/>
            <a:pathLst>
              <a:path extrusionOk="0" h="812352" w="847360">
                <a:moveTo>
                  <a:pt x="421919" y="811616"/>
                </a:moveTo>
                <a:cubicBezTo>
                  <a:pt x="418709" y="811623"/>
                  <a:pt x="415500" y="810993"/>
                  <a:pt x="412476" y="809765"/>
                </a:cubicBezTo>
                <a:lnTo>
                  <a:pt x="410253" y="808777"/>
                </a:lnTo>
                <a:cubicBezTo>
                  <a:pt x="318457" y="767972"/>
                  <a:pt x="190735" y="689635"/>
                  <a:pt x="100976" y="546911"/>
                </a:cubicBezTo>
                <a:cubicBezTo>
                  <a:pt x="60358" y="482525"/>
                  <a:pt x="-47549" y="311281"/>
                  <a:pt x="20232" y="153434"/>
                </a:cubicBezTo>
                <a:cubicBezTo>
                  <a:pt x="33751" y="121889"/>
                  <a:pt x="86223" y="17624"/>
                  <a:pt x="193636" y="1450"/>
                </a:cubicBezTo>
                <a:cubicBezTo>
                  <a:pt x="277962" y="-11390"/>
                  <a:pt x="365559" y="33242"/>
                  <a:pt x="422043" y="114666"/>
                </a:cubicBezTo>
                <a:cubicBezTo>
                  <a:pt x="478405" y="33242"/>
                  <a:pt x="566063" y="-11390"/>
                  <a:pt x="650450" y="1450"/>
                </a:cubicBezTo>
                <a:cubicBezTo>
                  <a:pt x="757802" y="17809"/>
                  <a:pt x="810336" y="121889"/>
                  <a:pt x="823855" y="153434"/>
                </a:cubicBezTo>
                <a:cubicBezTo>
                  <a:pt x="891759" y="311281"/>
                  <a:pt x="783729" y="482525"/>
                  <a:pt x="743109" y="546973"/>
                </a:cubicBezTo>
                <a:cubicBezTo>
                  <a:pt x="653289" y="689573"/>
                  <a:pt x="525567" y="767972"/>
                  <a:pt x="434451" y="808592"/>
                </a:cubicBezTo>
                <a:lnTo>
                  <a:pt x="432538" y="809456"/>
                </a:lnTo>
                <a:cubicBezTo>
                  <a:pt x="429205" y="810956"/>
                  <a:pt x="425562" y="811691"/>
                  <a:pt x="421919" y="811616"/>
                </a:cubicBezTo>
                <a:close/>
                <a:moveTo>
                  <a:pt x="221909" y="48736"/>
                </a:moveTo>
                <a:cubicBezTo>
                  <a:pt x="214934" y="48724"/>
                  <a:pt x="208020" y="49237"/>
                  <a:pt x="201105" y="50280"/>
                </a:cubicBezTo>
                <a:cubicBezTo>
                  <a:pt x="118818" y="62626"/>
                  <a:pt x="76593" y="147322"/>
                  <a:pt x="65295" y="172879"/>
                </a:cubicBezTo>
                <a:cubicBezTo>
                  <a:pt x="7763" y="306898"/>
                  <a:pt x="102334" y="456845"/>
                  <a:pt x="142460" y="520613"/>
                </a:cubicBezTo>
                <a:cubicBezTo>
                  <a:pt x="223082" y="648768"/>
                  <a:pt x="337162" y="721118"/>
                  <a:pt x="421550" y="759885"/>
                </a:cubicBezTo>
                <a:cubicBezTo>
                  <a:pt x="506060" y="720994"/>
                  <a:pt x="620140" y="648768"/>
                  <a:pt x="700762" y="520613"/>
                </a:cubicBezTo>
                <a:lnTo>
                  <a:pt x="700762" y="520613"/>
                </a:lnTo>
                <a:cubicBezTo>
                  <a:pt x="741073" y="456659"/>
                  <a:pt x="835459" y="306960"/>
                  <a:pt x="777927" y="172879"/>
                </a:cubicBezTo>
                <a:cubicBezTo>
                  <a:pt x="766938" y="147322"/>
                  <a:pt x="724651" y="62811"/>
                  <a:pt x="642426" y="50280"/>
                </a:cubicBezTo>
                <a:cubicBezTo>
                  <a:pt x="568348" y="38983"/>
                  <a:pt x="486614" y="89850"/>
                  <a:pt x="443587" y="173743"/>
                </a:cubicBezTo>
                <a:cubicBezTo>
                  <a:pt x="439328" y="181972"/>
                  <a:pt x="430872" y="187145"/>
                  <a:pt x="421612" y="187139"/>
                </a:cubicBezTo>
                <a:lnTo>
                  <a:pt x="421612" y="187139"/>
                </a:lnTo>
                <a:cubicBezTo>
                  <a:pt x="412352" y="187145"/>
                  <a:pt x="403894" y="181972"/>
                  <a:pt x="399635" y="173743"/>
                </a:cubicBezTo>
                <a:cubicBezTo>
                  <a:pt x="360806" y="97628"/>
                  <a:pt x="289938" y="48736"/>
                  <a:pt x="221909" y="4873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45" name="Google Shape;245;p14"/>
          <p:cNvGrpSpPr/>
          <p:nvPr/>
        </p:nvGrpSpPr>
        <p:grpSpPr>
          <a:xfrm>
            <a:off x="9038624" y="5385815"/>
            <a:ext cx="276874" cy="281330"/>
            <a:chOff x="10064117" y="7392669"/>
            <a:chExt cx="632132" cy="642160"/>
          </a:xfrm>
        </p:grpSpPr>
        <p:sp>
          <p:nvSpPr>
            <p:cNvPr id="246" name="Google Shape;246;p14"/>
            <p:cNvSpPr/>
            <p:nvPr/>
          </p:nvSpPr>
          <p:spPr>
            <a:xfrm>
              <a:off x="10064117" y="7759301"/>
              <a:ext cx="632132" cy="275528"/>
            </a:xfrm>
            <a:custGeom>
              <a:rect b="b" l="l" r="r" t="t"/>
              <a:pathLst>
                <a:path extrusionOk="0" h="368599" w="845661">
                  <a:moveTo>
                    <a:pt x="725835" y="367868"/>
                  </a:moveTo>
                  <a:lnTo>
                    <a:pt x="116604" y="367868"/>
                  </a:lnTo>
                  <a:cubicBezTo>
                    <a:pt x="51355" y="367801"/>
                    <a:pt x="-1550" y="314915"/>
                    <a:pt x="-1611" y="249653"/>
                  </a:cubicBezTo>
                  <a:lnTo>
                    <a:pt x="-1611" y="23962"/>
                  </a:lnTo>
                  <a:cubicBezTo>
                    <a:pt x="-1611" y="10325"/>
                    <a:pt x="9439" y="-731"/>
                    <a:pt x="23081" y="-731"/>
                  </a:cubicBezTo>
                  <a:cubicBezTo>
                    <a:pt x="36724" y="-731"/>
                    <a:pt x="47774" y="10325"/>
                    <a:pt x="47774" y="23962"/>
                  </a:cubicBezTo>
                  <a:lnTo>
                    <a:pt x="47774" y="249653"/>
                  </a:lnTo>
                  <a:cubicBezTo>
                    <a:pt x="47836" y="287636"/>
                    <a:pt x="78640" y="318415"/>
                    <a:pt x="116604" y="318483"/>
                  </a:cubicBezTo>
                  <a:lnTo>
                    <a:pt x="725835" y="318483"/>
                  </a:lnTo>
                  <a:cubicBezTo>
                    <a:pt x="763861" y="318446"/>
                    <a:pt x="794603" y="287655"/>
                    <a:pt x="794665" y="249653"/>
                  </a:cubicBezTo>
                  <a:lnTo>
                    <a:pt x="794665" y="23962"/>
                  </a:lnTo>
                  <a:cubicBezTo>
                    <a:pt x="794665" y="10325"/>
                    <a:pt x="805715" y="-731"/>
                    <a:pt x="819358" y="-731"/>
                  </a:cubicBezTo>
                  <a:cubicBezTo>
                    <a:pt x="833000" y="-731"/>
                    <a:pt x="844050" y="10325"/>
                    <a:pt x="844050" y="23962"/>
                  </a:cubicBezTo>
                  <a:lnTo>
                    <a:pt x="844050" y="249653"/>
                  </a:lnTo>
                  <a:cubicBezTo>
                    <a:pt x="843989" y="314915"/>
                    <a:pt x="791084" y="367801"/>
                    <a:pt x="725835" y="36786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7" name="Google Shape;247;p14"/>
            <p:cNvSpPr/>
            <p:nvPr/>
          </p:nvSpPr>
          <p:spPr>
            <a:xfrm>
              <a:off x="10202922" y="7392673"/>
              <a:ext cx="362736" cy="207645"/>
            </a:xfrm>
            <a:custGeom>
              <a:rect b="b" l="l" r="r" t="t"/>
              <a:pathLst>
                <a:path extrusionOk="0" h="277786" w="485266">
                  <a:moveTo>
                    <a:pt x="458687" y="276870"/>
                  </a:moveTo>
                  <a:cubicBezTo>
                    <a:pt x="451959" y="276877"/>
                    <a:pt x="445539" y="274161"/>
                    <a:pt x="440909" y="269339"/>
                  </a:cubicBezTo>
                  <a:lnTo>
                    <a:pt x="238429" y="59452"/>
                  </a:lnTo>
                  <a:lnTo>
                    <a:pt x="40887" y="264524"/>
                  </a:lnTo>
                  <a:cubicBezTo>
                    <a:pt x="31380" y="274346"/>
                    <a:pt x="15762" y="274617"/>
                    <a:pt x="5948" y="265142"/>
                  </a:cubicBezTo>
                  <a:cubicBezTo>
                    <a:pt x="-3868" y="255666"/>
                    <a:pt x="-4177" y="240023"/>
                    <a:pt x="5330" y="230201"/>
                  </a:cubicBezTo>
                  <a:lnTo>
                    <a:pt x="220958" y="6794"/>
                  </a:lnTo>
                  <a:cubicBezTo>
                    <a:pt x="230465" y="-3009"/>
                    <a:pt x="246083" y="-3268"/>
                    <a:pt x="255899" y="6214"/>
                  </a:cubicBezTo>
                  <a:cubicBezTo>
                    <a:pt x="256085" y="6406"/>
                    <a:pt x="256270" y="6597"/>
                    <a:pt x="256454" y="6794"/>
                  </a:cubicBezTo>
                  <a:lnTo>
                    <a:pt x="476713" y="235202"/>
                  </a:lnTo>
                  <a:cubicBezTo>
                    <a:pt x="486220" y="245005"/>
                    <a:pt x="485911" y="260641"/>
                    <a:pt x="476095" y="270117"/>
                  </a:cubicBezTo>
                  <a:cubicBezTo>
                    <a:pt x="471527" y="274562"/>
                    <a:pt x="465416" y="277043"/>
                    <a:pt x="458996" y="2770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8" name="Google Shape;248;p14"/>
            <p:cNvSpPr/>
            <p:nvPr/>
          </p:nvSpPr>
          <p:spPr>
            <a:xfrm>
              <a:off x="10363922" y="7392669"/>
              <a:ext cx="38623" cy="426604"/>
            </a:xfrm>
            <a:custGeom>
              <a:rect b="b" l="l" r="r" t="t"/>
              <a:pathLst>
                <a:path extrusionOk="0" h="570708" w="51670">
                  <a:moveTo>
                    <a:pt x="25366" y="569978"/>
                  </a:moveTo>
                  <a:cubicBezTo>
                    <a:pt x="11722" y="569978"/>
                    <a:pt x="673" y="558922"/>
                    <a:pt x="673" y="545285"/>
                  </a:cubicBezTo>
                  <a:lnTo>
                    <a:pt x="-1611" y="23962"/>
                  </a:lnTo>
                  <a:cubicBezTo>
                    <a:pt x="-1611" y="10325"/>
                    <a:pt x="9439" y="-731"/>
                    <a:pt x="23081" y="-731"/>
                  </a:cubicBezTo>
                  <a:lnTo>
                    <a:pt x="23081" y="-731"/>
                  </a:lnTo>
                  <a:cubicBezTo>
                    <a:pt x="36724" y="-731"/>
                    <a:pt x="47774" y="10325"/>
                    <a:pt x="47774" y="23962"/>
                  </a:cubicBezTo>
                  <a:lnTo>
                    <a:pt x="50059" y="545285"/>
                  </a:lnTo>
                  <a:cubicBezTo>
                    <a:pt x="50059" y="558922"/>
                    <a:pt x="39009" y="569978"/>
                    <a:pt x="25366" y="5699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49" name="Google Shape;249;p14"/>
          <p:cNvGrpSpPr/>
          <p:nvPr/>
        </p:nvGrpSpPr>
        <p:grpSpPr>
          <a:xfrm>
            <a:off x="3434688" y="5443128"/>
            <a:ext cx="371566" cy="164477"/>
            <a:chOff x="2808633" y="7557940"/>
            <a:chExt cx="848324" cy="375431"/>
          </a:xfrm>
        </p:grpSpPr>
        <p:sp>
          <p:nvSpPr>
            <p:cNvPr id="250" name="Google Shape;250;p14"/>
            <p:cNvSpPr/>
            <p:nvPr/>
          </p:nvSpPr>
          <p:spPr>
            <a:xfrm>
              <a:off x="2808633" y="7563986"/>
              <a:ext cx="245211" cy="369385"/>
            </a:xfrm>
            <a:custGeom>
              <a:rect b="b" l="l" r="r" t="t"/>
              <a:pathLst>
                <a:path extrusionOk="0" h="494161" w="328041">
                  <a:moveTo>
                    <a:pt x="307910" y="92792"/>
                  </a:moveTo>
                  <a:lnTo>
                    <a:pt x="128148" y="92792"/>
                  </a:lnTo>
                  <a:lnTo>
                    <a:pt x="118209" y="167549"/>
                  </a:lnTo>
                  <a:cubicBezTo>
                    <a:pt x="128148" y="166277"/>
                    <a:pt x="138148" y="165784"/>
                    <a:pt x="148149" y="166068"/>
                  </a:cubicBezTo>
                  <a:cubicBezTo>
                    <a:pt x="192349" y="166068"/>
                    <a:pt x="237290" y="176500"/>
                    <a:pt x="270131" y="201193"/>
                  </a:cubicBezTo>
                  <a:cubicBezTo>
                    <a:pt x="305071" y="225886"/>
                    <a:pt x="326430" y="266197"/>
                    <a:pt x="326430" y="323052"/>
                  </a:cubicBezTo>
                  <a:cubicBezTo>
                    <a:pt x="326430" y="413488"/>
                    <a:pt x="252352" y="493431"/>
                    <a:pt x="127469" y="493431"/>
                  </a:cubicBezTo>
                  <a:cubicBezTo>
                    <a:pt x="71108" y="493431"/>
                    <a:pt x="24007" y="479973"/>
                    <a:pt x="-1611" y="465775"/>
                  </a:cubicBezTo>
                  <a:lnTo>
                    <a:pt x="17649" y="380585"/>
                  </a:lnTo>
                  <a:cubicBezTo>
                    <a:pt x="50552" y="395876"/>
                    <a:pt x="86294" y="404019"/>
                    <a:pt x="122593" y="404475"/>
                  </a:cubicBezTo>
                  <a:cubicBezTo>
                    <a:pt x="167533" y="404475"/>
                    <a:pt x="215190" y="382067"/>
                    <a:pt x="215190" y="330397"/>
                  </a:cubicBezTo>
                  <a:cubicBezTo>
                    <a:pt x="215190" y="280271"/>
                    <a:pt x="177410" y="249653"/>
                    <a:pt x="84689" y="249653"/>
                  </a:cubicBezTo>
                  <a:cubicBezTo>
                    <a:pt x="63700" y="249412"/>
                    <a:pt x="42650" y="250918"/>
                    <a:pt x="21908" y="254159"/>
                  </a:cubicBezTo>
                  <a:lnTo>
                    <a:pt x="52774" y="-731"/>
                  </a:lnTo>
                  <a:lnTo>
                    <a:pt x="308096"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1" name="Google Shape;251;p14"/>
            <p:cNvSpPr/>
            <p:nvPr/>
          </p:nvSpPr>
          <p:spPr>
            <a:xfrm>
              <a:off x="3108252" y="7564078"/>
              <a:ext cx="244749" cy="363295"/>
            </a:xfrm>
            <a:custGeom>
              <a:rect b="b" l="l" r="r" t="t"/>
              <a:pathLst>
                <a:path extrusionOk="0" h="486013" w="327424">
                  <a:moveTo>
                    <a:pt x="325814" y="-731"/>
                  </a:moveTo>
                  <a:lnTo>
                    <a:pt x="325814" y="71186"/>
                  </a:lnTo>
                  <a:lnTo>
                    <a:pt x="134445" y="485283"/>
                  </a:lnTo>
                  <a:lnTo>
                    <a:pt x="19563" y="485283"/>
                  </a:lnTo>
                  <a:lnTo>
                    <a:pt x="210931" y="94398"/>
                  </a:lnTo>
                  <a:lnTo>
                    <a:pt x="210931" y="92854"/>
                  </a:lnTo>
                  <a:lnTo>
                    <a:pt x="-1611" y="92854"/>
                  </a:lnTo>
                  <a:lnTo>
                    <a:pt x="-1611"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2" name="Google Shape;252;p14"/>
            <p:cNvSpPr/>
            <p:nvPr/>
          </p:nvSpPr>
          <p:spPr>
            <a:xfrm>
              <a:off x="3395180" y="7557940"/>
              <a:ext cx="261777" cy="375430"/>
            </a:xfrm>
            <a:custGeom>
              <a:rect b="b" l="l" r="r" t="t"/>
              <a:pathLst>
                <a:path extrusionOk="0" h="502248" w="350203">
                  <a:moveTo>
                    <a:pt x="-1611" y="366263"/>
                  </a:moveTo>
                  <a:cubicBezTo>
                    <a:pt x="-1611" y="307927"/>
                    <a:pt x="30489" y="267493"/>
                    <a:pt x="81109" y="244405"/>
                  </a:cubicBezTo>
                  <a:lnTo>
                    <a:pt x="81109" y="242183"/>
                  </a:lnTo>
                  <a:cubicBezTo>
                    <a:pt x="36168" y="218231"/>
                    <a:pt x="14069" y="178661"/>
                    <a:pt x="14069" y="136004"/>
                  </a:cubicBezTo>
                  <a:cubicBezTo>
                    <a:pt x="14069" y="53840"/>
                    <a:pt x="84689" y="-731"/>
                    <a:pt x="177410" y="-731"/>
                  </a:cubicBezTo>
                  <a:cubicBezTo>
                    <a:pt x="285812" y="-731"/>
                    <a:pt x="330752" y="65013"/>
                    <a:pt x="330752" y="124090"/>
                  </a:cubicBezTo>
                  <a:cubicBezTo>
                    <a:pt x="330752" y="165944"/>
                    <a:pt x="309330" y="207058"/>
                    <a:pt x="263711" y="230948"/>
                  </a:cubicBezTo>
                  <a:lnTo>
                    <a:pt x="263711" y="233170"/>
                  </a:lnTo>
                  <a:cubicBezTo>
                    <a:pt x="308652" y="251134"/>
                    <a:pt x="348592" y="291506"/>
                    <a:pt x="348592" y="354288"/>
                  </a:cubicBezTo>
                  <a:cubicBezTo>
                    <a:pt x="348592" y="442502"/>
                    <a:pt x="277972" y="501518"/>
                    <a:pt x="170249" y="501518"/>
                  </a:cubicBezTo>
                  <a:cubicBezTo>
                    <a:pt x="52589" y="501518"/>
                    <a:pt x="-1611" y="432008"/>
                    <a:pt x="-1611" y="366263"/>
                  </a:cubicBezTo>
                  <a:close/>
                  <a:moveTo>
                    <a:pt x="238031" y="362498"/>
                  </a:moveTo>
                  <a:cubicBezTo>
                    <a:pt x="238031" y="319903"/>
                    <a:pt x="208091" y="294593"/>
                    <a:pt x="165249" y="282247"/>
                  </a:cubicBezTo>
                  <a:cubicBezTo>
                    <a:pt x="129630" y="292679"/>
                    <a:pt x="108888" y="319594"/>
                    <a:pt x="108888" y="354720"/>
                  </a:cubicBezTo>
                  <a:cubicBezTo>
                    <a:pt x="107345" y="390654"/>
                    <a:pt x="135247" y="421032"/>
                    <a:pt x="171175" y="422569"/>
                  </a:cubicBezTo>
                  <a:cubicBezTo>
                    <a:pt x="172286" y="422612"/>
                    <a:pt x="173398" y="422637"/>
                    <a:pt x="174509" y="422624"/>
                  </a:cubicBezTo>
                  <a:cubicBezTo>
                    <a:pt x="213030" y="423057"/>
                    <a:pt x="238031" y="396882"/>
                    <a:pt x="238031" y="362498"/>
                  </a:cubicBezTo>
                  <a:close/>
                  <a:moveTo>
                    <a:pt x="116049" y="132301"/>
                  </a:moveTo>
                  <a:cubicBezTo>
                    <a:pt x="116049" y="165204"/>
                    <a:pt x="144569" y="186130"/>
                    <a:pt x="181670" y="198045"/>
                  </a:cubicBezTo>
                  <a:cubicBezTo>
                    <a:pt x="209202" y="189822"/>
                    <a:pt x="228277" y="164734"/>
                    <a:pt x="228771" y="136004"/>
                  </a:cubicBezTo>
                  <a:cubicBezTo>
                    <a:pt x="228771" y="106126"/>
                    <a:pt x="212351" y="76248"/>
                    <a:pt x="172410" y="76248"/>
                  </a:cubicBezTo>
                  <a:cubicBezTo>
                    <a:pt x="135309" y="76248"/>
                    <a:pt x="116049" y="101620"/>
                    <a:pt x="116049" y="132301"/>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3" name="Google Shape;253;p14"/>
          <p:cNvGrpSpPr/>
          <p:nvPr/>
        </p:nvGrpSpPr>
        <p:grpSpPr>
          <a:xfrm>
            <a:off x="5528325" y="5443250"/>
            <a:ext cx="254096" cy="164982"/>
            <a:chOff x="5815767" y="7550509"/>
            <a:chExt cx="580129" cy="376585"/>
          </a:xfrm>
        </p:grpSpPr>
        <p:sp>
          <p:nvSpPr>
            <p:cNvPr id="254" name="Google Shape;254;p14"/>
            <p:cNvSpPr/>
            <p:nvPr/>
          </p:nvSpPr>
          <p:spPr>
            <a:xfrm>
              <a:off x="5815767" y="7563893"/>
              <a:ext cx="158921" cy="363156"/>
            </a:xfrm>
            <a:custGeom>
              <a:rect b="b" l="l" r="r" t="t"/>
              <a:pathLst>
                <a:path extrusionOk="0" h="485828" w="212603">
                  <a:moveTo>
                    <a:pt x="106110" y="100447"/>
                  </a:moveTo>
                  <a:lnTo>
                    <a:pt x="104690" y="100447"/>
                  </a:lnTo>
                  <a:lnTo>
                    <a:pt x="16228" y="144524"/>
                  </a:lnTo>
                  <a:lnTo>
                    <a:pt x="-1611" y="59087"/>
                  </a:lnTo>
                  <a:lnTo>
                    <a:pt x="121110" y="-731"/>
                  </a:lnTo>
                  <a:lnTo>
                    <a:pt x="210992" y="-731"/>
                  </a:lnTo>
                  <a:lnTo>
                    <a:pt x="210992" y="485097"/>
                  </a:lnTo>
                  <a:lnTo>
                    <a:pt x="106048" y="485097"/>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 name="Google Shape;255;p14"/>
            <p:cNvSpPr/>
            <p:nvPr/>
          </p:nvSpPr>
          <p:spPr>
            <a:xfrm>
              <a:off x="6101587" y="7550509"/>
              <a:ext cx="294309" cy="376585"/>
            </a:xfrm>
            <a:custGeom>
              <a:rect b="b" l="l" r="r" t="t"/>
              <a:pathLst>
                <a:path extrusionOk="0" h="503792" w="393724">
                  <a:moveTo>
                    <a:pt x="-1611" y="-546"/>
                  </a:moveTo>
                  <a:lnTo>
                    <a:pt x="106110" y="-546"/>
                  </a:lnTo>
                  <a:lnTo>
                    <a:pt x="106110" y="222244"/>
                  </a:lnTo>
                  <a:lnTo>
                    <a:pt x="108271" y="222244"/>
                  </a:lnTo>
                  <a:cubicBezTo>
                    <a:pt x="118951" y="202798"/>
                    <a:pt x="130372" y="184834"/>
                    <a:pt x="141051" y="166686"/>
                  </a:cubicBezTo>
                  <a:lnTo>
                    <a:pt x="250192" y="-731"/>
                  </a:lnTo>
                  <a:lnTo>
                    <a:pt x="383533" y="-731"/>
                  </a:lnTo>
                  <a:lnTo>
                    <a:pt x="224512" y="213786"/>
                  </a:lnTo>
                  <a:lnTo>
                    <a:pt x="392113" y="503061"/>
                  </a:lnTo>
                  <a:lnTo>
                    <a:pt x="265131" y="503061"/>
                  </a:lnTo>
                  <a:lnTo>
                    <a:pt x="147471" y="285580"/>
                  </a:lnTo>
                  <a:lnTo>
                    <a:pt x="106110" y="338608"/>
                  </a:lnTo>
                  <a:lnTo>
                    <a:pt x="106110" y="503061"/>
                  </a:lnTo>
                  <a:lnTo>
                    <a:pt x="-1611" y="50306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56" name="Google Shape;256;p14"/>
          <p:cNvGrpSpPr/>
          <p:nvPr/>
        </p:nvGrpSpPr>
        <p:grpSpPr>
          <a:xfrm>
            <a:off x="7561823" y="5442228"/>
            <a:ext cx="264123" cy="167752"/>
            <a:chOff x="8525636" y="7550463"/>
            <a:chExt cx="603020" cy="382908"/>
          </a:xfrm>
        </p:grpSpPr>
        <p:sp>
          <p:nvSpPr>
            <p:cNvPr id="257" name="Google Shape;257;p14"/>
            <p:cNvSpPr/>
            <p:nvPr/>
          </p:nvSpPr>
          <p:spPr>
            <a:xfrm>
              <a:off x="8525636" y="7563986"/>
              <a:ext cx="245258" cy="369385"/>
            </a:xfrm>
            <a:custGeom>
              <a:rect b="b" l="l" r="r" t="t"/>
              <a:pathLst>
                <a:path extrusionOk="0" h="494161" w="328104">
                  <a:moveTo>
                    <a:pt x="307912" y="92792"/>
                  </a:moveTo>
                  <a:lnTo>
                    <a:pt x="128210" y="92792"/>
                  </a:lnTo>
                  <a:lnTo>
                    <a:pt x="118211" y="167549"/>
                  </a:lnTo>
                  <a:cubicBezTo>
                    <a:pt x="128149" y="166284"/>
                    <a:pt x="138150" y="165784"/>
                    <a:pt x="148150" y="166068"/>
                  </a:cubicBezTo>
                  <a:cubicBezTo>
                    <a:pt x="192412" y="166068"/>
                    <a:pt x="237353" y="176500"/>
                    <a:pt x="270131" y="201193"/>
                  </a:cubicBezTo>
                  <a:cubicBezTo>
                    <a:pt x="305073" y="225886"/>
                    <a:pt x="326493" y="266258"/>
                    <a:pt x="326493" y="323052"/>
                  </a:cubicBezTo>
                  <a:cubicBezTo>
                    <a:pt x="326493" y="413488"/>
                    <a:pt x="252415" y="493431"/>
                    <a:pt x="127470" y="493431"/>
                  </a:cubicBezTo>
                  <a:cubicBezTo>
                    <a:pt x="71109" y="493431"/>
                    <a:pt x="24070" y="479973"/>
                    <a:pt x="-1611" y="465775"/>
                  </a:cubicBezTo>
                  <a:lnTo>
                    <a:pt x="17650" y="380585"/>
                  </a:lnTo>
                  <a:cubicBezTo>
                    <a:pt x="50553" y="395870"/>
                    <a:pt x="86294" y="404013"/>
                    <a:pt x="122593" y="404475"/>
                  </a:cubicBezTo>
                  <a:cubicBezTo>
                    <a:pt x="167534" y="404475"/>
                    <a:pt x="215191" y="382067"/>
                    <a:pt x="215191" y="330397"/>
                  </a:cubicBezTo>
                  <a:cubicBezTo>
                    <a:pt x="215191" y="280333"/>
                    <a:pt x="177410" y="249653"/>
                    <a:pt x="84689" y="249653"/>
                  </a:cubicBezTo>
                  <a:cubicBezTo>
                    <a:pt x="63701" y="249412"/>
                    <a:pt x="42651" y="250918"/>
                    <a:pt x="21909" y="254159"/>
                  </a:cubicBezTo>
                  <a:lnTo>
                    <a:pt x="52775" y="-731"/>
                  </a:lnTo>
                  <a:lnTo>
                    <a:pt x="308097" y="-73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8" name="Google Shape;258;p14"/>
            <p:cNvSpPr/>
            <p:nvPr/>
          </p:nvSpPr>
          <p:spPr>
            <a:xfrm>
              <a:off x="8834394" y="7550463"/>
              <a:ext cx="294262" cy="376584"/>
            </a:xfrm>
            <a:custGeom>
              <a:rect b="b" l="l" r="r" t="t"/>
              <a:pathLst>
                <a:path extrusionOk="0" h="503791" w="393662">
                  <a:moveTo>
                    <a:pt x="-1611" y="-484"/>
                  </a:moveTo>
                  <a:lnTo>
                    <a:pt x="106048" y="-484"/>
                  </a:lnTo>
                  <a:lnTo>
                    <a:pt x="106048" y="222305"/>
                  </a:lnTo>
                  <a:lnTo>
                    <a:pt x="108209" y="222305"/>
                  </a:lnTo>
                  <a:cubicBezTo>
                    <a:pt x="118889" y="202860"/>
                    <a:pt x="130308" y="184896"/>
                    <a:pt x="140988" y="166747"/>
                  </a:cubicBezTo>
                  <a:lnTo>
                    <a:pt x="250130" y="-731"/>
                  </a:lnTo>
                  <a:lnTo>
                    <a:pt x="383532" y="-731"/>
                  </a:lnTo>
                  <a:lnTo>
                    <a:pt x="224449" y="213786"/>
                  </a:lnTo>
                  <a:lnTo>
                    <a:pt x="392051" y="503061"/>
                  </a:lnTo>
                  <a:lnTo>
                    <a:pt x="265131" y="503061"/>
                  </a:lnTo>
                  <a:lnTo>
                    <a:pt x="147408" y="285580"/>
                  </a:lnTo>
                  <a:lnTo>
                    <a:pt x="106048" y="338608"/>
                  </a:lnTo>
                  <a:lnTo>
                    <a:pt x="106048" y="503061"/>
                  </a:lnTo>
                  <a:lnTo>
                    <a:pt x="-1611" y="503061"/>
                  </a:lnTo>
                  <a:close/>
                </a:path>
              </a:pathLst>
            </a:custGeom>
            <a:solidFill>
              <a:schemeClr val="dk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59" name="Google Shape;259;p14"/>
          <p:cNvSpPr/>
          <p:nvPr/>
        </p:nvSpPr>
        <p:spPr>
          <a:xfrm>
            <a:off x="7011235" y="5396680"/>
            <a:ext cx="271524" cy="257868"/>
          </a:xfrm>
          <a:custGeom>
            <a:rect b="b" l="l" r="r" t="t"/>
            <a:pathLst>
              <a:path extrusionOk="0" h="531687" w="559844">
                <a:moveTo>
                  <a:pt x="130612" y="15"/>
                </a:moveTo>
                <a:cubicBezTo>
                  <a:pt x="181472" y="15"/>
                  <a:pt x="234455" y="36567"/>
                  <a:pt x="263485" y="93473"/>
                </a:cubicBezTo>
                <a:cubicBezTo>
                  <a:pt x="266669" y="99625"/>
                  <a:pt x="272992" y="103493"/>
                  <a:pt x="279915" y="103488"/>
                </a:cubicBezTo>
                <a:cubicBezTo>
                  <a:pt x="286838" y="103493"/>
                  <a:pt x="293160" y="99625"/>
                  <a:pt x="296344" y="93473"/>
                </a:cubicBezTo>
                <a:cubicBezTo>
                  <a:pt x="328512" y="30752"/>
                  <a:pt x="389619" y="-7277"/>
                  <a:pt x="445001" y="1169"/>
                </a:cubicBezTo>
                <a:cubicBezTo>
                  <a:pt x="506475" y="10537"/>
                  <a:pt x="538090" y="73720"/>
                  <a:pt x="546305" y="92827"/>
                </a:cubicBezTo>
                <a:cubicBezTo>
                  <a:pt x="589318" y="193069"/>
                  <a:pt x="518752" y="304988"/>
                  <a:pt x="488615" y="352801"/>
                </a:cubicBezTo>
                <a:cubicBezTo>
                  <a:pt x="428340" y="448613"/>
                  <a:pt x="343051" y="502611"/>
                  <a:pt x="279869" y="531687"/>
                </a:cubicBezTo>
                <a:cubicBezTo>
                  <a:pt x="216778" y="502704"/>
                  <a:pt x="131489" y="448613"/>
                  <a:pt x="71214" y="352801"/>
                </a:cubicBezTo>
                <a:cubicBezTo>
                  <a:pt x="41215" y="305127"/>
                  <a:pt x="-29489" y="193023"/>
                  <a:pt x="13523" y="92827"/>
                </a:cubicBezTo>
                <a:cubicBezTo>
                  <a:pt x="21970" y="73720"/>
                  <a:pt x="53539" y="10399"/>
                  <a:pt x="115058" y="1169"/>
                </a:cubicBezTo>
                <a:cubicBezTo>
                  <a:pt x="120228" y="389"/>
                  <a:pt x="125397" y="6"/>
                  <a:pt x="130612" y="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 name="Google Shape;260;p14"/>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bg>
      <p:bgPr>
        <a:solidFill>
          <a:schemeClr val="accent3"/>
        </a:solidFill>
      </p:bgPr>
    </p:bg>
    <p:spTree>
      <p:nvGrpSpPr>
        <p:cNvPr id="261" name="Shape 261"/>
        <p:cNvGrpSpPr/>
        <p:nvPr/>
      </p:nvGrpSpPr>
      <p:grpSpPr>
        <a:xfrm>
          <a:off x="0" y="0"/>
          <a:ext cx="0" cy="0"/>
          <a:chOff x="0" y="0"/>
          <a:chExt cx="0" cy="0"/>
        </a:xfrm>
      </p:grpSpPr>
      <p:sp>
        <p:nvSpPr>
          <p:cNvPr id="262" name="Google Shape;262;p15"/>
          <p:cNvSpPr/>
          <p:nvPr/>
        </p:nvSpPr>
        <p:spPr>
          <a:xfrm>
            <a:off x="3008575" y="910675"/>
            <a:ext cx="8424600" cy="40221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63" name="Google Shape;263;p15"/>
          <p:cNvSpPr/>
          <p:nvPr>
            <p:ph idx="2" type="pic"/>
          </p:nvPr>
        </p:nvSpPr>
        <p:spPr>
          <a:xfrm>
            <a:off x="759275" y="589975"/>
            <a:ext cx="4663500" cy="4663500"/>
          </a:xfrm>
          <a:prstGeom prst="ellipse">
            <a:avLst/>
          </a:prstGeom>
          <a:noFill/>
          <a:ln>
            <a:noFill/>
          </a:ln>
        </p:spPr>
      </p:sp>
      <p:sp>
        <p:nvSpPr>
          <p:cNvPr id="264" name="Google Shape;264;p15"/>
          <p:cNvSpPr txBox="1"/>
          <p:nvPr>
            <p:ph type="title"/>
          </p:nvPr>
        </p:nvSpPr>
        <p:spPr>
          <a:xfrm>
            <a:off x="5464675" y="1419625"/>
            <a:ext cx="5792700" cy="30042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3200"/>
              <a:buNone/>
              <a:defRPr sz="5000">
                <a:solidFill>
                  <a:schemeClr val="accent6"/>
                </a:solidFill>
              </a:defRPr>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265" name="Google Shape;265;p15"/>
          <p:cNvSpPr txBox="1"/>
          <p:nvPr>
            <p:ph idx="1" type="body"/>
          </p:nvPr>
        </p:nvSpPr>
        <p:spPr>
          <a:xfrm>
            <a:off x="758825" y="5410925"/>
            <a:ext cx="10674300" cy="8571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355600" lvl="1" marL="914400" rtl="0">
              <a:spcBef>
                <a:spcPts val="0"/>
              </a:spcBef>
              <a:spcAft>
                <a:spcPts val="0"/>
              </a:spcAft>
              <a:buSzPts val="2000"/>
              <a:buChar char="○"/>
              <a:defRPr/>
            </a:lvl2pPr>
            <a:lvl3pPr indent="-355600" lvl="2" marL="1371600" rtl="0">
              <a:spcBef>
                <a:spcPts val="0"/>
              </a:spcBef>
              <a:spcAft>
                <a:spcPts val="0"/>
              </a:spcAft>
              <a:buSzPts val="2000"/>
              <a:buChar char="■"/>
              <a:defRPr/>
            </a:lvl3pPr>
            <a:lvl4pPr indent="-355600" lvl="3" marL="1828800" rtl="0">
              <a:spcBef>
                <a:spcPts val="0"/>
              </a:spcBef>
              <a:spcAft>
                <a:spcPts val="0"/>
              </a:spcAft>
              <a:buSzPts val="2000"/>
              <a:buChar char="●"/>
              <a:defRPr/>
            </a:lvl4pPr>
            <a:lvl5pPr indent="-355600" lvl="4" marL="2286000" rtl="0">
              <a:spcBef>
                <a:spcPts val="0"/>
              </a:spcBef>
              <a:spcAft>
                <a:spcPts val="0"/>
              </a:spcAft>
              <a:buSzPts val="2000"/>
              <a:buChar char="○"/>
              <a:defRPr/>
            </a:lvl5pPr>
            <a:lvl6pPr indent="-355600" lvl="5" marL="2743200" rtl="0">
              <a:spcBef>
                <a:spcPts val="0"/>
              </a:spcBef>
              <a:spcAft>
                <a:spcPts val="0"/>
              </a:spcAft>
              <a:buSzPts val="2000"/>
              <a:buChar char="■"/>
              <a:defRPr/>
            </a:lvl6pPr>
            <a:lvl7pPr indent="-355600" lvl="6" marL="3200400" rtl="0">
              <a:spcBef>
                <a:spcPts val="0"/>
              </a:spcBef>
              <a:spcAft>
                <a:spcPts val="0"/>
              </a:spcAft>
              <a:buSzPts val="2000"/>
              <a:buChar char="●"/>
              <a:defRPr/>
            </a:lvl7pPr>
            <a:lvl8pPr indent="-355600" lvl="7" marL="3657600" rtl="0">
              <a:spcBef>
                <a:spcPts val="0"/>
              </a:spcBef>
              <a:spcAft>
                <a:spcPts val="0"/>
              </a:spcAft>
              <a:buSzPts val="2000"/>
              <a:buChar char="○"/>
              <a:defRPr/>
            </a:lvl8pPr>
            <a:lvl9pPr indent="-355600" lvl="8" marL="4114800" rtl="0">
              <a:spcBef>
                <a:spcPts val="0"/>
              </a:spcBef>
              <a:spcAft>
                <a:spcPts val="0"/>
              </a:spcAft>
              <a:buSzPts val="2000"/>
              <a:buChar char="■"/>
              <a:defRPr/>
            </a:lvl9pPr>
          </a:lstStyle>
          <a:p/>
        </p:txBody>
      </p:sp>
      <p:sp>
        <p:nvSpPr>
          <p:cNvPr id="266" name="Google Shape;266;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67" name="Google Shape;267;p15"/>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268" name="Shape 268"/>
        <p:cNvGrpSpPr/>
        <p:nvPr/>
      </p:nvGrpSpPr>
      <p:grpSpPr>
        <a:xfrm>
          <a:off x="0" y="0"/>
          <a:ext cx="0" cy="0"/>
          <a:chOff x="0" y="0"/>
          <a:chExt cx="0" cy="0"/>
        </a:xfrm>
      </p:grpSpPr>
      <p:grpSp>
        <p:nvGrpSpPr>
          <p:cNvPr id="269" name="Google Shape;269;p16"/>
          <p:cNvGrpSpPr/>
          <p:nvPr/>
        </p:nvGrpSpPr>
        <p:grpSpPr>
          <a:xfrm>
            <a:off x="8430675" y="-2"/>
            <a:ext cx="3822994" cy="5743579"/>
            <a:chOff x="1197296" y="42072"/>
            <a:chExt cx="1089731" cy="1637187"/>
          </a:xfrm>
        </p:grpSpPr>
        <p:sp>
          <p:nvSpPr>
            <p:cNvPr id="270" name="Google Shape;270;p16"/>
            <p:cNvSpPr/>
            <p:nvPr/>
          </p:nvSpPr>
          <p:spPr>
            <a:xfrm>
              <a:off x="1945353" y="42072"/>
              <a:ext cx="324097" cy="778989"/>
            </a:xfrm>
            <a:custGeom>
              <a:rect b="b" l="l" r="r" t="t"/>
              <a:pathLst>
                <a:path extrusionOk="0" h="778989" w="324097">
                  <a:moveTo>
                    <a:pt x="912" y="0"/>
                  </a:moveTo>
                  <a:lnTo>
                    <a:pt x="184773" y="9360"/>
                  </a:lnTo>
                  <a:cubicBezTo>
                    <a:pt x="184773" y="9360"/>
                    <a:pt x="204496" y="147415"/>
                    <a:pt x="220515" y="225818"/>
                  </a:cubicBezTo>
                  <a:cubicBezTo>
                    <a:pt x="254782" y="393562"/>
                    <a:pt x="317884" y="466137"/>
                    <a:pt x="317884" y="466137"/>
                  </a:cubicBezTo>
                  <a:lnTo>
                    <a:pt x="324098" y="778968"/>
                  </a:lnTo>
                  <a:cubicBezTo>
                    <a:pt x="324098" y="778968"/>
                    <a:pt x="227510" y="782660"/>
                    <a:pt x="160432" y="691958"/>
                  </a:cubicBezTo>
                  <a:cubicBezTo>
                    <a:pt x="-21879" y="445423"/>
                    <a:pt x="912" y="0"/>
                    <a:pt x="912"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 name="Google Shape;271;p16"/>
            <p:cNvSpPr/>
            <p:nvPr/>
          </p:nvSpPr>
          <p:spPr>
            <a:xfrm>
              <a:off x="1505555" y="48287"/>
              <a:ext cx="775262" cy="1250073"/>
            </a:xfrm>
            <a:custGeom>
              <a:rect b="b" l="l" r="r" t="t"/>
              <a:pathLst>
                <a:path extrusionOk="0" h="1250073" w="775262">
                  <a:moveTo>
                    <a:pt x="435" y="0"/>
                  </a:moveTo>
                  <a:lnTo>
                    <a:pt x="311194" y="4144"/>
                  </a:lnTo>
                  <a:cubicBezTo>
                    <a:pt x="311194" y="4144"/>
                    <a:pt x="362406" y="432545"/>
                    <a:pt x="425140" y="586301"/>
                  </a:cubicBezTo>
                  <a:cubicBezTo>
                    <a:pt x="530796" y="845267"/>
                    <a:pt x="769045" y="903273"/>
                    <a:pt x="769045" y="903273"/>
                  </a:cubicBezTo>
                  <a:lnTo>
                    <a:pt x="775263" y="1249254"/>
                  </a:lnTo>
                  <a:cubicBezTo>
                    <a:pt x="775263" y="1249254"/>
                    <a:pt x="410834" y="1281032"/>
                    <a:pt x="224183" y="948851"/>
                  </a:cubicBezTo>
                  <a:cubicBezTo>
                    <a:pt x="-20283" y="513790"/>
                    <a:pt x="435" y="0"/>
                    <a:pt x="43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16"/>
            <p:cNvSpPr/>
            <p:nvPr/>
          </p:nvSpPr>
          <p:spPr>
            <a:xfrm>
              <a:off x="1197296" y="42073"/>
              <a:ext cx="1089731" cy="1637186"/>
            </a:xfrm>
            <a:custGeom>
              <a:rect b="b" l="l" r="r" t="t"/>
              <a:pathLst>
                <a:path extrusionOk="0" h="1629041" w="1089731">
                  <a:moveTo>
                    <a:pt x="0" y="0"/>
                  </a:moveTo>
                  <a:lnTo>
                    <a:pt x="215462" y="6215"/>
                  </a:lnTo>
                  <a:cubicBezTo>
                    <a:pt x="215462" y="6215"/>
                    <a:pt x="208880" y="622296"/>
                    <a:pt x="406060" y="969569"/>
                  </a:cubicBezTo>
                  <a:cubicBezTo>
                    <a:pt x="683672" y="1458497"/>
                    <a:pt x="1089731" y="1400488"/>
                    <a:pt x="1089731" y="1400488"/>
                  </a:cubicBezTo>
                  <a:lnTo>
                    <a:pt x="1081445" y="1628377"/>
                  </a:lnTo>
                  <a:cubicBezTo>
                    <a:pt x="1081445" y="1628377"/>
                    <a:pt x="499288" y="1661527"/>
                    <a:pt x="261040" y="1259609"/>
                  </a:cubicBezTo>
                  <a:cubicBezTo>
                    <a:pt x="-2060" y="815777"/>
                    <a:pt x="0" y="0"/>
                    <a:pt x="0"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73" name="Google Shape;273;p16"/>
          <p:cNvGrpSpPr/>
          <p:nvPr/>
        </p:nvGrpSpPr>
        <p:grpSpPr>
          <a:xfrm>
            <a:off x="-46852" y="937564"/>
            <a:ext cx="4314190" cy="5920442"/>
            <a:chOff x="29752" y="253859"/>
            <a:chExt cx="1229745" cy="1687601"/>
          </a:xfrm>
        </p:grpSpPr>
        <p:sp>
          <p:nvSpPr>
            <p:cNvPr id="274" name="Google Shape;274;p16"/>
            <p:cNvSpPr/>
            <p:nvPr/>
          </p:nvSpPr>
          <p:spPr>
            <a:xfrm>
              <a:off x="29752" y="689014"/>
              <a:ext cx="851808" cy="1252446"/>
            </a:xfrm>
            <a:custGeom>
              <a:rect b="b" l="l" r="r" t="t"/>
              <a:pathLst>
                <a:path extrusionOk="0" h="1252446" w="851808">
                  <a:moveTo>
                    <a:pt x="9292" y="380500"/>
                  </a:moveTo>
                  <a:lnTo>
                    <a:pt x="0" y="2608"/>
                  </a:lnTo>
                  <a:cubicBezTo>
                    <a:pt x="0" y="2608"/>
                    <a:pt x="255543" y="-33012"/>
                    <a:pt x="456878" y="159031"/>
                  </a:cubicBezTo>
                  <a:cubicBezTo>
                    <a:pt x="827961" y="512983"/>
                    <a:pt x="851809" y="1252446"/>
                    <a:pt x="851809" y="1252446"/>
                  </a:cubicBezTo>
                  <a:lnTo>
                    <a:pt x="489405" y="1252446"/>
                  </a:lnTo>
                  <a:cubicBezTo>
                    <a:pt x="489405" y="1252446"/>
                    <a:pt x="447591" y="823483"/>
                    <a:pt x="357760" y="685603"/>
                  </a:cubicBezTo>
                  <a:cubicBezTo>
                    <a:pt x="157972" y="378954"/>
                    <a:pt x="9292" y="380500"/>
                    <a:pt x="9292" y="38050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5" name="Google Shape;275;p16"/>
            <p:cNvSpPr/>
            <p:nvPr/>
          </p:nvSpPr>
          <p:spPr>
            <a:xfrm>
              <a:off x="46827" y="253859"/>
              <a:ext cx="1212670" cy="1684503"/>
            </a:xfrm>
            <a:custGeom>
              <a:rect b="b" l="l" r="r" t="t"/>
              <a:pathLst>
                <a:path extrusionOk="0" h="1684503" w="1212670">
                  <a:moveTo>
                    <a:pt x="3098" y="259657"/>
                  </a:moveTo>
                  <a:lnTo>
                    <a:pt x="0" y="10309"/>
                  </a:lnTo>
                  <a:cubicBezTo>
                    <a:pt x="0" y="10309"/>
                    <a:pt x="247799" y="-54738"/>
                    <a:pt x="613305" y="141953"/>
                  </a:cubicBezTo>
                  <a:cubicBezTo>
                    <a:pt x="879922" y="285427"/>
                    <a:pt x="1064505" y="586620"/>
                    <a:pt x="1158462" y="1134700"/>
                  </a:cubicBezTo>
                  <a:cubicBezTo>
                    <a:pt x="1214217" y="1459934"/>
                    <a:pt x="1212666" y="1684504"/>
                    <a:pt x="1212666" y="1684504"/>
                  </a:cubicBezTo>
                  <a:lnTo>
                    <a:pt x="969515" y="1681407"/>
                  </a:lnTo>
                  <a:cubicBezTo>
                    <a:pt x="969515" y="1681407"/>
                    <a:pt x="966876" y="1501217"/>
                    <a:pt x="928532" y="1287359"/>
                  </a:cubicBezTo>
                  <a:cubicBezTo>
                    <a:pt x="896633" y="1109440"/>
                    <a:pt x="832867" y="902491"/>
                    <a:pt x="791410" y="809461"/>
                  </a:cubicBezTo>
                  <a:cubicBezTo>
                    <a:pt x="531221" y="225584"/>
                    <a:pt x="3098" y="259657"/>
                    <a:pt x="3098" y="25965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6" name="Google Shape;276;p16"/>
            <p:cNvSpPr/>
            <p:nvPr/>
          </p:nvSpPr>
          <p:spPr>
            <a:xfrm>
              <a:off x="43107" y="1232228"/>
              <a:ext cx="346365" cy="706256"/>
            </a:xfrm>
            <a:custGeom>
              <a:rect b="b" l="l" r="r" t="t"/>
              <a:pathLst>
                <a:path extrusionOk="0" h="706256" w="346365">
                  <a:moveTo>
                    <a:pt x="0" y="385305"/>
                  </a:moveTo>
                  <a:lnTo>
                    <a:pt x="6316" y="0"/>
                  </a:lnTo>
                  <a:cubicBezTo>
                    <a:pt x="6316" y="0"/>
                    <a:pt x="194186" y="35413"/>
                    <a:pt x="265663" y="283794"/>
                  </a:cubicBezTo>
                  <a:cubicBezTo>
                    <a:pt x="308307" y="431979"/>
                    <a:pt x="346365" y="706256"/>
                    <a:pt x="346365" y="706256"/>
                  </a:cubicBezTo>
                  <a:lnTo>
                    <a:pt x="101435" y="706256"/>
                  </a:lnTo>
                  <a:cubicBezTo>
                    <a:pt x="101435" y="706256"/>
                    <a:pt x="85598" y="618594"/>
                    <a:pt x="71190" y="545517"/>
                  </a:cubicBezTo>
                  <a:cubicBezTo>
                    <a:pt x="42596" y="400493"/>
                    <a:pt x="0" y="385305"/>
                    <a:pt x="0" y="38530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77" name="Google Shape;277;p16"/>
          <p:cNvSpPr txBox="1"/>
          <p:nvPr>
            <p:ph type="title"/>
          </p:nvPr>
        </p:nvSpPr>
        <p:spPr>
          <a:xfrm>
            <a:off x="915563" y="1296563"/>
            <a:ext cx="5162400" cy="18549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7000">
                <a:solidFill>
                  <a:schemeClr val="accent6"/>
                </a:solidFill>
              </a:defRPr>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278" name="Google Shape;278;p16"/>
          <p:cNvSpPr txBox="1"/>
          <p:nvPr>
            <p:ph idx="1" type="body"/>
          </p:nvPr>
        </p:nvSpPr>
        <p:spPr>
          <a:xfrm>
            <a:off x="915563" y="3288649"/>
            <a:ext cx="5162400" cy="24252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a:lvl1pPr>
            <a:lvl2pPr indent="-412750" lvl="1" marL="914400" rtl="0">
              <a:spcBef>
                <a:spcPts val="0"/>
              </a:spcBef>
              <a:spcAft>
                <a:spcPts val="0"/>
              </a:spcAft>
              <a:buSzPts val="2900"/>
              <a:buChar char="○"/>
              <a:defRPr sz="2900"/>
            </a:lvl2pPr>
            <a:lvl3pPr indent="-412750" lvl="2" marL="1371600" rtl="0">
              <a:spcBef>
                <a:spcPts val="0"/>
              </a:spcBef>
              <a:spcAft>
                <a:spcPts val="0"/>
              </a:spcAft>
              <a:buSzPts val="2900"/>
              <a:buChar char="■"/>
              <a:defRPr sz="2900"/>
            </a:lvl3pPr>
            <a:lvl4pPr indent="-412750" lvl="3" marL="1828800" rtl="0">
              <a:spcBef>
                <a:spcPts val="0"/>
              </a:spcBef>
              <a:spcAft>
                <a:spcPts val="0"/>
              </a:spcAft>
              <a:buSzPts val="2900"/>
              <a:buChar char="●"/>
              <a:defRPr sz="2900"/>
            </a:lvl4pPr>
            <a:lvl5pPr indent="-412750" lvl="4" marL="2286000" rtl="0">
              <a:spcBef>
                <a:spcPts val="0"/>
              </a:spcBef>
              <a:spcAft>
                <a:spcPts val="0"/>
              </a:spcAft>
              <a:buSzPts val="2900"/>
              <a:buChar char="○"/>
              <a:defRPr sz="2900"/>
            </a:lvl5pPr>
            <a:lvl6pPr indent="-412750" lvl="5" marL="2743200" rtl="0">
              <a:spcBef>
                <a:spcPts val="0"/>
              </a:spcBef>
              <a:spcAft>
                <a:spcPts val="0"/>
              </a:spcAft>
              <a:buSzPts val="2900"/>
              <a:buChar char="■"/>
              <a:defRPr sz="2900"/>
            </a:lvl6pPr>
            <a:lvl7pPr indent="-412750" lvl="6" marL="3200400" rtl="0">
              <a:spcBef>
                <a:spcPts val="0"/>
              </a:spcBef>
              <a:spcAft>
                <a:spcPts val="0"/>
              </a:spcAft>
              <a:buSzPts val="2900"/>
              <a:buChar char="●"/>
              <a:defRPr sz="2900"/>
            </a:lvl7pPr>
            <a:lvl8pPr indent="-412750" lvl="7" marL="3657600" rtl="0">
              <a:spcBef>
                <a:spcPts val="0"/>
              </a:spcBef>
              <a:spcAft>
                <a:spcPts val="0"/>
              </a:spcAft>
              <a:buSzPts val="2900"/>
              <a:buChar char="○"/>
              <a:defRPr sz="2900"/>
            </a:lvl8pPr>
            <a:lvl9pPr indent="-412750" lvl="8" marL="4114800" rtl="0">
              <a:spcBef>
                <a:spcPts val="0"/>
              </a:spcBef>
              <a:spcAft>
                <a:spcPts val="0"/>
              </a:spcAft>
              <a:buSzPts val="2900"/>
              <a:buChar char="■"/>
              <a:defRPr sz="2900"/>
            </a:lvl9pPr>
          </a:lstStyle>
          <a:p/>
        </p:txBody>
      </p:sp>
      <p:sp>
        <p:nvSpPr>
          <p:cNvPr id="279" name="Google Shape;279;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80" name="Google Shape;280;p16"/>
          <p:cNvSpPr/>
          <p:nvPr>
            <p:ph idx="2" type="pic"/>
          </p:nvPr>
        </p:nvSpPr>
        <p:spPr>
          <a:xfrm>
            <a:off x="6265850" y="708600"/>
            <a:ext cx="5486400" cy="5486400"/>
          </a:xfrm>
          <a:prstGeom prst="ellipse">
            <a:avLst/>
          </a:prstGeom>
          <a:noFill/>
          <a:ln>
            <a:noFill/>
          </a:ln>
        </p:spPr>
      </p:sp>
      <p:sp>
        <p:nvSpPr>
          <p:cNvPr id="281" name="Google Shape;281;p16"/>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rgbClr val="66666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bg>
      <p:bgPr>
        <a:solidFill>
          <a:schemeClr val="accent1"/>
        </a:solidFill>
      </p:bgPr>
    </p:bg>
    <p:spTree>
      <p:nvGrpSpPr>
        <p:cNvPr id="282" name="Shape 282"/>
        <p:cNvGrpSpPr/>
        <p:nvPr/>
      </p:nvGrpSpPr>
      <p:grpSpPr>
        <a:xfrm>
          <a:off x="0" y="0"/>
          <a:ext cx="0" cy="0"/>
          <a:chOff x="0" y="0"/>
          <a:chExt cx="0" cy="0"/>
        </a:xfrm>
      </p:grpSpPr>
      <p:sp>
        <p:nvSpPr>
          <p:cNvPr id="283" name="Google Shape;283;p17"/>
          <p:cNvSpPr/>
          <p:nvPr/>
        </p:nvSpPr>
        <p:spPr>
          <a:xfrm>
            <a:off x="1883700" y="1417950"/>
            <a:ext cx="8424600" cy="40221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84" name="Google Shape;284;p17"/>
          <p:cNvSpPr/>
          <p:nvPr/>
        </p:nvSpPr>
        <p:spPr>
          <a:xfrm>
            <a:off x="5190075" y="607475"/>
            <a:ext cx="1683900" cy="1683900"/>
          </a:xfrm>
          <a:prstGeom prst="ellipse">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285" name="Google Shape;285;p17"/>
          <p:cNvSpPr/>
          <p:nvPr/>
        </p:nvSpPr>
        <p:spPr>
          <a:xfrm>
            <a:off x="5324925" y="742325"/>
            <a:ext cx="1414200" cy="1414200"/>
          </a:xfrm>
          <a:prstGeom prst="ellipse">
            <a:avLst/>
          </a:prstGeom>
          <a:solidFill>
            <a:schemeClr val="lt2"/>
          </a:solidFill>
          <a:ln cap="flat" cmpd="sng" w="9525">
            <a:solidFill>
              <a:schemeClr val="accent4"/>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cxnSp>
        <p:nvCxnSpPr>
          <p:cNvPr id="286" name="Google Shape;286;p17"/>
          <p:cNvCxnSpPr/>
          <p:nvPr/>
        </p:nvCxnSpPr>
        <p:spPr>
          <a:xfrm>
            <a:off x="1883695" y="4830525"/>
            <a:ext cx="8433300" cy="0"/>
          </a:xfrm>
          <a:prstGeom prst="straightConnector1">
            <a:avLst/>
          </a:prstGeom>
          <a:noFill/>
          <a:ln cap="flat" cmpd="sng" w="9525">
            <a:solidFill>
              <a:schemeClr val="accent4"/>
            </a:solidFill>
            <a:prstDash val="solid"/>
            <a:round/>
            <a:headEnd len="med" w="med" type="none"/>
            <a:tailEnd len="med" w="med" type="none"/>
          </a:ln>
        </p:spPr>
      </p:cxnSp>
      <p:sp>
        <p:nvSpPr>
          <p:cNvPr id="287" name="Google Shape;287;p17"/>
          <p:cNvSpPr/>
          <p:nvPr/>
        </p:nvSpPr>
        <p:spPr>
          <a:xfrm>
            <a:off x="2172274" y="4988693"/>
            <a:ext cx="279569" cy="230201"/>
          </a:xfrm>
          <a:custGeom>
            <a:rect b="b" l="l" r="r" t="t"/>
            <a:pathLst>
              <a:path extrusionOk="0" h="230201" w="279569">
                <a:moveTo>
                  <a:pt x="258901" y="121615"/>
                </a:moveTo>
                <a:lnTo>
                  <a:pt x="139779" y="230201"/>
                </a:lnTo>
                <a:lnTo>
                  <a:pt x="20747" y="121615"/>
                </a:lnTo>
                <a:cubicBezTo>
                  <a:pt x="-2828" y="96791"/>
                  <a:pt x="-7025" y="46517"/>
                  <a:pt x="11817" y="24371"/>
                </a:cubicBezTo>
                <a:cubicBezTo>
                  <a:pt x="55305" y="-26617"/>
                  <a:pt x="139512" y="8208"/>
                  <a:pt x="139512" y="75181"/>
                </a:cubicBezTo>
                <a:cubicBezTo>
                  <a:pt x="139512" y="8208"/>
                  <a:pt x="223808" y="-26617"/>
                  <a:pt x="267385" y="24371"/>
                </a:cubicBezTo>
                <a:cubicBezTo>
                  <a:pt x="286673" y="46517"/>
                  <a:pt x="282476" y="96791"/>
                  <a:pt x="258901" y="12161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288" name="Google Shape;288;p17"/>
          <p:cNvGrpSpPr/>
          <p:nvPr/>
        </p:nvGrpSpPr>
        <p:grpSpPr>
          <a:xfrm>
            <a:off x="2608405" y="5002708"/>
            <a:ext cx="217530" cy="202170"/>
            <a:chOff x="2045075" y="5290572"/>
            <a:chExt cx="265832" cy="247061"/>
          </a:xfrm>
        </p:grpSpPr>
        <p:sp>
          <p:nvSpPr>
            <p:cNvPr id="289" name="Google Shape;289;p17"/>
            <p:cNvSpPr/>
            <p:nvPr/>
          </p:nvSpPr>
          <p:spPr>
            <a:xfrm>
              <a:off x="2156248" y="5290595"/>
              <a:ext cx="154659" cy="247038"/>
            </a:xfrm>
            <a:custGeom>
              <a:rect b="b" l="l" r="r" t="t"/>
              <a:pathLst>
                <a:path extrusionOk="0" h="247038" w="154659">
                  <a:moveTo>
                    <a:pt x="20657" y="246971"/>
                  </a:moveTo>
                  <a:cubicBezTo>
                    <a:pt x="20068" y="247060"/>
                    <a:pt x="19461" y="247060"/>
                    <a:pt x="18872" y="246971"/>
                  </a:cubicBezTo>
                  <a:cubicBezTo>
                    <a:pt x="15032" y="246158"/>
                    <a:pt x="12165" y="242935"/>
                    <a:pt x="11817" y="239024"/>
                  </a:cubicBezTo>
                  <a:lnTo>
                    <a:pt x="30" y="98828"/>
                  </a:lnTo>
                  <a:cubicBezTo>
                    <a:pt x="-256" y="95506"/>
                    <a:pt x="1324" y="92309"/>
                    <a:pt x="4137" y="90523"/>
                  </a:cubicBezTo>
                  <a:lnTo>
                    <a:pt x="141208" y="1226"/>
                  </a:lnTo>
                  <a:cubicBezTo>
                    <a:pt x="145459" y="-1265"/>
                    <a:pt x="150932" y="155"/>
                    <a:pt x="153433" y="4414"/>
                  </a:cubicBezTo>
                  <a:cubicBezTo>
                    <a:pt x="154924" y="6959"/>
                    <a:pt x="155058" y="10075"/>
                    <a:pt x="153799" y="12745"/>
                  </a:cubicBezTo>
                  <a:lnTo>
                    <a:pt x="28783" y="242060"/>
                  </a:lnTo>
                  <a:cubicBezTo>
                    <a:pt x="27239" y="245123"/>
                    <a:pt x="24086" y="247025"/>
                    <a:pt x="20657" y="246971"/>
                  </a:cubicBezTo>
                  <a:close/>
                  <a:moveTo>
                    <a:pt x="18336" y="102042"/>
                  </a:moveTo>
                  <a:lnTo>
                    <a:pt x="27265" y="207323"/>
                  </a:lnTo>
                  <a:lnTo>
                    <a:pt x="121384" y="35159"/>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0" name="Google Shape;290;p17"/>
            <p:cNvSpPr/>
            <p:nvPr/>
          </p:nvSpPr>
          <p:spPr>
            <a:xfrm>
              <a:off x="2045075" y="5290572"/>
              <a:ext cx="263635" cy="106799"/>
            </a:xfrm>
            <a:custGeom>
              <a:rect b="b" l="l" r="r" t="t"/>
              <a:pathLst>
                <a:path extrusionOk="0" h="106799" w="263635">
                  <a:moveTo>
                    <a:pt x="120132" y="106798"/>
                  </a:moveTo>
                  <a:cubicBezTo>
                    <a:pt x="118132" y="106816"/>
                    <a:pt x="116176" y="106155"/>
                    <a:pt x="114596" y="104923"/>
                  </a:cubicBezTo>
                  <a:lnTo>
                    <a:pt x="3421" y="16608"/>
                  </a:lnTo>
                  <a:cubicBezTo>
                    <a:pt x="429" y="14269"/>
                    <a:pt x="-749" y="10295"/>
                    <a:pt x="474" y="6696"/>
                  </a:cubicBezTo>
                  <a:cubicBezTo>
                    <a:pt x="1733" y="3097"/>
                    <a:pt x="5144" y="686"/>
                    <a:pt x="8957" y="713"/>
                  </a:cubicBezTo>
                  <a:lnTo>
                    <a:pt x="254702" y="-1"/>
                  </a:lnTo>
                  <a:lnTo>
                    <a:pt x="254702" y="-1"/>
                  </a:lnTo>
                  <a:cubicBezTo>
                    <a:pt x="259632" y="-1"/>
                    <a:pt x="263632" y="3999"/>
                    <a:pt x="263632" y="8929"/>
                  </a:cubicBezTo>
                  <a:cubicBezTo>
                    <a:pt x="263632" y="13858"/>
                    <a:pt x="259632" y="17858"/>
                    <a:pt x="254702" y="17858"/>
                  </a:cubicBezTo>
                  <a:lnTo>
                    <a:pt x="34407" y="18483"/>
                  </a:lnTo>
                  <a:lnTo>
                    <a:pt x="125579" y="90903"/>
                  </a:lnTo>
                  <a:cubicBezTo>
                    <a:pt x="129410" y="93966"/>
                    <a:pt x="130044" y="99556"/>
                    <a:pt x="127008" y="103405"/>
                  </a:cubicBezTo>
                  <a:cubicBezTo>
                    <a:pt x="125347" y="105512"/>
                    <a:pt x="122820" y="106762"/>
                    <a:pt x="120132" y="1067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91" name="Google Shape;291;p17"/>
          <p:cNvGrpSpPr/>
          <p:nvPr/>
        </p:nvGrpSpPr>
        <p:grpSpPr>
          <a:xfrm>
            <a:off x="2953891" y="4988686"/>
            <a:ext cx="226556" cy="230214"/>
            <a:chOff x="10064117" y="7392669"/>
            <a:chExt cx="632132" cy="642160"/>
          </a:xfrm>
        </p:grpSpPr>
        <p:sp>
          <p:nvSpPr>
            <p:cNvPr id="292" name="Google Shape;292;p17"/>
            <p:cNvSpPr/>
            <p:nvPr/>
          </p:nvSpPr>
          <p:spPr>
            <a:xfrm>
              <a:off x="10064117" y="7759301"/>
              <a:ext cx="632132" cy="275528"/>
            </a:xfrm>
            <a:custGeom>
              <a:rect b="b" l="l" r="r" t="t"/>
              <a:pathLst>
                <a:path extrusionOk="0" h="368599" w="845661">
                  <a:moveTo>
                    <a:pt x="725835" y="367868"/>
                  </a:moveTo>
                  <a:lnTo>
                    <a:pt x="116604" y="367868"/>
                  </a:lnTo>
                  <a:cubicBezTo>
                    <a:pt x="51355" y="367801"/>
                    <a:pt x="-1550" y="314915"/>
                    <a:pt x="-1611" y="249653"/>
                  </a:cubicBezTo>
                  <a:lnTo>
                    <a:pt x="-1611" y="23962"/>
                  </a:lnTo>
                  <a:cubicBezTo>
                    <a:pt x="-1611" y="10325"/>
                    <a:pt x="9439" y="-731"/>
                    <a:pt x="23081" y="-731"/>
                  </a:cubicBezTo>
                  <a:cubicBezTo>
                    <a:pt x="36724" y="-731"/>
                    <a:pt x="47774" y="10325"/>
                    <a:pt x="47774" y="23962"/>
                  </a:cubicBezTo>
                  <a:lnTo>
                    <a:pt x="47774" y="249653"/>
                  </a:lnTo>
                  <a:cubicBezTo>
                    <a:pt x="47836" y="287636"/>
                    <a:pt x="78640" y="318415"/>
                    <a:pt x="116604" y="318483"/>
                  </a:cubicBezTo>
                  <a:lnTo>
                    <a:pt x="725835" y="318483"/>
                  </a:lnTo>
                  <a:cubicBezTo>
                    <a:pt x="763861" y="318446"/>
                    <a:pt x="794603" y="287655"/>
                    <a:pt x="794665" y="249653"/>
                  </a:cubicBezTo>
                  <a:lnTo>
                    <a:pt x="794665" y="23962"/>
                  </a:lnTo>
                  <a:cubicBezTo>
                    <a:pt x="794665" y="10325"/>
                    <a:pt x="805715" y="-731"/>
                    <a:pt x="819358" y="-731"/>
                  </a:cubicBezTo>
                  <a:cubicBezTo>
                    <a:pt x="833000" y="-731"/>
                    <a:pt x="844050" y="10325"/>
                    <a:pt x="844050" y="23962"/>
                  </a:cubicBezTo>
                  <a:lnTo>
                    <a:pt x="844050" y="249653"/>
                  </a:lnTo>
                  <a:cubicBezTo>
                    <a:pt x="843989" y="314915"/>
                    <a:pt x="791084" y="367801"/>
                    <a:pt x="725835" y="36786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3" name="Google Shape;293;p17"/>
            <p:cNvSpPr/>
            <p:nvPr/>
          </p:nvSpPr>
          <p:spPr>
            <a:xfrm>
              <a:off x="10202922" y="7392673"/>
              <a:ext cx="362736" cy="207645"/>
            </a:xfrm>
            <a:custGeom>
              <a:rect b="b" l="l" r="r" t="t"/>
              <a:pathLst>
                <a:path extrusionOk="0" h="277786" w="485266">
                  <a:moveTo>
                    <a:pt x="458687" y="276870"/>
                  </a:moveTo>
                  <a:cubicBezTo>
                    <a:pt x="451959" y="276877"/>
                    <a:pt x="445539" y="274161"/>
                    <a:pt x="440909" y="269339"/>
                  </a:cubicBezTo>
                  <a:lnTo>
                    <a:pt x="238429" y="59452"/>
                  </a:lnTo>
                  <a:lnTo>
                    <a:pt x="40887" y="264524"/>
                  </a:lnTo>
                  <a:cubicBezTo>
                    <a:pt x="31380" y="274346"/>
                    <a:pt x="15762" y="274617"/>
                    <a:pt x="5948" y="265142"/>
                  </a:cubicBezTo>
                  <a:cubicBezTo>
                    <a:pt x="-3868" y="255666"/>
                    <a:pt x="-4177" y="240023"/>
                    <a:pt x="5330" y="230201"/>
                  </a:cubicBezTo>
                  <a:lnTo>
                    <a:pt x="220958" y="6794"/>
                  </a:lnTo>
                  <a:cubicBezTo>
                    <a:pt x="230465" y="-3009"/>
                    <a:pt x="246083" y="-3268"/>
                    <a:pt x="255899" y="6214"/>
                  </a:cubicBezTo>
                  <a:cubicBezTo>
                    <a:pt x="256085" y="6406"/>
                    <a:pt x="256270" y="6597"/>
                    <a:pt x="256454" y="6794"/>
                  </a:cubicBezTo>
                  <a:lnTo>
                    <a:pt x="476713" y="235202"/>
                  </a:lnTo>
                  <a:cubicBezTo>
                    <a:pt x="486220" y="245005"/>
                    <a:pt x="485911" y="260641"/>
                    <a:pt x="476095" y="270117"/>
                  </a:cubicBezTo>
                  <a:cubicBezTo>
                    <a:pt x="471527" y="274562"/>
                    <a:pt x="465416" y="277043"/>
                    <a:pt x="458996" y="27705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94" name="Google Shape;294;p17"/>
            <p:cNvSpPr/>
            <p:nvPr/>
          </p:nvSpPr>
          <p:spPr>
            <a:xfrm>
              <a:off x="10363922" y="7392669"/>
              <a:ext cx="38623" cy="426604"/>
            </a:xfrm>
            <a:custGeom>
              <a:rect b="b" l="l" r="r" t="t"/>
              <a:pathLst>
                <a:path extrusionOk="0" h="570708" w="51670">
                  <a:moveTo>
                    <a:pt x="25366" y="569978"/>
                  </a:moveTo>
                  <a:cubicBezTo>
                    <a:pt x="11722" y="569978"/>
                    <a:pt x="673" y="558922"/>
                    <a:pt x="673" y="545285"/>
                  </a:cubicBezTo>
                  <a:lnTo>
                    <a:pt x="-1611" y="23962"/>
                  </a:lnTo>
                  <a:cubicBezTo>
                    <a:pt x="-1611" y="10325"/>
                    <a:pt x="9439" y="-731"/>
                    <a:pt x="23081" y="-731"/>
                  </a:cubicBezTo>
                  <a:lnTo>
                    <a:pt x="23081" y="-731"/>
                  </a:lnTo>
                  <a:cubicBezTo>
                    <a:pt x="36724" y="-731"/>
                    <a:pt x="47774" y="10325"/>
                    <a:pt x="47774" y="23962"/>
                  </a:cubicBezTo>
                  <a:lnTo>
                    <a:pt x="50059" y="545285"/>
                  </a:lnTo>
                  <a:cubicBezTo>
                    <a:pt x="50059" y="558922"/>
                    <a:pt x="39009" y="569978"/>
                    <a:pt x="25366" y="5699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295" name="Google Shape;295;p17"/>
          <p:cNvSpPr txBox="1"/>
          <p:nvPr>
            <p:ph type="title"/>
          </p:nvPr>
        </p:nvSpPr>
        <p:spPr>
          <a:xfrm>
            <a:off x="2424900" y="2015900"/>
            <a:ext cx="7342200" cy="2766900"/>
          </a:xfrm>
          <a:prstGeom prst="rect">
            <a:avLst/>
          </a:prstGeom>
        </p:spPr>
        <p:txBody>
          <a:bodyPr anchorCtr="0" anchor="ctr" bIns="121900" lIns="121900" spcFirstLastPara="1" rIns="121900" wrap="square" tIns="121900">
            <a:normAutofit/>
          </a:bodyPr>
          <a:lstStyle>
            <a:lvl1pPr lvl="0" algn="ctr">
              <a:spcBef>
                <a:spcPts val="0"/>
              </a:spcBef>
              <a:spcAft>
                <a:spcPts val="0"/>
              </a:spcAft>
              <a:buSzPts val="6400"/>
              <a:buNone/>
              <a:defRPr sz="3600">
                <a:solidFill>
                  <a:schemeClr val="accent4"/>
                </a:solidFill>
              </a:defRPr>
            </a:lvl1pPr>
            <a:lvl2pPr lvl="1">
              <a:spcBef>
                <a:spcPts val="0"/>
              </a:spcBef>
              <a:spcAft>
                <a:spcPts val="0"/>
              </a:spcAft>
              <a:buSzPts val="6400"/>
              <a:buNone/>
              <a:defRPr sz="6400"/>
            </a:lvl2pPr>
            <a:lvl3pPr lvl="2">
              <a:spcBef>
                <a:spcPts val="0"/>
              </a:spcBef>
              <a:spcAft>
                <a:spcPts val="0"/>
              </a:spcAft>
              <a:buSzPts val="6400"/>
              <a:buNone/>
              <a:defRPr sz="6400"/>
            </a:lvl3pPr>
            <a:lvl4pPr lvl="3">
              <a:spcBef>
                <a:spcPts val="0"/>
              </a:spcBef>
              <a:spcAft>
                <a:spcPts val="0"/>
              </a:spcAft>
              <a:buSzPts val="6400"/>
              <a:buNone/>
              <a:defRPr sz="6400"/>
            </a:lvl4pPr>
            <a:lvl5pPr lvl="4">
              <a:spcBef>
                <a:spcPts val="0"/>
              </a:spcBef>
              <a:spcAft>
                <a:spcPts val="0"/>
              </a:spcAft>
              <a:buSzPts val="6400"/>
              <a:buNone/>
              <a:defRPr sz="6400"/>
            </a:lvl5pPr>
            <a:lvl6pPr lvl="5">
              <a:spcBef>
                <a:spcPts val="0"/>
              </a:spcBef>
              <a:spcAft>
                <a:spcPts val="0"/>
              </a:spcAft>
              <a:buSzPts val="6400"/>
              <a:buNone/>
              <a:defRPr sz="6400"/>
            </a:lvl6pPr>
            <a:lvl7pPr lvl="6">
              <a:spcBef>
                <a:spcPts val="0"/>
              </a:spcBef>
              <a:spcAft>
                <a:spcPts val="0"/>
              </a:spcAft>
              <a:buSzPts val="6400"/>
              <a:buNone/>
              <a:defRPr sz="6400"/>
            </a:lvl7pPr>
            <a:lvl8pPr lvl="7">
              <a:spcBef>
                <a:spcPts val="0"/>
              </a:spcBef>
              <a:spcAft>
                <a:spcPts val="0"/>
              </a:spcAft>
              <a:buSzPts val="6400"/>
              <a:buNone/>
              <a:defRPr sz="6400"/>
            </a:lvl8pPr>
            <a:lvl9pPr lvl="8">
              <a:spcBef>
                <a:spcPts val="0"/>
              </a:spcBef>
              <a:spcAft>
                <a:spcPts val="0"/>
              </a:spcAft>
              <a:buSzPts val="6400"/>
              <a:buNone/>
              <a:defRPr sz="6400"/>
            </a:lvl9pPr>
          </a:lstStyle>
          <a:p/>
        </p:txBody>
      </p:sp>
      <p:sp>
        <p:nvSpPr>
          <p:cNvPr id="296" name="Google Shape;296;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297" name="Google Shape;297;p17"/>
          <p:cNvSpPr txBox="1"/>
          <p:nvPr>
            <p:ph idx="1" type="subTitle"/>
          </p:nvPr>
        </p:nvSpPr>
        <p:spPr>
          <a:xfrm>
            <a:off x="2805900" y="4873950"/>
            <a:ext cx="7342200" cy="442500"/>
          </a:xfrm>
          <a:prstGeom prst="rect">
            <a:avLst/>
          </a:prstGeom>
        </p:spPr>
        <p:txBody>
          <a:bodyPr anchorCtr="0" anchor="t" bIns="121900" lIns="121900" spcFirstLastPara="1" rIns="121900" wrap="square" tIns="121900">
            <a:normAutofit/>
          </a:bodyPr>
          <a:lstStyle>
            <a:lvl1pPr lvl="0" rtl="0" algn="r">
              <a:lnSpc>
                <a:spcPct val="80000"/>
              </a:lnSpc>
              <a:spcBef>
                <a:spcPts val="0"/>
              </a:spcBef>
              <a:spcAft>
                <a:spcPts val="0"/>
              </a:spcAft>
              <a:buSzPts val="2200"/>
              <a:buNone/>
              <a:defRPr sz="1829"/>
            </a:lvl1pPr>
            <a:lvl2pPr lvl="1" rtl="0" algn="r">
              <a:lnSpc>
                <a:spcPct val="100000"/>
              </a:lnSpc>
              <a:spcBef>
                <a:spcPts val="0"/>
              </a:spcBef>
              <a:spcAft>
                <a:spcPts val="0"/>
              </a:spcAft>
              <a:buSzPts val="2200"/>
              <a:buNone/>
              <a:defRPr sz="2200"/>
            </a:lvl2pPr>
            <a:lvl3pPr lvl="2" rtl="0" algn="r">
              <a:lnSpc>
                <a:spcPct val="100000"/>
              </a:lnSpc>
              <a:spcBef>
                <a:spcPts val="0"/>
              </a:spcBef>
              <a:spcAft>
                <a:spcPts val="0"/>
              </a:spcAft>
              <a:buSzPts val="2200"/>
              <a:buNone/>
              <a:defRPr sz="2200"/>
            </a:lvl3pPr>
            <a:lvl4pPr lvl="3" rtl="0" algn="r">
              <a:lnSpc>
                <a:spcPct val="100000"/>
              </a:lnSpc>
              <a:spcBef>
                <a:spcPts val="0"/>
              </a:spcBef>
              <a:spcAft>
                <a:spcPts val="0"/>
              </a:spcAft>
              <a:buSzPts val="2200"/>
              <a:buNone/>
              <a:defRPr sz="2200"/>
            </a:lvl4pPr>
            <a:lvl5pPr lvl="4" rtl="0" algn="r">
              <a:lnSpc>
                <a:spcPct val="100000"/>
              </a:lnSpc>
              <a:spcBef>
                <a:spcPts val="0"/>
              </a:spcBef>
              <a:spcAft>
                <a:spcPts val="0"/>
              </a:spcAft>
              <a:buSzPts val="2200"/>
              <a:buNone/>
              <a:defRPr sz="2200"/>
            </a:lvl5pPr>
            <a:lvl6pPr lvl="5" rtl="0" algn="r">
              <a:lnSpc>
                <a:spcPct val="100000"/>
              </a:lnSpc>
              <a:spcBef>
                <a:spcPts val="0"/>
              </a:spcBef>
              <a:spcAft>
                <a:spcPts val="0"/>
              </a:spcAft>
              <a:buSzPts val="2200"/>
              <a:buNone/>
              <a:defRPr sz="2200"/>
            </a:lvl6pPr>
            <a:lvl7pPr lvl="6" rtl="0" algn="r">
              <a:lnSpc>
                <a:spcPct val="100000"/>
              </a:lnSpc>
              <a:spcBef>
                <a:spcPts val="0"/>
              </a:spcBef>
              <a:spcAft>
                <a:spcPts val="0"/>
              </a:spcAft>
              <a:buSzPts val="2200"/>
              <a:buNone/>
              <a:defRPr sz="2200"/>
            </a:lvl7pPr>
            <a:lvl8pPr lvl="7" rtl="0" algn="r">
              <a:lnSpc>
                <a:spcPct val="100000"/>
              </a:lnSpc>
              <a:spcBef>
                <a:spcPts val="0"/>
              </a:spcBef>
              <a:spcAft>
                <a:spcPts val="0"/>
              </a:spcAft>
              <a:buSzPts val="2200"/>
              <a:buNone/>
              <a:defRPr sz="2200"/>
            </a:lvl8pPr>
            <a:lvl9pPr lvl="8" rtl="0" algn="r">
              <a:lnSpc>
                <a:spcPct val="100000"/>
              </a:lnSpc>
              <a:spcBef>
                <a:spcPts val="0"/>
              </a:spcBef>
              <a:spcAft>
                <a:spcPts val="0"/>
              </a:spcAft>
              <a:buSzPts val="2200"/>
              <a:buNone/>
              <a:defRPr sz="2200"/>
            </a:lvl9pPr>
          </a:lstStyle>
          <a:p/>
        </p:txBody>
      </p:sp>
      <p:sp>
        <p:nvSpPr>
          <p:cNvPr id="298" name="Google Shape;298;p17"/>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spTree>
      <p:nvGrpSpPr>
        <p:cNvPr id="299" name="Shape 299"/>
        <p:cNvGrpSpPr/>
        <p:nvPr/>
      </p:nvGrpSpPr>
      <p:grpSpPr>
        <a:xfrm>
          <a:off x="0" y="0"/>
          <a:ext cx="0" cy="0"/>
          <a:chOff x="0" y="0"/>
          <a:chExt cx="0" cy="0"/>
        </a:xfrm>
      </p:grpSpPr>
      <p:grpSp>
        <p:nvGrpSpPr>
          <p:cNvPr id="300" name="Google Shape;300;p18"/>
          <p:cNvGrpSpPr/>
          <p:nvPr/>
        </p:nvGrpSpPr>
        <p:grpSpPr>
          <a:xfrm>
            <a:off x="-63822" y="-63950"/>
            <a:ext cx="2825449" cy="5744340"/>
            <a:chOff x="2429900" y="42589"/>
            <a:chExt cx="825817" cy="1634422"/>
          </a:xfrm>
        </p:grpSpPr>
        <p:sp>
          <p:nvSpPr>
            <p:cNvPr id="301" name="Google Shape;301;p18"/>
            <p:cNvSpPr/>
            <p:nvPr/>
          </p:nvSpPr>
          <p:spPr>
            <a:xfrm>
              <a:off x="2438166" y="42589"/>
              <a:ext cx="817551" cy="1634422"/>
            </a:xfrm>
            <a:custGeom>
              <a:rect b="b" l="l" r="r" t="t"/>
              <a:pathLst>
                <a:path extrusionOk="0" h="1634422" w="817551">
                  <a:moveTo>
                    <a:pt x="485597" y="721"/>
                  </a:moveTo>
                  <a:lnTo>
                    <a:pt x="812665" y="0"/>
                  </a:lnTo>
                  <a:cubicBezTo>
                    <a:pt x="812665" y="0"/>
                    <a:pt x="859393" y="627589"/>
                    <a:pt x="663848" y="1041348"/>
                  </a:cubicBezTo>
                  <a:cubicBezTo>
                    <a:pt x="490042" y="1409108"/>
                    <a:pt x="11056" y="1634423"/>
                    <a:pt x="11056" y="1634423"/>
                  </a:cubicBezTo>
                  <a:lnTo>
                    <a:pt x="0" y="1287430"/>
                  </a:lnTo>
                  <a:cubicBezTo>
                    <a:pt x="0" y="1287430"/>
                    <a:pt x="275434" y="1125246"/>
                    <a:pt x="395619" y="860373"/>
                  </a:cubicBezTo>
                  <a:cubicBezTo>
                    <a:pt x="587367" y="437801"/>
                    <a:pt x="485597" y="721"/>
                    <a:pt x="485597" y="72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 name="Google Shape;302;p18"/>
            <p:cNvSpPr/>
            <p:nvPr/>
          </p:nvSpPr>
          <p:spPr>
            <a:xfrm>
              <a:off x="2429900" y="42589"/>
              <a:ext cx="360580" cy="1059641"/>
            </a:xfrm>
            <a:custGeom>
              <a:rect b="b" l="l" r="r" t="t"/>
              <a:pathLst>
                <a:path extrusionOk="0" h="1059641" w="360580">
                  <a:moveTo>
                    <a:pt x="8197" y="1059642"/>
                  </a:moveTo>
                  <a:lnTo>
                    <a:pt x="0" y="2392"/>
                  </a:lnTo>
                  <a:lnTo>
                    <a:pt x="314944" y="0"/>
                  </a:lnTo>
                  <a:cubicBezTo>
                    <a:pt x="314944" y="0"/>
                    <a:pt x="385928" y="247339"/>
                    <a:pt x="350839" y="457592"/>
                  </a:cubicBezTo>
                  <a:cubicBezTo>
                    <a:pt x="298756" y="769666"/>
                    <a:pt x="8197" y="1059642"/>
                    <a:pt x="8197" y="1059642"/>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03" name="Google Shape;303;p18"/>
          <p:cNvGrpSpPr/>
          <p:nvPr/>
        </p:nvGrpSpPr>
        <p:grpSpPr>
          <a:xfrm flipH="1">
            <a:off x="5261697" y="2"/>
            <a:ext cx="6958526" cy="6858056"/>
            <a:chOff x="3599167" y="76925"/>
            <a:chExt cx="1918429" cy="1890730"/>
          </a:xfrm>
        </p:grpSpPr>
        <p:sp>
          <p:nvSpPr>
            <p:cNvPr id="304" name="Google Shape;304;p18"/>
            <p:cNvSpPr/>
            <p:nvPr/>
          </p:nvSpPr>
          <p:spPr>
            <a:xfrm>
              <a:off x="3602454" y="76925"/>
              <a:ext cx="1915142" cy="1885548"/>
            </a:xfrm>
            <a:custGeom>
              <a:rect b="b" l="l" r="r" t="t"/>
              <a:pathLst>
                <a:path extrusionOk="0" h="1885548" w="1915142">
                  <a:moveTo>
                    <a:pt x="3522" y="230632"/>
                  </a:moveTo>
                  <a:lnTo>
                    <a:pt x="0" y="5282"/>
                  </a:lnTo>
                  <a:lnTo>
                    <a:pt x="676049" y="0"/>
                  </a:lnTo>
                  <a:cubicBezTo>
                    <a:pt x="676049" y="0"/>
                    <a:pt x="1213033" y="227111"/>
                    <a:pt x="1531661" y="589784"/>
                  </a:cubicBezTo>
                  <a:cubicBezTo>
                    <a:pt x="1723421" y="808023"/>
                    <a:pt x="1787826" y="866190"/>
                    <a:pt x="1874982" y="1190133"/>
                  </a:cubicBezTo>
                  <a:cubicBezTo>
                    <a:pt x="1962138" y="1514072"/>
                    <a:pt x="1880285" y="1885549"/>
                    <a:pt x="1880285" y="1885549"/>
                  </a:cubicBezTo>
                  <a:lnTo>
                    <a:pt x="1424305" y="1883788"/>
                  </a:lnTo>
                  <a:cubicBezTo>
                    <a:pt x="1424305" y="1883788"/>
                    <a:pt x="1529353" y="1359576"/>
                    <a:pt x="1276386" y="966543"/>
                  </a:cubicBezTo>
                  <a:cubicBezTo>
                    <a:pt x="818665" y="255280"/>
                    <a:pt x="3522" y="230632"/>
                    <a:pt x="3522" y="230632"/>
                  </a:cubicBezTo>
                  <a:close/>
                </a:path>
              </a:pathLst>
            </a:custGeom>
            <a:solidFill>
              <a:srgbClr val="EADF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 name="Google Shape;305;p18"/>
            <p:cNvSpPr/>
            <p:nvPr/>
          </p:nvSpPr>
          <p:spPr>
            <a:xfrm>
              <a:off x="3599167" y="514939"/>
              <a:ext cx="1244903" cy="1452716"/>
            </a:xfrm>
            <a:custGeom>
              <a:rect b="b" l="l" r="r" t="t"/>
              <a:pathLst>
                <a:path extrusionOk="0" h="1452716" w="1244903">
                  <a:moveTo>
                    <a:pt x="0" y="547381"/>
                  </a:moveTo>
                  <a:lnTo>
                    <a:pt x="6364" y="47"/>
                  </a:lnTo>
                  <a:cubicBezTo>
                    <a:pt x="6364" y="47"/>
                    <a:pt x="410395" y="-14697"/>
                    <a:pt x="930806" y="480555"/>
                  </a:cubicBezTo>
                  <a:cubicBezTo>
                    <a:pt x="1358814" y="887877"/>
                    <a:pt x="1225145" y="1447943"/>
                    <a:pt x="1225145" y="1447943"/>
                  </a:cubicBezTo>
                  <a:lnTo>
                    <a:pt x="626913" y="1452716"/>
                  </a:lnTo>
                  <a:cubicBezTo>
                    <a:pt x="626913" y="1452716"/>
                    <a:pt x="642012" y="1082390"/>
                    <a:pt x="485269" y="856055"/>
                  </a:cubicBezTo>
                  <a:cubicBezTo>
                    <a:pt x="328562" y="629720"/>
                    <a:pt x="0" y="547381"/>
                    <a:pt x="0" y="547381"/>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 name="Google Shape;306;p18"/>
            <p:cNvSpPr/>
            <p:nvPr/>
          </p:nvSpPr>
          <p:spPr>
            <a:xfrm>
              <a:off x="3602349" y="1304168"/>
              <a:ext cx="440642" cy="663487"/>
            </a:xfrm>
            <a:custGeom>
              <a:rect b="b" l="l" r="r" t="t"/>
              <a:pathLst>
                <a:path extrusionOk="0" h="663487" w="440642">
                  <a:moveTo>
                    <a:pt x="0" y="0"/>
                  </a:moveTo>
                  <a:lnTo>
                    <a:pt x="0" y="658715"/>
                  </a:lnTo>
                  <a:lnTo>
                    <a:pt x="423236" y="663488"/>
                  </a:lnTo>
                  <a:cubicBezTo>
                    <a:pt x="423236" y="663488"/>
                    <a:pt x="462818" y="489362"/>
                    <a:pt x="422604" y="380301"/>
                  </a:cubicBezTo>
                  <a:cubicBezTo>
                    <a:pt x="317592" y="95495"/>
                    <a:pt x="0" y="0"/>
                    <a:pt x="0"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07" name="Google Shape;307;p18"/>
          <p:cNvSpPr txBox="1"/>
          <p:nvPr>
            <p:ph type="title"/>
          </p:nvPr>
        </p:nvSpPr>
        <p:spPr>
          <a:xfrm>
            <a:off x="1850850" y="1566300"/>
            <a:ext cx="8490300" cy="3725400"/>
          </a:xfrm>
          <a:prstGeom prst="rect">
            <a:avLst/>
          </a:prstGeom>
        </p:spPr>
        <p:txBody>
          <a:bodyPr anchorCtr="0" anchor="ctr" bIns="121900" lIns="121900" spcFirstLastPara="1" rIns="121900" wrap="square" tIns="121900">
            <a:normAutofit/>
          </a:bodyPr>
          <a:lstStyle>
            <a:lvl1pPr lvl="0" rtl="0" algn="ctr">
              <a:spcBef>
                <a:spcPts val="0"/>
              </a:spcBef>
              <a:spcAft>
                <a:spcPts val="0"/>
              </a:spcAft>
              <a:buSzPts val="6400"/>
              <a:buNone/>
              <a:defRPr sz="8500">
                <a:solidFill>
                  <a:schemeClr val="accent6"/>
                </a:solidFill>
              </a:defRPr>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308" name="Google Shape;308;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09" name="Google Shape;309;p18"/>
          <p:cNvSpPr/>
          <p:nvPr/>
        </p:nvSpPr>
        <p:spPr>
          <a:xfrm>
            <a:off x="1257750" y="1119000"/>
            <a:ext cx="9676500" cy="46200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10" name="Google Shape;310;p18"/>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rgbClr val="66666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311" name="Shape 311"/>
        <p:cNvGrpSpPr/>
        <p:nvPr/>
      </p:nvGrpSpPr>
      <p:grpSpPr>
        <a:xfrm>
          <a:off x="0" y="0"/>
          <a:ext cx="0" cy="0"/>
          <a:chOff x="0" y="0"/>
          <a:chExt cx="0" cy="0"/>
        </a:xfrm>
      </p:grpSpPr>
      <p:sp>
        <p:nvSpPr>
          <p:cNvPr id="312" name="Google Shape;312;p19"/>
          <p:cNvSpPr/>
          <p:nvPr>
            <p:ph idx="2" type="pic"/>
          </p:nvPr>
        </p:nvSpPr>
        <p:spPr>
          <a:xfrm>
            <a:off x="18750" y="0"/>
            <a:ext cx="12192000" cy="6858000"/>
          </a:xfrm>
          <a:prstGeom prst="rect">
            <a:avLst/>
          </a:prstGeom>
          <a:noFill/>
          <a:ln>
            <a:noFill/>
          </a:ln>
        </p:spPr>
      </p:sp>
      <p:sp>
        <p:nvSpPr>
          <p:cNvPr id="313" name="Google Shape;313;p19"/>
          <p:cNvSpPr txBox="1"/>
          <p:nvPr>
            <p:ph idx="1" type="body"/>
          </p:nvPr>
        </p:nvSpPr>
        <p:spPr>
          <a:xfrm>
            <a:off x="614575" y="4051550"/>
            <a:ext cx="3999300" cy="1719600"/>
          </a:xfrm>
          <a:prstGeom prst="rect">
            <a:avLst/>
          </a:prstGeom>
        </p:spPr>
        <p:txBody>
          <a:bodyPr anchorCtr="0" anchor="ctr" bIns="121900" lIns="121900" spcFirstLastPara="1" rIns="121900" wrap="square" tIns="121900">
            <a:normAutofit/>
          </a:bodyPr>
          <a:lstStyle>
            <a:lvl1pPr indent="-228600" lvl="0" marL="457200">
              <a:lnSpc>
                <a:spcPct val="100000"/>
              </a:lnSpc>
              <a:spcBef>
                <a:spcPts val="0"/>
              </a:spcBef>
              <a:spcAft>
                <a:spcPts val="0"/>
              </a:spcAft>
              <a:buSzPts val="2000"/>
              <a:buNone/>
              <a:defRPr sz="4000">
                <a:solidFill>
                  <a:schemeClr val="accent6"/>
                </a:solidFill>
                <a:latin typeface="Aclonica"/>
                <a:ea typeface="Aclonica"/>
                <a:cs typeface="Aclonica"/>
                <a:sym typeface="Aclonica"/>
              </a:defRPr>
            </a:lvl1pPr>
          </a:lstStyle>
          <a:p/>
        </p:txBody>
      </p:sp>
      <p:sp>
        <p:nvSpPr>
          <p:cNvPr id="314" name="Google Shape;314;p1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spTree>
      <p:nvGrpSpPr>
        <p:cNvPr id="315" name="Shape 315"/>
        <p:cNvGrpSpPr/>
        <p:nvPr/>
      </p:nvGrpSpPr>
      <p:grpSpPr>
        <a:xfrm>
          <a:off x="0" y="0"/>
          <a:ext cx="0" cy="0"/>
          <a:chOff x="0" y="0"/>
          <a:chExt cx="0" cy="0"/>
        </a:xfrm>
      </p:grpSpPr>
      <p:grpSp>
        <p:nvGrpSpPr>
          <p:cNvPr id="316" name="Google Shape;316;p20"/>
          <p:cNvGrpSpPr/>
          <p:nvPr/>
        </p:nvGrpSpPr>
        <p:grpSpPr>
          <a:xfrm flipH="1" rot="10800000">
            <a:off x="-53275" y="-35"/>
            <a:ext cx="9236678" cy="6858060"/>
            <a:chOff x="353870" y="114411"/>
            <a:chExt cx="2532748" cy="1880466"/>
          </a:xfrm>
        </p:grpSpPr>
        <p:sp>
          <p:nvSpPr>
            <p:cNvPr id="317" name="Google Shape;317;p20"/>
            <p:cNvSpPr/>
            <p:nvPr/>
          </p:nvSpPr>
          <p:spPr>
            <a:xfrm>
              <a:off x="353870" y="114411"/>
              <a:ext cx="2532748" cy="1880466"/>
            </a:xfrm>
            <a:custGeom>
              <a:rect b="b" l="l" r="r" t="t"/>
              <a:pathLst>
                <a:path extrusionOk="0" h="1880466" w="2520147">
                  <a:moveTo>
                    <a:pt x="0" y="1731422"/>
                  </a:moveTo>
                  <a:lnTo>
                    <a:pt x="6576" y="1880466"/>
                  </a:lnTo>
                  <a:lnTo>
                    <a:pt x="547962" y="1876082"/>
                  </a:lnTo>
                  <a:cubicBezTo>
                    <a:pt x="547962" y="1876082"/>
                    <a:pt x="1437335" y="1427914"/>
                    <a:pt x="1711000" y="1132433"/>
                  </a:cubicBezTo>
                  <a:cubicBezTo>
                    <a:pt x="2390021" y="399290"/>
                    <a:pt x="2520148" y="2790"/>
                    <a:pt x="2520148" y="2790"/>
                  </a:cubicBezTo>
                  <a:lnTo>
                    <a:pt x="1830691" y="0"/>
                  </a:lnTo>
                  <a:cubicBezTo>
                    <a:pt x="1830691" y="0"/>
                    <a:pt x="1773912" y="553078"/>
                    <a:pt x="1222983" y="998485"/>
                  </a:cubicBezTo>
                  <a:cubicBezTo>
                    <a:pt x="733107" y="1394529"/>
                    <a:pt x="0" y="1731422"/>
                    <a:pt x="0" y="1731422"/>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8" name="Google Shape;318;p20"/>
            <p:cNvSpPr/>
            <p:nvPr/>
          </p:nvSpPr>
          <p:spPr>
            <a:xfrm>
              <a:off x="369201" y="118650"/>
              <a:ext cx="1606627" cy="1562791"/>
            </a:xfrm>
            <a:custGeom>
              <a:rect b="b" l="l" r="r" t="t"/>
              <a:pathLst>
                <a:path extrusionOk="0" h="1562791" w="1606627">
                  <a:moveTo>
                    <a:pt x="2192" y="957839"/>
                  </a:moveTo>
                  <a:cubicBezTo>
                    <a:pt x="2192" y="957839"/>
                    <a:pt x="314770" y="764780"/>
                    <a:pt x="585225" y="565499"/>
                  </a:cubicBezTo>
                  <a:cubicBezTo>
                    <a:pt x="876742" y="350698"/>
                    <a:pt x="944690" y="0"/>
                    <a:pt x="944690" y="0"/>
                  </a:cubicBezTo>
                  <a:lnTo>
                    <a:pt x="1606628" y="2192"/>
                  </a:lnTo>
                  <a:cubicBezTo>
                    <a:pt x="1606628" y="2192"/>
                    <a:pt x="1516330" y="472983"/>
                    <a:pt x="1157298" y="802217"/>
                  </a:cubicBezTo>
                  <a:cubicBezTo>
                    <a:pt x="629062" y="1286616"/>
                    <a:pt x="0" y="1562791"/>
                    <a:pt x="0" y="1562791"/>
                  </a:cubicBezTo>
                  <a:lnTo>
                    <a:pt x="2192" y="957839"/>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9" name="Google Shape;319;p20"/>
            <p:cNvSpPr/>
            <p:nvPr/>
          </p:nvSpPr>
          <p:spPr>
            <a:xfrm>
              <a:off x="362641" y="115159"/>
              <a:ext cx="764692" cy="686324"/>
            </a:xfrm>
            <a:custGeom>
              <a:rect b="b" l="l" r="r" t="t"/>
              <a:pathLst>
                <a:path extrusionOk="0" h="686324" w="764692">
                  <a:moveTo>
                    <a:pt x="1264" y="259110"/>
                  </a:moveTo>
                  <a:lnTo>
                    <a:pt x="0" y="686324"/>
                  </a:lnTo>
                  <a:cubicBezTo>
                    <a:pt x="0" y="686324"/>
                    <a:pt x="342963" y="491067"/>
                    <a:pt x="439855" y="413311"/>
                  </a:cubicBezTo>
                  <a:cubicBezTo>
                    <a:pt x="746994" y="166842"/>
                    <a:pt x="764693" y="6320"/>
                    <a:pt x="764693" y="6320"/>
                  </a:cubicBezTo>
                  <a:lnTo>
                    <a:pt x="257847" y="0"/>
                  </a:lnTo>
                  <a:cubicBezTo>
                    <a:pt x="257847" y="0"/>
                    <a:pt x="188329" y="106172"/>
                    <a:pt x="145354" y="142827"/>
                  </a:cubicBezTo>
                  <a:cubicBezTo>
                    <a:pt x="102379" y="179481"/>
                    <a:pt x="1264" y="259110"/>
                    <a:pt x="1264" y="25911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20" name="Google Shape;320;p20"/>
          <p:cNvSpPr/>
          <p:nvPr/>
        </p:nvSpPr>
        <p:spPr>
          <a:xfrm>
            <a:off x="1257750" y="1119000"/>
            <a:ext cx="9676500" cy="46200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21" name="Google Shape;321;p20"/>
          <p:cNvSpPr txBox="1"/>
          <p:nvPr>
            <p:ph hasCustomPrompt="1" type="title"/>
          </p:nvPr>
        </p:nvSpPr>
        <p:spPr>
          <a:xfrm>
            <a:off x="1501200" y="2164125"/>
            <a:ext cx="9189600" cy="2139300"/>
          </a:xfrm>
          <a:prstGeom prst="rect">
            <a:avLst/>
          </a:prstGeom>
        </p:spPr>
        <p:txBody>
          <a:bodyPr anchorCtr="0" anchor="b" bIns="121900" lIns="121900" spcFirstLastPara="1" rIns="121900" wrap="square" tIns="121900">
            <a:normAutofit/>
          </a:bodyPr>
          <a:lstStyle>
            <a:lvl1pPr lvl="0" algn="ctr">
              <a:spcBef>
                <a:spcPts val="0"/>
              </a:spcBef>
              <a:spcAft>
                <a:spcPts val="0"/>
              </a:spcAft>
              <a:buSzPts val="16000"/>
              <a:buNone/>
              <a:defRPr sz="12000"/>
            </a:lvl1pPr>
            <a:lvl2pPr lvl="1" algn="ctr">
              <a:spcBef>
                <a:spcPts val="0"/>
              </a:spcBef>
              <a:spcAft>
                <a:spcPts val="0"/>
              </a:spcAft>
              <a:buSzPts val="16000"/>
              <a:buNone/>
              <a:defRPr sz="16000"/>
            </a:lvl2pPr>
            <a:lvl3pPr lvl="2" algn="ctr">
              <a:spcBef>
                <a:spcPts val="0"/>
              </a:spcBef>
              <a:spcAft>
                <a:spcPts val="0"/>
              </a:spcAft>
              <a:buSzPts val="16000"/>
              <a:buNone/>
              <a:defRPr sz="16000"/>
            </a:lvl3pPr>
            <a:lvl4pPr lvl="3" algn="ctr">
              <a:spcBef>
                <a:spcPts val="0"/>
              </a:spcBef>
              <a:spcAft>
                <a:spcPts val="0"/>
              </a:spcAft>
              <a:buSzPts val="16000"/>
              <a:buNone/>
              <a:defRPr sz="16000"/>
            </a:lvl4pPr>
            <a:lvl5pPr lvl="4" algn="ctr">
              <a:spcBef>
                <a:spcPts val="0"/>
              </a:spcBef>
              <a:spcAft>
                <a:spcPts val="0"/>
              </a:spcAft>
              <a:buSzPts val="16000"/>
              <a:buNone/>
              <a:defRPr sz="16000"/>
            </a:lvl5pPr>
            <a:lvl6pPr lvl="5" algn="ctr">
              <a:spcBef>
                <a:spcPts val="0"/>
              </a:spcBef>
              <a:spcAft>
                <a:spcPts val="0"/>
              </a:spcAft>
              <a:buSzPts val="16000"/>
              <a:buNone/>
              <a:defRPr sz="16000"/>
            </a:lvl6pPr>
            <a:lvl7pPr lvl="6" algn="ctr">
              <a:spcBef>
                <a:spcPts val="0"/>
              </a:spcBef>
              <a:spcAft>
                <a:spcPts val="0"/>
              </a:spcAft>
              <a:buSzPts val="16000"/>
              <a:buNone/>
              <a:defRPr sz="16000"/>
            </a:lvl7pPr>
            <a:lvl8pPr lvl="7" algn="ctr">
              <a:spcBef>
                <a:spcPts val="0"/>
              </a:spcBef>
              <a:spcAft>
                <a:spcPts val="0"/>
              </a:spcAft>
              <a:buSzPts val="16000"/>
              <a:buNone/>
              <a:defRPr sz="16000"/>
            </a:lvl8pPr>
            <a:lvl9pPr lvl="8" algn="ctr">
              <a:spcBef>
                <a:spcPts val="0"/>
              </a:spcBef>
              <a:spcAft>
                <a:spcPts val="0"/>
              </a:spcAft>
              <a:buSzPts val="16000"/>
              <a:buNone/>
              <a:defRPr sz="16000"/>
            </a:lvl9pPr>
          </a:lstStyle>
          <a:p>
            <a:r>
              <a:t>xx%</a:t>
            </a:r>
          </a:p>
        </p:txBody>
      </p:sp>
      <p:sp>
        <p:nvSpPr>
          <p:cNvPr id="322" name="Google Shape;322;p20"/>
          <p:cNvSpPr txBox="1"/>
          <p:nvPr>
            <p:ph idx="1" type="body"/>
          </p:nvPr>
        </p:nvSpPr>
        <p:spPr>
          <a:xfrm>
            <a:off x="1501200" y="4444725"/>
            <a:ext cx="9189600" cy="1004400"/>
          </a:xfrm>
          <a:prstGeom prst="rect">
            <a:avLst/>
          </a:prstGeom>
        </p:spPr>
        <p:txBody>
          <a:bodyPr anchorCtr="0" anchor="t" bIns="121900" lIns="121900" spcFirstLastPara="1" rIns="121900" wrap="square" tIns="121900">
            <a:normAutofit/>
          </a:bodyPr>
          <a:lstStyle>
            <a:lvl1pPr indent="-355600" lvl="0" marL="457200" algn="ctr">
              <a:spcBef>
                <a:spcPts val="0"/>
              </a:spcBef>
              <a:spcAft>
                <a:spcPts val="0"/>
              </a:spcAft>
              <a:buSzPts val="2000"/>
              <a:buChar char="●"/>
              <a:defRPr/>
            </a:lvl1pPr>
            <a:lvl2pPr indent="-355600" lvl="1" marL="914400" algn="ctr">
              <a:spcBef>
                <a:spcPts val="0"/>
              </a:spcBef>
              <a:spcAft>
                <a:spcPts val="0"/>
              </a:spcAft>
              <a:buSzPts val="2000"/>
              <a:buChar char="○"/>
              <a:defRPr/>
            </a:lvl2pPr>
            <a:lvl3pPr indent="-355600" lvl="2" marL="1371600" algn="ctr">
              <a:spcBef>
                <a:spcPts val="0"/>
              </a:spcBef>
              <a:spcAft>
                <a:spcPts val="0"/>
              </a:spcAft>
              <a:buSzPts val="2000"/>
              <a:buChar char="■"/>
              <a:defRPr/>
            </a:lvl3pPr>
            <a:lvl4pPr indent="-355600" lvl="3" marL="1828800" algn="ctr">
              <a:spcBef>
                <a:spcPts val="0"/>
              </a:spcBef>
              <a:spcAft>
                <a:spcPts val="0"/>
              </a:spcAft>
              <a:buSzPts val="2000"/>
              <a:buChar char="●"/>
              <a:defRPr/>
            </a:lvl4pPr>
            <a:lvl5pPr indent="-355600" lvl="4" marL="2286000" algn="ctr">
              <a:spcBef>
                <a:spcPts val="0"/>
              </a:spcBef>
              <a:spcAft>
                <a:spcPts val="0"/>
              </a:spcAft>
              <a:buSzPts val="2000"/>
              <a:buChar char="○"/>
              <a:defRPr/>
            </a:lvl5pPr>
            <a:lvl6pPr indent="-355600" lvl="5" marL="2743200" algn="ctr">
              <a:spcBef>
                <a:spcPts val="0"/>
              </a:spcBef>
              <a:spcAft>
                <a:spcPts val="0"/>
              </a:spcAft>
              <a:buSzPts val="2000"/>
              <a:buChar char="■"/>
              <a:defRPr/>
            </a:lvl6pPr>
            <a:lvl7pPr indent="-355600" lvl="6" marL="3200400" algn="ctr">
              <a:spcBef>
                <a:spcPts val="0"/>
              </a:spcBef>
              <a:spcAft>
                <a:spcPts val="0"/>
              </a:spcAft>
              <a:buSzPts val="2000"/>
              <a:buChar char="●"/>
              <a:defRPr/>
            </a:lvl7pPr>
            <a:lvl8pPr indent="-355600" lvl="7" marL="3657600" algn="ctr">
              <a:spcBef>
                <a:spcPts val="0"/>
              </a:spcBef>
              <a:spcAft>
                <a:spcPts val="0"/>
              </a:spcAft>
              <a:buSzPts val="2000"/>
              <a:buChar char="○"/>
              <a:defRPr/>
            </a:lvl8pPr>
            <a:lvl9pPr indent="-355600" lvl="8" marL="4114800" algn="ctr">
              <a:spcBef>
                <a:spcPts val="0"/>
              </a:spcBef>
              <a:spcAft>
                <a:spcPts val="0"/>
              </a:spcAft>
              <a:buSzPts val="2000"/>
              <a:buChar char="■"/>
              <a:defRPr/>
            </a:lvl9pPr>
          </a:lstStyle>
          <a:p/>
        </p:txBody>
      </p:sp>
      <p:sp>
        <p:nvSpPr>
          <p:cNvPr id="323" name="Google Shape;323;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324" name="Google Shape;324;p20"/>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rgbClr val="66666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325" name="Shape 325"/>
        <p:cNvGrpSpPr/>
        <p:nvPr/>
      </p:nvGrpSpPr>
      <p:grpSpPr>
        <a:xfrm>
          <a:off x="0" y="0"/>
          <a:ext cx="0" cy="0"/>
          <a:chOff x="0" y="0"/>
          <a:chExt cx="0" cy="0"/>
        </a:xfrm>
      </p:grpSpPr>
      <p:sp>
        <p:nvSpPr>
          <p:cNvPr id="326" name="Google Shape;326;p2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327" name="Shape 327"/>
        <p:cNvGrpSpPr/>
        <p:nvPr/>
      </p:nvGrpSpPr>
      <p:grpSpPr>
        <a:xfrm>
          <a:off x="0" y="0"/>
          <a:ext cx="0" cy="0"/>
          <a:chOff x="0" y="0"/>
          <a:chExt cx="0" cy="0"/>
        </a:xfrm>
      </p:grpSpPr>
      <p:sp>
        <p:nvSpPr>
          <p:cNvPr id="328" name="Google Shape;328;p2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329" name="Google Shape;329;p22"/>
          <p:cNvGrpSpPr/>
          <p:nvPr/>
        </p:nvGrpSpPr>
        <p:grpSpPr>
          <a:xfrm>
            <a:off x="0" y="0"/>
            <a:ext cx="12192000" cy="6858000"/>
            <a:chOff x="0" y="0"/>
            <a:chExt cx="12192000" cy="6858000"/>
          </a:xfrm>
        </p:grpSpPr>
        <p:sp>
          <p:nvSpPr>
            <p:cNvPr id="330" name="Google Shape;330;p22"/>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1" name="Google Shape;331;p22"/>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332" name="Google Shape;332;p22"/>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333" name="Google Shape;333;p22">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334" name="Google Shape;334;p22">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335" name="Google Shape;335;p22">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336" name="Google Shape;336;p22">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337" name="Google Shape;337;p22"/>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338" name="Google Shape;338;p22"/>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22" Type="http://schemas.openxmlformats.org/officeDocument/2006/relationships/theme" Target="../theme/theme1.xml"/><Relationship Id="rId10" Type="http://schemas.openxmlformats.org/officeDocument/2006/relationships/slideLayout" Target="../slideLayouts/slideLayout10.xml"/><Relationship Id="rId21" Type="http://schemas.openxmlformats.org/officeDocument/2006/relationships/slideLayout" Target="../slideLayouts/slideLayout2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ECEBE6"/>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dk1"/>
              </a:buClr>
              <a:buSzPts val="4000"/>
              <a:buFont typeface="Aclonica"/>
              <a:buNone/>
              <a:defRPr sz="4000">
                <a:solidFill>
                  <a:schemeClr val="dk1"/>
                </a:solidFill>
                <a:latin typeface="Aclonica"/>
                <a:ea typeface="Aclonica"/>
                <a:cs typeface="Aclonica"/>
                <a:sym typeface="Aclonica"/>
              </a:defRPr>
            </a:lvl1pPr>
            <a:lvl2pPr lvl="1">
              <a:spcBef>
                <a:spcPts val="0"/>
              </a:spcBef>
              <a:spcAft>
                <a:spcPts val="0"/>
              </a:spcAft>
              <a:buClr>
                <a:schemeClr val="dk1"/>
              </a:buClr>
              <a:buSzPts val="4500"/>
              <a:buFont typeface="Aclonica"/>
              <a:buNone/>
              <a:defRPr sz="4500">
                <a:solidFill>
                  <a:schemeClr val="dk1"/>
                </a:solidFill>
                <a:latin typeface="Aclonica"/>
                <a:ea typeface="Aclonica"/>
                <a:cs typeface="Aclonica"/>
                <a:sym typeface="Aclonica"/>
              </a:defRPr>
            </a:lvl2pPr>
            <a:lvl3pPr lvl="2">
              <a:spcBef>
                <a:spcPts val="0"/>
              </a:spcBef>
              <a:spcAft>
                <a:spcPts val="0"/>
              </a:spcAft>
              <a:buClr>
                <a:schemeClr val="dk1"/>
              </a:buClr>
              <a:buSzPts val="4500"/>
              <a:buFont typeface="Aclonica"/>
              <a:buNone/>
              <a:defRPr sz="4500">
                <a:solidFill>
                  <a:schemeClr val="dk1"/>
                </a:solidFill>
                <a:latin typeface="Aclonica"/>
                <a:ea typeface="Aclonica"/>
                <a:cs typeface="Aclonica"/>
                <a:sym typeface="Aclonica"/>
              </a:defRPr>
            </a:lvl3pPr>
            <a:lvl4pPr lvl="3">
              <a:spcBef>
                <a:spcPts val="0"/>
              </a:spcBef>
              <a:spcAft>
                <a:spcPts val="0"/>
              </a:spcAft>
              <a:buClr>
                <a:schemeClr val="dk1"/>
              </a:buClr>
              <a:buSzPts val="4500"/>
              <a:buFont typeface="Aclonica"/>
              <a:buNone/>
              <a:defRPr sz="4500">
                <a:solidFill>
                  <a:schemeClr val="dk1"/>
                </a:solidFill>
                <a:latin typeface="Aclonica"/>
                <a:ea typeface="Aclonica"/>
                <a:cs typeface="Aclonica"/>
                <a:sym typeface="Aclonica"/>
              </a:defRPr>
            </a:lvl4pPr>
            <a:lvl5pPr lvl="4">
              <a:spcBef>
                <a:spcPts val="0"/>
              </a:spcBef>
              <a:spcAft>
                <a:spcPts val="0"/>
              </a:spcAft>
              <a:buClr>
                <a:schemeClr val="dk1"/>
              </a:buClr>
              <a:buSzPts val="4500"/>
              <a:buFont typeface="Aclonica"/>
              <a:buNone/>
              <a:defRPr sz="4500">
                <a:solidFill>
                  <a:schemeClr val="dk1"/>
                </a:solidFill>
                <a:latin typeface="Aclonica"/>
                <a:ea typeface="Aclonica"/>
                <a:cs typeface="Aclonica"/>
                <a:sym typeface="Aclonica"/>
              </a:defRPr>
            </a:lvl5pPr>
            <a:lvl6pPr lvl="5">
              <a:spcBef>
                <a:spcPts val="0"/>
              </a:spcBef>
              <a:spcAft>
                <a:spcPts val="0"/>
              </a:spcAft>
              <a:buClr>
                <a:schemeClr val="dk1"/>
              </a:buClr>
              <a:buSzPts val="4500"/>
              <a:buFont typeface="Aclonica"/>
              <a:buNone/>
              <a:defRPr sz="4500">
                <a:solidFill>
                  <a:schemeClr val="dk1"/>
                </a:solidFill>
                <a:latin typeface="Aclonica"/>
                <a:ea typeface="Aclonica"/>
                <a:cs typeface="Aclonica"/>
                <a:sym typeface="Aclonica"/>
              </a:defRPr>
            </a:lvl6pPr>
            <a:lvl7pPr lvl="6">
              <a:spcBef>
                <a:spcPts val="0"/>
              </a:spcBef>
              <a:spcAft>
                <a:spcPts val="0"/>
              </a:spcAft>
              <a:buClr>
                <a:schemeClr val="dk1"/>
              </a:buClr>
              <a:buSzPts val="4500"/>
              <a:buFont typeface="Aclonica"/>
              <a:buNone/>
              <a:defRPr sz="4500">
                <a:solidFill>
                  <a:schemeClr val="dk1"/>
                </a:solidFill>
                <a:latin typeface="Aclonica"/>
                <a:ea typeface="Aclonica"/>
                <a:cs typeface="Aclonica"/>
                <a:sym typeface="Aclonica"/>
              </a:defRPr>
            </a:lvl7pPr>
            <a:lvl8pPr lvl="7">
              <a:spcBef>
                <a:spcPts val="0"/>
              </a:spcBef>
              <a:spcAft>
                <a:spcPts val="0"/>
              </a:spcAft>
              <a:buClr>
                <a:schemeClr val="dk1"/>
              </a:buClr>
              <a:buSzPts val="4500"/>
              <a:buFont typeface="Aclonica"/>
              <a:buNone/>
              <a:defRPr sz="4500">
                <a:solidFill>
                  <a:schemeClr val="dk1"/>
                </a:solidFill>
                <a:latin typeface="Aclonica"/>
                <a:ea typeface="Aclonica"/>
                <a:cs typeface="Aclonica"/>
                <a:sym typeface="Aclonica"/>
              </a:defRPr>
            </a:lvl8pPr>
            <a:lvl9pPr lvl="8">
              <a:spcBef>
                <a:spcPts val="0"/>
              </a:spcBef>
              <a:spcAft>
                <a:spcPts val="0"/>
              </a:spcAft>
              <a:buClr>
                <a:schemeClr val="dk1"/>
              </a:buClr>
              <a:buSzPts val="4500"/>
              <a:buFont typeface="Aclonica"/>
              <a:buNone/>
              <a:defRPr sz="4500">
                <a:solidFill>
                  <a:schemeClr val="dk1"/>
                </a:solidFill>
                <a:latin typeface="Aclonica"/>
                <a:ea typeface="Aclonica"/>
                <a:cs typeface="Aclonica"/>
                <a:sym typeface="Aclonica"/>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55600" lvl="0" marL="457200">
              <a:lnSpc>
                <a:spcPct val="115000"/>
              </a:lnSpc>
              <a:spcBef>
                <a:spcPts val="0"/>
              </a:spcBef>
              <a:spcAft>
                <a:spcPts val="0"/>
              </a:spcAft>
              <a:buClr>
                <a:schemeClr val="dk2"/>
              </a:buClr>
              <a:buSzPts val="2000"/>
              <a:buFont typeface="Didact Gothic"/>
              <a:buChar char="●"/>
              <a:defRPr sz="2000">
                <a:solidFill>
                  <a:schemeClr val="dk2"/>
                </a:solidFill>
                <a:latin typeface="Didact Gothic"/>
                <a:ea typeface="Didact Gothic"/>
                <a:cs typeface="Didact Gothic"/>
                <a:sym typeface="Didact Gothic"/>
              </a:defRPr>
            </a:lvl1pPr>
            <a:lvl2pPr indent="-355600" lvl="1" marL="914400">
              <a:lnSpc>
                <a:spcPct val="115000"/>
              </a:lnSpc>
              <a:spcBef>
                <a:spcPts val="0"/>
              </a:spcBef>
              <a:spcAft>
                <a:spcPts val="0"/>
              </a:spcAft>
              <a:buClr>
                <a:schemeClr val="dk2"/>
              </a:buClr>
              <a:buSzPts val="2000"/>
              <a:buFont typeface="Didact Gothic"/>
              <a:buChar char="○"/>
              <a:defRPr sz="2000">
                <a:solidFill>
                  <a:schemeClr val="dk2"/>
                </a:solidFill>
                <a:latin typeface="Didact Gothic"/>
                <a:ea typeface="Didact Gothic"/>
                <a:cs typeface="Didact Gothic"/>
                <a:sym typeface="Didact Gothic"/>
              </a:defRPr>
            </a:lvl2pPr>
            <a:lvl3pPr indent="-355600" lvl="2" marL="1371600">
              <a:lnSpc>
                <a:spcPct val="115000"/>
              </a:lnSpc>
              <a:spcBef>
                <a:spcPts val="0"/>
              </a:spcBef>
              <a:spcAft>
                <a:spcPts val="0"/>
              </a:spcAft>
              <a:buClr>
                <a:schemeClr val="dk2"/>
              </a:buClr>
              <a:buSzPts val="2000"/>
              <a:buFont typeface="Didact Gothic"/>
              <a:buChar char="■"/>
              <a:defRPr sz="2000">
                <a:solidFill>
                  <a:schemeClr val="dk2"/>
                </a:solidFill>
                <a:latin typeface="Didact Gothic"/>
                <a:ea typeface="Didact Gothic"/>
                <a:cs typeface="Didact Gothic"/>
                <a:sym typeface="Didact Gothic"/>
              </a:defRPr>
            </a:lvl3pPr>
            <a:lvl4pPr indent="-355600" lvl="3" marL="1828800">
              <a:lnSpc>
                <a:spcPct val="115000"/>
              </a:lnSpc>
              <a:spcBef>
                <a:spcPts val="0"/>
              </a:spcBef>
              <a:spcAft>
                <a:spcPts val="0"/>
              </a:spcAft>
              <a:buClr>
                <a:schemeClr val="dk2"/>
              </a:buClr>
              <a:buSzPts val="2000"/>
              <a:buFont typeface="Didact Gothic"/>
              <a:buChar char="●"/>
              <a:defRPr sz="2000">
                <a:solidFill>
                  <a:schemeClr val="dk2"/>
                </a:solidFill>
                <a:latin typeface="Didact Gothic"/>
                <a:ea typeface="Didact Gothic"/>
                <a:cs typeface="Didact Gothic"/>
                <a:sym typeface="Didact Gothic"/>
              </a:defRPr>
            </a:lvl4pPr>
            <a:lvl5pPr indent="-355600" lvl="4" marL="2286000">
              <a:lnSpc>
                <a:spcPct val="115000"/>
              </a:lnSpc>
              <a:spcBef>
                <a:spcPts val="0"/>
              </a:spcBef>
              <a:spcAft>
                <a:spcPts val="0"/>
              </a:spcAft>
              <a:buClr>
                <a:schemeClr val="dk2"/>
              </a:buClr>
              <a:buSzPts val="2000"/>
              <a:buFont typeface="Didact Gothic"/>
              <a:buChar char="○"/>
              <a:defRPr sz="2000">
                <a:solidFill>
                  <a:schemeClr val="dk2"/>
                </a:solidFill>
                <a:latin typeface="Didact Gothic"/>
                <a:ea typeface="Didact Gothic"/>
                <a:cs typeface="Didact Gothic"/>
                <a:sym typeface="Didact Gothic"/>
              </a:defRPr>
            </a:lvl5pPr>
            <a:lvl6pPr indent="-355600" lvl="5" marL="2743200">
              <a:lnSpc>
                <a:spcPct val="115000"/>
              </a:lnSpc>
              <a:spcBef>
                <a:spcPts val="0"/>
              </a:spcBef>
              <a:spcAft>
                <a:spcPts val="0"/>
              </a:spcAft>
              <a:buClr>
                <a:schemeClr val="dk2"/>
              </a:buClr>
              <a:buSzPts val="2000"/>
              <a:buFont typeface="Didact Gothic"/>
              <a:buChar char="■"/>
              <a:defRPr sz="2000">
                <a:solidFill>
                  <a:schemeClr val="dk2"/>
                </a:solidFill>
                <a:latin typeface="Didact Gothic"/>
                <a:ea typeface="Didact Gothic"/>
                <a:cs typeface="Didact Gothic"/>
                <a:sym typeface="Didact Gothic"/>
              </a:defRPr>
            </a:lvl6pPr>
            <a:lvl7pPr indent="-355600" lvl="6" marL="3200400">
              <a:lnSpc>
                <a:spcPct val="115000"/>
              </a:lnSpc>
              <a:spcBef>
                <a:spcPts val="0"/>
              </a:spcBef>
              <a:spcAft>
                <a:spcPts val="0"/>
              </a:spcAft>
              <a:buClr>
                <a:schemeClr val="dk2"/>
              </a:buClr>
              <a:buSzPts val="2000"/>
              <a:buFont typeface="Didact Gothic"/>
              <a:buChar char="●"/>
              <a:defRPr sz="2000">
                <a:solidFill>
                  <a:schemeClr val="dk2"/>
                </a:solidFill>
                <a:latin typeface="Didact Gothic"/>
                <a:ea typeface="Didact Gothic"/>
                <a:cs typeface="Didact Gothic"/>
                <a:sym typeface="Didact Gothic"/>
              </a:defRPr>
            </a:lvl7pPr>
            <a:lvl8pPr indent="-355600" lvl="7" marL="3657600">
              <a:lnSpc>
                <a:spcPct val="115000"/>
              </a:lnSpc>
              <a:spcBef>
                <a:spcPts val="0"/>
              </a:spcBef>
              <a:spcAft>
                <a:spcPts val="0"/>
              </a:spcAft>
              <a:buClr>
                <a:schemeClr val="dk2"/>
              </a:buClr>
              <a:buSzPts val="2000"/>
              <a:buFont typeface="Didact Gothic"/>
              <a:buChar char="○"/>
              <a:defRPr sz="2000">
                <a:solidFill>
                  <a:schemeClr val="dk2"/>
                </a:solidFill>
                <a:latin typeface="Didact Gothic"/>
                <a:ea typeface="Didact Gothic"/>
                <a:cs typeface="Didact Gothic"/>
                <a:sym typeface="Didact Gothic"/>
              </a:defRPr>
            </a:lvl8pPr>
            <a:lvl9pPr indent="-355600" lvl="8" marL="4114800">
              <a:lnSpc>
                <a:spcPct val="115000"/>
              </a:lnSpc>
              <a:spcBef>
                <a:spcPts val="0"/>
              </a:spcBef>
              <a:spcAft>
                <a:spcPts val="0"/>
              </a:spcAft>
              <a:buClr>
                <a:schemeClr val="dk2"/>
              </a:buClr>
              <a:buSzPts val="2000"/>
              <a:buFont typeface="Didact Gothic"/>
              <a:buChar char="■"/>
              <a:defRPr sz="2000">
                <a:solidFill>
                  <a:schemeClr val="dk2"/>
                </a:solidFill>
                <a:latin typeface="Didact Gothic"/>
                <a:ea typeface="Didact Gothic"/>
                <a:cs typeface="Didact Gothic"/>
                <a:sym typeface="Didact Gothic"/>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rgbClr val="66666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 id="2147483668" r:id="rId2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xml"/><Relationship Id="rId3" Type="http://schemas.openxmlformats.org/officeDocument/2006/relationships/image" Target="../media/image10.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6.xml"/><Relationship Id="rId3" Type="http://schemas.openxmlformats.org/officeDocument/2006/relationships/image" Target="../media/image12.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9.xml"/><Relationship Id="rId3" Type="http://schemas.openxmlformats.org/officeDocument/2006/relationships/image" Target="../media/image11.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6.xml"/><Relationship Id="rId3" Type="http://schemas.openxmlformats.org/officeDocument/2006/relationships/image" Target="../media/image13.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7.xml"/><Relationship Id="rId3" Type="http://schemas.openxmlformats.org/officeDocument/2006/relationships/image" Target="../media/image7.png"/><Relationship Id="rId4" Type="http://schemas.openxmlformats.org/officeDocument/2006/relationships/image" Target="../media/image9.png"/><Relationship Id="rId5" Type="http://schemas.openxmlformats.org/officeDocument/2006/relationships/image" Target="../media/image8.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0.xml"/><Relationship Id="rId3" Type="http://schemas.openxmlformats.org/officeDocument/2006/relationships/image" Target="../media/image10.pn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22.xml"/><Relationship Id="rId3" Type="http://schemas.openxmlformats.org/officeDocument/2006/relationships/image" Target="../media/image6.pn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3.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4.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1.xml"/><Relationship Id="rId2" Type="http://schemas.openxmlformats.org/officeDocument/2006/relationships/notesSlide" Target="../notesSlides/notesSlide25.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2" name="Shape 342"/>
        <p:cNvGrpSpPr/>
        <p:nvPr/>
      </p:nvGrpSpPr>
      <p:grpSpPr>
        <a:xfrm>
          <a:off x="0" y="0"/>
          <a:ext cx="0" cy="0"/>
          <a:chOff x="0" y="0"/>
          <a:chExt cx="0" cy="0"/>
        </a:xfrm>
      </p:grpSpPr>
      <p:sp>
        <p:nvSpPr>
          <p:cNvPr id="343" name="Google Shape;343;p23"/>
          <p:cNvSpPr/>
          <p:nvPr/>
        </p:nvSpPr>
        <p:spPr>
          <a:xfrm>
            <a:off x="1767750" y="5361125"/>
            <a:ext cx="8656500" cy="592800"/>
          </a:xfrm>
          <a:prstGeom prst="roundRect">
            <a:avLst>
              <a:gd fmla="val 50000"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344" name="Google Shape;344;p23"/>
          <p:cNvSpPr txBox="1"/>
          <p:nvPr>
            <p:ph type="ctrTitle"/>
          </p:nvPr>
        </p:nvSpPr>
        <p:spPr>
          <a:xfrm>
            <a:off x="2189100" y="1565700"/>
            <a:ext cx="7813800" cy="3269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a:t>Your presentation title goes here.</a:t>
            </a:r>
            <a:endParaRPr/>
          </a:p>
        </p:txBody>
      </p:sp>
      <p:sp>
        <p:nvSpPr>
          <p:cNvPr id="345" name="Google Shape;345;p23"/>
          <p:cNvSpPr txBox="1"/>
          <p:nvPr>
            <p:ph idx="1" type="subTitle"/>
          </p:nvPr>
        </p:nvSpPr>
        <p:spPr>
          <a:xfrm>
            <a:off x="2189100" y="5361126"/>
            <a:ext cx="7813800" cy="5949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And here goes your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49" name="Shape 349"/>
        <p:cNvGrpSpPr/>
        <p:nvPr/>
      </p:nvGrpSpPr>
      <p:grpSpPr>
        <a:xfrm>
          <a:off x="0" y="0"/>
          <a:ext cx="0" cy="0"/>
          <a:chOff x="0" y="0"/>
          <a:chExt cx="0" cy="0"/>
        </a:xfrm>
      </p:grpSpPr>
      <p:pic>
        <p:nvPicPr>
          <p:cNvPr id="350" name="Google Shape;350;p24"/>
          <p:cNvPicPr preferRelativeResize="0"/>
          <p:nvPr/>
        </p:nvPicPr>
        <p:blipFill rotWithShape="1">
          <a:blip r:embed="rId3">
            <a:alphaModFix/>
          </a:blip>
          <a:srcRect b="0" l="3900" r="3900" t="0"/>
          <a:stretch/>
        </p:blipFill>
        <p:spPr>
          <a:xfrm>
            <a:off x="2237825" y="1454950"/>
            <a:ext cx="1716300" cy="1774200"/>
          </a:xfrm>
          <a:prstGeom prst="ellipse">
            <a:avLst/>
          </a:prstGeom>
          <a:noFill/>
          <a:ln>
            <a:noFill/>
          </a:ln>
        </p:spPr>
      </p:pic>
      <p:sp>
        <p:nvSpPr>
          <p:cNvPr id="351" name="Google Shape;351;p24"/>
          <p:cNvSpPr txBox="1"/>
          <p:nvPr>
            <p:ph type="title"/>
          </p:nvPr>
        </p:nvSpPr>
        <p:spPr>
          <a:xfrm>
            <a:off x="4288700" y="1454950"/>
            <a:ext cx="5662200" cy="7980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352" name="Google Shape;352;p24"/>
          <p:cNvSpPr txBox="1"/>
          <p:nvPr>
            <p:ph idx="1" type="body"/>
          </p:nvPr>
        </p:nvSpPr>
        <p:spPr>
          <a:xfrm>
            <a:off x="4288725" y="2710200"/>
            <a:ext cx="5662200" cy="18618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Here is where you introduce yourself.</a:t>
            </a:r>
            <a:endParaRPr/>
          </a:p>
          <a:p>
            <a:pPr indent="0" lvl="0" marL="0" rtl="0" algn="l">
              <a:spcBef>
                <a:spcPts val="1600"/>
              </a:spcBef>
              <a:spcAft>
                <a:spcPts val="1600"/>
              </a:spcAft>
              <a:buNone/>
            </a:pPr>
            <a:r>
              <a:rPr lang="en"/>
              <a:t>You can add your name, title and a little background. Right click the image and replace it with your own.</a:t>
            </a:r>
            <a:endParaRPr/>
          </a:p>
        </p:txBody>
      </p:sp>
      <p:sp>
        <p:nvSpPr>
          <p:cNvPr id="353" name="Google Shape;353;p24"/>
          <p:cNvSpPr txBox="1"/>
          <p:nvPr>
            <p:ph idx="3" type="subTitle"/>
          </p:nvPr>
        </p:nvSpPr>
        <p:spPr>
          <a:xfrm>
            <a:off x="4288700" y="2175400"/>
            <a:ext cx="5662200" cy="5247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SzPts val="1018"/>
              <a:buNone/>
            </a:pPr>
            <a:r>
              <a:rPr lang="en"/>
              <a:t>@YourUserName</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7" name="Shape 357"/>
        <p:cNvGrpSpPr/>
        <p:nvPr/>
      </p:nvGrpSpPr>
      <p:grpSpPr>
        <a:xfrm>
          <a:off x="0" y="0"/>
          <a:ext cx="0" cy="0"/>
          <a:chOff x="0" y="0"/>
          <a:chExt cx="0" cy="0"/>
        </a:xfrm>
      </p:grpSpPr>
      <p:sp>
        <p:nvSpPr>
          <p:cNvPr id="358" name="Google Shape;358;p25"/>
          <p:cNvSpPr txBox="1"/>
          <p:nvPr>
            <p:ph type="title"/>
          </p:nvPr>
        </p:nvSpPr>
        <p:spPr>
          <a:xfrm>
            <a:off x="415600" y="5171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Table of contents.</a:t>
            </a:r>
            <a:endParaRPr/>
          </a:p>
        </p:txBody>
      </p:sp>
      <p:sp>
        <p:nvSpPr>
          <p:cNvPr id="359" name="Google Shape;359;p25"/>
          <p:cNvSpPr txBox="1"/>
          <p:nvPr>
            <p:ph idx="1" type="subTitle"/>
          </p:nvPr>
        </p:nvSpPr>
        <p:spPr>
          <a:xfrm>
            <a:off x="810351" y="1845325"/>
            <a:ext cx="29250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01 | Dogs</a:t>
            </a:r>
            <a:endParaRPr/>
          </a:p>
        </p:txBody>
      </p:sp>
      <p:sp>
        <p:nvSpPr>
          <p:cNvPr id="360" name="Google Shape;360;p25"/>
          <p:cNvSpPr txBox="1"/>
          <p:nvPr>
            <p:ph idx="2" type="body"/>
          </p:nvPr>
        </p:nvSpPr>
        <p:spPr>
          <a:xfrm>
            <a:off x="810376" y="2485975"/>
            <a:ext cx="2925000" cy="12216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talk about this first.</a:t>
            </a:r>
            <a:endParaRPr/>
          </a:p>
        </p:txBody>
      </p:sp>
      <p:sp>
        <p:nvSpPr>
          <p:cNvPr id="361" name="Google Shape;361;p25"/>
          <p:cNvSpPr txBox="1"/>
          <p:nvPr>
            <p:ph idx="3" type="subTitle"/>
          </p:nvPr>
        </p:nvSpPr>
        <p:spPr>
          <a:xfrm>
            <a:off x="4633462" y="1845325"/>
            <a:ext cx="29250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02 | Cats</a:t>
            </a:r>
            <a:endParaRPr/>
          </a:p>
        </p:txBody>
      </p:sp>
      <p:sp>
        <p:nvSpPr>
          <p:cNvPr id="362" name="Google Shape;362;p25"/>
          <p:cNvSpPr txBox="1"/>
          <p:nvPr>
            <p:ph idx="4" type="body"/>
          </p:nvPr>
        </p:nvSpPr>
        <p:spPr>
          <a:xfrm>
            <a:off x="4633487" y="2485975"/>
            <a:ext cx="2925000" cy="12216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talk about this second.</a:t>
            </a:r>
            <a:endParaRPr/>
          </a:p>
        </p:txBody>
      </p:sp>
      <p:sp>
        <p:nvSpPr>
          <p:cNvPr id="363" name="Google Shape;363;p25"/>
          <p:cNvSpPr txBox="1"/>
          <p:nvPr>
            <p:ph idx="5" type="subTitle"/>
          </p:nvPr>
        </p:nvSpPr>
        <p:spPr>
          <a:xfrm>
            <a:off x="8456676" y="1845325"/>
            <a:ext cx="29250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03 | Elephants</a:t>
            </a:r>
            <a:endParaRPr/>
          </a:p>
        </p:txBody>
      </p:sp>
      <p:sp>
        <p:nvSpPr>
          <p:cNvPr id="364" name="Google Shape;364;p25"/>
          <p:cNvSpPr txBox="1"/>
          <p:nvPr>
            <p:ph idx="6" type="body"/>
          </p:nvPr>
        </p:nvSpPr>
        <p:spPr>
          <a:xfrm>
            <a:off x="8456700" y="2485975"/>
            <a:ext cx="2925000" cy="12216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Then, we will talk </a:t>
            </a:r>
            <a:r>
              <a:rPr lang="en"/>
              <a:t>about</a:t>
            </a:r>
            <a:r>
              <a:rPr lang="en"/>
              <a:t> this.</a:t>
            </a:r>
            <a:endParaRPr/>
          </a:p>
        </p:txBody>
      </p:sp>
      <p:sp>
        <p:nvSpPr>
          <p:cNvPr id="365" name="Google Shape;365;p25"/>
          <p:cNvSpPr txBox="1"/>
          <p:nvPr>
            <p:ph idx="7" type="subTitle"/>
          </p:nvPr>
        </p:nvSpPr>
        <p:spPr>
          <a:xfrm>
            <a:off x="810300" y="4310470"/>
            <a:ext cx="29250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04 | Kangaroos</a:t>
            </a:r>
            <a:endParaRPr/>
          </a:p>
        </p:txBody>
      </p:sp>
      <p:sp>
        <p:nvSpPr>
          <p:cNvPr id="366" name="Google Shape;366;p25"/>
          <p:cNvSpPr txBox="1"/>
          <p:nvPr>
            <p:ph idx="8" type="body"/>
          </p:nvPr>
        </p:nvSpPr>
        <p:spPr>
          <a:xfrm>
            <a:off x="810325" y="4958744"/>
            <a:ext cx="2925000" cy="12216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After that we will talk about this.</a:t>
            </a:r>
            <a:endParaRPr/>
          </a:p>
        </p:txBody>
      </p:sp>
      <p:sp>
        <p:nvSpPr>
          <p:cNvPr id="367" name="Google Shape;367;p25"/>
          <p:cNvSpPr txBox="1"/>
          <p:nvPr>
            <p:ph idx="9" type="subTitle"/>
          </p:nvPr>
        </p:nvSpPr>
        <p:spPr>
          <a:xfrm>
            <a:off x="4633412" y="4310470"/>
            <a:ext cx="29250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05 | Pandas</a:t>
            </a:r>
            <a:endParaRPr/>
          </a:p>
        </p:txBody>
      </p:sp>
      <p:sp>
        <p:nvSpPr>
          <p:cNvPr id="368" name="Google Shape;368;p25"/>
          <p:cNvSpPr txBox="1"/>
          <p:nvPr>
            <p:ph idx="13" type="body"/>
          </p:nvPr>
        </p:nvSpPr>
        <p:spPr>
          <a:xfrm>
            <a:off x="4633436" y="4958744"/>
            <a:ext cx="2925000" cy="12216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We will also talk </a:t>
            </a:r>
            <a:r>
              <a:rPr lang="en"/>
              <a:t>about</a:t>
            </a:r>
            <a:r>
              <a:rPr lang="en"/>
              <a:t> this.</a:t>
            </a:r>
            <a:endParaRPr/>
          </a:p>
        </p:txBody>
      </p:sp>
      <p:sp>
        <p:nvSpPr>
          <p:cNvPr id="369" name="Google Shape;369;p25"/>
          <p:cNvSpPr txBox="1"/>
          <p:nvPr>
            <p:ph idx="14" type="subTitle"/>
          </p:nvPr>
        </p:nvSpPr>
        <p:spPr>
          <a:xfrm>
            <a:off x="8456625" y="4310470"/>
            <a:ext cx="29250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852"/>
              <a:buNone/>
            </a:pPr>
            <a:r>
              <a:rPr lang="en"/>
              <a:t>06 | Koalas</a:t>
            </a:r>
            <a:endParaRPr/>
          </a:p>
        </p:txBody>
      </p:sp>
      <p:sp>
        <p:nvSpPr>
          <p:cNvPr id="370" name="Google Shape;370;p25"/>
          <p:cNvSpPr txBox="1"/>
          <p:nvPr>
            <p:ph idx="15" type="body"/>
          </p:nvPr>
        </p:nvSpPr>
        <p:spPr>
          <a:xfrm>
            <a:off x="8456650" y="4958744"/>
            <a:ext cx="2925000" cy="12216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And we will talk about this last.</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4" name="Shape 374"/>
        <p:cNvGrpSpPr/>
        <p:nvPr/>
      </p:nvGrpSpPr>
      <p:grpSpPr>
        <a:xfrm>
          <a:off x="0" y="0"/>
          <a:ext cx="0" cy="0"/>
          <a:chOff x="0" y="0"/>
          <a:chExt cx="0" cy="0"/>
        </a:xfrm>
      </p:grpSpPr>
      <p:sp>
        <p:nvSpPr>
          <p:cNvPr id="375" name="Google Shape;375;p26"/>
          <p:cNvSpPr txBox="1"/>
          <p:nvPr>
            <p:ph type="title"/>
          </p:nvPr>
        </p:nvSpPr>
        <p:spPr>
          <a:xfrm>
            <a:off x="2242050" y="2196625"/>
            <a:ext cx="7707900" cy="1638300"/>
          </a:xfrm>
          <a:prstGeom prst="rect">
            <a:avLst/>
          </a:prstGeom>
        </p:spPr>
        <p:txBody>
          <a:bodyPr anchorCtr="0" anchor="ctr" bIns="121900" lIns="121900" spcFirstLastPara="1" rIns="121900" wrap="square" tIns="121900">
            <a:normAutofit fontScale="90000"/>
          </a:bodyPr>
          <a:lstStyle/>
          <a:p>
            <a:pPr indent="0" lvl="0" marL="0" rtl="0" algn="ctr">
              <a:spcBef>
                <a:spcPts val="0"/>
              </a:spcBef>
              <a:spcAft>
                <a:spcPts val="0"/>
              </a:spcAft>
              <a:buNone/>
            </a:pPr>
            <a:r>
              <a:rPr lang="en"/>
              <a:t>We will talk about this first.</a:t>
            </a:r>
            <a:endParaRPr/>
          </a:p>
        </p:txBody>
      </p:sp>
      <p:sp>
        <p:nvSpPr>
          <p:cNvPr id="376" name="Google Shape;376;p26"/>
          <p:cNvSpPr/>
          <p:nvPr/>
        </p:nvSpPr>
        <p:spPr>
          <a:xfrm>
            <a:off x="5458475" y="1070700"/>
            <a:ext cx="1136599" cy="717949"/>
          </a:xfrm>
          <a:prstGeom prst="rect">
            <a:avLst/>
          </a:prstGeom>
        </p:spPr>
        <p:txBody>
          <a:bodyPr>
            <a:prstTxWarp prst="textPlain"/>
          </a:bodyPr>
          <a:lstStyle/>
          <a:p>
            <a:pPr lvl="0" algn="ctr"/>
            <a:r>
              <a:rPr b="0" i="0">
                <a:ln>
                  <a:noFill/>
                </a:ln>
                <a:solidFill>
                  <a:schemeClr val="accent5"/>
                </a:solidFill>
                <a:latin typeface="Aclonica"/>
              </a:rPr>
              <a:t>01</a:t>
            </a:r>
          </a:p>
        </p:txBody>
      </p:sp>
      <p:sp>
        <p:nvSpPr>
          <p:cNvPr id="377" name="Google Shape;377;p26"/>
          <p:cNvSpPr txBox="1"/>
          <p:nvPr>
            <p:ph idx="1" type="body"/>
          </p:nvPr>
        </p:nvSpPr>
        <p:spPr>
          <a:xfrm>
            <a:off x="2242050" y="3758651"/>
            <a:ext cx="7707900" cy="9903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a brief introduction of your section here: Let’s dive in and get to know some interesting facts about animals!</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1" name="Shape 381"/>
        <p:cNvGrpSpPr/>
        <p:nvPr/>
      </p:nvGrpSpPr>
      <p:grpSpPr>
        <a:xfrm>
          <a:off x="0" y="0"/>
          <a:ext cx="0" cy="0"/>
          <a:chOff x="0" y="0"/>
          <a:chExt cx="0" cy="0"/>
        </a:xfrm>
      </p:grpSpPr>
      <p:sp>
        <p:nvSpPr>
          <p:cNvPr id="382" name="Google Shape;382;p27"/>
          <p:cNvSpPr txBox="1"/>
          <p:nvPr>
            <p:ph type="title"/>
          </p:nvPr>
        </p:nvSpPr>
        <p:spPr>
          <a:xfrm>
            <a:off x="2068650" y="1672750"/>
            <a:ext cx="8054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solidFill>
                  <a:schemeClr val="accent6"/>
                </a:solidFill>
              </a:rPr>
              <a:t>Did you know?</a:t>
            </a:r>
            <a:endParaRPr>
              <a:solidFill>
                <a:schemeClr val="accent6"/>
              </a:solidFill>
            </a:endParaRPr>
          </a:p>
        </p:txBody>
      </p:sp>
      <p:sp>
        <p:nvSpPr>
          <p:cNvPr id="383" name="Google Shape;383;p27"/>
          <p:cNvSpPr txBox="1"/>
          <p:nvPr>
            <p:ph idx="1" type="body"/>
          </p:nvPr>
        </p:nvSpPr>
        <p:spPr>
          <a:xfrm>
            <a:off x="2068650" y="2692225"/>
            <a:ext cx="8054700" cy="25422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Did you know that elephants can sense storms?</a:t>
            </a:r>
            <a:endParaRPr/>
          </a:p>
          <a:p>
            <a:pPr indent="0" lvl="0" marL="0" rtl="0" algn="ctr">
              <a:spcBef>
                <a:spcPts val="1600"/>
              </a:spcBef>
              <a:spcAft>
                <a:spcPts val="0"/>
              </a:spcAft>
              <a:buNone/>
            </a:pPr>
            <a:r>
              <a:rPr lang="en"/>
              <a:t>Elephants may be able to detect a thunderstorm from hundreds of miles away, and will head towards it, looking for water. </a:t>
            </a:r>
            <a:endParaRPr/>
          </a:p>
          <a:p>
            <a:pPr indent="0" lvl="0" marL="0" rtl="0" algn="ctr">
              <a:spcBef>
                <a:spcPts val="1600"/>
              </a:spcBef>
              <a:spcAft>
                <a:spcPts val="1600"/>
              </a:spcAft>
              <a:buNone/>
            </a:pPr>
            <a:r>
              <a:rPr lang="en"/>
              <a:t>You can add a little bit more information. But try to not overload your slides with text.</a:t>
            </a:r>
            <a:endParaRPr/>
          </a:p>
        </p:txBody>
      </p:sp>
      <p:cxnSp>
        <p:nvCxnSpPr>
          <p:cNvPr id="384" name="Google Shape;384;p27"/>
          <p:cNvCxnSpPr/>
          <p:nvPr/>
        </p:nvCxnSpPr>
        <p:spPr>
          <a:xfrm>
            <a:off x="1879345" y="2547825"/>
            <a:ext cx="8433300" cy="0"/>
          </a:xfrm>
          <a:prstGeom prst="straightConnector1">
            <a:avLst/>
          </a:prstGeom>
          <a:noFill/>
          <a:ln cap="flat" cmpd="sng" w="9525">
            <a:solidFill>
              <a:schemeClr val="accent6"/>
            </a:solidFill>
            <a:prstDash val="solid"/>
            <a:round/>
            <a:headEnd len="med" w="med" type="none"/>
            <a:tailEnd len="med" w="med" type="none"/>
          </a:ln>
        </p:spPr>
      </p:cxn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3"/>
        </a:solidFill>
      </p:bgPr>
    </p:bg>
    <p:spTree>
      <p:nvGrpSpPr>
        <p:cNvPr id="388" name="Shape 388"/>
        <p:cNvGrpSpPr/>
        <p:nvPr/>
      </p:nvGrpSpPr>
      <p:grpSpPr>
        <a:xfrm>
          <a:off x="0" y="0"/>
          <a:ext cx="0" cy="0"/>
          <a:chOff x="0" y="0"/>
          <a:chExt cx="0" cy="0"/>
        </a:xfrm>
      </p:grpSpPr>
      <p:pic>
        <p:nvPicPr>
          <p:cNvPr id="389" name="Google Shape;389;p28"/>
          <p:cNvPicPr preferRelativeResize="0"/>
          <p:nvPr/>
        </p:nvPicPr>
        <p:blipFill rotWithShape="1">
          <a:blip r:embed="rId3">
            <a:alphaModFix/>
          </a:blip>
          <a:srcRect b="338" l="17901" r="18163" t="0"/>
          <a:stretch/>
        </p:blipFill>
        <p:spPr>
          <a:xfrm>
            <a:off x="758825" y="589975"/>
            <a:ext cx="4664400" cy="4663500"/>
          </a:xfrm>
          <a:prstGeom prst="roundRect">
            <a:avLst>
              <a:gd fmla="val 50000" name="adj"/>
            </a:avLst>
          </a:prstGeom>
          <a:noFill/>
          <a:ln>
            <a:noFill/>
          </a:ln>
        </p:spPr>
      </p:pic>
      <p:sp>
        <p:nvSpPr>
          <p:cNvPr id="390" name="Google Shape;390;p28"/>
          <p:cNvSpPr txBox="1"/>
          <p:nvPr>
            <p:ph type="title"/>
          </p:nvPr>
        </p:nvSpPr>
        <p:spPr>
          <a:xfrm>
            <a:off x="5464675" y="1419625"/>
            <a:ext cx="5792700" cy="30042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Koalas are even more lazy than cats.</a:t>
            </a:r>
            <a:endParaRPr/>
          </a:p>
        </p:txBody>
      </p:sp>
      <p:sp>
        <p:nvSpPr>
          <p:cNvPr id="391" name="Google Shape;391;p28"/>
          <p:cNvSpPr txBox="1"/>
          <p:nvPr>
            <p:ph idx="1" type="body"/>
          </p:nvPr>
        </p:nvSpPr>
        <p:spPr>
          <a:xfrm>
            <a:off x="758825" y="5410925"/>
            <a:ext cx="10674300" cy="857100"/>
          </a:xfrm>
          <a:prstGeom prst="rect">
            <a:avLst/>
          </a:prstGeom>
        </p:spPr>
        <p:txBody>
          <a:bodyPr anchorCtr="0" anchor="t" bIns="121900" lIns="121900" spcFirstLastPara="1" rIns="121900" wrap="square" tIns="121900">
            <a:normAutofit lnSpcReduction="20000"/>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5" name="Shape 395"/>
        <p:cNvGrpSpPr/>
        <p:nvPr/>
      </p:nvGrpSpPr>
      <p:grpSpPr>
        <a:xfrm>
          <a:off x="0" y="0"/>
          <a:ext cx="0" cy="0"/>
          <a:chOff x="0" y="0"/>
          <a:chExt cx="0" cy="0"/>
        </a:xfrm>
      </p:grpSpPr>
      <p:sp>
        <p:nvSpPr>
          <p:cNvPr id="396" name="Google Shape;396;p29"/>
          <p:cNvSpPr txBox="1"/>
          <p:nvPr>
            <p:ph type="title"/>
          </p:nvPr>
        </p:nvSpPr>
        <p:spPr>
          <a:xfrm>
            <a:off x="2424900" y="2015900"/>
            <a:ext cx="7342200" cy="276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lang="en"/>
              <a:t>Clearly, animals know more than we think, and think a great deal more than we know.</a:t>
            </a:r>
            <a:endParaRPr/>
          </a:p>
        </p:txBody>
      </p:sp>
      <p:sp>
        <p:nvSpPr>
          <p:cNvPr id="397" name="Google Shape;397;p29"/>
          <p:cNvSpPr txBox="1"/>
          <p:nvPr>
            <p:ph idx="1" type="subTitle"/>
          </p:nvPr>
        </p:nvSpPr>
        <p:spPr>
          <a:xfrm>
            <a:off x="2805900" y="4873950"/>
            <a:ext cx="7342200" cy="442500"/>
          </a:xfrm>
          <a:prstGeom prst="rect">
            <a:avLst/>
          </a:prstGeom>
        </p:spPr>
        <p:txBody>
          <a:bodyPr anchorCtr="0" anchor="t" bIns="121900" lIns="121900" spcFirstLastPara="1" rIns="121900" wrap="square" tIns="121900">
            <a:noAutofit/>
          </a:bodyPr>
          <a:lstStyle/>
          <a:p>
            <a:pPr indent="0" lvl="0" marL="457200" rtl="0" algn="r">
              <a:spcBef>
                <a:spcPts val="0"/>
              </a:spcBef>
              <a:spcAft>
                <a:spcPts val="0"/>
              </a:spcAft>
              <a:buSzPts val="935"/>
              <a:buNone/>
            </a:pPr>
            <a:r>
              <a:rPr lang="en"/>
              <a:t>― Irene M. Pepperberg</a:t>
            </a:r>
            <a:endParaRPr/>
          </a:p>
        </p:txBody>
      </p:sp>
      <p:grpSp>
        <p:nvGrpSpPr>
          <p:cNvPr id="398" name="Google Shape;398;p29"/>
          <p:cNvGrpSpPr/>
          <p:nvPr/>
        </p:nvGrpSpPr>
        <p:grpSpPr>
          <a:xfrm rot="10800000">
            <a:off x="5485607" y="1030572"/>
            <a:ext cx="1038685" cy="731704"/>
            <a:chOff x="621403" y="597265"/>
            <a:chExt cx="1588204" cy="1118814"/>
          </a:xfrm>
        </p:grpSpPr>
        <p:sp>
          <p:nvSpPr>
            <p:cNvPr id="399" name="Google Shape;399;p29"/>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 name="Google Shape;400;p29"/>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4" name="Shape 404"/>
        <p:cNvGrpSpPr/>
        <p:nvPr/>
      </p:nvGrpSpPr>
      <p:grpSpPr>
        <a:xfrm>
          <a:off x="0" y="0"/>
          <a:ext cx="0" cy="0"/>
          <a:chOff x="0" y="0"/>
          <a:chExt cx="0" cy="0"/>
        </a:xfrm>
      </p:grpSpPr>
      <p:sp>
        <p:nvSpPr>
          <p:cNvPr id="405" name="Google Shape;405;p30"/>
          <p:cNvSpPr txBox="1"/>
          <p:nvPr>
            <p:ph type="title"/>
          </p:nvPr>
        </p:nvSpPr>
        <p:spPr>
          <a:xfrm>
            <a:off x="1645710" y="1381825"/>
            <a:ext cx="89772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Did you know?</a:t>
            </a:r>
            <a:endParaRPr/>
          </a:p>
        </p:txBody>
      </p:sp>
      <p:sp>
        <p:nvSpPr>
          <p:cNvPr id="406" name="Google Shape;406;p30"/>
          <p:cNvSpPr txBox="1"/>
          <p:nvPr>
            <p:ph idx="1" type="body"/>
          </p:nvPr>
        </p:nvSpPr>
        <p:spPr>
          <a:xfrm>
            <a:off x="1645700" y="2322225"/>
            <a:ext cx="4214100" cy="3093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1600"/>
              </a:spcBef>
              <a:spcAft>
                <a:spcPts val="1600"/>
              </a:spcAft>
              <a:buNone/>
            </a:pPr>
            <a:r>
              <a:rPr lang="en"/>
              <a:t>Dogs can pick up on subtle changes in your scent, which can help him figure out how you are feeling, such as by smelling your perspiration when you become nervous or fearful.</a:t>
            </a:r>
            <a:endParaRPr/>
          </a:p>
        </p:txBody>
      </p:sp>
      <p:sp>
        <p:nvSpPr>
          <p:cNvPr id="407" name="Google Shape;407;p30"/>
          <p:cNvSpPr txBox="1"/>
          <p:nvPr>
            <p:ph idx="2" type="body"/>
          </p:nvPr>
        </p:nvSpPr>
        <p:spPr>
          <a:xfrm>
            <a:off x="6408729" y="2322225"/>
            <a:ext cx="4214100" cy="3093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1600"/>
              </a:spcBef>
              <a:spcAft>
                <a:spcPts val="1600"/>
              </a:spcAft>
              <a:buNone/>
            </a:pPr>
            <a:r>
              <a:rPr lang="en"/>
              <a:t>Also, cats love to sleep. A fifteen-year-old cat has probably spent ten years of its life sleeping.</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1" name="Shape 411"/>
        <p:cNvGrpSpPr/>
        <p:nvPr/>
      </p:nvGrpSpPr>
      <p:grpSpPr>
        <a:xfrm>
          <a:off x="0" y="0"/>
          <a:ext cx="0" cy="0"/>
          <a:chOff x="0" y="0"/>
          <a:chExt cx="0" cy="0"/>
        </a:xfrm>
      </p:grpSpPr>
      <p:sp>
        <p:nvSpPr>
          <p:cNvPr id="412" name="Google Shape;412;p31"/>
          <p:cNvSpPr/>
          <p:nvPr/>
        </p:nvSpPr>
        <p:spPr>
          <a:xfrm>
            <a:off x="467988" y="892050"/>
            <a:ext cx="9676500" cy="50739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pic>
        <p:nvPicPr>
          <p:cNvPr id="413" name="Google Shape;413;p31"/>
          <p:cNvPicPr preferRelativeResize="0"/>
          <p:nvPr/>
        </p:nvPicPr>
        <p:blipFill rotWithShape="1">
          <a:blip r:embed="rId3">
            <a:alphaModFix/>
          </a:blip>
          <a:srcRect b="11330" l="0" r="398" t="12883"/>
          <a:stretch/>
        </p:blipFill>
        <p:spPr>
          <a:xfrm flipH="1">
            <a:off x="6237613" y="685800"/>
            <a:ext cx="5486400" cy="5486400"/>
          </a:xfrm>
          <a:prstGeom prst="ellipse">
            <a:avLst/>
          </a:prstGeom>
          <a:noFill/>
          <a:ln>
            <a:noFill/>
          </a:ln>
        </p:spPr>
      </p:pic>
      <p:sp>
        <p:nvSpPr>
          <p:cNvPr id="414" name="Google Shape;414;p31"/>
          <p:cNvSpPr txBox="1"/>
          <p:nvPr>
            <p:ph type="title"/>
          </p:nvPr>
        </p:nvSpPr>
        <p:spPr>
          <a:xfrm>
            <a:off x="915563" y="1296563"/>
            <a:ext cx="5162400" cy="18549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 love to sleep.</a:t>
            </a:r>
            <a:endParaRPr/>
          </a:p>
        </p:txBody>
      </p:sp>
      <p:sp>
        <p:nvSpPr>
          <p:cNvPr id="415" name="Google Shape;415;p31"/>
          <p:cNvSpPr txBox="1"/>
          <p:nvPr>
            <p:ph idx="1" type="body"/>
          </p:nvPr>
        </p:nvSpPr>
        <p:spPr>
          <a:xfrm>
            <a:off x="915563" y="3288649"/>
            <a:ext cx="5162400" cy="24252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A fifteen-year-old cat has probably spent ten years of its life sleeping.</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Also, cats use their whiskers as feelers to determine if a space is too small to squeeze through.</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19" name="Shape 419"/>
        <p:cNvGrpSpPr/>
        <p:nvPr/>
      </p:nvGrpSpPr>
      <p:grpSpPr>
        <a:xfrm>
          <a:off x="0" y="0"/>
          <a:ext cx="0" cy="0"/>
          <a:chOff x="0" y="0"/>
          <a:chExt cx="0" cy="0"/>
        </a:xfrm>
      </p:grpSpPr>
      <p:sp>
        <p:nvSpPr>
          <p:cNvPr id="420" name="Google Shape;420;p32"/>
          <p:cNvSpPr txBox="1"/>
          <p:nvPr>
            <p:ph type="title"/>
          </p:nvPr>
        </p:nvSpPr>
        <p:spPr>
          <a:xfrm>
            <a:off x="633300" y="400675"/>
            <a:ext cx="10925400" cy="8742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Add your title here.</a:t>
            </a:r>
            <a:endParaRPr/>
          </a:p>
        </p:txBody>
      </p:sp>
      <p:sp>
        <p:nvSpPr>
          <p:cNvPr id="421" name="Google Shape;421;p32"/>
          <p:cNvSpPr txBox="1"/>
          <p:nvPr>
            <p:ph idx="1" type="subTitle"/>
          </p:nvPr>
        </p:nvSpPr>
        <p:spPr>
          <a:xfrm>
            <a:off x="1984663" y="1679175"/>
            <a:ext cx="3608400" cy="5799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One</a:t>
            </a:r>
            <a:endParaRPr/>
          </a:p>
        </p:txBody>
      </p:sp>
      <p:sp>
        <p:nvSpPr>
          <p:cNvPr id="422" name="Google Shape;422;p32"/>
          <p:cNvSpPr txBox="1"/>
          <p:nvPr>
            <p:ph idx="2" type="body"/>
          </p:nvPr>
        </p:nvSpPr>
        <p:spPr>
          <a:xfrm>
            <a:off x="1984695" y="2319831"/>
            <a:ext cx="3608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423" name="Google Shape;423;p32"/>
          <p:cNvSpPr txBox="1"/>
          <p:nvPr>
            <p:ph idx="3" type="subTitle"/>
          </p:nvPr>
        </p:nvSpPr>
        <p:spPr>
          <a:xfrm>
            <a:off x="6604865" y="1679175"/>
            <a:ext cx="3608400" cy="5799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Two</a:t>
            </a:r>
            <a:endParaRPr/>
          </a:p>
        </p:txBody>
      </p:sp>
      <p:sp>
        <p:nvSpPr>
          <p:cNvPr id="424" name="Google Shape;424;p32"/>
          <p:cNvSpPr txBox="1"/>
          <p:nvPr>
            <p:ph idx="4" type="body"/>
          </p:nvPr>
        </p:nvSpPr>
        <p:spPr>
          <a:xfrm>
            <a:off x="6604907" y="2319831"/>
            <a:ext cx="3608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425" name="Google Shape;425;p32"/>
          <p:cNvSpPr txBox="1"/>
          <p:nvPr>
            <p:ph idx="5" type="subTitle"/>
          </p:nvPr>
        </p:nvSpPr>
        <p:spPr>
          <a:xfrm>
            <a:off x="2040863" y="4351850"/>
            <a:ext cx="3608400" cy="579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Something Three</a:t>
            </a:r>
            <a:endParaRPr/>
          </a:p>
        </p:txBody>
      </p:sp>
      <p:sp>
        <p:nvSpPr>
          <p:cNvPr id="426" name="Google Shape;426;p32"/>
          <p:cNvSpPr txBox="1"/>
          <p:nvPr>
            <p:ph idx="6" type="body"/>
          </p:nvPr>
        </p:nvSpPr>
        <p:spPr>
          <a:xfrm>
            <a:off x="2040908" y="4992506"/>
            <a:ext cx="3608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427" name="Google Shape;427;p32"/>
          <p:cNvSpPr txBox="1"/>
          <p:nvPr>
            <p:ph idx="7" type="body"/>
          </p:nvPr>
        </p:nvSpPr>
        <p:spPr>
          <a:xfrm>
            <a:off x="6598945" y="4992506"/>
            <a:ext cx="3608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Lorem ipsum dolor sit amet, consectetuer adipiscing elit.</a:t>
            </a:r>
            <a:endParaRPr/>
          </a:p>
        </p:txBody>
      </p:sp>
      <p:sp>
        <p:nvSpPr>
          <p:cNvPr id="428" name="Google Shape;428;p32"/>
          <p:cNvSpPr txBox="1"/>
          <p:nvPr>
            <p:ph idx="8" type="subTitle"/>
          </p:nvPr>
        </p:nvSpPr>
        <p:spPr>
          <a:xfrm>
            <a:off x="6598910" y="4351850"/>
            <a:ext cx="3608400" cy="5799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Something Four</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32" name="Shape 432"/>
        <p:cNvGrpSpPr/>
        <p:nvPr/>
      </p:nvGrpSpPr>
      <p:grpSpPr>
        <a:xfrm>
          <a:off x="0" y="0"/>
          <a:ext cx="0" cy="0"/>
          <a:chOff x="0" y="0"/>
          <a:chExt cx="0" cy="0"/>
        </a:xfrm>
      </p:grpSpPr>
      <p:sp>
        <p:nvSpPr>
          <p:cNvPr id="433" name="Google Shape;433;p33"/>
          <p:cNvSpPr txBox="1"/>
          <p:nvPr>
            <p:ph type="title"/>
          </p:nvPr>
        </p:nvSpPr>
        <p:spPr>
          <a:xfrm>
            <a:off x="1501200" y="2164125"/>
            <a:ext cx="9189600" cy="2139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990"/>
              <a:buNone/>
            </a:pPr>
            <a:r>
              <a:rPr lang="en"/>
              <a:t>2,543,456</a:t>
            </a:r>
            <a:endParaRPr/>
          </a:p>
        </p:txBody>
      </p:sp>
      <p:sp>
        <p:nvSpPr>
          <p:cNvPr id="434" name="Google Shape;434;p33"/>
          <p:cNvSpPr txBox="1"/>
          <p:nvPr>
            <p:ph idx="1" type="body"/>
          </p:nvPr>
        </p:nvSpPr>
        <p:spPr>
          <a:xfrm>
            <a:off x="1501200" y="4444725"/>
            <a:ext cx="9189600" cy="10044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your text here.</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1"/>
        </a:solidFill>
      </p:bgPr>
    </p:bg>
    <p:spTree>
      <p:nvGrpSpPr>
        <p:cNvPr id="438" name="Shape 438"/>
        <p:cNvGrpSpPr/>
        <p:nvPr/>
      </p:nvGrpSpPr>
      <p:grpSpPr>
        <a:xfrm>
          <a:off x="0" y="0"/>
          <a:ext cx="0" cy="0"/>
          <a:chOff x="0" y="0"/>
          <a:chExt cx="0" cy="0"/>
        </a:xfrm>
      </p:grpSpPr>
      <p:sp>
        <p:nvSpPr>
          <p:cNvPr id="439" name="Google Shape;439;p34"/>
          <p:cNvSpPr/>
          <p:nvPr/>
        </p:nvSpPr>
        <p:spPr>
          <a:xfrm>
            <a:off x="1257750" y="1497125"/>
            <a:ext cx="9676500" cy="46200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440" name="Google Shape;440;p34"/>
          <p:cNvSpPr txBox="1"/>
          <p:nvPr>
            <p:ph type="title"/>
          </p:nvPr>
        </p:nvSpPr>
        <p:spPr>
          <a:xfrm>
            <a:off x="1257750" y="565850"/>
            <a:ext cx="9676500" cy="741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Chart title.</a:t>
            </a:r>
            <a:endParaRPr/>
          </a:p>
        </p:txBody>
      </p:sp>
      <p:grpSp>
        <p:nvGrpSpPr>
          <p:cNvPr id="441" name="Google Shape;441;p34"/>
          <p:cNvGrpSpPr/>
          <p:nvPr/>
        </p:nvGrpSpPr>
        <p:grpSpPr>
          <a:xfrm>
            <a:off x="2599411" y="2496555"/>
            <a:ext cx="7536413" cy="2548525"/>
            <a:chOff x="2667200" y="2716275"/>
            <a:chExt cx="7036800" cy="2379575"/>
          </a:xfrm>
        </p:grpSpPr>
        <p:cxnSp>
          <p:nvCxnSpPr>
            <p:cNvPr id="442" name="Google Shape;442;p34"/>
            <p:cNvCxnSpPr/>
            <p:nvPr/>
          </p:nvCxnSpPr>
          <p:spPr>
            <a:xfrm>
              <a:off x="2667200" y="5095850"/>
              <a:ext cx="7036800" cy="0"/>
            </a:xfrm>
            <a:prstGeom prst="straightConnector1">
              <a:avLst/>
            </a:prstGeom>
            <a:noFill/>
            <a:ln cap="flat" cmpd="sng" w="9525">
              <a:solidFill>
                <a:schemeClr val="accent1"/>
              </a:solidFill>
              <a:prstDash val="solid"/>
              <a:round/>
              <a:headEnd len="med" w="med" type="none"/>
              <a:tailEnd len="med" w="med" type="none"/>
            </a:ln>
          </p:spPr>
        </p:cxnSp>
        <p:cxnSp>
          <p:nvCxnSpPr>
            <p:cNvPr id="443" name="Google Shape;443;p34"/>
            <p:cNvCxnSpPr/>
            <p:nvPr/>
          </p:nvCxnSpPr>
          <p:spPr>
            <a:xfrm>
              <a:off x="2667200" y="4619935"/>
              <a:ext cx="7036800" cy="0"/>
            </a:xfrm>
            <a:prstGeom prst="straightConnector1">
              <a:avLst/>
            </a:prstGeom>
            <a:noFill/>
            <a:ln cap="flat" cmpd="sng" w="9525">
              <a:solidFill>
                <a:schemeClr val="accent1"/>
              </a:solidFill>
              <a:prstDash val="solid"/>
              <a:round/>
              <a:headEnd len="med" w="med" type="none"/>
              <a:tailEnd len="med" w="med" type="none"/>
            </a:ln>
          </p:spPr>
        </p:cxnSp>
        <p:cxnSp>
          <p:nvCxnSpPr>
            <p:cNvPr id="444" name="Google Shape;444;p34"/>
            <p:cNvCxnSpPr/>
            <p:nvPr/>
          </p:nvCxnSpPr>
          <p:spPr>
            <a:xfrm>
              <a:off x="2667200" y="4144020"/>
              <a:ext cx="7036800" cy="0"/>
            </a:xfrm>
            <a:prstGeom prst="straightConnector1">
              <a:avLst/>
            </a:prstGeom>
            <a:noFill/>
            <a:ln cap="flat" cmpd="sng" w="9525">
              <a:solidFill>
                <a:schemeClr val="accent1"/>
              </a:solidFill>
              <a:prstDash val="solid"/>
              <a:round/>
              <a:headEnd len="med" w="med" type="none"/>
              <a:tailEnd len="med" w="med" type="none"/>
            </a:ln>
          </p:spPr>
        </p:cxnSp>
        <p:cxnSp>
          <p:nvCxnSpPr>
            <p:cNvPr id="445" name="Google Shape;445;p34"/>
            <p:cNvCxnSpPr/>
            <p:nvPr/>
          </p:nvCxnSpPr>
          <p:spPr>
            <a:xfrm>
              <a:off x="2667200" y="3668105"/>
              <a:ext cx="7036800" cy="0"/>
            </a:xfrm>
            <a:prstGeom prst="straightConnector1">
              <a:avLst/>
            </a:prstGeom>
            <a:noFill/>
            <a:ln cap="flat" cmpd="sng" w="9525">
              <a:solidFill>
                <a:schemeClr val="accent1"/>
              </a:solidFill>
              <a:prstDash val="solid"/>
              <a:round/>
              <a:headEnd len="med" w="med" type="none"/>
              <a:tailEnd len="med" w="med" type="none"/>
            </a:ln>
          </p:spPr>
        </p:cxnSp>
        <p:cxnSp>
          <p:nvCxnSpPr>
            <p:cNvPr id="446" name="Google Shape;446;p34"/>
            <p:cNvCxnSpPr/>
            <p:nvPr/>
          </p:nvCxnSpPr>
          <p:spPr>
            <a:xfrm>
              <a:off x="2667200" y="3192190"/>
              <a:ext cx="7036800" cy="0"/>
            </a:xfrm>
            <a:prstGeom prst="straightConnector1">
              <a:avLst/>
            </a:prstGeom>
            <a:noFill/>
            <a:ln cap="flat" cmpd="sng" w="9525">
              <a:solidFill>
                <a:schemeClr val="accent1"/>
              </a:solidFill>
              <a:prstDash val="solid"/>
              <a:round/>
              <a:headEnd len="med" w="med" type="none"/>
              <a:tailEnd len="med" w="med" type="none"/>
            </a:ln>
          </p:spPr>
        </p:cxnSp>
        <p:cxnSp>
          <p:nvCxnSpPr>
            <p:cNvPr id="447" name="Google Shape;447;p34"/>
            <p:cNvCxnSpPr/>
            <p:nvPr/>
          </p:nvCxnSpPr>
          <p:spPr>
            <a:xfrm>
              <a:off x="2667200" y="2716275"/>
              <a:ext cx="7036800" cy="0"/>
            </a:xfrm>
            <a:prstGeom prst="straightConnector1">
              <a:avLst/>
            </a:prstGeom>
            <a:noFill/>
            <a:ln cap="flat" cmpd="sng" w="9525">
              <a:solidFill>
                <a:schemeClr val="accent1"/>
              </a:solidFill>
              <a:prstDash val="solid"/>
              <a:round/>
              <a:headEnd len="med" w="med" type="none"/>
              <a:tailEnd len="med" w="med" type="none"/>
            </a:ln>
          </p:spPr>
        </p:cxnSp>
      </p:grpSp>
      <p:sp>
        <p:nvSpPr>
          <p:cNvPr id="448" name="Google Shape;448;p34"/>
          <p:cNvSpPr/>
          <p:nvPr/>
        </p:nvSpPr>
        <p:spPr>
          <a:xfrm flipH="1" rot="10800000">
            <a:off x="6132437" y="2739952"/>
            <a:ext cx="506100" cy="23001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9" name="Google Shape;449;p34"/>
          <p:cNvSpPr/>
          <p:nvPr/>
        </p:nvSpPr>
        <p:spPr>
          <a:xfrm flipH="1" rot="10800000">
            <a:off x="7594729" y="2501138"/>
            <a:ext cx="506100" cy="2538900"/>
          </a:xfrm>
          <a:prstGeom prst="roundRect">
            <a:avLst>
              <a:gd fmla="val 0"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0" name="Google Shape;450;p34"/>
          <p:cNvSpPr/>
          <p:nvPr/>
        </p:nvSpPr>
        <p:spPr>
          <a:xfrm flipH="1" rot="10800000">
            <a:off x="3207853" y="2783150"/>
            <a:ext cx="506100" cy="22569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1" name="Google Shape;451;p34"/>
          <p:cNvSpPr/>
          <p:nvPr/>
        </p:nvSpPr>
        <p:spPr>
          <a:xfrm flipH="1" rot="10800000">
            <a:off x="4670145" y="3148538"/>
            <a:ext cx="506100" cy="1891500"/>
          </a:xfrm>
          <a:prstGeom prst="roundRect">
            <a:avLst>
              <a:gd fmla="val 183" name="adj"/>
            </a:avLst>
          </a:prstGeom>
          <a:solidFill>
            <a:schemeClr val="accent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2" name="Google Shape;452;p34"/>
          <p:cNvSpPr txBox="1"/>
          <p:nvPr/>
        </p:nvSpPr>
        <p:spPr>
          <a:xfrm>
            <a:off x="1980213" y="4933530"/>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Aclonica"/>
                <a:ea typeface="Aclonica"/>
                <a:cs typeface="Aclonica"/>
                <a:sym typeface="Aclonica"/>
              </a:rPr>
              <a:t>0 %</a:t>
            </a:r>
            <a:endParaRPr sz="1100">
              <a:solidFill>
                <a:schemeClr val="dk1"/>
              </a:solidFill>
              <a:latin typeface="Aclonica"/>
              <a:ea typeface="Aclonica"/>
              <a:cs typeface="Aclonica"/>
              <a:sym typeface="Aclonica"/>
            </a:endParaRPr>
          </a:p>
        </p:txBody>
      </p:sp>
      <p:sp>
        <p:nvSpPr>
          <p:cNvPr id="453" name="Google Shape;453;p34"/>
          <p:cNvSpPr txBox="1"/>
          <p:nvPr/>
        </p:nvSpPr>
        <p:spPr>
          <a:xfrm>
            <a:off x="1980213" y="3411686"/>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Aclonica"/>
                <a:ea typeface="Aclonica"/>
                <a:cs typeface="Aclonica"/>
                <a:sym typeface="Aclonica"/>
              </a:rPr>
              <a:t>60 %</a:t>
            </a:r>
            <a:endParaRPr sz="1100">
              <a:solidFill>
                <a:schemeClr val="dk1"/>
              </a:solidFill>
              <a:latin typeface="Aclonica"/>
              <a:ea typeface="Aclonica"/>
              <a:cs typeface="Aclonica"/>
              <a:sym typeface="Aclonica"/>
            </a:endParaRPr>
          </a:p>
        </p:txBody>
      </p:sp>
      <p:sp>
        <p:nvSpPr>
          <p:cNvPr id="454" name="Google Shape;454;p34"/>
          <p:cNvSpPr txBox="1"/>
          <p:nvPr/>
        </p:nvSpPr>
        <p:spPr>
          <a:xfrm>
            <a:off x="1980213" y="3918967"/>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Aclonica"/>
                <a:ea typeface="Aclonica"/>
                <a:cs typeface="Aclonica"/>
                <a:sym typeface="Aclonica"/>
              </a:rPr>
              <a:t>40 %</a:t>
            </a:r>
            <a:endParaRPr sz="1100">
              <a:solidFill>
                <a:schemeClr val="dk1"/>
              </a:solidFill>
              <a:latin typeface="Aclonica"/>
              <a:ea typeface="Aclonica"/>
              <a:cs typeface="Aclonica"/>
              <a:sym typeface="Aclonica"/>
            </a:endParaRPr>
          </a:p>
        </p:txBody>
      </p:sp>
      <p:sp>
        <p:nvSpPr>
          <p:cNvPr id="455" name="Google Shape;455;p34"/>
          <p:cNvSpPr txBox="1"/>
          <p:nvPr/>
        </p:nvSpPr>
        <p:spPr>
          <a:xfrm>
            <a:off x="1980213" y="4426248"/>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Aclonica"/>
                <a:ea typeface="Aclonica"/>
                <a:cs typeface="Aclonica"/>
                <a:sym typeface="Aclonica"/>
              </a:rPr>
              <a:t>20 %</a:t>
            </a:r>
            <a:endParaRPr sz="1100">
              <a:solidFill>
                <a:schemeClr val="dk1"/>
              </a:solidFill>
              <a:latin typeface="Aclonica"/>
              <a:ea typeface="Aclonica"/>
              <a:cs typeface="Aclonica"/>
              <a:sym typeface="Aclonica"/>
            </a:endParaRPr>
          </a:p>
        </p:txBody>
      </p:sp>
      <p:sp>
        <p:nvSpPr>
          <p:cNvPr id="456" name="Google Shape;456;p34"/>
          <p:cNvSpPr txBox="1"/>
          <p:nvPr/>
        </p:nvSpPr>
        <p:spPr>
          <a:xfrm>
            <a:off x="1980213" y="2904406"/>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Aclonica"/>
                <a:ea typeface="Aclonica"/>
                <a:cs typeface="Aclonica"/>
                <a:sym typeface="Aclonica"/>
              </a:rPr>
              <a:t>80 %</a:t>
            </a:r>
            <a:endParaRPr sz="1100">
              <a:solidFill>
                <a:schemeClr val="dk1"/>
              </a:solidFill>
              <a:latin typeface="Aclonica"/>
              <a:ea typeface="Aclonica"/>
              <a:cs typeface="Aclonica"/>
              <a:sym typeface="Aclonica"/>
            </a:endParaRPr>
          </a:p>
        </p:txBody>
      </p:sp>
      <p:sp>
        <p:nvSpPr>
          <p:cNvPr id="457" name="Google Shape;457;p34"/>
          <p:cNvSpPr/>
          <p:nvPr/>
        </p:nvSpPr>
        <p:spPr>
          <a:xfrm flipH="1" rot="10800000">
            <a:off x="9057021" y="3756645"/>
            <a:ext cx="506100" cy="1283400"/>
          </a:xfrm>
          <a:prstGeom prst="roundRect">
            <a:avLst>
              <a:gd fmla="val 0" name="adj"/>
            </a:avLst>
          </a:prstGeom>
          <a:solidFill>
            <a:schemeClr val="dk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58" name="Google Shape;458;p34"/>
          <p:cNvSpPr txBox="1"/>
          <p:nvPr>
            <p:ph idx="4294967295" type="title"/>
          </p:nvPr>
        </p:nvSpPr>
        <p:spPr>
          <a:xfrm>
            <a:off x="2523443" y="5141425"/>
            <a:ext cx="1529400" cy="32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solidFill>
                  <a:schemeClr val="dk2"/>
                </a:solidFill>
                <a:latin typeface="Didact Gothic"/>
                <a:ea typeface="Didact Gothic"/>
                <a:cs typeface="Didact Gothic"/>
                <a:sym typeface="Didact Gothic"/>
              </a:rPr>
              <a:t>Title One</a:t>
            </a:r>
            <a:endParaRPr sz="1500">
              <a:solidFill>
                <a:schemeClr val="dk2"/>
              </a:solidFill>
              <a:latin typeface="Didact Gothic"/>
              <a:ea typeface="Didact Gothic"/>
              <a:cs typeface="Didact Gothic"/>
              <a:sym typeface="Didact Gothic"/>
            </a:endParaRPr>
          </a:p>
        </p:txBody>
      </p:sp>
      <p:sp>
        <p:nvSpPr>
          <p:cNvPr id="459" name="Google Shape;459;p34"/>
          <p:cNvSpPr txBox="1"/>
          <p:nvPr>
            <p:ph idx="4294967295" type="title"/>
          </p:nvPr>
        </p:nvSpPr>
        <p:spPr>
          <a:xfrm>
            <a:off x="4052730" y="5141425"/>
            <a:ext cx="1529400" cy="32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solidFill>
                  <a:schemeClr val="dk2"/>
                </a:solidFill>
                <a:latin typeface="Didact Gothic"/>
                <a:ea typeface="Didact Gothic"/>
                <a:cs typeface="Didact Gothic"/>
                <a:sym typeface="Didact Gothic"/>
              </a:rPr>
              <a:t>Title Two</a:t>
            </a:r>
            <a:endParaRPr sz="1500">
              <a:solidFill>
                <a:schemeClr val="dk2"/>
              </a:solidFill>
              <a:latin typeface="Didact Gothic"/>
              <a:ea typeface="Didact Gothic"/>
              <a:cs typeface="Didact Gothic"/>
              <a:sym typeface="Didact Gothic"/>
            </a:endParaRPr>
          </a:p>
        </p:txBody>
      </p:sp>
      <p:sp>
        <p:nvSpPr>
          <p:cNvPr id="460" name="Google Shape;460;p34"/>
          <p:cNvSpPr txBox="1"/>
          <p:nvPr>
            <p:ph idx="4294967295" type="title"/>
          </p:nvPr>
        </p:nvSpPr>
        <p:spPr>
          <a:xfrm>
            <a:off x="5602916" y="5141425"/>
            <a:ext cx="1529400" cy="32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solidFill>
                  <a:schemeClr val="dk2"/>
                </a:solidFill>
                <a:latin typeface="Didact Gothic"/>
                <a:ea typeface="Didact Gothic"/>
                <a:cs typeface="Didact Gothic"/>
                <a:sym typeface="Didact Gothic"/>
              </a:rPr>
              <a:t>Title Three</a:t>
            </a:r>
            <a:endParaRPr sz="1500">
              <a:solidFill>
                <a:schemeClr val="dk2"/>
              </a:solidFill>
              <a:latin typeface="Didact Gothic"/>
              <a:ea typeface="Didact Gothic"/>
              <a:cs typeface="Didact Gothic"/>
              <a:sym typeface="Didact Gothic"/>
            </a:endParaRPr>
          </a:p>
        </p:txBody>
      </p:sp>
      <p:sp>
        <p:nvSpPr>
          <p:cNvPr id="461" name="Google Shape;461;p34"/>
          <p:cNvSpPr txBox="1"/>
          <p:nvPr>
            <p:ph idx="4294967295" type="title"/>
          </p:nvPr>
        </p:nvSpPr>
        <p:spPr>
          <a:xfrm>
            <a:off x="7132202" y="5141425"/>
            <a:ext cx="1529400" cy="32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solidFill>
                  <a:schemeClr val="dk2"/>
                </a:solidFill>
                <a:latin typeface="Didact Gothic"/>
                <a:ea typeface="Didact Gothic"/>
                <a:cs typeface="Didact Gothic"/>
                <a:sym typeface="Didact Gothic"/>
              </a:rPr>
              <a:t>Title Four</a:t>
            </a:r>
            <a:endParaRPr sz="1500">
              <a:solidFill>
                <a:schemeClr val="dk2"/>
              </a:solidFill>
              <a:latin typeface="Didact Gothic"/>
              <a:ea typeface="Didact Gothic"/>
              <a:cs typeface="Didact Gothic"/>
              <a:sym typeface="Didact Gothic"/>
            </a:endParaRPr>
          </a:p>
        </p:txBody>
      </p:sp>
      <p:sp>
        <p:nvSpPr>
          <p:cNvPr id="462" name="Google Shape;462;p34"/>
          <p:cNvSpPr txBox="1"/>
          <p:nvPr>
            <p:ph idx="4294967295" type="title"/>
          </p:nvPr>
        </p:nvSpPr>
        <p:spPr>
          <a:xfrm>
            <a:off x="8682388" y="5141425"/>
            <a:ext cx="1529400" cy="3240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1500">
                <a:solidFill>
                  <a:schemeClr val="dk2"/>
                </a:solidFill>
                <a:latin typeface="Didact Gothic"/>
                <a:ea typeface="Didact Gothic"/>
                <a:cs typeface="Didact Gothic"/>
                <a:sym typeface="Didact Gothic"/>
              </a:rPr>
              <a:t>Title Five</a:t>
            </a:r>
            <a:endParaRPr sz="1500">
              <a:solidFill>
                <a:schemeClr val="dk2"/>
              </a:solidFill>
              <a:latin typeface="Didact Gothic"/>
              <a:ea typeface="Didact Gothic"/>
              <a:cs typeface="Didact Gothic"/>
              <a:sym typeface="Didact Gothic"/>
            </a:endParaRPr>
          </a:p>
        </p:txBody>
      </p:sp>
      <p:sp>
        <p:nvSpPr>
          <p:cNvPr id="463" name="Google Shape;463;p34"/>
          <p:cNvSpPr txBox="1"/>
          <p:nvPr/>
        </p:nvSpPr>
        <p:spPr>
          <a:xfrm>
            <a:off x="1980213" y="2397125"/>
            <a:ext cx="552000" cy="2079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900">
                <a:solidFill>
                  <a:schemeClr val="dk1"/>
                </a:solidFill>
                <a:latin typeface="Aclonica"/>
                <a:ea typeface="Aclonica"/>
                <a:cs typeface="Aclonica"/>
                <a:sym typeface="Aclonica"/>
              </a:rPr>
              <a:t>100 %</a:t>
            </a:r>
            <a:endParaRPr sz="1100">
              <a:solidFill>
                <a:schemeClr val="dk1"/>
              </a:solidFill>
              <a:latin typeface="Aclonica"/>
              <a:ea typeface="Aclonica"/>
              <a:cs typeface="Aclonica"/>
              <a:sym typeface="Aclonica"/>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7" name="Shape 467"/>
        <p:cNvGrpSpPr/>
        <p:nvPr/>
      </p:nvGrpSpPr>
      <p:grpSpPr>
        <a:xfrm>
          <a:off x="0" y="0"/>
          <a:ext cx="0" cy="0"/>
          <a:chOff x="0" y="0"/>
          <a:chExt cx="0" cy="0"/>
        </a:xfrm>
      </p:grpSpPr>
      <p:sp>
        <p:nvSpPr>
          <p:cNvPr id="468" name="Google Shape;468;p35"/>
          <p:cNvSpPr txBox="1"/>
          <p:nvPr>
            <p:ph type="title"/>
          </p:nvPr>
        </p:nvSpPr>
        <p:spPr>
          <a:xfrm>
            <a:off x="1850850" y="1566300"/>
            <a:ext cx="8490300" cy="3725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
        <p:nvSpPr>
          <p:cNvPr id="469" name="Google Shape;469;p35"/>
          <p:cNvSpPr txBox="1"/>
          <p:nvPr>
            <p:ph idx="4294967295" type="subTitle"/>
          </p:nvPr>
        </p:nvSpPr>
        <p:spPr>
          <a:xfrm>
            <a:off x="202350" y="6408400"/>
            <a:ext cx="11787300" cy="381300"/>
          </a:xfrm>
          <a:prstGeom prst="rect">
            <a:avLst/>
          </a:prstGeom>
        </p:spPr>
        <p:txBody>
          <a:bodyPr anchorCtr="0" anchor="ctr" bIns="121900" lIns="121900" spcFirstLastPara="1" rIns="121900" wrap="square" tIns="121900">
            <a:normAutofit fontScale="77500" lnSpcReduction="20000"/>
          </a:bodyPr>
          <a:lstStyle/>
          <a:p>
            <a:pPr indent="0" lvl="0" marL="0" rtl="0" algn="ctr">
              <a:spcBef>
                <a:spcPts val="0"/>
              </a:spcBef>
              <a:spcAft>
                <a:spcPts val="1600"/>
              </a:spcAft>
              <a:buNone/>
            </a:pPr>
            <a:r>
              <a:rPr lang="en" sz="1200"/>
              <a:t>This is where you section ends. Duplicate this set of slides as many times you need to go over all your sections.</a:t>
            </a:r>
            <a:endParaRPr sz="1200"/>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3" name="Shape 473"/>
        <p:cNvGrpSpPr/>
        <p:nvPr/>
      </p:nvGrpSpPr>
      <p:grpSpPr>
        <a:xfrm>
          <a:off x="0" y="0"/>
          <a:ext cx="0" cy="0"/>
          <a:chOff x="0" y="0"/>
          <a:chExt cx="0" cy="0"/>
        </a:xfrm>
      </p:grpSpPr>
      <p:sp>
        <p:nvSpPr>
          <p:cNvPr id="474" name="Google Shape;474;p36"/>
          <p:cNvSpPr txBox="1"/>
          <p:nvPr>
            <p:ph type="title"/>
          </p:nvPr>
        </p:nvSpPr>
        <p:spPr>
          <a:xfrm>
            <a:off x="507750" y="537463"/>
            <a:ext cx="111765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a timeline.</a:t>
            </a:r>
            <a:endParaRPr/>
          </a:p>
        </p:txBody>
      </p:sp>
      <p:sp>
        <p:nvSpPr>
          <p:cNvPr id="475" name="Google Shape;475;p36"/>
          <p:cNvSpPr txBox="1"/>
          <p:nvPr>
            <p:ph idx="1" type="body"/>
          </p:nvPr>
        </p:nvSpPr>
        <p:spPr>
          <a:xfrm>
            <a:off x="507750" y="4353510"/>
            <a:ext cx="19233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476" name="Google Shape;476;p36"/>
          <p:cNvSpPr txBox="1"/>
          <p:nvPr>
            <p:ph idx="3" type="body"/>
          </p:nvPr>
        </p:nvSpPr>
        <p:spPr>
          <a:xfrm>
            <a:off x="2825750" y="4353501"/>
            <a:ext cx="19233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477" name="Google Shape;477;p36"/>
          <p:cNvSpPr txBox="1"/>
          <p:nvPr>
            <p:ph idx="5" type="body"/>
          </p:nvPr>
        </p:nvSpPr>
        <p:spPr>
          <a:xfrm>
            <a:off x="5143750" y="4353528"/>
            <a:ext cx="19233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478" name="Google Shape;478;p36"/>
          <p:cNvSpPr txBox="1"/>
          <p:nvPr>
            <p:ph idx="7" type="body"/>
          </p:nvPr>
        </p:nvSpPr>
        <p:spPr>
          <a:xfrm>
            <a:off x="7461750" y="4353525"/>
            <a:ext cx="19233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479" name="Google Shape;479;p36"/>
          <p:cNvSpPr txBox="1"/>
          <p:nvPr>
            <p:ph idx="9" type="body"/>
          </p:nvPr>
        </p:nvSpPr>
        <p:spPr>
          <a:xfrm>
            <a:off x="9779751" y="4353502"/>
            <a:ext cx="1923300" cy="885000"/>
          </a:xfrm>
          <a:prstGeom prst="rect">
            <a:avLst/>
          </a:prstGeom>
        </p:spPr>
        <p:txBody>
          <a:bodyPr anchorCtr="0" anchor="t" bIns="121900" lIns="121900" spcFirstLastPara="1" rIns="121900" wrap="square" tIns="121900">
            <a:normAutofit fontScale="70000" lnSpcReduction="10000"/>
          </a:bodyPr>
          <a:lstStyle/>
          <a:p>
            <a:pPr indent="0" lvl="0" marL="0" rtl="0" algn="ctr">
              <a:spcBef>
                <a:spcPts val="0"/>
              </a:spcBef>
              <a:spcAft>
                <a:spcPts val="1600"/>
              </a:spcAft>
              <a:buNone/>
            </a:pPr>
            <a:r>
              <a:rPr lang="en"/>
              <a:t>Lorem ipsum dolor sit amet, consectetuer adipiscing elit.</a:t>
            </a:r>
            <a:endParaRPr/>
          </a:p>
        </p:txBody>
      </p:sp>
      <p:sp>
        <p:nvSpPr>
          <p:cNvPr id="480" name="Google Shape;480;p36"/>
          <p:cNvSpPr txBox="1"/>
          <p:nvPr>
            <p:ph idx="2" type="subTitle"/>
          </p:nvPr>
        </p:nvSpPr>
        <p:spPr>
          <a:xfrm>
            <a:off x="507750" y="2393575"/>
            <a:ext cx="18282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2000</a:t>
            </a:r>
            <a:endParaRPr/>
          </a:p>
        </p:txBody>
      </p:sp>
      <p:sp>
        <p:nvSpPr>
          <p:cNvPr id="481" name="Google Shape;481;p36"/>
          <p:cNvSpPr txBox="1"/>
          <p:nvPr>
            <p:ph idx="4" type="subTitle"/>
          </p:nvPr>
        </p:nvSpPr>
        <p:spPr>
          <a:xfrm>
            <a:off x="2811650" y="2393550"/>
            <a:ext cx="19233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2005</a:t>
            </a:r>
            <a:endParaRPr/>
          </a:p>
        </p:txBody>
      </p:sp>
      <p:sp>
        <p:nvSpPr>
          <p:cNvPr id="482" name="Google Shape;482;p36"/>
          <p:cNvSpPr txBox="1"/>
          <p:nvPr>
            <p:ph idx="6" type="subTitle"/>
          </p:nvPr>
        </p:nvSpPr>
        <p:spPr>
          <a:xfrm>
            <a:off x="5134350" y="2393550"/>
            <a:ext cx="19233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2015</a:t>
            </a:r>
            <a:endParaRPr/>
          </a:p>
        </p:txBody>
      </p:sp>
      <p:sp>
        <p:nvSpPr>
          <p:cNvPr id="483" name="Google Shape;483;p36"/>
          <p:cNvSpPr txBox="1"/>
          <p:nvPr>
            <p:ph idx="8" type="subTitle"/>
          </p:nvPr>
        </p:nvSpPr>
        <p:spPr>
          <a:xfrm>
            <a:off x="7457050" y="2393575"/>
            <a:ext cx="19233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2019</a:t>
            </a:r>
            <a:endParaRPr/>
          </a:p>
        </p:txBody>
      </p:sp>
      <p:sp>
        <p:nvSpPr>
          <p:cNvPr id="484" name="Google Shape;484;p36"/>
          <p:cNvSpPr txBox="1"/>
          <p:nvPr>
            <p:ph idx="13" type="subTitle"/>
          </p:nvPr>
        </p:nvSpPr>
        <p:spPr>
          <a:xfrm>
            <a:off x="9779750" y="2393550"/>
            <a:ext cx="1923300" cy="615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1018"/>
              <a:buNone/>
            </a:pPr>
            <a:r>
              <a:rPr lang="en"/>
              <a:t>2024</a:t>
            </a:r>
            <a:endParaRPr/>
          </a:p>
        </p:txBody>
      </p:sp>
      <p:sp>
        <p:nvSpPr>
          <p:cNvPr id="485" name="Google Shape;485;p36"/>
          <p:cNvSpPr txBox="1"/>
          <p:nvPr>
            <p:ph idx="14" type="subTitle"/>
          </p:nvPr>
        </p:nvSpPr>
        <p:spPr>
          <a:xfrm>
            <a:off x="507750" y="3899025"/>
            <a:ext cx="19233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Subtitle One</a:t>
            </a:r>
            <a:endParaRPr/>
          </a:p>
        </p:txBody>
      </p:sp>
      <p:sp>
        <p:nvSpPr>
          <p:cNvPr id="486" name="Google Shape;486;p36"/>
          <p:cNvSpPr txBox="1"/>
          <p:nvPr>
            <p:ph idx="15" type="subTitle"/>
          </p:nvPr>
        </p:nvSpPr>
        <p:spPr>
          <a:xfrm>
            <a:off x="2825750" y="3899000"/>
            <a:ext cx="19233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Two</a:t>
            </a:r>
            <a:endParaRPr/>
          </a:p>
        </p:txBody>
      </p:sp>
      <p:sp>
        <p:nvSpPr>
          <p:cNvPr id="487" name="Google Shape;487;p36"/>
          <p:cNvSpPr txBox="1"/>
          <p:nvPr>
            <p:ph idx="16" type="subTitle"/>
          </p:nvPr>
        </p:nvSpPr>
        <p:spPr>
          <a:xfrm>
            <a:off x="5143750" y="3899025"/>
            <a:ext cx="19233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5"/>
              <a:buNone/>
            </a:pPr>
            <a:r>
              <a:rPr lang="en"/>
              <a:t>Subtitle Three</a:t>
            </a:r>
            <a:endParaRPr/>
          </a:p>
        </p:txBody>
      </p:sp>
      <p:sp>
        <p:nvSpPr>
          <p:cNvPr id="488" name="Google Shape;488;p36"/>
          <p:cNvSpPr txBox="1"/>
          <p:nvPr>
            <p:ph idx="17" type="subTitle"/>
          </p:nvPr>
        </p:nvSpPr>
        <p:spPr>
          <a:xfrm>
            <a:off x="7461749" y="3899000"/>
            <a:ext cx="19233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Four</a:t>
            </a:r>
            <a:endParaRPr/>
          </a:p>
        </p:txBody>
      </p:sp>
      <p:sp>
        <p:nvSpPr>
          <p:cNvPr id="489" name="Google Shape;489;p36"/>
          <p:cNvSpPr txBox="1"/>
          <p:nvPr>
            <p:ph idx="18" type="subTitle"/>
          </p:nvPr>
        </p:nvSpPr>
        <p:spPr>
          <a:xfrm>
            <a:off x="9779749" y="3899000"/>
            <a:ext cx="1923300" cy="5307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88"/>
              <a:buNone/>
            </a:pPr>
            <a:r>
              <a:rPr lang="en"/>
              <a:t>Subtitle Five</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1"/>
        </a:solidFill>
      </p:bgPr>
    </p:bg>
    <p:spTree>
      <p:nvGrpSpPr>
        <p:cNvPr id="493" name="Shape 493"/>
        <p:cNvGrpSpPr/>
        <p:nvPr/>
      </p:nvGrpSpPr>
      <p:grpSpPr>
        <a:xfrm>
          <a:off x="0" y="0"/>
          <a:ext cx="0" cy="0"/>
          <a:chOff x="0" y="0"/>
          <a:chExt cx="0" cy="0"/>
        </a:xfrm>
      </p:grpSpPr>
      <p:sp>
        <p:nvSpPr>
          <p:cNvPr id="494" name="Google Shape;494;p37"/>
          <p:cNvSpPr txBox="1"/>
          <p:nvPr>
            <p:ph type="title"/>
          </p:nvPr>
        </p:nvSpPr>
        <p:spPr>
          <a:xfrm>
            <a:off x="766950" y="527400"/>
            <a:ext cx="10658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495" name="Google Shape;495;p37"/>
          <p:cNvSpPr txBox="1"/>
          <p:nvPr>
            <p:ph idx="1" type="body"/>
          </p:nvPr>
        </p:nvSpPr>
        <p:spPr>
          <a:xfrm>
            <a:off x="1046400" y="3603757"/>
            <a:ext cx="29235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1800"/>
              <a:t>Far far away, behind the word mountains, far from the countries Vokalia and Consonantia, there live the blind texts.</a:t>
            </a:r>
            <a:endParaRPr sz="1800"/>
          </a:p>
        </p:txBody>
      </p:sp>
      <p:sp>
        <p:nvSpPr>
          <p:cNvPr id="496" name="Google Shape;496;p37"/>
          <p:cNvSpPr txBox="1"/>
          <p:nvPr>
            <p:ph idx="2" type="subTitle"/>
          </p:nvPr>
        </p:nvSpPr>
        <p:spPr>
          <a:xfrm>
            <a:off x="1046400" y="2892525"/>
            <a:ext cx="2923500" cy="634800"/>
          </a:xfrm>
          <a:prstGeom prst="rect">
            <a:avLst/>
          </a:prstGeom>
        </p:spPr>
        <p:txBody>
          <a:bodyPr anchorCtr="0" anchor="t" bIns="121900" lIns="121900" spcFirstLastPara="1" rIns="121900" wrap="square" tIns="121900">
            <a:normAutofit fontScale="92500"/>
          </a:bodyPr>
          <a:lstStyle/>
          <a:p>
            <a:pPr indent="0" lvl="0" marL="0" rtl="0" algn="ctr">
              <a:spcBef>
                <a:spcPts val="0"/>
              </a:spcBef>
              <a:spcAft>
                <a:spcPts val="0"/>
              </a:spcAft>
              <a:buSzPct val="31557"/>
              <a:buNone/>
            </a:pPr>
            <a:r>
              <a:rPr lang="en"/>
              <a:t>Something about this.</a:t>
            </a:r>
            <a:endParaRPr/>
          </a:p>
        </p:txBody>
      </p:sp>
      <p:sp>
        <p:nvSpPr>
          <p:cNvPr id="497" name="Google Shape;497;p37"/>
          <p:cNvSpPr txBox="1"/>
          <p:nvPr>
            <p:ph idx="3" type="body"/>
          </p:nvPr>
        </p:nvSpPr>
        <p:spPr>
          <a:xfrm>
            <a:off x="4671600" y="3603770"/>
            <a:ext cx="28488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1800"/>
              <a:t>Far far away, behind the word mountains, far from the countries Vokalia and Consonantia, there live the blind texts.</a:t>
            </a:r>
            <a:endParaRPr sz="1800"/>
          </a:p>
        </p:txBody>
      </p:sp>
      <p:sp>
        <p:nvSpPr>
          <p:cNvPr id="498" name="Google Shape;498;p37"/>
          <p:cNvSpPr txBox="1"/>
          <p:nvPr>
            <p:ph idx="4" type="subTitle"/>
          </p:nvPr>
        </p:nvSpPr>
        <p:spPr>
          <a:xfrm>
            <a:off x="4671600" y="2892525"/>
            <a:ext cx="2848800" cy="634800"/>
          </a:xfrm>
          <a:prstGeom prst="rect">
            <a:avLst/>
          </a:prstGeom>
        </p:spPr>
        <p:txBody>
          <a:bodyPr anchorCtr="0" anchor="t" bIns="121900" lIns="121900" spcFirstLastPara="1" rIns="121900" wrap="square" tIns="121900">
            <a:normAutofit fontScale="85000"/>
          </a:bodyPr>
          <a:lstStyle/>
          <a:p>
            <a:pPr indent="0" lvl="0" marL="0" rtl="0" algn="ctr">
              <a:spcBef>
                <a:spcPts val="0"/>
              </a:spcBef>
              <a:spcAft>
                <a:spcPts val="0"/>
              </a:spcAft>
              <a:buSzPct val="31557"/>
              <a:buNone/>
            </a:pPr>
            <a:r>
              <a:rPr lang="en"/>
              <a:t>Something about that.</a:t>
            </a:r>
            <a:endParaRPr/>
          </a:p>
        </p:txBody>
      </p:sp>
      <p:sp>
        <p:nvSpPr>
          <p:cNvPr id="499" name="Google Shape;499;p37"/>
          <p:cNvSpPr txBox="1"/>
          <p:nvPr>
            <p:ph idx="5" type="body"/>
          </p:nvPr>
        </p:nvSpPr>
        <p:spPr>
          <a:xfrm>
            <a:off x="8259450" y="3603757"/>
            <a:ext cx="28488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1800"/>
              <a:t>Far far away, behind the word mountains, far from the countries Vokalia and Consonantia, there live the blind texts.</a:t>
            </a:r>
            <a:endParaRPr sz="1800"/>
          </a:p>
        </p:txBody>
      </p:sp>
      <p:sp>
        <p:nvSpPr>
          <p:cNvPr id="500" name="Google Shape;500;p37"/>
          <p:cNvSpPr txBox="1"/>
          <p:nvPr>
            <p:ph idx="6" type="subTitle"/>
          </p:nvPr>
        </p:nvSpPr>
        <p:spPr>
          <a:xfrm>
            <a:off x="8259450" y="2892525"/>
            <a:ext cx="2848800" cy="634800"/>
          </a:xfrm>
          <a:prstGeom prst="rect">
            <a:avLst/>
          </a:prstGeom>
        </p:spPr>
        <p:txBody>
          <a:bodyPr anchorCtr="0" anchor="t" bIns="121900" lIns="121900" spcFirstLastPara="1" rIns="121900" wrap="square" tIns="121900">
            <a:normAutofit fontScale="85000"/>
          </a:bodyPr>
          <a:lstStyle/>
          <a:p>
            <a:pPr indent="0" lvl="0" marL="0" rtl="0" algn="ctr">
              <a:spcBef>
                <a:spcPts val="0"/>
              </a:spcBef>
              <a:spcAft>
                <a:spcPts val="0"/>
              </a:spcAft>
              <a:buSzPct val="31557"/>
              <a:buNone/>
            </a:pPr>
            <a:r>
              <a:rPr lang="en"/>
              <a:t>Something about this.</a:t>
            </a:r>
            <a:endParaRPr/>
          </a:p>
        </p:txBody>
      </p:sp>
      <p:sp>
        <p:nvSpPr>
          <p:cNvPr id="501" name="Google Shape;501;p37"/>
          <p:cNvSpPr/>
          <p:nvPr/>
        </p:nvSpPr>
        <p:spPr>
          <a:xfrm>
            <a:off x="1935450" y="1664025"/>
            <a:ext cx="1152300" cy="1152300"/>
          </a:xfrm>
          <a:prstGeom prst="ellipse">
            <a:avLst/>
          </a:prstGeom>
          <a:noFill/>
          <a:ln cap="flat" cmpd="sng" w="952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02" name="Google Shape;502;p37"/>
          <p:cNvSpPr/>
          <p:nvPr/>
        </p:nvSpPr>
        <p:spPr>
          <a:xfrm>
            <a:off x="5519850" y="1663775"/>
            <a:ext cx="1152300" cy="1152300"/>
          </a:xfrm>
          <a:prstGeom prst="ellipse">
            <a:avLst/>
          </a:prstGeom>
          <a:noFill/>
          <a:ln cap="flat" cmpd="sng" w="952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03" name="Google Shape;503;p37"/>
          <p:cNvSpPr/>
          <p:nvPr/>
        </p:nvSpPr>
        <p:spPr>
          <a:xfrm>
            <a:off x="9104250" y="1664025"/>
            <a:ext cx="1152300" cy="1152300"/>
          </a:xfrm>
          <a:prstGeom prst="ellipse">
            <a:avLst/>
          </a:prstGeom>
          <a:noFill/>
          <a:ln cap="flat" cmpd="sng" w="9525">
            <a:solidFill>
              <a:schemeClr val="accent6"/>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504" name="Google Shape;504;p37"/>
          <p:cNvGrpSpPr/>
          <p:nvPr/>
        </p:nvGrpSpPr>
        <p:grpSpPr>
          <a:xfrm>
            <a:off x="2293082" y="2005048"/>
            <a:ext cx="430137" cy="470277"/>
            <a:chOff x="3927075" y="3612900"/>
            <a:chExt cx="251175" cy="266325"/>
          </a:xfrm>
        </p:grpSpPr>
        <p:sp>
          <p:nvSpPr>
            <p:cNvPr id="505" name="Google Shape;505;p37"/>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6" name="Google Shape;506;p37"/>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07" name="Google Shape;507;p37"/>
          <p:cNvGrpSpPr/>
          <p:nvPr/>
        </p:nvGrpSpPr>
        <p:grpSpPr>
          <a:xfrm>
            <a:off x="5837000" y="2099165"/>
            <a:ext cx="517988" cy="282042"/>
            <a:chOff x="4728650" y="3665975"/>
            <a:chExt cx="302475" cy="159725"/>
          </a:xfrm>
        </p:grpSpPr>
        <p:sp>
          <p:nvSpPr>
            <p:cNvPr id="508" name="Google Shape;508;p37"/>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09" name="Google Shape;509;p37"/>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510" name="Google Shape;510;p37"/>
          <p:cNvGrpSpPr/>
          <p:nvPr/>
        </p:nvGrpSpPr>
        <p:grpSpPr>
          <a:xfrm>
            <a:off x="9468775" y="2057034"/>
            <a:ext cx="495769" cy="366315"/>
            <a:chOff x="5164925" y="3642775"/>
            <a:chExt cx="289500" cy="207450"/>
          </a:xfrm>
        </p:grpSpPr>
        <p:sp>
          <p:nvSpPr>
            <p:cNvPr id="511" name="Google Shape;511;p37"/>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2" name="Google Shape;512;p37"/>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3" name="Google Shape;513;p37"/>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4" name="Google Shape;514;p37"/>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515" name="Google Shape;515;p37"/>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accent4"/>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9" name="Shape 519"/>
        <p:cNvGrpSpPr/>
        <p:nvPr/>
      </p:nvGrpSpPr>
      <p:grpSpPr>
        <a:xfrm>
          <a:off x="0" y="0"/>
          <a:ext cx="0" cy="0"/>
          <a:chOff x="0" y="0"/>
          <a:chExt cx="0" cy="0"/>
        </a:xfrm>
      </p:grpSpPr>
      <p:pic>
        <p:nvPicPr>
          <p:cNvPr id="520" name="Google Shape;520;p38"/>
          <p:cNvPicPr preferRelativeResize="0"/>
          <p:nvPr/>
        </p:nvPicPr>
        <p:blipFill rotWithShape="1">
          <a:blip r:embed="rId3">
            <a:alphaModFix/>
          </a:blip>
          <a:srcRect b="2185" l="0" r="0" t="13418"/>
          <a:stretch/>
        </p:blipFill>
        <p:spPr>
          <a:xfrm>
            <a:off x="0" y="0"/>
            <a:ext cx="12192000" cy="6857999"/>
          </a:xfrm>
          <a:prstGeom prst="rect">
            <a:avLst/>
          </a:prstGeom>
          <a:noFill/>
          <a:ln>
            <a:noFill/>
          </a:ln>
        </p:spPr>
      </p:pic>
      <p:sp>
        <p:nvSpPr>
          <p:cNvPr id="521" name="Google Shape;521;p38"/>
          <p:cNvSpPr/>
          <p:nvPr/>
        </p:nvSpPr>
        <p:spPr>
          <a:xfrm>
            <a:off x="401425" y="3824275"/>
            <a:ext cx="4386600" cy="25842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cxnSp>
        <p:nvCxnSpPr>
          <p:cNvPr id="522" name="Google Shape;522;p38"/>
          <p:cNvCxnSpPr/>
          <p:nvPr/>
        </p:nvCxnSpPr>
        <p:spPr>
          <a:xfrm>
            <a:off x="399023" y="5966788"/>
            <a:ext cx="4391400" cy="0"/>
          </a:xfrm>
          <a:prstGeom prst="straightConnector1">
            <a:avLst/>
          </a:prstGeom>
          <a:noFill/>
          <a:ln cap="flat" cmpd="sng" w="9525">
            <a:solidFill>
              <a:schemeClr val="accent5"/>
            </a:solidFill>
            <a:prstDash val="solid"/>
            <a:round/>
            <a:headEnd len="med" w="med" type="none"/>
            <a:tailEnd len="med" w="med" type="none"/>
          </a:ln>
        </p:spPr>
      </p:cxnSp>
      <p:sp>
        <p:nvSpPr>
          <p:cNvPr id="523" name="Google Shape;523;p38"/>
          <p:cNvSpPr/>
          <p:nvPr/>
        </p:nvSpPr>
        <p:spPr>
          <a:xfrm>
            <a:off x="561525" y="6110068"/>
            <a:ext cx="227849" cy="187614"/>
          </a:xfrm>
          <a:custGeom>
            <a:rect b="b" l="l" r="r" t="t"/>
            <a:pathLst>
              <a:path extrusionOk="0" h="230201" w="279569">
                <a:moveTo>
                  <a:pt x="258901" y="121615"/>
                </a:moveTo>
                <a:lnTo>
                  <a:pt x="139779" y="230201"/>
                </a:lnTo>
                <a:lnTo>
                  <a:pt x="20747" y="121615"/>
                </a:lnTo>
                <a:cubicBezTo>
                  <a:pt x="-2828" y="96791"/>
                  <a:pt x="-7025" y="46517"/>
                  <a:pt x="11817" y="24371"/>
                </a:cubicBezTo>
                <a:cubicBezTo>
                  <a:pt x="55305" y="-26617"/>
                  <a:pt x="139512" y="8208"/>
                  <a:pt x="139512" y="75181"/>
                </a:cubicBezTo>
                <a:cubicBezTo>
                  <a:pt x="139512" y="8208"/>
                  <a:pt x="223808" y="-26617"/>
                  <a:pt x="267385" y="24371"/>
                </a:cubicBezTo>
                <a:cubicBezTo>
                  <a:pt x="286673" y="46517"/>
                  <a:pt x="282476" y="96791"/>
                  <a:pt x="258901" y="121615"/>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524" name="Google Shape;524;p38"/>
          <p:cNvGrpSpPr/>
          <p:nvPr/>
        </p:nvGrpSpPr>
        <p:grpSpPr>
          <a:xfrm>
            <a:off x="917027" y="6121528"/>
            <a:ext cx="177337" cy="164814"/>
            <a:chOff x="2045075" y="5290572"/>
            <a:chExt cx="265832" cy="247061"/>
          </a:xfrm>
        </p:grpSpPr>
        <p:sp>
          <p:nvSpPr>
            <p:cNvPr id="525" name="Google Shape;525;p38"/>
            <p:cNvSpPr/>
            <p:nvPr/>
          </p:nvSpPr>
          <p:spPr>
            <a:xfrm>
              <a:off x="2156248" y="5290595"/>
              <a:ext cx="154659" cy="247038"/>
            </a:xfrm>
            <a:custGeom>
              <a:rect b="b" l="l" r="r" t="t"/>
              <a:pathLst>
                <a:path extrusionOk="0" h="247038" w="154659">
                  <a:moveTo>
                    <a:pt x="20657" y="246971"/>
                  </a:moveTo>
                  <a:cubicBezTo>
                    <a:pt x="20068" y="247060"/>
                    <a:pt x="19461" y="247060"/>
                    <a:pt x="18872" y="246971"/>
                  </a:cubicBezTo>
                  <a:cubicBezTo>
                    <a:pt x="15032" y="246158"/>
                    <a:pt x="12165" y="242935"/>
                    <a:pt x="11817" y="239024"/>
                  </a:cubicBezTo>
                  <a:lnTo>
                    <a:pt x="30" y="98828"/>
                  </a:lnTo>
                  <a:cubicBezTo>
                    <a:pt x="-256" y="95506"/>
                    <a:pt x="1324" y="92309"/>
                    <a:pt x="4137" y="90523"/>
                  </a:cubicBezTo>
                  <a:lnTo>
                    <a:pt x="141208" y="1226"/>
                  </a:lnTo>
                  <a:cubicBezTo>
                    <a:pt x="145459" y="-1265"/>
                    <a:pt x="150932" y="155"/>
                    <a:pt x="153433" y="4414"/>
                  </a:cubicBezTo>
                  <a:cubicBezTo>
                    <a:pt x="154924" y="6959"/>
                    <a:pt x="155058" y="10075"/>
                    <a:pt x="153799" y="12745"/>
                  </a:cubicBezTo>
                  <a:lnTo>
                    <a:pt x="28783" y="242060"/>
                  </a:lnTo>
                  <a:cubicBezTo>
                    <a:pt x="27239" y="245123"/>
                    <a:pt x="24086" y="247025"/>
                    <a:pt x="20657" y="246971"/>
                  </a:cubicBezTo>
                  <a:close/>
                  <a:moveTo>
                    <a:pt x="18336" y="102042"/>
                  </a:moveTo>
                  <a:lnTo>
                    <a:pt x="27265" y="207323"/>
                  </a:lnTo>
                  <a:lnTo>
                    <a:pt x="121384" y="35159"/>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6" name="Google Shape;526;p38"/>
            <p:cNvSpPr/>
            <p:nvPr/>
          </p:nvSpPr>
          <p:spPr>
            <a:xfrm>
              <a:off x="2045075" y="5290572"/>
              <a:ext cx="263635" cy="106799"/>
            </a:xfrm>
            <a:custGeom>
              <a:rect b="b" l="l" r="r" t="t"/>
              <a:pathLst>
                <a:path extrusionOk="0" h="106799" w="263635">
                  <a:moveTo>
                    <a:pt x="120132" y="106798"/>
                  </a:moveTo>
                  <a:cubicBezTo>
                    <a:pt x="118132" y="106816"/>
                    <a:pt x="116176" y="106155"/>
                    <a:pt x="114596" y="104923"/>
                  </a:cubicBezTo>
                  <a:lnTo>
                    <a:pt x="3421" y="16608"/>
                  </a:lnTo>
                  <a:cubicBezTo>
                    <a:pt x="429" y="14269"/>
                    <a:pt x="-749" y="10295"/>
                    <a:pt x="474" y="6696"/>
                  </a:cubicBezTo>
                  <a:cubicBezTo>
                    <a:pt x="1733" y="3097"/>
                    <a:pt x="5144" y="686"/>
                    <a:pt x="8957" y="713"/>
                  </a:cubicBezTo>
                  <a:lnTo>
                    <a:pt x="254702" y="-1"/>
                  </a:lnTo>
                  <a:lnTo>
                    <a:pt x="254702" y="-1"/>
                  </a:lnTo>
                  <a:cubicBezTo>
                    <a:pt x="259632" y="-1"/>
                    <a:pt x="263632" y="3999"/>
                    <a:pt x="263632" y="8929"/>
                  </a:cubicBezTo>
                  <a:cubicBezTo>
                    <a:pt x="263632" y="13858"/>
                    <a:pt x="259632" y="17858"/>
                    <a:pt x="254702" y="17858"/>
                  </a:cubicBezTo>
                  <a:lnTo>
                    <a:pt x="34407" y="18483"/>
                  </a:lnTo>
                  <a:lnTo>
                    <a:pt x="125579" y="90903"/>
                  </a:lnTo>
                  <a:cubicBezTo>
                    <a:pt x="129410" y="93966"/>
                    <a:pt x="130044" y="99556"/>
                    <a:pt x="127008" y="103405"/>
                  </a:cubicBezTo>
                  <a:cubicBezTo>
                    <a:pt x="125347" y="105512"/>
                    <a:pt x="122820" y="106762"/>
                    <a:pt x="120132" y="10679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27" name="Google Shape;527;p38"/>
          <p:cNvGrpSpPr/>
          <p:nvPr/>
        </p:nvGrpSpPr>
        <p:grpSpPr>
          <a:xfrm>
            <a:off x="1198848" y="6110388"/>
            <a:ext cx="184709" cy="187703"/>
            <a:chOff x="10064117" y="7392669"/>
            <a:chExt cx="632132" cy="642160"/>
          </a:xfrm>
        </p:grpSpPr>
        <p:sp>
          <p:nvSpPr>
            <p:cNvPr id="528" name="Google Shape;528;p38"/>
            <p:cNvSpPr/>
            <p:nvPr/>
          </p:nvSpPr>
          <p:spPr>
            <a:xfrm>
              <a:off x="10064117" y="7759301"/>
              <a:ext cx="632132" cy="275528"/>
            </a:xfrm>
            <a:custGeom>
              <a:rect b="b" l="l" r="r" t="t"/>
              <a:pathLst>
                <a:path extrusionOk="0" h="368599" w="845661">
                  <a:moveTo>
                    <a:pt x="725835" y="367868"/>
                  </a:moveTo>
                  <a:lnTo>
                    <a:pt x="116604" y="367868"/>
                  </a:lnTo>
                  <a:cubicBezTo>
                    <a:pt x="51355" y="367801"/>
                    <a:pt x="-1550" y="314915"/>
                    <a:pt x="-1611" y="249653"/>
                  </a:cubicBezTo>
                  <a:lnTo>
                    <a:pt x="-1611" y="23962"/>
                  </a:lnTo>
                  <a:cubicBezTo>
                    <a:pt x="-1611" y="10325"/>
                    <a:pt x="9439" y="-731"/>
                    <a:pt x="23081" y="-731"/>
                  </a:cubicBezTo>
                  <a:cubicBezTo>
                    <a:pt x="36724" y="-731"/>
                    <a:pt x="47774" y="10325"/>
                    <a:pt x="47774" y="23962"/>
                  </a:cubicBezTo>
                  <a:lnTo>
                    <a:pt x="47774" y="249653"/>
                  </a:lnTo>
                  <a:cubicBezTo>
                    <a:pt x="47836" y="287636"/>
                    <a:pt x="78640" y="318415"/>
                    <a:pt x="116604" y="318483"/>
                  </a:cubicBezTo>
                  <a:lnTo>
                    <a:pt x="725835" y="318483"/>
                  </a:lnTo>
                  <a:cubicBezTo>
                    <a:pt x="763861" y="318446"/>
                    <a:pt x="794603" y="287655"/>
                    <a:pt x="794665" y="249653"/>
                  </a:cubicBezTo>
                  <a:lnTo>
                    <a:pt x="794665" y="23962"/>
                  </a:lnTo>
                  <a:cubicBezTo>
                    <a:pt x="794665" y="10325"/>
                    <a:pt x="805715" y="-731"/>
                    <a:pt x="819358" y="-731"/>
                  </a:cubicBezTo>
                  <a:cubicBezTo>
                    <a:pt x="833000" y="-731"/>
                    <a:pt x="844050" y="10325"/>
                    <a:pt x="844050" y="23962"/>
                  </a:cubicBezTo>
                  <a:lnTo>
                    <a:pt x="844050" y="249653"/>
                  </a:lnTo>
                  <a:cubicBezTo>
                    <a:pt x="843989" y="314915"/>
                    <a:pt x="791084" y="367801"/>
                    <a:pt x="725835" y="36786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29" name="Google Shape;529;p38"/>
            <p:cNvSpPr/>
            <p:nvPr/>
          </p:nvSpPr>
          <p:spPr>
            <a:xfrm>
              <a:off x="10202922" y="7392673"/>
              <a:ext cx="362736" cy="207645"/>
            </a:xfrm>
            <a:custGeom>
              <a:rect b="b" l="l" r="r" t="t"/>
              <a:pathLst>
                <a:path extrusionOk="0" h="277786" w="485266">
                  <a:moveTo>
                    <a:pt x="458687" y="276870"/>
                  </a:moveTo>
                  <a:cubicBezTo>
                    <a:pt x="451959" y="276877"/>
                    <a:pt x="445539" y="274161"/>
                    <a:pt x="440909" y="269339"/>
                  </a:cubicBezTo>
                  <a:lnTo>
                    <a:pt x="238429" y="59452"/>
                  </a:lnTo>
                  <a:lnTo>
                    <a:pt x="40887" y="264524"/>
                  </a:lnTo>
                  <a:cubicBezTo>
                    <a:pt x="31380" y="274346"/>
                    <a:pt x="15762" y="274617"/>
                    <a:pt x="5948" y="265142"/>
                  </a:cubicBezTo>
                  <a:cubicBezTo>
                    <a:pt x="-3868" y="255666"/>
                    <a:pt x="-4177" y="240023"/>
                    <a:pt x="5330" y="230201"/>
                  </a:cubicBezTo>
                  <a:lnTo>
                    <a:pt x="220958" y="6794"/>
                  </a:lnTo>
                  <a:cubicBezTo>
                    <a:pt x="230465" y="-3009"/>
                    <a:pt x="246083" y="-3268"/>
                    <a:pt x="255899" y="6214"/>
                  </a:cubicBezTo>
                  <a:cubicBezTo>
                    <a:pt x="256085" y="6406"/>
                    <a:pt x="256270" y="6597"/>
                    <a:pt x="256454" y="6794"/>
                  </a:cubicBezTo>
                  <a:lnTo>
                    <a:pt x="476713" y="235202"/>
                  </a:lnTo>
                  <a:cubicBezTo>
                    <a:pt x="486220" y="245005"/>
                    <a:pt x="485911" y="260641"/>
                    <a:pt x="476095" y="270117"/>
                  </a:cubicBezTo>
                  <a:cubicBezTo>
                    <a:pt x="471527" y="274562"/>
                    <a:pt x="465416" y="277043"/>
                    <a:pt x="458996" y="27705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30" name="Google Shape;530;p38"/>
            <p:cNvSpPr/>
            <p:nvPr/>
          </p:nvSpPr>
          <p:spPr>
            <a:xfrm>
              <a:off x="10363922" y="7392669"/>
              <a:ext cx="38623" cy="426604"/>
            </a:xfrm>
            <a:custGeom>
              <a:rect b="b" l="l" r="r" t="t"/>
              <a:pathLst>
                <a:path extrusionOk="0" h="570708" w="51670">
                  <a:moveTo>
                    <a:pt x="25366" y="569978"/>
                  </a:moveTo>
                  <a:cubicBezTo>
                    <a:pt x="11722" y="569978"/>
                    <a:pt x="673" y="558922"/>
                    <a:pt x="673" y="545285"/>
                  </a:cubicBezTo>
                  <a:lnTo>
                    <a:pt x="-1611" y="23962"/>
                  </a:lnTo>
                  <a:cubicBezTo>
                    <a:pt x="-1611" y="10325"/>
                    <a:pt x="9439" y="-731"/>
                    <a:pt x="23081" y="-731"/>
                  </a:cubicBezTo>
                  <a:lnTo>
                    <a:pt x="23081" y="-731"/>
                  </a:lnTo>
                  <a:cubicBezTo>
                    <a:pt x="36724" y="-731"/>
                    <a:pt x="47774" y="10325"/>
                    <a:pt x="47774" y="23962"/>
                  </a:cubicBezTo>
                  <a:lnTo>
                    <a:pt x="50059" y="545285"/>
                  </a:lnTo>
                  <a:cubicBezTo>
                    <a:pt x="50059" y="558922"/>
                    <a:pt x="39009" y="569978"/>
                    <a:pt x="25366" y="56997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531" name="Google Shape;531;p38"/>
          <p:cNvSpPr txBox="1"/>
          <p:nvPr>
            <p:ph idx="1" type="body"/>
          </p:nvPr>
        </p:nvSpPr>
        <p:spPr>
          <a:xfrm>
            <a:off x="614575" y="4051550"/>
            <a:ext cx="3999300" cy="17196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Dogs can smell feelings.</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3"/>
        </a:solidFill>
      </p:bgPr>
    </p:bg>
    <p:spTree>
      <p:nvGrpSpPr>
        <p:cNvPr id="535" name="Shape 535"/>
        <p:cNvGrpSpPr/>
        <p:nvPr/>
      </p:nvGrpSpPr>
      <p:grpSpPr>
        <a:xfrm>
          <a:off x="0" y="0"/>
          <a:ext cx="0" cy="0"/>
          <a:chOff x="0" y="0"/>
          <a:chExt cx="0" cy="0"/>
        </a:xfrm>
      </p:grpSpPr>
      <p:sp>
        <p:nvSpPr>
          <p:cNvPr id="536" name="Google Shape;536;p39"/>
          <p:cNvSpPr txBox="1"/>
          <p:nvPr>
            <p:ph type="title"/>
          </p:nvPr>
        </p:nvSpPr>
        <p:spPr>
          <a:xfrm>
            <a:off x="766950" y="527400"/>
            <a:ext cx="106581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537" name="Google Shape;537;p39"/>
          <p:cNvSpPr txBox="1"/>
          <p:nvPr>
            <p:ph idx="1" type="body"/>
          </p:nvPr>
        </p:nvSpPr>
        <p:spPr>
          <a:xfrm>
            <a:off x="1046400" y="3924399"/>
            <a:ext cx="2923500" cy="21786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1800"/>
              <a:t>Far far away, behind the word mountains, far from the countries Vokalia and Consonantia, there live the blind texts.</a:t>
            </a:r>
            <a:endParaRPr sz="1800"/>
          </a:p>
        </p:txBody>
      </p:sp>
      <p:sp>
        <p:nvSpPr>
          <p:cNvPr id="538" name="Google Shape;538;p39"/>
          <p:cNvSpPr txBox="1"/>
          <p:nvPr>
            <p:ph idx="2" type="subTitle"/>
          </p:nvPr>
        </p:nvSpPr>
        <p:spPr>
          <a:xfrm>
            <a:off x="1046400" y="3044925"/>
            <a:ext cx="2923500" cy="6348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b="0" lang="en">
                <a:solidFill>
                  <a:schemeClr val="accent6"/>
                </a:solidFill>
                <a:latin typeface="Aclonica"/>
                <a:ea typeface="Aclonica"/>
                <a:cs typeface="Aclonica"/>
                <a:sym typeface="Aclonica"/>
              </a:rPr>
              <a:t>Erika V.</a:t>
            </a:r>
            <a:endParaRPr b="0">
              <a:solidFill>
                <a:schemeClr val="accent6"/>
              </a:solidFill>
              <a:latin typeface="Aclonica"/>
              <a:ea typeface="Aclonica"/>
              <a:cs typeface="Aclonica"/>
              <a:sym typeface="Aclonica"/>
            </a:endParaRPr>
          </a:p>
        </p:txBody>
      </p:sp>
      <p:sp>
        <p:nvSpPr>
          <p:cNvPr id="539" name="Google Shape;539;p39"/>
          <p:cNvSpPr txBox="1"/>
          <p:nvPr>
            <p:ph idx="3" type="body"/>
          </p:nvPr>
        </p:nvSpPr>
        <p:spPr>
          <a:xfrm>
            <a:off x="4671600" y="3924411"/>
            <a:ext cx="2848800" cy="21786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1800"/>
              <a:t>Far far away, behind the word mountains, far from the countries Vokalia and Consonantia, there live the blind texts.</a:t>
            </a:r>
            <a:endParaRPr sz="1800"/>
          </a:p>
        </p:txBody>
      </p:sp>
      <p:sp>
        <p:nvSpPr>
          <p:cNvPr id="540" name="Google Shape;540;p39"/>
          <p:cNvSpPr txBox="1"/>
          <p:nvPr>
            <p:ph idx="4" type="subTitle"/>
          </p:nvPr>
        </p:nvSpPr>
        <p:spPr>
          <a:xfrm>
            <a:off x="4671600" y="3044925"/>
            <a:ext cx="2848800" cy="6348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b="0" lang="en">
                <a:solidFill>
                  <a:schemeClr val="accent6"/>
                </a:solidFill>
                <a:latin typeface="Aclonica"/>
                <a:ea typeface="Aclonica"/>
                <a:cs typeface="Aclonica"/>
                <a:sym typeface="Aclonica"/>
              </a:rPr>
              <a:t>John S.</a:t>
            </a:r>
            <a:endParaRPr b="0">
              <a:solidFill>
                <a:schemeClr val="accent6"/>
              </a:solidFill>
              <a:latin typeface="Aclonica"/>
              <a:ea typeface="Aclonica"/>
              <a:cs typeface="Aclonica"/>
              <a:sym typeface="Aclonica"/>
            </a:endParaRPr>
          </a:p>
        </p:txBody>
      </p:sp>
      <p:sp>
        <p:nvSpPr>
          <p:cNvPr id="541" name="Google Shape;541;p39"/>
          <p:cNvSpPr txBox="1"/>
          <p:nvPr>
            <p:ph idx="5" type="body"/>
          </p:nvPr>
        </p:nvSpPr>
        <p:spPr>
          <a:xfrm>
            <a:off x="8259450" y="3924399"/>
            <a:ext cx="2848800" cy="21786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sz="1800"/>
              <a:t>Far far away, behind the word mountains, far from the countries Vokalia and Consonantia, there live the blind texts.</a:t>
            </a:r>
            <a:endParaRPr sz="1800"/>
          </a:p>
        </p:txBody>
      </p:sp>
      <p:sp>
        <p:nvSpPr>
          <p:cNvPr id="542" name="Google Shape;542;p39"/>
          <p:cNvSpPr txBox="1"/>
          <p:nvPr>
            <p:ph idx="6" type="subTitle"/>
          </p:nvPr>
        </p:nvSpPr>
        <p:spPr>
          <a:xfrm>
            <a:off x="8259450" y="3044925"/>
            <a:ext cx="2848800" cy="6348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b="0" lang="en">
                <a:solidFill>
                  <a:schemeClr val="accent6"/>
                </a:solidFill>
                <a:latin typeface="Aclonica"/>
                <a:ea typeface="Aclonica"/>
                <a:cs typeface="Aclonica"/>
                <a:sym typeface="Aclonica"/>
              </a:rPr>
              <a:t>Marie M.</a:t>
            </a:r>
            <a:endParaRPr b="0">
              <a:solidFill>
                <a:schemeClr val="accent6"/>
              </a:solidFill>
              <a:latin typeface="Aclonica"/>
              <a:ea typeface="Aclonica"/>
              <a:cs typeface="Aclonica"/>
              <a:sym typeface="Aclonica"/>
            </a:endParaRPr>
          </a:p>
        </p:txBody>
      </p:sp>
      <p:pic>
        <p:nvPicPr>
          <p:cNvPr id="543" name="Google Shape;543;p39"/>
          <p:cNvPicPr preferRelativeResize="0"/>
          <p:nvPr/>
        </p:nvPicPr>
        <p:blipFill rotWithShape="1">
          <a:blip r:embed="rId3">
            <a:alphaModFix/>
          </a:blip>
          <a:srcRect b="61743" l="33004" r="25212" t="8689"/>
          <a:stretch/>
        </p:blipFill>
        <p:spPr>
          <a:xfrm>
            <a:off x="1862250" y="1566175"/>
            <a:ext cx="1299300" cy="1299600"/>
          </a:xfrm>
          <a:prstGeom prst="ellipse">
            <a:avLst/>
          </a:prstGeom>
          <a:noFill/>
          <a:ln>
            <a:noFill/>
          </a:ln>
        </p:spPr>
      </p:pic>
      <p:pic>
        <p:nvPicPr>
          <p:cNvPr id="544" name="Google Shape;544;p39"/>
          <p:cNvPicPr preferRelativeResize="0"/>
          <p:nvPr/>
        </p:nvPicPr>
        <p:blipFill rotWithShape="1">
          <a:blip r:embed="rId4">
            <a:alphaModFix/>
          </a:blip>
          <a:srcRect b="14540" l="32897" r="25727" t="19488"/>
          <a:stretch/>
        </p:blipFill>
        <p:spPr>
          <a:xfrm>
            <a:off x="5446351" y="1566175"/>
            <a:ext cx="1299300" cy="1299600"/>
          </a:xfrm>
          <a:prstGeom prst="ellipse">
            <a:avLst/>
          </a:prstGeom>
          <a:noFill/>
          <a:ln>
            <a:noFill/>
          </a:ln>
        </p:spPr>
      </p:pic>
      <p:pic>
        <p:nvPicPr>
          <p:cNvPr id="545" name="Google Shape;545;p39"/>
          <p:cNvPicPr preferRelativeResize="0"/>
          <p:nvPr/>
        </p:nvPicPr>
        <p:blipFill rotWithShape="1">
          <a:blip r:embed="rId5">
            <a:alphaModFix/>
          </a:blip>
          <a:srcRect b="50920" l="24173" r="0" t="0"/>
          <a:stretch/>
        </p:blipFill>
        <p:spPr>
          <a:xfrm>
            <a:off x="9030452" y="1566175"/>
            <a:ext cx="1299300" cy="1299600"/>
          </a:xfrm>
          <a:prstGeom prst="ellipse">
            <a:avLst/>
          </a:prstGeom>
          <a:noFill/>
          <a:ln>
            <a:noFill/>
          </a:ln>
        </p:spPr>
      </p:pic>
      <p:cxnSp>
        <p:nvCxnSpPr>
          <p:cNvPr id="546" name="Google Shape;546;p39"/>
          <p:cNvCxnSpPr/>
          <p:nvPr/>
        </p:nvCxnSpPr>
        <p:spPr>
          <a:xfrm>
            <a:off x="935220" y="3695800"/>
            <a:ext cx="3136200" cy="0"/>
          </a:xfrm>
          <a:prstGeom prst="straightConnector1">
            <a:avLst/>
          </a:prstGeom>
          <a:noFill/>
          <a:ln cap="flat" cmpd="sng" w="9525">
            <a:solidFill>
              <a:schemeClr val="accent6"/>
            </a:solidFill>
            <a:prstDash val="solid"/>
            <a:round/>
            <a:headEnd len="med" w="med" type="none"/>
            <a:tailEnd len="med" w="med" type="none"/>
          </a:ln>
        </p:spPr>
      </p:cxnSp>
      <p:cxnSp>
        <p:nvCxnSpPr>
          <p:cNvPr id="547" name="Google Shape;547;p39"/>
          <p:cNvCxnSpPr/>
          <p:nvPr/>
        </p:nvCxnSpPr>
        <p:spPr>
          <a:xfrm>
            <a:off x="4546570" y="3695800"/>
            <a:ext cx="3136200" cy="0"/>
          </a:xfrm>
          <a:prstGeom prst="straightConnector1">
            <a:avLst/>
          </a:prstGeom>
          <a:noFill/>
          <a:ln cap="flat" cmpd="sng" w="9525">
            <a:solidFill>
              <a:schemeClr val="accent6"/>
            </a:solidFill>
            <a:prstDash val="solid"/>
            <a:round/>
            <a:headEnd len="med" w="med" type="none"/>
            <a:tailEnd len="med" w="med" type="none"/>
          </a:ln>
        </p:spPr>
      </p:cxnSp>
      <p:cxnSp>
        <p:nvCxnSpPr>
          <p:cNvPr id="548" name="Google Shape;548;p39"/>
          <p:cNvCxnSpPr/>
          <p:nvPr/>
        </p:nvCxnSpPr>
        <p:spPr>
          <a:xfrm>
            <a:off x="8111995" y="3695800"/>
            <a:ext cx="3136200" cy="0"/>
          </a:xfrm>
          <a:prstGeom prst="straightConnector1">
            <a:avLst/>
          </a:prstGeom>
          <a:noFill/>
          <a:ln cap="flat" cmpd="sng" w="9525">
            <a:solidFill>
              <a:schemeClr val="accent6"/>
            </a:solidFill>
            <a:prstDash val="solid"/>
            <a:round/>
            <a:headEnd len="med" w="med" type="none"/>
            <a:tailEnd len="med" w="med" type="none"/>
          </a:ln>
        </p:spPr>
      </p:cxn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2" name="Shape 552"/>
        <p:cNvGrpSpPr/>
        <p:nvPr/>
      </p:nvGrpSpPr>
      <p:grpSpPr>
        <a:xfrm>
          <a:off x="0" y="0"/>
          <a:ext cx="0" cy="0"/>
          <a:chOff x="0" y="0"/>
          <a:chExt cx="0" cy="0"/>
        </a:xfrm>
      </p:grpSpPr>
      <p:sp>
        <p:nvSpPr>
          <p:cNvPr id="553" name="Google Shape;553;p40"/>
          <p:cNvSpPr/>
          <p:nvPr/>
        </p:nvSpPr>
        <p:spPr>
          <a:xfrm>
            <a:off x="1458598" y="892050"/>
            <a:ext cx="7832700" cy="50739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sp>
        <p:nvSpPr>
          <p:cNvPr id="554" name="Google Shape;554;p40"/>
          <p:cNvSpPr txBox="1"/>
          <p:nvPr>
            <p:ph type="title"/>
          </p:nvPr>
        </p:nvSpPr>
        <p:spPr>
          <a:xfrm>
            <a:off x="1930625" y="1675650"/>
            <a:ext cx="5162400" cy="1787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5000"/>
              <a:t>Presenting a website or an app?</a:t>
            </a:r>
            <a:endParaRPr sz="5000"/>
          </a:p>
        </p:txBody>
      </p:sp>
      <p:sp>
        <p:nvSpPr>
          <p:cNvPr id="555" name="Google Shape;555;p40"/>
          <p:cNvSpPr txBox="1"/>
          <p:nvPr>
            <p:ph idx="1" type="body"/>
          </p:nvPr>
        </p:nvSpPr>
        <p:spPr>
          <a:xfrm>
            <a:off x="1930625" y="3621150"/>
            <a:ext cx="5162400" cy="15612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556" name="Google Shape;556;p40"/>
          <p:cNvGrpSpPr/>
          <p:nvPr/>
        </p:nvGrpSpPr>
        <p:grpSpPr>
          <a:xfrm>
            <a:off x="7579315" y="656999"/>
            <a:ext cx="2721600" cy="5544000"/>
            <a:chOff x="1020040" y="533174"/>
            <a:chExt cx="2721600" cy="5544000"/>
          </a:xfrm>
        </p:grpSpPr>
        <p:sp>
          <p:nvSpPr>
            <p:cNvPr id="557" name="Google Shape;557;p40"/>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58" name="Google Shape;558;p40"/>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59" name="Google Shape;559;p40"/>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560" name="Google Shape;560;p40"/>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1" name="Google Shape;561;p40"/>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2" name="Google Shape;562;p40"/>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6" name="Shape 566"/>
        <p:cNvGrpSpPr/>
        <p:nvPr/>
      </p:nvGrpSpPr>
      <p:grpSpPr>
        <a:xfrm>
          <a:off x="0" y="0"/>
          <a:ext cx="0" cy="0"/>
          <a:chOff x="0" y="0"/>
          <a:chExt cx="0" cy="0"/>
        </a:xfrm>
      </p:grpSpPr>
      <p:sp>
        <p:nvSpPr>
          <p:cNvPr id="567" name="Google Shape;567;p41"/>
          <p:cNvSpPr/>
          <p:nvPr/>
        </p:nvSpPr>
        <p:spPr>
          <a:xfrm>
            <a:off x="3020823" y="892050"/>
            <a:ext cx="7832700" cy="5073900"/>
          </a:xfrm>
          <a:prstGeom prst="roundRect">
            <a:avLst>
              <a:gd fmla="val 6512" name="adj"/>
            </a:avLst>
          </a:prstGeom>
          <a:solidFill>
            <a:schemeClr val="lt2"/>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Didact Gothic"/>
              <a:ea typeface="Didact Gothic"/>
              <a:cs typeface="Didact Gothic"/>
              <a:sym typeface="Didact Gothic"/>
            </a:endParaRPr>
          </a:p>
        </p:txBody>
      </p:sp>
      <p:grpSp>
        <p:nvGrpSpPr>
          <p:cNvPr id="568" name="Google Shape;568;p41"/>
          <p:cNvGrpSpPr/>
          <p:nvPr/>
        </p:nvGrpSpPr>
        <p:grpSpPr>
          <a:xfrm rot="5400000">
            <a:off x="262815" y="1360894"/>
            <a:ext cx="5778042" cy="3955122"/>
            <a:chOff x="2345366" y="140711"/>
            <a:chExt cx="6483441" cy="4437974"/>
          </a:xfrm>
        </p:grpSpPr>
        <p:sp>
          <p:nvSpPr>
            <p:cNvPr id="569" name="Google Shape;569;p41"/>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grpSp>
          <p:nvGrpSpPr>
            <p:cNvPr id="570" name="Google Shape;570;p41"/>
            <p:cNvGrpSpPr/>
            <p:nvPr/>
          </p:nvGrpSpPr>
          <p:grpSpPr>
            <a:xfrm>
              <a:off x="2345366" y="140711"/>
              <a:ext cx="6483441" cy="4437974"/>
              <a:chOff x="390725" y="192901"/>
              <a:chExt cx="9367780" cy="6412330"/>
            </a:xfrm>
          </p:grpSpPr>
          <p:sp>
            <p:nvSpPr>
              <p:cNvPr id="571" name="Google Shape;571;p41"/>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nvGrpSpPr>
              <p:cNvPr id="572" name="Google Shape;572;p41"/>
              <p:cNvGrpSpPr/>
              <p:nvPr/>
            </p:nvGrpSpPr>
            <p:grpSpPr>
              <a:xfrm>
                <a:off x="9036100" y="3183177"/>
                <a:ext cx="492960" cy="492960"/>
                <a:chOff x="9132580" y="3159701"/>
                <a:chExt cx="371233" cy="371233"/>
              </a:xfrm>
            </p:grpSpPr>
            <p:sp>
              <p:nvSpPr>
                <p:cNvPr id="573" name="Google Shape;573;p41"/>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74" name="Google Shape;574;p41"/>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75" name="Google Shape;575;p41"/>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nvGrpSpPr>
              <p:cNvPr id="576" name="Google Shape;576;p41"/>
              <p:cNvGrpSpPr/>
              <p:nvPr/>
            </p:nvGrpSpPr>
            <p:grpSpPr>
              <a:xfrm>
                <a:off x="390725" y="192901"/>
                <a:ext cx="9367780" cy="6412330"/>
                <a:chOff x="1194635" y="234866"/>
                <a:chExt cx="9244824" cy="6489556"/>
              </a:xfrm>
            </p:grpSpPr>
            <p:sp>
              <p:nvSpPr>
                <p:cNvPr id="577" name="Google Shape;577;p41"/>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78" name="Google Shape;578;p41"/>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79" name="Google Shape;579;p41"/>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80" name="Google Shape;580;p41"/>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81" name="Google Shape;581;p41"/>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82" name="Google Shape;582;p41"/>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83" name="Google Shape;583;p41"/>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84" name="Google Shape;584;p41"/>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85" name="Google Shape;585;p41"/>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86" name="Google Shape;586;p41"/>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87" name="Google Shape;587;p41"/>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88" name="Google Shape;588;p41"/>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89" name="Google Shape;589;p41"/>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90" name="Google Shape;590;p41"/>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91" name="Google Shape;591;p41"/>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92" name="Google Shape;592;p41"/>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593" name="Google Shape;593;p41"/>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sp>
          <p:nvSpPr>
            <p:cNvPr id="594" name="Google Shape;594;p41"/>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sp>
          <p:nvSpPr>
            <p:cNvPr id="595" name="Google Shape;595;p41"/>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1" i="0" sz="1400" u="none" cap="none" strike="noStrike">
                <a:solidFill>
                  <a:srgbClr val="000000"/>
                </a:solidFill>
              </a:endParaRPr>
            </a:p>
          </p:txBody>
        </p:sp>
      </p:grpSp>
      <p:sp>
        <p:nvSpPr>
          <p:cNvPr id="596" name="Google Shape;596;p41"/>
          <p:cNvSpPr txBox="1"/>
          <p:nvPr>
            <p:ph type="title"/>
          </p:nvPr>
        </p:nvSpPr>
        <p:spPr>
          <a:xfrm>
            <a:off x="5359625" y="1675650"/>
            <a:ext cx="5162400" cy="1787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sz="5000">
                <a:solidFill>
                  <a:schemeClr val="accent4"/>
                </a:solidFill>
              </a:rPr>
              <a:t>Presenting a website or an app?</a:t>
            </a:r>
            <a:endParaRPr sz="5000">
              <a:solidFill>
                <a:schemeClr val="accent4"/>
              </a:solidFill>
            </a:endParaRPr>
          </a:p>
        </p:txBody>
      </p:sp>
      <p:sp>
        <p:nvSpPr>
          <p:cNvPr id="597" name="Google Shape;597;p41"/>
          <p:cNvSpPr txBox="1"/>
          <p:nvPr>
            <p:ph idx="1" type="body"/>
          </p:nvPr>
        </p:nvSpPr>
        <p:spPr>
          <a:xfrm>
            <a:off x="5359625" y="3621150"/>
            <a:ext cx="5162400" cy="15612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1" name="Shape 601"/>
        <p:cNvGrpSpPr/>
        <p:nvPr/>
      </p:nvGrpSpPr>
      <p:grpSpPr>
        <a:xfrm>
          <a:off x="0" y="0"/>
          <a:ext cx="0" cy="0"/>
          <a:chOff x="0" y="0"/>
          <a:chExt cx="0" cy="0"/>
        </a:xfrm>
      </p:grpSpPr>
      <p:sp>
        <p:nvSpPr>
          <p:cNvPr id="602" name="Google Shape;602;p42"/>
          <p:cNvSpPr txBox="1"/>
          <p:nvPr>
            <p:ph type="title"/>
          </p:nvPr>
        </p:nvSpPr>
        <p:spPr>
          <a:xfrm>
            <a:off x="2576950" y="2065300"/>
            <a:ext cx="7038300" cy="1278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Thank you!</a:t>
            </a:r>
            <a:endParaRPr/>
          </a:p>
        </p:txBody>
      </p:sp>
      <p:sp>
        <p:nvSpPr>
          <p:cNvPr id="603" name="Google Shape;603;p42"/>
          <p:cNvSpPr txBox="1"/>
          <p:nvPr>
            <p:ph idx="1" type="subTitle"/>
          </p:nvPr>
        </p:nvSpPr>
        <p:spPr>
          <a:xfrm>
            <a:off x="2576763" y="3343623"/>
            <a:ext cx="7038300" cy="5307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Do you have any questions?</a:t>
            </a:r>
            <a:endParaRPr/>
          </a:p>
        </p:txBody>
      </p:sp>
      <p:sp>
        <p:nvSpPr>
          <p:cNvPr id="604" name="Google Shape;604;p42"/>
          <p:cNvSpPr txBox="1"/>
          <p:nvPr>
            <p:ph idx="2" type="body"/>
          </p:nvPr>
        </p:nvSpPr>
        <p:spPr>
          <a:xfrm>
            <a:off x="2576813" y="3834150"/>
            <a:ext cx="7038300" cy="985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hello@mail.com</a:t>
            </a:r>
            <a:endParaRPr/>
          </a:p>
          <a:p>
            <a:pPr indent="0" lvl="0" marL="0" rtl="0" algn="ctr">
              <a:spcBef>
                <a:spcPts val="0"/>
              </a:spcBef>
              <a:spcAft>
                <a:spcPts val="0"/>
              </a:spcAft>
              <a:buNone/>
            </a:pPr>
            <a:r>
              <a:rPr lang="en"/>
              <a:t>555-111-222</a:t>
            </a:r>
            <a:endParaRPr/>
          </a:p>
          <a:p>
            <a:pPr indent="0" lvl="0" marL="0" rtl="0" algn="ctr">
              <a:spcBef>
                <a:spcPts val="0"/>
              </a:spcBef>
              <a:spcAft>
                <a:spcPts val="0"/>
              </a:spcAft>
              <a:buNone/>
            </a:pPr>
            <a:r>
              <a:rPr lang="en"/>
              <a:t>mydomain.com</a:t>
            </a:r>
            <a:endParaRPr/>
          </a:p>
        </p:txBody>
      </p:sp>
      <p:sp>
        <p:nvSpPr>
          <p:cNvPr id="605" name="Google Shape;605;p42"/>
          <p:cNvSpPr/>
          <p:nvPr/>
        </p:nvSpPr>
        <p:spPr>
          <a:xfrm>
            <a:off x="5969689" y="4990175"/>
            <a:ext cx="105460" cy="228642"/>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606" name="Google Shape;606;p42"/>
          <p:cNvGrpSpPr/>
          <p:nvPr/>
        </p:nvGrpSpPr>
        <p:grpSpPr>
          <a:xfrm>
            <a:off x="6280034" y="4984669"/>
            <a:ext cx="239847" cy="239901"/>
            <a:chOff x="5162200" y="4097750"/>
            <a:chExt cx="338385" cy="338414"/>
          </a:xfrm>
        </p:grpSpPr>
        <p:sp>
          <p:nvSpPr>
            <p:cNvPr id="607" name="Google Shape;607;p42"/>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8" name="Google Shape;608;p42"/>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09" name="Google Shape;609;p42"/>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610" name="Google Shape;610;p42"/>
          <p:cNvSpPr/>
          <p:nvPr/>
        </p:nvSpPr>
        <p:spPr>
          <a:xfrm>
            <a:off x="5542863" y="5014276"/>
            <a:ext cx="221815" cy="180436"/>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id="611" name="Google Shape;611;p42"/>
          <p:cNvPicPr preferRelativeResize="0"/>
          <p:nvPr/>
        </p:nvPicPr>
        <p:blipFill rotWithShape="1">
          <a:blip r:embed="rId3">
            <a:alphaModFix/>
          </a:blip>
          <a:srcRect b="0" l="3900" r="3900" t="0"/>
          <a:stretch/>
        </p:blipFill>
        <p:spPr>
          <a:xfrm>
            <a:off x="5301175" y="723675"/>
            <a:ext cx="1460400" cy="1509600"/>
          </a:xfrm>
          <a:prstGeom prst="ellipse">
            <a:avLst/>
          </a:prstGeom>
          <a:noFill/>
          <a:ln>
            <a:noFill/>
          </a:ln>
        </p:spPr>
      </p:pic>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5" name="Shape 615"/>
        <p:cNvGrpSpPr/>
        <p:nvPr/>
      </p:nvGrpSpPr>
      <p:grpSpPr>
        <a:xfrm>
          <a:off x="0" y="0"/>
          <a:ext cx="0" cy="0"/>
          <a:chOff x="0" y="0"/>
          <a:chExt cx="0" cy="0"/>
        </a:xfrm>
      </p:grpSpPr>
      <p:sp>
        <p:nvSpPr>
          <p:cNvPr id="616" name="Google Shape;616;p43"/>
          <p:cNvSpPr txBox="1"/>
          <p:nvPr>
            <p:ph idx="5" type="body"/>
          </p:nvPr>
        </p:nvSpPr>
        <p:spPr>
          <a:xfrm>
            <a:off x="6363900" y="4914257"/>
            <a:ext cx="4977300" cy="13905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Lorem ipsum dolor sit amet, consectetuer adipiscing elit. </a:t>
            </a:r>
            <a:endParaRPr/>
          </a:p>
          <a:p>
            <a:pPr indent="0" lvl="0" marL="0" rtl="0" algn="ctr">
              <a:spcBef>
                <a:spcPts val="0"/>
              </a:spcBef>
              <a:spcAft>
                <a:spcPts val="0"/>
              </a:spcAft>
              <a:buNone/>
            </a:pPr>
            <a:r>
              <a:rPr lang="en"/>
              <a:t>Aenean commodo ligula eget dolor. </a:t>
            </a:r>
            <a:endParaRPr/>
          </a:p>
        </p:txBody>
      </p:sp>
      <p:sp>
        <p:nvSpPr>
          <p:cNvPr id="617" name="Google Shape;617;p43"/>
          <p:cNvSpPr txBox="1"/>
          <p:nvPr>
            <p:ph type="title"/>
          </p:nvPr>
        </p:nvSpPr>
        <p:spPr>
          <a:xfrm>
            <a:off x="850650" y="316225"/>
            <a:ext cx="10490700" cy="924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Today is Monday April 15th.</a:t>
            </a:r>
            <a:endParaRPr/>
          </a:p>
        </p:txBody>
      </p:sp>
      <p:sp>
        <p:nvSpPr>
          <p:cNvPr id="618" name="Google Shape;618;p43"/>
          <p:cNvSpPr txBox="1"/>
          <p:nvPr>
            <p:ph idx="1" type="body"/>
          </p:nvPr>
        </p:nvSpPr>
        <p:spPr>
          <a:xfrm>
            <a:off x="850650" y="2475900"/>
            <a:ext cx="4910400" cy="3522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Lorem ipsum dolor sit amet, consectetuer adipiscing elit. </a:t>
            </a:r>
            <a:endParaRPr/>
          </a:p>
          <a:p>
            <a:pPr indent="0" lvl="0" marL="0" rtl="0" algn="l">
              <a:spcBef>
                <a:spcPts val="0"/>
              </a:spcBef>
              <a:spcAft>
                <a:spcPts val="0"/>
              </a:spcAft>
              <a:buNone/>
            </a:pPr>
            <a:r>
              <a:rPr lang="en"/>
              <a:t>Aenean commodo ligula eget dolor. Aenean massa.</a:t>
            </a:r>
            <a:endParaRPr/>
          </a:p>
        </p:txBody>
      </p:sp>
      <p:sp>
        <p:nvSpPr>
          <p:cNvPr id="619" name="Google Shape;619;p43"/>
          <p:cNvSpPr txBox="1"/>
          <p:nvPr>
            <p:ph idx="2" type="subTitle"/>
          </p:nvPr>
        </p:nvSpPr>
        <p:spPr>
          <a:xfrm>
            <a:off x="850650" y="1523400"/>
            <a:ext cx="4910400" cy="563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Agenda</a:t>
            </a:r>
            <a:endParaRPr/>
          </a:p>
        </p:txBody>
      </p:sp>
      <p:sp>
        <p:nvSpPr>
          <p:cNvPr id="620" name="Google Shape;620;p43"/>
          <p:cNvSpPr txBox="1"/>
          <p:nvPr>
            <p:ph idx="3" type="body"/>
          </p:nvPr>
        </p:nvSpPr>
        <p:spPr>
          <a:xfrm>
            <a:off x="6363900" y="2323475"/>
            <a:ext cx="4977300" cy="1390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Lorem ipsum dolor sit amet, consectetuer adipiscing elit. </a:t>
            </a:r>
            <a:endParaRPr/>
          </a:p>
          <a:p>
            <a:pPr indent="0" lvl="0" marL="0" rtl="0" algn="ctr">
              <a:spcBef>
                <a:spcPts val="0"/>
              </a:spcBef>
              <a:spcAft>
                <a:spcPts val="0"/>
              </a:spcAft>
              <a:buNone/>
            </a:pPr>
            <a:r>
              <a:rPr lang="en"/>
              <a:t>Aenean commodo ligula eget dolor. Aenean massa.</a:t>
            </a:r>
            <a:endParaRPr/>
          </a:p>
        </p:txBody>
      </p:sp>
      <p:sp>
        <p:nvSpPr>
          <p:cNvPr id="621" name="Google Shape;621;p43"/>
          <p:cNvSpPr txBox="1"/>
          <p:nvPr>
            <p:ph idx="4" type="subTitle"/>
          </p:nvPr>
        </p:nvSpPr>
        <p:spPr>
          <a:xfrm>
            <a:off x="6363900" y="1500450"/>
            <a:ext cx="4977300" cy="563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Reminders</a:t>
            </a:r>
            <a:endParaRPr/>
          </a:p>
        </p:txBody>
      </p:sp>
      <p:sp>
        <p:nvSpPr>
          <p:cNvPr id="622" name="Google Shape;622;p43"/>
          <p:cNvSpPr txBox="1"/>
          <p:nvPr>
            <p:ph idx="6" type="subTitle"/>
          </p:nvPr>
        </p:nvSpPr>
        <p:spPr>
          <a:xfrm>
            <a:off x="6363900" y="4085213"/>
            <a:ext cx="4977300" cy="5631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26" name="Shape 626"/>
        <p:cNvGrpSpPr/>
        <p:nvPr/>
      </p:nvGrpSpPr>
      <p:grpSpPr>
        <a:xfrm>
          <a:off x="0" y="0"/>
          <a:ext cx="0" cy="0"/>
          <a:chOff x="0" y="0"/>
          <a:chExt cx="0" cy="0"/>
        </a:xfrm>
      </p:grpSpPr>
      <p:sp>
        <p:nvSpPr>
          <p:cNvPr id="627" name="Google Shape;627;p44"/>
          <p:cNvSpPr txBox="1"/>
          <p:nvPr>
            <p:ph type="title"/>
          </p:nvPr>
        </p:nvSpPr>
        <p:spPr>
          <a:xfrm>
            <a:off x="850650" y="896200"/>
            <a:ext cx="1049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Certificate of Completion</a:t>
            </a:r>
            <a:endParaRPr/>
          </a:p>
        </p:txBody>
      </p:sp>
      <p:sp>
        <p:nvSpPr>
          <p:cNvPr id="628" name="Google Shape;628;p44"/>
          <p:cNvSpPr txBox="1"/>
          <p:nvPr>
            <p:ph idx="1" type="subTitle"/>
          </p:nvPr>
        </p:nvSpPr>
        <p:spPr>
          <a:xfrm>
            <a:off x="963188" y="5046788"/>
            <a:ext cx="36990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05/26/2024</a:t>
            </a:r>
            <a:endParaRPr/>
          </a:p>
        </p:txBody>
      </p:sp>
      <p:sp>
        <p:nvSpPr>
          <p:cNvPr id="629" name="Google Shape;629;p44"/>
          <p:cNvSpPr txBox="1"/>
          <p:nvPr>
            <p:ph idx="2" type="subTitle"/>
          </p:nvPr>
        </p:nvSpPr>
        <p:spPr>
          <a:xfrm>
            <a:off x="963188" y="5504288"/>
            <a:ext cx="36990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Date</a:t>
            </a:r>
            <a:endParaRPr/>
          </a:p>
        </p:txBody>
      </p:sp>
      <p:sp>
        <p:nvSpPr>
          <p:cNvPr id="630" name="Google Shape;630;p44"/>
          <p:cNvSpPr txBox="1"/>
          <p:nvPr>
            <p:ph idx="4" type="subTitle"/>
          </p:nvPr>
        </p:nvSpPr>
        <p:spPr>
          <a:xfrm>
            <a:off x="7529813" y="5504288"/>
            <a:ext cx="36990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Signature</a:t>
            </a:r>
            <a:endParaRPr/>
          </a:p>
        </p:txBody>
      </p:sp>
      <p:sp>
        <p:nvSpPr>
          <p:cNvPr id="631" name="Google Shape;631;p44"/>
          <p:cNvSpPr txBox="1"/>
          <p:nvPr>
            <p:ph idx="5" type="subTitle"/>
          </p:nvPr>
        </p:nvSpPr>
        <p:spPr>
          <a:xfrm>
            <a:off x="3124958" y="4277763"/>
            <a:ext cx="59421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Congratulations!</a:t>
            </a:r>
            <a:endParaRPr/>
          </a:p>
        </p:txBody>
      </p:sp>
      <p:sp>
        <p:nvSpPr>
          <p:cNvPr id="632" name="Google Shape;632;p44"/>
          <p:cNvSpPr txBox="1"/>
          <p:nvPr>
            <p:ph idx="6" type="title"/>
          </p:nvPr>
        </p:nvSpPr>
        <p:spPr>
          <a:xfrm>
            <a:off x="2252850" y="3743488"/>
            <a:ext cx="7686300" cy="6867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solidFill>
                  <a:schemeClr val="accent6"/>
                </a:solidFill>
              </a:rPr>
              <a:t>This course.</a:t>
            </a:r>
            <a:endParaRPr>
              <a:solidFill>
                <a:schemeClr val="accent6"/>
              </a:solidFill>
            </a:endParaRPr>
          </a:p>
        </p:txBody>
      </p:sp>
      <p:sp>
        <p:nvSpPr>
          <p:cNvPr id="633" name="Google Shape;633;p44"/>
          <p:cNvSpPr txBox="1"/>
          <p:nvPr>
            <p:ph idx="7" type="subTitle"/>
          </p:nvPr>
        </p:nvSpPr>
        <p:spPr>
          <a:xfrm>
            <a:off x="3124958" y="3285988"/>
            <a:ext cx="5942100" cy="457500"/>
          </a:xfrm>
          <a:prstGeom prst="rect">
            <a:avLst/>
          </a:prstGeom>
        </p:spPr>
        <p:txBody>
          <a:bodyPr anchorCtr="0" anchor="t" bIns="121900" lIns="121900" spcFirstLastPara="1" rIns="121900" wrap="square" tIns="121900">
            <a:normAutofit lnSpcReduction="20000"/>
          </a:bodyPr>
          <a:lstStyle/>
          <a:p>
            <a:pPr indent="0" lvl="0" marL="0" rtl="0" algn="ctr">
              <a:spcBef>
                <a:spcPts val="0"/>
              </a:spcBef>
              <a:spcAft>
                <a:spcPts val="0"/>
              </a:spcAft>
              <a:buNone/>
            </a:pPr>
            <a:r>
              <a:rPr lang="en"/>
              <a:t>You have successfully completed</a:t>
            </a:r>
            <a:endParaRPr/>
          </a:p>
        </p:txBody>
      </p:sp>
      <p:sp>
        <p:nvSpPr>
          <p:cNvPr id="634" name="Google Shape;634;p44"/>
          <p:cNvSpPr txBox="1"/>
          <p:nvPr>
            <p:ph idx="8" type="subTitle"/>
          </p:nvPr>
        </p:nvSpPr>
        <p:spPr>
          <a:xfrm>
            <a:off x="1783800" y="2309413"/>
            <a:ext cx="8624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35"/>
              <a:buNone/>
            </a:pPr>
            <a:r>
              <a:rPr lang="en"/>
              <a:t>Anna Smith.</a:t>
            </a:r>
            <a:endParaRPr/>
          </a:p>
        </p:txBody>
      </p:sp>
      <p:pic>
        <p:nvPicPr>
          <p:cNvPr id="635" name="Google Shape;635;p44"/>
          <p:cNvPicPr preferRelativeResize="0"/>
          <p:nvPr/>
        </p:nvPicPr>
        <p:blipFill>
          <a:blip r:embed="rId3">
            <a:alphaModFix/>
          </a:blip>
          <a:stretch>
            <a:fillRect/>
          </a:stretch>
        </p:blipFill>
        <p:spPr>
          <a:xfrm>
            <a:off x="8330699" y="4659075"/>
            <a:ext cx="2097249" cy="1426502"/>
          </a:xfrm>
          <a:prstGeom prst="rect">
            <a:avLst/>
          </a:prstGeom>
          <a:noFill/>
          <a:ln>
            <a:noFill/>
          </a:ln>
          <a:effectLst>
            <a:outerShdw rotWithShape="0" algn="bl">
              <a:srgbClr val="000000"/>
            </a:outerShdw>
          </a:effectLst>
        </p:spPr>
      </p:pic>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39" name="Shape 639"/>
        <p:cNvGrpSpPr/>
        <p:nvPr/>
      </p:nvGrpSpPr>
      <p:grpSpPr>
        <a:xfrm>
          <a:off x="0" y="0"/>
          <a:ext cx="0" cy="0"/>
          <a:chOff x="0" y="0"/>
          <a:chExt cx="0" cy="0"/>
        </a:xfrm>
      </p:grpSpPr>
      <p:sp>
        <p:nvSpPr>
          <p:cNvPr id="640" name="Google Shape;640;p45"/>
          <p:cNvSpPr txBox="1"/>
          <p:nvPr>
            <p:ph type="title"/>
          </p:nvPr>
        </p:nvSpPr>
        <p:spPr>
          <a:xfrm>
            <a:off x="2035750" y="1868963"/>
            <a:ext cx="6778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Credits.</a:t>
            </a:r>
            <a:endParaRPr/>
          </a:p>
        </p:txBody>
      </p:sp>
      <p:sp>
        <p:nvSpPr>
          <p:cNvPr id="641" name="Google Shape;641;p45"/>
          <p:cNvSpPr txBox="1"/>
          <p:nvPr>
            <p:ph idx="1" type="body"/>
          </p:nvPr>
        </p:nvSpPr>
        <p:spPr>
          <a:xfrm>
            <a:off x="2035750" y="2812237"/>
            <a:ext cx="6778800" cy="1998900"/>
          </a:xfrm>
          <a:prstGeom prst="rect">
            <a:avLst/>
          </a:prstGeom>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605"/>
              <a:buNone/>
            </a:pPr>
            <a:r>
              <a:rPr lang="en"/>
              <a:t>Presentation Template: </a:t>
            </a:r>
            <a:r>
              <a:rPr lang="en" u="sng">
                <a:solidFill>
                  <a:schemeClr val="hlink"/>
                </a:solidFill>
                <a:hlinkClick r:id="rId3"/>
              </a:rPr>
              <a:t>SlidesMania</a:t>
            </a:r>
            <a:endParaRPr/>
          </a:p>
          <a:p>
            <a:pPr indent="0" lvl="0" marL="0" rtl="0" algn="l">
              <a:lnSpc>
                <a:spcPct val="115000"/>
              </a:lnSpc>
              <a:spcBef>
                <a:spcPts val="1600"/>
              </a:spcBef>
              <a:spcAft>
                <a:spcPts val="0"/>
              </a:spcAft>
              <a:buSzPts val="605"/>
              <a:buNone/>
            </a:pPr>
            <a:r>
              <a:rPr lang="en"/>
              <a:t>Sample Images: </a:t>
            </a:r>
            <a:r>
              <a:rPr lang="en" u="sng">
                <a:solidFill>
                  <a:schemeClr val="hlink"/>
                </a:solidFill>
                <a:hlinkClick r:id="rId4"/>
              </a:rPr>
              <a:t>Unsplash</a:t>
            </a:r>
            <a:endParaRPr/>
          </a:p>
          <a:p>
            <a:pPr indent="0" lvl="0" marL="0" rtl="0" algn="l">
              <a:lnSpc>
                <a:spcPct val="115000"/>
              </a:lnSpc>
              <a:spcBef>
                <a:spcPts val="1600"/>
              </a:spcBef>
              <a:spcAft>
                <a:spcPts val="1600"/>
              </a:spcAft>
              <a:buSzPts val="605"/>
              <a:buNone/>
            </a:pPr>
            <a:r>
              <a:rPr lang="en"/>
              <a:t>Fonts used in this presentation: Didactic Gothic and </a:t>
            </a:r>
            <a:r>
              <a:rPr lang="en">
                <a:latin typeface="Aclonica"/>
                <a:ea typeface="Aclonica"/>
                <a:cs typeface="Aclonica"/>
                <a:sym typeface="Aclonica"/>
              </a:rPr>
              <a:t>Aclonica.</a:t>
            </a:r>
            <a:endParaRPr>
              <a:latin typeface="Aclonica"/>
              <a:ea typeface="Aclonica"/>
              <a:cs typeface="Aclonica"/>
              <a:sym typeface="Aclonica"/>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2"/>
        </a:solidFill>
      </p:bgPr>
    </p:bg>
    <p:spTree>
      <p:nvGrpSpPr>
        <p:cNvPr id="645" name="Shape 645"/>
        <p:cNvGrpSpPr/>
        <p:nvPr/>
      </p:nvGrpSpPr>
      <p:grpSpPr>
        <a:xfrm>
          <a:off x="0" y="0"/>
          <a:ext cx="0" cy="0"/>
          <a:chOff x="0" y="0"/>
          <a:chExt cx="0" cy="0"/>
        </a:xfrm>
      </p:grpSpPr>
      <p:sp>
        <p:nvSpPr>
          <p:cNvPr id="646" name="Google Shape;646;p46"/>
          <p:cNvSpPr txBox="1"/>
          <p:nvPr>
            <p:ph type="title"/>
          </p:nvPr>
        </p:nvSpPr>
        <p:spPr>
          <a:xfrm>
            <a:off x="1257750" y="565850"/>
            <a:ext cx="9676500" cy="741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Editable Icons.</a:t>
            </a:r>
            <a:endParaRPr/>
          </a:p>
        </p:txBody>
      </p:sp>
      <p:grpSp>
        <p:nvGrpSpPr>
          <p:cNvPr id="647" name="Google Shape;647;p46"/>
          <p:cNvGrpSpPr/>
          <p:nvPr/>
        </p:nvGrpSpPr>
        <p:grpSpPr>
          <a:xfrm>
            <a:off x="3555539" y="1840552"/>
            <a:ext cx="405160" cy="253589"/>
            <a:chOff x="4797800" y="1994125"/>
            <a:chExt cx="306475" cy="186025"/>
          </a:xfrm>
        </p:grpSpPr>
        <p:sp>
          <p:nvSpPr>
            <p:cNvPr id="648" name="Google Shape;648;p46"/>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49" name="Google Shape;649;p46"/>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650" name="Google Shape;650;p46"/>
          <p:cNvSpPr/>
          <p:nvPr/>
        </p:nvSpPr>
        <p:spPr>
          <a:xfrm>
            <a:off x="2998347" y="18564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51" name="Google Shape;651;p46"/>
          <p:cNvSpPr/>
          <p:nvPr/>
        </p:nvSpPr>
        <p:spPr>
          <a:xfrm>
            <a:off x="2583258" y="17730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52" name="Google Shape;652;p46"/>
          <p:cNvSpPr/>
          <p:nvPr/>
        </p:nvSpPr>
        <p:spPr>
          <a:xfrm>
            <a:off x="4110294" y="18409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53" name="Google Shape;653;p46"/>
          <p:cNvSpPr/>
          <p:nvPr/>
        </p:nvSpPr>
        <p:spPr>
          <a:xfrm>
            <a:off x="4613799" y="17980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54" name="Google Shape;654;p46"/>
          <p:cNvSpPr/>
          <p:nvPr/>
        </p:nvSpPr>
        <p:spPr>
          <a:xfrm>
            <a:off x="5603115" y="18317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655" name="Google Shape;655;p46"/>
          <p:cNvGrpSpPr/>
          <p:nvPr/>
        </p:nvGrpSpPr>
        <p:grpSpPr>
          <a:xfrm>
            <a:off x="6148833" y="1844577"/>
            <a:ext cx="352082" cy="254203"/>
            <a:chOff x="4250025" y="2848800"/>
            <a:chExt cx="266325" cy="186475"/>
          </a:xfrm>
        </p:grpSpPr>
        <p:sp>
          <p:nvSpPr>
            <p:cNvPr id="656" name="Google Shape;656;p46"/>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57" name="Google Shape;657;p46"/>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658" name="Google Shape;658;p46"/>
          <p:cNvGrpSpPr/>
          <p:nvPr/>
        </p:nvGrpSpPr>
        <p:grpSpPr>
          <a:xfrm>
            <a:off x="6746181" y="1808691"/>
            <a:ext cx="343224" cy="326555"/>
            <a:chOff x="4707700" y="2822475"/>
            <a:chExt cx="259625" cy="239550"/>
          </a:xfrm>
        </p:grpSpPr>
        <p:sp>
          <p:nvSpPr>
            <p:cNvPr id="659" name="Google Shape;659;p46"/>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60" name="Google Shape;660;p46"/>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61" name="Google Shape;661;p46"/>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662" name="Google Shape;662;p46"/>
          <p:cNvSpPr/>
          <p:nvPr/>
        </p:nvSpPr>
        <p:spPr>
          <a:xfrm>
            <a:off x="7220153" y="18122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63" name="Google Shape;663;p46"/>
          <p:cNvSpPr/>
          <p:nvPr/>
        </p:nvSpPr>
        <p:spPr>
          <a:xfrm>
            <a:off x="7743648" y="18451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664" name="Google Shape;664;p46"/>
          <p:cNvGrpSpPr/>
          <p:nvPr/>
        </p:nvGrpSpPr>
        <p:grpSpPr>
          <a:xfrm>
            <a:off x="8381347" y="1772191"/>
            <a:ext cx="351487" cy="398940"/>
            <a:chOff x="6425500" y="2795700"/>
            <a:chExt cx="265875" cy="292650"/>
          </a:xfrm>
        </p:grpSpPr>
        <p:sp>
          <p:nvSpPr>
            <p:cNvPr id="665" name="Google Shape;665;p46"/>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66" name="Google Shape;666;p46"/>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667" name="Google Shape;667;p46"/>
          <p:cNvSpPr/>
          <p:nvPr/>
        </p:nvSpPr>
        <p:spPr>
          <a:xfrm>
            <a:off x="8879053" y="18046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668" name="Google Shape;668;p46"/>
          <p:cNvGrpSpPr/>
          <p:nvPr/>
        </p:nvGrpSpPr>
        <p:grpSpPr>
          <a:xfrm>
            <a:off x="9459393" y="1826835"/>
            <a:ext cx="350297" cy="290464"/>
            <a:chOff x="5549875" y="2418425"/>
            <a:chExt cx="264975" cy="213075"/>
          </a:xfrm>
        </p:grpSpPr>
        <p:sp>
          <p:nvSpPr>
            <p:cNvPr id="669" name="Google Shape;669;p46"/>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70" name="Google Shape;670;p46"/>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671" name="Google Shape;671;p46"/>
          <p:cNvSpPr/>
          <p:nvPr/>
        </p:nvSpPr>
        <p:spPr>
          <a:xfrm>
            <a:off x="2605363" y="24356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672" name="Google Shape;672;p46"/>
          <p:cNvGrpSpPr/>
          <p:nvPr/>
        </p:nvGrpSpPr>
        <p:grpSpPr>
          <a:xfrm>
            <a:off x="3555469" y="2471342"/>
            <a:ext cx="299598" cy="308322"/>
            <a:chOff x="3739275" y="2525850"/>
            <a:chExt cx="226625" cy="226175"/>
          </a:xfrm>
        </p:grpSpPr>
        <p:sp>
          <p:nvSpPr>
            <p:cNvPr id="673" name="Google Shape;673;p46"/>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74" name="Google Shape;674;p46"/>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75" name="Google Shape;675;p46"/>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76" name="Google Shape;676;p46"/>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677" name="Google Shape;677;p46"/>
          <p:cNvGrpSpPr/>
          <p:nvPr/>
        </p:nvGrpSpPr>
        <p:grpSpPr>
          <a:xfrm>
            <a:off x="3028651" y="2444572"/>
            <a:ext cx="272464" cy="361861"/>
            <a:chOff x="4518575" y="2506200"/>
            <a:chExt cx="206100" cy="265450"/>
          </a:xfrm>
        </p:grpSpPr>
        <p:sp>
          <p:nvSpPr>
            <p:cNvPr id="678" name="Google Shape;678;p46"/>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79" name="Google Shape;679;p46"/>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80" name="Google Shape;680;p46"/>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81" name="Google Shape;681;p46"/>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82" name="Google Shape;682;p46"/>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83" name="Google Shape;683;p46"/>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84" name="Google Shape;684;p46"/>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85" name="Google Shape;685;p46"/>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86" name="Google Shape;686;p46"/>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687" name="Google Shape;687;p46"/>
          <p:cNvGrpSpPr/>
          <p:nvPr/>
        </p:nvGrpSpPr>
        <p:grpSpPr>
          <a:xfrm>
            <a:off x="4109852" y="2471542"/>
            <a:ext cx="299631" cy="308322"/>
            <a:chOff x="4164375" y="1677425"/>
            <a:chExt cx="226650" cy="226175"/>
          </a:xfrm>
        </p:grpSpPr>
        <p:sp>
          <p:nvSpPr>
            <p:cNvPr id="688" name="Google Shape;688;p46"/>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89" name="Google Shape;689;p46"/>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90" name="Google Shape;690;p46"/>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91" name="Google Shape;691;p46"/>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92" name="Google Shape;692;p46"/>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693" name="Google Shape;693;p46"/>
          <p:cNvGrpSpPr/>
          <p:nvPr/>
        </p:nvGrpSpPr>
        <p:grpSpPr>
          <a:xfrm>
            <a:off x="5163817" y="2462731"/>
            <a:ext cx="299003" cy="308322"/>
            <a:chOff x="5226025" y="1677425"/>
            <a:chExt cx="226175" cy="226175"/>
          </a:xfrm>
        </p:grpSpPr>
        <p:sp>
          <p:nvSpPr>
            <p:cNvPr id="694" name="Google Shape;694;p46"/>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95" name="Google Shape;695;p46"/>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696" name="Google Shape;696;p46"/>
          <p:cNvGrpSpPr/>
          <p:nvPr/>
        </p:nvGrpSpPr>
        <p:grpSpPr>
          <a:xfrm>
            <a:off x="4637201" y="2462824"/>
            <a:ext cx="299003" cy="308322"/>
            <a:chOff x="4835275" y="1198350"/>
            <a:chExt cx="226175" cy="226175"/>
          </a:xfrm>
        </p:grpSpPr>
        <p:sp>
          <p:nvSpPr>
            <p:cNvPr id="697" name="Google Shape;697;p46"/>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698" name="Google Shape;698;p46"/>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699" name="Google Shape;699;p46"/>
          <p:cNvGrpSpPr/>
          <p:nvPr/>
        </p:nvGrpSpPr>
        <p:grpSpPr>
          <a:xfrm>
            <a:off x="6324046" y="2446723"/>
            <a:ext cx="347356" cy="358215"/>
            <a:chOff x="968775" y="1180050"/>
            <a:chExt cx="262750" cy="262775"/>
          </a:xfrm>
        </p:grpSpPr>
        <p:sp>
          <p:nvSpPr>
            <p:cNvPr id="700" name="Google Shape;700;p46"/>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01" name="Google Shape;701;p46"/>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02" name="Google Shape;702;p46"/>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703" name="Google Shape;703;p46"/>
          <p:cNvGrpSpPr/>
          <p:nvPr/>
        </p:nvGrpSpPr>
        <p:grpSpPr>
          <a:xfrm>
            <a:off x="5688945" y="2513792"/>
            <a:ext cx="386288" cy="224042"/>
            <a:chOff x="1678900" y="1231350"/>
            <a:chExt cx="292200" cy="164350"/>
          </a:xfrm>
        </p:grpSpPr>
        <p:sp>
          <p:nvSpPr>
            <p:cNvPr id="704" name="Google Shape;704;p46"/>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05" name="Google Shape;705;p46"/>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06" name="Google Shape;706;p46"/>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707" name="Google Shape;707;p46"/>
          <p:cNvSpPr/>
          <p:nvPr/>
        </p:nvSpPr>
        <p:spPr>
          <a:xfrm>
            <a:off x="7007934" y="24356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708" name="Google Shape;708;p46"/>
          <p:cNvGrpSpPr/>
          <p:nvPr/>
        </p:nvGrpSpPr>
        <p:grpSpPr>
          <a:xfrm>
            <a:off x="7452181" y="2440331"/>
            <a:ext cx="322006" cy="353205"/>
            <a:chOff x="2405550" y="1181850"/>
            <a:chExt cx="243575" cy="259100"/>
          </a:xfrm>
        </p:grpSpPr>
        <p:sp>
          <p:nvSpPr>
            <p:cNvPr id="709" name="Google Shape;709;p46"/>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10" name="Google Shape;710;p46"/>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11" name="Google Shape;711;p46"/>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12" name="Google Shape;712;p46"/>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13" name="Google Shape;713;p46"/>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14" name="Google Shape;714;p46"/>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715" name="Google Shape;715;p46"/>
          <p:cNvSpPr/>
          <p:nvPr/>
        </p:nvSpPr>
        <p:spPr>
          <a:xfrm>
            <a:off x="8060325" y="24633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716" name="Google Shape;716;p46"/>
          <p:cNvGrpSpPr/>
          <p:nvPr/>
        </p:nvGrpSpPr>
        <p:grpSpPr>
          <a:xfrm>
            <a:off x="8485368" y="2438133"/>
            <a:ext cx="286610" cy="357601"/>
            <a:chOff x="3086700" y="1180050"/>
            <a:chExt cx="216800" cy="262325"/>
          </a:xfrm>
        </p:grpSpPr>
        <p:sp>
          <p:nvSpPr>
            <p:cNvPr id="717" name="Google Shape;717;p46"/>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18" name="Google Shape;718;p46"/>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719" name="Google Shape;719;p46"/>
          <p:cNvGrpSpPr/>
          <p:nvPr/>
        </p:nvGrpSpPr>
        <p:grpSpPr>
          <a:xfrm>
            <a:off x="8991962" y="2426273"/>
            <a:ext cx="228243" cy="381321"/>
            <a:chOff x="3741075" y="1171575"/>
            <a:chExt cx="172650" cy="279725"/>
          </a:xfrm>
        </p:grpSpPr>
        <p:sp>
          <p:nvSpPr>
            <p:cNvPr id="720" name="Google Shape;720;p46"/>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21" name="Google Shape;721;p46"/>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22" name="Google Shape;722;p46"/>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23" name="Google Shape;723;p46"/>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724" name="Google Shape;724;p46"/>
          <p:cNvSpPr/>
          <p:nvPr/>
        </p:nvSpPr>
        <p:spPr>
          <a:xfrm>
            <a:off x="9450374" y="24386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725" name="Google Shape;725;p46"/>
          <p:cNvGrpSpPr/>
          <p:nvPr/>
        </p:nvGrpSpPr>
        <p:grpSpPr>
          <a:xfrm>
            <a:off x="2513457" y="3170377"/>
            <a:ext cx="351520" cy="253623"/>
            <a:chOff x="952700" y="1101100"/>
            <a:chExt cx="265900" cy="186050"/>
          </a:xfrm>
        </p:grpSpPr>
        <p:sp>
          <p:nvSpPr>
            <p:cNvPr id="726" name="Google Shape;726;p46"/>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27" name="Google Shape;727;p46"/>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28" name="Google Shape;728;p46"/>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729" name="Google Shape;729;p46"/>
          <p:cNvSpPr/>
          <p:nvPr/>
        </p:nvSpPr>
        <p:spPr>
          <a:xfrm>
            <a:off x="3039928" y="30872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30" name="Google Shape;730;p46"/>
          <p:cNvSpPr/>
          <p:nvPr/>
        </p:nvSpPr>
        <p:spPr>
          <a:xfrm>
            <a:off x="3461790" y="31146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31" name="Google Shape;731;p46"/>
          <p:cNvSpPr/>
          <p:nvPr/>
        </p:nvSpPr>
        <p:spPr>
          <a:xfrm>
            <a:off x="4033408" y="31146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32" name="Google Shape;732;p46"/>
          <p:cNvSpPr/>
          <p:nvPr/>
        </p:nvSpPr>
        <p:spPr>
          <a:xfrm>
            <a:off x="4642775" y="31528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733" name="Google Shape;733;p46"/>
          <p:cNvGrpSpPr/>
          <p:nvPr/>
        </p:nvGrpSpPr>
        <p:grpSpPr>
          <a:xfrm>
            <a:off x="5204724" y="3148977"/>
            <a:ext cx="317875" cy="344208"/>
            <a:chOff x="5583325" y="1073450"/>
            <a:chExt cx="240450" cy="252500"/>
          </a:xfrm>
        </p:grpSpPr>
        <p:sp>
          <p:nvSpPr>
            <p:cNvPr id="734" name="Google Shape;734;p46"/>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35" name="Google Shape;735;p46"/>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36" name="Google Shape;736;p46"/>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37" name="Google Shape;737;p46"/>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738" name="Google Shape;738;p46"/>
          <p:cNvGrpSpPr/>
          <p:nvPr/>
        </p:nvGrpSpPr>
        <p:grpSpPr>
          <a:xfrm>
            <a:off x="5688597" y="3138728"/>
            <a:ext cx="386850" cy="294962"/>
            <a:chOff x="1502275" y="3638775"/>
            <a:chExt cx="292625" cy="216375"/>
          </a:xfrm>
        </p:grpSpPr>
        <p:sp>
          <p:nvSpPr>
            <p:cNvPr id="739" name="Google Shape;739;p46"/>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40" name="Google Shape;740;p46"/>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41" name="Google Shape;741;p46"/>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42" name="Google Shape;742;p46"/>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43" name="Google Shape;743;p46"/>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744" name="Google Shape;744;p46"/>
          <p:cNvGrpSpPr/>
          <p:nvPr/>
        </p:nvGrpSpPr>
        <p:grpSpPr>
          <a:xfrm>
            <a:off x="6243632" y="3083214"/>
            <a:ext cx="354428" cy="362441"/>
            <a:chOff x="3171000" y="4021950"/>
            <a:chExt cx="268100" cy="265875"/>
          </a:xfrm>
        </p:grpSpPr>
        <p:sp>
          <p:nvSpPr>
            <p:cNvPr id="745" name="Google Shape;745;p46"/>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46" name="Google Shape;746;p46"/>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747" name="Google Shape;747;p46"/>
          <p:cNvSpPr/>
          <p:nvPr/>
        </p:nvSpPr>
        <p:spPr>
          <a:xfrm>
            <a:off x="6764408" y="31175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48" name="Google Shape;748;p46"/>
          <p:cNvSpPr/>
          <p:nvPr/>
        </p:nvSpPr>
        <p:spPr>
          <a:xfrm>
            <a:off x="7318796" y="31020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749" name="Google Shape;749;p46"/>
          <p:cNvGrpSpPr/>
          <p:nvPr/>
        </p:nvGrpSpPr>
        <p:grpSpPr>
          <a:xfrm>
            <a:off x="7832907" y="3134867"/>
            <a:ext cx="334400" cy="344821"/>
            <a:chOff x="5684575" y="4038000"/>
            <a:chExt cx="252950" cy="252950"/>
          </a:xfrm>
        </p:grpSpPr>
        <p:sp>
          <p:nvSpPr>
            <p:cNvPr id="750" name="Google Shape;750;p46"/>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51" name="Google Shape;751;p46"/>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52" name="Google Shape;752;p46"/>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53" name="Google Shape;753;p46"/>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54" name="Google Shape;754;p46"/>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55" name="Google Shape;755;p46"/>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756" name="Google Shape;756;p46"/>
          <p:cNvGrpSpPr/>
          <p:nvPr/>
        </p:nvGrpSpPr>
        <p:grpSpPr>
          <a:xfrm>
            <a:off x="8426502" y="3093301"/>
            <a:ext cx="247115" cy="399520"/>
            <a:chOff x="1982675" y="3599525"/>
            <a:chExt cx="186925" cy="293075"/>
          </a:xfrm>
        </p:grpSpPr>
        <p:sp>
          <p:nvSpPr>
            <p:cNvPr id="757" name="Google Shape;757;p46"/>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58" name="Google Shape;758;p46"/>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59" name="Google Shape;759;p46"/>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60" name="Google Shape;760;p46"/>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61" name="Google Shape;761;p46"/>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762" name="Google Shape;762;p46"/>
          <p:cNvGrpSpPr/>
          <p:nvPr/>
        </p:nvGrpSpPr>
        <p:grpSpPr>
          <a:xfrm>
            <a:off x="8932510" y="3093300"/>
            <a:ext cx="178106" cy="398940"/>
            <a:chOff x="2397075" y="3602200"/>
            <a:chExt cx="134725" cy="292650"/>
          </a:xfrm>
        </p:grpSpPr>
        <p:sp>
          <p:nvSpPr>
            <p:cNvPr id="763" name="Google Shape;763;p46"/>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64" name="Google Shape;764;p46"/>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65" name="Google Shape;765;p46"/>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66" name="Google Shape;766;p46"/>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67" name="Google Shape;767;p46"/>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768" name="Google Shape;768;p46"/>
          <p:cNvGrpSpPr/>
          <p:nvPr/>
        </p:nvGrpSpPr>
        <p:grpSpPr>
          <a:xfrm>
            <a:off x="2566625" y="3777724"/>
            <a:ext cx="246520" cy="383741"/>
            <a:chOff x="2717350" y="3603525"/>
            <a:chExt cx="186475" cy="281500"/>
          </a:xfrm>
        </p:grpSpPr>
        <p:sp>
          <p:nvSpPr>
            <p:cNvPr id="769" name="Google Shape;769;p46"/>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70" name="Google Shape;770;p46"/>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71" name="Google Shape;771;p46"/>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72" name="Google Shape;772;p46"/>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773" name="Google Shape;773;p46"/>
          <p:cNvSpPr/>
          <p:nvPr/>
        </p:nvSpPr>
        <p:spPr>
          <a:xfrm>
            <a:off x="9368466" y="31177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774" name="Google Shape;774;p46"/>
          <p:cNvGrpSpPr/>
          <p:nvPr/>
        </p:nvGrpSpPr>
        <p:grpSpPr>
          <a:xfrm>
            <a:off x="3009545" y="3788067"/>
            <a:ext cx="332053" cy="363054"/>
            <a:chOff x="3927075" y="3612900"/>
            <a:chExt cx="251175" cy="266325"/>
          </a:xfrm>
        </p:grpSpPr>
        <p:sp>
          <p:nvSpPr>
            <p:cNvPr id="775" name="Google Shape;775;p46"/>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76" name="Google Shape;776;p46"/>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777" name="Google Shape;777;p46"/>
          <p:cNvGrpSpPr/>
          <p:nvPr/>
        </p:nvGrpSpPr>
        <p:grpSpPr>
          <a:xfrm>
            <a:off x="3537650" y="3847664"/>
            <a:ext cx="336152" cy="347241"/>
            <a:chOff x="4324975" y="3617800"/>
            <a:chExt cx="254275" cy="254725"/>
          </a:xfrm>
        </p:grpSpPr>
        <p:sp>
          <p:nvSpPr>
            <p:cNvPr id="778" name="Google Shape;778;p46"/>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79" name="Google Shape;779;p46"/>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80" name="Google Shape;780;p46"/>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781" name="Google Shape;781;p46"/>
          <p:cNvGrpSpPr/>
          <p:nvPr/>
        </p:nvGrpSpPr>
        <p:grpSpPr>
          <a:xfrm>
            <a:off x="4071309" y="3913336"/>
            <a:ext cx="399872" cy="217737"/>
            <a:chOff x="4728650" y="3665975"/>
            <a:chExt cx="302475" cy="159725"/>
          </a:xfrm>
        </p:grpSpPr>
        <p:sp>
          <p:nvSpPr>
            <p:cNvPr id="782" name="Google Shape;782;p46"/>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83" name="Google Shape;783;p46"/>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784" name="Google Shape;784;p46"/>
          <p:cNvGrpSpPr/>
          <p:nvPr/>
        </p:nvGrpSpPr>
        <p:grpSpPr>
          <a:xfrm>
            <a:off x="4597975" y="3870496"/>
            <a:ext cx="382719" cy="282796"/>
            <a:chOff x="5164925" y="3642775"/>
            <a:chExt cx="289500" cy="207450"/>
          </a:xfrm>
        </p:grpSpPr>
        <p:sp>
          <p:nvSpPr>
            <p:cNvPr id="785" name="Google Shape;785;p46"/>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86" name="Google Shape;786;p46"/>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87" name="Google Shape;787;p46"/>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88" name="Google Shape;788;p46"/>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89" name="Google Shape;789;p46"/>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790" name="Google Shape;790;p46"/>
          <p:cNvSpPr/>
          <p:nvPr/>
        </p:nvSpPr>
        <p:spPr>
          <a:xfrm>
            <a:off x="5198765" y="37842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91" name="Google Shape;791;p46"/>
          <p:cNvSpPr/>
          <p:nvPr/>
        </p:nvSpPr>
        <p:spPr>
          <a:xfrm>
            <a:off x="5702584" y="38161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92" name="Google Shape;792;p46"/>
          <p:cNvSpPr/>
          <p:nvPr/>
        </p:nvSpPr>
        <p:spPr>
          <a:xfrm>
            <a:off x="6179805" y="38053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93" name="Google Shape;793;p46"/>
          <p:cNvSpPr/>
          <p:nvPr/>
        </p:nvSpPr>
        <p:spPr>
          <a:xfrm>
            <a:off x="6760807" y="37316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94" name="Google Shape;794;p46"/>
          <p:cNvSpPr/>
          <p:nvPr/>
        </p:nvSpPr>
        <p:spPr>
          <a:xfrm>
            <a:off x="7270160" y="37313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95" name="Google Shape;795;p46"/>
          <p:cNvSpPr/>
          <p:nvPr/>
        </p:nvSpPr>
        <p:spPr>
          <a:xfrm>
            <a:off x="7779513" y="37238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96" name="Google Shape;796;p46"/>
          <p:cNvSpPr/>
          <p:nvPr/>
        </p:nvSpPr>
        <p:spPr>
          <a:xfrm>
            <a:off x="8393506" y="37802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797" name="Google Shape;797;p46"/>
          <p:cNvGrpSpPr/>
          <p:nvPr/>
        </p:nvGrpSpPr>
        <p:grpSpPr>
          <a:xfrm>
            <a:off x="8918599" y="3784716"/>
            <a:ext cx="327294" cy="334632"/>
            <a:chOff x="5717150" y="2098500"/>
            <a:chExt cx="247575" cy="245475"/>
          </a:xfrm>
        </p:grpSpPr>
        <p:sp>
          <p:nvSpPr>
            <p:cNvPr id="798" name="Google Shape;798;p46"/>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799" name="Google Shape;799;p46"/>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00" name="Google Shape;800;p46"/>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801" name="Google Shape;801;p46"/>
          <p:cNvSpPr/>
          <p:nvPr/>
        </p:nvSpPr>
        <p:spPr>
          <a:xfrm>
            <a:off x="9468216" y="37176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02" name="Google Shape;802;p46"/>
          <p:cNvSpPr/>
          <p:nvPr/>
        </p:nvSpPr>
        <p:spPr>
          <a:xfrm>
            <a:off x="2504275" y="45163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03" name="Google Shape;803;p46"/>
          <p:cNvSpPr/>
          <p:nvPr/>
        </p:nvSpPr>
        <p:spPr>
          <a:xfrm>
            <a:off x="3024565" y="44972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804" name="Google Shape;804;p46"/>
          <p:cNvGrpSpPr/>
          <p:nvPr/>
        </p:nvGrpSpPr>
        <p:grpSpPr>
          <a:xfrm>
            <a:off x="3496073" y="4425642"/>
            <a:ext cx="352082" cy="317455"/>
            <a:chOff x="6435300" y="2742175"/>
            <a:chExt cx="266325" cy="232875"/>
          </a:xfrm>
        </p:grpSpPr>
        <p:sp>
          <p:nvSpPr>
            <p:cNvPr id="805" name="Google Shape;805;p46"/>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06" name="Google Shape;806;p46"/>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807" name="Google Shape;807;p46"/>
          <p:cNvGrpSpPr/>
          <p:nvPr/>
        </p:nvGrpSpPr>
        <p:grpSpPr>
          <a:xfrm>
            <a:off x="4543033" y="4504767"/>
            <a:ext cx="333805" cy="344208"/>
            <a:chOff x="674800" y="2146225"/>
            <a:chExt cx="252500" cy="252500"/>
          </a:xfrm>
        </p:grpSpPr>
        <p:sp>
          <p:nvSpPr>
            <p:cNvPr id="808" name="Google Shape;808;p46"/>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09" name="Google Shape;809;p46"/>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10" name="Google Shape;810;p46"/>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11" name="Google Shape;811;p46"/>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812" name="Google Shape;812;p46"/>
          <p:cNvGrpSpPr/>
          <p:nvPr/>
        </p:nvGrpSpPr>
        <p:grpSpPr>
          <a:xfrm>
            <a:off x="5070081" y="4516253"/>
            <a:ext cx="333805" cy="344208"/>
            <a:chOff x="2164225" y="2146225"/>
            <a:chExt cx="252500" cy="252500"/>
          </a:xfrm>
        </p:grpSpPr>
        <p:sp>
          <p:nvSpPr>
            <p:cNvPr id="813" name="Google Shape;813;p46"/>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14" name="Google Shape;814;p46"/>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15" name="Google Shape;815;p46"/>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16" name="Google Shape;816;p46"/>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817" name="Google Shape;817;p46"/>
          <p:cNvGrpSpPr/>
          <p:nvPr/>
        </p:nvGrpSpPr>
        <p:grpSpPr>
          <a:xfrm>
            <a:off x="4015992" y="4516026"/>
            <a:ext cx="334400" cy="344821"/>
            <a:chOff x="689975" y="1737200"/>
            <a:chExt cx="252950" cy="252950"/>
          </a:xfrm>
        </p:grpSpPr>
        <p:sp>
          <p:nvSpPr>
            <p:cNvPr id="818" name="Google Shape;818;p46"/>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19" name="Google Shape;819;p46"/>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20" name="Google Shape;820;p46"/>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21" name="Google Shape;821;p46"/>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22" name="Google Shape;822;p46"/>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23" name="Google Shape;823;p46"/>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824" name="Google Shape;824;p46"/>
          <p:cNvGrpSpPr/>
          <p:nvPr/>
        </p:nvGrpSpPr>
        <p:grpSpPr>
          <a:xfrm>
            <a:off x="5596850" y="4505902"/>
            <a:ext cx="334400" cy="344208"/>
            <a:chOff x="2961350" y="1740750"/>
            <a:chExt cx="252950" cy="252500"/>
          </a:xfrm>
        </p:grpSpPr>
        <p:sp>
          <p:nvSpPr>
            <p:cNvPr id="825" name="Google Shape;825;p46"/>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26" name="Google Shape;826;p46"/>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27" name="Google Shape;827;p46"/>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28" name="Google Shape;828;p46"/>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29" name="Google Shape;829;p46"/>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30" name="Google Shape;830;p46"/>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831" name="Google Shape;831;p46"/>
          <p:cNvSpPr/>
          <p:nvPr/>
        </p:nvSpPr>
        <p:spPr>
          <a:xfrm>
            <a:off x="6154529" y="45350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solidFill>
                <a:schemeClr val="accent1"/>
              </a:solidFill>
            </a:endParaRPr>
          </a:p>
        </p:txBody>
      </p:sp>
      <p:grpSp>
        <p:nvGrpSpPr>
          <p:cNvPr id="832" name="Google Shape;832;p46"/>
          <p:cNvGrpSpPr/>
          <p:nvPr/>
        </p:nvGrpSpPr>
        <p:grpSpPr>
          <a:xfrm>
            <a:off x="6680883" y="4454268"/>
            <a:ext cx="271902" cy="376448"/>
            <a:chOff x="4026550" y="3640100"/>
            <a:chExt cx="205675" cy="276150"/>
          </a:xfrm>
        </p:grpSpPr>
        <p:sp>
          <p:nvSpPr>
            <p:cNvPr id="833" name="Google Shape;833;p46"/>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34" name="Google Shape;834;p46"/>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35" name="Google Shape;835;p46"/>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36" name="Google Shape;836;p46"/>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37" name="Google Shape;837;p46"/>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38" name="Google Shape;838;p46"/>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839" name="Google Shape;839;p46"/>
          <p:cNvSpPr/>
          <p:nvPr/>
        </p:nvSpPr>
        <p:spPr>
          <a:xfrm>
            <a:off x="7174706" y="45201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840" name="Google Shape;840;p46"/>
          <p:cNvGrpSpPr/>
          <p:nvPr/>
        </p:nvGrpSpPr>
        <p:grpSpPr>
          <a:xfrm>
            <a:off x="7717488" y="4553503"/>
            <a:ext cx="351487" cy="294826"/>
            <a:chOff x="853250" y="4006875"/>
            <a:chExt cx="265875" cy="216275"/>
          </a:xfrm>
        </p:grpSpPr>
        <p:sp>
          <p:nvSpPr>
            <p:cNvPr id="841" name="Google Shape;841;p46"/>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42" name="Google Shape;842;p46"/>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843" name="Google Shape;843;p46"/>
          <p:cNvGrpSpPr/>
          <p:nvPr/>
        </p:nvGrpSpPr>
        <p:grpSpPr>
          <a:xfrm>
            <a:off x="8895055" y="4519082"/>
            <a:ext cx="245925" cy="363668"/>
            <a:chOff x="1978675" y="3981800"/>
            <a:chExt cx="186025" cy="266775"/>
          </a:xfrm>
        </p:grpSpPr>
        <p:sp>
          <p:nvSpPr>
            <p:cNvPr id="844" name="Google Shape;844;p46"/>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45" name="Google Shape;845;p46"/>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846" name="Google Shape;846;p46"/>
          <p:cNvSpPr/>
          <p:nvPr/>
        </p:nvSpPr>
        <p:spPr>
          <a:xfrm>
            <a:off x="8292071" y="45405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847" name="Google Shape;847;p46"/>
          <p:cNvGrpSpPr/>
          <p:nvPr/>
        </p:nvGrpSpPr>
        <p:grpSpPr>
          <a:xfrm>
            <a:off x="9424795" y="4528526"/>
            <a:ext cx="333805" cy="344821"/>
            <a:chOff x="480325" y="3970200"/>
            <a:chExt cx="252500" cy="252950"/>
          </a:xfrm>
        </p:grpSpPr>
        <p:sp>
          <p:nvSpPr>
            <p:cNvPr id="848" name="Google Shape;848;p46"/>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49" name="Google Shape;849;p46"/>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50" name="Google Shape;850;p46"/>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51" name="Google Shape;851;p46"/>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52" name="Google Shape;852;p46"/>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853" name="Google Shape;853;p46"/>
          <p:cNvSpPr/>
          <p:nvPr/>
        </p:nvSpPr>
        <p:spPr>
          <a:xfrm>
            <a:off x="2592146" y="51393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854" name="Google Shape;854;p46"/>
          <p:cNvGrpSpPr/>
          <p:nvPr/>
        </p:nvGrpSpPr>
        <p:grpSpPr>
          <a:xfrm>
            <a:off x="3000518" y="5118131"/>
            <a:ext cx="334400" cy="344208"/>
            <a:chOff x="5745250" y="4378350"/>
            <a:chExt cx="252950" cy="252500"/>
          </a:xfrm>
        </p:grpSpPr>
        <p:sp>
          <p:nvSpPr>
            <p:cNvPr id="855" name="Google Shape;855;p46"/>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56" name="Google Shape;856;p46"/>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857" name="Google Shape;857;p46"/>
          <p:cNvGrpSpPr/>
          <p:nvPr/>
        </p:nvGrpSpPr>
        <p:grpSpPr>
          <a:xfrm>
            <a:off x="3510017" y="5122391"/>
            <a:ext cx="334400" cy="344821"/>
            <a:chOff x="6130650" y="4381475"/>
            <a:chExt cx="252950" cy="252950"/>
          </a:xfrm>
        </p:grpSpPr>
        <p:sp>
          <p:nvSpPr>
            <p:cNvPr id="858" name="Google Shape;858;p46"/>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59" name="Google Shape;859;p46"/>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860" name="Google Shape;860;p46"/>
          <p:cNvSpPr/>
          <p:nvPr/>
        </p:nvSpPr>
        <p:spPr>
          <a:xfrm>
            <a:off x="4017053" y="51372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861" name="Google Shape;861;p46"/>
          <p:cNvGrpSpPr/>
          <p:nvPr/>
        </p:nvGrpSpPr>
        <p:grpSpPr>
          <a:xfrm>
            <a:off x="4517821" y="5145474"/>
            <a:ext cx="352082" cy="299802"/>
            <a:chOff x="6919750" y="1464650"/>
            <a:chExt cx="266325" cy="219925"/>
          </a:xfrm>
        </p:grpSpPr>
        <p:sp>
          <p:nvSpPr>
            <p:cNvPr id="862" name="Google Shape;862;p46"/>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63" name="Google Shape;863;p46"/>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864" name="Google Shape;864;p46"/>
          <p:cNvGrpSpPr/>
          <p:nvPr/>
        </p:nvGrpSpPr>
        <p:grpSpPr>
          <a:xfrm>
            <a:off x="5044018" y="5120916"/>
            <a:ext cx="366855" cy="339948"/>
            <a:chOff x="4759875" y="1027050"/>
            <a:chExt cx="277500" cy="249375"/>
          </a:xfrm>
        </p:grpSpPr>
        <p:sp>
          <p:nvSpPr>
            <p:cNvPr id="865" name="Google Shape;865;p46"/>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66" name="Google Shape;866;p46"/>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67" name="Google Shape;867;p46"/>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68" name="Google Shape;868;p46"/>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69" name="Google Shape;869;p46"/>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870" name="Google Shape;870;p46"/>
          <p:cNvGrpSpPr/>
          <p:nvPr/>
        </p:nvGrpSpPr>
        <p:grpSpPr>
          <a:xfrm>
            <a:off x="5585303" y="5104890"/>
            <a:ext cx="372738" cy="343186"/>
            <a:chOff x="3357900" y="1057675"/>
            <a:chExt cx="281950" cy="251750"/>
          </a:xfrm>
        </p:grpSpPr>
        <p:sp>
          <p:nvSpPr>
            <p:cNvPr id="871" name="Google Shape;871;p46"/>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72" name="Google Shape;872;p46"/>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73" name="Google Shape;873;p46"/>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874" name="Google Shape;874;p46"/>
          <p:cNvGrpSpPr/>
          <p:nvPr/>
        </p:nvGrpSpPr>
        <p:grpSpPr>
          <a:xfrm>
            <a:off x="6148475" y="5089895"/>
            <a:ext cx="191095" cy="401974"/>
            <a:chOff x="3783900" y="1046675"/>
            <a:chExt cx="144550" cy="294875"/>
          </a:xfrm>
        </p:grpSpPr>
        <p:sp>
          <p:nvSpPr>
            <p:cNvPr id="875" name="Google Shape;875;p46"/>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76" name="Google Shape;876;p46"/>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877" name="Google Shape;877;p46"/>
          <p:cNvSpPr/>
          <p:nvPr/>
        </p:nvSpPr>
        <p:spPr>
          <a:xfrm>
            <a:off x="6673514" y="51141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878" name="Google Shape;878;p46"/>
          <p:cNvGrpSpPr/>
          <p:nvPr/>
        </p:nvGrpSpPr>
        <p:grpSpPr>
          <a:xfrm>
            <a:off x="7047755" y="4847278"/>
            <a:ext cx="552596" cy="674409"/>
            <a:chOff x="238550" y="1487175"/>
            <a:chExt cx="418000" cy="494725"/>
          </a:xfrm>
        </p:grpSpPr>
        <p:sp>
          <p:nvSpPr>
            <p:cNvPr id="879" name="Google Shape;879;p46"/>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80" name="Google Shape;880;p46"/>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81" name="Google Shape;881;p46"/>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82" name="Google Shape;882;p46"/>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83" name="Google Shape;883;p46"/>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84" name="Google Shape;884;p46"/>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85" name="Google Shape;885;p46"/>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86" name="Google Shape;886;p46"/>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87" name="Google Shape;887;p46"/>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888" name="Google Shape;888;p46"/>
          <p:cNvSpPr/>
          <p:nvPr/>
        </p:nvSpPr>
        <p:spPr>
          <a:xfrm>
            <a:off x="7717149" y="52480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89" name="Google Shape;889;p46"/>
          <p:cNvSpPr/>
          <p:nvPr/>
        </p:nvSpPr>
        <p:spPr>
          <a:xfrm>
            <a:off x="8208611" y="51587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890" name="Google Shape;890;p46"/>
          <p:cNvGrpSpPr/>
          <p:nvPr/>
        </p:nvGrpSpPr>
        <p:grpSpPr>
          <a:xfrm>
            <a:off x="8800133" y="5174037"/>
            <a:ext cx="364707" cy="363804"/>
            <a:chOff x="6010925" y="3998175"/>
            <a:chExt cx="275875" cy="266875"/>
          </a:xfrm>
        </p:grpSpPr>
        <p:sp>
          <p:nvSpPr>
            <p:cNvPr id="891" name="Google Shape;891;p46"/>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92" name="Google Shape;892;p46"/>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93" name="Google Shape;893;p46"/>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94" name="Google Shape;894;p46"/>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95" name="Google Shape;895;p46"/>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896" name="Google Shape;896;p46"/>
          <p:cNvGrpSpPr/>
          <p:nvPr/>
        </p:nvGrpSpPr>
        <p:grpSpPr>
          <a:xfrm>
            <a:off x="9402329" y="5192662"/>
            <a:ext cx="352082" cy="308322"/>
            <a:chOff x="6866650" y="1038650"/>
            <a:chExt cx="266325" cy="226175"/>
          </a:xfrm>
        </p:grpSpPr>
        <p:sp>
          <p:nvSpPr>
            <p:cNvPr id="897" name="Google Shape;897;p46"/>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98" name="Google Shape;898;p46"/>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899" name="Google Shape;899;p46"/>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900" name="Google Shape;900;p46"/>
          <p:cNvGrpSpPr/>
          <p:nvPr/>
        </p:nvGrpSpPr>
        <p:grpSpPr>
          <a:xfrm>
            <a:off x="5139862" y="1828812"/>
            <a:ext cx="272497" cy="362441"/>
            <a:chOff x="2033075" y="2942475"/>
            <a:chExt cx="206125" cy="265875"/>
          </a:xfrm>
        </p:grpSpPr>
        <p:sp>
          <p:nvSpPr>
            <p:cNvPr id="901" name="Google Shape;901;p46"/>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02" name="Google Shape;902;p46"/>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03" name="Google Shape;903;p46"/>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04" name="Google Shape;904;p46"/>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05" name="Google Shape;905;p46"/>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06" name="Google Shape;906;p46"/>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907" name="Google Shape;907;p46"/>
          <p:cNvSpPr/>
          <p:nvPr/>
        </p:nvSpPr>
        <p:spPr>
          <a:xfrm>
            <a:off x="2504291" y="57692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908" name="Google Shape;908;p46"/>
          <p:cNvGrpSpPr/>
          <p:nvPr/>
        </p:nvGrpSpPr>
        <p:grpSpPr>
          <a:xfrm>
            <a:off x="3001577" y="5805214"/>
            <a:ext cx="325576" cy="362441"/>
            <a:chOff x="3081775" y="1061400"/>
            <a:chExt cx="246275" cy="265875"/>
          </a:xfrm>
        </p:grpSpPr>
        <p:sp>
          <p:nvSpPr>
            <p:cNvPr id="909" name="Google Shape;909;p46"/>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10" name="Google Shape;910;p46"/>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11" name="Google Shape;911;p46"/>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grpSp>
        <p:nvGrpSpPr>
          <p:cNvPr id="912" name="Google Shape;912;p46"/>
          <p:cNvGrpSpPr/>
          <p:nvPr/>
        </p:nvGrpSpPr>
        <p:grpSpPr>
          <a:xfrm>
            <a:off x="3541288" y="5847334"/>
            <a:ext cx="369202" cy="325941"/>
            <a:chOff x="2847150" y="1805000"/>
            <a:chExt cx="279275" cy="239100"/>
          </a:xfrm>
        </p:grpSpPr>
        <p:sp>
          <p:nvSpPr>
            <p:cNvPr id="913" name="Google Shape;913;p46"/>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14" name="Google Shape;914;p46"/>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915" name="Google Shape;915;p46"/>
          <p:cNvSpPr/>
          <p:nvPr/>
        </p:nvSpPr>
        <p:spPr>
          <a:xfrm>
            <a:off x="4123609" y="58971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916" name="Google Shape;916;p46"/>
          <p:cNvGrpSpPr/>
          <p:nvPr/>
        </p:nvGrpSpPr>
        <p:grpSpPr>
          <a:xfrm>
            <a:off x="4727082" y="5791591"/>
            <a:ext cx="352082" cy="363054"/>
            <a:chOff x="6435300" y="1095300"/>
            <a:chExt cx="266325" cy="266325"/>
          </a:xfrm>
        </p:grpSpPr>
        <p:sp>
          <p:nvSpPr>
            <p:cNvPr id="917" name="Google Shape;917;p46"/>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18" name="Google Shape;918;p46"/>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19" name="Google Shape;919;p46"/>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920" name="Google Shape;920;p46"/>
          <p:cNvSpPr/>
          <p:nvPr/>
        </p:nvSpPr>
        <p:spPr>
          <a:xfrm>
            <a:off x="5290932" y="58057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21" name="Google Shape;921;p46"/>
          <p:cNvSpPr/>
          <p:nvPr/>
        </p:nvSpPr>
        <p:spPr>
          <a:xfrm>
            <a:off x="5751682" y="57774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922" name="Google Shape;922;p46"/>
          <p:cNvGrpSpPr/>
          <p:nvPr/>
        </p:nvGrpSpPr>
        <p:grpSpPr>
          <a:xfrm>
            <a:off x="6280151" y="5786655"/>
            <a:ext cx="301350" cy="363054"/>
            <a:chOff x="4506525" y="1060950"/>
            <a:chExt cx="227950" cy="266325"/>
          </a:xfrm>
        </p:grpSpPr>
        <p:sp>
          <p:nvSpPr>
            <p:cNvPr id="923" name="Google Shape;923;p46"/>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24" name="Google Shape;924;p46"/>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25" name="Google Shape;925;p46"/>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26" name="Google Shape;926;p46"/>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27" name="Google Shape;927;p46"/>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28" name="Google Shape;928;p46"/>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29" name="Google Shape;929;p46"/>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930" name="Google Shape;930;p46"/>
          <p:cNvSpPr/>
          <p:nvPr/>
        </p:nvSpPr>
        <p:spPr>
          <a:xfrm>
            <a:off x="6739198" y="59099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31" name="Google Shape;931;p46"/>
          <p:cNvSpPr/>
          <p:nvPr/>
        </p:nvSpPr>
        <p:spPr>
          <a:xfrm>
            <a:off x="7735916" y="58643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932" name="Google Shape;932;p46"/>
          <p:cNvGrpSpPr/>
          <p:nvPr/>
        </p:nvGrpSpPr>
        <p:grpSpPr>
          <a:xfrm>
            <a:off x="7285785" y="5864511"/>
            <a:ext cx="251246" cy="356340"/>
            <a:chOff x="867500" y="3647700"/>
            <a:chExt cx="190050" cy="261400"/>
          </a:xfrm>
        </p:grpSpPr>
        <p:sp>
          <p:nvSpPr>
            <p:cNvPr id="933" name="Google Shape;933;p46"/>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34" name="Google Shape;934;p46"/>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35" name="Google Shape;935;p46"/>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36" name="Google Shape;936;p46"/>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37" name="Google Shape;937;p46"/>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
        <p:nvSpPr>
          <p:cNvPr id="938" name="Google Shape;938;p46"/>
          <p:cNvSpPr/>
          <p:nvPr/>
        </p:nvSpPr>
        <p:spPr>
          <a:xfrm>
            <a:off x="8242362" y="58311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39" name="Google Shape;939;p46"/>
          <p:cNvSpPr/>
          <p:nvPr/>
        </p:nvSpPr>
        <p:spPr>
          <a:xfrm>
            <a:off x="8844168" y="58298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nvGrpSpPr>
          <p:cNvPr id="940" name="Google Shape;940;p46"/>
          <p:cNvGrpSpPr/>
          <p:nvPr/>
        </p:nvGrpSpPr>
        <p:grpSpPr>
          <a:xfrm>
            <a:off x="9428063" y="5819684"/>
            <a:ext cx="299598" cy="398327"/>
            <a:chOff x="3707175" y="1322350"/>
            <a:chExt cx="226625" cy="292200"/>
          </a:xfrm>
        </p:grpSpPr>
        <p:sp>
          <p:nvSpPr>
            <p:cNvPr id="941" name="Google Shape;941;p46"/>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sp>
          <p:nvSpPr>
            <p:cNvPr id="942" name="Google Shape;942;p46"/>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accent6"/>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accent1"/>
                </a:solidFill>
              </a:endParaRPr>
            </a:p>
          </p:txBody>
        </p:sp>
      </p:gr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46" name="Shape 946"/>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Template">
  <a:themeElements>
    <a:clrScheme name="Simple Light">
      <a:dk1>
        <a:srgbClr val="B47E53"/>
      </a:dk1>
      <a:lt1>
        <a:srgbClr val="ECEBE6"/>
      </a:lt1>
      <a:dk2>
        <a:srgbClr val="000000"/>
      </a:dk2>
      <a:lt2>
        <a:srgbClr val="F9F9F8"/>
      </a:lt2>
      <a:accent1>
        <a:srgbClr val="EBD1BB"/>
      </a:accent1>
      <a:accent2>
        <a:srgbClr val="EADFD1"/>
      </a:accent2>
      <a:accent3>
        <a:srgbClr val="E0D2D2"/>
      </a:accent3>
      <a:accent4>
        <a:srgbClr val="D7AB89"/>
      </a:accent4>
      <a:accent5>
        <a:srgbClr val="C7B7B8"/>
      </a:accent5>
      <a:accent6>
        <a:srgbClr val="7C6869"/>
      </a:accent6>
      <a:hlink>
        <a:srgbClr val="746464"/>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