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257" r:id="rId3"/>
    <p:sldId id="441" r:id="rId4"/>
    <p:sldId id="389" r:id="rId5"/>
    <p:sldId id="390" r:id="rId6"/>
    <p:sldId id="401" r:id="rId7"/>
    <p:sldId id="393" r:id="rId8"/>
    <p:sldId id="394" r:id="rId9"/>
    <p:sldId id="395" r:id="rId10"/>
    <p:sldId id="398" r:id="rId11"/>
    <p:sldId id="392" r:id="rId12"/>
    <p:sldId id="396" r:id="rId13"/>
    <p:sldId id="400" r:id="rId14"/>
    <p:sldId id="391" r:id="rId15"/>
    <p:sldId id="450" r:id="rId16"/>
    <p:sldId id="399" r:id="rId17"/>
    <p:sldId id="402" r:id="rId18"/>
    <p:sldId id="292" r:id="rId19"/>
    <p:sldId id="287" r:id="rId20"/>
    <p:sldId id="288" r:id="rId21"/>
    <p:sldId id="448" r:id="rId22"/>
    <p:sldId id="44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Overpass Light" panose="00000400000000000000" pitchFamily="2" charset="0"/>
      <p:regular r:id="rId31"/>
      <p:italic r:id="rId32"/>
    </p:embeddedFont>
    <p:embeddedFont>
      <p:font typeface="Playfair Display Black" pitchFamily="2" charset="0"/>
      <p:bold r:id="rId33"/>
      <p:boldItalic r:id="rId34"/>
    </p:embeddedFont>
    <p:embeddedFont>
      <p:font typeface="Poppins Light" panose="00000400000000000000" pitchFamily="2" charset="0"/>
      <p:regular r:id="rId35"/>
      <p:italic r:id="rId36"/>
    </p:embeddedFont>
    <p:embeddedFont>
      <p:font typeface="맑은 고딕" panose="020B0503020000020004" pitchFamily="50" charset="-127"/>
      <p:regular r:id="rId37"/>
      <p:bold r:id="rId3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6B7B"/>
    <a:srgbClr val="44ACC4"/>
    <a:srgbClr val="7DC6D4"/>
    <a:srgbClr val="C1E7F0"/>
    <a:srgbClr val="AEDCE4"/>
    <a:srgbClr val="F790B1"/>
    <a:srgbClr val="CADEEA"/>
    <a:srgbClr val="302E2E"/>
    <a:srgbClr val="BE7234"/>
    <a:srgbClr val="F7D6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0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0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2021-01-21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3.sv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9.svg"/><Relationship Id="rId17" Type="http://schemas.openxmlformats.org/officeDocument/2006/relationships/image" Target="../media/image14.png"/><Relationship Id="rId2" Type="http://schemas.openxmlformats.org/officeDocument/2006/relationships/image" Target="../media/image2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pptmon.com/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5.svg"/><Relationship Id="rId15" Type="http://schemas.openxmlformats.org/officeDocument/2006/relationships/image" Target="../media/image12.png"/><Relationship Id="rId10" Type="http://schemas.openxmlformats.org/officeDocument/2006/relationships/hyperlink" Target="http://www.pptmon.com/" TargetMode="External"/><Relationship Id="rId19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hyperlink" Target="https://pptmon.com/" TargetMode="External"/><Relationship Id="rId14" Type="http://schemas.openxmlformats.org/officeDocument/2006/relationships/image" Target="../media/image11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5.svg"/><Relationship Id="rId4" Type="http://schemas.openxmlformats.org/officeDocument/2006/relationships/image" Target="../media/image7.svg"/><Relationship Id="rId9" Type="http://schemas.openxmlformats.org/officeDocument/2006/relationships/image" Target="../media/image24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3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23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6.pn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Relationship Id="rId14" Type="http://schemas.openxmlformats.org/officeDocument/2006/relationships/image" Target="../media/image29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2.pn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Relationship Id="rId14" Type="http://schemas.openxmlformats.org/officeDocument/2006/relationships/image" Target="../media/image26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8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5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3.png"/><Relationship Id="rId10" Type="http://schemas.openxmlformats.org/officeDocument/2006/relationships/image" Target="../media/image9.svg"/><Relationship Id="rId4" Type="http://schemas.openxmlformats.org/officeDocument/2006/relationships/image" Target="../media/image7.svg"/><Relationship Id="rId9" Type="http://schemas.openxmlformats.org/officeDocument/2006/relationships/image" Target="../media/image8.png"/><Relationship Id="rId14" Type="http://schemas.openxmlformats.org/officeDocument/2006/relationships/image" Target="../media/image29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7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7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7.png"/><Relationship Id="rId3" Type="http://schemas.openxmlformats.org/officeDocument/2006/relationships/image" Target="../media/image2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13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4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5.svg"/><Relationship Id="rId4" Type="http://schemas.openxmlformats.org/officeDocument/2006/relationships/image" Target="../media/image7.svg"/><Relationship Id="rId9" Type="http://schemas.openxmlformats.org/officeDocument/2006/relationships/image" Target="../media/image24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3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8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image" Target="../media/image23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6.pn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Relationship Id="rId14" Type="http://schemas.openxmlformats.org/officeDocument/2006/relationships/image" Target="../media/image29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1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1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2.pn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Relationship Id="rId14" Type="http://schemas.openxmlformats.org/officeDocument/2006/relationships/image" Target="../media/image26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28.png"/><Relationship Id="rId3" Type="http://schemas.openxmlformats.org/officeDocument/2006/relationships/image" Target="../media/image20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image" Target="../media/image33.png"/><Relationship Id="rId10" Type="http://schemas.openxmlformats.org/officeDocument/2006/relationships/image" Target="../media/image9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8.png"/><Relationship Id="rId14" Type="http://schemas.openxmlformats.org/officeDocument/2006/relationships/image" Target="../media/image29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9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12" Type="http://schemas.openxmlformats.org/officeDocument/2006/relationships/image" Target="../media/image2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3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그래픽 56">
            <a:extLst>
              <a:ext uri="{FF2B5EF4-FFF2-40B4-BE49-F238E27FC236}">
                <a16:creationId xmlns:a16="http://schemas.microsoft.com/office/drawing/2014/main" id="{1F407F58-EB61-4FFA-826F-37A6E7B45A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232400"/>
            <a:ext cx="1625600" cy="1625600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C92951CC-3217-43A4-846C-CD69BECED0C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62441" y="889080"/>
            <a:ext cx="1814380" cy="1814380"/>
          </a:xfrm>
          <a:prstGeom prst="rect">
            <a:avLst/>
          </a:prstGeom>
        </p:spPr>
      </p:pic>
      <p:sp>
        <p:nvSpPr>
          <p:cNvPr id="30" name="그림 개체 틀 12">
            <a:extLst>
              <a:ext uri="{FF2B5EF4-FFF2-40B4-BE49-F238E27FC236}">
                <a16:creationId xmlns:a16="http://schemas.microsoft.com/office/drawing/2014/main" id="{5C17BA79-F275-49A3-A6B3-C8D0257E4F0F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467565" y="1269000"/>
            <a:ext cx="4320004" cy="43200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그래픽 15">
            <a:extLst>
              <a:ext uri="{FF2B5EF4-FFF2-40B4-BE49-F238E27FC236}">
                <a16:creationId xmlns:a16="http://schemas.microsoft.com/office/drawing/2014/main" id="{2C90C929-43C7-428E-B55F-AE7A3CA71426}"/>
              </a:ext>
            </a:extLst>
          </p:cNvPr>
          <p:cNvSpPr/>
          <p:nvPr/>
        </p:nvSpPr>
        <p:spPr>
          <a:xfrm flipV="1">
            <a:off x="9312468" y="4876799"/>
            <a:ext cx="2879532" cy="1981200"/>
          </a:xfrm>
          <a:custGeom>
            <a:avLst/>
            <a:gdLst>
              <a:gd name="connsiteX0" fmla="*/ 1531 w 1829000"/>
              <a:gd name="connsiteY0" fmla="*/ 131 h 1258404"/>
              <a:gd name="connsiteX1" fmla="*/ 192 w 1829000"/>
              <a:gd name="connsiteY1" fmla="*/ 33040 h 1258404"/>
              <a:gd name="connsiteX2" fmla="*/ 147825 w 1829000"/>
              <a:gd name="connsiteY2" fmla="*/ 251824 h 1258404"/>
              <a:gd name="connsiteX3" fmla="*/ 479827 w 1829000"/>
              <a:gd name="connsiteY3" fmla="*/ 357597 h 1258404"/>
              <a:gd name="connsiteX4" fmla="*/ 850844 w 1829000"/>
              <a:gd name="connsiteY4" fmla="*/ 756165 h 1258404"/>
              <a:gd name="connsiteX5" fmla="*/ 1235359 w 1829000"/>
              <a:gd name="connsiteY5" fmla="*/ 844227 h 1258404"/>
              <a:gd name="connsiteX6" fmla="*/ 1476504 w 1829000"/>
              <a:gd name="connsiteY6" fmla="*/ 1203793 h 1258404"/>
              <a:gd name="connsiteX7" fmla="*/ 1829642 w 1829000"/>
              <a:gd name="connsiteY7" fmla="*/ 1242164 h 1258404"/>
              <a:gd name="connsiteX8" fmla="*/ 1829642 w 1829000"/>
              <a:gd name="connsiteY8" fmla="*/ 131 h 1258404"/>
              <a:gd name="connsiteX9" fmla="*/ 1531 w 1829000"/>
              <a:gd name="connsiteY9" fmla="*/ 131 h 1258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9000" h="1258404">
                <a:moveTo>
                  <a:pt x="1531" y="131"/>
                </a:moveTo>
                <a:cubicBezTo>
                  <a:pt x="449" y="10551"/>
                  <a:pt x="-53" y="21486"/>
                  <a:pt x="192" y="33040"/>
                </a:cubicBezTo>
                <a:cubicBezTo>
                  <a:pt x="2124" y="125610"/>
                  <a:pt x="64425" y="211625"/>
                  <a:pt x="147825" y="251824"/>
                </a:cubicBezTo>
                <a:cubicBezTo>
                  <a:pt x="253199" y="302611"/>
                  <a:pt x="386007" y="287722"/>
                  <a:pt x="479827" y="357597"/>
                </a:cubicBezTo>
                <a:cubicBezTo>
                  <a:pt x="636838" y="474550"/>
                  <a:pt x="623069" y="714317"/>
                  <a:pt x="850844" y="756165"/>
                </a:cubicBezTo>
                <a:cubicBezTo>
                  <a:pt x="984683" y="780753"/>
                  <a:pt x="1129019" y="734577"/>
                  <a:pt x="1235359" y="844227"/>
                </a:cubicBezTo>
                <a:cubicBezTo>
                  <a:pt x="1338054" y="950103"/>
                  <a:pt x="1341660" y="1124129"/>
                  <a:pt x="1476504" y="1203793"/>
                </a:cubicBezTo>
                <a:cubicBezTo>
                  <a:pt x="1582714" y="1266559"/>
                  <a:pt x="1712097" y="1270256"/>
                  <a:pt x="1829642" y="1242164"/>
                </a:cubicBezTo>
                <a:lnTo>
                  <a:pt x="1829642" y="131"/>
                </a:lnTo>
                <a:lnTo>
                  <a:pt x="1531" y="131"/>
                </a:lnTo>
                <a:close/>
              </a:path>
            </a:pathLst>
          </a:custGeom>
          <a:solidFill>
            <a:srgbClr val="C1E7F0"/>
          </a:solidFill>
          <a:ln w="12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그래픽 18">
            <a:extLst>
              <a:ext uri="{FF2B5EF4-FFF2-40B4-BE49-F238E27FC236}">
                <a16:creationId xmlns:a16="http://schemas.microsoft.com/office/drawing/2014/main" id="{D8D5FA11-0CA8-412B-AE6A-C4832F61070B}"/>
              </a:ext>
            </a:extLst>
          </p:cNvPr>
          <p:cNvSpPr/>
          <p:nvPr/>
        </p:nvSpPr>
        <p:spPr>
          <a:xfrm rot="5400000">
            <a:off x="92203" y="-92203"/>
            <a:ext cx="1269001" cy="1453409"/>
          </a:xfrm>
          <a:custGeom>
            <a:avLst/>
            <a:gdLst>
              <a:gd name="connsiteX0" fmla="*/ 1032402 w 1098737"/>
              <a:gd name="connsiteY0" fmla="*/ 1204775 h 1258403"/>
              <a:gd name="connsiteX1" fmla="*/ 988891 w 1098737"/>
              <a:gd name="connsiteY1" fmla="*/ 1084529 h 1258403"/>
              <a:gd name="connsiteX2" fmla="*/ 1081532 w 1098737"/>
              <a:gd name="connsiteY2" fmla="*/ 793334 h 1258403"/>
              <a:gd name="connsiteX3" fmla="*/ 1059829 w 1098737"/>
              <a:gd name="connsiteY3" fmla="*/ 556011 h 1258403"/>
              <a:gd name="connsiteX4" fmla="*/ 847261 w 1098737"/>
              <a:gd name="connsiteY4" fmla="*/ 468455 h 1258403"/>
              <a:gd name="connsiteX5" fmla="*/ 610861 w 1098737"/>
              <a:gd name="connsiteY5" fmla="*/ 454795 h 1258403"/>
              <a:gd name="connsiteX6" fmla="*/ 336638 w 1098737"/>
              <a:gd name="connsiteY6" fmla="*/ 137592 h 1258403"/>
              <a:gd name="connsiteX7" fmla="*/ 258461 w 1098737"/>
              <a:gd name="connsiteY7" fmla="*/ 26749 h 1258403"/>
              <a:gd name="connsiteX8" fmla="*/ 115258 w 1098737"/>
              <a:gd name="connsiteY8" fmla="*/ 1699 h 1258403"/>
              <a:gd name="connsiteX9" fmla="*/ 110 w 1098737"/>
              <a:gd name="connsiteY9" fmla="*/ 11634 h 1258403"/>
              <a:gd name="connsiteX10" fmla="*/ 110 w 1098737"/>
              <a:gd name="connsiteY10" fmla="*/ 1258955 h 1258403"/>
              <a:gd name="connsiteX11" fmla="*/ 1028192 w 1098737"/>
              <a:gd name="connsiteY11" fmla="*/ 1258955 h 1258403"/>
              <a:gd name="connsiteX12" fmla="*/ 1032402 w 1098737"/>
              <a:gd name="connsiteY12" fmla="*/ 1204775 h 125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98737" h="1258403">
                <a:moveTo>
                  <a:pt x="1032402" y="1204775"/>
                </a:moveTo>
                <a:cubicBezTo>
                  <a:pt x="1026252" y="1162469"/>
                  <a:pt x="998482" y="1126184"/>
                  <a:pt x="988891" y="1084529"/>
                </a:cubicBezTo>
                <a:cubicBezTo>
                  <a:pt x="965473" y="982839"/>
                  <a:pt x="1051077" y="886212"/>
                  <a:pt x="1081532" y="793334"/>
                </a:cubicBezTo>
                <a:cubicBezTo>
                  <a:pt x="1107315" y="714719"/>
                  <a:pt x="1110579" y="621368"/>
                  <a:pt x="1059829" y="556011"/>
                </a:cubicBezTo>
                <a:cubicBezTo>
                  <a:pt x="1011303" y="493529"/>
                  <a:pt x="926278" y="472323"/>
                  <a:pt x="847261" y="468455"/>
                </a:cubicBezTo>
                <a:cubicBezTo>
                  <a:pt x="768244" y="464576"/>
                  <a:pt x="687666" y="473777"/>
                  <a:pt x="610861" y="454795"/>
                </a:cubicBezTo>
                <a:cubicBezTo>
                  <a:pt x="451313" y="415363"/>
                  <a:pt x="388441" y="278216"/>
                  <a:pt x="336638" y="137592"/>
                </a:cubicBezTo>
                <a:cubicBezTo>
                  <a:pt x="320730" y="94400"/>
                  <a:pt x="297135" y="51704"/>
                  <a:pt x="258461" y="26749"/>
                </a:cubicBezTo>
                <a:cubicBezTo>
                  <a:pt x="216971" y="-4"/>
                  <a:pt x="164447" y="-2417"/>
                  <a:pt x="115258" y="1699"/>
                </a:cubicBezTo>
                <a:cubicBezTo>
                  <a:pt x="76891" y="4916"/>
                  <a:pt x="38453" y="11480"/>
                  <a:pt x="110" y="11634"/>
                </a:cubicBezTo>
                <a:lnTo>
                  <a:pt x="110" y="1258955"/>
                </a:lnTo>
                <a:lnTo>
                  <a:pt x="1028192" y="1258955"/>
                </a:lnTo>
                <a:cubicBezTo>
                  <a:pt x="1033502" y="1242539"/>
                  <a:pt x="1035265" y="1224502"/>
                  <a:pt x="1032402" y="1204775"/>
                </a:cubicBezTo>
                <a:close/>
              </a:path>
            </a:pathLst>
          </a:custGeom>
          <a:solidFill>
            <a:srgbClr val="C1E7F0"/>
          </a:solidFill>
          <a:ln w="117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4" name="Graphic 3">
            <a:hlinkClick r:id="rId6"/>
            <a:extLst>
              <a:ext uri="{FF2B5EF4-FFF2-40B4-BE49-F238E27FC236}">
                <a16:creationId xmlns:a16="http://schemas.microsoft.com/office/drawing/2014/main" id="{E00F9D0C-772C-4AB6-9953-2AAB0C91D7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5" name="TextBox 4">
            <a:hlinkClick r:id="rId9"/>
            <a:extLst>
              <a:ext uri="{FF2B5EF4-FFF2-40B4-BE49-F238E27FC236}">
                <a16:creationId xmlns:a16="http://schemas.microsoft.com/office/drawing/2014/main" id="{43E65DB9-9285-4432-8A52-B61961FA039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93E4CB21-1DD7-4CD8-9173-CDAD985F63E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17347" y="381726"/>
            <a:ext cx="1838667" cy="412477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87D304D1-E0A7-4052-B61A-BABDF8FC152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088512" y="5895250"/>
            <a:ext cx="1518823" cy="55055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273E8375-FAAE-4966-AE93-AA69D673EC4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865" y="1121821"/>
            <a:ext cx="1192094" cy="1207016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FD84D238-C852-462A-85CD-5D02E960394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61" y="856766"/>
            <a:ext cx="492117" cy="474799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148DB000-3799-4D93-AB7A-9FC9721E35F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514" y="5682336"/>
            <a:ext cx="1165105" cy="744326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3AAB284A-675D-4DDE-B0FF-9E6D43777DD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367" y="5825634"/>
            <a:ext cx="1235514" cy="834669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802AD81D-705C-4269-A642-CB0D0E0C9C0D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417" y="303357"/>
            <a:ext cx="534817" cy="735699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CBB38CA1-B67F-42D4-87C7-2D4E90037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36"/>
          <a:stretch/>
        </p:blipFill>
        <p:spPr>
          <a:xfrm>
            <a:off x="419239" y="6462607"/>
            <a:ext cx="787122" cy="395393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6EF518AD-2732-445C-A06F-A5CFFCC3F30B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7924" y="1046868"/>
            <a:ext cx="745398" cy="98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래픽 17">
            <a:extLst>
              <a:ext uri="{FF2B5EF4-FFF2-40B4-BE49-F238E27FC236}">
                <a16:creationId xmlns:a16="http://schemas.microsoft.com/office/drawing/2014/main" id="{66A86651-582F-4367-96E2-ECEC415B188F}"/>
              </a:ext>
            </a:extLst>
          </p:cNvPr>
          <p:cNvSpPr/>
          <p:nvPr userDrawn="1"/>
        </p:nvSpPr>
        <p:spPr>
          <a:xfrm>
            <a:off x="9768114" y="5357007"/>
            <a:ext cx="2423886" cy="1500993"/>
          </a:xfrm>
          <a:custGeom>
            <a:avLst/>
            <a:gdLst>
              <a:gd name="connsiteX0" fmla="*/ 2032909 w 2032139"/>
              <a:gd name="connsiteY0" fmla="*/ 236 h 1258404"/>
              <a:gd name="connsiteX1" fmla="*/ 1796703 w 2032139"/>
              <a:gd name="connsiteY1" fmla="*/ 175010 h 1258404"/>
              <a:gd name="connsiteX2" fmla="*/ 1238938 w 2032139"/>
              <a:gd name="connsiteY2" fmla="*/ 220223 h 1258404"/>
              <a:gd name="connsiteX3" fmla="*/ 902544 w 2032139"/>
              <a:gd name="connsiteY3" fmla="*/ 617823 h 1258404"/>
              <a:gd name="connsiteX4" fmla="*/ 404410 w 2032139"/>
              <a:gd name="connsiteY4" fmla="*/ 727738 h 1258404"/>
              <a:gd name="connsiteX5" fmla="*/ 41342 w 2032139"/>
              <a:gd name="connsiteY5" fmla="*/ 1017985 h 1258404"/>
              <a:gd name="connsiteX6" fmla="*/ 2881 w 2032139"/>
              <a:gd name="connsiteY6" fmla="*/ 1258190 h 1258404"/>
              <a:gd name="connsiteX7" fmla="*/ 2032926 w 2032139"/>
              <a:gd name="connsiteY7" fmla="*/ 1258190 h 1258404"/>
              <a:gd name="connsiteX8" fmla="*/ 2032926 w 2032139"/>
              <a:gd name="connsiteY8" fmla="*/ 236 h 1258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32139" h="1258404">
                <a:moveTo>
                  <a:pt x="2032909" y="236"/>
                </a:moveTo>
                <a:cubicBezTo>
                  <a:pt x="1978574" y="84620"/>
                  <a:pt x="1893861" y="150154"/>
                  <a:pt x="1796703" y="175010"/>
                </a:cubicBezTo>
                <a:cubicBezTo>
                  <a:pt x="1613845" y="221798"/>
                  <a:pt x="1403465" y="127703"/>
                  <a:pt x="1238938" y="220223"/>
                </a:cubicBezTo>
                <a:cubicBezTo>
                  <a:pt x="1086164" y="306130"/>
                  <a:pt x="1044828" y="515489"/>
                  <a:pt x="902544" y="617823"/>
                </a:cubicBezTo>
                <a:cubicBezTo>
                  <a:pt x="763012" y="718184"/>
                  <a:pt x="571534" y="687632"/>
                  <a:pt x="404410" y="727738"/>
                </a:cubicBezTo>
                <a:cubicBezTo>
                  <a:pt x="248468" y="765162"/>
                  <a:pt x="108157" y="872204"/>
                  <a:pt x="41342" y="1017985"/>
                </a:cubicBezTo>
                <a:cubicBezTo>
                  <a:pt x="6412" y="1094182"/>
                  <a:pt x="-5688" y="1177648"/>
                  <a:pt x="2881" y="1258190"/>
                </a:cubicBezTo>
                <a:lnTo>
                  <a:pt x="2032926" y="1258190"/>
                </a:lnTo>
                <a:lnTo>
                  <a:pt x="2032926" y="236"/>
                </a:lnTo>
                <a:close/>
              </a:path>
            </a:pathLst>
          </a:custGeom>
          <a:solidFill>
            <a:srgbClr val="C1E7F0"/>
          </a:solidFill>
          <a:ln w="172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그래픽 17">
            <a:extLst>
              <a:ext uri="{FF2B5EF4-FFF2-40B4-BE49-F238E27FC236}">
                <a16:creationId xmlns:a16="http://schemas.microsoft.com/office/drawing/2014/main" id="{4E349813-DDA4-4189-885E-40D5F1EE439D}"/>
              </a:ext>
            </a:extLst>
          </p:cNvPr>
          <p:cNvSpPr/>
          <p:nvPr userDrawn="1"/>
        </p:nvSpPr>
        <p:spPr>
          <a:xfrm rot="10800000">
            <a:off x="0" y="1"/>
            <a:ext cx="2423886" cy="1500993"/>
          </a:xfrm>
          <a:custGeom>
            <a:avLst/>
            <a:gdLst>
              <a:gd name="connsiteX0" fmla="*/ 2032909 w 2032139"/>
              <a:gd name="connsiteY0" fmla="*/ 236 h 1258404"/>
              <a:gd name="connsiteX1" fmla="*/ 1796703 w 2032139"/>
              <a:gd name="connsiteY1" fmla="*/ 175010 h 1258404"/>
              <a:gd name="connsiteX2" fmla="*/ 1238938 w 2032139"/>
              <a:gd name="connsiteY2" fmla="*/ 220223 h 1258404"/>
              <a:gd name="connsiteX3" fmla="*/ 902544 w 2032139"/>
              <a:gd name="connsiteY3" fmla="*/ 617823 h 1258404"/>
              <a:gd name="connsiteX4" fmla="*/ 404410 w 2032139"/>
              <a:gd name="connsiteY4" fmla="*/ 727738 h 1258404"/>
              <a:gd name="connsiteX5" fmla="*/ 41342 w 2032139"/>
              <a:gd name="connsiteY5" fmla="*/ 1017985 h 1258404"/>
              <a:gd name="connsiteX6" fmla="*/ 2881 w 2032139"/>
              <a:gd name="connsiteY6" fmla="*/ 1258190 h 1258404"/>
              <a:gd name="connsiteX7" fmla="*/ 2032926 w 2032139"/>
              <a:gd name="connsiteY7" fmla="*/ 1258190 h 1258404"/>
              <a:gd name="connsiteX8" fmla="*/ 2032926 w 2032139"/>
              <a:gd name="connsiteY8" fmla="*/ 236 h 1258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32139" h="1258404">
                <a:moveTo>
                  <a:pt x="2032909" y="236"/>
                </a:moveTo>
                <a:cubicBezTo>
                  <a:pt x="1978574" y="84620"/>
                  <a:pt x="1893861" y="150154"/>
                  <a:pt x="1796703" y="175010"/>
                </a:cubicBezTo>
                <a:cubicBezTo>
                  <a:pt x="1613845" y="221798"/>
                  <a:pt x="1403465" y="127703"/>
                  <a:pt x="1238938" y="220223"/>
                </a:cubicBezTo>
                <a:cubicBezTo>
                  <a:pt x="1086164" y="306130"/>
                  <a:pt x="1044828" y="515489"/>
                  <a:pt x="902544" y="617823"/>
                </a:cubicBezTo>
                <a:cubicBezTo>
                  <a:pt x="763012" y="718184"/>
                  <a:pt x="571534" y="687632"/>
                  <a:pt x="404410" y="727738"/>
                </a:cubicBezTo>
                <a:cubicBezTo>
                  <a:pt x="248468" y="765162"/>
                  <a:pt x="108157" y="872204"/>
                  <a:pt x="41342" y="1017985"/>
                </a:cubicBezTo>
                <a:cubicBezTo>
                  <a:pt x="6412" y="1094182"/>
                  <a:pt x="-5688" y="1177648"/>
                  <a:pt x="2881" y="1258190"/>
                </a:cubicBezTo>
                <a:lnTo>
                  <a:pt x="2032926" y="1258190"/>
                </a:lnTo>
                <a:lnTo>
                  <a:pt x="2032926" y="236"/>
                </a:lnTo>
                <a:close/>
              </a:path>
            </a:pathLst>
          </a:custGeom>
          <a:solidFill>
            <a:srgbClr val="C1E7F0"/>
          </a:solidFill>
          <a:ln w="172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03D8A322-086A-4540-9CD9-6D76A9255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32218"/>
          <a:stretch/>
        </p:blipFill>
        <p:spPr>
          <a:xfrm flipH="1">
            <a:off x="9181863" y="6023985"/>
            <a:ext cx="1230439" cy="834015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C7241552-3774-4A32-98DC-3DB278DA2E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0000" r="50000"/>
          <a:stretch/>
        </p:blipFill>
        <p:spPr>
          <a:xfrm>
            <a:off x="11562798" y="0"/>
            <a:ext cx="629202" cy="629202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682C3077-C4E7-4239-8633-56B6780A5CF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080" y="360464"/>
            <a:ext cx="903349" cy="577104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4C24E320-BCB3-4E64-9E63-E5E50262B15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5706" y="123794"/>
            <a:ext cx="720374" cy="729132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E63581FC-605B-44DA-8E00-7E16FE1D3D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9" b="27454"/>
          <a:stretch/>
        </p:blipFill>
        <p:spPr>
          <a:xfrm flipH="1">
            <a:off x="10929280" y="5754922"/>
            <a:ext cx="1262720" cy="110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0978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래픽 16">
            <a:extLst>
              <a:ext uri="{FF2B5EF4-FFF2-40B4-BE49-F238E27FC236}">
                <a16:creationId xmlns:a16="http://schemas.microsoft.com/office/drawing/2014/main" id="{006EB2FE-C7D0-4CF8-A1D1-8074A1F15A66}"/>
              </a:ext>
            </a:extLst>
          </p:cNvPr>
          <p:cNvSpPr/>
          <p:nvPr userDrawn="1"/>
        </p:nvSpPr>
        <p:spPr>
          <a:xfrm flipH="1">
            <a:off x="9156665" y="0"/>
            <a:ext cx="3035335" cy="1277257"/>
          </a:xfrm>
          <a:custGeom>
            <a:avLst/>
            <a:gdLst>
              <a:gd name="connsiteX0" fmla="*/ 337684 w 2151520"/>
              <a:gd name="connsiteY0" fmla="*/ 882922 h 905351"/>
              <a:gd name="connsiteX1" fmla="*/ 606563 w 2151520"/>
              <a:gd name="connsiteY1" fmla="*/ 876123 h 905351"/>
              <a:gd name="connsiteX2" fmla="*/ 802716 w 2151520"/>
              <a:gd name="connsiteY2" fmla="*/ 664117 h 905351"/>
              <a:gd name="connsiteX3" fmla="*/ 1053523 w 2151520"/>
              <a:gd name="connsiteY3" fmla="*/ 621734 h 905351"/>
              <a:gd name="connsiteX4" fmla="*/ 1576320 w 2151520"/>
              <a:gd name="connsiteY4" fmla="*/ 570960 h 905351"/>
              <a:gd name="connsiteX5" fmla="*/ 1661734 w 2151520"/>
              <a:gd name="connsiteY5" fmla="*/ 418187 h 905351"/>
              <a:gd name="connsiteX6" fmla="*/ 1843486 w 2151520"/>
              <a:gd name="connsiteY6" fmla="*/ 280199 h 905351"/>
              <a:gd name="connsiteX7" fmla="*/ 2045372 w 2151520"/>
              <a:gd name="connsiteY7" fmla="*/ 169600 h 905351"/>
              <a:gd name="connsiteX8" fmla="*/ 2152581 w 2151520"/>
              <a:gd name="connsiteY8" fmla="*/ 240 h 905351"/>
              <a:gd name="connsiteX9" fmla="*/ 240 w 2151520"/>
              <a:gd name="connsiteY9" fmla="*/ 240 h 905351"/>
              <a:gd name="connsiteX10" fmla="*/ 240 w 2151520"/>
              <a:gd name="connsiteY10" fmla="*/ 869464 h 905351"/>
              <a:gd name="connsiteX11" fmla="*/ 66498 w 2151520"/>
              <a:gd name="connsiteY11" fmla="*/ 845135 h 905351"/>
              <a:gd name="connsiteX12" fmla="*/ 337684 w 2151520"/>
              <a:gd name="connsiteY12" fmla="*/ 882922 h 90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51520" h="905351">
                <a:moveTo>
                  <a:pt x="337684" y="882922"/>
                </a:moveTo>
                <a:cubicBezTo>
                  <a:pt x="426576" y="907601"/>
                  <a:pt x="527371" y="923453"/>
                  <a:pt x="606563" y="876123"/>
                </a:cubicBezTo>
                <a:cubicBezTo>
                  <a:pt x="689705" y="826416"/>
                  <a:pt x="724503" y="721270"/>
                  <a:pt x="802716" y="664117"/>
                </a:cubicBezTo>
                <a:cubicBezTo>
                  <a:pt x="872995" y="612750"/>
                  <a:pt x="967515" y="608346"/>
                  <a:pt x="1053523" y="621734"/>
                </a:cubicBezTo>
                <a:cubicBezTo>
                  <a:pt x="1225575" y="648527"/>
                  <a:pt x="1447858" y="747242"/>
                  <a:pt x="1576320" y="570960"/>
                </a:cubicBezTo>
                <a:cubicBezTo>
                  <a:pt x="1610734" y="523753"/>
                  <a:pt x="1628177" y="466006"/>
                  <a:pt x="1661734" y="418187"/>
                </a:cubicBezTo>
                <a:cubicBezTo>
                  <a:pt x="1705900" y="355249"/>
                  <a:pt x="1774518" y="314194"/>
                  <a:pt x="1843486" y="280199"/>
                </a:cubicBezTo>
                <a:cubicBezTo>
                  <a:pt x="1912453" y="246205"/>
                  <a:pt x="1984724" y="216860"/>
                  <a:pt x="2045372" y="169600"/>
                </a:cubicBezTo>
                <a:cubicBezTo>
                  <a:pt x="2093191" y="132337"/>
                  <a:pt x="2138267" y="65659"/>
                  <a:pt x="2152581" y="240"/>
                </a:cubicBezTo>
                <a:lnTo>
                  <a:pt x="240" y="240"/>
                </a:lnTo>
                <a:lnTo>
                  <a:pt x="240" y="869464"/>
                </a:lnTo>
                <a:cubicBezTo>
                  <a:pt x="21091" y="858401"/>
                  <a:pt x="43287" y="850064"/>
                  <a:pt x="66498" y="845135"/>
                </a:cubicBezTo>
                <a:cubicBezTo>
                  <a:pt x="156736" y="825927"/>
                  <a:pt x="248774" y="858261"/>
                  <a:pt x="337684" y="882922"/>
                </a:cubicBezTo>
                <a:close/>
              </a:path>
            </a:pathLst>
          </a:custGeom>
          <a:solidFill>
            <a:srgbClr val="C1E7F0"/>
          </a:solidFill>
          <a:ln w="174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그래픽 16">
            <a:extLst>
              <a:ext uri="{FF2B5EF4-FFF2-40B4-BE49-F238E27FC236}">
                <a16:creationId xmlns:a16="http://schemas.microsoft.com/office/drawing/2014/main" id="{19EA39CF-C1B5-41E9-8866-B5FF37DEBE4F}"/>
              </a:ext>
            </a:extLst>
          </p:cNvPr>
          <p:cNvSpPr/>
          <p:nvPr userDrawn="1"/>
        </p:nvSpPr>
        <p:spPr>
          <a:xfrm rot="10800000" flipH="1">
            <a:off x="-1" y="5580743"/>
            <a:ext cx="3035335" cy="1277257"/>
          </a:xfrm>
          <a:custGeom>
            <a:avLst/>
            <a:gdLst>
              <a:gd name="connsiteX0" fmla="*/ 337684 w 2151520"/>
              <a:gd name="connsiteY0" fmla="*/ 882922 h 905351"/>
              <a:gd name="connsiteX1" fmla="*/ 606563 w 2151520"/>
              <a:gd name="connsiteY1" fmla="*/ 876123 h 905351"/>
              <a:gd name="connsiteX2" fmla="*/ 802716 w 2151520"/>
              <a:gd name="connsiteY2" fmla="*/ 664117 h 905351"/>
              <a:gd name="connsiteX3" fmla="*/ 1053523 w 2151520"/>
              <a:gd name="connsiteY3" fmla="*/ 621734 h 905351"/>
              <a:gd name="connsiteX4" fmla="*/ 1576320 w 2151520"/>
              <a:gd name="connsiteY4" fmla="*/ 570960 h 905351"/>
              <a:gd name="connsiteX5" fmla="*/ 1661734 w 2151520"/>
              <a:gd name="connsiteY5" fmla="*/ 418187 h 905351"/>
              <a:gd name="connsiteX6" fmla="*/ 1843486 w 2151520"/>
              <a:gd name="connsiteY6" fmla="*/ 280199 h 905351"/>
              <a:gd name="connsiteX7" fmla="*/ 2045372 w 2151520"/>
              <a:gd name="connsiteY7" fmla="*/ 169600 h 905351"/>
              <a:gd name="connsiteX8" fmla="*/ 2152581 w 2151520"/>
              <a:gd name="connsiteY8" fmla="*/ 240 h 905351"/>
              <a:gd name="connsiteX9" fmla="*/ 240 w 2151520"/>
              <a:gd name="connsiteY9" fmla="*/ 240 h 905351"/>
              <a:gd name="connsiteX10" fmla="*/ 240 w 2151520"/>
              <a:gd name="connsiteY10" fmla="*/ 869464 h 905351"/>
              <a:gd name="connsiteX11" fmla="*/ 66498 w 2151520"/>
              <a:gd name="connsiteY11" fmla="*/ 845135 h 905351"/>
              <a:gd name="connsiteX12" fmla="*/ 337684 w 2151520"/>
              <a:gd name="connsiteY12" fmla="*/ 882922 h 90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51520" h="905351">
                <a:moveTo>
                  <a:pt x="337684" y="882922"/>
                </a:moveTo>
                <a:cubicBezTo>
                  <a:pt x="426576" y="907601"/>
                  <a:pt x="527371" y="923453"/>
                  <a:pt x="606563" y="876123"/>
                </a:cubicBezTo>
                <a:cubicBezTo>
                  <a:pt x="689705" y="826416"/>
                  <a:pt x="724503" y="721270"/>
                  <a:pt x="802716" y="664117"/>
                </a:cubicBezTo>
                <a:cubicBezTo>
                  <a:pt x="872995" y="612750"/>
                  <a:pt x="967515" y="608346"/>
                  <a:pt x="1053523" y="621734"/>
                </a:cubicBezTo>
                <a:cubicBezTo>
                  <a:pt x="1225575" y="648527"/>
                  <a:pt x="1447858" y="747242"/>
                  <a:pt x="1576320" y="570960"/>
                </a:cubicBezTo>
                <a:cubicBezTo>
                  <a:pt x="1610734" y="523753"/>
                  <a:pt x="1628177" y="466006"/>
                  <a:pt x="1661734" y="418187"/>
                </a:cubicBezTo>
                <a:cubicBezTo>
                  <a:pt x="1705900" y="355249"/>
                  <a:pt x="1774518" y="314194"/>
                  <a:pt x="1843486" y="280199"/>
                </a:cubicBezTo>
                <a:cubicBezTo>
                  <a:pt x="1912453" y="246205"/>
                  <a:pt x="1984724" y="216860"/>
                  <a:pt x="2045372" y="169600"/>
                </a:cubicBezTo>
                <a:cubicBezTo>
                  <a:pt x="2093191" y="132337"/>
                  <a:pt x="2138267" y="65659"/>
                  <a:pt x="2152581" y="240"/>
                </a:cubicBezTo>
                <a:lnTo>
                  <a:pt x="240" y="240"/>
                </a:lnTo>
                <a:lnTo>
                  <a:pt x="240" y="869464"/>
                </a:lnTo>
                <a:cubicBezTo>
                  <a:pt x="21091" y="858401"/>
                  <a:pt x="43287" y="850064"/>
                  <a:pt x="66498" y="845135"/>
                </a:cubicBezTo>
                <a:cubicBezTo>
                  <a:pt x="156736" y="825927"/>
                  <a:pt x="248774" y="858261"/>
                  <a:pt x="337684" y="882922"/>
                </a:cubicBezTo>
                <a:close/>
              </a:path>
            </a:pathLst>
          </a:custGeom>
          <a:solidFill>
            <a:srgbClr val="C1E7F0"/>
          </a:solidFill>
          <a:ln w="174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CE60FD7B-B063-449F-B78A-94942D62DA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8142" r="20854"/>
          <a:stretch/>
        </p:blipFill>
        <p:spPr>
          <a:xfrm flipH="1">
            <a:off x="-1" y="0"/>
            <a:ext cx="994540" cy="1030105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C8CDC49F-8000-4FA6-BC29-4FD161A607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357116" y="6002202"/>
            <a:ext cx="1518823" cy="550551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01E22F56-F069-4344-8DA7-CD5A3A3E152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06115" y="198208"/>
            <a:ext cx="768691" cy="880840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A2BF41C3-796F-4AEF-AC0E-94F79C5133D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34882" y="6168572"/>
            <a:ext cx="381279" cy="380700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983396C9-FB9B-4368-9389-C0E8F756B8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72" b="17061"/>
          <a:stretch/>
        </p:blipFill>
        <p:spPr>
          <a:xfrm flipH="1">
            <a:off x="-1" y="5856909"/>
            <a:ext cx="1273566" cy="10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8672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래픽 18">
            <a:extLst>
              <a:ext uri="{FF2B5EF4-FFF2-40B4-BE49-F238E27FC236}">
                <a16:creationId xmlns:a16="http://schemas.microsoft.com/office/drawing/2014/main" id="{BB6E38B3-0234-4429-9BAC-EAC6E88EFD4C}"/>
              </a:ext>
            </a:extLst>
          </p:cNvPr>
          <p:cNvSpPr/>
          <p:nvPr userDrawn="1"/>
        </p:nvSpPr>
        <p:spPr>
          <a:xfrm rot="16200000">
            <a:off x="10479219" y="5145219"/>
            <a:ext cx="1596761" cy="1828799"/>
          </a:xfrm>
          <a:custGeom>
            <a:avLst/>
            <a:gdLst>
              <a:gd name="connsiteX0" fmla="*/ 1032402 w 1098737"/>
              <a:gd name="connsiteY0" fmla="*/ 1204775 h 1258403"/>
              <a:gd name="connsiteX1" fmla="*/ 988891 w 1098737"/>
              <a:gd name="connsiteY1" fmla="*/ 1084529 h 1258403"/>
              <a:gd name="connsiteX2" fmla="*/ 1081532 w 1098737"/>
              <a:gd name="connsiteY2" fmla="*/ 793334 h 1258403"/>
              <a:gd name="connsiteX3" fmla="*/ 1059829 w 1098737"/>
              <a:gd name="connsiteY3" fmla="*/ 556011 h 1258403"/>
              <a:gd name="connsiteX4" fmla="*/ 847261 w 1098737"/>
              <a:gd name="connsiteY4" fmla="*/ 468455 h 1258403"/>
              <a:gd name="connsiteX5" fmla="*/ 610861 w 1098737"/>
              <a:gd name="connsiteY5" fmla="*/ 454795 h 1258403"/>
              <a:gd name="connsiteX6" fmla="*/ 336638 w 1098737"/>
              <a:gd name="connsiteY6" fmla="*/ 137592 h 1258403"/>
              <a:gd name="connsiteX7" fmla="*/ 258461 w 1098737"/>
              <a:gd name="connsiteY7" fmla="*/ 26749 h 1258403"/>
              <a:gd name="connsiteX8" fmla="*/ 115258 w 1098737"/>
              <a:gd name="connsiteY8" fmla="*/ 1699 h 1258403"/>
              <a:gd name="connsiteX9" fmla="*/ 110 w 1098737"/>
              <a:gd name="connsiteY9" fmla="*/ 11634 h 1258403"/>
              <a:gd name="connsiteX10" fmla="*/ 110 w 1098737"/>
              <a:gd name="connsiteY10" fmla="*/ 1258955 h 1258403"/>
              <a:gd name="connsiteX11" fmla="*/ 1028192 w 1098737"/>
              <a:gd name="connsiteY11" fmla="*/ 1258955 h 1258403"/>
              <a:gd name="connsiteX12" fmla="*/ 1032402 w 1098737"/>
              <a:gd name="connsiteY12" fmla="*/ 1204775 h 125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98737" h="1258403">
                <a:moveTo>
                  <a:pt x="1032402" y="1204775"/>
                </a:moveTo>
                <a:cubicBezTo>
                  <a:pt x="1026252" y="1162469"/>
                  <a:pt x="998482" y="1126184"/>
                  <a:pt x="988891" y="1084529"/>
                </a:cubicBezTo>
                <a:cubicBezTo>
                  <a:pt x="965473" y="982839"/>
                  <a:pt x="1051077" y="886212"/>
                  <a:pt x="1081532" y="793334"/>
                </a:cubicBezTo>
                <a:cubicBezTo>
                  <a:pt x="1107315" y="714719"/>
                  <a:pt x="1110579" y="621368"/>
                  <a:pt x="1059829" y="556011"/>
                </a:cubicBezTo>
                <a:cubicBezTo>
                  <a:pt x="1011303" y="493529"/>
                  <a:pt x="926278" y="472323"/>
                  <a:pt x="847261" y="468455"/>
                </a:cubicBezTo>
                <a:cubicBezTo>
                  <a:pt x="768244" y="464576"/>
                  <a:pt x="687666" y="473777"/>
                  <a:pt x="610861" y="454795"/>
                </a:cubicBezTo>
                <a:cubicBezTo>
                  <a:pt x="451313" y="415363"/>
                  <a:pt x="388441" y="278216"/>
                  <a:pt x="336638" y="137592"/>
                </a:cubicBezTo>
                <a:cubicBezTo>
                  <a:pt x="320730" y="94400"/>
                  <a:pt x="297135" y="51704"/>
                  <a:pt x="258461" y="26749"/>
                </a:cubicBezTo>
                <a:cubicBezTo>
                  <a:pt x="216971" y="-4"/>
                  <a:pt x="164447" y="-2417"/>
                  <a:pt x="115258" y="1699"/>
                </a:cubicBezTo>
                <a:cubicBezTo>
                  <a:pt x="76891" y="4916"/>
                  <a:pt x="38453" y="11480"/>
                  <a:pt x="110" y="11634"/>
                </a:cubicBezTo>
                <a:lnTo>
                  <a:pt x="110" y="1258955"/>
                </a:lnTo>
                <a:lnTo>
                  <a:pt x="1028192" y="1258955"/>
                </a:lnTo>
                <a:cubicBezTo>
                  <a:pt x="1033502" y="1242539"/>
                  <a:pt x="1035265" y="1224502"/>
                  <a:pt x="1032402" y="1204775"/>
                </a:cubicBezTo>
                <a:close/>
              </a:path>
            </a:pathLst>
          </a:custGeom>
          <a:solidFill>
            <a:srgbClr val="C1E7F0"/>
          </a:solidFill>
          <a:ln w="117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그래픽 18">
            <a:extLst>
              <a:ext uri="{FF2B5EF4-FFF2-40B4-BE49-F238E27FC236}">
                <a16:creationId xmlns:a16="http://schemas.microsoft.com/office/drawing/2014/main" id="{2FBDCA18-1358-41A7-8F12-ED979145A835}"/>
              </a:ext>
            </a:extLst>
          </p:cNvPr>
          <p:cNvSpPr/>
          <p:nvPr userDrawn="1"/>
        </p:nvSpPr>
        <p:spPr>
          <a:xfrm rot="5400000">
            <a:off x="105460" y="-105458"/>
            <a:ext cx="1451431" cy="1662349"/>
          </a:xfrm>
          <a:custGeom>
            <a:avLst/>
            <a:gdLst>
              <a:gd name="connsiteX0" fmla="*/ 1032402 w 1098737"/>
              <a:gd name="connsiteY0" fmla="*/ 1204775 h 1258403"/>
              <a:gd name="connsiteX1" fmla="*/ 988891 w 1098737"/>
              <a:gd name="connsiteY1" fmla="*/ 1084529 h 1258403"/>
              <a:gd name="connsiteX2" fmla="*/ 1081532 w 1098737"/>
              <a:gd name="connsiteY2" fmla="*/ 793334 h 1258403"/>
              <a:gd name="connsiteX3" fmla="*/ 1059829 w 1098737"/>
              <a:gd name="connsiteY3" fmla="*/ 556011 h 1258403"/>
              <a:gd name="connsiteX4" fmla="*/ 847261 w 1098737"/>
              <a:gd name="connsiteY4" fmla="*/ 468455 h 1258403"/>
              <a:gd name="connsiteX5" fmla="*/ 610861 w 1098737"/>
              <a:gd name="connsiteY5" fmla="*/ 454795 h 1258403"/>
              <a:gd name="connsiteX6" fmla="*/ 336638 w 1098737"/>
              <a:gd name="connsiteY6" fmla="*/ 137592 h 1258403"/>
              <a:gd name="connsiteX7" fmla="*/ 258461 w 1098737"/>
              <a:gd name="connsiteY7" fmla="*/ 26749 h 1258403"/>
              <a:gd name="connsiteX8" fmla="*/ 115258 w 1098737"/>
              <a:gd name="connsiteY8" fmla="*/ 1699 h 1258403"/>
              <a:gd name="connsiteX9" fmla="*/ 110 w 1098737"/>
              <a:gd name="connsiteY9" fmla="*/ 11634 h 1258403"/>
              <a:gd name="connsiteX10" fmla="*/ 110 w 1098737"/>
              <a:gd name="connsiteY10" fmla="*/ 1258955 h 1258403"/>
              <a:gd name="connsiteX11" fmla="*/ 1028192 w 1098737"/>
              <a:gd name="connsiteY11" fmla="*/ 1258955 h 1258403"/>
              <a:gd name="connsiteX12" fmla="*/ 1032402 w 1098737"/>
              <a:gd name="connsiteY12" fmla="*/ 1204775 h 125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98737" h="1258403">
                <a:moveTo>
                  <a:pt x="1032402" y="1204775"/>
                </a:moveTo>
                <a:cubicBezTo>
                  <a:pt x="1026252" y="1162469"/>
                  <a:pt x="998482" y="1126184"/>
                  <a:pt x="988891" y="1084529"/>
                </a:cubicBezTo>
                <a:cubicBezTo>
                  <a:pt x="965473" y="982839"/>
                  <a:pt x="1051077" y="886212"/>
                  <a:pt x="1081532" y="793334"/>
                </a:cubicBezTo>
                <a:cubicBezTo>
                  <a:pt x="1107315" y="714719"/>
                  <a:pt x="1110579" y="621368"/>
                  <a:pt x="1059829" y="556011"/>
                </a:cubicBezTo>
                <a:cubicBezTo>
                  <a:pt x="1011303" y="493529"/>
                  <a:pt x="926278" y="472323"/>
                  <a:pt x="847261" y="468455"/>
                </a:cubicBezTo>
                <a:cubicBezTo>
                  <a:pt x="768244" y="464576"/>
                  <a:pt x="687666" y="473777"/>
                  <a:pt x="610861" y="454795"/>
                </a:cubicBezTo>
                <a:cubicBezTo>
                  <a:pt x="451313" y="415363"/>
                  <a:pt x="388441" y="278216"/>
                  <a:pt x="336638" y="137592"/>
                </a:cubicBezTo>
                <a:cubicBezTo>
                  <a:pt x="320730" y="94400"/>
                  <a:pt x="297135" y="51704"/>
                  <a:pt x="258461" y="26749"/>
                </a:cubicBezTo>
                <a:cubicBezTo>
                  <a:pt x="216971" y="-4"/>
                  <a:pt x="164447" y="-2417"/>
                  <a:pt x="115258" y="1699"/>
                </a:cubicBezTo>
                <a:cubicBezTo>
                  <a:pt x="76891" y="4916"/>
                  <a:pt x="38453" y="11480"/>
                  <a:pt x="110" y="11634"/>
                </a:cubicBezTo>
                <a:lnTo>
                  <a:pt x="110" y="1258955"/>
                </a:lnTo>
                <a:lnTo>
                  <a:pt x="1028192" y="1258955"/>
                </a:lnTo>
                <a:cubicBezTo>
                  <a:pt x="1033502" y="1242539"/>
                  <a:pt x="1035265" y="1224502"/>
                  <a:pt x="1032402" y="1204775"/>
                </a:cubicBezTo>
                <a:close/>
              </a:path>
            </a:pathLst>
          </a:custGeom>
          <a:solidFill>
            <a:srgbClr val="C1E7F0"/>
          </a:solidFill>
          <a:ln w="117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1A216674-7E33-4397-A9EB-4E5F690FC43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8416262" y="6201179"/>
            <a:ext cx="1838667" cy="412477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01FAF6E6-F009-436F-BB1F-2325CF7058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78730"/>
          <a:stretch/>
        </p:blipFill>
        <p:spPr>
          <a:xfrm flipH="1">
            <a:off x="1530221" y="6502400"/>
            <a:ext cx="1518823" cy="117102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0294DE4A-E8E2-4B81-9029-ACEF99A3D7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48866"/>
          <a:stretch/>
        </p:blipFill>
        <p:spPr>
          <a:xfrm flipH="1">
            <a:off x="10591514" y="0"/>
            <a:ext cx="1230439" cy="629178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07C91ABA-60D9-4EFE-9F1C-7FA458643D2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54929" y="5649640"/>
            <a:ext cx="1632824" cy="1103078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3FE65912-76AD-41CA-B917-79F3D335786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57056" y="5728387"/>
            <a:ext cx="612784" cy="611854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95FF9808-7334-4765-80AB-D3BEA3CC0FE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9637" y="167471"/>
            <a:ext cx="1103078" cy="1116489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105AB878-C8EC-4B96-BE3A-015A51BEB5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86"/>
          <a:stretch/>
        </p:blipFill>
        <p:spPr>
          <a:xfrm flipH="1" flipV="1">
            <a:off x="0" y="6174664"/>
            <a:ext cx="1247249" cy="683336"/>
          </a:xfrm>
          <a:prstGeom prst="rect">
            <a:avLst/>
          </a:prstGeom>
        </p:spPr>
      </p:pic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D6990134-35E2-43B6-ABC9-48AE4CDF896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99242" y="219943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13629B7A-7DB0-4DEF-9C91-91BD7BD40A8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08098" y="219943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1157D630-93F7-4C41-BF1F-46EF9AE4D78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90386" y="2199432"/>
            <a:ext cx="2193515" cy="219476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03551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래픽 15">
            <a:extLst>
              <a:ext uri="{FF2B5EF4-FFF2-40B4-BE49-F238E27FC236}">
                <a16:creationId xmlns:a16="http://schemas.microsoft.com/office/drawing/2014/main" id="{397E8E15-CC81-401D-B363-667EA3FD73A2}"/>
              </a:ext>
            </a:extLst>
          </p:cNvPr>
          <p:cNvSpPr/>
          <p:nvPr userDrawn="1"/>
        </p:nvSpPr>
        <p:spPr>
          <a:xfrm flipH="1">
            <a:off x="0" y="0"/>
            <a:ext cx="2088451" cy="1436914"/>
          </a:xfrm>
          <a:custGeom>
            <a:avLst/>
            <a:gdLst>
              <a:gd name="connsiteX0" fmla="*/ 1531 w 1829000"/>
              <a:gd name="connsiteY0" fmla="*/ 131 h 1258404"/>
              <a:gd name="connsiteX1" fmla="*/ 192 w 1829000"/>
              <a:gd name="connsiteY1" fmla="*/ 33040 h 1258404"/>
              <a:gd name="connsiteX2" fmla="*/ 147825 w 1829000"/>
              <a:gd name="connsiteY2" fmla="*/ 251824 h 1258404"/>
              <a:gd name="connsiteX3" fmla="*/ 479827 w 1829000"/>
              <a:gd name="connsiteY3" fmla="*/ 357597 h 1258404"/>
              <a:gd name="connsiteX4" fmla="*/ 850844 w 1829000"/>
              <a:gd name="connsiteY4" fmla="*/ 756165 h 1258404"/>
              <a:gd name="connsiteX5" fmla="*/ 1235359 w 1829000"/>
              <a:gd name="connsiteY5" fmla="*/ 844227 h 1258404"/>
              <a:gd name="connsiteX6" fmla="*/ 1476504 w 1829000"/>
              <a:gd name="connsiteY6" fmla="*/ 1203793 h 1258404"/>
              <a:gd name="connsiteX7" fmla="*/ 1829642 w 1829000"/>
              <a:gd name="connsiteY7" fmla="*/ 1242164 h 1258404"/>
              <a:gd name="connsiteX8" fmla="*/ 1829642 w 1829000"/>
              <a:gd name="connsiteY8" fmla="*/ 131 h 1258404"/>
              <a:gd name="connsiteX9" fmla="*/ 1531 w 1829000"/>
              <a:gd name="connsiteY9" fmla="*/ 131 h 1258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9000" h="1258404">
                <a:moveTo>
                  <a:pt x="1531" y="131"/>
                </a:moveTo>
                <a:cubicBezTo>
                  <a:pt x="449" y="10551"/>
                  <a:pt x="-53" y="21486"/>
                  <a:pt x="192" y="33040"/>
                </a:cubicBezTo>
                <a:cubicBezTo>
                  <a:pt x="2124" y="125610"/>
                  <a:pt x="64425" y="211625"/>
                  <a:pt x="147825" y="251824"/>
                </a:cubicBezTo>
                <a:cubicBezTo>
                  <a:pt x="253199" y="302611"/>
                  <a:pt x="386007" y="287722"/>
                  <a:pt x="479827" y="357597"/>
                </a:cubicBezTo>
                <a:cubicBezTo>
                  <a:pt x="636838" y="474550"/>
                  <a:pt x="623069" y="714317"/>
                  <a:pt x="850844" y="756165"/>
                </a:cubicBezTo>
                <a:cubicBezTo>
                  <a:pt x="984683" y="780753"/>
                  <a:pt x="1129019" y="734577"/>
                  <a:pt x="1235359" y="844227"/>
                </a:cubicBezTo>
                <a:cubicBezTo>
                  <a:pt x="1338054" y="950103"/>
                  <a:pt x="1341660" y="1124129"/>
                  <a:pt x="1476504" y="1203793"/>
                </a:cubicBezTo>
                <a:cubicBezTo>
                  <a:pt x="1582714" y="1266559"/>
                  <a:pt x="1712097" y="1270256"/>
                  <a:pt x="1829642" y="1242164"/>
                </a:cubicBezTo>
                <a:lnTo>
                  <a:pt x="1829642" y="131"/>
                </a:lnTo>
                <a:lnTo>
                  <a:pt x="1531" y="131"/>
                </a:lnTo>
                <a:close/>
              </a:path>
            </a:pathLst>
          </a:custGeom>
          <a:solidFill>
            <a:srgbClr val="C1E7F0"/>
          </a:solidFill>
          <a:ln w="12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그래픽 15">
            <a:extLst>
              <a:ext uri="{FF2B5EF4-FFF2-40B4-BE49-F238E27FC236}">
                <a16:creationId xmlns:a16="http://schemas.microsoft.com/office/drawing/2014/main" id="{1140EFCE-89F4-478B-A68F-76A11B497B45}"/>
              </a:ext>
            </a:extLst>
          </p:cNvPr>
          <p:cNvSpPr/>
          <p:nvPr userDrawn="1"/>
        </p:nvSpPr>
        <p:spPr>
          <a:xfrm flipV="1">
            <a:off x="10103549" y="5421086"/>
            <a:ext cx="2088451" cy="1436914"/>
          </a:xfrm>
          <a:custGeom>
            <a:avLst/>
            <a:gdLst>
              <a:gd name="connsiteX0" fmla="*/ 1531 w 1829000"/>
              <a:gd name="connsiteY0" fmla="*/ 131 h 1258404"/>
              <a:gd name="connsiteX1" fmla="*/ 192 w 1829000"/>
              <a:gd name="connsiteY1" fmla="*/ 33040 h 1258404"/>
              <a:gd name="connsiteX2" fmla="*/ 147825 w 1829000"/>
              <a:gd name="connsiteY2" fmla="*/ 251824 h 1258404"/>
              <a:gd name="connsiteX3" fmla="*/ 479827 w 1829000"/>
              <a:gd name="connsiteY3" fmla="*/ 357597 h 1258404"/>
              <a:gd name="connsiteX4" fmla="*/ 850844 w 1829000"/>
              <a:gd name="connsiteY4" fmla="*/ 756165 h 1258404"/>
              <a:gd name="connsiteX5" fmla="*/ 1235359 w 1829000"/>
              <a:gd name="connsiteY5" fmla="*/ 844227 h 1258404"/>
              <a:gd name="connsiteX6" fmla="*/ 1476504 w 1829000"/>
              <a:gd name="connsiteY6" fmla="*/ 1203793 h 1258404"/>
              <a:gd name="connsiteX7" fmla="*/ 1829642 w 1829000"/>
              <a:gd name="connsiteY7" fmla="*/ 1242164 h 1258404"/>
              <a:gd name="connsiteX8" fmla="*/ 1829642 w 1829000"/>
              <a:gd name="connsiteY8" fmla="*/ 131 h 1258404"/>
              <a:gd name="connsiteX9" fmla="*/ 1531 w 1829000"/>
              <a:gd name="connsiteY9" fmla="*/ 131 h 1258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9000" h="1258404">
                <a:moveTo>
                  <a:pt x="1531" y="131"/>
                </a:moveTo>
                <a:cubicBezTo>
                  <a:pt x="449" y="10551"/>
                  <a:pt x="-53" y="21486"/>
                  <a:pt x="192" y="33040"/>
                </a:cubicBezTo>
                <a:cubicBezTo>
                  <a:pt x="2124" y="125610"/>
                  <a:pt x="64425" y="211625"/>
                  <a:pt x="147825" y="251824"/>
                </a:cubicBezTo>
                <a:cubicBezTo>
                  <a:pt x="253199" y="302611"/>
                  <a:pt x="386007" y="287722"/>
                  <a:pt x="479827" y="357597"/>
                </a:cubicBezTo>
                <a:cubicBezTo>
                  <a:pt x="636838" y="474550"/>
                  <a:pt x="623069" y="714317"/>
                  <a:pt x="850844" y="756165"/>
                </a:cubicBezTo>
                <a:cubicBezTo>
                  <a:pt x="984683" y="780753"/>
                  <a:pt x="1129019" y="734577"/>
                  <a:pt x="1235359" y="844227"/>
                </a:cubicBezTo>
                <a:cubicBezTo>
                  <a:pt x="1338054" y="950103"/>
                  <a:pt x="1341660" y="1124129"/>
                  <a:pt x="1476504" y="1203793"/>
                </a:cubicBezTo>
                <a:cubicBezTo>
                  <a:pt x="1582714" y="1266559"/>
                  <a:pt x="1712097" y="1270256"/>
                  <a:pt x="1829642" y="1242164"/>
                </a:cubicBezTo>
                <a:lnTo>
                  <a:pt x="1829642" y="131"/>
                </a:lnTo>
                <a:lnTo>
                  <a:pt x="1531" y="131"/>
                </a:lnTo>
                <a:close/>
              </a:path>
            </a:pathLst>
          </a:custGeom>
          <a:solidFill>
            <a:srgbClr val="C1E7F0"/>
          </a:solidFill>
          <a:ln w="12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7B2C71F4-748D-49F3-A5F6-A93B9CF351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3993"/>
          <a:stretch/>
        </p:blipFill>
        <p:spPr>
          <a:xfrm flipH="1">
            <a:off x="9492759" y="5901529"/>
            <a:ext cx="1256578" cy="956471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F0E43F74-BC4D-483E-B5B5-C6723C724D3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52177" y="191120"/>
            <a:ext cx="1518823" cy="550551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9B0196DE-93EB-412C-9699-8D10963D73F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31948" y="5298021"/>
            <a:ext cx="877440" cy="1207015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59AB781F-C56F-466E-AFD3-BFBF9A96D36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02420" y="6096000"/>
            <a:ext cx="666528" cy="595082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2316ADE4-CF49-4F6B-83A8-CBBFC6C1DDD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5532" y="213026"/>
            <a:ext cx="917389" cy="1207016"/>
          </a:xfrm>
          <a:prstGeom prst="rect">
            <a:avLst/>
          </a:prstGeom>
        </p:spPr>
      </p:pic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4FA4529B-902F-4CA1-B8D7-6430A888CFB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70315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4A1B7A68-DB2A-4C40-93B5-4DBC4A63892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819901" y="916690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60707D7A-2EB2-406F-84D7-9DC037A23E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70315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CAE7F00A-4E6B-4886-ABB8-18F40231D61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819901" y="3665315"/>
            <a:ext cx="1307340" cy="1308087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298982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그래픽 16">
            <a:extLst>
              <a:ext uri="{FF2B5EF4-FFF2-40B4-BE49-F238E27FC236}">
                <a16:creationId xmlns:a16="http://schemas.microsoft.com/office/drawing/2014/main" id="{C5C2D7B5-5711-4B6C-8F48-43D763E0BA0C}"/>
              </a:ext>
            </a:extLst>
          </p:cNvPr>
          <p:cNvSpPr/>
          <p:nvPr userDrawn="1"/>
        </p:nvSpPr>
        <p:spPr>
          <a:xfrm flipH="1">
            <a:off x="10040480" y="0"/>
            <a:ext cx="2151520" cy="905351"/>
          </a:xfrm>
          <a:custGeom>
            <a:avLst/>
            <a:gdLst>
              <a:gd name="connsiteX0" fmla="*/ 337684 w 2151520"/>
              <a:gd name="connsiteY0" fmla="*/ 882922 h 905351"/>
              <a:gd name="connsiteX1" fmla="*/ 606563 w 2151520"/>
              <a:gd name="connsiteY1" fmla="*/ 876123 h 905351"/>
              <a:gd name="connsiteX2" fmla="*/ 802716 w 2151520"/>
              <a:gd name="connsiteY2" fmla="*/ 664117 h 905351"/>
              <a:gd name="connsiteX3" fmla="*/ 1053523 w 2151520"/>
              <a:gd name="connsiteY3" fmla="*/ 621734 h 905351"/>
              <a:gd name="connsiteX4" fmla="*/ 1576320 w 2151520"/>
              <a:gd name="connsiteY4" fmla="*/ 570960 h 905351"/>
              <a:gd name="connsiteX5" fmla="*/ 1661734 w 2151520"/>
              <a:gd name="connsiteY5" fmla="*/ 418187 h 905351"/>
              <a:gd name="connsiteX6" fmla="*/ 1843486 w 2151520"/>
              <a:gd name="connsiteY6" fmla="*/ 280199 h 905351"/>
              <a:gd name="connsiteX7" fmla="*/ 2045372 w 2151520"/>
              <a:gd name="connsiteY7" fmla="*/ 169600 h 905351"/>
              <a:gd name="connsiteX8" fmla="*/ 2152581 w 2151520"/>
              <a:gd name="connsiteY8" fmla="*/ 240 h 905351"/>
              <a:gd name="connsiteX9" fmla="*/ 240 w 2151520"/>
              <a:gd name="connsiteY9" fmla="*/ 240 h 905351"/>
              <a:gd name="connsiteX10" fmla="*/ 240 w 2151520"/>
              <a:gd name="connsiteY10" fmla="*/ 869464 h 905351"/>
              <a:gd name="connsiteX11" fmla="*/ 66498 w 2151520"/>
              <a:gd name="connsiteY11" fmla="*/ 845135 h 905351"/>
              <a:gd name="connsiteX12" fmla="*/ 337684 w 2151520"/>
              <a:gd name="connsiteY12" fmla="*/ 882922 h 90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51520" h="905351">
                <a:moveTo>
                  <a:pt x="337684" y="882922"/>
                </a:moveTo>
                <a:cubicBezTo>
                  <a:pt x="426576" y="907601"/>
                  <a:pt x="527371" y="923453"/>
                  <a:pt x="606563" y="876123"/>
                </a:cubicBezTo>
                <a:cubicBezTo>
                  <a:pt x="689705" y="826416"/>
                  <a:pt x="724503" y="721270"/>
                  <a:pt x="802716" y="664117"/>
                </a:cubicBezTo>
                <a:cubicBezTo>
                  <a:pt x="872995" y="612750"/>
                  <a:pt x="967515" y="608346"/>
                  <a:pt x="1053523" y="621734"/>
                </a:cubicBezTo>
                <a:cubicBezTo>
                  <a:pt x="1225575" y="648527"/>
                  <a:pt x="1447858" y="747242"/>
                  <a:pt x="1576320" y="570960"/>
                </a:cubicBezTo>
                <a:cubicBezTo>
                  <a:pt x="1610734" y="523753"/>
                  <a:pt x="1628177" y="466006"/>
                  <a:pt x="1661734" y="418187"/>
                </a:cubicBezTo>
                <a:cubicBezTo>
                  <a:pt x="1705900" y="355249"/>
                  <a:pt x="1774518" y="314194"/>
                  <a:pt x="1843486" y="280199"/>
                </a:cubicBezTo>
                <a:cubicBezTo>
                  <a:pt x="1912453" y="246205"/>
                  <a:pt x="1984724" y="216860"/>
                  <a:pt x="2045372" y="169600"/>
                </a:cubicBezTo>
                <a:cubicBezTo>
                  <a:pt x="2093191" y="132337"/>
                  <a:pt x="2138267" y="65659"/>
                  <a:pt x="2152581" y="240"/>
                </a:cubicBezTo>
                <a:lnTo>
                  <a:pt x="240" y="240"/>
                </a:lnTo>
                <a:lnTo>
                  <a:pt x="240" y="869464"/>
                </a:lnTo>
                <a:cubicBezTo>
                  <a:pt x="21091" y="858401"/>
                  <a:pt x="43287" y="850064"/>
                  <a:pt x="66498" y="845135"/>
                </a:cubicBezTo>
                <a:cubicBezTo>
                  <a:pt x="156736" y="825927"/>
                  <a:pt x="248774" y="858261"/>
                  <a:pt x="337684" y="882922"/>
                </a:cubicBezTo>
                <a:close/>
              </a:path>
            </a:pathLst>
          </a:custGeom>
          <a:solidFill>
            <a:srgbClr val="C1E7F0"/>
          </a:solidFill>
          <a:ln w="174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그래픽 19">
            <a:extLst>
              <a:ext uri="{FF2B5EF4-FFF2-40B4-BE49-F238E27FC236}">
                <a16:creationId xmlns:a16="http://schemas.microsoft.com/office/drawing/2014/main" id="{79D6C620-669F-40CE-8678-07FA921213BA}"/>
              </a:ext>
            </a:extLst>
          </p:cNvPr>
          <p:cNvSpPr/>
          <p:nvPr userDrawn="1"/>
        </p:nvSpPr>
        <p:spPr>
          <a:xfrm flipH="1">
            <a:off x="0" y="5061193"/>
            <a:ext cx="2452914" cy="1796807"/>
          </a:xfrm>
          <a:custGeom>
            <a:avLst/>
            <a:gdLst>
              <a:gd name="connsiteX0" fmla="*/ 1718030 w 1717911"/>
              <a:gd name="connsiteY0" fmla="*/ 16382 h 1258403"/>
              <a:gd name="connsiteX1" fmla="*/ 1695341 w 1717911"/>
              <a:gd name="connsiteY1" fmla="*/ 27402 h 1258403"/>
              <a:gd name="connsiteX2" fmla="*/ 1541892 w 1717911"/>
              <a:gd name="connsiteY2" fmla="*/ 33027 h 1258403"/>
              <a:gd name="connsiteX3" fmla="*/ 1420780 w 1717911"/>
              <a:gd name="connsiteY3" fmla="*/ 3559 h 1258403"/>
              <a:gd name="connsiteX4" fmla="*/ 1299439 w 1717911"/>
              <a:gd name="connsiteY4" fmla="*/ 18984 h 1258403"/>
              <a:gd name="connsiteX5" fmla="*/ 1178661 w 1717911"/>
              <a:gd name="connsiteY5" fmla="*/ 305280 h 1258403"/>
              <a:gd name="connsiteX6" fmla="*/ 1014077 w 1717911"/>
              <a:gd name="connsiteY6" fmla="*/ 386915 h 1258403"/>
              <a:gd name="connsiteX7" fmla="*/ 823696 w 1717911"/>
              <a:gd name="connsiteY7" fmla="*/ 385046 h 1258403"/>
              <a:gd name="connsiteX8" fmla="*/ 655547 w 1717911"/>
              <a:gd name="connsiteY8" fmla="*/ 460398 h 1258403"/>
              <a:gd name="connsiteX9" fmla="*/ 590167 w 1717911"/>
              <a:gd name="connsiteY9" fmla="*/ 744282 h 1258403"/>
              <a:gd name="connsiteX10" fmla="*/ 408090 w 1717911"/>
              <a:gd name="connsiteY10" fmla="*/ 846337 h 1258403"/>
              <a:gd name="connsiteX11" fmla="*/ 201282 w 1717911"/>
              <a:gd name="connsiteY11" fmla="*/ 899809 h 1258403"/>
              <a:gd name="connsiteX12" fmla="*/ 28452 w 1717911"/>
              <a:gd name="connsiteY12" fmla="*/ 1132757 h 1258403"/>
              <a:gd name="connsiteX13" fmla="*/ 71 w 1717911"/>
              <a:gd name="connsiteY13" fmla="*/ 1258464 h 1258403"/>
              <a:gd name="connsiteX14" fmla="*/ 1718030 w 1717911"/>
              <a:gd name="connsiteY14" fmla="*/ 1258464 h 1258403"/>
              <a:gd name="connsiteX15" fmla="*/ 1718030 w 1717911"/>
              <a:gd name="connsiteY15" fmla="*/ 16382 h 125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717911" h="1258403">
                <a:moveTo>
                  <a:pt x="1718030" y="16382"/>
                </a:moveTo>
                <a:cubicBezTo>
                  <a:pt x="1710756" y="20529"/>
                  <a:pt x="1703206" y="24247"/>
                  <a:pt x="1695341" y="27402"/>
                </a:cubicBezTo>
                <a:cubicBezTo>
                  <a:pt x="1647121" y="46783"/>
                  <a:pt x="1592657" y="44114"/>
                  <a:pt x="1541892" y="33027"/>
                </a:cubicBezTo>
                <a:cubicBezTo>
                  <a:pt x="1501280" y="24161"/>
                  <a:pt x="1461821" y="10147"/>
                  <a:pt x="1420780" y="3559"/>
                </a:cubicBezTo>
                <a:cubicBezTo>
                  <a:pt x="1379739" y="-3028"/>
                  <a:pt x="1335600" y="-1532"/>
                  <a:pt x="1299439" y="18984"/>
                </a:cubicBezTo>
                <a:cubicBezTo>
                  <a:pt x="1191455" y="80246"/>
                  <a:pt x="1236376" y="215734"/>
                  <a:pt x="1178661" y="305280"/>
                </a:cubicBezTo>
                <a:cubicBezTo>
                  <a:pt x="1144265" y="358658"/>
                  <a:pt x="1077408" y="382138"/>
                  <a:pt x="1014077" y="386915"/>
                </a:cubicBezTo>
                <a:cubicBezTo>
                  <a:pt x="950747" y="391691"/>
                  <a:pt x="887093" y="381509"/>
                  <a:pt x="823696" y="385046"/>
                </a:cubicBezTo>
                <a:cubicBezTo>
                  <a:pt x="760290" y="388583"/>
                  <a:pt x="693023" y="409137"/>
                  <a:pt x="655547" y="460398"/>
                </a:cubicBezTo>
                <a:cubicBezTo>
                  <a:pt x="594400" y="544043"/>
                  <a:pt x="646452" y="657319"/>
                  <a:pt x="590167" y="744282"/>
                </a:cubicBezTo>
                <a:cubicBezTo>
                  <a:pt x="551328" y="804294"/>
                  <a:pt x="478074" y="831789"/>
                  <a:pt x="408090" y="846337"/>
                </a:cubicBezTo>
                <a:cubicBezTo>
                  <a:pt x="338105" y="860875"/>
                  <a:pt x="264717" y="866862"/>
                  <a:pt x="201282" y="899809"/>
                </a:cubicBezTo>
                <a:cubicBezTo>
                  <a:pt x="111373" y="946513"/>
                  <a:pt x="58282" y="1039244"/>
                  <a:pt x="28452" y="1132757"/>
                </a:cubicBezTo>
                <a:cubicBezTo>
                  <a:pt x="16812" y="1169222"/>
                  <a:pt x="4666" y="1213752"/>
                  <a:pt x="71" y="1258464"/>
                </a:cubicBezTo>
                <a:lnTo>
                  <a:pt x="1718030" y="1258464"/>
                </a:lnTo>
                <a:lnTo>
                  <a:pt x="1718030" y="16382"/>
                </a:lnTo>
                <a:close/>
              </a:path>
            </a:pathLst>
          </a:custGeom>
          <a:solidFill>
            <a:srgbClr val="C1E7F0"/>
          </a:solidFill>
          <a:ln w="95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E69A6C19-0E06-4FD7-BEC6-576D2C4D24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5486" b="18998"/>
          <a:stretch/>
        </p:blipFill>
        <p:spPr>
          <a:xfrm flipH="1">
            <a:off x="11130022" y="5838675"/>
            <a:ext cx="1061978" cy="1019325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091BE4CB-A4F7-432B-A721-28CA3960EB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809606" y="471478"/>
            <a:ext cx="1518823" cy="550551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0D4904C6-F7AB-456D-8A97-15E260FE352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3769" y="688663"/>
            <a:ext cx="446125" cy="445449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006D649B-1702-41E7-A2FA-6C03B3C5B7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2"/>
          <a:stretch/>
        </p:blipFill>
        <p:spPr>
          <a:xfrm flipH="1">
            <a:off x="10218056" y="-1"/>
            <a:ext cx="955623" cy="757317"/>
          </a:xfrm>
          <a:prstGeom prst="rect">
            <a:avLst/>
          </a:prstGeom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1E05EE63-1750-4C97-A666-E7283EA1842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6546" y="301843"/>
            <a:ext cx="729113" cy="959300"/>
          </a:xfrm>
          <a:prstGeom prst="rect">
            <a:avLst/>
          </a:prstGeom>
        </p:spPr>
      </p:pic>
      <p:pic>
        <p:nvPicPr>
          <p:cNvPr id="70" name="그림 69">
            <a:extLst>
              <a:ext uri="{FF2B5EF4-FFF2-40B4-BE49-F238E27FC236}">
                <a16:creationId xmlns:a16="http://schemas.microsoft.com/office/drawing/2014/main" id="{9877523B-FBC9-4F61-B780-191EE3175C9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69773" y="160725"/>
            <a:ext cx="521597" cy="527938"/>
          </a:xfrm>
          <a:prstGeom prst="rect">
            <a:avLst/>
          </a:prstGeom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84046281-D4D2-4D33-9494-1CECAF378B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15" b="55463"/>
          <a:stretch/>
        </p:blipFill>
        <p:spPr>
          <a:xfrm flipH="1">
            <a:off x="0" y="6237400"/>
            <a:ext cx="1157949" cy="620600"/>
          </a:xfrm>
          <a:prstGeom prst="rect">
            <a:avLst/>
          </a:prstGeom>
        </p:spPr>
      </p:pic>
      <p:sp>
        <p:nvSpPr>
          <p:cNvPr id="15" name="그림 개체 틀 11">
            <a:extLst>
              <a:ext uri="{FF2B5EF4-FFF2-40B4-BE49-F238E27FC236}">
                <a16:creationId xmlns:a16="http://schemas.microsoft.com/office/drawing/2014/main" id="{C5B9095E-9413-4912-A507-EA22EC6C64B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16277" y="8631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74579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E69A6C19-0E06-4FD7-BEC6-576D2C4D242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497270" y="536173"/>
            <a:ext cx="1256578" cy="1258403"/>
          </a:xfrm>
          <a:prstGeom prst="rect">
            <a:avLst/>
          </a:prstGeom>
        </p:spPr>
      </p:pic>
      <p:sp>
        <p:nvSpPr>
          <p:cNvPr id="41" name="그래픽 16">
            <a:extLst>
              <a:ext uri="{FF2B5EF4-FFF2-40B4-BE49-F238E27FC236}">
                <a16:creationId xmlns:a16="http://schemas.microsoft.com/office/drawing/2014/main" id="{A02693C4-C445-4CB4-9D1A-F1B319471112}"/>
              </a:ext>
            </a:extLst>
          </p:cNvPr>
          <p:cNvSpPr/>
          <p:nvPr userDrawn="1"/>
        </p:nvSpPr>
        <p:spPr>
          <a:xfrm>
            <a:off x="0" y="0"/>
            <a:ext cx="2777408" cy="1168722"/>
          </a:xfrm>
          <a:custGeom>
            <a:avLst/>
            <a:gdLst>
              <a:gd name="connsiteX0" fmla="*/ 337684 w 2151520"/>
              <a:gd name="connsiteY0" fmla="*/ 882922 h 905351"/>
              <a:gd name="connsiteX1" fmla="*/ 606563 w 2151520"/>
              <a:gd name="connsiteY1" fmla="*/ 876123 h 905351"/>
              <a:gd name="connsiteX2" fmla="*/ 802716 w 2151520"/>
              <a:gd name="connsiteY2" fmla="*/ 664117 h 905351"/>
              <a:gd name="connsiteX3" fmla="*/ 1053523 w 2151520"/>
              <a:gd name="connsiteY3" fmla="*/ 621734 h 905351"/>
              <a:gd name="connsiteX4" fmla="*/ 1576320 w 2151520"/>
              <a:gd name="connsiteY4" fmla="*/ 570960 h 905351"/>
              <a:gd name="connsiteX5" fmla="*/ 1661734 w 2151520"/>
              <a:gd name="connsiteY5" fmla="*/ 418187 h 905351"/>
              <a:gd name="connsiteX6" fmla="*/ 1843486 w 2151520"/>
              <a:gd name="connsiteY6" fmla="*/ 280199 h 905351"/>
              <a:gd name="connsiteX7" fmla="*/ 2045372 w 2151520"/>
              <a:gd name="connsiteY7" fmla="*/ 169600 h 905351"/>
              <a:gd name="connsiteX8" fmla="*/ 2152581 w 2151520"/>
              <a:gd name="connsiteY8" fmla="*/ 240 h 905351"/>
              <a:gd name="connsiteX9" fmla="*/ 240 w 2151520"/>
              <a:gd name="connsiteY9" fmla="*/ 240 h 905351"/>
              <a:gd name="connsiteX10" fmla="*/ 240 w 2151520"/>
              <a:gd name="connsiteY10" fmla="*/ 869464 h 905351"/>
              <a:gd name="connsiteX11" fmla="*/ 66498 w 2151520"/>
              <a:gd name="connsiteY11" fmla="*/ 845135 h 905351"/>
              <a:gd name="connsiteX12" fmla="*/ 337684 w 2151520"/>
              <a:gd name="connsiteY12" fmla="*/ 882922 h 90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51520" h="905351">
                <a:moveTo>
                  <a:pt x="337684" y="882922"/>
                </a:moveTo>
                <a:cubicBezTo>
                  <a:pt x="426576" y="907601"/>
                  <a:pt x="527371" y="923453"/>
                  <a:pt x="606563" y="876123"/>
                </a:cubicBezTo>
                <a:cubicBezTo>
                  <a:pt x="689705" y="826416"/>
                  <a:pt x="724503" y="721270"/>
                  <a:pt x="802716" y="664117"/>
                </a:cubicBezTo>
                <a:cubicBezTo>
                  <a:pt x="872995" y="612750"/>
                  <a:pt x="967515" y="608346"/>
                  <a:pt x="1053523" y="621734"/>
                </a:cubicBezTo>
                <a:cubicBezTo>
                  <a:pt x="1225575" y="648527"/>
                  <a:pt x="1447858" y="747242"/>
                  <a:pt x="1576320" y="570960"/>
                </a:cubicBezTo>
                <a:cubicBezTo>
                  <a:pt x="1610734" y="523753"/>
                  <a:pt x="1628177" y="466006"/>
                  <a:pt x="1661734" y="418187"/>
                </a:cubicBezTo>
                <a:cubicBezTo>
                  <a:pt x="1705900" y="355249"/>
                  <a:pt x="1774518" y="314194"/>
                  <a:pt x="1843486" y="280199"/>
                </a:cubicBezTo>
                <a:cubicBezTo>
                  <a:pt x="1912453" y="246205"/>
                  <a:pt x="1984724" y="216860"/>
                  <a:pt x="2045372" y="169600"/>
                </a:cubicBezTo>
                <a:cubicBezTo>
                  <a:pt x="2093191" y="132337"/>
                  <a:pt x="2138267" y="65659"/>
                  <a:pt x="2152581" y="240"/>
                </a:cubicBezTo>
                <a:lnTo>
                  <a:pt x="240" y="240"/>
                </a:lnTo>
                <a:lnTo>
                  <a:pt x="240" y="869464"/>
                </a:lnTo>
                <a:cubicBezTo>
                  <a:pt x="21091" y="858401"/>
                  <a:pt x="43287" y="850064"/>
                  <a:pt x="66498" y="845135"/>
                </a:cubicBezTo>
                <a:cubicBezTo>
                  <a:pt x="156736" y="825927"/>
                  <a:pt x="248774" y="858261"/>
                  <a:pt x="337684" y="882922"/>
                </a:cubicBezTo>
                <a:close/>
              </a:path>
            </a:pathLst>
          </a:custGeom>
          <a:solidFill>
            <a:srgbClr val="C1E7F0"/>
          </a:solidFill>
          <a:ln w="174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그래픽 16">
            <a:extLst>
              <a:ext uri="{FF2B5EF4-FFF2-40B4-BE49-F238E27FC236}">
                <a16:creationId xmlns:a16="http://schemas.microsoft.com/office/drawing/2014/main" id="{C5C2D7B5-5711-4B6C-8F48-43D763E0BA0C}"/>
              </a:ext>
            </a:extLst>
          </p:cNvPr>
          <p:cNvSpPr/>
          <p:nvPr userDrawn="1"/>
        </p:nvSpPr>
        <p:spPr>
          <a:xfrm flipH="1">
            <a:off x="9414592" y="0"/>
            <a:ext cx="2777408" cy="1168722"/>
          </a:xfrm>
          <a:custGeom>
            <a:avLst/>
            <a:gdLst>
              <a:gd name="connsiteX0" fmla="*/ 337684 w 2151520"/>
              <a:gd name="connsiteY0" fmla="*/ 882922 h 905351"/>
              <a:gd name="connsiteX1" fmla="*/ 606563 w 2151520"/>
              <a:gd name="connsiteY1" fmla="*/ 876123 h 905351"/>
              <a:gd name="connsiteX2" fmla="*/ 802716 w 2151520"/>
              <a:gd name="connsiteY2" fmla="*/ 664117 h 905351"/>
              <a:gd name="connsiteX3" fmla="*/ 1053523 w 2151520"/>
              <a:gd name="connsiteY3" fmla="*/ 621734 h 905351"/>
              <a:gd name="connsiteX4" fmla="*/ 1576320 w 2151520"/>
              <a:gd name="connsiteY4" fmla="*/ 570960 h 905351"/>
              <a:gd name="connsiteX5" fmla="*/ 1661734 w 2151520"/>
              <a:gd name="connsiteY5" fmla="*/ 418187 h 905351"/>
              <a:gd name="connsiteX6" fmla="*/ 1843486 w 2151520"/>
              <a:gd name="connsiteY6" fmla="*/ 280199 h 905351"/>
              <a:gd name="connsiteX7" fmla="*/ 2045372 w 2151520"/>
              <a:gd name="connsiteY7" fmla="*/ 169600 h 905351"/>
              <a:gd name="connsiteX8" fmla="*/ 2152581 w 2151520"/>
              <a:gd name="connsiteY8" fmla="*/ 240 h 905351"/>
              <a:gd name="connsiteX9" fmla="*/ 240 w 2151520"/>
              <a:gd name="connsiteY9" fmla="*/ 240 h 905351"/>
              <a:gd name="connsiteX10" fmla="*/ 240 w 2151520"/>
              <a:gd name="connsiteY10" fmla="*/ 869464 h 905351"/>
              <a:gd name="connsiteX11" fmla="*/ 66498 w 2151520"/>
              <a:gd name="connsiteY11" fmla="*/ 845135 h 905351"/>
              <a:gd name="connsiteX12" fmla="*/ 337684 w 2151520"/>
              <a:gd name="connsiteY12" fmla="*/ 882922 h 90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51520" h="905351">
                <a:moveTo>
                  <a:pt x="337684" y="882922"/>
                </a:moveTo>
                <a:cubicBezTo>
                  <a:pt x="426576" y="907601"/>
                  <a:pt x="527371" y="923453"/>
                  <a:pt x="606563" y="876123"/>
                </a:cubicBezTo>
                <a:cubicBezTo>
                  <a:pt x="689705" y="826416"/>
                  <a:pt x="724503" y="721270"/>
                  <a:pt x="802716" y="664117"/>
                </a:cubicBezTo>
                <a:cubicBezTo>
                  <a:pt x="872995" y="612750"/>
                  <a:pt x="967515" y="608346"/>
                  <a:pt x="1053523" y="621734"/>
                </a:cubicBezTo>
                <a:cubicBezTo>
                  <a:pt x="1225575" y="648527"/>
                  <a:pt x="1447858" y="747242"/>
                  <a:pt x="1576320" y="570960"/>
                </a:cubicBezTo>
                <a:cubicBezTo>
                  <a:pt x="1610734" y="523753"/>
                  <a:pt x="1628177" y="466006"/>
                  <a:pt x="1661734" y="418187"/>
                </a:cubicBezTo>
                <a:cubicBezTo>
                  <a:pt x="1705900" y="355249"/>
                  <a:pt x="1774518" y="314194"/>
                  <a:pt x="1843486" y="280199"/>
                </a:cubicBezTo>
                <a:cubicBezTo>
                  <a:pt x="1912453" y="246205"/>
                  <a:pt x="1984724" y="216860"/>
                  <a:pt x="2045372" y="169600"/>
                </a:cubicBezTo>
                <a:cubicBezTo>
                  <a:pt x="2093191" y="132337"/>
                  <a:pt x="2138267" y="65659"/>
                  <a:pt x="2152581" y="240"/>
                </a:cubicBezTo>
                <a:lnTo>
                  <a:pt x="240" y="240"/>
                </a:lnTo>
                <a:lnTo>
                  <a:pt x="240" y="869464"/>
                </a:lnTo>
                <a:cubicBezTo>
                  <a:pt x="21091" y="858401"/>
                  <a:pt x="43287" y="850064"/>
                  <a:pt x="66498" y="845135"/>
                </a:cubicBezTo>
                <a:cubicBezTo>
                  <a:pt x="156736" y="825927"/>
                  <a:pt x="248774" y="858261"/>
                  <a:pt x="337684" y="882922"/>
                </a:cubicBezTo>
                <a:close/>
              </a:path>
            </a:pathLst>
          </a:custGeom>
          <a:solidFill>
            <a:srgbClr val="C1E7F0"/>
          </a:solidFill>
          <a:ln w="174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53" name="그래픽 52">
            <a:extLst>
              <a:ext uri="{FF2B5EF4-FFF2-40B4-BE49-F238E27FC236}">
                <a16:creationId xmlns:a16="http://schemas.microsoft.com/office/drawing/2014/main" id="{E66FFF6C-D0DB-4725-AE1C-B21CCB24C40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10068377" y="397269"/>
            <a:ext cx="1838667" cy="412477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1C5F124F-5CAC-47FF-84A0-D9E284D2619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72806" y="858553"/>
            <a:ext cx="731156" cy="493943"/>
          </a:xfrm>
          <a:prstGeom prst="rect">
            <a:avLst/>
          </a:prstGeom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CB8376D4-F1A0-4C9F-9693-210B69C5E4B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55924" flipV="1">
            <a:off x="56816" y="229755"/>
            <a:ext cx="942788" cy="602299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006D649B-1702-41E7-A2FA-6C03B3C5B74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56424" y="472935"/>
            <a:ext cx="525614" cy="602299"/>
          </a:xfrm>
          <a:prstGeom prst="rect">
            <a:avLst/>
          </a:prstGeom>
        </p:spPr>
      </p:pic>
      <p:pic>
        <p:nvPicPr>
          <p:cNvPr id="69" name="그림 68">
            <a:extLst>
              <a:ext uri="{FF2B5EF4-FFF2-40B4-BE49-F238E27FC236}">
                <a16:creationId xmlns:a16="http://schemas.microsoft.com/office/drawing/2014/main" id="{2A7F2837-245F-4CFE-8D53-011F2620C28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03832" y="298260"/>
            <a:ext cx="476548" cy="475825"/>
          </a:xfrm>
          <a:prstGeom prst="rect">
            <a:avLst/>
          </a:prstGeom>
        </p:spPr>
      </p:pic>
      <p:pic>
        <p:nvPicPr>
          <p:cNvPr id="80" name="그림 79">
            <a:extLst>
              <a:ext uri="{FF2B5EF4-FFF2-40B4-BE49-F238E27FC236}">
                <a16:creationId xmlns:a16="http://schemas.microsoft.com/office/drawing/2014/main" id="{2EBE9AD1-FF14-4BE9-BFB1-7A17829BEF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98" b="24149"/>
          <a:stretch/>
        </p:blipFill>
        <p:spPr>
          <a:xfrm flipH="1">
            <a:off x="0" y="5689277"/>
            <a:ext cx="1056421" cy="1168723"/>
          </a:xfrm>
          <a:prstGeom prst="rect">
            <a:avLst/>
          </a:prstGeom>
        </p:spPr>
      </p:pic>
      <p:sp>
        <p:nvSpPr>
          <p:cNvPr id="17" name="그림 개체 틀 5">
            <a:extLst>
              <a:ext uri="{FF2B5EF4-FFF2-40B4-BE49-F238E27FC236}">
                <a16:creationId xmlns:a16="http://schemas.microsoft.com/office/drawing/2014/main" id="{979C5F0B-430D-4ED2-8DCE-26513A37782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63497" y="7540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39455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래픽 15">
            <a:extLst>
              <a:ext uri="{FF2B5EF4-FFF2-40B4-BE49-F238E27FC236}">
                <a16:creationId xmlns:a16="http://schemas.microsoft.com/office/drawing/2014/main" id="{397E8E15-CC81-401D-B363-667EA3FD73A2}"/>
              </a:ext>
            </a:extLst>
          </p:cNvPr>
          <p:cNvSpPr/>
          <p:nvPr userDrawn="1"/>
        </p:nvSpPr>
        <p:spPr>
          <a:xfrm>
            <a:off x="10103549" y="0"/>
            <a:ext cx="2088451" cy="1436914"/>
          </a:xfrm>
          <a:custGeom>
            <a:avLst/>
            <a:gdLst>
              <a:gd name="connsiteX0" fmla="*/ 1531 w 1829000"/>
              <a:gd name="connsiteY0" fmla="*/ 131 h 1258404"/>
              <a:gd name="connsiteX1" fmla="*/ 192 w 1829000"/>
              <a:gd name="connsiteY1" fmla="*/ 33040 h 1258404"/>
              <a:gd name="connsiteX2" fmla="*/ 147825 w 1829000"/>
              <a:gd name="connsiteY2" fmla="*/ 251824 h 1258404"/>
              <a:gd name="connsiteX3" fmla="*/ 479827 w 1829000"/>
              <a:gd name="connsiteY3" fmla="*/ 357597 h 1258404"/>
              <a:gd name="connsiteX4" fmla="*/ 850844 w 1829000"/>
              <a:gd name="connsiteY4" fmla="*/ 756165 h 1258404"/>
              <a:gd name="connsiteX5" fmla="*/ 1235359 w 1829000"/>
              <a:gd name="connsiteY5" fmla="*/ 844227 h 1258404"/>
              <a:gd name="connsiteX6" fmla="*/ 1476504 w 1829000"/>
              <a:gd name="connsiteY6" fmla="*/ 1203793 h 1258404"/>
              <a:gd name="connsiteX7" fmla="*/ 1829642 w 1829000"/>
              <a:gd name="connsiteY7" fmla="*/ 1242164 h 1258404"/>
              <a:gd name="connsiteX8" fmla="*/ 1829642 w 1829000"/>
              <a:gd name="connsiteY8" fmla="*/ 131 h 1258404"/>
              <a:gd name="connsiteX9" fmla="*/ 1531 w 1829000"/>
              <a:gd name="connsiteY9" fmla="*/ 131 h 1258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9000" h="1258404">
                <a:moveTo>
                  <a:pt x="1531" y="131"/>
                </a:moveTo>
                <a:cubicBezTo>
                  <a:pt x="449" y="10551"/>
                  <a:pt x="-53" y="21486"/>
                  <a:pt x="192" y="33040"/>
                </a:cubicBezTo>
                <a:cubicBezTo>
                  <a:pt x="2124" y="125610"/>
                  <a:pt x="64425" y="211625"/>
                  <a:pt x="147825" y="251824"/>
                </a:cubicBezTo>
                <a:cubicBezTo>
                  <a:pt x="253199" y="302611"/>
                  <a:pt x="386007" y="287722"/>
                  <a:pt x="479827" y="357597"/>
                </a:cubicBezTo>
                <a:cubicBezTo>
                  <a:pt x="636838" y="474550"/>
                  <a:pt x="623069" y="714317"/>
                  <a:pt x="850844" y="756165"/>
                </a:cubicBezTo>
                <a:cubicBezTo>
                  <a:pt x="984683" y="780753"/>
                  <a:pt x="1129019" y="734577"/>
                  <a:pt x="1235359" y="844227"/>
                </a:cubicBezTo>
                <a:cubicBezTo>
                  <a:pt x="1338054" y="950103"/>
                  <a:pt x="1341660" y="1124129"/>
                  <a:pt x="1476504" y="1203793"/>
                </a:cubicBezTo>
                <a:cubicBezTo>
                  <a:pt x="1582714" y="1266559"/>
                  <a:pt x="1712097" y="1270256"/>
                  <a:pt x="1829642" y="1242164"/>
                </a:cubicBezTo>
                <a:lnTo>
                  <a:pt x="1829642" y="131"/>
                </a:lnTo>
                <a:lnTo>
                  <a:pt x="1531" y="131"/>
                </a:lnTo>
                <a:close/>
              </a:path>
            </a:pathLst>
          </a:custGeom>
          <a:solidFill>
            <a:srgbClr val="C1E7F0"/>
          </a:solidFill>
          <a:ln w="12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그래픽 15">
            <a:extLst>
              <a:ext uri="{FF2B5EF4-FFF2-40B4-BE49-F238E27FC236}">
                <a16:creationId xmlns:a16="http://schemas.microsoft.com/office/drawing/2014/main" id="{1140EFCE-89F4-478B-A68F-76A11B497B45}"/>
              </a:ext>
            </a:extLst>
          </p:cNvPr>
          <p:cNvSpPr/>
          <p:nvPr userDrawn="1"/>
        </p:nvSpPr>
        <p:spPr>
          <a:xfrm flipH="1" flipV="1">
            <a:off x="0" y="5421086"/>
            <a:ext cx="2088451" cy="1436914"/>
          </a:xfrm>
          <a:custGeom>
            <a:avLst/>
            <a:gdLst>
              <a:gd name="connsiteX0" fmla="*/ 1531 w 1829000"/>
              <a:gd name="connsiteY0" fmla="*/ 131 h 1258404"/>
              <a:gd name="connsiteX1" fmla="*/ 192 w 1829000"/>
              <a:gd name="connsiteY1" fmla="*/ 33040 h 1258404"/>
              <a:gd name="connsiteX2" fmla="*/ 147825 w 1829000"/>
              <a:gd name="connsiteY2" fmla="*/ 251824 h 1258404"/>
              <a:gd name="connsiteX3" fmla="*/ 479827 w 1829000"/>
              <a:gd name="connsiteY3" fmla="*/ 357597 h 1258404"/>
              <a:gd name="connsiteX4" fmla="*/ 850844 w 1829000"/>
              <a:gd name="connsiteY4" fmla="*/ 756165 h 1258404"/>
              <a:gd name="connsiteX5" fmla="*/ 1235359 w 1829000"/>
              <a:gd name="connsiteY5" fmla="*/ 844227 h 1258404"/>
              <a:gd name="connsiteX6" fmla="*/ 1476504 w 1829000"/>
              <a:gd name="connsiteY6" fmla="*/ 1203793 h 1258404"/>
              <a:gd name="connsiteX7" fmla="*/ 1829642 w 1829000"/>
              <a:gd name="connsiteY7" fmla="*/ 1242164 h 1258404"/>
              <a:gd name="connsiteX8" fmla="*/ 1829642 w 1829000"/>
              <a:gd name="connsiteY8" fmla="*/ 131 h 1258404"/>
              <a:gd name="connsiteX9" fmla="*/ 1531 w 1829000"/>
              <a:gd name="connsiteY9" fmla="*/ 131 h 1258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9000" h="1258404">
                <a:moveTo>
                  <a:pt x="1531" y="131"/>
                </a:moveTo>
                <a:cubicBezTo>
                  <a:pt x="449" y="10551"/>
                  <a:pt x="-53" y="21486"/>
                  <a:pt x="192" y="33040"/>
                </a:cubicBezTo>
                <a:cubicBezTo>
                  <a:pt x="2124" y="125610"/>
                  <a:pt x="64425" y="211625"/>
                  <a:pt x="147825" y="251824"/>
                </a:cubicBezTo>
                <a:cubicBezTo>
                  <a:pt x="253199" y="302611"/>
                  <a:pt x="386007" y="287722"/>
                  <a:pt x="479827" y="357597"/>
                </a:cubicBezTo>
                <a:cubicBezTo>
                  <a:pt x="636838" y="474550"/>
                  <a:pt x="623069" y="714317"/>
                  <a:pt x="850844" y="756165"/>
                </a:cubicBezTo>
                <a:cubicBezTo>
                  <a:pt x="984683" y="780753"/>
                  <a:pt x="1129019" y="734577"/>
                  <a:pt x="1235359" y="844227"/>
                </a:cubicBezTo>
                <a:cubicBezTo>
                  <a:pt x="1338054" y="950103"/>
                  <a:pt x="1341660" y="1124129"/>
                  <a:pt x="1476504" y="1203793"/>
                </a:cubicBezTo>
                <a:cubicBezTo>
                  <a:pt x="1582714" y="1266559"/>
                  <a:pt x="1712097" y="1270256"/>
                  <a:pt x="1829642" y="1242164"/>
                </a:cubicBezTo>
                <a:lnTo>
                  <a:pt x="1829642" y="131"/>
                </a:lnTo>
                <a:lnTo>
                  <a:pt x="1531" y="131"/>
                </a:lnTo>
                <a:close/>
              </a:path>
            </a:pathLst>
          </a:custGeom>
          <a:solidFill>
            <a:srgbClr val="C1E7F0"/>
          </a:solidFill>
          <a:ln w="12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7B2C71F4-748D-49F3-A5F6-A93B9CF351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3993"/>
          <a:stretch/>
        </p:blipFill>
        <p:spPr>
          <a:xfrm>
            <a:off x="1442663" y="5901529"/>
            <a:ext cx="1256578" cy="956471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F0E43F74-BC4D-483E-B5B5-C6723C724D3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21000" y="191120"/>
            <a:ext cx="1518823" cy="550551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9B0196DE-93EB-412C-9699-8D10963D73F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12" y="5298021"/>
            <a:ext cx="877440" cy="1207015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59AB781F-C56F-466E-AFD3-BFBF9A96D36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052" y="6096000"/>
            <a:ext cx="666528" cy="595082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2316ADE4-CF49-4F6B-83A8-CBBFC6C1DDD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079" y="213026"/>
            <a:ext cx="917389" cy="1207016"/>
          </a:xfrm>
          <a:prstGeom prst="rect">
            <a:avLst/>
          </a:prstGeom>
        </p:spPr>
      </p:pic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96CA8905-8B7C-4341-B072-E29A9E84C1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40532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19201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7302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B21B2A0-24D5-4DDF-A426-0B35D906BE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E46E09B2-D3BF-4D07-83F8-ABB37624345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그래픽 83">
            <a:extLst>
              <a:ext uri="{FF2B5EF4-FFF2-40B4-BE49-F238E27FC236}">
                <a16:creationId xmlns:a16="http://schemas.microsoft.com/office/drawing/2014/main" id="{9CBB93FD-E1E9-4FF7-B546-2DD51E4AE3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9545" y="5163748"/>
            <a:ext cx="1256578" cy="1258403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그래픽 19">
            <a:extLst>
              <a:ext uri="{FF2B5EF4-FFF2-40B4-BE49-F238E27FC236}">
                <a16:creationId xmlns:a16="http://schemas.microsoft.com/office/drawing/2014/main" id="{72A095DE-C574-40BD-8167-B5BCDBA26B58}"/>
              </a:ext>
            </a:extLst>
          </p:cNvPr>
          <p:cNvSpPr/>
          <p:nvPr userDrawn="1"/>
        </p:nvSpPr>
        <p:spPr>
          <a:xfrm>
            <a:off x="9829552" y="5127461"/>
            <a:ext cx="2362448" cy="1730539"/>
          </a:xfrm>
          <a:custGeom>
            <a:avLst/>
            <a:gdLst>
              <a:gd name="connsiteX0" fmla="*/ 1718030 w 1717911"/>
              <a:gd name="connsiteY0" fmla="*/ 16382 h 1258403"/>
              <a:gd name="connsiteX1" fmla="*/ 1695341 w 1717911"/>
              <a:gd name="connsiteY1" fmla="*/ 27402 h 1258403"/>
              <a:gd name="connsiteX2" fmla="*/ 1541892 w 1717911"/>
              <a:gd name="connsiteY2" fmla="*/ 33027 h 1258403"/>
              <a:gd name="connsiteX3" fmla="*/ 1420780 w 1717911"/>
              <a:gd name="connsiteY3" fmla="*/ 3559 h 1258403"/>
              <a:gd name="connsiteX4" fmla="*/ 1299439 w 1717911"/>
              <a:gd name="connsiteY4" fmla="*/ 18984 h 1258403"/>
              <a:gd name="connsiteX5" fmla="*/ 1178661 w 1717911"/>
              <a:gd name="connsiteY5" fmla="*/ 305280 h 1258403"/>
              <a:gd name="connsiteX6" fmla="*/ 1014077 w 1717911"/>
              <a:gd name="connsiteY6" fmla="*/ 386915 h 1258403"/>
              <a:gd name="connsiteX7" fmla="*/ 823696 w 1717911"/>
              <a:gd name="connsiteY7" fmla="*/ 385046 h 1258403"/>
              <a:gd name="connsiteX8" fmla="*/ 655547 w 1717911"/>
              <a:gd name="connsiteY8" fmla="*/ 460398 h 1258403"/>
              <a:gd name="connsiteX9" fmla="*/ 590167 w 1717911"/>
              <a:gd name="connsiteY9" fmla="*/ 744282 h 1258403"/>
              <a:gd name="connsiteX10" fmla="*/ 408090 w 1717911"/>
              <a:gd name="connsiteY10" fmla="*/ 846337 h 1258403"/>
              <a:gd name="connsiteX11" fmla="*/ 201282 w 1717911"/>
              <a:gd name="connsiteY11" fmla="*/ 899809 h 1258403"/>
              <a:gd name="connsiteX12" fmla="*/ 28452 w 1717911"/>
              <a:gd name="connsiteY12" fmla="*/ 1132757 h 1258403"/>
              <a:gd name="connsiteX13" fmla="*/ 71 w 1717911"/>
              <a:gd name="connsiteY13" fmla="*/ 1258464 h 1258403"/>
              <a:gd name="connsiteX14" fmla="*/ 1718030 w 1717911"/>
              <a:gd name="connsiteY14" fmla="*/ 1258464 h 1258403"/>
              <a:gd name="connsiteX15" fmla="*/ 1718030 w 1717911"/>
              <a:gd name="connsiteY15" fmla="*/ 16382 h 125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717911" h="1258403">
                <a:moveTo>
                  <a:pt x="1718030" y="16382"/>
                </a:moveTo>
                <a:cubicBezTo>
                  <a:pt x="1710756" y="20529"/>
                  <a:pt x="1703206" y="24247"/>
                  <a:pt x="1695341" y="27402"/>
                </a:cubicBezTo>
                <a:cubicBezTo>
                  <a:pt x="1647121" y="46783"/>
                  <a:pt x="1592657" y="44114"/>
                  <a:pt x="1541892" y="33027"/>
                </a:cubicBezTo>
                <a:cubicBezTo>
                  <a:pt x="1501280" y="24161"/>
                  <a:pt x="1461821" y="10147"/>
                  <a:pt x="1420780" y="3559"/>
                </a:cubicBezTo>
                <a:cubicBezTo>
                  <a:pt x="1379739" y="-3028"/>
                  <a:pt x="1335600" y="-1532"/>
                  <a:pt x="1299439" y="18984"/>
                </a:cubicBezTo>
                <a:cubicBezTo>
                  <a:pt x="1191455" y="80246"/>
                  <a:pt x="1236376" y="215734"/>
                  <a:pt x="1178661" y="305280"/>
                </a:cubicBezTo>
                <a:cubicBezTo>
                  <a:pt x="1144265" y="358658"/>
                  <a:pt x="1077408" y="382138"/>
                  <a:pt x="1014077" y="386915"/>
                </a:cubicBezTo>
                <a:cubicBezTo>
                  <a:pt x="950747" y="391691"/>
                  <a:pt x="887093" y="381509"/>
                  <a:pt x="823696" y="385046"/>
                </a:cubicBezTo>
                <a:cubicBezTo>
                  <a:pt x="760290" y="388583"/>
                  <a:pt x="693023" y="409137"/>
                  <a:pt x="655547" y="460398"/>
                </a:cubicBezTo>
                <a:cubicBezTo>
                  <a:pt x="594400" y="544043"/>
                  <a:pt x="646452" y="657319"/>
                  <a:pt x="590167" y="744282"/>
                </a:cubicBezTo>
                <a:cubicBezTo>
                  <a:pt x="551328" y="804294"/>
                  <a:pt x="478074" y="831789"/>
                  <a:pt x="408090" y="846337"/>
                </a:cubicBezTo>
                <a:cubicBezTo>
                  <a:pt x="338105" y="860875"/>
                  <a:pt x="264717" y="866862"/>
                  <a:pt x="201282" y="899809"/>
                </a:cubicBezTo>
                <a:cubicBezTo>
                  <a:pt x="111373" y="946513"/>
                  <a:pt x="58282" y="1039244"/>
                  <a:pt x="28452" y="1132757"/>
                </a:cubicBezTo>
                <a:cubicBezTo>
                  <a:pt x="16812" y="1169222"/>
                  <a:pt x="4666" y="1213752"/>
                  <a:pt x="71" y="1258464"/>
                </a:cubicBezTo>
                <a:lnTo>
                  <a:pt x="1718030" y="1258464"/>
                </a:lnTo>
                <a:lnTo>
                  <a:pt x="1718030" y="16382"/>
                </a:lnTo>
                <a:close/>
              </a:path>
            </a:pathLst>
          </a:custGeom>
          <a:solidFill>
            <a:srgbClr val="C1E7F0"/>
          </a:solidFill>
          <a:ln w="95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3" name="그래픽 19">
            <a:extLst>
              <a:ext uri="{FF2B5EF4-FFF2-40B4-BE49-F238E27FC236}">
                <a16:creationId xmlns:a16="http://schemas.microsoft.com/office/drawing/2014/main" id="{1790CC6A-12E3-4D80-B405-1DEB48713298}"/>
              </a:ext>
            </a:extLst>
          </p:cNvPr>
          <p:cNvSpPr/>
          <p:nvPr userDrawn="1"/>
        </p:nvSpPr>
        <p:spPr>
          <a:xfrm rot="10800000">
            <a:off x="0" y="-1"/>
            <a:ext cx="2220685" cy="1626695"/>
          </a:xfrm>
          <a:custGeom>
            <a:avLst/>
            <a:gdLst>
              <a:gd name="connsiteX0" fmla="*/ 1718030 w 1717911"/>
              <a:gd name="connsiteY0" fmla="*/ 16382 h 1258403"/>
              <a:gd name="connsiteX1" fmla="*/ 1695341 w 1717911"/>
              <a:gd name="connsiteY1" fmla="*/ 27402 h 1258403"/>
              <a:gd name="connsiteX2" fmla="*/ 1541892 w 1717911"/>
              <a:gd name="connsiteY2" fmla="*/ 33027 h 1258403"/>
              <a:gd name="connsiteX3" fmla="*/ 1420780 w 1717911"/>
              <a:gd name="connsiteY3" fmla="*/ 3559 h 1258403"/>
              <a:gd name="connsiteX4" fmla="*/ 1299439 w 1717911"/>
              <a:gd name="connsiteY4" fmla="*/ 18984 h 1258403"/>
              <a:gd name="connsiteX5" fmla="*/ 1178661 w 1717911"/>
              <a:gd name="connsiteY5" fmla="*/ 305280 h 1258403"/>
              <a:gd name="connsiteX6" fmla="*/ 1014077 w 1717911"/>
              <a:gd name="connsiteY6" fmla="*/ 386915 h 1258403"/>
              <a:gd name="connsiteX7" fmla="*/ 823696 w 1717911"/>
              <a:gd name="connsiteY7" fmla="*/ 385046 h 1258403"/>
              <a:gd name="connsiteX8" fmla="*/ 655547 w 1717911"/>
              <a:gd name="connsiteY8" fmla="*/ 460398 h 1258403"/>
              <a:gd name="connsiteX9" fmla="*/ 590167 w 1717911"/>
              <a:gd name="connsiteY9" fmla="*/ 744282 h 1258403"/>
              <a:gd name="connsiteX10" fmla="*/ 408090 w 1717911"/>
              <a:gd name="connsiteY10" fmla="*/ 846337 h 1258403"/>
              <a:gd name="connsiteX11" fmla="*/ 201282 w 1717911"/>
              <a:gd name="connsiteY11" fmla="*/ 899809 h 1258403"/>
              <a:gd name="connsiteX12" fmla="*/ 28452 w 1717911"/>
              <a:gd name="connsiteY12" fmla="*/ 1132757 h 1258403"/>
              <a:gd name="connsiteX13" fmla="*/ 71 w 1717911"/>
              <a:gd name="connsiteY13" fmla="*/ 1258464 h 1258403"/>
              <a:gd name="connsiteX14" fmla="*/ 1718030 w 1717911"/>
              <a:gd name="connsiteY14" fmla="*/ 1258464 h 1258403"/>
              <a:gd name="connsiteX15" fmla="*/ 1718030 w 1717911"/>
              <a:gd name="connsiteY15" fmla="*/ 16382 h 125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717911" h="1258403">
                <a:moveTo>
                  <a:pt x="1718030" y="16382"/>
                </a:moveTo>
                <a:cubicBezTo>
                  <a:pt x="1710756" y="20529"/>
                  <a:pt x="1703206" y="24247"/>
                  <a:pt x="1695341" y="27402"/>
                </a:cubicBezTo>
                <a:cubicBezTo>
                  <a:pt x="1647121" y="46783"/>
                  <a:pt x="1592657" y="44114"/>
                  <a:pt x="1541892" y="33027"/>
                </a:cubicBezTo>
                <a:cubicBezTo>
                  <a:pt x="1501280" y="24161"/>
                  <a:pt x="1461821" y="10147"/>
                  <a:pt x="1420780" y="3559"/>
                </a:cubicBezTo>
                <a:cubicBezTo>
                  <a:pt x="1379739" y="-3028"/>
                  <a:pt x="1335600" y="-1532"/>
                  <a:pt x="1299439" y="18984"/>
                </a:cubicBezTo>
                <a:cubicBezTo>
                  <a:pt x="1191455" y="80246"/>
                  <a:pt x="1236376" y="215734"/>
                  <a:pt x="1178661" y="305280"/>
                </a:cubicBezTo>
                <a:cubicBezTo>
                  <a:pt x="1144265" y="358658"/>
                  <a:pt x="1077408" y="382138"/>
                  <a:pt x="1014077" y="386915"/>
                </a:cubicBezTo>
                <a:cubicBezTo>
                  <a:pt x="950747" y="391691"/>
                  <a:pt x="887093" y="381509"/>
                  <a:pt x="823696" y="385046"/>
                </a:cubicBezTo>
                <a:cubicBezTo>
                  <a:pt x="760290" y="388583"/>
                  <a:pt x="693023" y="409137"/>
                  <a:pt x="655547" y="460398"/>
                </a:cubicBezTo>
                <a:cubicBezTo>
                  <a:pt x="594400" y="544043"/>
                  <a:pt x="646452" y="657319"/>
                  <a:pt x="590167" y="744282"/>
                </a:cubicBezTo>
                <a:cubicBezTo>
                  <a:pt x="551328" y="804294"/>
                  <a:pt x="478074" y="831789"/>
                  <a:pt x="408090" y="846337"/>
                </a:cubicBezTo>
                <a:cubicBezTo>
                  <a:pt x="338105" y="860875"/>
                  <a:pt x="264717" y="866862"/>
                  <a:pt x="201282" y="899809"/>
                </a:cubicBezTo>
                <a:cubicBezTo>
                  <a:pt x="111373" y="946513"/>
                  <a:pt x="58282" y="1039244"/>
                  <a:pt x="28452" y="1132757"/>
                </a:cubicBezTo>
                <a:cubicBezTo>
                  <a:pt x="16812" y="1169222"/>
                  <a:pt x="4666" y="1213752"/>
                  <a:pt x="71" y="1258464"/>
                </a:cubicBezTo>
                <a:lnTo>
                  <a:pt x="1718030" y="1258464"/>
                </a:lnTo>
                <a:lnTo>
                  <a:pt x="1718030" y="16382"/>
                </a:lnTo>
                <a:close/>
              </a:path>
            </a:pathLst>
          </a:custGeom>
          <a:solidFill>
            <a:srgbClr val="C1E7F0"/>
          </a:solidFill>
          <a:ln w="95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87" name="그래픽 86">
            <a:extLst>
              <a:ext uri="{FF2B5EF4-FFF2-40B4-BE49-F238E27FC236}">
                <a16:creationId xmlns:a16="http://schemas.microsoft.com/office/drawing/2014/main" id="{F5C7CF25-CFC5-45C7-B541-C02882B36A9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37553" y="537646"/>
            <a:ext cx="1518823" cy="550551"/>
          </a:xfrm>
          <a:prstGeom prst="rect">
            <a:avLst/>
          </a:prstGeom>
        </p:spPr>
      </p:pic>
      <p:pic>
        <p:nvPicPr>
          <p:cNvPr id="93" name="그림 92">
            <a:extLst>
              <a:ext uri="{FF2B5EF4-FFF2-40B4-BE49-F238E27FC236}">
                <a16:creationId xmlns:a16="http://schemas.microsoft.com/office/drawing/2014/main" id="{73105FE9-3BAB-4523-828A-B2CC973F770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7871" y="5712033"/>
            <a:ext cx="929827" cy="897106"/>
          </a:xfrm>
          <a:prstGeom prst="rect">
            <a:avLst/>
          </a:prstGeom>
        </p:spPr>
      </p:pic>
      <p:pic>
        <p:nvPicPr>
          <p:cNvPr id="95" name="그림 94">
            <a:extLst>
              <a:ext uri="{FF2B5EF4-FFF2-40B4-BE49-F238E27FC236}">
                <a16:creationId xmlns:a16="http://schemas.microsoft.com/office/drawing/2014/main" id="{21CA42B8-DB4C-4195-B537-3AD17A59BD7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3034" y="5597190"/>
            <a:ext cx="396141" cy="395540"/>
          </a:xfrm>
          <a:prstGeom prst="rect">
            <a:avLst/>
          </a:prstGeom>
        </p:spPr>
      </p:pic>
      <p:pic>
        <p:nvPicPr>
          <p:cNvPr id="99" name="그림 98">
            <a:extLst>
              <a:ext uri="{FF2B5EF4-FFF2-40B4-BE49-F238E27FC236}">
                <a16:creationId xmlns:a16="http://schemas.microsoft.com/office/drawing/2014/main" id="{78EFF629-491D-4A7E-81E7-7745E1C94E1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87" y="246850"/>
            <a:ext cx="798956" cy="71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4318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래픽 17">
            <a:extLst>
              <a:ext uri="{FF2B5EF4-FFF2-40B4-BE49-F238E27FC236}">
                <a16:creationId xmlns:a16="http://schemas.microsoft.com/office/drawing/2014/main" id="{66A86651-582F-4367-96E2-ECEC415B188F}"/>
              </a:ext>
            </a:extLst>
          </p:cNvPr>
          <p:cNvSpPr/>
          <p:nvPr userDrawn="1"/>
        </p:nvSpPr>
        <p:spPr>
          <a:xfrm flipH="1">
            <a:off x="0" y="5357007"/>
            <a:ext cx="2423886" cy="1500993"/>
          </a:xfrm>
          <a:custGeom>
            <a:avLst/>
            <a:gdLst>
              <a:gd name="connsiteX0" fmla="*/ 2032909 w 2032139"/>
              <a:gd name="connsiteY0" fmla="*/ 236 h 1258404"/>
              <a:gd name="connsiteX1" fmla="*/ 1796703 w 2032139"/>
              <a:gd name="connsiteY1" fmla="*/ 175010 h 1258404"/>
              <a:gd name="connsiteX2" fmla="*/ 1238938 w 2032139"/>
              <a:gd name="connsiteY2" fmla="*/ 220223 h 1258404"/>
              <a:gd name="connsiteX3" fmla="*/ 902544 w 2032139"/>
              <a:gd name="connsiteY3" fmla="*/ 617823 h 1258404"/>
              <a:gd name="connsiteX4" fmla="*/ 404410 w 2032139"/>
              <a:gd name="connsiteY4" fmla="*/ 727738 h 1258404"/>
              <a:gd name="connsiteX5" fmla="*/ 41342 w 2032139"/>
              <a:gd name="connsiteY5" fmla="*/ 1017985 h 1258404"/>
              <a:gd name="connsiteX6" fmla="*/ 2881 w 2032139"/>
              <a:gd name="connsiteY6" fmla="*/ 1258190 h 1258404"/>
              <a:gd name="connsiteX7" fmla="*/ 2032926 w 2032139"/>
              <a:gd name="connsiteY7" fmla="*/ 1258190 h 1258404"/>
              <a:gd name="connsiteX8" fmla="*/ 2032926 w 2032139"/>
              <a:gd name="connsiteY8" fmla="*/ 236 h 1258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32139" h="1258404">
                <a:moveTo>
                  <a:pt x="2032909" y="236"/>
                </a:moveTo>
                <a:cubicBezTo>
                  <a:pt x="1978574" y="84620"/>
                  <a:pt x="1893861" y="150154"/>
                  <a:pt x="1796703" y="175010"/>
                </a:cubicBezTo>
                <a:cubicBezTo>
                  <a:pt x="1613845" y="221798"/>
                  <a:pt x="1403465" y="127703"/>
                  <a:pt x="1238938" y="220223"/>
                </a:cubicBezTo>
                <a:cubicBezTo>
                  <a:pt x="1086164" y="306130"/>
                  <a:pt x="1044828" y="515489"/>
                  <a:pt x="902544" y="617823"/>
                </a:cubicBezTo>
                <a:cubicBezTo>
                  <a:pt x="763012" y="718184"/>
                  <a:pt x="571534" y="687632"/>
                  <a:pt x="404410" y="727738"/>
                </a:cubicBezTo>
                <a:cubicBezTo>
                  <a:pt x="248468" y="765162"/>
                  <a:pt x="108157" y="872204"/>
                  <a:pt x="41342" y="1017985"/>
                </a:cubicBezTo>
                <a:cubicBezTo>
                  <a:pt x="6412" y="1094182"/>
                  <a:pt x="-5688" y="1177648"/>
                  <a:pt x="2881" y="1258190"/>
                </a:cubicBezTo>
                <a:lnTo>
                  <a:pt x="2032926" y="1258190"/>
                </a:lnTo>
                <a:lnTo>
                  <a:pt x="2032926" y="236"/>
                </a:lnTo>
                <a:close/>
              </a:path>
            </a:pathLst>
          </a:custGeom>
          <a:solidFill>
            <a:srgbClr val="C1E7F0"/>
          </a:solidFill>
          <a:ln w="172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그래픽 17">
            <a:extLst>
              <a:ext uri="{FF2B5EF4-FFF2-40B4-BE49-F238E27FC236}">
                <a16:creationId xmlns:a16="http://schemas.microsoft.com/office/drawing/2014/main" id="{4E349813-DDA4-4189-885E-40D5F1EE439D}"/>
              </a:ext>
            </a:extLst>
          </p:cNvPr>
          <p:cNvSpPr/>
          <p:nvPr userDrawn="1"/>
        </p:nvSpPr>
        <p:spPr>
          <a:xfrm rot="10800000" flipH="1">
            <a:off x="9768114" y="1"/>
            <a:ext cx="2423886" cy="1500993"/>
          </a:xfrm>
          <a:custGeom>
            <a:avLst/>
            <a:gdLst>
              <a:gd name="connsiteX0" fmla="*/ 2032909 w 2032139"/>
              <a:gd name="connsiteY0" fmla="*/ 236 h 1258404"/>
              <a:gd name="connsiteX1" fmla="*/ 1796703 w 2032139"/>
              <a:gd name="connsiteY1" fmla="*/ 175010 h 1258404"/>
              <a:gd name="connsiteX2" fmla="*/ 1238938 w 2032139"/>
              <a:gd name="connsiteY2" fmla="*/ 220223 h 1258404"/>
              <a:gd name="connsiteX3" fmla="*/ 902544 w 2032139"/>
              <a:gd name="connsiteY3" fmla="*/ 617823 h 1258404"/>
              <a:gd name="connsiteX4" fmla="*/ 404410 w 2032139"/>
              <a:gd name="connsiteY4" fmla="*/ 727738 h 1258404"/>
              <a:gd name="connsiteX5" fmla="*/ 41342 w 2032139"/>
              <a:gd name="connsiteY5" fmla="*/ 1017985 h 1258404"/>
              <a:gd name="connsiteX6" fmla="*/ 2881 w 2032139"/>
              <a:gd name="connsiteY6" fmla="*/ 1258190 h 1258404"/>
              <a:gd name="connsiteX7" fmla="*/ 2032926 w 2032139"/>
              <a:gd name="connsiteY7" fmla="*/ 1258190 h 1258404"/>
              <a:gd name="connsiteX8" fmla="*/ 2032926 w 2032139"/>
              <a:gd name="connsiteY8" fmla="*/ 236 h 1258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32139" h="1258404">
                <a:moveTo>
                  <a:pt x="2032909" y="236"/>
                </a:moveTo>
                <a:cubicBezTo>
                  <a:pt x="1978574" y="84620"/>
                  <a:pt x="1893861" y="150154"/>
                  <a:pt x="1796703" y="175010"/>
                </a:cubicBezTo>
                <a:cubicBezTo>
                  <a:pt x="1613845" y="221798"/>
                  <a:pt x="1403465" y="127703"/>
                  <a:pt x="1238938" y="220223"/>
                </a:cubicBezTo>
                <a:cubicBezTo>
                  <a:pt x="1086164" y="306130"/>
                  <a:pt x="1044828" y="515489"/>
                  <a:pt x="902544" y="617823"/>
                </a:cubicBezTo>
                <a:cubicBezTo>
                  <a:pt x="763012" y="718184"/>
                  <a:pt x="571534" y="687632"/>
                  <a:pt x="404410" y="727738"/>
                </a:cubicBezTo>
                <a:cubicBezTo>
                  <a:pt x="248468" y="765162"/>
                  <a:pt x="108157" y="872204"/>
                  <a:pt x="41342" y="1017985"/>
                </a:cubicBezTo>
                <a:cubicBezTo>
                  <a:pt x="6412" y="1094182"/>
                  <a:pt x="-5688" y="1177648"/>
                  <a:pt x="2881" y="1258190"/>
                </a:cubicBezTo>
                <a:lnTo>
                  <a:pt x="2032926" y="1258190"/>
                </a:lnTo>
                <a:lnTo>
                  <a:pt x="2032926" y="236"/>
                </a:lnTo>
                <a:close/>
              </a:path>
            </a:pathLst>
          </a:custGeom>
          <a:solidFill>
            <a:srgbClr val="C1E7F0"/>
          </a:solidFill>
          <a:ln w="172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42" name="그래픽 41">
            <a:extLst>
              <a:ext uri="{FF2B5EF4-FFF2-40B4-BE49-F238E27FC236}">
                <a16:creationId xmlns:a16="http://schemas.microsoft.com/office/drawing/2014/main" id="{03D8A322-086A-4540-9CD9-6D76A9255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32218"/>
          <a:stretch/>
        </p:blipFill>
        <p:spPr>
          <a:xfrm>
            <a:off x="1779698" y="6023985"/>
            <a:ext cx="1230439" cy="834015"/>
          </a:xfrm>
          <a:prstGeom prst="rect">
            <a:avLst/>
          </a:prstGeom>
        </p:spPr>
      </p:pic>
      <p:pic>
        <p:nvPicPr>
          <p:cNvPr id="43" name="그래픽 42">
            <a:extLst>
              <a:ext uri="{FF2B5EF4-FFF2-40B4-BE49-F238E27FC236}">
                <a16:creationId xmlns:a16="http://schemas.microsoft.com/office/drawing/2014/main" id="{C7241552-3774-4A32-98DC-3DB278DA2E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50000" r="50000"/>
          <a:stretch/>
        </p:blipFill>
        <p:spPr>
          <a:xfrm flipH="1">
            <a:off x="0" y="0"/>
            <a:ext cx="629202" cy="629202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682C3077-C4E7-4239-8633-56B6780A5CF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571" y="360464"/>
            <a:ext cx="903349" cy="577104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4C24E320-BCB3-4E64-9E63-E5E50262B15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5920" y="123794"/>
            <a:ext cx="720374" cy="729132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E63581FC-605B-44DA-8E00-7E16FE1D3D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9" b="27454"/>
          <a:stretch/>
        </p:blipFill>
        <p:spPr>
          <a:xfrm>
            <a:off x="0" y="5754922"/>
            <a:ext cx="1262720" cy="110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05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래픽 16">
            <a:extLst>
              <a:ext uri="{FF2B5EF4-FFF2-40B4-BE49-F238E27FC236}">
                <a16:creationId xmlns:a16="http://schemas.microsoft.com/office/drawing/2014/main" id="{006EB2FE-C7D0-4CF8-A1D1-8074A1F15A66}"/>
              </a:ext>
            </a:extLst>
          </p:cNvPr>
          <p:cNvSpPr/>
          <p:nvPr userDrawn="1"/>
        </p:nvSpPr>
        <p:spPr>
          <a:xfrm>
            <a:off x="-1" y="0"/>
            <a:ext cx="3035335" cy="1277257"/>
          </a:xfrm>
          <a:custGeom>
            <a:avLst/>
            <a:gdLst>
              <a:gd name="connsiteX0" fmla="*/ 337684 w 2151520"/>
              <a:gd name="connsiteY0" fmla="*/ 882922 h 905351"/>
              <a:gd name="connsiteX1" fmla="*/ 606563 w 2151520"/>
              <a:gd name="connsiteY1" fmla="*/ 876123 h 905351"/>
              <a:gd name="connsiteX2" fmla="*/ 802716 w 2151520"/>
              <a:gd name="connsiteY2" fmla="*/ 664117 h 905351"/>
              <a:gd name="connsiteX3" fmla="*/ 1053523 w 2151520"/>
              <a:gd name="connsiteY3" fmla="*/ 621734 h 905351"/>
              <a:gd name="connsiteX4" fmla="*/ 1576320 w 2151520"/>
              <a:gd name="connsiteY4" fmla="*/ 570960 h 905351"/>
              <a:gd name="connsiteX5" fmla="*/ 1661734 w 2151520"/>
              <a:gd name="connsiteY5" fmla="*/ 418187 h 905351"/>
              <a:gd name="connsiteX6" fmla="*/ 1843486 w 2151520"/>
              <a:gd name="connsiteY6" fmla="*/ 280199 h 905351"/>
              <a:gd name="connsiteX7" fmla="*/ 2045372 w 2151520"/>
              <a:gd name="connsiteY7" fmla="*/ 169600 h 905351"/>
              <a:gd name="connsiteX8" fmla="*/ 2152581 w 2151520"/>
              <a:gd name="connsiteY8" fmla="*/ 240 h 905351"/>
              <a:gd name="connsiteX9" fmla="*/ 240 w 2151520"/>
              <a:gd name="connsiteY9" fmla="*/ 240 h 905351"/>
              <a:gd name="connsiteX10" fmla="*/ 240 w 2151520"/>
              <a:gd name="connsiteY10" fmla="*/ 869464 h 905351"/>
              <a:gd name="connsiteX11" fmla="*/ 66498 w 2151520"/>
              <a:gd name="connsiteY11" fmla="*/ 845135 h 905351"/>
              <a:gd name="connsiteX12" fmla="*/ 337684 w 2151520"/>
              <a:gd name="connsiteY12" fmla="*/ 882922 h 90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51520" h="905351">
                <a:moveTo>
                  <a:pt x="337684" y="882922"/>
                </a:moveTo>
                <a:cubicBezTo>
                  <a:pt x="426576" y="907601"/>
                  <a:pt x="527371" y="923453"/>
                  <a:pt x="606563" y="876123"/>
                </a:cubicBezTo>
                <a:cubicBezTo>
                  <a:pt x="689705" y="826416"/>
                  <a:pt x="724503" y="721270"/>
                  <a:pt x="802716" y="664117"/>
                </a:cubicBezTo>
                <a:cubicBezTo>
                  <a:pt x="872995" y="612750"/>
                  <a:pt x="967515" y="608346"/>
                  <a:pt x="1053523" y="621734"/>
                </a:cubicBezTo>
                <a:cubicBezTo>
                  <a:pt x="1225575" y="648527"/>
                  <a:pt x="1447858" y="747242"/>
                  <a:pt x="1576320" y="570960"/>
                </a:cubicBezTo>
                <a:cubicBezTo>
                  <a:pt x="1610734" y="523753"/>
                  <a:pt x="1628177" y="466006"/>
                  <a:pt x="1661734" y="418187"/>
                </a:cubicBezTo>
                <a:cubicBezTo>
                  <a:pt x="1705900" y="355249"/>
                  <a:pt x="1774518" y="314194"/>
                  <a:pt x="1843486" y="280199"/>
                </a:cubicBezTo>
                <a:cubicBezTo>
                  <a:pt x="1912453" y="246205"/>
                  <a:pt x="1984724" y="216860"/>
                  <a:pt x="2045372" y="169600"/>
                </a:cubicBezTo>
                <a:cubicBezTo>
                  <a:pt x="2093191" y="132337"/>
                  <a:pt x="2138267" y="65659"/>
                  <a:pt x="2152581" y="240"/>
                </a:cubicBezTo>
                <a:lnTo>
                  <a:pt x="240" y="240"/>
                </a:lnTo>
                <a:lnTo>
                  <a:pt x="240" y="869464"/>
                </a:lnTo>
                <a:cubicBezTo>
                  <a:pt x="21091" y="858401"/>
                  <a:pt x="43287" y="850064"/>
                  <a:pt x="66498" y="845135"/>
                </a:cubicBezTo>
                <a:cubicBezTo>
                  <a:pt x="156736" y="825927"/>
                  <a:pt x="248774" y="858261"/>
                  <a:pt x="337684" y="882922"/>
                </a:cubicBezTo>
                <a:close/>
              </a:path>
            </a:pathLst>
          </a:custGeom>
          <a:solidFill>
            <a:srgbClr val="C1E7F0"/>
          </a:solidFill>
          <a:ln w="174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그래픽 16">
            <a:extLst>
              <a:ext uri="{FF2B5EF4-FFF2-40B4-BE49-F238E27FC236}">
                <a16:creationId xmlns:a16="http://schemas.microsoft.com/office/drawing/2014/main" id="{19EA39CF-C1B5-41E9-8866-B5FF37DEBE4F}"/>
              </a:ext>
            </a:extLst>
          </p:cNvPr>
          <p:cNvSpPr/>
          <p:nvPr userDrawn="1"/>
        </p:nvSpPr>
        <p:spPr>
          <a:xfrm rot="10800000">
            <a:off x="9156665" y="5580743"/>
            <a:ext cx="3035335" cy="1277257"/>
          </a:xfrm>
          <a:custGeom>
            <a:avLst/>
            <a:gdLst>
              <a:gd name="connsiteX0" fmla="*/ 337684 w 2151520"/>
              <a:gd name="connsiteY0" fmla="*/ 882922 h 905351"/>
              <a:gd name="connsiteX1" fmla="*/ 606563 w 2151520"/>
              <a:gd name="connsiteY1" fmla="*/ 876123 h 905351"/>
              <a:gd name="connsiteX2" fmla="*/ 802716 w 2151520"/>
              <a:gd name="connsiteY2" fmla="*/ 664117 h 905351"/>
              <a:gd name="connsiteX3" fmla="*/ 1053523 w 2151520"/>
              <a:gd name="connsiteY3" fmla="*/ 621734 h 905351"/>
              <a:gd name="connsiteX4" fmla="*/ 1576320 w 2151520"/>
              <a:gd name="connsiteY4" fmla="*/ 570960 h 905351"/>
              <a:gd name="connsiteX5" fmla="*/ 1661734 w 2151520"/>
              <a:gd name="connsiteY5" fmla="*/ 418187 h 905351"/>
              <a:gd name="connsiteX6" fmla="*/ 1843486 w 2151520"/>
              <a:gd name="connsiteY6" fmla="*/ 280199 h 905351"/>
              <a:gd name="connsiteX7" fmla="*/ 2045372 w 2151520"/>
              <a:gd name="connsiteY7" fmla="*/ 169600 h 905351"/>
              <a:gd name="connsiteX8" fmla="*/ 2152581 w 2151520"/>
              <a:gd name="connsiteY8" fmla="*/ 240 h 905351"/>
              <a:gd name="connsiteX9" fmla="*/ 240 w 2151520"/>
              <a:gd name="connsiteY9" fmla="*/ 240 h 905351"/>
              <a:gd name="connsiteX10" fmla="*/ 240 w 2151520"/>
              <a:gd name="connsiteY10" fmla="*/ 869464 h 905351"/>
              <a:gd name="connsiteX11" fmla="*/ 66498 w 2151520"/>
              <a:gd name="connsiteY11" fmla="*/ 845135 h 905351"/>
              <a:gd name="connsiteX12" fmla="*/ 337684 w 2151520"/>
              <a:gd name="connsiteY12" fmla="*/ 882922 h 90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51520" h="905351">
                <a:moveTo>
                  <a:pt x="337684" y="882922"/>
                </a:moveTo>
                <a:cubicBezTo>
                  <a:pt x="426576" y="907601"/>
                  <a:pt x="527371" y="923453"/>
                  <a:pt x="606563" y="876123"/>
                </a:cubicBezTo>
                <a:cubicBezTo>
                  <a:pt x="689705" y="826416"/>
                  <a:pt x="724503" y="721270"/>
                  <a:pt x="802716" y="664117"/>
                </a:cubicBezTo>
                <a:cubicBezTo>
                  <a:pt x="872995" y="612750"/>
                  <a:pt x="967515" y="608346"/>
                  <a:pt x="1053523" y="621734"/>
                </a:cubicBezTo>
                <a:cubicBezTo>
                  <a:pt x="1225575" y="648527"/>
                  <a:pt x="1447858" y="747242"/>
                  <a:pt x="1576320" y="570960"/>
                </a:cubicBezTo>
                <a:cubicBezTo>
                  <a:pt x="1610734" y="523753"/>
                  <a:pt x="1628177" y="466006"/>
                  <a:pt x="1661734" y="418187"/>
                </a:cubicBezTo>
                <a:cubicBezTo>
                  <a:pt x="1705900" y="355249"/>
                  <a:pt x="1774518" y="314194"/>
                  <a:pt x="1843486" y="280199"/>
                </a:cubicBezTo>
                <a:cubicBezTo>
                  <a:pt x="1912453" y="246205"/>
                  <a:pt x="1984724" y="216860"/>
                  <a:pt x="2045372" y="169600"/>
                </a:cubicBezTo>
                <a:cubicBezTo>
                  <a:pt x="2093191" y="132337"/>
                  <a:pt x="2138267" y="65659"/>
                  <a:pt x="2152581" y="240"/>
                </a:cubicBezTo>
                <a:lnTo>
                  <a:pt x="240" y="240"/>
                </a:lnTo>
                <a:lnTo>
                  <a:pt x="240" y="869464"/>
                </a:lnTo>
                <a:cubicBezTo>
                  <a:pt x="21091" y="858401"/>
                  <a:pt x="43287" y="850064"/>
                  <a:pt x="66498" y="845135"/>
                </a:cubicBezTo>
                <a:cubicBezTo>
                  <a:pt x="156736" y="825927"/>
                  <a:pt x="248774" y="858261"/>
                  <a:pt x="337684" y="882922"/>
                </a:cubicBezTo>
                <a:close/>
              </a:path>
            </a:pathLst>
          </a:custGeom>
          <a:solidFill>
            <a:srgbClr val="C1E7F0"/>
          </a:solidFill>
          <a:ln w="174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CE60FD7B-B063-449F-B78A-94942D62DA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18142" r="20854"/>
          <a:stretch/>
        </p:blipFill>
        <p:spPr>
          <a:xfrm>
            <a:off x="11197460" y="0"/>
            <a:ext cx="994540" cy="1030105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C8CDC49F-8000-4FA6-BC29-4FD161A607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6060" y="6002202"/>
            <a:ext cx="1518823" cy="550551"/>
          </a:xfrm>
          <a:prstGeom prst="rect">
            <a:avLst/>
          </a:prstGeom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01E22F56-F069-4344-8DA7-CD5A3A3E152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93" y="198208"/>
            <a:ext cx="768691" cy="880840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A2BF41C3-796F-4AEF-AC0E-94F79C5133D7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838" y="6168572"/>
            <a:ext cx="381279" cy="380700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983396C9-FB9B-4368-9389-C0E8F756B8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72" b="17061"/>
          <a:stretch/>
        </p:blipFill>
        <p:spPr>
          <a:xfrm>
            <a:off x="10918434" y="5856909"/>
            <a:ext cx="1273566" cy="100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690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래픽 18">
            <a:extLst>
              <a:ext uri="{FF2B5EF4-FFF2-40B4-BE49-F238E27FC236}">
                <a16:creationId xmlns:a16="http://schemas.microsoft.com/office/drawing/2014/main" id="{BB6E38B3-0234-4429-9BAC-EAC6E88EFD4C}"/>
              </a:ext>
            </a:extLst>
          </p:cNvPr>
          <p:cNvSpPr/>
          <p:nvPr userDrawn="1"/>
        </p:nvSpPr>
        <p:spPr>
          <a:xfrm rot="5400000" flipH="1">
            <a:off x="116020" y="5145219"/>
            <a:ext cx="1596761" cy="1828799"/>
          </a:xfrm>
          <a:custGeom>
            <a:avLst/>
            <a:gdLst>
              <a:gd name="connsiteX0" fmla="*/ 1032402 w 1098737"/>
              <a:gd name="connsiteY0" fmla="*/ 1204775 h 1258403"/>
              <a:gd name="connsiteX1" fmla="*/ 988891 w 1098737"/>
              <a:gd name="connsiteY1" fmla="*/ 1084529 h 1258403"/>
              <a:gd name="connsiteX2" fmla="*/ 1081532 w 1098737"/>
              <a:gd name="connsiteY2" fmla="*/ 793334 h 1258403"/>
              <a:gd name="connsiteX3" fmla="*/ 1059829 w 1098737"/>
              <a:gd name="connsiteY3" fmla="*/ 556011 h 1258403"/>
              <a:gd name="connsiteX4" fmla="*/ 847261 w 1098737"/>
              <a:gd name="connsiteY4" fmla="*/ 468455 h 1258403"/>
              <a:gd name="connsiteX5" fmla="*/ 610861 w 1098737"/>
              <a:gd name="connsiteY5" fmla="*/ 454795 h 1258403"/>
              <a:gd name="connsiteX6" fmla="*/ 336638 w 1098737"/>
              <a:gd name="connsiteY6" fmla="*/ 137592 h 1258403"/>
              <a:gd name="connsiteX7" fmla="*/ 258461 w 1098737"/>
              <a:gd name="connsiteY7" fmla="*/ 26749 h 1258403"/>
              <a:gd name="connsiteX8" fmla="*/ 115258 w 1098737"/>
              <a:gd name="connsiteY8" fmla="*/ 1699 h 1258403"/>
              <a:gd name="connsiteX9" fmla="*/ 110 w 1098737"/>
              <a:gd name="connsiteY9" fmla="*/ 11634 h 1258403"/>
              <a:gd name="connsiteX10" fmla="*/ 110 w 1098737"/>
              <a:gd name="connsiteY10" fmla="*/ 1258955 h 1258403"/>
              <a:gd name="connsiteX11" fmla="*/ 1028192 w 1098737"/>
              <a:gd name="connsiteY11" fmla="*/ 1258955 h 1258403"/>
              <a:gd name="connsiteX12" fmla="*/ 1032402 w 1098737"/>
              <a:gd name="connsiteY12" fmla="*/ 1204775 h 125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98737" h="1258403">
                <a:moveTo>
                  <a:pt x="1032402" y="1204775"/>
                </a:moveTo>
                <a:cubicBezTo>
                  <a:pt x="1026252" y="1162469"/>
                  <a:pt x="998482" y="1126184"/>
                  <a:pt x="988891" y="1084529"/>
                </a:cubicBezTo>
                <a:cubicBezTo>
                  <a:pt x="965473" y="982839"/>
                  <a:pt x="1051077" y="886212"/>
                  <a:pt x="1081532" y="793334"/>
                </a:cubicBezTo>
                <a:cubicBezTo>
                  <a:pt x="1107315" y="714719"/>
                  <a:pt x="1110579" y="621368"/>
                  <a:pt x="1059829" y="556011"/>
                </a:cubicBezTo>
                <a:cubicBezTo>
                  <a:pt x="1011303" y="493529"/>
                  <a:pt x="926278" y="472323"/>
                  <a:pt x="847261" y="468455"/>
                </a:cubicBezTo>
                <a:cubicBezTo>
                  <a:pt x="768244" y="464576"/>
                  <a:pt x="687666" y="473777"/>
                  <a:pt x="610861" y="454795"/>
                </a:cubicBezTo>
                <a:cubicBezTo>
                  <a:pt x="451313" y="415363"/>
                  <a:pt x="388441" y="278216"/>
                  <a:pt x="336638" y="137592"/>
                </a:cubicBezTo>
                <a:cubicBezTo>
                  <a:pt x="320730" y="94400"/>
                  <a:pt x="297135" y="51704"/>
                  <a:pt x="258461" y="26749"/>
                </a:cubicBezTo>
                <a:cubicBezTo>
                  <a:pt x="216971" y="-4"/>
                  <a:pt x="164447" y="-2417"/>
                  <a:pt x="115258" y="1699"/>
                </a:cubicBezTo>
                <a:cubicBezTo>
                  <a:pt x="76891" y="4916"/>
                  <a:pt x="38453" y="11480"/>
                  <a:pt x="110" y="11634"/>
                </a:cubicBezTo>
                <a:lnTo>
                  <a:pt x="110" y="1258955"/>
                </a:lnTo>
                <a:lnTo>
                  <a:pt x="1028192" y="1258955"/>
                </a:lnTo>
                <a:cubicBezTo>
                  <a:pt x="1033502" y="1242539"/>
                  <a:pt x="1035265" y="1224502"/>
                  <a:pt x="1032402" y="1204775"/>
                </a:cubicBezTo>
                <a:close/>
              </a:path>
            </a:pathLst>
          </a:custGeom>
          <a:solidFill>
            <a:srgbClr val="C1E7F0"/>
          </a:solidFill>
          <a:ln w="117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그래픽 18">
            <a:extLst>
              <a:ext uri="{FF2B5EF4-FFF2-40B4-BE49-F238E27FC236}">
                <a16:creationId xmlns:a16="http://schemas.microsoft.com/office/drawing/2014/main" id="{2FBDCA18-1358-41A7-8F12-ED979145A835}"/>
              </a:ext>
            </a:extLst>
          </p:cNvPr>
          <p:cNvSpPr/>
          <p:nvPr userDrawn="1"/>
        </p:nvSpPr>
        <p:spPr>
          <a:xfrm rot="16200000" flipH="1">
            <a:off x="10635109" y="-105458"/>
            <a:ext cx="1451431" cy="1662349"/>
          </a:xfrm>
          <a:custGeom>
            <a:avLst/>
            <a:gdLst>
              <a:gd name="connsiteX0" fmla="*/ 1032402 w 1098737"/>
              <a:gd name="connsiteY0" fmla="*/ 1204775 h 1258403"/>
              <a:gd name="connsiteX1" fmla="*/ 988891 w 1098737"/>
              <a:gd name="connsiteY1" fmla="*/ 1084529 h 1258403"/>
              <a:gd name="connsiteX2" fmla="*/ 1081532 w 1098737"/>
              <a:gd name="connsiteY2" fmla="*/ 793334 h 1258403"/>
              <a:gd name="connsiteX3" fmla="*/ 1059829 w 1098737"/>
              <a:gd name="connsiteY3" fmla="*/ 556011 h 1258403"/>
              <a:gd name="connsiteX4" fmla="*/ 847261 w 1098737"/>
              <a:gd name="connsiteY4" fmla="*/ 468455 h 1258403"/>
              <a:gd name="connsiteX5" fmla="*/ 610861 w 1098737"/>
              <a:gd name="connsiteY5" fmla="*/ 454795 h 1258403"/>
              <a:gd name="connsiteX6" fmla="*/ 336638 w 1098737"/>
              <a:gd name="connsiteY6" fmla="*/ 137592 h 1258403"/>
              <a:gd name="connsiteX7" fmla="*/ 258461 w 1098737"/>
              <a:gd name="connsiteY7" fmla="*/ 26749 h 1258403"/>
              <a:gd name="connsiteX8" fmla="*/ 115258 w 1098737"/>
              <a:gd name="connsiteY8" fmla="*/ 1699 h 1258403"/>
              <a:gd name="connsiteX9" fmla="*/ 110 w 1098737"/>
              <a:gd name="connsiteY9" fmla="*/ 11634 h 1258403"/>
              <a:gd name="connsiteX10" fmla="*/ 110 w 1098737"/>
              <a:gd name="connsiteY10" fmla="*/ 1258955 h 1258403"/>
              <a:gd name="connsiteX11" fmla="*/ 1028192 w 1098737"/>
              <a:gd name="connsiteY11" fmla="*/ 1258955 h 1258403"/>
              <a:gd name="connsiteX12" fmla="*/ 1032402 w 1098737"/>
              <a:gd name="connsiteY12" fmla="*/ 1204775 h 125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98737" h="1258403">
                <a:moveTo>
                  <a:pt x="1032402" y="1204775"/>
                </a:moveTo>
                <a:cubicBezTo>
                  <a:pt x="1026252" y="1162469"/>
                  <a:pt x="998482" y="1126184"/>
                  <a:pt x="988891" y="1084529"/>
                </a:cubicBezTo>
                <a:cubicBezTo>
                  <a:pt x="965473" y="982839"/>
                  <a:pt x="1051077" y="886212"/>
                  <a:pt x="1081532" y="793334"/>
                </a:cubicBezTo>
                <a:cubicBezTo>
                  <a:pt x="1107315" y="714719"/>
                  <a:pt x="1110579" y="621368"/>
                  <a:pt x="1059829" y="556011"/>
                </a:cubicBezTo>
                <a:cubicBezTo>
                  <a:pt x="1011303" y="493529"/>
                  <a:pt x="926278" y="472323"/>
                  <a:pt x="847261" y="468455"/>
                </a:cubicBezTo>
                <a:cubicBezTo>
                  <a:pt x="768244" y="464576"/>
                  <a:pt x="687666" y="473777"/>
                  <a:pt x="610861" y="454795"/>
                </a:cubicBezTo>
                <a:cubicBezTo>
                  <a:pt x="451313" y="415363"/>
                  <a:pt x="388441" y="278216"/>
                  <a:pt x="336638" y="137592"/>
                </a:cubicBezTo>
                <a:cubicBezTo>
                  <a:pt x="320730" y="94400"/>
                  <a:pt x="297135" y="51704"/>
                  <a:pt x="258461" y="26749"/>
                </a:cubicBezTo>
                <a:cubicBezTo>
                  <a:pt x="216971" y="-4"/>
                  <a:pt x="164447" y="-2417"/>
                  <a:pt x="115258" y="1699"/>
                </a:cubicBezTo>
                <a:cubicBezTo>
                  <a:pt x="76891" y="4916"/>
                  <a:pt x="38453" y="11480"/>
                  <a:pt x="110" y="11634"/>
                </a:cubicBezTo>
                <a:lnTo>
                  <a:pt x="110" y="1258955"/>
                </a:lnTo>
                <a:lnTo>
                  <a:pt x="1028192" y="1258955"/>
                </a:lnTo>
                <a:cubicBezTo>
                  <a:pt x="1033502" y="1242539"/>
                  <a:pt x="1035265" y="1224502"/>
                  <a:pt x="1032402" y="1204775"/>
                </a:cubicBezTo>
                <a:close/>
              </a:path>
            </a:pathLst>
          </a:custGeom>
          <a:solidFill>
            <a:srgbClr val="C1E7F0"/>
          </a:solidFill>
          <a:ln w="117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9" name="그래픽 38">
            <a:extLst>
              <a:ext uri="{FF2B5EF4-FFF2-40B4-BE49-F238E27FC236}">
                <a16:creationId xmlns:a16="http://schemas.microsoft.com/office/drawing/2014/main" id="{1A216674-7E33-4397-A9EB-4E5F690FC43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37071" y="6201179"/>
            <a:ext cx="1838667" cy="412477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01FAF6E6-F009-436F-BB1F-2325CF7058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78730"/>
          <a:stretch/>
        </p:blipFill>
        <p:spPr>
          <a:xfrm>
            <a:off x="10254929" y="6502400"/>
            <a:ext cx="1518823" cy="117102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0294DE4A-E8E2-4B81-9029-ACEF99A3D7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t="48866"/>
          <a:stretch/>
        </p:blipFill>
        <p:spPr>
          <a:xfrm>
            <a:off x="370047" y="0"/>
            <a:ext cx="1230439" cy="629178"/>
          </a:xfrm>
          <a:prstGeom prst="rect">
            <a:avLst/>
          </a:prstGeom>
        </p:spPr>
      </p:pic>
      <p:pic>
        <p:nvPicPr>
          <p:cNvPr id="50" name="그림 49">
            <a:extLst>
              <a:ext uri="{FF2B5EF4-FFF2-40B4-BE49-F238E27FC236}">
                <a16:creationId xmlns:a16="http://schemas.microsoft.com/office/drawing/2014/main" id="{07C91ABA-60D9-4EFE-9F1C-7FA458643D2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47" y="5649640"/>
            <a:ext cx="1632824" cy="1103078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3FE65912-76AD-41CA-B917-79F3D335786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160" y="5728387"/>
            <a:ext cx="612784" cy="611854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95FF9808-7334-4765-80AB-D3BEA3CC0FE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285" y="167471"/>
            <a:ext cx="1103078" cy="1116489"/>
          </a:xfrm>
          <a:prstGeom prst="rect">
            <a:avLst/>
          </a:prstGeom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105AB878-C8EC-4B96-BE3A-015A51BEB5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86"/>
          <a:stretch/>
        </p:blipFill>
        <p:spPr>
          <a:xfrm>
            <a:off x="8971944" y="0"/>
            <a:ext cx="1247249" cy="68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833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그래픽 15">
            <a:extLst>
              <a:ext uri="{FF2B5EF4-FFF2-40B4-BE49-F238E27FC236}">
                <a16:creationId xmlns:a16="http://schemas.microsoft.com/office/drawing/2014/main" id="{397E8E15-CC81-401D-B363-667EA3FD73A2}"/>
              </a:ext>
            </a:extLst>
          </p:cNvPr>
          <p:cNvSpPr/>
          <p:nvPr userDrawn="1"/>
        </p:nvSpPr>
        <p:spPr>
          <a:xfrm>
            <a:off x="10103549" y="0"/>
            <a:ext cx="2088451" cy="1436914"/>
          </a:xfrm>
          <a:custGeom>
            <a:avLst/>
            <a:gdLst>
              <a:gd name="connsiteX0" fmla="*/ 1531 w 1829000"/>
              <a:gd name="connsiteY0" fmla="*/ 131 h 1258404"/>
              <a:gd name="connsiteX1" fmla="*/ 192 w 1829000"/>
              <a:gd name="connsiteY1" fmla="*/ 33040 h 1258404"/>
              <a:gd name="connsiteX2" fmla="*/ 147825 w 1829000"/>
              <a:gd name="connsiteY2" fmla="*/ 251824 h 1258404"/>
              <a:gd name="connsiteX3" fmla="*/ 479827 w 1829000"/>
              <a:gd name="connsiteY3" fmla="*/ 357597 h 1258404"/>
              <a:gd name="connsiteX4" fmla="*/ 850844 w 1829000"/>
              <a:gd name="connsiteY4" fmla="*/ 756165 h 1258404"/>
              <a:gd name="connsiteX5" fmla="*/ 1235359 w 1829000"/>
              <a:gd name="connsiteY5" fmla="*/ 844227 h 1258404"/>
              <a:gd name="connsiteX6" fmla="*/ 1476504 w 1829000"/>
              <a:gd name="connsiteY6" fmla="*/ 1203793 h 1258404"/>
              <a:gd name="connsiteX7" fmla="*/ 1829642 w 1829000"/>
              <a:gd name="connsiteY7" fmla="*/ 1242164 h 1258404"/>
              <a:gd name="connsiteX8" fmla="*/ 1829642 w 1829000"/>
              <a:gd name="connsiteY8" fmla="*/ 131 h 1258404"/>
              <a:gd name="connsiteX9" fmla="*/ 1531 w 1829000"/>
              <a:gd name="connsiteY9" fmla="*/ 131 h 1258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9000" h="1258404">
                <a:moveTo>
                  <a:pt x="1531" y="131"/>
                </a:moveTo>
                <a:cubicBezTo>
                  <a:pt x="449" y="10551"/>
                  <a:pt x="-53" y="21486"/>
                  <a:pt x="192" y="33040"/>
                </a:cubicBezTo>
                <a:cubicBezTo>
                  <a:pt x="2124" y="125610"/>
                  <a:pt x="64425" y="211625"/>
                  <a:pt x="147825" y="251824"/>
                </a:cubicBezTo>
                <a:cubicBezTo>
                  <a:pt x="253199" y="302611"/>
                  <a:pt x="386007" y="287722"/>
                  <a:pt x="479827" y="357597"/>
                </a:cubicBezTo>
                <a:cubicBezTo>
                  <a:pt x="636838" y="474550"/>
                  <a:pt x="623069" y="714317"/>
                  <a:pt x="850844" y="756165"/>
                </a:cubicBezTo>
                <a:cubicBezTo>
                  <a:pt x="984683" y="780753"/>
                  <a:pt x="1129019" y="734577"/>
                  <a:pt x="1235359" y="844227"/>
                </a:cubicBezTo>
                <a:cubicBezTo>
                  <a:pt x="1338054" y="950103"/>
                  <a:pt x="1341660" y="1124129"/>
                  <a:pt x="1476504" y="1203793"/>
                </a:cubicBezTo>
                <a:cubicBezTo>
                  <a:pt x="1582714" y="1266559"/>
                  <a:pt x="1712097" y="1270256"/>
                  <a:pt x="1829642" y="1242164"/>
                </a:cubicBezTo>
                <a:lnTo>
                  <a:pt x="1829642" y="131"/>
                </a:lnTo>
                <a:lnTo>
                  <a:pt x="1531" y="131"/>
                </a:lnTo>
                <a:close/>
              </a:path>
            </a:pathLst>
          </a:custGeom>
          <a:solidFill>
            <a:srgbClr val="C1E7F0"/>
          </a:solidFill>
          <a:ln w="12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그래픽 15">
            <a:extLst>
              <a:ext uri="{FF2B5EF4-FFF2-40B4-BE49-F238E27FC236}">
                <a16:creationId xmlns:a16="http://schemas.microsoft.com/office/drawing/2014/main" id="{1140EFCE-89F4-478B-A68F-76A11B497B45}"/>
              </a:ext>
            </a:extLst>
          </p:cNvPr>
          <p:cNvSpPr/>
          <p:nvPr userDrawn="1"/>
        </p:nvSpPr>
        <p:spPr>
          <a:xfrm flipH="1" flipV="1">
            <a:off x="0" y="5421086"/>
            <a:ext cx="2088451" cy="1436914"/>
          </a:xfrm>
          <a:custGeom>
            <a:avLst/>
            <a:gdLst>
              <a:gd name="connsiteX0" fmla="*/ 1531 w 1829000"/>
              <a:gd name="connsiteY0" fmla="*/ 131 h 1258404"/>
              <a:gd name="connsiteX1" fmla="*/ 192 w 1829000"/>
              <a:gd name="connsiteY1" fmla="*/ 33040 h 1258404"/>
              <a:gd name="connsiteX2" fmla="*/ 147825 w 1829000"/>
              <a:gd name="connsiteY2" fmla="*/ 251824 h 1258404"/>
              <a:gd name="connsiteX3" fmla="*/ 479827 w 1829000"/>
              <a:gd name="connsiteY3" fmla="*/ 357597 h 1258404"/>
              <a:gd name="connsiteX4" fmla="*/ 850844 w 1829000"/>
              <a:gd name="connsiteY4" fmla="*/ 756165 h 1258404"/>
              <a:gd name="connsiteX5" fmla="*/ 1235359 w 1829000"/>
              <a:gd name="connsiteY5" fmla="*/ 844227 h 1258404"/>
              <a:gd name="connsiteX6" fmla="*/ 1476504 w 1829000"/>
              <a:gd name="connsiteY6" fmla="*/ 1203793 h 1258404"/>
              <a:gd name="connsiteX7" fmla="*/ 1829642 w 1829000"/>
              <a:gd name="connsiteY7" fmla="*/ 1242164 h 1258404"/>
              <a:gd name="connsiteX8" fmla="*/ 1829642 w 1829000"/>
              <a:gd name="connsiteY8" fmla="*/ 131 h 1258404"/>
              <a:gd name="connsiteX9" fmla="*/ 1531 w 1829000"/>
              <a:gd name="connsiteY9" fmla="*/ 131 h 1258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9000" h="1258404">
                <a:moveTo>
                  <a:pt x="1531" y="131"/>
                </a:moveTo>
                <a:cubicBezTo>
                  <a:pt x="449" y="10551"/>
                  <a:pt x="-53" y="21486"/>
                  <a:pt x="192" y="33040"/>
                </a:cubicBezTo>
                <a:cubicBezTo>
                  <a:pt x="2124" y="125610"/>
                  <a:pt x="64425" y="211625"/>
                  <a:pt x="147825" y="251824"/>
                </a:cubicBezTo>
                <a:cubicBezTo>
                  <a:pt x="253199" y="302611"/>
                  <a:pt x="386007" y="287722"/>
                  <a:pt x="479827" y="357597"/>
                </a:cubicBezTo>
                <a:cubicBezTo>
                  <a:pt x="636838" y="474550"/>
                  <a:pt x="623069" y="714317"/>
                  <a:pt x="850844" y="756165"/>
                </a:cubicBezTo>
                <a:cubicBezTo>
                  <a:pt x="984683" y="780753"/>
                  <a:pt x="1129019" y="734577"/>
                  <a:pt x="1235359" y="844227"/>
                </a:cubicBezTo>
                <a:cubicBezTo>
                  <a:pt x="1338054" y="950103"/>
                  <a:pt x="1341660" y="1124129"/>
                  <a:pt x="1476504" y="1203793"/>
                </a:cubicBezTo>
                <a:cubicBezTo>
                  <a:pt x="1582714" y="1266559"/>
                  <a:pt x="1712097" y="1270256"/>
                  <a:pt x="1829642" y="1242164"/>
                </a:cubicBezTo>
                <a:lnTo>
                  <a:pt x="1829642" y="131"/>
                </a:lnTo>
                <a:lnTo>
                  <a:pt x="1531" y="131"/>
                </a:lnTo>
                <a:close/>
              </a:path>
            </a:pathLst>
          </a:custGeom>
          <a:solidFill>
            <a:srgbClr val="C1E7F0"/>
          </a:solidFill>
          <a:ln w="128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7B2C71F4-748D-49F3-A5F6-A93B9CF351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3993"/>
          <a:stretch/>
        </p:blipFill>
        <p:spPr>
          <a:xfrm>
            <a:off x="1442663" y="5901529"/>
            <a:ext cx="1256578" cy="956471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F0E43F74-BC4D-483E-B5B5-C6723C724D3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21000" y="191120"/>
            <a:ext cx="1518823" cy="550551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9B0196DE-93EB-412C-9699-8D10963D73F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12" y="5298021"/>
            <a:ext cx="877440" cy="1207015"/>
          </a:xfrm>
          <a:prstGeom prst="rect">
            <a:avLst/>
          </a:prstGeom>
        </p:spPr>
      </p:pic>
      <p:pic>
        <p:nvPicPr>
          <p:cNvPr id="53" name="그림 52">
            <a:extLst>
              <a:ext uri="{FF2B5EF4-FFF2-40B4-BE49-F238E27FC236}">
                <a16:creationId xmlns:a16="http://schemas.microsoft.com/office/drawing/2014/main" id="{59AB781F-C56F-466E-AFD3-BFBF9A96D36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052" y="6096000"/>
            <a:ext cx="666528" cy="595082"/>
          </a:xfrm>
          <a:prstGeom prst="rect">
            <a:avLst/>
          </a:prstGeom>
        </p:spPr>
      </p:pic>
      <p:pic>
        <p:nvPicPr>
          <p:cNvPr id="54" name="그림 53">
            <a:extLst>
              <a:ext uri="{FF2B5EF4-FFF2-40B4-BE49-F238E27FC236}">
                <a16:creationId xmlns:a16="http://schemas.microsoft.com/office/drawing/2014/main" id="{2316ADE4-CF49-4F6B-83A8-CBBFC6C1DDD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079" y="213026"/>
            <a:ext cx="917389" cy="1207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982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그래픽 16">
            <a:extLst>
              <a:ext uri="{FF2B5EF4-FFF2-40B4-BE49-F238E27FC236}">
                <a16:creationId xmlns:a16="http://schemas.microsoft.com/office/drawing/2014/main" id="{C5C2D7B5-5711-4B6C-8F48-43D763E0BA0C}"/>
              </a:ext>
            </a:extLst>
          </p:cNvPr>
          <p:cNvSpPr/>
          <p:nvPr userDrawn="1"/>
        </p:nvSpPr>
        <p:spPr>
          <a:xfrm>
            <a:off x="0" y="0"/>
            <a:ext cx="2151520" cy="905351"/>
          </a:xfrm>
          <a:custGeom>
            <a:avLst/>
            <a:gdLst>
              <a:gd name="connsiteX0" fmla="*/ 337684 w 2151520"/>
              <a:gd name="connsiteY0" fmla="*/ 882922 h 905351"/>
              <a:gd name="connsiteX1" fmla="*/ 606563 w 2151520"/>
              <a:gd name="connsiteY1" fmla="*/ 876123 h 905351"/>
              <a:gd name="connsiteX2" fmla="*/ 802716 w 2151520"/>
              <a:gd name="connsiteY2" fmla="*/ 664117 h 905351"/>
              <a:gd name="connsiteX3" fmla="*/ 1053523 w 2151520"/>
              <a:gd name="connsiteY3" fmla="*/ 621734 h 905351"/>
              <a:gd name="connsiteX4" fmla="*/ 1576320 w 2151520"/>
              <a:gd name="connsiteY4" fmla="*/ 570960 h 905351"/>
              <a:gd name="connsiteX5" fmla="*/ 1661734 w 2151520"/>
              <a:gd name="connsiteY5" fmla="*/ 418187 h 905351"/>
              <a:gd name="connsiteX6" fmla="*/ 1843486 w 2151520"/>
              <a:gd name="connsiteY6" fmla="*/ 280199 h 905351"/>
              <a:gd name="connsiteX7" fmla="*/ 2045372 w 2151520"/>
              <a:gd name="connsiteY7" fmla="*/ 169600 h 905351"/>
              <a:gd name="connsiteX8" fmla="*/ 2152581 w 2151520"/>
              <a:gd name="connsiteY8" fmla="*/ 240 h 905351"/>
              <a:gd name="connsiteX9" fmla="*/ 240 w 2151520"/>
              <a:gd name="connsiteY9" fmla="*/ 240 h 905351"/>
              <a:gd name="connsiteX10" fmla="*/ 240 w 2151520"/>
              <a:gd name="connsiteY10" fmla="*/ 869464 h 905351"/>
              <a:gd name="connsiteX11" fmla="*/ 66498 w 2151520"/>
              <a:gd name="connsiteY11" fmla="*/ 845135 h 905351"/>
              <a:gd name="connsiteX12" fmla="*/ 337684 w 2151520"/>
              <a:gd name="connsiteY12" fmla="*/ 882922 h 90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51520" h="905351">
                <a:moveTo>
                  <a:pt x="337684" y="882922"/>
                </a:moveTo>
                <a:cubicBezTo>
                  <a:pt x="426576" y="907601"/>
                  <a:pt x="527371" y="923453"/>
                  <a:pt x="606563" y="876123"/>
                </a:cubicBezTo>
                <a:cubicBezTo>
                  <a:pt x="689705" y="826416"/>
                  <a:pt x="724503" y="721270"/>
                  <a:pt x="802716" y="664117"/>
                </a:cubicBezTo>
                <a:cubicBezTo>
                  <a:pt x="872995" y="612750"/>
                  <a:pt x="967515" y="608346"/>
                  <a:pt x="1053523" y="621734"/>
                </a:cubicBezTo>
                <a:cubicBezTo>
                  <a:pt x="1225575" y="648527"/>
                  <a:pt x="1447858" y="747242"/>
                  <a:pt x="1576320" y="570960"/>
                </a:cubicBezTo>
                <a:cubicBezTo>
                  <a:pt x="1610734" y="523753"/>
                  <a:pt x="1628177" y="466006"/>
                  <a:pt x="1661734" y="418187"/>
                </a:cubicBezTo>
                <a:cubicBezTo>
                  <a:pt x="1705900" y="355249"/>
                  <a:pt x="1774518" y="314194"/>
                  <a:pt x="1843486" y="280199"/>
                </a:cubicBezTo>
                <a:cubicBezTo>
                  <a:pt x="1912453" y="246205"/>
                  <a:pt x="1984724" y="216860"/>
                  <a:pt x="2045372" y="169600"/>
                </a:cubicBezTo>
                <a:cubicBezTo>
                  <a:pt x="2093191" y="132337"/>
                  <a:pt x="2138267" y="65659"/>
                  <a:pt x="2152581" y="240"/>
                </a:cubicBezTo>
                <a:lnTo>
                  <a:pt x="240" y="240"/>
                </a:lnTo>
                <a:lnTo>
                  <a:pt x="240" y="869464"/>
                </a:lnTo>
                <a:cubicBezTo>
                  <a:pt x="21091" y="858401"/>
                  <a:pt x="43287" y="850064"/>
                  <a:pt x="66498" y="845135"/>
                </a:cubicBezTo>
                <a:cubicBezTo>
                  <a:pt x="156736" y="825927"/>
                  <a:pt x="248774" y="858261"/>
                  <a:pt x="337684" y="882922"/>
                </a:cubicBezTo>
                <a:close/>
              </a:path>
            </a:pathLst>
          </a:custGeom>
          <a:solidFill>
            <a:srgbClr val="C1E7F0"/>
          </a:solidFill>
          <a:ln w="174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6" name="그래픽 19">
            <a:extLst>
              <a:ext uri="{FF2B5EF4-FFF2-40B4-BE49-F238E27FC236}">
                <a16:creationId xmlns:a16="http://schemas.microsoft.com/office/drawing/2014/main" id="{79D6C620-669F-40CE-8678-07FA921213BA}"/>
              </a:ext>
            </a:extLst>
          </p:cNvPr>
          <p:cNvSpPr/>
          <p:nvPr userDrawn="1"/>
        </p:nvSpPr>
        <p:spPr>
          <a:xfrm>
            <a:off x="8240139" y="3963185"/>
            <a:ext cx="3951861" cy="2894815"/>
          </a:xfrm>
          <a:custGeom>
            <a:avLst/>
            <a:gdLst>
              <a:gd name="connsiteX0" fmla="*/ 1718030 w 1717911"/>
              <a:gd name="connsiteY0" fmla="*/ 16382 h 1258403"/>
              <a:gd name="connsiteX1" fmla="*/ 1695341 w 1717911"/>
              <a:gd name="connsiteY1" fmla="*/ 27402 h 1258403"/>
              <a:gd name="connsiteX2" fmla="*/ 1541892 w 1717911"/>
              <a:gd name="connsiteY2" fmla="*/ 33027 h 1258403"/>
              <a:gd name="connsiteX3" fmla="*/ 1420780 w 1717911"/>
              <a:gd name="connsiteY3" fmla="*/ 3559 h 1258403"/>
              <a:gd name="connsiteX4" fmla="*/ 1299439 w 1717911"/>
              <a:gd name="connsiteY4" fmla="*/ 18984 h 1258403"/>
              <a:gd name="connsiteX5" fmla="*/ 1178661 w 1717911"/>
              <a:gd name="connsiteY5" fmla="*/ 305280 h 1258403"/>
              <a:gd name="connsiteX6" fmla="*/ 1014077 w 1717911"/>
              <a:gd name="connsiteY6" fmla="*/ 386915 h 1258403"/>
              <a:gd name="connsiteX7" fmla="*/ 823696 w 1717911"/>
              <a:gd name="connsiteY7" fmla="*/ 385046 h 1258403"/>
              <a:gd name="connsiteX8" fmla="*/ 655547 w 1717911"/>
              <a:gd name="connsiteY8" fmla="*/ 460398 h 1258403"/>
              <a:gd name="connsiteX9" fmla="*/ 590167 w 1717911"/>
              <a:gd name="connsiteY9" fmla="*/ 744282 h 1258403"/>
              <a:gd name="connsiteX10" fmla="*/ 408090 w 1717911"/>
              <a:gd name="connsiteY10" fmla="*/ 846337 h 1258403"/>
              <a:gd name="connsiteX11" fmla="*/ 201282 w 1717911"/>
              <a:gd name="connsiteY11" fmla="*/ 899809 h 1258403"/>
              <a:gd name="connsiteX12" fmla="*/ 28452 w 1717911"/>
              <a:gd name="connsiteY12" fmla="*/ 1132757 h 1258403"/>
              <a:gd name="connsiteX13" fmla="*/ 71 w 1717911"/>
              <a:gd name="connsiteY13" fmla="*/ 1258464 h 1258403"/>
              <a:gd name="connsiteX14" fmla="*/ 1718030 w 1717911"/>
              <a:gd name="connsiteY14" fmla="*/ 1258464 h 1258403"/>
              <a:gd name="connsiteX15" fmla="*/ 1718030 w 1717911"/>
              <a:gd name="connsiteY15" fmla="*/ 16382 h 125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717911" h="1258403">
                <a:moveTo>
                  <a:pt x="1718030" y="16382"/>
                </a:moveTo>
                <a:cubicBezTo>
                  <a:pt x="1710756" y="20529"/>
                  <a:pt x="1703206" y="24247"/>
                  <a:pt x="1695341" y="27402"/>
                </a:cubicBezTo>
                <a:cubicBezTo>
                  <a:pt x="1647121" y="46783"/>
                  <a:pt x="1592657" y="44114"/>
                  <a:pt x="1541892" y="33027"/>
                </a:cubicBezTo>
                <a:cubicBezTo>
                  <a:pt x="1501280" y="24161"/>
                  <a:pt x="1461821" y="10147"/>
                  <a:pt x="1420780" y="3559"/>
                </a:cubicBezTo>
                <a:cubicBezTo>
                  <a:pt x="1379739" y="-3028"/>
                  <a:pt x="1335600" y="-1532"/>
                  <a:pt x="1299439" y="18984"/>
                </a:cubicBezTo>
                <a:cubicBezTo>
                  <a:pt x="1191455" y="80246"/>
                  <a:pt x="1236376" y="215734"/>
                  <a:pt x="1178661" y="305280"/>
                </a:cubicBezTo>
                <a:cubicBezTo>
                  <a:pt x="1144265" y="358658"/>
                  <a:pt x="1077408" y="382138"/>
                  <a:pt x="1014077" y="386915"/>
                </a:cubicBezTo>
                <a:cubicBezTo>
                  <a:pt x="950747" y="391691"/>
                  <a:pt x="887093" y="381509"/>
                  <a:pt x="823696" y="385046"/>
                </a:cubicBezTo>
                <a:cubicBezTo>
                  <a:pt x="760290" y="388583"/>
                  <a:pt x="693023" y="409137"/>
                  <a:pt x="655547" y="460398"/>
                </a:cubicBezTo>
                <a:cubicBezTo>
                  <a:pt x="594400" y="544043"/>
                  <a:pt x="646452" y="657319"/>
                  <a:pt x="590167" y="744282"/>
                </a:cubicBezTo>
                <a:cubicBezTo>
                  <a:pt x="551328" y="804294"/>
                  <a:pt x="478074" y="831789"/>
                  <a:pt x="408090" y="846337"/>
                </a:cubicBezTo>
                <a:cubicBezTo>
                  <a:pt x="338105" y="860875"/>
                  <a:pt x="264717" y="866862"/>
                  <a:pt x="201282" y="899809"/>
                </a:cubicBezTo>
                <a:cubicBezTo>
                  <a:pt x="111373" y="946513"/>
                  <a:pt x="58282" y="1039244"/>
                  <a:pt x="28452" y="1132757"/>
                </a:cubicBezTo>
                <a:cubicBezTo>
                  <a:pt x="16812" y="1169222"/>
                  <a:pt x="4666" y="1213752"/>
                  <a:pt x="71" y="1258464"/>
                </a:cubicBezTo>
                <a:lnTo>
                  <a:pt x="1718030" y="1258464"/>
                </a:lnTo>
                <a:lnTo>
                  <a:pt x="1718030" y="16382"/>
                </a:lnTo>
                <a:close/>
              </a:path>
            </a:pathLst>
          </a:custGeom>
          <a:solidFill>
            <a:srgbClr val="C1E7F0"/>
          </a:solidFill>
          <a:ln w="95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E69A6C19-0E06-4FD7-BEC6-576D2C4D24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15486" b="18998"/>
          <a:stretch/>
        </p:blipFill>
        <p:spPr>
          <a:xfrm>
            <a:off x="0" y="5838675"/>
            <a:ext cx="1061978" cy="1019325"/>
          </a:xfrm>
          <a:prstGeom prst="rect">
            <a:avLst/>
          </a:prstGeom>
        </p:spPr>
      </p:pic>
      <p:pic>
        <p:nvPicPr>
          <p:cNvPr id="55" name="그래픽 54">
            <a:extLst>
              <a:ext uri="{FF2B5EF4-FFF2-40B4-BE49-F238E27FC236}">
                <a16:creationId xmlns:a16="http://schemas.microsoft.com/office/drawing/2014/main" id="{091BE4CB-A4F7-432B-A721-28CA3960EB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63571" y="471478"/>
            <a:ext cx="1518823" cy="550551"/>
          </a:xfrm>
          <a:prstGeom prst="rect">
            <a:avLst/>
          </a:prstGeom>
        </p:spPr>
      </p:pic>
      <p:pic>
        <p:nvPicPr>
          <p:cNvPr id="63" name="그림 62">
            <a:extLst>
              <a:ext uri="{FF2B5EF4-FFF2-40B4-BE49-F238E27FC236}">
                <a16:creationId xmlns:a16="http://schemas.microsoft.com/office/drawing/2014/main" id="{0D4904C6-F7AB-456D-8A97-15E260FE352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5" y="849715"/>
            <a:ext cx="325374" cy="324881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006D649B-1702-41E7-A2FA-6C03B3C5B7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42"/>
          <a:stretch/>
        </p:blipFill>
        <p:spPr>
          <a:xfrm>
            <a:off x="1018319" y="0"/>
            <a:ext cx="495455" cy="392641"/>
          </a:xfrm>
          <a:prstGeom prst="rect">
            <a:avLst/>
          </a:prstGeom>
        </p:spPr>
      </p:pic>
      <p:pic>
        <p:nvPicPr>
          <p:cNvPr id="68" name="그림 67">
            <a:extLst>
              <a:ext uri="{FF2B5EF4-FFF2-40B4-BE49-F238E27FC236}">
                <a16:creationId xmlns:a16="http://schemas.microsoft.com/office/drawing/2014/main" id="{1E05EE63-1750-4C97-A666-E7283EA1842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8063" y="301843"/>
            <a:ext cx="917389" cy="1207016"/>
          </a:xfrm>
          <a:prstGeom prst="rect">
            <a:avLst/>
          </a:prstGeom>
        </p:spPr>
      </p:pic>
      <p:pic>
        <p:nvPicPr>
          <p:cNvPr id="70" name="그림 69">
            <a:extLst>
              <a:ext uri="{FF2B5EF4-FFF2-40B4-BE49-F238E27FC236}">
                <a16:creationId xmlns:a16="http://schemas.microsoft.com/office/drawing/2014/main" id="{9877523B-FBC9-4F61-B780-191EE3175C9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13" y="390123"/>
            <a:ext cx="729115" cy="737979"/>
          </a:xfrm>
          <a:prstGeom prst="rect">
            <a:avLst/>
          </a:prstGeom>
        </p:spPr>
      </p:pic>
      <p:pic>
        <p:nvPicPr>
          <p:cNvPr id="72" name="그림 71">
            <a:extLst>
              <a:ext uri="{FF2B5EF4-FFF2-40B4-BE49-F238E27FC236}">
                <a16:creationId xmlns:a16="http://schemas.microsoft.com/office/drawing/2014/main" id="{84046281-D4D2-4D33-9494-1CECAF378B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47" b="10188"/>
          <a:stretch/>
        </p:blipFill>
        <p:spPr>
          <a:xfrm>
            <a:off x="10935423" y="5606523"/>
            <a:ext cx="1256577" cy="1251477"/>
          </a:xfrm>
          <a:prstGeom prst="rect">
            <a:avLst/>
          </a:prstGeom>
        </p:spPr>
      </p:pic>
      <p:sp>
        <p:nvSpPr>
          <p:cNvPr id="39" name="그림 개체 틀 12">
            <a:extLst>
              <a:ext uri="{FF2B5EF4-FFF2-40B4-BE49-F238E27FC236}">
                <a16:creationId xmlns:a16="http://schemas.microsoft.com/office/drawing/2014/main" id="{FCA11F46-3DF1-4898-AA70-BEAF88E3EC52}"/>
              </a:ext>
            </a:extLst>
          </p:cNvPr>
          <p:cNvSpPr>
            <a:spLocks noGrp="1" noChangeAspect="1"/>
          </p:cNvSpPr>
          <p:nvPr>
            <p:ph type="pic" sz="quarter" idx="25" hasCustomPrompt="1"/>
          </p:nvPr>
        </p:nvSpPr>
        <p:spPr>
          <a:xfrm>
            <a:off x="6467565" y="1269000"/>
            <a:ext cx="4320004" cy="43200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19990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그래픽 51">
            <a:extLst>
              <a:ext uri="{FF2B5EF4-FFF2-40B4-BE49-F238E27FC236}">
                <a16:creationId xmlns:a16="http://schemas.microsoft.com/office/drawing/2014/main" id="{E69A6C19-0E06-4FD7-BEC6-576D2C4D2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38152" y="536173"/>
            <a:ext cx="1256578" cy="1258403"/>
          </a:xfrm>
          <a:prstGeom prst="rect">
            <a:avLst/>
          </a:prstGeom>
        </p:spPr>
      </p:pic>
      <p:sp>
        <p:nvSpPr>
          <p:cNvPr id="41" name="그래픽 16">
            <a:extLst>
              <a:ext uri="{FF2B5EF4-FFF2-40B4-BE49-F238E27FC236}">
                <a16:creationId xmlns:a16="http://schemas.microsoft.com/office/drawing/2014/main" id="{A02693C4-C445-4CB4-9D1A-F1B319471112}"/>
              </a:ext>
            </a:extLst>
          </p:cNvPr>
          <p:cNvSpPr/>
          <p:nvPr userDrawn="1"/>
        </p:nvSpPr>
        <p:spPr>
          <a:xfrm flipH="1">
            <a:off x="9414592" y="0"/>
            <a:ext cx="2777408" cy="1168722"/>
          </a:xfrm>
          <a:custGeom>
            <a:avLst/>
            <a:gdLst>
              <a:gd name="connsiteX0" fmla="*/ 337684 w 2151520"/>
              <a:gd name="connsiteY0" fmla="*/ 882922 h 905351"/>
              <a:gd name="connsiteX1" fmla="*/ 606563 w 2151520"/>
              <a:gd name="connsiteY1" fmla="*/ 876123 h 905351"/>
              <a:gd name="connsiteX2" fmla="*/ 802716 w 2151520"/>
              <a:gd name="connsiteY2" fmla="*/ 664117 h 905351"/>
              <a:gd name="connsiteX3" fmla="*/ 1053523 w 2151520"/>
              <a:gd name="connsiteY3" fmla="*/ 621734 h 905351"/>
              <a:gd name="connsiteX4" fmla="*/ 1576320 w 2151520"/>
              <a:gd name="connsiteY4" fmla="*/ 570960 h 905351"/>
              <a:gd name="connsiteX5" fmla="*/ 1661734 w 2151520"/>
              <a:gd name="connsiteY5" fmla="*/ 418187 h 905351"/>
              <a:gd name="connsiteX6" fmla="*/ 1843486 w 2151520"/>
              <a:gd name="connsiteY6" fmla="*/ 280199 h 905351"/>
              <a:gd name="connsiteX7" fmla="*/ 2045372 w 2151520"/>
              <a:gd name="connsiteY7" fmla="*/ 169600 h 905351"/>
              <a:gd name="connsiteX8" fmla="*/ 2152581 w 2151520"/>
              <a:gd name="connsiteY8" fmla="*/ 240 h 905351"/>
              <a:gd name="connsiteX9" fmla="*/ 240 w 2151520"/>
              <a:gd name="connsiteY9" fmla="*/ 240 h 905351"/>
              <a:gd name="connsiteX10" fmla="*/ 240 w 2151520"/>
              <a:gd name="connsiteY10" fmla="*/ 869464 h 905351"/>
              <a:gd name="connsiteX11" fmla="*/ 66498 w 2151520"/>
              <a:gd name="connsiteY11" fmla="*/ 845135 h 905351"/>
              <a:gd name="connsiteX12" fmla="*/ 337684 w 2151520"/>
              <a:gd name="connsiteY12" fmla="*/ 882922 h 90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51520" h="905351">
                <a:moveTo>
                  <a:pt x="337684" y="882922"/>
                </a:moveTo>
                <a:cubicBezTo>
                  <a:pt x="426576" y="907601"/>
                  <a:pt x="527371" y="923453"/>
                  <a:pt x="606563" y="876123"/>
                </a:cubicBezTo>
                <a:cubicBezTo>
                  <a:pt x="689705" y="826416"/>
                  <a:pt x="724503" y="721270"/>
                  <a:pt x="802716" y="664117"/>
                </a:cubicBezTo>
                <a:cubicBezTo>
                  <a:pt x="872995" y="612750"/>
                  <a:pt x="967515" y="608346"/>
                  <a:pt x="1053523" y="621734"/>
                </a:cubicBezTo>
                <a:cubicBezTo>
                  <a:pt x="1225575" y="648527"/>
                  <a:pt x="1447858" y="747242"/>
                  <a:pt x="1576320" y="570960"/>
                </a:cubicBezTo>
                <a:cubicBezTo>
                  <a:pt x="1610734" y="523753"/>
                  <a:pt x="1628177" y="466006"/>
                  <a:pt x="1661734" y="418187"/>
                </a:cubicBezTo>
                <a:cubicBezTo>
                  <a:pt x="1705900" y="355249"/>
                  <a:pt x="1774518" y="314194"/>
                  <a:pt x="1843486" y="280199"/>
                </a:cubicBezTo>
                <a:cubicBezTo>
                  <a:pt x="1912453" y="246205"/>
                  <a:pt x="1984724" y="216860"/>
                  <a:pt x="2045372" y="169600"/>
                </a:cubicBezTo>
                <a:cubicBezTo>
                  <a:pt x="2093191" y="132337"/>
                  <a:pt x="2138267" y="65659"/>
                  <a:pt x="2152581" y="240"/>
                </a:cubicBezTo>
                <a:lnTo>
                  <a:pt x="240" y="240"/>
                </a:lnTo>
                <a:lnTo>
                  <a:pt x="240" y="869464"/>
                </a:lnTo>
                <a:cubicBezTo>
                  <a:pt x="21091" y="858401"/>
                  <a:pt x="43287" y="850064"/>
                  <a:pt x="66498" y="845135"/>
                </a:cubicBezTo>
                <a:cubicBezTo>
                  <a:pt x="156736" y="825927"/>
                  <a:pt x="248774" y="858261"/>
                  <a:pt x="337684" y="882922"/>
                </a:cubicBezTo>
                <a:close/>
              </a:path>
            </a:pathLst>
          </a:custGeom>
          <a:solidFill>
            <a:srgbClr val="C1E7F0"/>
          </a:solidFill>
          <a:ln w="174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그래픽 16">
            <a:extLst>
              <a:ext uri="{FF2B5EF4-FFF2-40B4-BE49-F238E27FC236}">
                <a16:creationId xmlns:a16="http://schemas.microsoft.com/office/drawing/2014/main" id="{C5C2D7B5-5711-4B6C-8F48-43D763E0BA0C}"/>
              </a:ext>
            </a:extLst>
          </p:cNvPr>
          <p:cNvSpPr/>
          <p:nvPr userDrawn="1"/>
        </p:nvSpPr>
        <p:spPr>
          <a:xfrm>
            <a:off x="0" y="0"/>
            <a:ext cx="2777408" cy="1168722"/>
          </a:xfrm>
          <a:custGeom>
            <a:avLst/>
            <a:gdLst>
              <a:gd name="connsiteX0" fmla="*/ 337684 w 2151520"/>
              <a:gd name="connsiteY0" fmla="*/ 882922 h 905351"/>
              <a:gd name="connsiteX1" fmla="*/ 606563 w 2151520"/>
              <a:gd name="connsiteY1" fmla="*/ 876123 h 905351"/>
              <a:gd name="connsiteX2" fmla="*/ 802716 w 2151520"/>
              <a:gd name="connsiteY2" fmla="*/ 664117 h 905351"/>
              <a:gd name="connsiteX3" fmla="*/ 1053523 w 2151520"/>
              <a:gd name="connsiteY3" fmla="*/ 621734 h 905351"/>
              <a:gd name="connsiteX4" fmla="*/ 1576320 w 2151520"/>
              <a:gd name="connsiteY4" fmla="*/ 570960 h 905351"/>
              <a:gd name="connsiteX5" fmla="*/ 1661734 w 2151520"/>
              <a:gd name="connsiteY5" fmla="*/ 418187 h 905351"/>
              <a:gd name="connsiteX6" fmla="*/ 1843486 w 2151520"/>
              <a:gd name="connsiteY6" fmla="*/ 280199 h 905351"/>
              <a:gd name="connsiteX7" fmla="*/ 2045372 w 2151520"/>
              <a:gd name="connsiteY7" fmla="*/ 169600 h 905351"/>
              <a:gd name="connsiteX8" fmla="*/ 2152581 w 2151520"/>
              <a:gd name="connsiteY8" fmla="*/ 240 h 905351"/>
              <a:gd name="connsiteX9" fmla="*/ 240 w 2151520"/>
              <a:gd name="connsiteY9" fmla="*/ 240 h 905351"/>
              <a:gd name="connsiteX10" fmla="*/ 240 w 2151520"/>
              <a:gd name="connsiteY10" fmla="*/ 869464 h 905351"/>
              <a:gd name="connsiteX11" fmla="*/ 66498 w 2151520"/>
              <a:gd name="connsiteY11" fmla="*/ 845135 h 905351"/>
              <a:gd name="connsiteX12" fmla="*/ 337684 w 2151520"/>
              <a:gd name="connsiteY12" fmla="*/ 882922 h 905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51520" h="905351">
                <a:moveTo>
                  <a:pt x="337684" y="882922"/>
                </a:moveTo>
                <a:cubicBezTo>
                  <a:pt x="426576" y="907601"/>
                  <a:pt x="527371" y="923453"/>
                  <a:pt x="606563" y="876123"/>
                </a:cubicBezTo>
                <a:cubicBezTo>
                  <a:pt x="689705" y="826416"/>
                  <a:pt x="724503" y="721270"/>
                  <a:pt x="802716" y="664117"/>
                </a:cubicBezTo>
                <a:cubicBezTo>
                  <a:pt x="872995" y="612750"/>
                  <a:pt x="967515" y="608346"/>
                  <a:pt x="1053523" y="621734"/>
                </a:cubicBezTo>
                <a:cubicBezTo>
                  <a:pt x="1225575" y="648527"/>
                  <a:pt x="1447858" y="747242"/>
                  <a:pt x="1576320" y="570960"/>
                </a:cubicBezTo>
                <a:cubicBezTo>
                  <a:pt x="1610734" y="523753"/>
                  <a:pt x="1628177" y="466006"/>
                  <a:pt x="1661734" y="418187"/>
                </a:cubicBezTo>
                <a:cubicBezTo>
                  <a:pt x="1705900" y="355249"/>
                  <a:pt x="1774518" y="314194"/>
                  <a:pt x="1843486" y="280199"/>
                </a:cubicBezTo>
                <a:cubicBezTo>
                  <a:pt x="1912453" y="246205"/>
                  <a:pt x="1984724" y="216860"/>
                  <a:pt x="2045372" y="169600"/>
                </a:cubicBezTo>
                <a:cubicBezTo>
                  <a:pt x="2093191" y="132337"/>
                  <a:pt x="2138267" y="65659"/>
                  <a:pt x="2152581" y="240"/>
                </a:cubicBezTo>
                <a:lnTo>
                  <a:pt x="240" y="240"/>
                </a:lnTo>
                <a:lnTo>
                  <a:pt x="240" y="869464"/>
                </a:lnTo>
                <a:cubicBezTo>
                  <a:pt x="21091" y="858401"/>
                  <a:pt x="43287" y="850064"/>
                  <a:pt x="66498" y="845135"/>
                </a:cubicBezTo>
                <a:cubicBezTo>
                  <a:pt x="156736" y="825927"/>
                  <a:pt x="248774" y="858261"/>
                  <a:pt x="337684" y="882922"/>
                </a:cubicBezTo>
                <a:close/>
              </a:path>
            </a:pathLst>
          </a:custGeom>
          <a:solidFill>
            <a:srgbClr val="C1E7F0"/>
          </a:solidFill>
          <a:ln w="174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53" name="그래픽 52">
            <a:extLst>
              <a:ext uri="{FF2B5EF4-FFF2-40B4-BE49-F238E27FC236}">
                <a16:creationId xmlns:a16="http://schemas.microsoft.com/office/drawing/2014/main" id="{E66FFF6C-D0DB-4725-AE1C-B21CCB24C40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4956" y="397269"/>
            <a:ext cx="1838667" cy="412477"/>
          </a:xfrm>
          <a:prstGeom prst="rect">
            <a:avLst/>
          </a:prstGeom>
        </p:spPr>
      </p:pic>
      <p:pic>
        <p:nvPicPr>
          <p:cNvPr id="62" name="그림 61">
            <a:extLst>
              <a:ext uri="{FF2B5EF4-FFF2-40B4-BE49-F238E27FC236}">
                <a16:creationId xmlns:a16="http://schemas.microsoft.com/office/drawing/2014/main" id="{CB8376D4-F1A0-4C9F-9693-210B69C5E4B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514" y="588042"/>
            <a:ext cx="942788" cy="602299"/>
          </a:xfrm>
          <a:prstGeom prst="rect">
            <a:avLst/>
          </a:prstGeom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1C5F124F-5CAC-47FF-84A0-D9E284D2619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38" y="858553"/>
            <a:ext cx="731156" cy="493943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006D649B-1702-41E7-A2FA-6C03B3C5B74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332" y="-6915"/>
            <a:ext cx="525614" cy="602299"/>
          </a:xfrm>
          <a:prstGeom prst="rect">
            <a:avLst/>
          </a:prstGeom>
        </p:spPr>
      </p:pic>
      <p:pic>
        <p:nvPicPr>
          <p:cNvPr id="69" name="그림 68">
            <a:extLst>
              <a:ext uri="{FF2B5EF4-FFF2-40B4-BE49-F238E27FC236}">
                <a16:creationId xmlns:a16="http://schemas.microsoft.com/office/drawing/2014/main" id="{2A7F2837-245F-4CFE-8D53-011F2620C28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20" y="298260"/>
            <a:ext cx="476548" cy="475825"/>
          </a:xfrm>
          <a:prstGeom prst="rect">
            <a:avLst/>
          </a:prstGeom>
        </p:spPr>
      </p:pic>
      <p:pic>
        <p:nvPicPr>
          <p:cNvPr id="80" name="그림 79">
            <a:extLst>
              <a:ext uri="{FF2B5EF4-FFF2-40B4-BE49-F238E27FC236}">
                <a16:creationId xmlns:a16="http://schemas.microsoft.com/office/drawing/2014/main" id="{2EBE9AD1-FF14-4BE9-BFB1-7A17829BEF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98" b="24149"/>
          <a:stretch/>
        </p:blipFill>
        <p:spPr>
          <a:xfrm>
            <a:off x="11135579" y="5689277"/>
            <a:ext cx="1056421" cy="1168723"/>
          </a:xfrm>
          <a:prstGeom prst="rect">
            <a:avLst/>
          </a:prstGeom>
        </p:spPr>
      </p:pic>
      <p:sp>
        <p:nvSpPr>
          <p:cNvPr id="39" name="그림 개체 틀 4">
            <a:extLst>
              <a:ext uri="{FF2B5EF4-FFF2-40B4-BE49-F238E27FC236}">
                <a16:creationId xmlns:a16="http://schemas.microsoft.com/office/drawing/2014/main" id="{4794120A-AEC3-4254-AA93-EF32E5A9017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3366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40" name="그림 개체 틀 4">
            <a:extLst>
              <a:ext uri="{FF2B5EF4-FFF2-40B4-BE49-F238E27FC236}">
                <a16:creationId xmlns:a16="http://schemas.microsoft.com/office/drawing/2014/main" id="{F3AF6428-D8EA-4076-881B-355554A0D61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1" y="1336676"/>
            <a:ext cx="4857162" cy="22471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54245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AE53E5E5-89D3-4696-A139-9B0AC01AF0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B3D5839B-AC15-46C7-A964-898F7E6659E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4" name="그래픽 83">
            <a:extLst>
              <a:ext uri="{FF2B5EF4-FFF2-40B4-BE49-F238E27FC236}">
                <a16:creationId xmlns:a16="http://schemas.microsoft.com/office/drawing/2014/main" id="{9CBB93FD-E1E9-4FF7-B546-2DD51E4AE3A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 flipV="1">
            <a:off x="805877" y="435848"/>
            <a:ext cx="1256578" cy="1258403"/>
          </a:xfrm>
          <a:prstGeom prst="rect">
            <a:avLst/>
          </a:prstGeom>
        </p:spPr>
      </p:pic>
      <p:sp>
        <p:nvSpPr>
          <p:cNvPr id="52" name="그래픽 19">
            <a:extLst>
              <a:ext uri="{FF2B5EF4-FFF2-40B4-BE49-F238E27FC236}">
                <a16:creationId xmlns:a16="http://schemas.microsoft.com/office/drawing/2014/main" id="{72A095DE-C574-40BD-8167-B5BCDBA26B58}"/>
              </a:ext>
            </a:extLst>
          </p:cNvPr>
          <p:cNvSpPr/>
          <p:nvPr userDrawn="1"/>
        </p:nvSpPr>
        <p:spPr>
          <a:xfrm flipH="1" flipV="1">
            <a:off x="0" y="-1"/>
            <a:ext cx="2362448" cy="1730539"/>
          </a:xfrm>
          <a:custGeom>
            <a:avLst/>
            <a:gdLst>
              <a:gd name="connsiteX0" fmla="*/ 1718030 w 1717911"/>
              <a:gd name="connsiteY0" fmla="*/ 16382 h 1258403"/>
              <a:gd name="connsiteX1" fmla="*/ 1695341 w 1717911"/>
              <a:gd name="connsiteY1" fmla="*/ 27402 h 1258403"/>
              <a:gd name="connsiteX2" fmla="*/ 1541892 w 1717911"/>
              <a:gd name="connsiteY2" fmla="*/ 33027 h 1258403"/>
              <a:gd name="connsiteX3" fmla="*/ 1420780 w 1717911"/>
              <a:gd name="connsiteY3" fmla="*/ 3559 h 1258403"/>
              <a:gd name="connsiteX4" fmla="*/ 1299439 w 1717911"/>
              <a:gd name="connsiteY4" fmla="*/ 18984 h 1258403"/>
              <a:gd name="connsiteX5" fmla="*/ 1178661 w 1717911"/>
              <a:gd name="connsiteY5" fmla="*/ 305280 h 1258403"/>
              <a:gd name="connsiteX6" fmla="*/ 1014077 w 1717911"/>
              <a:gd name="connsiteY6" fmla="*/ 386915 h 1258403"/>
              <a:gd name="connsiteX7" fmla="*/ 823696 w 1717911"/>
              <a:gd name="connsiteY7" fmla="*/ 385046 h 1258403"/>
              <a:gd name="connsiteX8" fmla="*/ 655547 w 1717911"/>
              <a:gd name="connsiteY8" fmla="*/ 460398 h 1258403"/>
              <a:gd name="connsiteX9" fmla="*/ 590167 w 1717911"/>
              <a:gd name="connsiteY9" fmla="*/ 744282 h 1258403"/>
              <a:gd name="connsiteX10" fmla="*/ 408090 w 1717911"/>
              <a:gd name="connsiteY10" fmla="*/ 846337 h 1258403"/>
              <a:gd name="connsiteX11" fmla="*/ 201282 w 1717911"/>
              <a:gd name="connsiteY11" fmla="*/ 899809 h 1258403"/>
              <a:gd name="connsiteX12" fmla="*/ 28452 w 1717911"/>
              <a:gd name="connsiteY12" fmla="*/ 1132757 h 1258403"/>
              <a:gd name="connsiteX13" fmla="*/ 71 w 1717911"/>
              <a:gd name="connsiteY13" fmla="*/ 1258464 h 1258403"/>
              <a:gd name="connsiteX14" fmla="*/ 1718030 w 1717911"/>
              <a:gd name="connsiteY14" fmla="*/ 1258464 h 1258403"/>
              <a:gd name="connsiteX15" fmla="*/ 1718030 w 1717911"/>
              <a:gd name="connsiteY15" fmla="*/ 16382 h 125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717911" h="1258403">
                <a:moveTo>
                  <a:pt x="1718030" y="16382"/>
                </a:moveTo>
                <a:cubicBezTo>
                  <a:pt x="1710756" y="20529"/>
                  <a:pt x="1703206" y="24247"/>
                  <a:pt x="1695341" y="27402"/>
                </a:cubicBezTo>
                <a:cubicBezTo>
                  <a:pt x="1647121" y="46783"/>
                  <a:pt x="1592657" y="44114"/>
                  <a:pt x="1541892" y="33027"/>
                </a:cubicBezTo>
                <a:cubicBezTo>
                  <a:pt x="1501280" y="24161"/>
                  <a:pt x="1461821" y="10147"/>
                  <a:pt x="1420780" y="3559"/>
                </a:cubicBezTo>
                <a:cubicBezTo>
                  <a:pt x="1379739" y="-3028"/>
                  <a:pt x="1335600" y="-1532"/>
                  <a:pt x="1299439" y="18984"/>
                </a:cubicBezTo>
                <a:cubicBezTo>
                  <a:pt x="1191455" y="80246"/>
                  <a:pt x="1236376" y="215734"/>
                  <a:pt x="1178661" y="305280"/>
                </a:cubicBezTo>
                <a:cubicBezTo>
                  <a:pt x="1144265" y="358658"/>
                  <a:pt x="1077408" y="382138"/>
                  <a:pt x="1014077" y="386915"/>
                </a:cubicBezTo>
                <a:cubicBezTo>
                  <a:pt x="950747" y="391691"/>
                  <a:pt x="887093" y="381509"/>
                  <a:pt x="823696" y="385046"/>
                </a:cubicBezTo>
                <a:cubicBezTo>
                  <a:pt x="760290" y="388583"/>
                  <a:pt x="693023" y="409137"/>
                  <a:pt x="655547" y="460398"/>
                </a:cubicBezTo>
                <a:cubicBezTo>
                  <a:pt x="594400" y="544043"/>
                  <a:pt x="646452" y="657319"/>
                  <a:pt x="590167" y="744282"/>
                </a:cubicBezTo>
                <a:cubicBezTo>
                  <a:pt x="551328" y="804294"/>
                  <a:pt x="478074" y="831789"/>
                  <a:pt x="408090" y="846337"/>
                </a:cubicBezTo>
                <a:cubicBezTo>
                  <a:pt x="338105" y="860875"/>
                  <a:pt x="264717" y="866862"/>
                  <a:pt x="201282" y="899809"/>
                </a:cubicBezTo>
                <a:cubicBezTo>
                  <a:pt x="111373" y="946513"/>
                  <a:pt x="58282" y="1039244"/>
                  <a:pt x="28452" y="1132757"/>
                </a:cubicBezTo>
                <a:cubicBezTo>
                  <a:pt x="16812" y="1169222"/>
                  <a:pt x="4666" y="1213752"/>
                  <a:pt x="71" y="1258464"/>
                </a:cubicBezTo>
                <a:lnTo>
                  <a:pt x="1718030" y="1258464"/>
                </a:lnTo>
                <a:lnTo>
                  <a:pt x="1718030" y="16382"/>
                </a:lnTo>
                <a:close/>
              </a:path>
            </a:pathLst>
          </a:custGeom>
          <a:solidFill>
            <a:srgbClr val="C1E7F0"/>
          </a:solidFill>
          <a:ln w="95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3" name="그래픽 19">
            <a:extLst>
              <a:ext uri="{FF2B5EF4-FFF2-40B4-BE49-F238E27FC236}">
                <a16:creationId xmlns:a16="http://schemas.microsoft.com/office/drawing/2014/main" id="{1790CC6A-12E3-4D80-B405-1DEB48713298}"/>
              </a:ext>
            </a:extLst>
          </p:cNvPr>
          <p:cNvSpPr/>
          <p:nvPr userDrawn="1"/>
        </p:nvSpPr>
        <p:spPr>
          <a:xfrm rot="10800000" flipH="1" flipV="1">
            <a:off x="9971315" y="5231305"/>
            <a:ext cx="2220685" cy="1626695"/>
          </a:xfrm>
          <a:custGeom>
            <a:avLst/>
            <a:gdLst>
              <a:gd name="connsiteX0" fmla="*/ 1718030 w 1717911"/>
              <a:gd name="connsiteY0" fmla="*/ 16382 h 1258403"/>
              <a:gd name="connsiteX1" fmla="*/ 1695341 w 1717911"/>
              <a:gd name="connsiteY1" fmla="*/ 27402 h 1258403"/>
              <a:gd name="connsiteX2" fmla="*/ 1541892 w 1717911"/>
              <a:gd name="connsiteY2" fmla="*/ 33027 h 1258403"/>
              <a:gd name="connsiteX3" fmla="*/ 1420780 w 1717911"/>
              <a:gd name="connsiteY3" fmla="*/ 3559 h 1258403"/>
              <a:gd name="connsiteX4" fmla="*/ 1299439 w 1717911"/>
              <a:gd name="connsiteY4" fmla="*/ 18984 h 1258403"/>
              <a:gd name="connsiteX5" fmla="*/ 1178661 w 1717911"/>
              <a:gd name="connsiteY5" fmla="*/ 305280 h 1258403"/>
              <a:gd name="connsiteX6" fmla="*/ 1014077 w 1717911"/>
              <a:gd name="connsiteY6" fmla="*/ 386915 h 1258403"/>
              <a:gd name="connsiteX7" fmla="*/ 823696 w 1717911"/>
              <a:gd name="connsiteY7" fmla="*/ 385046 h 1258403"/>
              <a:gd name="connsiteX8" fmla="*/ 655547 w 1717911"/>
              <a:gd name="connsiteY8" fmla="*/ 460398 h 1258403"/>
              <a:gd name="connsiteX9" fmla="*/ 590167 w 1717911"/>
              <a:gd name="connsiteY9" fmla="*/ 744282 h 1258403"/>
              <a:gd name="connsiteX10" fmla="*/ 408090 w 1717911"/>
              <a:gd name="connsiteY10" fmla="*/ 846337 h 1258403"/>
              <a:gd name="connsiteX11" fmla="*/ 201282 w 1717911"/>
              <a:gd name="connsiteY11" fmla="*/ 899809 h 1258403"/>
              <a:gd name="connsiteX12" fmla="*/ 28452 w 1717911"/>
              <a:gd name="connsiteY12" fmla="*/ 1132757 h 1258403"/>
              <a:gd name="connsiteX13" fmla="*/ 71 w 1717911"/>
              <a:gd name="connsiteY13" fmla="*/ 1258464 h 1258403"/>
              <a:gd name="connsiteX14" fmla="*/ 1718030 w 1717911"/>
              <a:gd name="connsiteY14" fmla="*/ 1258464 h 1258403"/>
              <a:gd name="connsiteX15" fmla="*/ 1718030 w 1717911"/>
              <a:gd name="connsiteY15" fmla="*/ 16382 h 12584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717911" h="1258403">
                <a:moveTo>
                  <a:pt x="1718030" y="16382"/>
                </a:moveTo>
                <a:cubicBezTo>
                  <a:pt x="1710756" y="20529"/>
                  <a:pt x="1703206" y="24247"/>
                  <a:pt x="1695341" y="27402"/>
                </a:cubicBezTo>
                <a:cubicBezTo>
                  <a:pt x="1647121" y="46783"/>
                  <a:pt x="1592657" y="44114"/>
                  <a:pt x="1541892" y="33027"/>
                </a:cubicBezTo>
                <a:cubicBezTo>
                  <a:pt x="1501280" y="24161"/>
                  <a:pt x="1461821" y="10147"/>
                  <a:pt x="1420780" y="3559"/>
                </a:cubicBezTo>
                <a:cubicBezTo>
                  <a:pt x="1379739" y="-3028"/>
                  <a:pt x="1335600" y="-1532"/>
                  <a:pt x="1299439" y="18984"/>
                </a:cubicBezTo>
                <a:cubicBezTo>
                  <a:pt x="1191455" y="80246"/>
                  <a:pt x="1236376" y="215734"/>
                  <a:pt x="1178661" y="305280"/>
                </a:cubicBezTo>
                <a:cubicBezTo>
                  <a:pt x="1144265" y="358658"/>
                  <a:pt x="1077408" y="382138"/>
                  <a:pt x="1014077" y="386915"/>
                </a:cubicBezTo>
                <a:cubicBezTo>
                  <a:pt x="950747" y="391691"/>
                  <a:pt x="887093" y="381509"/>
                  <a:pt x="823696" y="385046"/>
                </a:cubicBezTo>
                <a:cubicBezTo>
                  <a:pt x="760290" y="388583"/>
                  <a:pt x="693023" y="409137"/>
                  <a:pt x="655547" y="460398"/>
                </a:cubicBezTo>
                <a:cubicBezTo>
                  <a:pt x="594400" y="544043"/>
                  <a:pt x="646452" y="657319"/>
                  <a:pt x="590167" y="744282"/>
                </a:cubicBezTo>
                <a:cubicBezTo>
                  <a:pt x="551328" y="804294"/>
                  <a:pt x="478074" y="831789"/>
                  <a:pt x="408090" y="846337"/>
                </a:cubicBezTo>
                <a:cubicBezTo>
                  <a:pt x="338105" y="860875"/>
                  <a:pt x="264717" y="866862"/>
                  <a:pt x="201282" y="899809"/>
                </a:cubicBezTo>
                <a:cubicBezTo>
                  <a:pt x="111373" y="946513"/>
                  <a:pt x="58282" y="1039244"/>
                  <a:pt x="28452" y="1132757"/>
                </a:cubicBezTo>
                <a:cubicBezTo>
                  <a:pt x="16812" y="1169222"/>
                  <a:pt x="4666" y="1213752"/>
                  <a:pt x="71" y="1258464"/>
                </a:cubicBezTo>
                <a:lnTo>
                  <a:pt x="1718030" y="1258464"/>
                </a:lnTo>
                <a:lnTo>
                  <a:pt x="1718030" y="16382"/>
                </a:lnTo>
                <a:close/>
              </a:path>
            </a:pathLst>
          </a:custGeom>
          <a:solidFill>
            <a:srgbClr val="C1E7F0"/>
          </a:solidFill>
          <a:ln w="95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87" name="그래픽 86">
            <a:extLst>
              <a:ext uri="{FF2B5EF4-FFF2-40B4-BE49-F238E27FC236}">
                <a16:creationId xmlns:a16="http://schemas.microsoft.com/office/drawing/2014/main" id="{F5C7CF25-CFC5-45C7-B541-C02882B36A9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 flipV="1">
            <a:off x="10235624" y="5769802"/>
            <a:ext cx="1518823" cy="550551"/>
          </a:xfrm>
          <a:prstGeom prst="rect">
            <a:avLst/>
          </a:prstGeom>
        </p:spPr>
      </p:pic>
      <p:pic>
        <p:nvPicPr>
          <p:cNvPr id="93" name="그림 92">
            <a:extLst>
              <a:ext uri="{FF2B5EF4-FFF2-40B4-BE49-F238E27FC236}">
                <a16:creationId xmlns:a16="http://schemas.microsoft.com/office/drawing/2014/main" id="{73105FE9-3BAB-4523-828A-B2CC973F770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42862" y="231177"/>
            <a:ext cx="929827" cy="897106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6FB557B1-01FD-45BF-AC61-72313E74C3F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456" y="515398"/>
            <a:ext cx="449997" cy="515650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6EA0A9D8-A849-46B6-BFCA-3EF3FF6D3CE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7169" y="5866427"/>
            <a:ext cx="660852" cy="65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399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694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6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Relationship Id="rId9" Type="http://schemas.openxmlformats.org/officeDocument/2006/relationships/image" Target="../media/image4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layfair+Display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fonts.google.com/specimen/Poppin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5DD41DA3-6EE3-4D4D-809F-2EA61B94E24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D2E854B-D869-41AD-BFCE-2580B66349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66" y="5123184"/>
            <a:ext cx="552377" cy="55153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3C3C71F-8C05-4819-9FDE-98FB4D8E9F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962" y="3456497"/>
            <a:ext cx="1626685" cy="162443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D5E4093-9556-4C3A-944B-E15194BFAC2D}"/>
              </a:ext>
            </a:extLst>
          </p:cNvPr>
          <p:cNvSpPr txBox="1"/>
          <p:nvPr/>
        </p:nvSpPr>
        <p:spPr>
          <a:xfrm>
            <a:off x="876001" y="2847375"/>
            <a:ext cx="537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>
                <a:solidFill>
                  <a:srgbClr val="276B7B"/>
                </a:solidFill>
                <a:latin typeface="+mj-lt"/>
                <a:cs typeface="Arial" panose="020B0604020202020204" pitchFamily="34" charset="0"/>
              </a:rPr>
              <a:t>Dental clinic</a:t>
            </a:r>
            <a:endParaRPr lang="ko-KR" altLang="en-US" sz="6000" dirty="0">
              <a:solidFill>
                <a:srgbClr val="276B7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8E5CAA-5681-403B-A8B7-9A394AF9C98C}"/>
              </a:ext>
            </a:extLst>
          </p:cNvPr>
          <p:cNvSpPr txBox="1"/>
          <p:nvPr/>
        </p:nvSpPr>
        <p:spPr>
          <a:xfrm>
            <a:off x="921359" y="3956374"/>
            <a:ext cx="48030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0B0202"/>
                </a:solidFill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incididunt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ut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labore</a:t>
            </a:r>
            <a:r>
              <a:rPr lang="en-US" altLang="ko-KR" sz="1400" dirty="0">
                <a:solidFill>
                  <a:srgbClr val="276B7B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76B7B"/>
                </a:solidFill>
              </a:rPr>
              <a:t>aliqua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7311F4-7B3E-4F1B-90BF-98087C47F740}"/>
              </a:ext>
            </a:extLst>
          </p:cNvPr>
          <p:cNvSpPr txBox="1"/>
          <p:nvPr/>
        </p:nvSpPr>
        <p:spPr>
          <a:xfrm>
            <a:off x="921360" y="4806880"/>
            <a:ext cx="4590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dirty="0">
                <a:solidFill>
                  <a:srgbClr val="276B7B"/>
                </a:solidFill>
              </a:rPr>
              <a:t>Your name   /   00. 00. 20XX</a:t>
            </a:r>
            <a:endParaRPr lang="ko-KR" altLang="en-US" dirty="0">
              <a:solidFill>
                <a:srgbClr val="276B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5AB8A18-3DF4-4C0F-8FBE-F8F7AEF5322D}"/>
              </a:ext>
            </a:extLst>
          </p:cNvPr>
          <p:cNvSpPr txBox="1"/>
          <p:nvPr/>
        </p:nvSpPr>
        <p:spPr>
          <a:xfrm>
            <a:off x="2998843" y="969705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B7AEA5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>
                <a:solidFill>
                  <a:srgbClr val="276B7B"/>
                </a:solidFill>
              </a:rPr>
              <a:t>Make Your </a:t>
            </a:r>
            <a:r>
              <a:rPr lang="en-US" altLang="ko-KR" dirty="0">
                <a:solidFill>
                  <a:srgbClr val="276B7B"/>
                </a:solidFill>
              </a:rPr>
              <a:t>Title Here</a:t>
            </a:r>
            <a:endParaRPr lang="ko-KR" altLang="en-US" dirty="0">
              <a:solidFill>
                <a:srgbClr val="276B7B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6EF1F55-46CE-4E50-9874-C42999D9356A}"/>
              </a:ext>
            </a:extLst>
          </p:cNvPr>
          <p:cNvSpPr txBox="1"/>
          <p:nvPr/>
        </p:nvSpPr>
        <p:spPr>
          <a:xfrm>
            <a:off x="3569012" y="2573668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76B7B"/>
                </a:solidFill>
              </a:rPr>
              <a:t>Lorem ipsum dolor sit </a:t>
            </a:r>
            <a:r>
              <a:rPr lang="en-US" altLang="ko-KR" dirty="0" err="1">
                <a:solidFill>
                  <a:srgbClr val="276B7B"/>
                </a:solidFill>
              </a:rPr>
              <a:t>amet</a:t>
            </a:r>
            <a:r>
              <a:rPr lang="en-US" altLang="ko-KR" dirty="0">
                <a:solidFill>
                  <a:srgbClr val="276B7B"/>
                </a:solidFill>
              </a:rPr>
              <a:t>, </a:t>
            </a:r>
            <a:r>
              <a:rPr lang="en-US" altLang="ko-KR" dirty="0" err="1">
                <a:solidFill>
                  <a:srgbClr val="276B7B"/>
                </a:solidFill>
              </a:rPr>
              <a:t>consectetur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adipiscing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elit</a:t>
            </a:r>
            <a:r>
              <a:rPr lang="en-US" altLang="ko-KR" dirty="0">
                <a:solidFill>
                  <a:srgbClr val="276B7B"/>
                </a:solidFill>
              </a:rPr>
              <a:t>, sed do </a:t>
            </a:r>
            <a:r>
              <a:rPr lang="en-US" altLang="ko-KR" dirty="0" err="1">
                <a:solidFill>
                  <a:srgbClr val="276B7B"/>
                </a:solidFill>
              </a:rPr>
              <a:t>eiusmod</a:t>
            </a:r>
            <a:endParaRPr lang="en-US" altLang="ko-KR" dirty="0">
              <a:solidFill>
                <a:srgbClr val="276B7B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276B7B"/>
                </a:solidFill>
              </a:rPr>
              <a:t>Tempor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incididunt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ut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labore</a:t>
            </a:r>
            <a:r>
              <a:rPr lang="en-US" altLang="ko-KR" dirty="0">
                <a:solidFill>
                  <a:srgbClr val="276B7B"/>
                </a:solidFill>
              </a:rPr>
              <a:t> et dolore magna </a:t>
            </a:r>
            <a:r>
              <a:rPr lang="en-US" altLang="ko-KR" dirty="0" err="1">
                <a:solidFill>
                  <a:srgbClr val="276B7B"/>
                </a:solidFill>
              </a:rPr>
              <a:t>aliqua</a:t>
            </a:r>
            <a:endParaRPr lang="en-US" altLang="ko-KR" dirty="0">
              <a:solidFill>
                <a:srgbClr val="276B7B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76B7B"/>
                </a:solidFill>
              </a:rPr>
              <a:t>Ut </a:t>
            </a:r>
            <a:r>
              <a:rPr lang="en-US" altLang="ko-KR" dirty="0" err="1">
                <a:solidFill>
                  <a:srgbClr val="276B7B"/>
                </a:solidFill>
              </a:rPr>
              <a:t>enim</a:t>
            </a:r>
            <a:r>
              <a:rPr lang="en-US" altLang="ko-KR" dirty="0">
                <a:solidFill>
                  <a:srgbClr val="276B7B"/>
                </a:solidFill>
              </a:rPr>
              <a:t> ad minim </a:t>
            </a:r>
            <a:r>
              <a:rPr lang="en-US" altLang="ko-KR" dirty="0" err="1">
                <a:solidFill>
                  <a:srgbClr val="276B7B"/>
                </a:solidFill>
              </a:rPr>
              <a:t>veniam</a:t>
            </a:r>
            <a:r>
              <a:rPr lang="en-US" altLang="ko-KR" dirty="0">
                <a:solidFill>
                  <a:srgbClr val="276B7B"/>
                </a:solidFill>
              </a:rPr>
              <a:t>, </a:t>
            </a:r>
            <a:r>
              <a:rPr lang="en-US" altLang="ko-KR" dirty="0" err="1">
                <a:solidFill>
                  <a:srgbClr val="276B7B"/>
                </a:solidFill>
              </a:rPr>
              <a:t>quis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nostrud</a:t>
            </a:r>
            <a:r>
              <a:rPr lang="en-US" altLang="ko-KR" dirty="0">
                <a:solidFill>
                  <a:srgbClr val="276B7B"/>
                </a:solidFill>
              </a:rPr>
              <a:t> exercitation </a:t>
            </a:r>
            <a:r>
              <a:rPr lang="en-US" altLang="ko-KR" dirty="0" err="1">
                <a:solidFill>
                  <a:srgbClr val="276B7B"/>
                </a:solidFill>
              </a:rPr>
              <a:t>ullamco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laboris</a:t>
            </a:r>
            <a:r>
              <a:rPr lang="en-US" altLang="ko-KR" dirty="0">
                <a:solidFill>
                  <a:srgbClr val="276B7B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76B7B"/>
                </a:solidFill>
              </a:rPr>
              <a:t>Ut </a:t>
            </a:r>
            <a:r>
              <a:rPr lang="en-US" altLang="ko-KR" dirty="0" err="1">
                <a:solidFill>
                  <a:srgbClr val="276B7B"/>
                </a:solidFill>
              </a:rPr>
              <a:t>aliquip</a:t>
            </a:r>
            <a:r>
              <a:rPr lang="en-US" altLang="ko-KR" dirty="0">
                <a:solidFill>
                  <a:srgbClr val="276B7B"/>
                </a:solidFill>
              </a:rPr>
              <a:t> ex </a:t>
            </a:r>
            <a:r>
              <a:rPr lang="en-US" altLang="ko-KR" dirty="0" err="1">
                <a:solidFill>
                  <a:srgbClr val="276B7B"/>
                </a:solidFill>
              </a:rPr>
              <a:t>ea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commodo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consequat</a:t>
            </a:r>
            <a:r>
              <a:rPr lang="en-US" altLang="ko-KR" dirty="0">
                <a:solidFill>
                  <a:srgbClr val="276B7B"/>
                </a:solidFill>
              </a:rPr>
              <a:t>.</a:t>
            </a: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510B681C-881A-4A60-BB8D-7CCE8B99864E}"/>
              </a:ext>
            </a:extLst>
          </p:cNvPr>
          <p:cNvSpPr/>
          <p:nvPr/>
        </p:nvSpPr>
        <p:spPr>
          <a:xfrm>
            <a:off x="3483287" y="2171692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75" name="타원 74">
            <a:extLst>
              <a:ext uri="{FF2B5EF4-FFF2-40B4-BE49-F238E27FC236}">
                <a16:creationId xmlns:a16="http://schemas.microsoft.com/office/drawing/2014/main" id="{7C355F74-848D-4011-98B0-4276176FBA13}"/>
              </a:ext>
            </a:extLst>
          </p:cNvPr>
          <p:cNvSpPr/>
          <p:nvPr/>
        </p:nvSpPr>
        <p:spPr>
          <a:xfrm>
            <a:off x="1965100" y="2065986"/>
            <a:ext cx="1249610" cy="1249610"/>
          </a:xfrm>
          <a:prstGeom prst="ellipse">
            <a:avLst/>
          </a:prstGeom>
          <a:solidFill>
            <a:srgbClr val="276B7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76" name="그래픽 75">
            <a:extLst>
              <a:ext uri="{FF2B5EF4-FFF2-40B4-BE49-F238E27FC236}">
                <a16:creationId xmlns:a16="http://schemas.microsoft.com/office/drawing/2014/main" id="{D1473345-3828-4DE3-B3FD-473AA1262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62225" y="2463111"/>
            <a:ext cx="455360" cy="455360"/>
          </a:xfrm>
          <a:prstGeom prst="rect">
            <a:avLst/>
          </a:prstGeom>
          <a:effectLst/>
        </p:spPr>
      </p:pic>
      <p:sp>
        <p:nvSpPr>
          <p:cNvPr id="77" name="타원 76">
            <a:extLst>
              <a:ext uri="{FF2B5EF4-FFF2-40B4-BE49-F238E27FC236}">
                <a16:creationId xmlns:a16="http://schemas.microsoft.com/office/drawing/2014/main" id="{09237E70-B6F3-4843-B6BB-76FA1C19393A}"/>
              </a:ext>
            </a:extLst>
          </p:cNvPr>
          <p:cNvSpPr/>
          <p:nvPr/>
        </p:nvSpPr>
        <p:spPr>
          <a:xfrm>
            <a:off x="1965100" y="4076018"/>
            <a:ext cx="1249610" cy="1249610"/>
          </a:xfrm>
          <a:prstGeom prst="ellipse">
            <a:avLst/>
          </a:prstGeom>
          <a:solidFill>
            <a:srgbClr val="276B7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78" name="그래픽 77">
            <a:extLst>
              <a:ext uri="{FF2B5EF4-FFF2-40B4-BE49-F238E27FC236}">
                <a16:creationId xmlns:a16="http://schemas.microsoft.com/office/drawing/2014/main" id="{1492BC3B-204B-4F58-91DB-44656C83B6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9282" y="4447763"/>
            <a:ext cx="455360" cy="432594"/>
          </a:xfrm>
          <a:prstGeom prst="rect">
            <a:avLst/>
          </a:prstGeom>
          <a:effectLst/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C32462E9-99AC-419F-A6AC-11A73FF835CD}"/>
              </a:ext>
            </a:extLst>
          </p:cNvPr>
          <p:cNvSpPr txBox="1"/>
          <p:nvPr/>
        </p:nvSpPr>
        <p:spPr>
          <a:xfrm>
            <a:off x="3569012" y="4583700"/>
            <a:ext cx="70735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76B7B"/>
                </a:solidFill>
              </a:rPr>
              <a:t>Lorem ipsum dolor sit </a:t>
            </a:r>
            <a:r>
              <a:rPr lang="en-US" altLang="ko-KR" dirty="0" err="1">
                <a:solidFill>
                  <a:srgbClr val="276B7B"/>
                </a:solidFill>
              </a:rPr>
              <a:t>amet</a:t>
            </a:r>
            <a:r>
              <a:rPr lang="en-US" altLang="ko-KR" dirty="0">
                <a:solidFill>
                  <a:srgbClr val="276B7B"/>
                </a:solidFill>
              </a:rPr>
              <a:t>, </a:t>
            </a:r>
            <a:r>
              <a:rPr lang="en-US" altLang="ko-KR" dirty="0" err="1">
                <a:solidFill>
                  <a:srgbClr val="276B7B"/>
                </a:solidFill>
              </a:rPr>
              <a:t>consectetur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adipiscing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elit</a:t>
            </a:r>
            <a:r>
              <a:rPr lang="en-US" altLang="ko-KR" dirty="0">
                <a:solidFill>
                  <a:srgbClr val="276B7B"/>
                </a:solidFill>
              </a:rPr>
              <a:t>, sed do </a:t>
            </a:r>
            <a:r>
              <a:rPr lang="en-US" altLang="ko-KR" dirty="0" err="1">
                <a:solidFill>
                  <a:srgbClr val="276B7B"/>
                </a:solidFill>
              </a:rPr>
              <a:t>eiusmod</a:t>
            </a:r>
            <a:endParaRPr lang="en-US" altLang="ko-KR" dirty="0">
              <a:solidFill>
                <a:srgbClr val="276B7B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rgbClr val="276B7B"/>
                </a:solidFill>
              </a:rPr>
              <a:t>Tempor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incididunt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ut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labore</a:t>
            </a:r>
            <a:r>
              <a:rPr lang="en-US" altLang="ko-KR" dirty="0">
                <a:solidFill>
                  <a:srgbClr val="276B7B"/>
                </a:solidFill>
              </a:rPr>
              <a:t> et dolore magna </a:t>
            </a:r>
            <a:r>
              <a:rPr lang="en-US" altLang="ko-KR" dirty="0" err="1">
                <a:solidFill>
                  <a:srgbClr val="276B7B"/>
                </a:solidFill>
              </a:rPr>
              <a:t>aliqua</a:t>
            </a:r>
            <a:endParaRPr lang="en-US" altLang="ko-KR" dirty="0">
              <a:solidFill>
                <a:srgbClr val="276B7B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76B7B"/>
                </a:solidFill>
              </a:rPr>
              <a:t>Ut </a:t>
            </a:r>
            <a:r>
              <a:rPr lang="en-US" altLang="ko-KR" dirty="0" err="1">
                <a:solidFill>
                  <a:srgbClr val="276B7B"/>
                </a:solidFill>
              </a:rPr>
              <a:t>enim</a:t>
            </a:r>
            <a:r>
              <a:rPr lang="en-US" altLang="ko-KR" dirty="0">
                <a:solidFill>
                  <a:srgbClr val="276B7B"/>
                </a:solidFill>
              </a:rPr>
              <a:t> ad minim </a:t>
            </a:r>
            <a:r>
              <a:rPr lang="en-US" altLang="ko-KR" dirty="0" err="1">
                <a:solidFill>
                  <a:srgbClr val="276B7B"/>
                </a:solidFill>
              </a:rPr>
              <a:t>veniam</a:t>
            </a:r>
            <a:r>
              <a:rPr lang="en-US" altLang="ko-KR" dirty="0">
                <a:solidFill>
                  <a:srgbClr val="276B7B"/>
                </a:solidFill>
              </a:rPr>
              <a:t>, </a:t>
            </a:r>
            <a:r>
              <a:rPr lang="en-US" altLang="ko-KR" dirty="0" err="1">
                <a:solidFill>
                  <a:srgbClr val="276B7B"/>
                </a:solidFill>
              </a:rPr>
              <a:t>quis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nostrud</a:t>
            </a:r>
            <a:r>
              <a:rPr lang="en-US" altLang="ko-KR" dirty="0">
                <a:solidFill>
                  <a:srgbClr val="276B7B"/>
                </a:solidFill>
              </a:rPr>
              <a:t> exercitation </a:t>
            </a:r>
            <a:r>
              <a:rPr lang="en-US" altLang="ko-KR" dirty="0" err="1">
                <a:solidFill>
                  <a:srgbClr val="276B7B"/>
                </a:solidFill>
              </a:rPr>
              <a:t>ullamco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laboris</a:t>
            </a:r>
            <a:r>
              <a:rPr lang="en-US" altLang="ko-KR" dirty="0">
                <a:solidFill>
                  <a:srgbClr val="276B7B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rgbClr val="276B7B"/>
                </a:solidFill>
              </a:rPr>
              <a:t>Ut </a:t>
            </a:r>
            <a:r>
              <a:rPr lang="en-US" altLang="ko-KR" dirty="0" err="1">
                <a:solidFill>
                  <a:srgbClr val="276B7B"/>
                </a:solidFill>
              </a:rPr>
              <a:t>aliquip</a:t>
            </a:r>
            <a:r>
              <a:rPr lang="en-US" altLang="ko-KR" dirty="0">
                <a:solidFill>
                  <a:srgbClr val="276B7B"/>
                </a:solidFill>
              </a:rPr>
              <a:t> ex </a:t>
            </a:r>
            <a:r>
              <a:rPr lang="en-US" altLang="ko-KR" dirty="0" err="1">
                <a:solidFill>
                  <a:srgbClr val="276B7B"/>
                </a:solidFill>
              </a:rPr>
              <a:t>ea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commodo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consequat</a:t>
            </a:r>
            <a:r>
              <a:rPr lang="en-US" altLang="ko-KR" dirty="0">
                <a:solidFill>
                  <a:srgbClr val="276B7B"/>
                </a:solidFill>
              </a:rPr>
              <a:t>.</a:t>
            </a: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4EC0AF20-296B-4E25-B69A-068824BEB0A7}"/>
              </a:ext>
            </a:extLst>
          </p:cNvPr>
          <p:cNvSpPr/>
          <p:nvPr/>
        </p:nvSpPr>
        <p:spPr>
          <a:xfrm>
            <a:off x="3483287" y="4181724"/>
            <a:ext cx="48967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76B7B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57655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0D6E04AD-5F91-4232-B0EC-6986EC1332A5}"/>
              </a:ext>
            </a:extLst>
          </p:cNvPr>
          <p:cNvSpPr/>
          <p:nvPr/>
        </p:nvSpPr>
        <p:spPr>
          <a:xfrm>
            <a:off x="6506312" y="4231891"/>
            <a:ext cx="463316" cy="463316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ko-KR" altLang="en-US" sz="2000" dirty="0">
              <a:solidFill>
                <a:schemeClr val="lt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94A5E7E-DAD8-465C-944E-A254D5AB290B}"/>
              </a:ext>
            </a:extLst>
          </p:cNvPr>
          <p:cNvSpPr txBox="1"/>
          <p:nvPr/>
        </p:nvSpPr>
        <p:spPr>
          <a:xfrm>
            <a:off x="1917026" y="2227944"/>
            <a:ext cx="3953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000" dirty="0">
                <a:solidFill>
                  <a:srgbClr val="276B7B"/>
                </a:solidFill>
              </a:rPr>
              <a:t>Lorem ipsum dolor </a:t>
            </a:r>
            <a:r>
              <a:rPr lang="en-US" altLang="ko-KR" sz="2000">
                <a:solidFill>
                  <a:srgbClr val="276B7B"/>
                </a:solidFill>
              </a:rPr>
              <a:t>sit amet</a:t>
            </a:r>
            <a:r>
              <a:rPr lang="en-US" altLang="ko-KR" sz="2000" dirty="0">
                <a:solidFill>
                  <a:srgbClr val="276B7B"/>
                </a:solidFill>
              </a:rPr>
              <a:t>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BA5D9F8-86FB-4338-B109-1F1B901EB2C0}"/>
              </a:ext>
            </a:extLst>
          </p:cNvPr>
          <p:cNvSpPr txBox="1"/>
          <p:nvPr/>
        </p:nvSpPr>
        <p:spPr>
          <a:xfrm>
            <a:off x="7237784" y="2227944"/>
            <a:ext cx="3953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000" dirty="0" err="1">
                <a:solidFill>
                  <a:srgbClr val="276B7B"/>
                </a:solidFill>
              </a:rPr>
              <a:t>Consectetur</a:t>
            </a:r>
            <a:r>
              <a:rPr lang="en-US" altLang="ko-KR" sz="2000" dirty="0">
                <a:solidFill>
                  <a:srgbClr val="276B7B"/>
                </a:solidFill>
              </a:rPr>
              <a:t> </a:t>
            </a:r>
            <a:r>
              <a:rPr lang="en-US" altLang="ko-KR" sz="2000" dirty="0" err="1">
                <a:solidFill>
                  <a:srgbClr val="276B7B"/>
                </a:solidFill>
              </a:rPr>
              <a:t>adipiscing</a:t>
            </a:r>
            <a:r>
              <a:rPr lang="en-US" altLang="ko-KR" sz="2000" dirty="0">
                <a:solidFill>
                  <a:srgbClr val="276B7B"/>
                </a:solidFill>
              </a:rPr>
              <a:t> </a:t>
            </a:r>
            <a:r>
              <a:rPr lang="en-US" altLang="ko-KR" sz="2000" dirty="0" err="1">
                <a:solidFill>
                  <a:srgbClr val="276B7B"/>
                </a:solidFill>
              </a:rPr>
              <a:t>elit</a:t>
            </a:r>
            <a:endParaRPr lang="en-US" altLang="ko-KR" sz="2000" dirty="0">
              <a:solidFill>
                <a:srgbClr val="276B7B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34762D2-A8D6-4029-9EF6-D80828549293}"/>
              </a:ext>
            </a:extLst>
          </p:cNvPr>
          <p:cNvSpPr txBox="1"/>
          <p:nvPr/>
        </p:nvSpPr>
        <p:spPr>
          <a:xfrm>
            <a:off x="1917026" y="4186440"/>
            <a:ext cx="3953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000">
                <a:solidFill>
                  <a:srgbClr val="276B7B"/>
                </a:solidFill>
              </a:rPr>
              <a:t>Sed do eiusmod tempor incididunt</a:t>
            </a:r>
            <a:endParaRPr lang="en-US" altLang="ko-KR" sz="2000" dirty="0">
              <a:solidFill>
                <a:srgbClr val="276B7B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8D6FA7D-7CEF-41CC-A2C5-30F122DA9662}"/>
              </a:ext>
            </a:extLst>
          </p:cNvPr>
          <p:cNvSpPr txBox="1"/>
          <p:nvPr/>
        </p:nvSpPr>
        <p:spPr>
          <a:xfrm>
            <a:off x="7237784" y="4186440"/>
            <a:ext cx="3953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sz="2000">
                <a:solidFill>
                  <a:srgbClr val="C00000"/>
                </a:solidFill>
              </a:rPr>
              <a:t>Ut labore</a:t>
            </a:r>
            <a:r>
              <a:rPr lang="en-US" altLang="ko-KR" sz="2000" dirty="0">
                <a:solidFill>
                  <a:srgbClr val="C00000"/>
                </a:solidFill>
              </a:rPr>
              <a:t> et dolore </a:t>
            </a:r>
            <a:r>
              <a:rPr lang="en-US" altLang="ko-KR" sz="2000">
                <a:solidFill>
                  <a:srgbClr val="C00000"/>
                </a:solidFill>
              </a:rPr>
              <a:t>magna aliqua</a:t>
            </a:r>
            <a:endParaRPr lang="en-US" altLang="ko-KR" sz="2000" dirty="0">
              <a:solidFill>
                <a:srgbClr val="C00000"/>
              </a:solidFill>
            </a:endParaRPr>
          </a:p>
        </p:txBody>
      </p:sp>
      <p:sp>
        <p:nvSpPr>
          <p:cNvPr id="50" name="그래픽 2">
            <a:extLst>
              <a:ext uri="{FF2B5EF4-FFF2-40B4-BE49-F238E27FC236}">
                <a16:creationId xmlns:a16="http://schemas.microsoft.com/office/drawing/2014/main" id="{9E1ABC70-32DD-4602-B444-B3AE7C0A66B0}"/>
              </a:ext>
            </a:extLst>
          </p:cNvPr>
          <p:cNvSpPr/>
          <p:nvPr/>
        </p:nvSpPr>
        <p:spPr>
          <a:xfrm>
            <a:off x="1185554" y="2273395"/>
            <a:ext cx="463317" cy="463317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276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51" name="그래픽 8">
            <a:extLst>
              <a:ext uri="{FF2B5EF4-FFF2-40B4-BE49-F238E27FC236}">
                <a16:creationId xmlns:a16="http://schemas.microsoft.com/office/drawing/2014/main" id="{007AAB30-F556-46F4-96BF-C9373BC30B24}"/>
              </a:ext>
            </a:extLst>
          </p:cNvPr>
          <p:cNvSpPr/>
          <p:nvPr/>
        </p:nvSpPr>
        <p:spPr>
          <a:xfrm>
            <a:off x="1185554" y="4231891"/>
            <a:ext cx="463317" cy="463317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276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52" name="그래픽 5">
            <a:extLst>
              <a:ext uri="{FF2B5EF4-FFF2-40B4-BE49-F238E27FC236}">
                <a16:creationId xmlns:a16="http://schemas.microsoft.com/office/drawing/2014/main" id="{90DDA968-1136-4E6F-A0E5-7D4FE2F29640}"/>
              </a:ext>
            </a:extLst>
          </p:cNvPr>
          <p:cNvSpPr/>
          <p:nvPr/>
        </p:nvSpPr>
        <p:spPr>
          <a:xfrm>
            <a:off x="6506312" y="2273395"/>
            <a:ext cx="463317" cy="463317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276B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313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8BA7674-A1F3-495A-B5D6-8FE96F616B0B}"/>
              </a:ext>
            </a:extLst>
          </p:cNvPr>
          <p:cNvSpPr txBox="1"/>
          <p:nvPr/>
        </p:nvSpPr>
        <p:spPr>
          <a:xfrm>
            <a:off x="914009" y="48466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76B7B"/>
                </a:solidFill>
              </a:rPr>
              <a:t>amet</a:t>
            </a:r>
            <a:r>
              <a:rPr lang="en-US" altLang="ko-KR" sz="1600" dirty="0">
                <a:solidFill>
                  <a:srgbClr val="276B7B"/>
                </a:solidFill>
              </a:rPr>
              <a:t>, </a:t>
            </a:r>
            <a:r>
              <a:rPr lang="en-US" altLang="ko-KR" sz="16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elit</a:t>
            </a:r>
            <a:r>
              <a:rPr lang="en-US" altLang="ko-KR" sz="1600" dirty="0">
                <a:solidFill>
                  <a:srgbClr val="276B7B"/>
                </a:solidFill>
              </a:rPr>
              <a:t>, sed do </a:t>
            </a:r>
            <a:r>
              <a:rPr lang="en-US" altLang="ko-KR" sz="1600" dirty="0" err="1">
                <a:solidFill>
                  <a:srgbClr val="276B7B"/>
                </a:solidFill>
              </a:rPr>
              <a:t>eiusmod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tempor</a:t>
            </a:r>
            <a:endParaRPr lang="ko-KR" altLang="en-US" sz="1600" dirty="0">
              <a:solidFill>
                <a:srgbClr val="276B7B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55CA5A1-ADB4-4C1D-93C0-2223F6D0F444}"/>
              </a:ext>
            </a:extLst>
          </p:cNvPr>
          <p:cNvSpPr/>
          <p:nvPr/>
        </p:nvSpPr>
        <p:spPr>
          <a:xfrm>
            <a:off x="914009" y="10390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Lorem ipsum dolor </a:t>
            </a:r>
            <a:r>
              <a:rPr lang="en-US" altLang="ko-KR" sz="2000">
                <a:solidFill>
                  <a:srgbClr val="276B7B"/>
                </a:solidFill>
                <a:latin typeface="+mj-lt"/>
              </a:rPr>
              <a:t>sit amet</a:t>
            </a:r>
            <a:endParaRPr lang="en-US" altLang="ko-KR" sz="20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BA6F92-942D-432D-9B29-2A53CB135FDF}"/>
              </a:ext>
            </a:extLst>
          </p:cNvPr>
          <p:cNvSpPr txBox="1"/>
          <p:nvPr/>
        </p:nvSpPr>
        <p:spPr>
          <a:xfrm>
            <a:off x="4705154" y="48466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76B7B"/>
                </a:solidFill>
              </a:rPr>
              <a:t>amet</a:t>
            </a:r>
            <a:r>
              <a:rPr lang="en-US" altLang="ko-KR" sz="1600" dirty="0">
                <a:solidFill>
                  <a:srgbClr val="276B7B"/>
                </a:solidFill>
              </a:rPr>
              <a:t>, </a:t>
            </a:r>
            <a:r>
              <a:rPr lang="en-US" altLang="ko-KR" sz="16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elit</a:t>
            </a:r>
            <a:r>
              <a:rPr lang="en-US" altLang="ko-KR" sz="1600" dirty="0">
                <a:solidFill>
                  <a:srgbClr val="276B7B"/>
                </a:solidFill>
              </a:rPr>
              <a:t>, sed do </a:t>
            </a:r>
            <a:r>
              <a:rPr lang="en-US" altLang="ko-KR" sz="1600" dirty="0" err="1">
                <a:solidFill>
                  <a:srgbClr val="276B7B"/>
                </a:solidFill>
              </a:rPr>
              <a:t>eiusmod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tempor</a:t>
            </a:r>
            <a:endParaRPr lang="ko-KR" altLang="en-US" sz="1600" dirty="0">
              <a:solidFill>
                <a:srgbClr val="276B7B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074FCA5-FA0C-46F9-A6DE-98EDC94E4280}"/>
              </a:ext>
            </a:extLst>
          </p:cNvPr>
          <p:cNvSpPr/>
          <p:nvPr/>
        </p:nvSpPr>
        <p:spPr>
          <a:xfrm>
            <a:off x="4705154" y="10390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>
                <a:solidFill>
                  <a:srgbClr val="276B7B"/>
                </a:solidFill>
                <a:latin typeface="+mj-lt"/>
              </a:rPr>
              <a:t>Consectetur adipisicing elit</a:t>
            </a:r>
            <a:endParaRPr lang="en-US" altLang="ko-KR" sz="20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8AE52E-89E9-4513-9162-964A70D87E06}"/>
              </a:ext>
            </a:extLst>
          </p:cNvPr>
          <p:cNvSpPr txBox="1"/>
          <p:nvPr/>
        </p:nvSpPr>
        <p:spPr>
          <a:xfrm>
            <a:off x="8496299" y="4846667"/>
            <a:ext cx="2781692" cy="107721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276B7B"/>
                </a:solidFill>
              </a:rPr>
              <a:t>amet</a:t>
            </a:r>
            <a:r>
              <a:rPr lang="en-US" altLang="ko-KR" sz="1600" dirty="0">
                <a:solidFill>
                  <a:srgbClr val="276B7B"/>
                </a:solidFill>
              </a:rPr>
              <a:t>, </a:t>
            </a:r>
            <a:r>
              <a:rPr lang="en-US" altLang="ko-KR" sz="16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elit</a:t>
            </a:r>
            <a:r>
              <a:rPr lang="en-US" altLang="ko-KR" sz="1600" dirty="0">
                <a:solidFill>
                  <a:srgbClr val="276B7B"/>
                </a:solidFill>
              </a:rPr>
              <a:t>, sed do </a:t>
            </a:r>
            <a:r>
              <a:rPr lang="en-US" altLang="ko-KR" sz="1600" dirty="0" err="1">
                <a:solidFill>
                  <a:srgbClr val="276B7B"/>
                </a:solidFill>
              </a:rPr>
              <a:t>eiusmod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tempor</a:t>
            </a:r>
            <a:endParaRPr lang="ko-KR" altLang="en-US" sz="1600" dirty="0">
              <a:solidFill>
                <a:srgbClr val="276B7B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1687A69-FAF1-4144-AC9B-243BBA225C5F}"/>
              </a:ext>
            </a:extLst>
          </p:cNvPr>
          <p:cNvSpPr/>
          <p:nvPr/>
        </p:nvSpPr>
        <p:spPr>
          <a:xfrm>
            <a:off x="8496299" y="1039079"/>
            <a:ext cx="27816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276B7B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276B7B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8150AB2-49D4-4CA1-957A-F190515707E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89537C2-DE47-467C-B81B-A95FD7F9706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A858CA69-2CCB-4D50-95D7-F6BFF57E17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614925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Box 52">
            <a:extLst>
              <a:ext uri="{FF2B5EF4-FFF2-40B4-BE49-F238E27FC236}">
                <a16:creationId xmlns:a16="http://schemas.microsoft.com/office/drawing/2014/main" id="{C43E749B-4C67-4869-B40C-4CE22D5E7A80}"/>
              </a:ext>
            </a:extLst>
          </p:cNvPr>
          <p:cNvSpPr txBox="1"/>
          <p:nvPr/>
        </p:nvSpPr>
        <p:spPr>
          <a:xfrm>
            <a:off x="1117600" y="1287497"/>
            <a:ext cx="995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rgbClr val="276B7B"/>
                </a:solidFill>
              </a:rPr>
              <a:t>Insert Your Title Here</a:t>
            </a:r>
            <a:endParaRPr lang="ko-KR" altLang="en-US" sz="2800" dirty="0">
              <a:solidFill>
                <a:srgbClr val="276B7B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9B13CA3-0F4D-429E-9990-440D2714F8A7}"/>
              </a:ext>
            </a:extLst>
          </p:cNvPr>
          <p:cNvSpPr txBox="1"/>
          <p:nvPr/>
        </p:nvSpPr>
        <p:spPr>
          <a:xfrm>
            <a:off x="1117435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76B7B"/>
                </a:solidFill>
              </a:rPr>
              <a:t>Lorem ipsum dolor </a:t>
            </a:r>
            <a:r>
              <a:rPr lang="en-US" altLang="ko-KR">
                <a:solidFill>
                  <a:srgbClr val="276B7B"/>
                </a:solidFill>
              </a:rPr>
              <a:t>sit amet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>
                <a:solidFill>
                  <a:srgbClr val="276B7B"/>
                </a:solidFill>
              </a:rPr>
              <a:t>/  Consectetur adipisicing eli</a:t>
            </a:r>
            <a:r>
              <a:rPr lang="en-US" altLang="ko-KR" dirty="0" err="1">
                <a:solidFill>
                  <a:srgbClr val="276B7B"/>
                </a:solidFill>
              </a:rPr>
              <a:t>t</a:t>
            </a:r>
            <a:endParaRPr lang="ko-KR" altLang="en-US" dirty="0">
              <a:solidFill>
                <a:srgbClr val="276B7B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644984B3-A0D7-4DDD-A2B0-673909219E29}"/>
              </a:ext>
            </a:extLst>
          </p:cNvPr>
          <p:cNvSpPr/>
          <p:nvPr/>
        </p:nvSpPr>
        <p:spPr>
          <a:xfrm>
            <a:off x="1116550" y="27984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solidFill>
                  <a:srgbClr val="276B7B"/>
                </a:solidFill>
                <a:latin typeface="+mj-lt"/>
              </a:rPr>
              <a:t>Lorem ipsum dolor sit</a:t>
            </a:r>
            <a:endParaRPr lang="en-US" altLang="ko-KR" sz="1600" dirty="0">
              <a:solidFill>
                <a:srgbClr val="276B7B"/>
              </a:solidFill>
              <a:latin typeface="+mj-lt"/>
            </a:endParaRPr>
          </a:p>
          <a:p>
            <a:r>
              <a:rPr lang="en-US" altLang="ko-KR" sz="1600" dirty="0">
                <a:solidFill>
                  <a:srgbClr val="276B7B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600CC37-7C14-41A3-A39C-C41211469257}"/>
              </a:ext>
            </a:extLst>
          </p:cNvPr>
          <p:cNvSpPr txBox="1"/>
          <p:nvPr/>
        </p:nvSpPr>
        <p:spPr>
          <a:xfrm>
            <a:off x="1117435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276B7B"/>
                </a:solidFill>
              </a:rPr>
              <a:t>Ut enim</a:t>
            </a:r>
            <a:r>
              <a:rPr lang="en-US" altLang="ko-KR" dirty="0">
                <a:solidFill>
                  <a:srgbClr val="276B7B"/>
                </a:solidFill>
              </a:rPr>
              <a:t> ad </a:t>
            </a:r>
            <a:r>
              <a:rPr lang="en-US" altLang="ko-KR">
                <a:solidFill>
                  <a:srgbClr val="276B7B"/>
                </a:solidFill>
              </a:rPr>
              <a:t>minim veniam, quis nostrud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>
                <a:solidFill>
                  <a:srgbClr val="276B7B"/>
                </a:solidFill>
              </a:rPr>
              <a:t>exercitation ullamco laboris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>
                <a:solidFill>
                  <a:srgbClr val="276B7B"/>
                </a:solidFill>
              </a:rPr>
              <a:t>nisi ut aliquip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>
                <a:solidFill>
                  <a:srgbClr val="276B7B"/>
                </a:solidFill>
              </a:rPr>
              <a:t>ex ea commodo consequat.</a:t>
            </a:r>
            <a:endParaRPr lang="en-US" altLang="ko-KR" dirty="0">
              <a:solidFill>
                <a:srgbClr val="276B7B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625DA86-8D32-433F-B15E-86B5A1DC8D54}"/>
              </a:ext>
            </a:extLst>
          </p:cNvPr>
          <p:cNvSpPr txBox="1"/>
          <p:nvPr/>
        </p:nvSpPr>
        <p:spPr>
          <a:xfrm>
            <a:off x="4620973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76B7B"/>
                </a:solidFill>
              </a:rPr>
              <a:t>Lorem ipsum dolor </a:t>
            </a:r>
            <a:r>
              <a:rPr lang="en-US" altLang="ko-KR">
                <a:solidFill>
                  <a:srgbClr val="276B7B"/>
                </a:solidFill>
              </a:rPr>
              <a:t>sit amet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>
                <a:solidFill>
                  <a:srgbClr val="276B7B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276B7B"/>
                </a:solidFill>
              </a:rPr>
              <a:t>elit</a:t>
            </a:r>
            <a:endParaRPr lang="ko-KR" altLang="en-US" dirty="0">
              <a:solidFill>
                <a:srgbClr val="276B7B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F710C357-BC76-4438-8931-F40503365B9E}"/>
              </a:ext>
            </a:extLst>
          </p:cNvPr>
          <p:cNvSpPr/>
          <p:nvPr/>
        </p:nvSpPr>
        <p:spPr>
          <a:xfrm>
            <a:off x="4620088" y="27984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rgbClr val="276B7B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rgbClr val="276B7B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40727AD-A707-40FF-863A-05B372AC195F}"/>
              </a:ext>
            </a:extLst>
          </p:cNvPr>
          <p:cNvSpPr txBox="1"/>
          <p:nvPr/>
        </p:nvSpPr>
        <p:spPr>
          <a:xfrm>
            <a:off x="4620973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>
                <a:solidFill>
                  <a:srgbClr val="276B7B"/>
                </a:solidFill>
              </a:rPr>
              <a:t>Duis aute irure</a:t>
            </a:r>
            <a:r>
              <a:rPr lang="en-US" altLang="ko-KR" dirty="0">
                <a:solidFill>
                  <a:srgbClr val="276B7B"/>
                </a:solidFill>
              </a:rPr>
              <a:t> dolor </a:t>
            </a:r>
            <a:r>
              <a:rPr lang="en-US" altLang="ko-KR">
                <a:solidFill>
                  <a:srgbClr val="276B7B"/>
                </a:solidFill>
              </a:rPr>
              <a:t>in reprehenderit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>
                <a:solidFill>
                  <a:srgbClr val="276B7B"/>
                </a:solidFill>
              </a:rPr>
              <a:t>in voluptate velit esse cillum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>
                <a:solidFill>
                  <a:srgbClr val="276B7B"/>
                </a:solidFill>
              </a:rPr>
              <a:t>dolore eu fugiat nulla pariatur.</a:t>
            </a:r>
            <a:endParaRPr lang="en-US" altLang="ko-KR" dirty="0">
              <a:solidFill>
                <a:srgbClr val="276B7B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3BFC875-8487-495B-8916-BAFD709D440F}"/>
              </a:ext>
            </a:extLst>
          </p:cNvPr>
          <p:cNvSpPr txBox="1"/>
          <p:nvPr/>
        </p:nvSpPr>
        <p:spPr>
          <a:xfrm>
            <a:off x="8123461" y="3679702"/>
            <a:ext cx="2950939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76B7B"/>
                </a:solidFill>
              </a:rPr>
              <a:t>Lorem ipsum dolor </a:t>
            </a:r>
            <a:r>
              <a:rPr lang="en-US" altLang="ko-KR">
                <a:solidFill>
                  <a:srgbClr val="276B7B"/>
                </a:solidFill>
              </a:rPr>
              <a:t>sit amet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>
                <a:solidFill>
                  <a:srgbClr val="276B7B"/>
                </a:solidFill>
              </a:rPr>
              <a:t>/  Consectetur adipisicing </a:t>
            </a:r>
            <a:r>
              <a:rPr lang="en-US" altLang="ko-KR" dirty="0" err="1">
                <a:solidFill>
                  <a:srgbClr val="276B7B"/>
                </a:solidFill>
              </a:rPr>
              <a:t>elit</a:t>
            </a:r>
            <a:endParaRPr lang="ko-KR" altLang="en-US" dirty="0">
              <a:solidFill>
                <a:srgbClr val="276B7B"/>
              </a:solidFill>
            </a:endParaRP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5047AC39-C8F4-4CE4-861F-22CACA266C6F}"/>
              </a:ext>
            </a:extLst>
          </p:cNvPr>
          <p:cNvSpPr/>
          <p:nvPr/>
        </p:nvSpPr>
        <p:spPr>
          <a:xfrm>
            <a:off x="8122576" y="2798474"/>
            <a:ext cx="2944545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 dirty="0">
                <a:solidFill>
                  <a:srgbClr val="276B7B"/>
                </a:solidFill>
                <a:latin typeface="+mj-lt"/>
              </a:rPr>
              <a:t>Lorem ipsum dolor sit</a:t>
            </a:r>
          </a:p>
          <a:p>
            <a:r>
              <a:rPr lang="en-US" altLang="ko-KR" sz="1600" dirty="0">
                <a:solidFill>
                  <a:srgbClr val="276B7B"/>
                </a:solidFill>
                <a:latin typeface="+mj-lt"/>
              </a:rPr>
              <a:t>(20XX – 20XX)</a:t>
            </a:r>
            <a:endParaRPr lang="ko-KR" altLang="en-US" sz="16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FFB126C-CCCD-47B1-A688-A3BED35A2E18}"/>
              </a:ext>
            </a:extLst>
          </p:cNvPr>
          <p:cNvSpPr txBox="1"/>
          <p:nvPr/>
        </p:nvSpPr>
        <p:spPr>
          <a:xfrm>
            <a:off x="8123461" y="4449151"/>
            <a:ext cx="295093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rgbClr val="276B7B"/>
                </a:solidFill>
              </a:rPr>
              <a:t>Ut enim</a:t>
            </a:r>
            <a:r>
              <a:rPr lang="en-US" altLang="ko-KR" dirty="0">
                <a:solidFill>
                  <a:srgbClr val="276B7B"/>
                </a:solidFill>
              </a:rPr>
              <a:t> ad </a:t>
            </a:r>
            <a:r>
              <a:rPr lang="en-US" altLang="ko-KR">
                <a:solidFill>
                  <a:srgbClr val="276B7B"/>
                </a:solidFill>
              </a:rPr>
              <a:t>minim veniam, quis nostrud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>
                <a:solidFill>
                  <a:srgbClr val="276B7B"/>
                </a:solidFill>
              </a:rPr>
              <a:t>exercitation ullamco laboris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>
                <a:solidFill>
                  <a:srgbClr val="276B7B"/>
                </a:solidFill>
              </a:rPr>
              <a:t>nisi ut aliquip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>
                <a:solidFill>
                  <a:srgbClr val="276B7B"/>
                </a:solidFill>
              </a:rPr>
              <a:t>ex ea commodo consequat.</a:t>
            </a:r>
            <a:endParaRPr lang="en-US" altLang="ko-KR" dirty="0">
              <a:solidFill>
                <a:srgbClr val="276B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230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97F2886-188B-4F4F-9A07-26DA7A943442}"/>
              </a:ext>
            </a:extLst>
          </p:cNvPr>
          <p:cNvSpPr txBox="1"/>
          <p:nvPr/>
        </p:nvSpPr>
        <p:spPr>
          <a:xfrm>
            <a:off x="1936732" y="2501980"/>
            <a:ext cx="3854468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incididunt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ut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labore</a:t>
            </a:r>
            <a:r>
              <a:rPr lang="en-US" altLang="ko-KR" sz="1400" dirty="0">
                <a:solidFill>
                  <a:srgbClr val="276B7B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76B7B"/>
                </a:solidFill>
              </a:rPr>
              <a:t>aliqua</a:t>
            </a:r>
            <a:r>
              <a:rPr lang="en-US" altLang="ko-KR" sz="1400" dirty="0">
                <a:solidFill>
                  <a:srgbClr val="276B7B"/>
                </a:solidFill>
              </a:rPr>
              <a:t>.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34D2B83-7298-4984-8241-BB9AD6D1759D}"/>
              </a:ext>
            </a:extLst>
          </p:cNvPr>
          <p:cNvSpPr/>
          <p:nvPr/>
        </p:nvSpPr>
        <p:spPr>
          <a:xfrm>
            <a:off x="1936731" y="2071308"/>
            <a:ext cx="385446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1FA102-4DE2-45FA-90B7-9A2A2A8A026C}"/>
              </a:ext>
            </a:extLst>
          </p:cNvPr>
          <p:cNvSpPr txBox="1"/>
          <p:nvPr/>
        </p:nvSpPr>
        <p:spPr>
          <a:xfrm>
            <a:off x="6550516" y="2501980"/>
            <a:ext cx="3854468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incididunt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ut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labore</a:t>
            </a:r>
            <a:r>
              <a:rPr lang="en-US" altLang="ko-KR" sz="1400" dirty="0">
                <a:solidFill>
                  <a:srgbClr val="276B7B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76B7B"/>
                </a:solidFill>
              </a:rPr>
              <a:t>aliqua</a:t>
            </a:r>
            <a:r>
              <a:rPr lang="en-US" altLang="ko-KR" sz="1400" dirty="0">
                <a:solidFill>
                  <a:srgbClr val="276B7B"/>
                </a:solidFill>
              </a:rPr>
              <a:t>.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3DF64F0-14A7-483E-A511-299DE52016E4}"/>
              </a:ext>
            </a:extLst>
          </p:cNvPr>
          <p:cNvSpPr/>
          <p:nvPr/>
        </p:nvSpPr>
        <p:spPr>
          <a:xfrm>
            <a:off x="6550515" y="2071308"/>
            <a:ext cx="385446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6A87DE-F638-4A71-AD56-6776841FE8C1}"/>
              </a:ext>
            </a:extLst>
          </p:cNvPr>
          <p:cNvSpPr txBox="1"/>
          <p:nvPr/>
        </p:nvSpPr>
        <p:spPr>
          <a:xfrm>
            <a:off x="1936732" y="5013694"/>
            <a:ext cx="3854468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incididunt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ut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labore</a:t>
            </a:r>
            <a:r>
              <a:rPr lang="en-US" altLang="ko-KR" sz="1400" dirty="0">
                <a:solidFill>
                  <a:srgbClr val="276B7B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76B7B"/>
                </a:solidFill>
              </a:rPr>
              <a:t>aliqua</a:t>
            </a:r>
            <a:r>
              <a:rPr lang="en-US" altLang="ko-KR" sz="1400" dirty="0">
                <a:solidFill>
                  <a:srgbClr val="276B7B"/>
                </a:solidFill>
              </a:rPr>
              <a:t>.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69D3A11-3FA8-455B-B03C-E58D2B26783F}"/>
              </a:ext>
            </a:extLst>
          </p:cNvPr>
          <p:cNvSpPr/>
          <p:nvPr/>
        </p:nvSpPr>
        <p:spPr>
          <a:xfrm>
            <a:off x="1936731" y="4583022"/>
            <a:ext cx="385446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576C02-4CE8-4038-82D2-F4736BBA01A0}"/>
              </a:ext>
            </a:extLst>
          </p:cNvPr>
          <p:cNvSpPr txBox="1"/>
          <p:nvPr/>
        </p:nvSpPr>
        <p:spPr>
          <a:xfrm>
            <a:off x="6550516" y="5013694"/>
            <a:ext cx="3854468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incididunt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ut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labore</a:t>
            </a:r>
            <a:r>
              <a:rPr lang="en-US" altLang="ko-KR" sz="1400" dirty="0">
                <a:solidFill>
                  <a:srgbClr val="276B7B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76B7B"/>
                </a:solidFill>
              </a:rPr>
              <a:t>aliqua</a:t>
            </a:r>
            <a:r>
              <a:rPr lang="en-US" altLang="ko-KR" sz="1400" dirty="0">
                <a:solidFill>
                  <a:srgbClr val="276B7B"/>
                </a:solidFill>
              </a:rPr>
              <a:t>.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EFFFFBE-5C3D-403C-A663-C2B12D265191}"/>
              </a:ext>
            </a:extLst>
          </p:cNvPr>
          <p:cNvSpPr/>
          <p:nvPr/>
        </p:nvSpPr>
        <p:spPr>
          <a:xfrm>
            <a:off x="6550515" y="4583022"/>
            <a:ext cx="3854468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Lorem ipsum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35F0886A-0896-4514-848D-9CA13EB4BD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65552" y="1292498"/>
            <a:ext cx="693026" cy="735028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2E9C89F9-48AF-4F83-A9B2-4EAF6E5832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6991" y="1349500"/>
            <a:ext cx="519020" cy="67802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A4FBAF06-4896-4A16-971E-9DCC101562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58581" y="3911308"/>
            <a:ext cx="655524" cy="645024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32322CD2-CBA1-4B38-82E7-9C3D41F9D2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57029" y="3945808"/>
            <a:ext cx="573022" cy="61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FA44E9-B3BA-4E2B-B1E6-24750FF4DCF5}"/>
              </a:ext>
            </a:extLst>
          </p:cNvPr>
          <p:cNvSpPr txBox="1"/>
          <p:nvPr/>
        </p:nvSpPr>
        <p:spPr>
          <a:xfrm>
            <a:off x="2641601" y="2274838"/>
            <a:ext cx="6908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76B7B"/>
                </a:solidFill>
                <a:latin typeface="+mj-lt"/>
              </a:rPr>
              <a:t>Lorem ipsum dolor sit </a:t>
            </a:r>
            <a:r>
              <a:rPr lang="en-US" altLang="ko-KR" sz="3200" dirty="0" err="1">
                <a:solidFill>
                  <a:srgbClr val="276B7B"/>
                </a:solidFill>
                <a:latin typeface="+mj-lt"/>
              </a:rPr>
              <a:t>amet</a:t>
            </a:r>
            <a:r>
              <a:rPr lang="en-US" altLang="ko-KR" sz="3200" dirty="0">
                <a:solidFill>
                  <a:srgbClr val="276B7B"/>
                </a:solidFill>
                <a:latin typeface="+mj-lt"/>
              </a:rPr>
              <a:t>, </a:t>
            </a:r>
            <a:r>
              <a:rPr lang="en-US" altLang="ko-KR" sz="3200" dirty="0" err="1">
                <a:solidFill>
                  <a:srgbClr val="276B7B"/>
                </a:solidFill>
                <a:latin typeface="+mj-lt"/>
              </a:rPr>
              <a:t>consectetur</a:t>
            </a:r>
            <a:r>
              <a:rPr lang="en-US" altLang="ko-KR" sz="3200" dirty="0">
                <a:solidFill>
                  <a:srgbClr val="276B7B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276B7B"/>
                </a:solidFill>
                <a:latin typeface="+mj-lt"/>
              </a:rPr>
              <a:t>adipiscing</a:t>
            </a:r>
            <a:r>
              <a:rPr lang="en-US" altLang="ko-KR" sz="3200" dirty="0">
                <a:solidFill>
                  <a:srgbClr val="276B7B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276B7B"/>
                </a:solidFill>
                <a:latin typeface="+mj-lt"/>
              </a:rPr>
              <a:t>elit</a:t>
            </a:r>
            <a:r>
              <a:rPr lang="en-US" altLang="ko-KR" sz="3200" dirty="0">
                <a:solidFill>
                  <a:srgbClr val="276B7B"/>
                </a:solidFill>
                <a:latin typeface="+mj-lt"/>
              </a:rPr>
              <a:t>, sed do </a:t>
            </a:r>
            <a:r>
              <a:rPr lang="en-US" altLang="ko-KR" sz="3200" dirty="0" err="1">
                <a:solidFill>
                  <a:srgbClr val="276B7B"/>
                </a:solidFill>
                <a:latin typeface="+mj-lt"/>
              </a:rPr>
              <a:t>eiusmod</a:t>
            </a:r>
            <a:r>
              <a:rPr lang="en-US" altLang="ko-KR" sz="3200" dirty="0">
                <a:solidFill>
                  <a:srgbClr val="276B7B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276B7B"/>
                </a:solidFill>
                <a:latin typeface="+mj-lt"/>
              </a:rPr>
              <a:t>tempor</a:t>
            </a:r>
            <a:r>
              <a:rPr lang="en-US" altLang="ko-KR" sz="3200" dirty="0">
                <a:solidFill>
                  <a:srgbClr val="276B7B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276B7B"/>
                </a:solidFill>
                <a:latin typeface="+mj-lt"/>
              </a:rPr>
              <a:t>incididunt</a:t>
            </a:r>
            <a:r>
              <a:rPr lang="en-US" altLang="ko-KR" sz="3200" dirty="0">
                <a:solidFill>
                  <a:srgbClr val="276B7B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276B7B"/>
                </a:solidFill>
                <a:latin typeface="+mj-lt"/>
              </a:rPr>
              <a:t>ut</a:t>
            </a:r>
            <a:r>
              <a:rPr lang="en-US" altLang="ko-KR" sz="3200" dirty="0">
                <a:solidFill>
                  <a:srgbClr val="276B7B"/>
                </a:solidFill>
                <a:latin typeface="+mj-lt"/>
              </a:rPr>
              <a:t> </a:t>
            </a:r>
            <a:r>
              <a:rPr lang="en-US" altLang="ko-KR" sz="3200" dirty="0" err="1">
                <a:solidFill>
                  <a:srgbClr val="276B7B"/>
                </a:solidFill>
                <a:latin typeface="+mj-lt"/>
              </a:rPr>
              <a:t>labore</a:t>
            </a:r>
            <a:r>
              <a:rPr lang="en-US" altLang="ko-KR" sz="3200" dirty="0">
                <a:solidFill>
                  <a:srgbClr val="276B7B"/>
                </a:solidFill>
                <a:latin typeface="+mj-lt"/>
              </a:rPr>
              <a:t> et dolore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13411FB2-7AAA-4F29-9835-E5F52941D7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58777" y="2061728"/>
            <a:ext cx="293531" cy="21311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8902F23F-B982-488E-808C-D8D9BD8839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39694" y="2061728"/>
            <a:ext cx="293531" cy="2131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30D334-BD9A-451A-B53D-9C9D9FA4A505}"/>
              </a:ext>
            </a:extLst>
          </p:cNvPr>
          <p:cNvSpPr txBox="1"/>
          <p:nvPr/>
        </p:nvSpPr>
        <p:spPr>
          <a:xfrm>
            <a:off x="2641601" y="4455348"/>
            <a:ext cx="690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dirty="0">
                <a:solidFill>
                  <a:srgbClr val="276B7B"/>
                </a:solidFill>
                <a:latin typeface="+mj-lt"/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10976328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C8E7724-D3A5-4384-AFF8-9B5BBC3652FB}"/>
              </a:ext>
            </a:extLst>
          </p:cNvPr>
          <p:cNvSpPr txBox="1"/>
          <p:nvPr/>
        </p:nvSpPr>
        <p:spPr>
          <a:xfrm>
            <a:off x="1670314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AA0175-09AA-49AA-8CDD-427D2FF4580F}"/>
              </a:ext>
            </a:extLst>
          </p:cNvPr>
          <p:cNvSpPr txBox="1"/>
          <p:nvPr/>
        </p:nvSpPr>
        <p:spPr>
          <a:xfrm>
            <a:off x="1670314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98277D-DADF-4A92-AC79-62E49EF10BC2}"/>
              </a:ext>
            </a:extLst>
          </p:cNvPr>
          <p:cNvSpPr txBox="1"/>
          <p:nvPr/>
        </p:nvSpPr>
        <p:spPr>
          <a:xfrm>
            <a:off x="6819901" y="2371370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BE27CB-9A7E-4F92-AC29-D1DDCB5A490A}"/>
              </a:ext>
            </a:extLst>
          </p:cNvPr>
          <p:cNvSpPr txBox="1"/>
          <p:nvPr/>
        </p:nvSpPr>
        <p:spPr>
          <a:xfrm>
            <a:off x="6819901" y="5119995"/>
            <a:ext cx="4031986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19DE365-EE02-4FF3-9FBF-C5AC3B876BD9}"/>
              </a:ext>
            </a:extLst>
          </p:cNvPr>
          <p:cNvSpPr/>
          <p:nvPr/>
        </p:nvSpPr>
        <p:spPr>
          <a:xfrm>
            <a:off x="1670314" y="29776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  <a:latin typeface="+mj-lt"/>
              </a:rPr>
              <a:t>Lora Black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E0018BD-D1EF-4B10-8DC7-675365BC8466}"/>
              </a:ext>
            </a:extLst>
          </p:cNvPr>
          <p:cNvSpPr/>
          <p:nvPr/>
        </p:nvSpPr>
        <p:spPr>
          <a:xfrm>
            <a:off x="1670314" y="57263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  <a:latin typeface="+mj-lt"/>
              </a:rPr>
              <a:t>Amy Harris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AF75F76-C7C4-4B0D-A93C-839F6312F0B9}"/>
              </a:ext>
            </a:extLst>
          </p:cNvPr>
          <p:cNvSpPr/>
          <p:nvPr/>
        </p:nvSpPr>
        <p:spPr>
          <a:xfrm>
            <a:off x="6819901" y="2977683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  <a:latin typeface="+mj-lt"/>
              </a:rPr>
              <a:t>John Smith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5EA55CC-A063-4FE1-BADA-1BD902CA48B6}"/>
              </a:ext>
            </a:extLst>
          </p:cNvPr>
          <p:cNvSpPr/>
          <p:nvPr/>
        </p:nvSpPr>
        <p:spPr>
          <a:xfrm>
            <a:off x="6819901" y="5726308"/>
            <a:ext cx="4031986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  <a:latin typeface="+mj-lt"/>
              </a:rPr>
              <a:t>Justin Lee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BD00A53-1904-4876-AFA2-8726907E8A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DFB22562-93B4-4543-84B4-4DD12A5C86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8E3EA87-D182-46AB-A48E-09EE308A77C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90617A09-637F-4D60-8778-F476150F8C0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478475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>
            <a:extLst>
              <a:ext uri="{FF2B5EF4-FFF2-40B4-BE49-F238E27FC236}">
                <a16:creationId xmlns:a16="http://schemas.microsoft.com/office/drawing/2014/main" id="{1B481BDE-AA8E-42D9-A264-F9769108F125}"/>
              </a:ext>
            </a:extLst>
          </p:cNvPr>
          <p:cNvSpPr txBox="1"/>
          <p:nvPr/>
        </p:nvSpPr>
        <p:spPr>
          <a:xfrm>
            <a:off x="1343329" y="3728217"/>
            <a:ext cx="307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>
                <a:solidFill>
                  <a:srgbClr val="302E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276B7B"/>
                </a:solidFill>
              </a:rPr>
              <a:t>123 Anywhere., </a:t>
            </a:r>
            <a:r>
              <a:rPr lang="en-US" altLang="ko-KR" sz="1600">
                <a:solidFill>
                  <a:srgbClr val="276B7B"/>
                </a:solidFill>
              </a:rPr>
              <a:t>Any City, ST 12345</a:t>
            </a:r>
            <a:endParaRPr lang="en-US" altLang="ko-KR" sz="1600" dirty="0">
              <a:solidFill>
                <a:srgbClr val="276B7B"/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2FE1CD4F-4538-42CE-B8B3-17A8E5D7EBFD}"/>
              </a:ext>
            </a:extLst>
          </p:cNvPr>
          <p:cNvSpPr/>
          <p:nvPr/>
        </p:nvSpPr>
        <p:spPr>
          <a:xfrm>
            <a:off x="1343328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Address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9578F5D-D33A-4EA5-8139-7A462055D8D3}"/>
              </a:ext>
            </a:extLst>
          </p:cNvPr>
          <p:cNvSpPr txBox="1"/>
          <p:nvPr/>
        </p:nvSpPr>
        <p:spPr>
          <a:xfrm>
            <a:off x="5020083" y="3728217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>
                <a:solidFill>
                  <a:srgbClr val="302E2E"/>
                </a:solidFill>
              </a:defRPr>
            </a:lvl1pPr>
          </a:lstStyle>
          <a:p>
            <a:r>
              <a:rPr lang="en-US" altLang="ko-KR" sz="1600" dirty="0">
                <a:solidFill>
                  <a:srgbClr val="276B7B"/>
                </a:solidFill>
              </a:rPr>
              <a:t>www.company name.com</a:t>
            </a:r>
            <a:endParaRPr lang="ko-KR" altLang="en-US" sz="1600" dirty="0">
              <a:solidFill>
                <a:srgbClr val="276B7B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AF011432-FD6B-4576-AB6D-1C12FA956D87}"/>
              </a:ext>
            </a:extLst>
          </p:cNvPr>
          <p:cNvSpPr/>
          <p:nvPr/>
        </p:nvSpPr>
        <p:spPr>
          <a:xfrm>
            <a:off x="5020082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Website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AF08F3C-7144-4E6A-932E-730FFE3125EF}"/>
              </a:ext>
            </a:extLst>
          </p:cNvPr>
          <p:cNvSpPr txBox="1"/>
          <p:nvPr/>
        </p:nvSpPr>
        <p:spPr>
          <a:xfrm>
            <a:off x="8696838" y="3728217"/>
            <a:ext cx="3076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>
                <a:solidFill>
                  <a:srgbClr val="302E2E"/>
                </a:solidFill>
              </a:defRPr>
            </a:lvl1pPr>
          </a:lstStyle>
          <a:p>
            <a:r>
              <a:rPr lang="en-US" altLang="ko-KR" sz="1600">
                <a:solidFill>
                  <a:srgbClr val="276B7B"/>
                </a:solidFill>
              </a:rPr>
              <a:t>E-mail@email.com</a:t>
            </a:r>
            <a:endParaRPr lang="en-US" altLang="ko-KR" sz="1600" dirty="0">
              <a:solidFill>
                <a:srgbClr val="276B7B"/>
              </a:solidFill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BCFCF601-4F42-4DD0-B05A-CFB440F70692}"/>
              </a:ext>
            </a:extLst>
          </p:cNvPr>
          <p:cNvSpPr/>
          <p:nvPr/>
        </p:nvSpPr>
        <p:spPr>
          <a:xfrm>
            <a:off x="8696836" y="3203481"/>
            <a:ext cx="307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Telephone</a:t>
            </a:r>
          </a:p>
        </p:txBody>
      </p: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DFD37817-D3D8-49F1-8074-6F04101AC524}"/>
              </a:ext>
            </a:extLst>
          </p:cNvPr>
          <p:cNvGrpSpPr/>
          <p:nvPr/>
        </p:nvGrpSpPr>
        <p:grpSpPr>
          <a:xfrm>
            <a:off x="5121937" y="2573971"/>
            <a:ext cx="447432" cy="403780"/>
            <a:chOff x="4790113" y="2291143"/>
            <a:chExt cx="390525" cy="352425"/>
          </a:xfrm>
          <a:solidFill>
            <a:srgbClr val="276B7B"/>
          </a:solidFill>
        </p:grpSpPr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30A25897-BFD1-4D27-B47D-361C88DA1386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BFE2B50D-59A6-489B-88CE-BC552588E23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5A2F54E0-1D18-4E55-AD44-0C3877701749}"/>
              </a:ext>
            </a:extLst>
          </p:cNvPr>
          <p:cNvGrpSpPr/>
          <p:nvPr/>
        </p:nvGrpSpPr>
        <p:grpSpPr>
          <a:xfrm>
            <a:off x="1445183" y="2530319"/>
            <a:ext cx="338302" cy="447432"/>
            <a:chOff x="2136830" y="3561492"/>
            <a:chExt cx="295275" cy="390525"/>
          </a:xfrm>
          <a:solidFill>
            <a:srgbClr val="276B7B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4FD3793E-C865-4D46-92EA-36E8A8F26025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C1750004-6462-41F8-B0A5-CA34937AE90D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BF3931A6-1F16-4C92-B028-FBF72AF61066}"/>
              </a:ext>
            </a:extLst>
          </p:cNvPr>
          <p:cNvGrpSpPr/>
          <p:nvPr/>
        </p:nvGrpSpPr>
        <p:grpSpPr>
          <a:xfrm>
            <a:off x="8798691" y="2530319"/>
            <a:ext cx="261912" cy="447432"/>
            <a:chOff x="844382" y="2224278"/>
            <a:chExt cx="228600" cy="390525"/>
          </a:xfrm>
          <a:solidFill>
            <a:srgbClr val="276B7B"/>
          </a:solidFill>
        </p:grpSpPr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FE3B1769-B145-4C6E-8E1F-BA19AECE2581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07811A92-FBDD-40D6-ADFA-527981790C2D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1193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D541BA6-2121-41C4-A56C-ED863A684B72}"/>
              </a:ext>
            </a:extLst>
          </p:cNvPr>
          <p:cNvSpPr txBox="1"/>
          <p:nvPr/>
        </p:nvSpPr>
        <p:spPr>
          <a:xfrm>
            <a:off x="3681946" y="3429000"/>
            <a:ext cx="4776254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00488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>
                <a:solidFill>
                  <a:srgbClr val="276B7B"/>
                </a:solidFill>
              </a:rPr>
              <a:t>Break Section</a:t>
            </a:r>
            <a:endParaRPr lang="ko-KR" altLang="en-US" sz="3600" dirty="0">
              <a:solidFill>
                <a:srgbClr val="276B7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05065B-29A2-4B12-B30B-8E16F914BB37}"/>
              </a:ext>
            </a:extLst>
          </p:cNvPr>
          <p:cNvSpPr txBox="1"/>
          <p:nvPr/>
        </p:nvSpPr>
        <p:spPr>
          <a:xfrm>
            <a:off x="3716291" y="4132837"/>
            <a:ext cx="4707564" cy="40011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276B7B"/>
                </a:solidFill>
              </a:rPr>
              <a:t>01:00pm ~ 01:30pm</a:t>
            </a:r>
            <a:endParaRPr lang="ko-KR" altLang="en-US" sz="2000" dirty="0">
              <a:solidFill>
                <a:srgbClr val="276B7B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5A507F4-ED3F-4785-BA33-2B83A8870015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276B7B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7CD018D8-E5B3-4870-8153-BA6191BCE68B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1BD691E-6B88-4581-9D40-D1D6AD3698CC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64BE52D5-B81A-4826-BBA0-5EE044A939E6}"/>
              </a:ext>
            </a:extLst>
          </p:cNvPr>
          <p:cNvGrpSpPr/>
          <p:nvPr/>
        </p:nvGrpSpPr>
        <p:grpSpPr>
          <a:xfrm>
            <a:off x="768428" y="1297714"/>
            <a:ext cx="10432425" cy="5152625"/>
            <a:chOff x="1311073" y="1527797"/>
            <a:chExt cx="9551982" cy="4717770"/>
          </a:xfrm>
          <a:solidFill>
            <a:srgbClr val="7DC6D4">
              <a:alpha val="30000"/>
            </a:srgbClr>
          </a:solidFill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63F600B7-F7A2-466C-B23B-3938C9F3CA6D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78B9F9B5-6F8F-4DB8-8598-86F2D54A51D1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20DA0427-EB0B-494B-BE84-0B834B709E38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C1CA1E53-B384-4970-BFF6-6E1F3CFA7227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0D3B243C-C553-4A7B-9E72-5CC079F284EC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B50D2D09-ABD7-4441-BF8A-6766C189AA14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1F62697C-23BD-4CC6-AF7E-484794BBC94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E1D87AFF-96E1-4BB7-9F44-A7AE4B0D5012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2CFB1D3-2686-44A3-A5D6-A808DA511369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B203D413-BA54-438F-A522-971D1F020618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E50A39DA-23B2-453A-A813-96570AC11F04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25E772E3-84F3-4464-91E0-88EABF41679D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8064320-F5BB-4424-8C43-F3077CF9786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6D9E3BFC-2AF7-4BF8-9686-B39725254E70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AB4D3ABF-192B-4C40-B40E-2E89B199E7F2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EC0F9AB9-3F40-4589-A227-C153EC95E1E0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DD9C5E6-3248-4901-B2F2-6ACEC8B95D06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699EA8F-C9CF-4CF7-817C-6D342F92ADE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33208A2-0F07-400C-8F2F-32C88EA6A52A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5BFB41B0-4280-45ED-B051-1EA2C0C849AF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3837DD5A-DD87-40B3-851A-29850DD6ECD5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AF32AE7-4092-4E22-9B6F-E67585E0C4FD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ACD3E603-4443-4118-89B0-BF916D4EBB0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155B93C5-9313-4294-8B15-F3CB6B0A5D9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3EC1CEE4-C1E0-432A-BE01-023DC8830213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8272B061-7404-4890-9335-D68AC2AA6DB0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8D1B8EC8-4B21-4236-AC74-534D1BB27E32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76E9BC01-829E-497D-BE32-E51C95E03C17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E91AFDA0-1702-4EB3-A131-71E8FB38E11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C8DD205-533B-4F41-AD7A-106E15A2551D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47735951-9063-4A88-91C3-607B097E4520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79A51BB-03D9-4CCF-9A16-D820151DF8F9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2E15B0D2-3EB2-470B-AF97-29104674819C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D5C97116-3E4E-4CD3-B1F4-4012755CB34D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31958B-C29D-4681-982A-A4AF1B87613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A2BC1111-A23B-4825-865E-D5AB8CC589CD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6617E32-8E3C-4510-9082-2C9B21EABF9A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22755E3-8BDC-4955-88D1-30DA4A2801A2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F2A974D6-A5A5-4C1D-82FC-45F616F9605E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8C53244A-651D-4935-802E-0D8053AEBDE7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E4FFDD14-42D4-48AF-98D8-1B6780F5ABE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40DE4C97-5B2A-4763-BDEB-64E2E01319E3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184D508C-3CBE-4C03-8A20-34593710E07B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1D4AF4E4-7D7A-48C1-B3DA-EEC591EB0BF5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58AE48F9-7EEC-4C5A-B597-48D79DFFBE36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0E1C932-0CB0-4319-AC5A-BFE2F9856B6E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7E55317C-29D4-42E2-A171-D9DDE995BC63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BD590C0C-CED9-458A-AB66-FBCCFAD03EB1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65CF0190-01E5-4AEF-AE4A-91980B182C0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7678B867-DAD5-4C73-837D-F47460273053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169C8EE1-3CB5-48B8-9ACF-AB90EFC29C0F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BC6FFFF2-B6E6-4395-8CA0-403861B4395C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A14602C9-9F32-4034-8240-E629BC93911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689F4915-7E63-400D-A36D-ACC9065203B3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C1152E3E-9FE9-402B-BC27-CC1F29CCB105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A8CE8B85-C271-43FD-A1BC-10F8D4E5B5D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1362A334-3627-4F74-AC62-655C933EAE01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85D7B3EE-1B46-4F0D-B1C6-DB899D6EAE11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D24150A9-D113-4F0A-AC8F-1E72729F7E48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71CC87C7-39F2-414A-86C3-B19D31A5D3AA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09880B10-F338-4F43-8999-C87582D8BC27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A9FF93D3-3075-4EDB-9EB5-2BE0CD51F2D0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39DA8C9A-C51F-49DF-B294-C8A488435C96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B2B6A963-D52F-4709-B7E4-B5D63F04E98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4D0819E6-31FD-4565-8F1E-EDB73C435FA1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C6B48F76-C4E4-45BB-A7A5-67CD0FA73B28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528B8703-A2B7-4A2D-8E92-F512C2335641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DB9A916-3B77-496D-8AB7-182CF5FB30A6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F594F465-509C-49F2-A517-1A9163906972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0981F-0233-40D8-81CC-8C017A3D1CD6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D44BC4B1-E0B9-4847-92BF-4C4E0781135F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F9B108B1-11E2-4B2A-84EA-D9B56DC95BF6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D7839954-594D-4FD9-9E17-D60BC16332D5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5BA73D67-9796-419E-8313-75C2C0912751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799DA44A-3AF4-4634-9670-B83AEC92DE76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18FE7095-71A5-4755-9A75-455BEF7ED31F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71458CE1-70C8-4228-B6DA-5B71C99B8881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2D9ECBC9-8006-41C6-81E5-112CFEBC772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12E59B15-501C-4FAF-B9C7-6E1EFF63F82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ADC11C9-4453-4787-94BD-60B0DDB2FBBF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D9C486B4-017E-432A-AEE5-79D148C613A9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CBFB104-26D5-4102-9ADA-774035AEB647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F6D02508-36C9-4F6B-9FD2-E9C6BC81445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29570405-C1BC-4904-9CF3-6D1152EF401F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97EED1B-2BDC-4EE4-92C8-80DB3F5CD1FD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3A1A138B-B85B-4DAA-A8C1-024A97038DE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9A54D778-44D2-41D0-B383-15FAA158053A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C86E83E9-364E-4F4C-BC0B-61C8882D6DC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1CE62D1-291D-4CA3-8BBE-708987E5C8E9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5532E28-BB77-4DB8-AEC7-56F414976091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CBFED934-B57D-46FC-8A3E-B8470557236B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3C43BF76-31B4-4E19-AF92-493BC67B164C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69E76205-496F-41B2-AA93-CEA7DB1CCFEA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70F3F32-FA99-4CFF-9101-2861C0C57F6A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D6325A1E-3F9A-445F-B942-89205B070061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B73661A3-57F5-4A25-B032-AAA4A2CFF5AF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E1412CB0-0105-46B6-8F7D-0874F87B95C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EAA3822-FDA0-46EF-9A7A-391BDEE68128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13722A3-49DA-4498-A38A-DF2AB5592A7E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8E56EBA-701C-4545-A1DE-AB42D128FA1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86160B72-BBE2-4E91-9EC8-A45C94FC1AD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81CCAE85-4968-4507-AFC7-EDEE0D67B35D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0CA65CD6-2B2C-420E-AB0C-B8FBA0B3C556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AC8489F-8D00-4154-AE2B-306BAD05EF61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0B00014E-E6BB-49D5-AC80-0F18DEF5626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BA497E37-61CE-4266-8E80-AB519C38706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6E297033-E22D-48EA-B0A4-DF1D373B3D8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BE57B1C7-7026-4CF9-A73D-8AF1FF2FE812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A6AE27C5-482B-4F5A-A42B-07F15E690B25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95C1518-3893-4E2F-83F6-53D33AD392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297D7DF4-24B4-483E-884A-50270D4A8D68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4D0F00AF-B670-4901-9551-E1E2491589A5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ADB42DB8-AB7E-4503-A7B6-9F6141FD844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65846EA5-C21A-4224-9B42-F8875DA173CD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2E1D6B88-A0F3-4C96-AEB0-CFADE34E7B62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EC0C6E7-48FA-4203-94F5-A91407124EFA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A4E9E8A6-E57A-4102-A145-7D5374F239C4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DAFE86C7-5909-4D37-A47E-BFF8566CFB0C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426700-390B-4868-9FBD-4D648D7C298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F41A7A5C-9AD8-4A1C-9E47-12388C5D9A57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6EF52547-E164-44AB-8C55-65B90C267A7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0466D1F7-1689-4423-8A41-6B7B0DF4820A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01B68CA2-FD24-4DD8-BF99-D9076C7BC8CB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0BA6D233-C0C5-430E-AD80-A331FE2A75F0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1C5AF7-D9DA-4FED-B92E-C48C66F692AA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44ACC4"/>
            </a:solidFill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AE7F83F5-3E96-4D1E-8DD8-06B86FCA91E0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A7ACAD25-7275-423E-B9B9-E26C67AF6568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EA17B118-736C-4DAD-AF2C-C412B50C3444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7084CD6-CEBA-4896-8AB4-8C289D09B295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E4D7FE4-FFAD-4A3A-B387-82ECB9375FE6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E5CC3662-47CC-4B4A-B80F-5F1D05D9A96A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44ACC4"/>
            </a:solidFill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6C389711-AA60-4DFC-AEE9-EEF0B0AFD5E7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44ACC4"/>
            </a:solidFill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C91C5927-A4CB-4DF8-9C73-E17DBA34E7F2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E55CBB59-8DC2-42BC-A9A1-AF7F9E825422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AD8FA717-0C56-42EE-9DB5-0D55555515DC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F83CB609-F816-484B-B335-05C5EB32367D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FF1CC165-712A-4240-AFDD-034577F73FFD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D01F2383-033B-43B0-BD70-713849EC036A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2BF7C81-0811-45DD-BF41-0C4C7D817D9E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D3DD025-DD33-4FD2-A524-709D4E485DE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CD6B8937-25BF-41E0-A43B-5A5113790B4F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89029662-3CCF-439A-B79A-49F60924AFA2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C7EE9E3-1E88-4276-87D2-749872F81D40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0F1604C5-127C-4BDC-97BA-E269840E6D02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7537C1E1-3314-4CA4-97D5-8C9B8FC5958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E14864E9-86E6-40A2-A10E-C87B292DD611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D95FAED9-6080-438C-883E-B723D00FF108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C8AE747A-A142-43C9-993C-FAE0BE7F1A5A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E8A0483-68D6-4D32-8487-DC0EF3120F6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52A938BF-624B-4CCF-A690-D95B992F581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4E9EFB72-77F5-4043-AA7C-9B1E26C7C07C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44ACC4"/>
            </a:solidFill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E45D064E-AB46-4679-89F0-FBCAF9E72526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94272622-74D1-4313-BDAE-AB6A7FC95F24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A1A021B9-2DED-4B86-8DD8-923AAE05531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F05DFB31-ACA2-45EE-BB9F-AA7B5305315E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C940138-63B2-4317-9F99-F51280C15C11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E3968075-80C7-485D-9258-0279781BBFF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4F940B94-7CD3-4C49-A888-57A6668F0BE8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85D74E3C-A168-435E-8159-0A4442DEA9A5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7BEF1B93-84BB-433B-80BD-5FA46EF7C207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817C8214-893D-432B-9341-9CE402ECACB6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A598A3D-50E6-43FE-A6F5-1655A77F25DB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C9AA6F8D-5376-4220-B840-DAC5E707B7C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2F4DFEA-78F7-4BC3-A633-553A81D966D0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2C66A418-F5B7-48D1-A16E-7110E0A5147B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CE914499-7DA5-4CDF-9C26-F3F0E1F18D68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235D0FF-97BF-4606-AFC1-ACDD7E01CF4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E36C542-E6FA-40B9-9255-4F52D2FFED54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915531B-16D1-4764-AB99-1BE28085B917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4A186E-D825-427A-841C-D59CFE5BC56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85489D77-044B-4644-A845-53BAF9135AA3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9294716A-724B-4078-B377-F59B4E01E01A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159502A6-6F07-4754-8574-89F40EC5C65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5E464FF5-0800-4C2F-B347-9C5DAF064819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7A7AA1F3-0D5D-46C9-BEF7-4140FD61BAF0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C1E7F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7BD6863F-6D6F-4D07-BA56-CBFBB9D99A0B}"/>
              </a:ext>
            </a:extLst>
          </p:cNvPr>
          <p:cNvSpPr/>
          <p:nvPr/>
        </p:nvSpPr>
        <p:spPr>
          <a:xfrm>
            <a:off x="3335141" y="3002821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76B7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593F7C5F-DE06-4860-8DE5-49F79330D043}"/>
              </a:ext>
            </a:extLst>
          </p:cNvPr>
          <p:cNvSpPr/>
          <p:nvPr/>
        </p:nvSpPr>
        <p:spPr>
          <a:xfrm>
            <a:off x="9875455" y="5279484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76B7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04FF6F6A-1815-4931-A9FE-8EF30A43A925}"/>
              </a:ext>
            </a:extLst>
          </p:cNvPr>
          <p:cNvSpPr/>
          <p:nvPr/>
        </p:nvSpPr>
        <p:spPr>
          <a:xfrm>
            <a:off x="5457526" y="2546030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76B7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C3623F03-097B-42A1-A53D-857F5343E7ED}"/>
              </a:ext>
            </a:extLst>
          </p:cNvPr>
          <p:cNvSpPr txBox="1"/>
          <p:nvPr/>
        </p:nvSpPr>
        <p:spPr>
          <a:xfrm>
            <a:off x="1828800" y="533589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276B7B"/>
                </a:solidFill>
                <a:latin typeface="+mn-lt"/>
              </a:rPr>
              <a:t>World map slide</a:t>
            </a:r>
            <a:endParaRPr lang="ko-KR" altLang="en-US" sz="2800" b="0" dirty="0">
              <a:solidFill>
                <a:srgbClr val="276B7B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6B45546-FF82-45F9-A34D-5883957FA82B}"/>
              </a:ext>
            </a:extLst>
          </p:cNvPr>
          <p:cNvSpPr txBox="1"/>
          <p:nvPr/>
        </p:nvSpPr>
        <p:spPr>
          <a:xfrm>
            <a:off x="2006599" y="1506558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b="0" dirty="0">
                <a:solidFill>
                  <a:srgbClr val="276B7B"/>
                </a:solidFill>
                <a:latin typeface="+mj-lt"/>
              </a:rPr>
              <a:t>Contents</a:t>
            </a:r>
            <a:endParaRPr lang="ko-KR" altLang="en-US" b="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03D5FE-B5D0-4B51-B561-7F5E354647F8}"/>
              </a:ext>
            </a:extLst>
          </p:cNvPr>
          <p:cNvSpPr txBox="1"/>
          <p:nvPr/>
        </p:nvSpPr>
        <p:spPr>
          <a:xfrm>
            <a:off x="2006599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76B7B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76B7B"/>
                </a:solidFill>
              </a:rPr>
              <a:t>dolor sit </a:t>
            </a:r>
            <a:r>
              <a:rPr lang="en-US" altLang="ko-KR" sz="1600" dirty="0" err="1">
                <a:solidFill>
                  <a:srgbClr val="276B7B"/>
                </a:solidFill>
              </a:rPr>
              <a:t>amet</a:t>
            </a:r>
            <a:endParaRPr lang="en-US" altLang="ko-KR" sz="1600" dirty="0">
              <a:solidFill>
                <a:srgbClr val="276B7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76B7B"/>
                </a:solidFill>
              </a:rPr>
              <a:t>Consectetur</a:t>
            </a:r>
            <a:endParaRPr lang="en-US" altLang="ko-KR" sz="1600" dirty="0">
              <a:solidFill>
                <a:srgbClr val="276B7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76B7B"/>
                </a:solidFill>
              </a:rPr>
              <a:t>adipisicing</a:t>
            </a:r>
            <a:endParaRPr lang="en-US" altLang="ko-KR" sz="1600" dirty="0">
              <a:solidFill>
                <a:srgbClr val="276B7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76B7B"/>
                </a:solidFill>
              </a:rPr>
              <a:t>elit</a:t>
            </a:r>
            <a:r>
              <a:rPr lang="en-US" altLang="ko-KR" sz="1600" dirty="0">
                <a:solidFill>
                  <a:srgbClr val="276B7B"/>
                </a:solidFill>
              </a:rPr>
              <a:t>, sed do </a:t>
            </a:r>
            <a:r>
              <a:rPr lang="en-US" altLang="ko-KR" sz="1600" dirty="0" err="1">
                <a:solidFill>
                  <a:srgbClr val="276B7B"/>
                </a:solidFill>
              </a:rPr>
              <a:t>eiusmod</a:t>
            </a:r>
            <a:endParaRPr lang="en-US" altLang="ko-KR" sz="1600" dirty="0">
              <a:solidFill>
                <a:srgbClr val="276B7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76B7B"/>
                </a:solidFill>
              </a:rPr>
              <a:t>tempor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incididunt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ut</a:t>
            </a:r>
            <a:endParaRPr lang="ko-KR" altLang="en-US" sz="1600" dirty="0">
              <a:solidFill>
                <a:srgbClr val="276B7B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14A0781-C411-474A-8687-A6BB309734F5}"/>
              </a:ext>
            </a:extLst>
          </p:cNvPr>
          <p:cNvSpPr/>
          <p:nvPr/>
        </p:nvSpPr>
        <p:spPr>
          <a:xfrm>
            <a:off x="2006598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76B7B"/>
                </a:solidFill>
              </a:rPr>
              <a:t>Lorem ipsum</a:t>
            </a:r>
            <a:endParaRPr lang="ko-KR" altLang="en-US" sz="2400" dirty="0">
              <a:solidFill>
                <a:srgbClr val="276B7B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0EE8561-740B-404C-B7EC-98ED1838049A}"/>
              </a:ext>
            </a:extLst>
          </p:cNvPr>
          <p:cNvSpPr/>
          <p:nvPr/>
        </p:nvSpPr>
        <p:spPr>
          <a:xfrm>
            <a:off x="2006598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76B7B"/>
                </a:solidFill>
              </a:rPr>
              <a:t>01</a:t>
            </a:r>
            <a:endParaRPr lang="ko-KR" altLang="en-US" sz="2400" dirty="0">
              <a:solidFill>
                <a:srgbClr val="276B7B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202FBE-5A71-445D-8473-62D12B3A866E}"/>
              </a:ext>
            </a:extLst>
          </p:cNvPr>
          <p:cNvSpPr txBox="1"/>
          <p:nvPr/>
        </p:nvSpPr>
        <p:spPr>
          <a:xfrm>
            <a:off x="4750204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76B7B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76B7B"/>
                </a:solidFill>
              </a:rPr>
              <a:t>dolor sit </a:t>
            </a:r>
            <a:r>
              <a:rPr lang="en-US" altLang="ko-KR" sz="1600" dirty="0" err="1">
                <a:solidFill>
                  <a:srgbClr val="276B7B"/>
                </a:solidFill>
              </a:rPr>
              <a:t>amet</a:t>
            </a:r>
            <a:endParaRPr lang="en-US" altLang="ko-KR" sz="1600" dirty="0">
              <a:solidFill>
                <a:srgbClr val="276B7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76B7B"/>
                </a:solidFill>
              </a:rPr>
              <a:t>Consectetur</a:t>
            </a:r>
            <a:endParaRPr lang="en-US" altLang="ko-KR" sz="1600" dirty="0">
              <a:solidFill>
                <a:srgbClr val="276B7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76B7B"/>
                </a:solidFill>
              </a:rPr>
              <a:t>adipisicing</a:t>
            </a:r>
            <a:endParaRPr lang="en-US" altLang="ko-KR" sz="1600" dirty="0">
              <a:solidFill>
                <a:srgbClr val="276B7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76B7B"/>
                </a:solidFill>
              </a:rPr>
              <a:t>elit</a:t>
            </a:r>
            <a:r>
              <a:rPr lang="en-US" altLang="ko-KR" sz="1600" dirty="0">
                <a:solidFill>
                  <a:srgbClr val="276B7B"/>
                </a:solidFill>
              </a:rPr>
              <a:t>, sed do </a:t>
            </a:r>
            <a:r>
              <a:rPr lang="en-US" altLang="ko-KR" sz="1600" dirty="0" err="1">
                <a:solidFill>
                  <a:srgbClr val="276B7B"/>
                </a:solidFill>
              </a:rPr>
              <a:t>eiusmod</a:t>
            </a:r>
            <a:endParaRPr lang="en-US" altLang="ko-KR" sz="1600" dirty="0">
              <a:solidFill>
                <a:srgbClr val="276B7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76B7B"/>
                </a:solidFill>
              </a:rPr>
              <a:t>tempor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incididunt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ut</a:t>
            </a:r>
            <a:endParaRPr lang="ko-KR" altLang="en-US" sz="1600" dirty="0">
              <a:solidFill>
                <a:srgbClr val="276B7B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7C22B0F-B0C1-4F17-BD75-164353F9D75B}"/>
              </a:ext>
            </a:extLst>
          </p:cNvPr>
          <p:cNvSpPr/>
          <p:nvPr/>
        </p:nvSpPr>
        <p:spPr>
          <a:xfrm>
            <a:off x="4750203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76B7B"/>
                </a:solidFill>
              </a:rPr>
              <a:t>Lorem ipsum</a:t>
            </a:r>
            <a:endParaRPr lang="ko-KR" altLang="en-US" sz="2400" dirty="0">
              <a:solidFill>
                <a:srgbClr val="276B7B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CB1516C-7BA1-4E22-B071-9BF52DDCC769}"/>
              </a:ext>
            </a:extLst>
          </p:cNvPr>
          <p:cNvSpPr/>
          <p:nvPr/>
        </p:nvSpPr>
        <p:spPr>
          <a:xfrm>
            <a:off x="4750203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76B7B"/>
                </a:solidFill>
              </a:rPr>
              <a:t>02</a:t>
            </a:r>
            <a:endParaRPr lang="ko-KR" altLang="en-US" sz="2400" dirty="0">
              <a:solidFill>
                <a:srgbClr val="276B7B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213FBCA-37A8-4C8A-8F16-005FD9447BB8}"/>
              </a:ext>
            </a:extLst>
          </p:cNvPr>
          <p:cNvSpPr txBox="1"/>
          <p:nvPr/>
        </p:nvSpPr>
        <p:spPr>
          <a:xfrm>
            <a:off x="7654043" y="3779994"/>
            <a:ext cx="2531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76B7B"/>
                </a:solidFill>
              </a:rPr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>
                <a:solidFill>
                  <a:srgbClr val="276B7B"/>
                </a:solidFill>
              </a:rPr>
              <a:t>dolor sit </a:t>
            </a:r>
            <a:r>
              <a:rPr lang="en-US" altLang="ko-KR" sz="1600" dirty="0" err="1">
                <a:solidFill>
                  <a:srgbClr val="276B7B"/>
                </a:solidFill>
              </a:rPr>
              <a:t>amet</a:t>
            </a:r>
            <a:endParaRPr lang="en-US" altLang="ko-KR" sz="1600" dirty="0">
              <a:solidFill>
                <a:srgbClr val="276B7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76B7B"/>
                </a:solidFill>
              </a:rPr>
              <a:t>Consectetur</a:t>
            </a:r>
            <a:endParaRPr lang="en-US" altLang="ko-KR" sz="1600" dirty="0">
              <a:solidFill>
                <a:srgbClr val="276B7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76B7B"/>
                </a:solidFill>
              </a:rPr>
              <a:t>adipisicing</a:t>
            </a:r>
            <a:endParaRPr lang="en-US" altLang="ko-KR" sz="1600" dirty="0">
              <a:solidFill>
                <a:srgbClr val="276B7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76B7B"/>
                </a:solidFill>
              </a:rPr>
              <a:t>elit</a:t>
            </a:r>
            <a:r>
              <a:rPr lang="en-US" altLang="ko-KR" sz="1600" dirty="0">
                <a:solidFill>
                  <a:srgbClr val="276B7B"/>
                </a:solidFill>
              </a:rPr>
              <a:t>, sed do </a:t>
            </a:r>
            <a:r>
              <a:rPr lang="en-US" altLang="ko-KR" sz="1600" dirty="0" err="1">
                <a:solidFill>
                  <a:srgbClr val="276B7B"/>
                </a:solidFill>
              </a:rPr>
              <a:t>eiusmod</a:t>
            </a:r>
            <a:endParaRPr lang="en-US" altLang="ko-KR" sz="1600" dirty="0">
              <a:solidFill>
                <a:srgbClr val="276B7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rgbClr val="276B7B"/>
                </a:solidFill>
              </a:rPr>
              <a:t>tempor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incididunt</a:t>
            </a:r>
            <a:r>
              <a:rPr lang="en-US" altLang="ko-KR" sz="1600" dirty="0">
                <a:solidFill>
                  <a:srgbClr val="276B7B"/>
                </a:solidFill>
              </a:rPr>
              <a:t> </a:t>
            </a:r>
            <a:r>
              <a:rPr lang="en-US" altLang="ko-KR" sz="1600" dirty="0" err="1">
                <a:solidFill>
                  <a:srgbClr val="276B7B"/>
                </a:solidFill>
              </a:rPr>
              <a:t>ut</a:t>
            </a:r>
            <a:endParaRPr lang="ko-KR" altLang="en-US" sz="1600" dirty="0">
              <a:solidFill>
                <a:srgbClr val="276B7B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E6195C2-D6BE-40EC-9EE4-9388D29C8F0E}"/>
              </a:ext>
            </a:extLst>
          </p:cNvPr>
          <p:cNvSpPr/>
          <p:nvPr/>
        </p:nvSpPr>
        <p:spPr>
          <a:xfrm>
            <a:off x="7654042" y="3301164"/>
            <a:ext cx="25313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76B7B"/>
                </a:solidFill>
              </a:rPr>
              <a:t>Lorem ipsum</a:t>
            </a:r>
            <a:endParaRPr lang="ko-KR" altLang="en-US" sz="2400" dirty="0">
              <a:solidFill>
                <a:srgbClr val="276B7B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031E137-0B3A-4438-9602-6458D6D6F02B}"/>
              </a:ext>
            </a:extLst>
          </p:cNvPr>
          <p:cNvSpPr/>
          <p:nvPr/>
        </p:nvSpPr>
        <p:spPr>
          <a:xfrm>
            <a:off x="7654042" y="2876051"/>
            <a:ext cx="868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276B7B"/>
                </a:solidFill>
              </a:rPr>
              <a:t>03</a:t>
            </a:r>
            <a:endParaRPr lang="ko-KR" altLang="en-US" sz="2400" dirty="0">
              <a:solidFill>
                <a:srgbClr val="276B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14423BC-2DB0-47B9-B608-1B0E51C9742A}"/>
              </a:ext>
            </a:extLst>
          </p:cNvPr>
          <p:cNvSpPr txBox="1"/>
          <p:nvPr/>
        </p:nvSpPr>
        <p:spPr>
          <a:xfrm>
            <a:off x="1569822" y="3429000"/>
            <a:ext cx="2704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76B7B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276B7B"/>
                </a:solidFill>
              </a:rPr>
              <a:t>Mobile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4D334A-838F-4CBF-8325-52F5587AFEEA}"/>
              </a:ext>
            </a:extLst>
          </p:cNvPr>
          <p:cNvSpPr txBox="1"/>
          <p:nvPr/>
        </p:nvSpPr>
        <p:spPr>
          <a:xfrm>
            <a:off x="1569822" y="4506218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76B7B"/>
                </a:solidFill>
              </a:rPr>
              <a:t>amet</a:t>
            </a:r>
            <a:r>
              <a:rPr lang="en-US" altLang="ko-KR" sz="1200" dirty="0">
                <a:solidFill>
                  <a:srgbClr val="276B7B"/>
                </a:solidFill>
              </a:rPr>
              <a:t>, </a:t>
            </a:r>
            <a:r>
              <a:rPr lang="en-US" altLang="ko-KR" sz="12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adipiscing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elit</a:t>
            </a:r>
            <a:r>
              <a:rPr lang="en-US" altLang="ko-KR" sz="1200" dirty="0">
                <a:solidFill>
                  <a:srgbClr val="276B7B"/>
                </a:solidFill>
              </a:rPr>
              <a:t>, sed do </a:t>
            </a:r>
            <a:r>
              <a:rPr lang="en-US" altLang="ko-KR" sz="1200" dirty="0" err="1">
                <a:solidFill>
                  <a:srgbClr val="276B7B"/>
                </a:solidFill>
              </a:rPr>
              <a:t>eiusmod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tempor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incididunt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ut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labore</a:t>
            </a:r>
            <a:r>
              <a:rPr lang="en-US" altLang="ko-KR" sz="1200" dirty="0">
                <a:solidFill>
                  <a:srgbClr val="276B7B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76B7B"/>
                </a:solidFill>
              </a:rPr>
              <a:t>aliqua</a:t>
            </a:r>
            <a:r>
              <a:rPr lang="en-US" altLang="ko-KR" sz="1200" dirty="0">
                <a:solidFill>
                  <a:srgbClr val="276B7B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76B7B"/>
                </a:solidFill>
              </a:rPr>
              <a:t>Ut </a:t>
            </a:r>
            <a:r>
              <a:rPr lang="en-US" altLang="ko-KR" sz="1200" dirty="0" err="1">
                <a:solidFill>
                  <a:srgbClr val="276B7B"/>
                </a:solidFill>
              </a:rPr>
              <a:t>enim</a:t>
            </a:r>
            <a:r>
              <a:rPr lang="en-US" altLang="ko-KR" sz="1200" dirty="0">
                <a:solidFill>
                  <a:srgbClr val="276B7B"/>
                </a:solidFill>
              </a:rPr>
              <a:t> ad minim </a:t>
            </a:r>
            <a:r>
              <a:rPr lang="en-US" altLang="ko-KR" sz="1200" dirty="0" err="1">
                <a:solidFill>
                  <a:srgbClr val="276B7B"/>
                </a:solidFill>
              </a:rPr>
              <a:t>veniam</a:t>
            </a:r>
            <a:r>
              <a:rPr lang="en-US" altLang="ko-KR" sz="1200" dirty="0">
                <a:solidFill>
                  <a:srgbClr val="276B7B"/>
                </a:solidFill>
              </a:rPr>
              <a:t>, </a:t>
            </a:r>
            <a:r>
              <a:rPr lang="en-US" altLang="ko-KR" sz="1200" dirty="0" err="1">
                <a:solidFill>
                  <a:srgbClr val="276B7B"/>
                </a:solidFill>
              </a:rPr>
              <a:t>quis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nostrud</a:t>
            </a:r>
            <a:r>
              <a:rPr lang="en-US" altLang="ko-KR" sz="1200" dirty="0">
                <a:solidFill>
                  <a:srgbClr val="276B7B"/>
                </a:solidFill>
              </a:rPr>
              <a:t> exercitation </a:t>
            </a:r>
            <a:r>
              <a:rPr lang="en-US" altLang="ko-KR" sz="1200" dirty="0" err="1">
                <a:solidFill>
                  <a:srgbClr val="276B7B"/>
                </a:solidFill>
              </a:rPr>
              <a:t>ullamco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laboris</a:t>
            </a:r>
            <a:r>
              <a:rPr lang="en-US" altLang="ko-KR" sz="1200" dirty="0">
                <a:solidFill>
                  <a:srgbClr val="276B7B"/>
                </a:solidFill>
              </a:rPr>
              <a:t> nisi </a:t>
            </a:r>
            <a:r>
              <a:rPr lang="en-US" altLang="ko-KR" sz="1200" dirty="0" err="1">
                <a:solidFill>
                  <a:srgbClr val="276B7B"/>
                </a:solidFill>
              </a:rPr>
              <a:t>ut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aliquip</a:t>
            </a:r>
            <a:r>
              <a:rPr lang="en-US" altLang="ko-KR" sz="1200" dirty="0">
                <a:solidFill>
                  <a:srgbClr val="276B7B"/>
                </a:solidFill>
              </a:rPr>
              <a:t> ex </a:t>
            </a:r>
            <a:r>
              <a:rPr lang="en-US" altLang="ko-KR" sz="1200" dirty="0" err="1">
                <a:solidFill>
                  <a:srgbClr val="276B7B"/>
                </a:solidFill>
              </a:rPr>
              <a:t>ea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commodo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consequat</a:t>
            </a:r>
            <a:r>
              <a:rPr lang="en-US" altLang="ko-KR" sz="1200" dirty="0">
                <a:solidFill>
                  <a:srgbClr val="276B7B"/>
                </a:solidFill>
              </a:rPr>
              <a:t>. Duis </a:t>
            </a:r>
            <a:r>
              <a:rPr lang="en-US" altLang="ko-KR" sz="1200" dirty="0" err="1">
                <a:solidFill>
                  <a:srgbClr val="276B7B"/>
                </a:solidFill>
              </a:rPr>
              <a:t>aute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irure</a:t>
            </a:r>
            <a:r>
              <a:rPr lang="en-US" altLang="ko-KR" sz="1200" dirty="0">
                <a:solidFill>
                  <a:srgbClr val="276B7B"/>
                </a:solidFill>
              </a:rPr>
              <a:t> dolor in </a:t>
            </a:r>
            <a:r>
              <a:rPr lang="en-US" altLang="ko-KR" sz="1200" dirty="0" err="1">
                <a:solidFill>
                  <a:srgbClr val="276B7B"/>
                </a:solidFill>
              </a:rPr>
              <a:t>reprehenderit</a:t>
            </a:r>
            <a:r>
              <a:rPr lang="en-US" altLang="ko-KR" sz="1200" dirty="0">
                <a:solidFill>
                  <a:srgbClr val="276B7B"/>
                </a:solidFill>
              </a:rPr>
              <a:t> in </a:t>
            </a:r>
            <a:r>
              <a:rPr lang="en-US" altLang="ko-KR" sz="1200" dirty="0" err="1">
                <a:solidFill>
                  <a:srgbClr val="276B7B"/>
                </a:solidFill>
              </a:rPr>
              <a:t>voluptate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velit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esse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cillum</a:t>
            </a:r>
            <a:r>
              <a:rPr lang="en-US" altLang="ko-KR" sz="1200" dirty="0">
                <a:solidFill>
                  <a:srgbClr val="276B7B"/>
                </a:solidFill>
              </a:rPr>
              <a:t> dolore </a:t>
            </a:r>
            <a:r>
              <a:rPr lang="en-US" altLang="ko-KR" sz="1200" dirty="0" err="1">
                <a:solidFill>
                  <a:srgbClr val="276B7B"/>
                </a:solidFill>
              </a:rPr>
              <a:t>eu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fugiat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nulla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pariatur</a:t>
            </a:r>
            <a:r>
              <a:rPr lang="en-US" altLang="ko-KR" sz="1200" dirty="0">
                <a:solidFill>
                  <a:srgbClr val="276B7B"/>
                </a:solidFill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700E248-DB68-46C9-8E11-90BB90C08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5409" y="5715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8CF271E-1F2A-402A-A464-39D2A18629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67EF6B7-FA5A-4D28-A7BA-4E01D2195C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999" y="8400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71A867-FB41-40C0-B6B0-A38C2DC5DF7E}"/>
              </a:ext>
            </a:extLst>
          </p:cNvPr>
          <p:cNvSpPr txBox="1"/>
          <p:nvPr/>
        </p:nvSpPr>
        <p:spPr>
          <a:xfrm>
            <a:off x="1114743" y="3429000"/>
            <a:ext cx="2704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76B7B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276B7B"/>
                </a:solidFill>
              </a:rPr>
              <a:t>Tablet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CD76CB-C1A2-4DA1-978B-BE4DA075348B}"/>
              </a:ext>
            </a:extLst>
          </p:cNvPr>
          <p:cNvSpPr txBox="1"/>
          <p:nvPr/>
        </p:nvSpPr>
        <p:spPr>
          <a:xfrm>
            <a:off x="1114743" y="4506218"/>
            <a:ext cx="50176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76B7B"/>
                </a:solidFill>
              </a:rPr>
              <a:t>amet</a:t>
            </a:r>
            <a:r>
              <a:rPr lang="en-US" altLang="ko-KR" sz="1200" dirty="0">
                <a:solidFill>
                  <a:srgbClr val="276B7B"/>
                </a:solidFill>
              </a:rPr>
              <a:t>, </a:t>
            </a:r>
            <a:r>
              <a:rPr lang="en-US" altLang="ko-KR" sz="12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adipiscing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elit</a:t>
            </a:r>
            <a:r>
              <a:rPr lang="en-US" altLang="ko-KR" sz="1200" dirty="0">
                <a:solidFill>
                  <a:srgbClr val="276B7B"/>
                </a:solidFill>
              </a:rPr>
              <a:t>, sed do </a:t>
            </a:r>
            <a:r>
              <a:rPr lang="en-US" altLang="ko-KR" sz="1200" dirty="0" err="1">
                <a:solidFill>
                  <a:srgbClr val="276B7B"/>
                </a:solidFill>
              </a:rPr>
              <a:t>eiusmod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tempor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incididunt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ut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labore</a:t>
            </a:r>
            <a:r>
              <a:rPr lang="en-US" altLang="ko-KR" sz="1200" dirty="0">
                <a:solidFill>
                  <a:srgbClr val="276B7B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76B7B"/>
                </a:solidFill>
              </a:rPr>
              <a:t>aliqua</a:t>
            </a:r>
            <a:r>
              <a:rPr lang="en-US" altLang="ko-KR" sz="1200" dirty="0">
                <a:solidFill>
                  <a:srgbClr val="276B7B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76B7B"/>
                </a:solidFill>
              </a:rPr>
              <a:t>Ut </a:t>
            </a:r>
            <a:r>
              <a:rPr lang="en-US" altLang="ko-KR" sz="1200" dirty="0" err="1">
                <a:solidFill>
                  <a:srgbClr val="276B7B"/>
                </a:solidFill>
              </a:rPr>
              <a:t>enim</a:t>
            </a:r>
            <a:r>
              <a:rPr lang="en-US" altLang="ko-KR" sz="1200" dirty="0">
                <a:solidFill>
                  <a:srgbClr val="276B7B"/>
                </a:solidFill>
              </a:rPr>
              <a:t> ad minim </a:t>
            </a:r>
            <a:r>
              <a:rPr lang="en-US" altLang="ko-KR" sz="1200" dirty="0" err="1">
                <a:solidFill>
                  <a:srgbClr val="276B7B"/>
                </a:solidFill>
              </a:rPr>
              <a:t>veniam</a:t>
            </a:r>
            <a:r>
              <a:rPr lang="en-US" altLang="ko-KR" sz="1200" dirty="0">
                <a:solidFill>
                  <a:srgbClr val="276B7B"/>
                </a:solidFill>
              </a:rPr>
              <a:t>, </a:t>
            </a:r>
            <a:r>
              <a:rPr lang="en-US" altLang="ko-KR" sz="1200" dirty="0" err="1">
                <a:solidFill>
                  <a:srgbClr val="276B7B"/>
                </a:solidFill>
              </a:rPr>
              <a:t>quis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nostrud</a:t>
            </a:r>
            <a:r>
              <a:rPr lang="en-US" altLang="ko-KR" sz="1200" dirty="0">
                <a:solidFill>
                  <a:srgbClr val="276B7B"/>
                </a:solidFill>
              </a:rPr>
              <a:t> exercitation </a:t>
            </a:r>
            <a:r>
              <a:rPr lang="en-US" altLang="ko-KR" sz="1200" dirty="0" err="1">
                <a:solidFill>
                  <a:srgbClr val="276B7B"/>
                </a:solidFill>
              </a:rPr>
              <a:t>ullamco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laboris</a:t>
            </a:r>
            <a:r>
              <a:rPr lang="en-US" altLang="ko-KR" sz="1200" dirty="0">
                <a:solidFill>
                  <a:srgbClr val="276B7B"/>
                </a:solidFill>
              </a:rPr>
              <a:t> nisi </a:t>
            </a:r>
            <a:r>
              <a:rPr lang="en-US" altLang="ko-KR" sz="1200" dirty="0" err="1">
                <a:solidFill>
                  <a:srgbClr val="276B7B"/>
                </a:solidFill>
              </a:rPr>
              <a:t>ut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aliquip</a:t>
            </a:r>
            <a:r>
              <a:rPr lang="en-US" altLang="ko-KR" sz="1200" dirty="0">
                <a:solidFill>
                  <a:srgbClr val="276B7B"/>
                </a:solidFill>
              </a:rPr>
              <a:t> ex </a:t>
            </a:r>
            <a:r>
              <a:rPr lang="en-US" altLang="ko-KR" sz="1200" dirty="0" err="1">
                <a:solidFill>
                  <a:srgbClr val="276B7B"/>
                </a:solidFill>
              </a:rPr>
              <a:t>ea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commodo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consequat</a:t>
            </a:r>
            <a:r>
              <a:rPr lang="en-US" altLang="ko-KR" sz="1200" dirty="0">
                <a:solidFill>
                  <a:srgbClr val="276B7B"/>
                </a:solidFill>
              </a:rPr>
              <a:t>. Duis </a:t>
            </a:r>
            <a:r>
              <a:rPr lang="en-US" altLang="ko-KR" sz="1200" dirty="0" err="1">
                <a:solidFill>
                  <a:srgbClr val="276B7B"/>
                </a:solidFill>
              </a:rPr>
              <a:t>aute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irure</a:t>
            </a:r>
            <a:r>
              <a:rPr lang="en-US" altLang="ko-KR" sz="1200" dirty="0">
                <a:solidFill>
                  <a:srgbClr val="276B7B"/>
                </a:solidFill>
              </a:rPr>
              <a:t> dolor in </a:t>
            </a:r>
            <a:r>
              <a:rPr lang="en-US" altLang="ko-KR" sz="1200" dirty="0" err="1">
                <a:solidFill>
                  <a:srgbClr val="276B7B"/>
                </a:solidFill>
              </a:rPr>
              <a:t>reprehenderit</a:t>
            </a:r>
            <a:r>
              <a:rPr lang="en-US" altLang="ko-KR" sz="1200" dirty="0">
                <a:solidFill>
                  <a:srgbClr val="276B7B"/>
                </a:solidFill>
              </a:rPr>
              <a:t> in </a:t>
            </a:r>
            <a:r>
              <a:rPr lang="en-US" altLang="ko-KR" sz="1200" dirty="0" err="1">
                <a:solidFill>
                  <a:srgbClr val="276B7B"/>
                </a:solidFill>
              </a:rPr>
              <a:t>voluptate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velit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esse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cillum</a:t>
            </a:r>
            <a:r>
              <a:rPr lang="en-US" altLang="ko-KR" sz="1200" dirty="0">
                <a:solidFill>
                  <a:srgbClr val="276B7B"/>
                </a:solidFill>
              </a:rPr>
              <a:t> dolore </a:t>
            </a:r>
            <a:r>
              <a:rPr lang="en-US" altLang="ko-KR" sz="1200" dirty="0" err="1">
                <a:solidFill>
                  <a:srgbClr val="276B7B"/>
                </a:solidFill>
              </a:rPr>
              <a:t>eu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fugiat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nulla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pariatur</a:t>
            </a:r>
            <a:r>
              <a:rPr lang="en-US" altLang="ko-KR" sz="1200" dirty="0">
                <a:solidFill>
                  <a:srgbClr val="276B7B"/>
                </a:solidFill>
              </a:rPr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E3BDB1C-DEFA-476D-8F3E-0F5D20DE3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545" y="495300"/>
            <a:ext cx="4623712" cy="5943600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4B9CE6B-E575-48BC-AD5E-4F0F8939AC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717504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2EAB15-B972-4219-AFA6-24BC6D4DDC12}"/>
              </a:ext>
            </a:extLst>
          </p:cNvPr>
          <p:cNvSpPr txBox="1"/>
          <p:nvPr/>
        </p:nvSpPr>
        <p:spPr>
          <a:xfrm>
            <a:off x="972946" y="1453545"/>
            <a:ext cx="3395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276B7B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276B7B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20F1F4-3528-4222-BAEA-470EC8A6D71E}"/>
              </a:ext>
            </a:extLst>
          </p:cNvPr>
          <p:cNvSpPr txBox="1"/>
          <p:nvPr/>
        </p:nvSpPr>
        <p:spPr>
          <a:xfrm>
            <a:off x="972946" y="2500442"/>
            <a:ext cx="339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76B7B"/>
                </a:solidFill>
              </a:rPr>
              <a:t>amet</a:t>
            </a:r>
            <a:r>
              <a:rPr lang="en-US" altLang="ko-KR" sz="1200" dirty="0">
                <a:solidFill>
                  <a:srgbClr val="276B7B"/>
                </a:solidFill>
              </a:rPr>
              <a:t>, </a:t>
            </a:r>
            <a:r>
              <a:rPr lang="en-US" altLang="ko-KR" sz="12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adipiscing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elit</a:t>
            </a:r>
            <a:r>
              <a:rPr lang="en-US" altLang="ko-KR" sz="1200" dirty="0">
                <a:solidFill>
                  <a:srgbClr val="276B7B"/>
                </a:solidFill>
              </a:rPr>
              <a:t>, sed do </a:t>
            </a:r>
            <a:r>
              <a:rPr lang="en-US" altLang="ko-KR" sz="1200" dirty="0" err="1">
                <a:solidFill>
                  <a:srgbClr val="276B7B"/>
                </a:solidFill>
              </a:rPr>
              <a:t>eiusmod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tempor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incididunt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ut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labore</a:t>
            </a:r>
            <a:r>
              <a:rPr lang="en-US" altLang="ko-KR" sz="1200" dirty="0">
                <a:solidFill>
                  <a:srgbClr val="276B7B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276B7B"/>
                </a:solidFill>
              </a:rPr>
              <a:t>aliqua</a:t>
            </a:r>
            <a:r>
              <a:rPr lang="en-US" altLang="ko-KR" sz="1200" dirty="0">
                <a:solidFill>
                  <a:srgbClr val="276B7B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276B7B"/>
                </a:solidFill>
              </a:rPr>
              <a:t>Ut </a:t>
            </a:r>
            <a:r>
              <a:rPr lang="en-US" altLang="ko-KR" sz="1200" dirty="0" err="1">
                <a:solidFill>
                  <a:srgbClr val="276B7B"/>
                </a:solidFill>
              </a:rPr>
              <a:t>enim</a:t>
            </a:r>
            <a:r>
              <a:rPr lang="en-US" altLang="ko-KR" sz="1200" dirty="0">
                <a:solidFill>
                  <a:srgbClr val="276B7B"/>
                </a:solidFill>
              </a:rPr>
              <a:t> ad minim </a:t>
            </a:r>
            <a:r>
              <a:rPr lang="en-US" altLang="ko-KR" sz="1200" dirty="0" err="1">
                <a:solidFill>
                  <a:srgbClr val="276B7B"/>
                </a:solidFill>
              </a:rPr>
              <a:t>veniam</a:t>
            </a:r>
            <a:r>
              <a:rPr lang="en-US" altLang="ko-KR" sz="1200" dirty="0">
                <a:solidFill>
                  <a:srgbClr val="276B7B"/>
                </a:solidFill>
              </a:rPr>
              <a:t>, </a:t>
            </a:r>
            <a:r>
              <a:rPr lang="en-US" altLang="ko-KR" sz="1200" dirty="0" err="1">
                <a:solidFill>
                  <a:srgbClr val="276B7B"/>
                </a:solidFill>
              </a:rPr>
              <a:t>quis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nostrud</a:t>
            </a:r>
            <a:r>
              <a:rPr lang="en-US" altLang="ko-KR" sz="1200" dirty="0">
                <a:solidFill>
                  <a:srgbClr val="276B7B"/>
                </a:solidFill>
              </a:rPr>
              <a:t> exercitation </a:t>
            </a:r>
            <a:r>
              <a:rPr lang="en-US" altLang="ko-KR" sz="1200" dirty="0" err="1">
                <a:solidFill>
                  <a:srgbClr val="276B7B"/>
                </a:solidFill>
              </a:rPr>
              <a:t>ullamco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laboris</a:t>
            </a:r>
            <a:r>
              <a:rPr lang="en-US" altLang="ko-KR" sz="1200" dirty="0">
                <a:solidFill>
                  <a:srgbClr val="276B7B"/>
                </a:solidFill>
              </a:rPr>
              <a:t> nisi </a:t>
            </a:r>
            <a:r>
              <a:rPr lang="en-US" altLang="ko-KR" sz="1200" dirty="0" err="1">
                <a:solidFill>
                  <a:srgbClr val="276B7B"/>
                </a:solidFill>
              </a:rPr>
              <a:t>ut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aliquip</a:t>
            </a:r>
            <a:r>
              <a:rPr lang="en-US" altLang="ko-KR" sz="1200" dirty="0">
                <a:solidFill>
                  <a:srgbClr val="276B7B"/>
                </a:solidFill>
              </a:rPr>
              <a:t> ex </a:t>
            </a:r>
            <a:r>
              <a:rPr lang="en-US" altLang="ko-KR" sz="1200" dirty="0" err="1">
                <a:solidFill>
                  <a:srgbClr val="276B7B"/>
                </a:solidFill>
              </a:rPr>
              <a:t>ea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commodo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consequat</a:t>
            </a:r>
            <a:r>
              <a:rPr lang="en-US" altLang="ko-KR" sz="1200" dirty="0">
                <a:solidFill>
                  <a:srgbClr val="276B7B"/>
                </a:solidFill>
              </a:rPr>
              <a:t>. Duis </a:t>
            </a:r>
            <a:r>
              <a:rPr lang="en-US" altLang="ko-KR" sz="1200" dirty="0" err="1">
                <a:solidFill>
                  <a:srgbClr val="276B7B"/>
                </a:solidFill>
              </a:rPr>
              <a:t>aute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irure</a:t>
            </a:r>
            <a:r>
              <a:rPr lang="en-US" altLang="ko-KR" sz="1200" dirty="0">
                <a:solidFill>
                  <a:srgbClr val="276B7B"/>
                </a:solidFill>
              </a:rPr>
              <a:t> dolor in </a:t>
            </a:r>
            <a:r>
              <a:rPr lang="en-US" altLang="ko-KR" sz="1200" dirty="0" err="1">
                <a:solidFill>
                  <a:srgbClr val="276B7B"/>
                </a:solidFill>
              </a:rPr>
              <a:t>reprehenderit</a:t>
            </a:r>
            <a:r>
              <a:rPr lang="en-US" altLang="ko-KR" sz="1200" dirty="0">
                <a:solidFill>
                  <a:srgbClr val="276B7B"/>
                </a:solidFill>
              </a:rPr>
              <a:t> in </a:t>
            </a:r>
            <a:r>
              <a:rPr lang="en-US" altLang="ko-KR" sz="1200" dirty="0" err="1">
                <a:solidFill>
                  <a:srgbClr val="276B7B"/>
                </a:solidFill>
              </a:rPr>
              <a:t>voluptate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velit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esse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cillum</a:t>
            </a:r>
            <a:r>
              <a:rPr lang="en-US" altLang="ko-KR" sz="1200" dirty="0">
                <a:solidFill>
                  <a:srgbClr val="276B7B"/>
                </a:solidFill>
              </a:rPr>
              <a:t> dolore </a:t>
            </a:r>
            <a:r>
              <a:rPr lang="en-US" altLang="ko-KR" sz="1200" dirty="0" err="1">
                <a:solidFill>
                  <a:srgbClr val="276B7B"/>
                </a:solidFill>
              </a:rPr>
              <a:t>eu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fugiat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nulla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pariatur</a:t>
            </a:r>
            <a:r>
              <a:rPr lang="en-US" altLang="ko-KR" sz="1200" dirty="0">
                <a:solidFill>
                  <a:srgbClr val="276B7B"/>
                </a:solidFill>
              </a:rPr>
              <a:t>. 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2B61742C-BD86-4B1A-9179-F84493A08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299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C528676E-6FFD-4147-934D-F35B2DB19D3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1669564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A0EE369A-FFD3-4725-8476-719EDB8BE87F}"/>
              </a:ext>
            </a:extLst>
          </p:cNvPr>
          <p:cNvSpPr txBox="1"/>
          <p:nvPr/>
        </p:nvSpPr>
        <p:spPr>
          <a:xfrm>
            <a:off x="8978001" y="377123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3288F688-FBD2-40AC-98DD-24ADFA276A7C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89260E74-B43B-466C-8009-CEA85027A84B}"/>
              </a:ext>
            </a:extLst>
          </p:cNvPr>
          <p:cNvSpPr txBox="1"/>
          <p:nvPr/>
        </p:nvSpPr>
        <p:spPr>
          <a:xfrm>
            <a:off x="8978001" y="3771235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CFE4A6BD-FDB0-4204-B297-F7C9188DFFB1}"/>
              </a:ext>
            </a:extLst>
          </p:cNvPr>
          <p:cNvSpPr txBox="1"/>
          <p:nvPr/>
        </p:nvSpPr>
        <p:spPr>
          <a:xfrm>
            <a:off x="9037297" y="4355212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2A6D9E2-CC6D-4781-B481-C80479DB8B92}"/>
              </a:ext>
            </a:extLst>
          </p:cNvPr>
          <p:cNvSpPr txBox="1"/>
          <p:nvPr/>
        </p:nvSpPr>
        <p:spPr>
          <a:xfrm>
            <a:off x="3771900" y="2567225"/>
            <a:ext cx="4648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600" b="0" dirty="0">
                <a:solidFill>
                  <a:srgbClr val="276B7B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6FF479-F863-4145-BF9E-1B74D28ABAF5}"/>
              </a:ext>
            </a:extLst>
          </p:cNvPr>
          <p:cNvSpPr txBox="1"/>
          <p:nvPr/>
        </p:nvSpPr>
        <p:spPr>
          <a:xfrm>
            <a:off x="3771456" y="3767554"/>
            <a:ext cx="4649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. </a:t>
            </a:r>
            <a:r>
              <a:rPr lang="en-US" altLang="ko-KR" sz="1400" dirty="0" err="1">
                <a:solidFill>
                  <a:srgbClr val="276B7B"/>
                </a:solidFill>
              </a:rPr>
              <a:t>Etiam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aliquet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eu</a:t>
            </a:r>
            <a:r>
              <a:rPr lang="en-US" altLang="ko-KR" sz="1400" dirty="0">
                <a:solidFill>
                  <a:srgbClr val="276B7B"/>
                </a:solidFill>
              </a:rPr>
              <a:t> mi </a:t>
            </a:r>
            <a:r>
              <a:rPr lang="en-US" altLang="ko-KR" sz="1400" dirty="0" err="1">
                <a:solidFill>
                  <a:srgbClr val="276B7B"/>
                </a:solidFill>
              </a:rPr>
              <a:t>quis</a:t>
            </a:r>
            <a:r>
              <a:rPr lang="en-US" altLang="ko-KR" sz="1400" dirty="0">
                <a:solidFill>
                  <a:srgbClr val="276B7B"/>
                </a:solidFill>
              </a:rPr>
              <a:t> lacinia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E0DC08D7-588B-47C0-9A2F-C0BC133EE5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796A385-4C5D-4D84-A1B0-A9D981499D3C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276B7B"/>
                </a:solidFill>
              </a:rPr>
              <a:t>Presentation template by </a:t>
            </a:r>
            <a:endParaRPr lang="ko-KR" altLang="en-US" sz="1100" dirty="0">
              <a:solidFill>
                <a:srgbClr val="276B7B"/>
              </a:solidFill>
            </a:endParaRP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F4B79A2-D2B5-4D1C-B938-0DE9929BFC49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276B7B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>
                <a:solidFill>
                  <a:srgbClr val="276B7B"/>
                </a:solidFill>
              </a:rPr>
              <a:t> Ctrl + Click</a:t>
            </a:r>
            <a:r>
              <a:rPr lang="ko-KR" altLang="en-US" sz="1100" dirty="0">
                <a:solidFill>
                  <a:srgbClr val="276B7B"/>
                </a:solidFill>
              </a:rPr>
              <a:t> </a:t>
            </a:r>
            <a:r>
              <a:rPr lang="en-US" altLang="ko-KR" sz="1100" dirty="0">
                <a:solidFill>
                  <a:srgbClr val="276B7B"/>
                </a:solidFill>
              </a:rPr>
              <a:t>to follow link</a:t>
            </a:r>
            <a:endParaRPr lang="ko-KR" altLang="en-US" sz="1100" dirty="0">
              <a:solidFill>
                <a:srgbClr val="276B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8C45ADB8-D98D-4188-B1CB-052F172B4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A72C5DE2-4E7B-482D-B1C0-2BDDDBC5FFCA}"/>
              </a:ext>
            </a:extLst>
          </p:cNvPr>
          <p:cNvSpPr/>
          <p:nvPr/>
        </p:nvSpPr>
        <p:spPr>
          <a:xfrm>
            <a:off x="3724043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276B7B"/>
                </a:solidFill>
              </a:rPr>
              <a:t>Playfair Display Font download by </a:t>
            </a:r>
            <a:endParaRPr lang="ko-KR" altLang="en-US" sz="1100" dirty="0">
              <a:solidFill>
                <a:srgbClr val="276B7B"/>
              </a:solidFill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22900BF-B149-4A34-9462-C2CEC502AE13}"/>
              </a:ext>
            </a:extLst>
          </p:cNvPr>
          <p:cNvSpPr/>
          <p:nvPr/>
        </p:nvSpPr>
        <p:spPr>
          <a:xfrm>
            <a:off x="3724043" y="3642669"/>
            <a:ext cx="548259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276B7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https://fonts.google.com/specimen/Playfair+Display</a:t>
            </a:r>
            <a:r>
              <a:rPr lang="en-US" altLang="ko-KR" sz="1100" dirty="0">
                <a:solidFill>
                  <a:srgbClr val="276B7B"/>
                </a:solidFill>
              </a:rPr>
              <a:t> Ctrl + Click</a:t>
            </a:r>
            <a:r>
              <a:rPr lang="ko-KR" altLang="en-US" sz="1100" dirty="0">
                <a:solidFill>
                  <a:srgbClr val="276B7B"/>
                </a:solidFill>
              </a:rPr>
              <a:t> </a:t>
            </a:r>
            <a:r>
              <a:rPr lang="en-US" altLang="ko-KR" sz="1100" dirty="0">
                <a:solidFill>
                  <a:srgbClr val="276B7B"/>
                </a:solidFill>
              </a:rPr>
              <a:t>to follow link</a:t>
            </a:r>
            <a:endParaRPr lang="ko-KR" altLang="en-US" sz="1100" dirty="0">
              <a:solidFill>
                <a:srgbClr val="276B7B"/>
              </a:solidFill>
            </a:endParaRP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9C31AEE1-556B-406E-868E-0A071F9C9069}"/>
              </a:ext>
            </a:extLst>
          </p:cNvPr>
          <p:cNvSpPr/>
          <p:nvPr/>
        </p:nvSpPr>
        <p:spPr>
          <a:xfrm>
            <a:off x="3724043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276B7B"/>
                </a:solidFill>
              </a:rPr>
              <a:t>Poppins Font download by </a:t>
            </a:r>
            <a:endParaRPr lang="ko-KR" altLang="en-US" sz="1100" dirty="0">
              <a:solidFill>
                <a:srgbClr val="276B7B"/>
              </a:solidFill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BB1E365D-6B81-4005-9208-457C6098232B}"/>
              </a:ext>
            </a:extLst>
          </p:cNvPr>
          <p:cNvSpPr/>
          <p:nvPr/>
        </p:nvSpPr>
        <p:spPr>
          <a:xfrm>
            <a:off x="3724043" y="4427499"/>
            <a:ext cx="493276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276B7B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https://fonts.google.com/specimen/Poppins</a:t>
            </a:r>
            <a:r>
              <a:rPr lang="en-US" altLang="ko-KR" sz="1100" dirty="0">
                <a:solidFill>
                  <a:srgbClr val="276B7B"/>
                </a:solidFill>
              </a:rPr>
              <a:t> Ctrl + Click</a:t>
            </a:r>
            <a:r>
              <a:rPr lang="ko-KR" altLang="en-US" sz="1100" dirty="0">
                <a:solidFill>
                  <a:srgbClr val="276B7B"/>
                </a:solidFill>
              </a:rPr>
              <a:t> </a:t>
            </a:r>
            <a:r>
              <a:rPr lang="en-US" altLang="ko-KR" sz="1100" dirty="0">
                <a:solidFill>
                  <a:srgbClr val="276B7B"/>
                </a:solidFill>
              </a:rPr>
              <a:t>to follow link</a:t>
            </a:r>
            <a:endParaRPr lang="ko-KR" altLang="en-US" sz="1100" dirty="0">
              <a:solidFill>
                <a:srgbClr val="276B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>
            <a:extLst>
              <a:ext uri="{FF2B5EF4-FFF2-40B4-BE49-F238E27FC236}">
                <a16:creationId xmlns:a16="http://schemas.microsoft.com/office/drawing/2014/main" id="{E3B0E6EB-7302-4903-8A6C-364B1972A34F}"/>
              </a:ext>
            </a:extLst>
          </p:cNvPr>
          <p:cNvSpPr txBox="1"/>
          <p:nvPr/>
        </p:nvSpPr>
        <p:spPr>
          <a:xfrm>
            <a:off x="2718736" y="1215976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276B7B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276B7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E20FF932-3349-4F9D-B5BA-82B44A6936E4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276B7B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E9B84AA4-9136-47B9-BCED-426B8B549733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2400" dirty="0">
                <a:solidFill>
                  <a:srgbClr val="276B7B"/>
                </a:solidFill>
              </a:rPr>
              <a:t> </a:t>
            </a:r>
            <a:r>
              <a:rPr lang="en-US" altLang="ko-KR" sz="2400" dirty="0" err="1">
                <a:solidFill>
                  <a:srgbClr val="276B7B"/>
                </a:solidFill>
              </a:rPr>
              <a:t>adipiscing</a:t>
            </a:r>
            <a:r>
              <a:rPr lang="en-US" altLang="ko-KR" sz="2400" dirty="0">
                <a:solidFill>
                  <a:srgbClr val="276B7B"/>
                </a:solidFill>
              </a:rPr>
              <a:t> </a:t>
            </a:r>
            <a:r>
              <a:rPr lang="en-US" altLang="ko-KR" sz="2400" dirty="0" err="1">
                <a:solidFill>
                  <a:srgbClr val="276B7B"/>
                </a:solidFill>
              </a:rPr>
              <a:t>elit</a:t>
            </a:r>
            <a:endParaRPr lang="en-US" altLang="ko-KR" sz="2400" dirty="0">
              <a:solidFill>
                <a:srgbClr val="276B7B"/>
              </a:solidFill>
            </a:endParaRP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35AA140F-F598-4FEA-B174-1602F1841A4E}"/>
              </a:ext>
            </a:extLst>
          </p:cNvPr>
          <p:cNvGrpSpPr/>
          <p:nvPr/>
        </p:nvGrpSpPr>
        <p:grpSpPr>
          <a:xfrm>
            <a:off x="5840519" y="3128057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00389290-CFE5-41E7-A1D5-D75706AE096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F2BEE2E3-1E70-481F-ACD6-6B67D067BD02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44D1767-0C12-4763-AB34-627734389C31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8045E65-C7D5-4634-B17D-C756CE479383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타원 58">
            <a:extLst>
              <a:ext uri="{FF2B5EF4-FFF2-40B4-BE49-F238E27FC236}">
                <a16:creationId xmlns:a16="http://schemas.microsoft.com/office/drawing/2014/main" id="{8C6F98B8-7C9E-4598-A1B3-C8967BDA259F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276B7B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F31E8E8A-C94C-4FDD-9387-DCFBC83720AB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2400" dirty="0" err="1">
                <a:solidFill>
                  <a:srgbClr val="276B7B"/>
                </a:solidFill>
              </a:rPr>
              <a:t>amet</a:t>
            </a:r>
            <a:endParaRPr lang="en-US" altLang="ko-KR" sz="2400" dirty="0">
              <a:solidFill>
                <a:srgbClr val="276B7B"/>
              </a:solidFill>
            </a:endParaRP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F4CD934B-2CBB-4FD3-9941-EFE42A6D456A}"/>
              </a:ext>
            </a:extLst>
          </p:cNvPr>
          <p:cNvGrpSpPr/>
          <p:nvPr/>
        </p:nvGrpSpPr>
        <p:grpSpPr>
          <a:xfrm>
            <a:off x="2750783" y="3122713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996F5F-C383-4320-8C81-CD0837FA6B6F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EFAE5BBC-989B-4AA5-8CD3-F9A733FF657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4" name="타원 63">
            <a:extLst>
              <a:ext uri="{FF2B5EF4-FFF2-40B4-BE49-F238E27FC236}">
                <a16:creationId xmlns:a16="http://schemas.microsoft.com/office/drawing/2014/main" id="{20AFB225-C579-4277-B307-ED0B3D8A4D94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276B7B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937BF54E-F89D-4A72-BBF6-EC8FFC1EF36F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76B7B"/>
                </a:solidFill>
              </a:rPr>
              <a:t>Sed do </a:t>
            </a:r>
            <a:r>
              <a:rPr lang="en-US" altLang="ko-KR" sz="2400" dirty="0" err="1">
                <a:solidFill>
                  <a:srgbClr val="276B7B"/>
                </a:solidFill>
              </a:rPr>
              <a:t>eiusmod</a:t>
            </a:r>
            <a:r>
              <a:rPr lang="en-US" altLang="ko-KR" sz="2400" dirty="0">
                <a:solidFill>
                  <a:srgbClr val="276B7B"/>
                </a:solidFill>
              </a:rPr>
              <a:t> </a:t>
            </a:r>
            <a:r>
              <a:rPr lang="en-US" altLang="ko-KR" sz="2400" dirty="0" err="1">
                <a:solidFill>
                  <a:srgbClr val="276B7B"/>
                </a:solidFill>
              </a:rPr>
              <a:t>tempor</a:t>
            </a:r>
            <a:endParaRPr lang="en-US" altLang="ko-KR" sz="2400" dirty="0">
              <a:solidFill>
                <a:srgbClr val="276B7B"/>
              </a:solidFill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0FEB9D0B-81E5-44A6-8EAE-310D0F88AD15}"/>
              </a:ext>
            </a:extLst>
          </p:cNvPr>
          <p:cNvGrpSpPr/>
          <p:nvPr/>
        </p:nvGrpSpPr>
        <p:grpSpPr>
          <a:xfrm>
            <a:off x="8962426" y="3124916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E0BDA70A-A5F2-454A-BC40-2BCF53AFD47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08EABDC0-AFC3-4BEA-B127-AC562E5907C0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4DC3EC9A-694E-44B6-87FF-C082C28215F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4B4406F8-6F7C-4C0B-A769-100A730E8439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9516FC4B-F008-4186-9327-4049F64E48E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0218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D99958-558C-4431-9885-785F5928F34A}"/>
              </a:ext>
            </a:extLst>
          </p:cNvPr>
          <p:cNvSpPr txBox="1"/>
          <p:nvPr/>
        </p:nvSpPr>
        <p:spPr>
          <a:xfrm>
            <a:off x="3606800" y="2644170"/>
            <a:ext cx="4978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276B7B"/>
                </a:solidFill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solidFill>
                  <a:srgbClr val="276B7B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solidFill>
                <a:srgbClr val="276B7B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8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66BE013-DD50-4AB7-B345-FA8D7E9CEE94}"/>
              </a:ext>
            </a:extLst>
          </p:cNvPr>
          <p:cNvSpPr txBox="1"/>
          <p:nvPr/>
        </p:nvSpPr>
        <p:spPr>
          <a:xfrm>
            <a:off x="1701800" y="1762076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276B7B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276B7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26C2EF-3B21-465E-8BBD-A72B494B81B6}"/>
              </a:ext>
            </a:extLst>
          </p:cNvPr>
          <p:cNvSpPr txBox="1"/>
          <p:nvPr/>
        </p:nvSpPr>
        <p:spPr>
          <a:xfrm>
            <a:off x="1227668" y="43098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827BACF-970F-4C99-884E-7CAE06106698}"/>
              </a:ext>
            </a:extLst>
          </p:cNvPr>
          <p:cNvSpPr/>
          <p:nvPr/>
        </p:nvSpPr>
        <p:spPr>
          <a:xfrm>
            <a:off x="1227667" y="3822292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76B7B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EDA3201-E385-43CE-AB9D-9BE11509EA01}"/>
              </a:ext>
            </a:extLst>
          </p:cNvPr>
          <p:cNvSpPr/>
          <p:nvPr/>
        </p:nvSpPr>
        <p:spPr>
          <a:xfrm>
            <a:off x="1227667" y="32863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76B7B"/>
                </a:solidFill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DB01BA-8E2B-49D6-B7DC-406D380803F6}"/>
              </a:ext>
            </a:extLst>
          </p:cNvPr>
          <p:cNvSpPr txBox="1"/>
          <p:nvPr/>
        </p:nvSpPr>
        <p:spPr>
          <a:xfrm>
            <a:off x="3725336" y="43098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BE12751-A7D9-4402-97AD-0B3DB87CC44F}"/>
              </a:ext>
            </a:extLst>
          </p:cNvPr>
          <p:cNvSpPr/>
          <p:nvPr/>
        </p:nvSpPr>
        <p:spPr>
          <a:xfrm>
            <a:off x="3725335" y="3822292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76B7B"/>
                </a:solidFill>
                <a:latin typeface="+mj-lt"/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CA6A583-479F-445E-A011-F0235EC89104}"/>
              </a:ext>
            </a:extLst>
          </p:cNvPr>
          <p:cNvSpPr/>
          <p:nvPr/>
        </p:nvSpPr>
        <p:spPr>
          <a:xfrm>
            <a:off x="3725335" y="32863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76B7B"/>
                </a:solidFill>
                <a:latin typeface="+mj-lt"/>
              </a:rPr>
              <a:t>02.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B1A10A2-EF01-4350-B407-2A955AF7F71F}"/>
              </a:ext>
            </a:extLst>
          </p:cNvPr>
          <p:cNvSpPr txBox="1"/>
          <p:nvPr/>
        </p:nvSpPr>
        <p:spPr>
          <a:xfrm>
            <a:off x="6223004" y="43098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C985CF4-43B4-476C-9122-CE1DAA55C4BF}"/>
              </a:ext>
            </a:extLst>
          </p:cNvPr>
          <p:cNvSpPr/>
          <p:nvPr/>
        </p:nvSpPr>
        <p:spPr>
          <a:xfrm>
            <a:off x="6223003" y="3822292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76B7B"/>
                </a:solidFill>
                <a:latin typeface="+mj-lt"/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D1A9F5C-0398-4E9C-BA1F-34606ADC85BC}"/>
              </a:ext>
            </a:extLst>
          </p:cNvPr>
          <p:cNvSpPr/>
          <p:nvPr/>
        </p:nvSpPr>
        <p:spPr>
          <a:xfrm>
            <a:off x="6223003" y="32863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76B7B"/>
                </a:solidFill>
                <a:latin typeface="+mj-lt"/>
              </a:rPr>
              <a:t>03.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30DB18-6875-43A1-AEFB-C3F0CC92FCCC}"/>
              </a:ext>
            </a:extLst>
          </p:cNvPr>
          <p:cNvSpPr txBox="1"/>
          <p:nvPr/>
        </p:nvSpPr>
        <p:spPr>
          <a:xfrm>
            <a:off x="8720672" y="4309893"/>
            <a:ext cx="2243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9208288-9D37-4E26-A565-DFD56680D132}"/>
              </a:ext>
            </a:extLst>
          </p:cNvPr>
          <p:cNvSpPr/>
          <p:nvPr/>
        </p:nvSpPr>
        <p:spPr>
          <a:xfrm>
            <a:off x="8720671" y="3822292"/>
            <a:ext cx="224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276B7B"/>
                </a:solidFill>
                <a:latin typeface="+mj-lt"/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151E2CD-D9C2-4001-8F86-879229FB97F0}"/>
              </a:ext>
            </a:extLst>
          </p:cNvPr>
          <p:cNvSpPr/>
          <p:nvPr/>
        </p:nvSpPr>
        <p:spPr>
          <a:xfrm>
            <a:off x="8720671" y="32863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276B7B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28018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9B5192A-2A36-4914-835E-DA0A8223C100}"/>
              </a:ext>
            </a:extLst>
          </p:cNvPr>
          <p:cNvSpPr txBox="1"/>
          <p:nvPr/>
        </p:nvSpPr>
        <p:spPr>
          <a:xfrm>
            <a:off x="1008435" y="1767233"/>
            <a:ext cx="4656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276B7B"/>
                </a:solidFill>
                <a:latin typeface="+mj-lt"/>
                <a:cs typeface="Arial" panose="020B0604020202020204" pitchFamily="34" charset="0"/>
              </a:rPr>
              <a:t>Lorem ipsum dolor sit </a:t>
            </a:r>
            <a:r>
              <a:rPr lang="en-US" altLang="ko-KR" sz="2400" dirty="0" err="1">
                <a:solidFill>
                  <a:srgbClr val="276B7B"/>
                </a:solidFill>
                <a:latin typeface="+mj-lt"/>
                <a:cs typeface="Arial" panose="020B0604020202020204" pitchFamily="34" charset="0"/>
              </a:rPr>
              <a:t>amet</a:t>
            </a:r>
            <a:r>
              <a:rPr lang="en-US" altLang="ko-KR" sz="2400" dirty="0">
                <a:solidFill>
                  <a:srgbClr val="276B7B"/>
                </a:solidFill>
                <a:latin typeface="+mj-lt"/>
                <a:cs typeface="Arial" panose="020B0604020202020204" pitchFamily="34" charset="0"/>
              </a:rPr>
              <a:t>,</a:t>
            </a:r>
            <a:endParaRPr lang="ko-KR" altLang="en-US" sz="2400" dirty="0">
              <a:solidFill>
                <a:srgbClr val="276B7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238F092-BF3D-4DDE-9378-E3CEB647829A}"/>
              </a:ext>
            </a:extLst>
          </p:cNvPr>
          <p:cNvSpPr txBox="1"/>
          <p:nvPr/>
        </p:nvSpPr>
        <p:spPr>
          <a:xfrm>
            <a:off x="1008435" y="2290453"/>
            <a:ext cx="46563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incididunt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ut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labore</a:t>
            </a:r>
            <a:r>
              <a:rPr lang="en-US" altLang="ko-KR" sz="1400" dirty="0">
                <a:solidFill>
                  <a:srgbClr val="276B7B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76B7B"/>
                </a:solidFill>
              </a:rPr>
              <a:t>aliqua</a:t>
            </a:r>
            <a:r>
              <a:rPr lang="en-US" altLang="ko-KR" sz="1400" dirty="0">
                <a:solidFill>
                  <a:srgbClr val="276B7B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BF86B-0D3C-492E-AC56-B0BB2A0FD8C0}"/>
              </a:ext>
            </a:extLst>
          </p:cNvPr>
          <p:cNvSpPr txBox="1"/>
          <p:nvPr/>
        </p:nvSpPr>
        <p:spPr>
          <a:xfrm>
            <a:off x="1008435" y="3828883"/>
            <a:ext cx="4656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rgbClr val="276B7B"/>
                </a:solidFill>
              </a:rPr>
              <a:t>Ut </a:t>
            </a:r>
            <a:r>
              <a:rPr lang="en-US" altLang="ko-KR" sz="2400" dirty="0" err="1">
                <a:solidFill>
                  <a:srgbClr val="276B7B"/>
                </a:solidFill>
              </a:rPr>
              <a:t>enim</a:t>
            </a:r>
            <a:r>
              <a:rPr lang="en-US" altLang="ko-KR" sz="2400" dirty="0">
                <a:solidFill>
                  <a:srgbClr val="276B7B"/>
                </a:solidFill>
              </a:rPr>
              <a:t> ad minim </a:t>
            </a:r>
            <a:r>
              <a:rPr lang="en-US" altLang="ko-KR" sz="2400" dirty="0" err="1">
                <a:solidFill>
                  <a:srgbClr val="276B7B"/>
                </a:solidFill>
              </a:rPr>
              <a:t>veniam</a:t>
            </a:r>
            <a:r>
              <a:rPr lang="en-US" altLang="ko-KR" sz="2400" dirty="0">
                <a:solidFill>
                  <a:srgbClr val="276B7B"/>
                </a:solidFill>
              </a:rPr>
              <a:t>,</a:t>
            </a:r>
            <a:endParaRPr lang="ko-KR" altLang="en-US" sz="2400" dirty="0">
              <a:solidFill>
                <a:srgbClr val="276B7B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E95904-1C38-4771-8B04-6A09DC2E2099}"/>
              </a:ext>
            </a:extLst>
          </p:cNvPr>
          <p:cNvSpPr txBox="1"/>
          <p:nvPr/>
        </p:nvSpPr>
        <p:spPr>
          <a:xfrm>
            <a:off x="1008435" y="4352103"/>
            <a:ext cx="46563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rgbClr val="276B7B"/>
                </a:solidFill>
              </a:rPr>
              <a:t>Ut </a:t>
            </a:r>
            <a:r>
              <a:rPr lang="en-US" altLang="ko-KR" sz="1400" dirty="0" err="1">
                <a:solidFill>
                  <a:srgbClr val="276B7B"/>
                </a:solidFill>
              </a:rPr>
              <a:t>enim</a:t>
            </a:r>
            <a:r>
              <a:rPr lang="en-US" altLang="ko-KR" sz="1400" dirty="0">
                <a:solidFill>
                  <a:srgbClr val="276B7B"/>
                </a:solidFill>
              </a:rPr>
              <a:t> ad minim </a:t>
            </a:r>
            <a:r>
              <a:rPr lang="en-US" altLang="ko-KR" sz="1400" dirty="0" err="1">
                <a:solidFill>
                  <a:srgbClr val="276B7B"/>
                </a:solidFill>
              </a:rPr>
              <a:t>veniam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quis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nostrud</a:t>
            </a:r>
            <a:r>
              <a:rPr lang="en-US" altLang="ko-KR" sz="1400" dirty="0">
                <a:solidFill>
                  <a:srgbClr val="276B7B"/>
                </a:solidFill>
              </a:rPr>
              <a:t> exercitation </a:t>
            </a:r>
            <a:r>
              <a:rPr lang="en-US" altLang="ko-KR" sz="1400" dirty="0" err="1">
                <a:solidFill>
                  <a:srgbClr val="276B7B"/>
                </a:solidFill>
              </a:rPr>
              <a:t>ullamco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laboris</a:t>
            </a:r>
            <a:r>
              <a:rPr lang="en-US" altLang="ko-KR" sz="1400" dirty="0">
                <a:solidFill>
                  <a:srgbClr val="276B7B"/>
                </a:solidFill>
              </a:rPr>
              <a:t> nisi </a:t>
            </a:r>
            <a:r>
              <a:rPr lang="en-US" altLang="ko-KR" sz="1400" dirty="0" err="1">
                <a:solidFill>
                  <a:srgbClr val="276B7B"/>
                </a:solidFill>
              </a:rPr>
              <a:t>ut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aliquip</a:t>
            </a:r>
            <a:r>
              <a:rPr lang="en-US" altLang="ko-KR" sz="1400" dirty="0">
                <a:solidFill>
                  <a:srgbClr val="276B7B"/>
                </a:solidFill>
              </a:rPr>
              <a:t> ex </a:t>
            </a:r>
            <a:r>
              <a:rPr lang="en-US" altLang="ko-KR" sz="1400" dirty="0" err="1">
                <a:solidFill>
                  <a:srgbClr val="276B7B"/>
                </a:solidFill>
              </a:rPr>
              <a:t>ea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commodo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consequat</a:t>
            </a:r>
            <a:r>
              <a:rPr lang="en-US" altLang="ko-KR" sz="1400" dirty="0">
                <a:solidFill>
                  <a:srgbClr val="276B7B"/>
                </a:solidFill>
              </a:rPr>
              <a:t>.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A081FC1-4AD4-487C-93B0-35A363F407F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DE18C1B4-5D2C-4208-96FC-19AA852A2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2977" y="5127461"/>
            <a:ext cx="1838667" cy="41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5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D75E1660-6506-4D96-846F-3FCC0C641420}"/>
              </a:ext>
            </a:extLst>
          </p:cNvPr>
          <p:cNvSpPr/>
          <p:nvPr/>
        </p:nvSpPr>
        <p:spPr>
          <a:xfrm>
            <a:off x="1180687" y="3919842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Lorem ipsum dolor </a:t>
            </a:r>
            <a:r>
              <a:rPr lang="en-US" altLang="ko-KR" sz="2000">
                <a:solidFill>
                  <a:srgbClr val="276B7B"/>
                </a:solidFill>
                <a:latin typeface="+mj-lt"/>
              </a:rPr>
              <a:t>sit amet</a:t>
            </a:r>
            <a:endParaRPr lang="en-US" altLang="ko-KR" sz="20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E55713-050D-4A2C-B2FF-E74738DD5180}"/>
              </a:ext>
            </a:extLst>
          </p:cNvPr>
          <p:cNvSpPr txBox="1"/>
          <p:nvPr/>
        </p:nvSpPr>
        <p:spPr>
          <a:xfrm>
            <a:off x="1181737" y="4871192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76B7B"/>
                </a:solidFill>
              </a:rPr>
              <a:t>Lorem ipsum dolor sit </a:t>
            </a:r>
            <a:r>
              <a:rPr lang="en-US" altLang="ko-KR" dirty="0" err="1">
                <a:solidFill>
                  <a:srgbClr val="276B7B"/>
                </a:solidFill>
              </a:rPr>
              <a:t>amet</a:t>
            </a:r>
            <a:r>
              <a:rPr lang="en-US" altLang="ko-KR" dirty="0">
                <a:solidFill>
                  <a:srgbClr val="276B7B"/>
                </a:solidFill>
              </a:rPr>
              <a:t>, </a:t>
            </a:r>
            <a:r>
              <a:rPr lang="en-US" altLang="ko-KR" dirty="0" err="1">
                <a:solidFill>
                  <a:srgbClr val="276B7B"/>
                </a:solidFill>
              </a:rPr>
              <a:t>consectetur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adipisicing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elit</a:t>
            </a:r>
            <a:r>
              <a:rPr lang="en-US" altLang="ko-KR" dirty="0">
                <a:solidFill>
                  <a:srgbClr val="276B7B"/>
                </a:solidFill>
              </a:rPr>
              <a:t>, sed do </a:t>
            </a:r>
            <a:r>
              <a:rPr lang="en-US" altLang="ko-KR" dirty="0" err="1">
                <a:solidFill>
                  <a:srgbClr val="276B7B"/>
                </a:solidFill>
              </a:rPr>
              <a:t>eiusmod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tempor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incididunt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ut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labore</a:t>
            </a:r>
            <a:r>
              <a:rPr lang="en-US" altLang="ko-KR" dirty="0">
                <a:solidFill>
                  <a:srgbClr val="276B7B"/>
                </a:solidFill>
              </a:rPr>
              <a:t> et dolore magna</a:t>
            </a:r>
            <a:endParaRPr lang="ko-KR" altLang="en-US" dirty="0">
              <a:solidFill>
                <a:srgbClr val="276B7B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C28D708-13B2-4C04-9A44-1D9426DD7A4B}"/>
              </a:ext>
            </a:extLst>
          </p:cNvPr>
          <p:cNvSpPr/>
          <p:nvPr/>
        </p:nvSpPr>
        <p:spPr>
          <a:xfrm>
            <a:off x="1180687" y="4420298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276B7B"/>
                </a:solidFill>
              </a:rPr>
              <a:t>Consectetur adipisicing elit</a:t>
            </a:r>
            <a:endParaRPr lang="en-US" altLang="ko-KR" dirty="0">
              <a:solidFill>
                <a:srgbClr val="276B7B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DE7A6DA-386B-40CF-8C4F-8D689C81787F}"/>
              </a:ext>
            </a:extLst>
          </p:cNvPr>
          <p:cNvSpPr/>
          <p:nvPr/>
        </p:nvSpPr>
        <p:spPr>
          <a:xfrm>
            <a:off x="6499861" y="3919842"/>
            <a:ext cx="4510402" cy="40011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Sed do </a:t>
            </a:r>
            <a:r>
              <a:rPr lang="en-US" altLang="ko-KR" sz="2000" dirty="0" err="1">
                <a:solidFill>
                  <a:srgbClr val="276B7B"/>
                </a:solidFill>
                <a:latin typeface="+mj-lt"/>
              </a:rPr>
              <a:t>eiusmod</a:t>
            </a:r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 </a:t>
            </a:r>
            <a:r>
              <a:rPr lang="en-US" altLang="ko-KR" sz="2000" dirty="0" err="1">
                <a:solidFill>
                  <a:srgbClr val="276B7B"/>
                </a:solidFill>
                <a:latin typeface="+mj-lt"/>
              </a:rPr>
              <a:t>tempor</a:t>
            </a:r>
            <a:endParaRPr lang="en-US" altLang="ko-KR" sz="20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8F2194-5F77-437F-8E83-34B108D71629}"/>
              </a:ext>
            </a:extLst>
          </p:cNvPr>
          <p:cNvSpPr txBox="1"/>
          <p:nvPr/>
        </p:nvSpPr>
        <p:spPr>
          <a:xfrm>
            <a:off x="6499860" y="4871192"/>
            <a:ext cx="45104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buFont typeface="Overpass Light" panose="00000400000000000000" pitchFamily="2" charset="0"/>
              <a:buChar char="−"/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rgbClr val="276B7B"/>
                </a:solidFill>
              </a:rPr>
              <a:t>Lorem ipsum dolor sit </a:t>
            </a:r>
            <a:r>
              <a:rPr lang="en-US" altLang="ko-KR" dirty="0" err="1">
                <a:solidFill>
                  <a:srgbClr val="276B7B"/>
                </a:solidFill>
              </a:rPr>
              <a:t>amet</a:t>
            </a:r>
            <a:r>
              <a:rPr lang="en-US" altLang="ko-KR" dirty="0">
                <a:solidFill>
                  <a:srgbClr val="276B7B"/>
                </a:solidFill>
              </a:rPr>
              <a:t>, </a:t>
            </a:r>
            <a:r>
              <a:rPr lang="en-US" altLang="ko-KR" dirty="0" err="1">
                <a:solidFill>
                  <a:srgbClr val="276B7B"/>
                </a:solidFill>
              </a:rPr>
              <a:t>consectetur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adipisicing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elit</a:t>
            </a:r>
            <a:r>
              <a:rPr lang="en-US" altLang="ko-KR" dirty="0">
                <a:solidFill>
                  <a:srgbClr val="276B7B"/>
                </a:solidFill>
              </a:rPr>
              <a:t>, sed do </a:t>
            </a:r>
            <a:r>
              <a:rPr lang="en-US" altLang="ko-KR" dirty="0" err="1">
                <a:solidFill>
                  <a:srgbClr val="276B7B"/>
                </a:solidFill>
              </a:rPr>
              <a:t>eiusmod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tempor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incididunt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ut</a:t>
            </a:r>
            <a:r>
              <a:rPr lang="en-US" altLang="ko-KR" dirty="0">
                <a:solidFill>
                  <a:srgbClr val="276B7B"/>
                </a:solidFill>
              </a:rPr>
              <a:t> </a:t>
            </a:r>
            <a:r>
              <a:rPr lang="en-US" altLang="ko-KR" dirty="0" err="1">
                <a:solidFill>
                  <a:srgbClr val="276B7B"/>
                </a:solidFill>
              </a:rPr>
              <a:t>labore</a:t>
            </a:r>
            <a:r>
              <a:rPr lang="en-US" altLang="ko-KR" dirty="0">
                <a:solidFill>
                  <a:srgbClr val="276B7B"/>
                </a:solidFill>
              </a:rPr>
              <a:t> et dolore magna</a:t>
            </a:r>
            <a:endParaRPr lang="ko-KR" altLang="en-US" dirty="0">
              <a:solidFill>
                <a:srgbClr val="276B7B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0302AF6-EC50-45FE-A393-FFE528B002C4}"/>
              </a:ext>
            </a:extLst>
          </p:cNvPr>
          <p:cNvSpPr/>
          <p:nvPr/>
        </p:nvSpPr>
        <p:spPr>
          <a:xfrm>
            <a:off x="6499861" y="4420298"/>
            <a:ext cx="4510402" cy="36933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>
                <a:solidFill>
                  <a:srgbClr val="276B7B"/>
                </a:solidFill>
              </a:rPr>
              <a:t>Incididunt ut labore</a:t>
            </a:r>
            <a:r>
              <a:rPr lang="en-US" altLang="ko-KR" dirty="0">
                <a:solidFill>
                  <a:srgbClr val="276B7B"/>
                </a:solidFill>
              </a:rPr>
              <a:t> et dolore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7DA766F-D5B8-44B8-93B9-164054806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D4ED531-8FC2-4D54-8EC7-BF23BE2F470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4084170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3577976-CFB0-40D6-A9F3-FC799935AE5B}"/>
              </a:ext>
            </a:extLst>
          </p:cNvPr>
          <p:cNvSpPr txBox="1"/>
          <p:nvPr/>
        </p:nvSpPr>
        <p:spPr>
          <a:xfrm>
            <a:off x="2998843" y="910395"/>
            <a:ext cx="6194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B7AEA5"/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276B7B"/>
                </a:solidFill>
              </a:rPr>
              <a:t>Slide Title Here</a:t>
            </a:r>
            <a:endParaRPr lang="ko-KR" altLang="en-US" dirty="0">
              <a:solidFill>
                <a:srgbClr val="276B7B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0705756-4F03-4613-8463-38DA1B5F9266}"/>
              </a:ext>
            </a:extLst>
          </p:cNvPr>
          <p:cNvSpPr/>
          <p:nvPr/>
        </p:nvSpPr>
        <p:spPr>
          <a:xfrm>
            <a:off x="838100" y="5087979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C77EAA7-BCC3-4A87-B667-0132766A9D81}"/>
              </a:ext>
            </a:extLst>
          </p:cNvPr>
          <p:cNvSpPr/>
          <p:nvPr/>
        </p:nvSpPr>
        <p:spPr>
          <a:xfrm>
            <a:off x="838100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76B7B"/>
                </a:solidFill>
              </a:rPr>
              <a:t>amet</a:t>
            </a:r>
            <a:r>
              <a:rPr lang="en-US" altLang="ko-KR" sz="1200" dirty="0">
                <a:solidFill>
                  <a:srgbClr val="276B7B"/>
                </a:solidFill>
              </a:rPr>
              <a:t>, </a:t>
            </a:r>
            <a:r>
              <a:rPr lang="en-US" altLang="ko-KR" sz="12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elit</a:t>
            </a:r>
            <a:endParaRPr lang="ko-KR" altLang="en-US" sz="1200" dirty="0">
              <a:solidFill>
                <a:srgbClr val="276B7B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DE9BE04-B92F-41CD-A9CE-B0BCD6C3174D}"/>
              </a:ext>
            </a:extLst>
          </p:cNvPr>
          <p:cNvSpPr/>
          <p:nvPr/>
        </p:nvSpPr>
        <p:spPr>
          <a:xfrm>
            <a:off x="1364796" y="2987722"/>
            <a:ext cx="645952" cy="1886779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276B7B"/>
                </a:solidFill>
              </a:rPr>
              <a:t>150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6489496-CF9C-44BB-8362-EA24B0E4C2AE}"/>
              </a:ext>
            </a:extLst>
          </p:cNvPr>
          <p:cNvSpPr/>
          <p:nvPr/>
        </p:nvSpPr>
        <p:spPr>
          <a:xfrm>
            <a:off x="2161750" y="1997078"/>
            <a:ext cx="645952" cy="2877424"/>
          </a:xfrm>
          <a:prstGeom prst="rect">
            <a:avLst/>
          </a:prstGeom>
          <a:solidFill>
            <a:srgbClr val="276B7B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8F9FB"/>
                </a:solidFill>
              </a:rPr>
              <a:t>210</a:t>
            </a:r>
            <a:endParaRPr lang="ko-KR" altLang="en-US" sz="1400" dirty="0">
              <a:solidFill>
                <a:srgbClr val="F8F9FB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72531CA-199E-4692-9542-F02B4C8312E6}"/>
              </a:ext>
            </a:extLst>
          </p:cNvPr>
          <p:cNvSpPr/>
          <p:nvPr/>
        </p:nvSpPr>
        <p:spPr>
          <a:xfrm>
            <a:off x="4060193" y="5087979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732EC35-906B-4966-953F-A095B933F89C}"/>
              </a:ext>
            </a:extLst>
          </p:cNvPr>
          <p:cNvSpPr/>
          <p:nvPr/>
        </p:nvSpPr>
        <p:spPr>
          <a:xfrm>
            <a:off x="4060193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76B7B"/>
                </a:solidFill>
              </a:rPr>
              <a:t>amet</a:t>
            </a:r>
            <a:r>
              <a:rPr lang="en-US" altLang="ko-KR" sz="1200" dirty="0">
                <a:solidFill>
                  <a:srgbClr val="276B7B"/>
                </a:solidFill>
              </a:rPr>
              <a:t>, </a:t>
            </a:r>
            <a:r>
              <a:rPr lang="en-US" altLang="ko-KR" sz="12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elit</a:t>
            </a:r>
            <a:endParaRPr lang="ko-KR" altLang="en-US" sz="1200" dirty="0">
              <a:solidFill>
                <a:srgbClr val="276B7B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1B93B77-4DC4-45D1-A93E-87390C788A35}"/>
              </a:ext>
            </a:extLst>
          </p:cNvPr>
          <p:cNvSpPr/>
          <p:nvPr/>
        </p:nvSpPr>
        <p:spPr>
          <a:xfrm>
            <a:off x="4586889" y="2200044"/>
            <a:ext cx="645952" cy="2674458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276B7B"/>
                </a:solidFill>
              </a:rPr>
              <a:t>200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591B9611-7384-4C0B-A3F8-909749F56CFF}"/>
              </a:ext>
            </a:extLst>
          </p:cNvPr>
          <p:cNvSpPr/>
          <p:nvPr/>
        </p:nvSpPr>
        <p:spPr>
          <a:xfrm>
            <a:off x="5383843" y="3228763"/>
            <a:ext cx="645952" cy="1645738"/>
          </a:xfrm>
          <a:prstGeom prst="rect">
            <a:avLst/>
          </a:prstGeom>
          <a:solidFill>
            <a:srgbClr val="276B7B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8F9FB"/>
                </a:solidFill>
              </a:rPr>
              <a:t>140</a:t>
            </a:r>
            <a:endParaRPr lang="ko-KR" altLang="en-US" sz="1400" dirty="0">
              <a:solidFill>
                <a:srgbClr val="F8F9FB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25BE026-1C86-4E45-9D68-E3D6A76EF3E7}"/>
              </a:ext>
            </a:extLst>
          </p:cNvPr>
          <p:cNvSpPr/>
          <p:nvPr/>
        </p:nvSpPr>
        <p:spPr>
          <a:xfrm>
            <a:off x="7282286" y="5087979"/>
            <a:ext cx="24963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C8A2C85-3912-4B50-850E-08B889201762}"/>
              </a:ext>
            </a:extLst>
          </p:cNvPr>
          <p:cNvSpPr/>
          <p:nvPr/>
        </p:nvSpPr>
        <p:spPr>
          <a:xfrm>
            <a:off x="7282286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276B7B"/>
                </a:solidFill>
              </a:rPr>
              <a:t>amet</a:t>
            </a:r>
            <a:r>
              <a:rPr lang="en-US" altLang="ko-KR" sz="1200" dirty="0">
                <a:solidFill>
                  <a:srgbClr val="276B7B"/>
                </a:solidFill>
              </a:rPr>
              <a:t>, </a:t>
            </a:r>
            <a:r>
              <a:rPr lang="en-US" altLang="ko-KR" sz="12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200" dirty="0">
                <a:solidFill>
                  <a:srgbClr val="276B7B"/>
                </a:solidFill>
              </a:rPr>
              <a:t> </a:t>
            </a:r>
            <a:r>
              <a:rPr lang="en-US" altLang="ko-KR" sz="1200" dirty="0" err="1">
                <a:solidFill>
                  <a:srgbClr val="276B7B"/>
                </a:solidFill>
              </a:rPr>
              <a:t>elit</a:t>
            </a:r>
            <a:endParaRPr lang="ko-KR" altLang="en-US" sz="1200" dirty="0">
              <a:solidFill>
                <a:srgbClr val="276B7B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D40A96D-B94A-4FDA-AAD9-D9FE886B3F02}"/>
              </a:ext>
            </a:extLst>
          </p:cNvPr>
          <p:cNvSpPr/>
          <p:nvPr/>
        </p:nvSpPr>
        <p:spPr>
          <a:xfrm>
            <a:off x="7808982" y="2520878"/>
            <a:ext cx="645952" cy="2353624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276B7B"/>
                </a:solidFill>
              </a:rPr>
              <a:t>180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73716926-2C41-426D-BA3B-F6077D80EB78}"/>
              </a:ext>
            </a:extLst>
          </p:cNvPr>
          <p:cNvSpPr/>
          <p:nvPr/>
        </p:nvSpPr>
        <p:spPr>
          <a:xfrm>
            <a:off x="8605936" y="2398616"/>
            <a:ext cx="645952" cy="2475885"/>
          </a:xfrm>
          <a:prstGeom prst="rect">
            <a:avLst/>
          </a:prstGeom>
          <a:solidFill>
            <a:srgbClr val="276B7B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400" dirty="0">
                <a:solidFill>
                  <a:srgbClr val="F8F9FB"/>
                </a:solidFill>
              </a:rPr>
              <a:t>195</a:t>
            </a:r>
            <a:endParaRPr lang="ko-KR" altLang="en-US" sz="1400" dirty="0">
              <a:solidFill>
                <a:srgbClr val="F8F9FB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C2F8D742-2F3B-4E44-AEC8-7284050DFB60}"/>
              </a:ext>
            </a:extLst>
          </p:cNvPr>
          <p:cNvSpPr/>
          <p:nvPr/>
        </p:nvSpPr>
        <p:spPr>
          <a:xfrm>
            <a:off x="9876430" y="4897585"/>
            <a:ext cx="357691" cy="357691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rtlCol="0" anchor="ctr"/>
          <a:lstStyle/>
          <a:p>
            <a:pPr algn="l"/>
            <a:endParaRPr lang="ko-KR" altLang="en-US">
              <a:solidFill>
                <a:srgbClr val="276B7B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B86B3A2-6B9A-40ED-8F18-5E54C60287D4}"/>
              </a:ext>
            </a:extLst>
          </p:cNvPr>
          <p:cNvSpPr/>
          <p:nvPr/>
        </p:nvSpPr>
        <p:spPr>
          <a:xfrm>
            <a:off x="10284921" y="4922542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</a:rPr>
              <a:t>Lorem ipsum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BD3EC8C-71D0-4BB8-94F5-A78EE5B726DC}"/>
              </a:ext>
            </a:extLst>
          </p:cNvPr>
          <p:cNvSpPr/>
          <p:nvPr/>
        </p:nvSpPr>
        <p:spPr>
          <a:xfrm>
            <a:off x="9876430" y="5525803"/>
            <a:ext cx="357691" cy="357691"/>
          </a:xfrm>
          <a:prstGeom prst="rect">
            <a:avLst/>
          </a:prstGeom>
          <a:solidFill>
            <a:srgbClr val="276B7B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endParaRPr lang="ko-KR" altLang="en-US" sz="1400">
              <a:solidFill>
                <a:srgbClr val="F8F9FB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F996F2F-5048-4428-A408-6F63CD8C20A3}"/>
              </a:ext>
            </a:extLst>
          </p:cNvPr>
          <p:cNvSpPr/>
          <p:nvPr/>
        </p:nvSpPr>
        <p:spPr>
          <a:xfrm>
            <a:off x="10284921" y="5550760"/>
            <a:ext cx="1442906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</a:rPr>
              <a:t>Lorem ipsum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582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27CCEE-8846-4A90-A9FC-3E42B3AA5BCF}"/>
              </a:ext>
            </a:extLst>
          </p:cNvPr>
          <p:cNvSpPr txBox="1"/>
          <p:nvPr/>
        </p:nvSpPr>
        <p:spPr>
          <a:xfrm>
            <a:off x="2168020" y="4546018"/>
            <a:ext cx="3398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incididunt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ut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labore</a:t>
            </a:r>
            <a:r>
              <a:rPr lang="en-US" altLang="ko-KR" sz="1400" dirty="0">
                <a:solidFill>
                  <a:srgbClr val="276B7B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76B7B"/>
                </a:solidFill>
              </a:rPr>
              <a:t>aliqua</a:t>
            </a:r>
            <a:r>
              <a:rPr lang="en-US" altLang="ko-KR" sz="1400" dirty="0">
                <a:solidFill>
                  <a:srgbClr val="276B7B"/>
                </a:solidFill>
              </a:rPr>
              <a:t>.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D2A57A4-638C-4189-9EBF-1E1F73037D79}"/>
              </a:ext>
            </a:extLst>
          </p:cNvPr>
          <p:cNvSpPr/>
          <p:nvPr/>
        </p:nvSpPr>
        <p:spPr>
          <a:xfrm>
            <a:off x="21680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304E8D-B948-49FA-86C6-E6E0EDF55578}"/>
              </a:ext>
            </a:extLst>
          </p:cNvPr>
          <p:cNvSpPr txBox="1"/>
          <p:nvPr/>
        </p:nvSpPr>
        <p:spPr>
          <a:xfrm>
            <a:off x="6625720" y="4546018"/>
            <a:ext cx="3398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276B7B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276B7B"/>
                </a:solidFill>
              </a:rPr>
              <a:t>amet</a:t>
            </a:r>
            <a:r>
              <a:rPr lang="en-US" altLang="ko-KR" sz="1400" dirty="0">
                <a:solidFill>
                  <a:srgbClr val="276B7B"/>
                </a:solidFill>
              </a:rPr>
              <a:t>, </a:t>
            </a:r>
            <a:r>
              <a:rPr lang="en-US" altLang="ko-KR" sz="1400" dirty="0" err="1">
                <a:solidFill>
                  <a:srgbClr val="276B7B"/>
                </a:solidFill>
              </a:rPr>
              <a:t>consectetur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adipisicing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elit</a:t>
            </a:r>
            <a:r>
              <a:rPr lang="en-US" altLang="ko-KR" sz="1400" dirty="0">
                <a:solidFill>
                  <a:srgbClr val="276B7B"/>
                </a:solidFill>
              </a:rPr>
              <a:t>, sed do </a:t>
            </a:r>
            <a:r>
              <a:rPr lang="en-US" altLang="ko-KR" sz="1400" dirty="0" err="1">
                <a:solidFill>
                  <a:srgbClr val="276B7B"/>
                </a:solidFill>
              </a:rPr>
              <a:t>eiusmod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tempor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incididunt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ut</a:t>
            </a:r>
            <a:r>
              <a:rPr lang="en-US" altLang="ko-KR" sz="1400" dirty="0">
                <a:solidFill>
                  <a:srgbClr val="276B7B"/>
                </a:solidFill>
              </a:rPr>
              <a:t> </a:t>
            </a:r>
            <a:r>
              <a:rPr lang="en-US" altLang="ko-KR" sz="1400" dirty="0" err="1">
                <a:solidFill>
                  <a:srgbClr val="276B7B"/>
                </a:solidFill>
              </a:rPr>
              <a:t>labore</a:t>
            </a:r>
            <a:r>
              <a:rPr lang="en-US" altLang="ko-KR" sz="1400" dirty="0">
                <a:solidFill>
                  <a:srgbClr val="276B7B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276B7B"/>
                </a:solidFill>
              </a:rPr>
              <a:t>aliqua</a:t>
            </a:r>
            <a:r>
              <a:rPr lang="en-US" altLang="ko-KR" sz="1400" dirty="0">
                <a:solidFill>
                  <a:srgbClr val="276B7B"/>
                </a:solidFill>
              </a:rPr>
              <a:t>.</a:t>
            </a:r>
            <a:endParaRPr lang="ko-KR" altLang="en-US" sz="1400" dirty="0">
              <a:solidFill>
                <a:srgbClr val="276B7B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78564B0-6C8E-4C6B-992D-5FB0A856D475}"/>
              </a:ext>
            </a:extLst>
          </p:cNvPr>
          <p:cNvSpPr/>
          <p:nvPr/>
        </p:nvSpPr>
        <p:spPr>
          <a:xfrm>
            <a:off x="66257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276B7B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276B7B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FD26D0-FE8E-40E3-BBBB-C7A59BA12387}"/>
              </a:ext>
            </a:extLst>
          </p:cNvPr>
          <p:cNvSpPr txBox="1"/>
          <p:nvPr/>
        </p:nvSpPr>
        <p:spPr>
          <a:xfrm>
            <a:off x="1830383" y="1357875"/>
            <a:ext cx="7457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rgbClr val="B7AEA5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rgbClr val="276B7B"/>
                </a:solidFill>
              </a:rPr>
              <a:t>Insert Your Title Here</a:t>
            </a:r>
            <a:endParaRPr lang="ko-KR" altLang="en-US" dirty="0">
              <a:solidFill>
                <a:srgbClr val="276B7B"/>
              </a:solidFill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78125350-F4A7-461B-AB94-2D0493916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6824" y="3083903"/>
            <a:ext cx="762222" cy="73244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0853C676-61C3-4CEE-949F-6A0131074A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44523" y="3232398"/>
            <a:ext cx="762224" cy="58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30152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layfair Display Black - Poppins Light">
      <a:majorFont>
        <a:latin typeface="Playfair Display Black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76B7B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  <a:lnDef>
      <a:spPr>
        <a:noFill/>
        <a:ln>
          <a:solidFill>
            <a:schemeClr val="tx1"/>
          </a:solidFill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3668</TotalTime>
  <Words>1208</Words>
  <Application>Microsoft Office PowerPoint</Application>
  <PresentationFormat>와이드스크린</PresentationFormat>
  <Paragraphs>166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5" baseType="lpstr">
      <vt:lpstr>맑은 고딕</vt:lpstr>
      <vt:lpstr>Poppins Light</vt:lpstr>
      <vt:lpstr>Wingdings</vt:lpstr>
      <vt:lpstr>Overpass Light</vt:lpstr>
      <vt:lpstr>Playfair Display Black</vt:lpstr>
      <vt:lpstr>Arial</vt:lpstr>
      <vt:lpstr>Arial Unicode MS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262</cp:revision>
  <dcterms:created xsi:type="dcterms:W3CDTF">2019-04-06T05:20:47Z</dcterms:created>
  <dcterms:modified xsi:type="dcterms:W3CDTF">2021-01-21T05:12:35Z</dcterms:modified>
</cp:coreProperties>
</file>