
<file path=[Content_Types].xml><?xml version="1.0" encoding="utf-8"?>
<Types xmlns="http://schemas.openxmlformats.org/package/2006/content-types">
  <Default ContentType="image/jpeg" Extension="jpg"/>
  <Default ContentType="application/x-fontdata" Extension="fntdata"/>
  <Default ContentType="image/gif" Extension="gif"/>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6858000" cx="12192000"/>
  <p:notesSz cx="6858000" cy="9144000"/>
  <p:embeddedFontLst>
    <p:embeddedFont>
      <p:font typeface="Titan One"/>
      <p:regular r:id="rId32"/>
    </p:embeddedFont>
    <p:embeddedFont>
      <p:font typeface="Poppins"/>
      <p:regular r:id="rId33"/>
      <p:bold r:id="rId34"/>
      <p:italic r:id="rId35"/>
      <p:boldItalic r:id="rId36"/>
    </p:embeddedFont>
    <p:embeddedFont>
      <p:font typeface="Didact Gothic"/>
      <p:regular r:id="rId37"/>
    </p:embeddedFont>
    <p:embeddedFont>
      <p:font typeface="Homemade Apple"/>
      <p:regular r:id="rId38"/>
    </p:embeddedFont>
    <p:embeddedFont>
      <p:font typeface="Questrial"/>
      <p:regular r:id="rId3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Poppins-regular.fntdata"/><Relationship Id="rId10" Type="http://schemas.openxmlformats.org/officeDocument/2006/relationships/slide" Target="slides/slide5.xml"/><Relationship Id="rId32" Type="http://schemas.openxmlformats.org/officeDocument/2006/relationships/font" Target="fonts/TitanOne-regular.fntdata"/><Relationship Id="rId13" Type="http://schemas.openxmlformats.org/officeDocument/2006/relationships/slide" Target="slides/slide8.xml"/><Relationship Id="rId35" Type="http://schemas.openxmlformats.org/officeDocument/2006/relationships/font" Target="fonts/Poppins-italic.fntdata"/><Relationship Id="rId12" Type="http://schemas.openxmlformats.org/officeDocument/2006/relationships/slide" Target="slides/slide7.xml"/><Relationship Id="rId34" Type="http://schemas.openxmlformats.org/officeDocument/2006/relationships/font" Target="fonts/Poppins-bold.fntdata"/><Relationship Id="rId15" Type="http://schemas.openxmlformats.org/officeDocument/2006/relationships/slide" Target="slides/slide10.xml"/><Relationship Id="rId37" Type="http://schemas.openxmlformats.org/officeDocument/2006/relationships/font" Target="fonts/DidactGothic-regular.fntdata"/><Relationship Id="rId14" Type="http://schemas.openxmlformats.org/officeDocument/2006/relationships/slide" Target="slides/slide9.xml"/><Relationship Id="rId36" Type="http://schemas.openxmlformats.org/officeDocument/2006/relationships/font" Target="fonts/Poppins-boldItalic.fntdata"/><Relationship Id="rId17" Type="http://schemas.openxmlformats.org/officeDocument/2006/relationships/slide" Target="slides/slide12.xml"/><Relationship Id="rId39" Type="http://schemas.openxmlformats.org/officeDocument/2006/relationships/font" Target="fonts/Questrial-regular.fntdata"/><Relationship Id="rId16" Type="http://schemas.openxmlformats.org/officeDocument/2006/relationships/slide" Target="slides/slide11.xml"/><Relationship Id="rId38" Type="http://schemas.openxmlformats.org/officeDocument/2006/relationships/font" Target="fonts/HomemadeApple-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8" name="Shape 988"/>
        <p:cNvGrpSpPr/>
        <p:nvPr/>
      </p:nvGrpSpPr>
      <p:grpSpPr>
        <a:xfrm>
          <a:off x="0" y="0"/>
          <a:ext cx="0" cy="0"/>
          <a:chOff x="0" y="0"/>
          <a:chExt cx="0" cy="0"/>
        </a:xfrm>
      </p:grpSpPr>
      <p:sp>
        <p:nvSpPr>
          <p:cNvPr id="989" name="Google Shape;989;g2adf82c5bfa_2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90" name="Google Shape;990;g2adf82c5bfa_2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99" name="Shape 999"/>
        <p:cNvGrpSpPr/>
        <p:nvPr/>
      </p:nvGrpSpPr>
      <p:grpSpPr>
        <a:xfrm>
          <a:off x="0" y="0"/>
          <a:ext cx="0" cy="0"/>
          <a:chOff x="0" y="0"/>
          <a:chExt cx="0" cy="0"/>
        </a:xfrm>
      </p:grpSpPr>
      <p:sp>
        <p:nvSpPr>
          <p:cNvPr id="1000" name="Google Shape;1000;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1" name="Google Shape;1001;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12" name="Shape 1012"/>
        <p:cNvGrpSpPr/>
        <p:nvPr/>
      </p:nvGrpSpPr>
      <p:grpSpPr>
        <a:xfrm>
          <a:off x="0" y="0"/>
          <a:ext cx="0" cy="0"/>
          <a:chOff x="0" y="0"/>
          <a:chExt cx="0" cy="0"/>
        </a:xfrm>
      </p:grpSpPr>
      <p:sp>
        <p:nvSpPr>
          <p:cNvPr id="1013" name="Google Shape;1013;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14" name="Google Shape;1014;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3" name="Shape 1053"/>
        <p:cNvGrpSpPr/>
        <p:nvPr/>
      </p:nvGrpSpPr>
      <p:grpSpPr>
        <a:xfrm>
          <a:off x="0" y="0"/>
          <a:ext cx="0" cy="0"/>
          <a:chOff x="0" y="0"/>
          <a:chExt cx="0" cy="0"/>
        </a:xfrm>
      </p:grpSpPr>
      <p:sp>
        <p:nvSpPr>
          <p:cNvPr id="1054" name="Google Shape;1054;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55" name="Google Shape;1055;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8" name="Shape 1068"/>
        <p:cNvGrpSpPr/>
        <p:nvPr/>
      </p:nvGrpSpPr>
      <p:grpSpPr>
        <a:xfrm>
          <a:off x="0" y="0"/>
          <a:ext cx="0" cy="0"/>
          <a:chOff x="0" y="0"/>
          <a:chExt cx="0" cy="0"/>
        </a:xfrm>
      </p:grpSpPr>
      <p:sp>
        <p:nvSpPr>
          <p:cNvPr id="1069" name="Google Shape;1069;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0" name="Google Shape;1070;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5" name="Shape 1075"/>
        <p:cNvGrpSpPr/>
        <p:nvPr/>
      </p:nvGrpSpPr>
      <p:grpSpPr>
        <a:xfrm>
          <a:off x="0" y="0"/>
          <a:ext cx="0" cy="0"/>
          <a:chOff x="0" y="0"/>
          <a:chExt cx="0" cy="0"/>
        </a:xfrm>
      </p:grpSpPr>
      <p:sp>
        <p:nvSpPr>
          <p:cNvPr id="1076" name="Google Shape;1076;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7" name="Google Shape;1077;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2" name="Shape 1142"/>
        <p:cNvGrpSpPr/>
        <p:nvPr/>
      </p:nvGrpSpPr>
      <p:grpSpPr>
        <a:xfrm>
          <a:off x="0" y="0"/>
          <a:ext cx="0" cy="0"/>
          <a:chOff x="0" y="0"/>
          <a:chExt cx="0" cy="0"/>
        </a:xfrm>
      </p:grpSpPr>
      <p:sp>
        <p:nvSpPr>
          <p:cNvPr id="1143" name="Google Shape;1143;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44" name="Google Shape;1144;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52" name="Shape 1152"/>
        <p:cNvGrpSpPr/>
        <p:nvPr/>
      </p:nvGrpSpPr>
      <p:grpSpPr>
        <a:xfrm>
          <a:off x="0" y="0"/>
          <a:ext cx="0" cy="0"/>
          <a:chOff x="0" y="0"/>
          <a:chExt cx="0" cy="0"/>
        </a:xfrm>
      </p:grpSpPr>
      <p:sp>
        <p:nvSpPr>
          <p:cNvPr id="1153" name="Google Shape;1153;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4" name="Google Shape;1154;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1" name="Shape 1161"/>
        <p:cNvGrpSpPr/>
        <p:nvPr/>
      </p:nvGrpSpPr>
      <p:grpSpPr>
        <a:xfrm>
          <a:off x="0" y="0"/>
          <a:ext cx="0" cy="0"/>
          <a:chOff x="0" y="0"/>
          <a:chExt cx="0" cy="0"/>
        </a:xfrm>
      </p:grpSpPr>
      <p:sp>
        <p:nvSpPr>
          <p:cNvPr id="1162" name="Google Shape;1162;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3" name="Google Shape;1163;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8" name="Shape 1168"/>
        <p:cNvGrpSpPr/>
        <p:nvPr/>
      </p:nvGrpSpPr>
      <p:grpSpPr>
        <a:xfrm>
          <a:off x="0" y="0"/>
          <a:ext cx="0" cy="0"/>
          <a:chOff x="0" y="0"/>
          <a:chExt cx="0" cy="0"/>
        </a:xfrm>
      </p:grpSpPr>
      <p:sp>
        <p:nvSpPr>
          <p:cNvPr id="1169" name="Google Shape;1169;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70" name="Google Shape;1170;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2" name="Shape 1242"/>
        <p:cNvGrpSpPr/>
        <p:nvPr/>
      </p:nvGrpSpPr>
      <p:grpSpPr>
        <a:xfrm>
          <a:off x="0" y="0"/>
          <a:ext cx="0" cy="0"/>
          <a:chOff x="0" y="0"/>
          <a:chExt cx="0" cy="0"/>
        </a:xfrm>
      </p:grpSpPr>
      <p:sp>
        <p:nvSpPr>
          <p:cNvPr id="1243" name="Google Shape;1243;g2adf82c5bfa_2_11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44" name="Google Shape;1244;g2adf82c5bfa_2_11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2" name="Shape 1252"/>
        <p:cNvGrpSpPr/>
        <p:nvPr/>
      </p:nvGrpSpPr>
      <p:grpSpPr>
        <a:xfrm>
          <a:off x="0" y="0"/>
          <a:ext cx="0" cy="0"/>
          <a:chOff x="0" y="0"/>
          <a:chExt cx="0" cy="0"/>
        </a:xfrm>
      </p:grpSpPr>
      <p:sp>
        <p:nvSpPr>
          <p:cNvPr id="1253" name="Google Shape;1253;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54" name="Google Shape;1254;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31" name="Shape 1331"/>
        <p:cNvGrpSpPr/>
        <p:nvPr/>
      </p:nvGrpSpPr>
      <p:grpSpPr>
        <a:xfrm>
          <a:off x="0" y="0"/>
          <a:ext cx="0" cy="0"/>
          <a:chOff x="0" y="0"/>
          <a:chExt cx="0" cy="0"/>
        </a:xfrm>
      </p:grpSpPr>
      <p:sp>
        <p:nvSpPr>
          <p:cNvPr id="1332" name="Google Shape;1332;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33" name="Google Shape;1333;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0" name="Shape 1400"/>
        <p:cNvGrpSpPr/>
        <p:nvPr/>
      </p:nvGrpSpPr>
      <p:grpSpPr>
        <a:xfrm>
          <a:off x="0" y="0"/>
          <a:ext cx="0" cy="0"/>
          <a:chOff x="0" y="0"/>
          <a:chExt cx="0" cy="0"/>
        </a:xfrm>
      </p:grpSpPr>
      <p:sp>
        <p:nvSpPr>
          <p:cNvPr id="1401" name="Google Shape;1401;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02" name="Google Shape;1402;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9" name="Shape 1429"/>
        <p:cNvGrpSpPr/>
        <p:nvPr/>
      </p:nvGrpSpPr>
      <p:grpSpPr>
        <a:xfrm>
          <a:off x="0" y="0"/>
          <a:ext cx="0" cy="0"/>
          <a:chOff x="0" y="0"/>
          <a:chExt cx="0" cy="0"/>
        </a:xfrm>
      </p:grpSpPr>
      <p:sp>
        <p:nvSpPr>
          <p:cNvPr id="1430" name="Google Shape;1430;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1" name="Google Shape;1431;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62" name="Shape 1462"/>
        <p:cNvGrpSpPr/>
        <p:nvPr/>
      </p:nvGrpSpPr>
      <p:grpSpPr>
        <a:xfrm>
          <a:off x="0" y="0"/>
          <a:ext cx="0" cy="0"/>
          <a:chOff x="0" y="0"/>
          <a:chExt cx="0" cy="0"/>
        </a:xfrm>
      </p:grpSpPr>
      <p:sp>
        <p:nvSpPr>
          <p:cNvPr id="1463" name="Google Shape;1463;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4" name="Google Shape;1464;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29" name="Shape 1529"/>
        <p:cNvGrpSpPr/>
        <p:nvPr/>
      </p:nvGrpSpPr>
      <p:grpSpPr>
        <a:xfrm>
          <a:off x="0" y="0"/>
          <a:ext cx="0" cy="0"/>
          <a:chOff x="0" y="0"/>
          <a:chExt cx="0" cy="0"/>
        </a:xfrm>
      </p:grpSpPr>
      <p:sp>
        <p:nvSpPr>
          <p:cNvPr id="1530" name="Google Shape;1530;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31" name="Google Shape;1531;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71" name="Shape 1571"/>
        <p:cNvGrpSpPr/>
        <p:nvPr/>
      </p:nvGrpSpPr>
      <p:grpSpPr>
        <a:xfrm>
          <a:off x="0" y="0"/>
          <a:ext cx="0" cy="0"/>
          <a:chOff x="0" y="0"/>
          <a:chExt cx="0" cy="0"/>
        </a:xfrm>
      </p:grpSpPr>
      <p:sp>
        <p:nvSpPr>
          <p:cNvPr id="1572" name="Google Shape;1572;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73" name="Google Shape;1573;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64" name="Shape 1664"/>
        <p:cNvGrpSpPr/>
        <p:nvPr/>
      </p:nvGrpSpPr>
      <p:grpSpPr>
        <a:xfrm>
          <a:off x="0" y="0"/>
          <a:ext cx="0" cy="0"/>
          <a:chOff x="0" y="0"/>
          <a:chExt cx="0" cy="0"/>
        </a:xfrm>
      </p:grpSpPr>
      <p:sp>
        <p:nvSpPr>
          <p:cNvPr id="1665" name="Google Shape;1665;g1eb205fd2b6_0_2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66" name="Google Shape;1666;g1eb205fd2b6_0_2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76" name="Shape 1776"/>
        <p:cNvGrpSpPr/>
        <p:nvPr/>
      </p:nvGrpSpPr>
      <p:grpSpPr>
        <a:xfrm>
          <a:off x="0" y="0"/>
          <a:ext cx="0" cy="0"/>
          <a:chOff x="0" y="0"/>
          <a:chExt cx="0" cy="0"/>
        </a:xfrm>
      </p:grpSpPr>
      <p:sp>
        <p:nvSpPr>
          <p:cNvPr id="1777" name="Google Shape;1777;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78" name="Google Shape;1778;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9" name="Shape 1789"/>
        <p:cNvGrpSpPr/>
        <p:nvPr/>
      </p:nvGrpSpPr>
      <p:grpSpPr>
        <a:xfrm>
          <a:off x="0" y="0"/>
          <a:ext cx="0" cy="0"/>
          <a:chOff x="0" y="0"/>
          <a:chExt cx="0" cy="0"/>
        </a:xfrm>
      </p:grpSpPr>
      <p:sp>
        <p:nvSpPr>
          <p:cNvPr id="1790" name="Google Shape;1790;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91" name="Google Shape;1791;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23" name="Shape 1823"/>
        <p:cNvGrpSpPr/>
        <p:nvPr/>
      </p:nvGrpSpPr>
      <p:grpSpPr>
        <a:xfrm>
          <a:off x="0" y="0"/>
          <a:ext cx="0" cy="0"/>
          <a:chOff x="0" y="0"/>
          <a:chExt cx="0" cy="0"/>
        </a:xfrm>
      </p:grpSpPr>
      <p:sp>
        <p:nvSpPr>
          <p:cNvPr id="1824" name="Google Shape;1824;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25" name="Google Shape;1825;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97" name="Shape 1897"/>
        <p:cNvGrpSpPr/>
        <p:nvPr/>
      </p:nvGrpSpPr>
      <p:grpSpPr>
        <a:xfrm>
          <a:off x="0" y="0"/>
          <a:ext cx="0" cy="0"/>
          <a:chOff x="0" y="0"/>
          <a:chExt cx="0" cy="0"/>
        </a:xfrm>
      </p:grpSpPr>
      <p:sp>
        <p:nvSpPr>
          <p:cNvPr id="1898" name="Google Shape;1898;g1eb205fd2b6_0_7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99" name="Google Shape;1899;g1eb205fd2b6_0_7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74" name="Shape 1974"/>
        <p:cNvGrpSpPr/>
        <p:nvPr/>
      </p:nvGrpSpPr>
      <p:grpSpPr>
        <a:xfrm>
          <a:off x="0" y="0"/>
          <a:ext cx="0" cy="0"/>
          <a:chOff x="0" y="0"/>
          <a:chExt cx="0" cy="0"/>
        </a:xfrm>
      </p:grpSpPr>
      <p:sp>
        <p:nvSpPr>
          <p:cNvPr id="1975" name="Google Shape;1975;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76" name="Google Shape;1976;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80" name="Shape 1980"/>
        <p:cNvGrpSpPr/>
        <p:nvPr/>
      </p:nvGrpSpPr>
      <p:grpSpPr>
        <a:xfrm>
          <a:off x="0" y="0"/>
          <a:ext cx="0" cy="0"/>
          <a:chOff x="0" y="0"/>
          <a:chExt cx="0" cy="0"/>
        </a:xfrm>
      </p:grpSpPr>
      <p:sp>
        <p:nvSpPr>
          <p:cNvPr id="1981" name="Google Shape;1981;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82" name="Google Shape;1982;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81" name="Shape 2281"/>
        <p:cNvGrpSpPr/>
        <p:nvPr/>
      </p:nvGrpSpPr>
      <p:grpSpPr>
        <a:xfrm>
          <a:off x="0" y="0"/>
          <a:ext cx="0" cy="0"/>
          <a:chOff x="0" y="0"/>
          <a:chExt cx="0" cy="0"/>
        </a:xfrm>
      </p:grpSpPr>
      <p:sp>
        <p:nvSpPr>
          <p:cNvPr id="2282" name="Google Shape;2282;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83" name="Google Shape;2283;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5.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sp>
        <p:nvSpPr>
          <p:cNvPr id="12" name="Google Shape;12;p2"/>
          <p:cNvSpPr/>
          <p:nvPr/>
        </p:nvSpPr>
        <p:spPr>
          <a:xfrm flipH="1" rot="5400000">
            <a:off x="8964225" y="-4685075"/>
            <a:ext cx="7869600" cy="7869600"/>
          </a:xfrm>
          <a:prstGeom prst="pie">
            <a:avLst>
              <a:gd fmla="val 5364710" name="adj1"/>
              <a:gd fmla="val 10746819" name="adj2"/>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3" name="Google Shape;13;p2"/>
          <p:cNvGrpSpPr/>
          <p:nvPr/>
        </p:nvGrpSpPr>
        <p:grpSpPr>
          <a:xfrm>
            <a:off x="7367058" y="-648911"/>
            <a:ext cx="5305157" cy="2851056"/>
            <a:chOff x="290381" y="306297"/>
            <a:chExt cx="11611200" cy="6240000"/>
          </a:xfrm>
        </p:grpSpPr>
        <p:grpSp>
          <p:nvGrpSpPr>
            <p:cNvPr id="14" name="Google Shape;14;p2"/>
            <p:cNvGrpSpPr/>
            <p:nvPr/>
          </p:nvGrpSpPr>
          <p:grpSpPr>
            <a:xfrm>
              <a:off x="290381" y="775005"/>
              <a:ext cx="11611200" cy="5307990"/>
              <a:chOff x="290381" y="795460"/>
              <a:chExt cx="11611200" cy="5307990"/>
            </a:xfrm>
          </p:grpSpPr>
          <p:cxnSp>
            <p:nvCxnSpPr>
              <p:cNvPr id="15" name="Google Shape;15;p2"/>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6" name="Google Shape;16;p2"/>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7" name="Google Shape;17;p2"/>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8" name="Google Shape;18;p2"/>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9" name="Google Shape;19;p2"/>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0" name="Google Shape;20;p2"/>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1" name="Google Shape;21;p2"/>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2" name="Google Shape;22;p2"/>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 name="Google Shape;23;p2"/>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4" name="Google Shape;24;p2"/>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5" name="Google Shape;25;p2"/>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26" name="Google Shape;26;p2"/>
            <p:cNvGrpSpPr/>
            <p:nvPr/>
          </p:nvGrpSpPr>
          <p:grpSpPr>
            <a:xfrm>
              <a:off x="810367" y="306297"/>
              <a:ext cx="10571166" cy="6240000"/>
              <a:chOff x="799586" y="306297"/>
              <a:chExt cx="10571166" cy="6240000"/>
            </a:xfrm>
          </p:grpSpPr>
          <p:cxnSp>
            <p:nvCxnSpPr>
              <p:cNvPr id="27" name="Google Shape;27;p2"/>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8" name="Google Shape;28;p2"/>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9" name="Google Shape;29;p2"/>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 name="Google Shape;30;p2"/>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1" name="Google Shape;31;p2"/>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2" name="Google Shape;32;p2"/>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3" name="Google Shape;33;p2"/>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4" name="Google Shape;34;p2"/>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 name="Google Shape;35;p2"/>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6" name="Google Shape;36;p2"/>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7" name="Google Shape;37;p2"/>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8" name="Google Shape;38;p2"/>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9" name="Google Shape;39;p2"/>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 name="Google Shape;40;p2"/>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1" name="Google Shape;41;p2"/>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2" name="Google Shape;42;p2"/>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3" name="Google Shape;43;p2"/>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4" name="Google Shape;44;p2"/>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 name="Google Shape;45;p2"/>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6" name="Google Shape;46;p2"/>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7" name="Google Shape;47;p2"/>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48" name="Google Shape;48;p2"/>
          <p:cNvSpPr/>
          <p:nvPr/>
        </p:nvSpPr>
        <p:spPr>
          <a:xfrm>
            <a:off x="178225" y="48225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9" name="Google Shape;49;p2"/>
          <p:cNvSpPr/>
          <p:nvPr/>
        </p:nvSpPr>
        <p:spPr>
          <a:xfrm>
            <a:off x="2131175" y="1205648"/>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5015842" y="2159710"/>
            <a:ext cx="108932" cy="108938"/>
          </a:xfrm>
          <a:custGeom>
            <a:rect b="b" l="l" r="r" t="t"/>
            <a:pathLst>
              <a:path extrusionOk="0" h="73113" w="73109">
                <a:moveTo>
                  <a:pt x="0" y="36559"/>
                </a:moveTo>
                <a:cubicBezTo>
                  <a:pt x="0" y="16367"/>
                  <a:pt x="16354" y="0"/>
                  <a:pt x="36554" y="0"/>
                </a:cubicBezTo>
                <a:cubicBezTo>
                  <a:pt x="56715" y="0"/>
                  <a:pt x="73109" y="16367"/>
                  <a:pt x="73109" y="36559"/>
                </a:cubicBezTo>
                <a:cubicBezTo>
                  <a:pt x="73109" y="56747"/>
                  <a:pt x="56715" y="73113"/>
                  <a:pt x="36554" y="73113"/>
                </a:cubicBezTo>
                <a:cubicBezTo>
                  <a:pt x="16354" y="73113"/>
                  <a:pt x="0" y="56747"/>
                  <a:pt x="0" y="3655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5280842" y="3860072"/>
            <a:ext cx="108931" cy="108944"/>
          </a:xfrm>
          <a:custGeom>
            <a:rect b="b" l="l" r="r" t="t"/>
            <a:pathLst>
              <a:path extrusionOk="0" h="73117" w="73108">
                <a:moveTo>
                  <a:pt x="0" y="36559"/>
                </a:moveTo>
                <a:cubicBezTo>
                  <a:pt x="0" y="16371"/>
                  <a:pt x="16395" y="0"/>
                  <a:pt x="36555" y="0"/>
                </a:cubicBezTo>
                <a:cubicBezTo>
                  <a:pt x="56755" y="0"/>
                  <a:pt x="73109" y="16371"/>
                  <a:pt x="73109" y="36559"/>
                </a:cubicBezTo>
                <a:cubicBezTo>
                  <a:pt x="73109" y="56747"/>
                  <a:pt x="56755" y="73117"/>
                  <a:pt x="36555" y="73117"/>
                </a:cubicBezTo>
                <a:cubicBezTo>
                  <a:pt x="16395" y="73117"/>
                  <a:pt x="0" y="56747"/>
                  <a:pt x="0" y="3655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1833472" y="1382518"/>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1044226" y="3336254"/>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5151927" y="2273847"/>
            <a:ext cx="209783" cy="209360"/>
          </a:xfrm>
          <a:custGeom>
            <a:rect b="b" l="l" r="r" t="t"/>
            <a:pathLst>
              <a:path extrusionOk="0" h="140510" w="140794">
                <a:moveTo>
                  <a:pt x="70397" y="0"/>
                </a:moveTo>
                <a:cubicBezTo>
                  <a:pt x="58901" y="0"/>
                  <a:pt x="48942" y="18536"/>
                  <a:pt x="44975" y="44695"/>
                </a:cubicBezTo>
                <a:cubicBezTo>
                  <a:pt x="18784" y="48448"/>
                  <a:pt x="81" y="58087"/>
                  <a:pt x="0" y="69587"/>
                </a:cubicBezTo>
                <a:cubicBezTo>
                  <a:pt x="-81" y="81120"/>
                  <a:pt x="18703" y="91148"/>
                  <a:pt x="44975" y="95281"/>
                </a:cubicBezTo>
                <a:cubicBezTo>
                  <a:pt x="48901" y="121569"/>
                  <a:pt x="58860" y="140510"/>
                  <a:pt x="70397" y="140510"/>
                </a:cubicBezTo>
                <a:cubicBezTo>
                  <a:pt x="81894" y="140510"/>
                  <a:pt x="91609" y="121703"/>
                  <a:pt x="95576" y="95548"/>
                </a:cubicBezTo>
                <a:cubicBezTo>
                  <a:pt x="121727" y="91799"/>
                  <a:pt x="140713" y="82157"/>
                  <a:pt x="140794" y="70656"/>
                </a:cubicBezTo>
                <a:cubicBezTo>
                  <a:pt x="140875" y="59082"/>
                  <a:pt x="121930" y="49339"/>
                  <a:pt x="95576" y="45230"/>
                </a:cubicBezTo>
                <a:cubicBezTo>
                  <a:pt x="91650" y="18812"/>
                  <a:pt x="81975" y="0"/>
                  <a:pt x="7039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1849835" y="980438"/>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860293" y="2975156"/>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txBox="1"/>
          <p:nvPr>
            <p:ph type="ctrTitle"/>
          </p:nvPr>
        </p:nvSpPr>
        <p:spPr>
          <a:xfrm>
            <a:off x="5987350" y="1551388"/>
            <a:ext cx="6026400" cy="2912700"/>
          </a:xfrm>
          <a:prstGeom prst="rect">
            <a:avLst/>
          </a:prstGeom>
        </p:spPr>
        <p:txBody>
          <a:bodyPr anchorCtr="0" anchor="b" bIns="121900" lIns="121900" spcFirstLastPara="1" rIns="121900" wrap="square" tIns="121900">
            <a:normAutofit/>
          </a:bodyPr>
          <a:lstStyle>
            <a:lvl1pPr lvl="0">
              <a:spcBef>
                <a:spcPts val="0"/>
              </a:spcBef>
              <a:spcAft>
                <a:spcPts val="0"/>
              </a:spcAft>
              <a:buSzPts val="6900"/>
              <a:buNone/>
              <a:defRPr sz="6010"/>
            </a:lvl1pPr>
            <a:lvl2pPr lvl="1">
              <a:spcBef>
                <a:spcPts val="0"/>
              </a:spcBef>
              <a:spcAft>
                <a:spcPts val="0"/>
              </a:spcAft>
              <a:buSzPts val="6900"/>
              <a:buNone/>
              <a:defRPr sz="6900"/>
            </a:lvl2pPr>
            <a:lvl3pPr lvl="2">
              <a:spcBef>
                <a:spcPts val="0"/>
              </a:spcBef>
              <a:spcAft>
                <a:spcPts val="0"/>
              </a:spcAft>
              <a:buSzPts val="6900"/>
              <a:buNone/>
              <a:defRPr sz="6900"/>
            </a:lvl3pPr>
            <a:lvl4pPr lvl="3">
              <a:spcBef>
                <a:spcPts val="0"/>
              </a:spcBef>
              <a:spcAft>
                <a:spcPts val="0"/>
              </a:spcAft>
              <a:buSzPts val="6900"/>
              <a:buNone/>
              <a:defRPr sz="6900"/>
            </a:lvl4pPr>
            <a:lvl5pPr lvl="4">
              <a:spcBef>
                <a:spcPts val="0"/>
              </a:spcBef>
              <a:spcAft>
                <a:spcPts val="0"/>
              </a:spcAft>
              <a:buSzPts val="6900"/>
              <a:buNone/>
              <a:defRPr sz="6900"/>
            </a:lvl5pPr>
            <a:lvl6pPr lvl="5">
              <a:spcBef>
                <a:spcPts val="0"/>
              </a:spcBef>
              <a:spcAft>
                <a:spcPts val="0"/>
              </a:spcAft>
              <a:buSzPts val="6900"/>
              <a:buNone/>
              <a:defRPr sz="6900"/>
            </a:lvl6pPr>
            <a:lvl7pPr lvl="6">
              <a:spcBef>
                <a:spcPts val="0"/>
              </a:spcBef>
              <a:spcAft>
                <a:spcPts val="0"/>
              </a:spcAft>
              <a:buSzPts val="6900"/>
              <a:buNone/>
              <a:defRPr sz="6900"/>
            </a:lvl7pPr>
            <a:lvl8pPr lvl="7">
              <a:spcBef>
                <a:spcPts val="0"/>
              </a:spcBef>
              <a:spcAft>
                <a:spcPts val="0"/>
              </a:spcAft>
              <a:buSzPts val="6900"/>
              <a:buNone/>
              <a:defRPr sz="6900"/>
            </a:lvl8pPr>
            <a:lvl9pPr lvl="8">
              <a:spcBef>
                <a:spcPts val="0"/>
              </a:spcBef>
              <a:spcAft>
                <a:spcPts val="0"/>
              </a:spcAft>
              <a:buSzPts val="6900"/>
              <a:buNone/>
              <a:defRPr sz="6900"/>
            </a:lvl9pPr>
          </a:lstStyle>
          <a:p/>
        </p:txBody>
      </p:sp>
      <p:sp>
        <p:nvSpPr>
          <p:cNvPr id="58" name="Google Shape;58;p2"/>
          <p:cNvSpPr txBox="1"/>
          <p:nvPr>
            <p:ph idx="1" type="subTitle"/>
          </p:nvPr>
        </p:nvSpPr>
        <p:spPr>
          <a:xfrm>
            <a:off x="5987350" y="4513420"/>
            <a:ext cx="6026400" cy="463500"/>
          </a:xfrm>
          <a:prstGeom prst="rect">
            <a:avLst/>
          </a:prstGeom>
        </p:spPr>
        <p:txBody>
          <a:bodyPr anchorCtr="0" anchor="b" bIns="121900" lIns="121900" spcFirstLastPara="1" rIns="121900" wrap="square" tIns="121900">
            <a:normAutofit/>
          </a:bodyPr>
          <a:lstStyle>
            <a:lvl1pPr lvl="0">
              <a:lnSpc>
                <a:spcPct val="80000"/>
              </a:lnSpc>
              <a:spcBef>
                <a:spcPts val="0"/>
              </a:spcBef>
              <a:spcAft>
                <a:spcPts val="0"/>
              </a:spcAft>
              <a:buSzPts val="3700"/>
              <a:buNone/>
              <a:defRPr sz="2000"/>
            </a:lvl1pPr>
            <a:lvl2pPr lvl="1">
              <a:lnSpc>
                <a:spcPct val="100000"/>
              </a:lnSpc>
              <a:spcBef>
                <a:spcPts val="0"/>
              </a:spcBef>
              <a:spcAft>
                <a:spcPts val="0"/>
              </a:spcAft>
              <a:buSzPts val="3700"/>
              <a:buNone/>
              <a:defRPr sz="3700"/>
            </a:lvl2pPr>
            <a:lvl3pPr lvl="2">
              <a:lnSpc>
                <a:spcPct val="100000"/>
              </a:lnSpc>
              <a:spcBef>
                <a:spcPts val="0"/>
              </a:spcBef>
              <a:spcAft>
                <a:spcPts val="0"/>
              </a:spcAft>
              <a:buSzPts val="3700"/>
              <a:buNone/>
              <a:defRPr sz="3700"/>
            </a:lvl3pPr>
            <a:lvl4pPr lvl="3">
              <a:lnSpc>
                <a:spcPct val="100000"/>
              </a:lnSpc>
              <a:spcBef>
                <a:spcPts val="0"/>
              </a:spcBef>
              <a:spcAft>
                <a:spcPts val="0"/>
              </a:spcAft>
              <a:buSzPts val="3700"/>
              <a:buNone/>
              <a:defRPr sz="3700"/>
            </a:lvl4pPr>
            <a:lvl5pPr lvl="4">
              <a:lnSpc>
                <a:spcPct val="100000"/>
              </a:lnSpc>
              <a:spcBef>
                <a:spcPts val="0"/>
              </a:spcBef>
              <a:spcAft>
                <a:spcPts val="0"/>
              </a:spcAft>
              <a:buSzPts val="3700"/>
              <a:buNone/>
              <a:defRPr sz="3700"/>
            </a:lvl5pPr>
            <a:lvl6pPr lvl="5">
              <a:lnSpc>
                <a:spcPct val="100000"/>
              </a:lnSpc>
              <a:spcBef>
                <a:spcPts val="0"/>
              </a:spcBef>
              <a:spcAft>
                <a:spcPts val="0"/>
              </a:spcAft>
              <a:buSzPts val="3700"/>
              <a:buNone/>
              <a:defRPr sz="3700"/>
            </a:lvl6pPr>
            <a:lvl7pPr lvl="6">
              <a:lnSpc>
                <a:spcPct val="100000"/>
              </a:lnSpc>
              <a:spcBef>
                <a:spcPts val="0"/>
              </a:spcBef>
              <a:spcAft>
                <a:spcPts val="0"/>
              </a:spcAft>
              <a:buSzPts val="3700"/>
              <a:buNone/>
              <a:defRPr sz="3700"/>
            </a:lvl7pPr>
            <a:lvl8pPr lvl="7">
              <a:lnSpc>
                <a:spcPct val="100000"/>
              </a:lnSpc>
              <a:spcBef>
                <a:spcPts val="0"/>
              </a:spcBef>
              <a:spcAft>
                <a:spcPts val="0"/>
              </a:spcAft>
              <a:buSzPts val="3700"/>
              <a:buNone/>
              <a:defRPr sz="3700"/>
            </a:lvl8pPr>
            <a:lvl9pPr lvl="8">
              <a:lnSpc>
                <a:spcPct val="100000"/>
              </a:lnSpc>
              <a:spcBef>
                <a:spcPts val="0"/>
              </a:spcBef>
              <a:spcAft>
                <a:spcPts val="0"/>
              </a:spcAft>
              <a:buSzPts val="3700"/>
              <a:buNone/>
              <a:defRPr sz="3700"/>
            </a:lvl9pPr>
          </a:lstStyle>
          <a:p/>
        </p:txBody>
      </p:sp>
      <p:sp>
        <p:nvSpPr>
          <p:cNvPr id="59" name="Google Shape;59;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60" name="Google Shape;60;p2"/>
          <p:cNvSpPr/>
          <p:nvPr/>
        </p:nvSpPr>
        <p:spPr>
          <a:xfrm>
            <a:off x="11296592" y="5956110"/>
            <a:ext cx="108932" cy="108938"/>
          </a:xfrm>
          <a:custGeom>
            <a:rect b="b" l="l" r="r" t="t"/>
            <a:pathLst>
              <a:path extrusionOk="0" h="73113" w="73109">
                <a:moveTo>
                  <a:pt x="0" y="36559"/>
                </a:moveTo>
                <a:cubicBezTo>
                  <a:pt x="0" y="16367"/>
                  <a:pt x="16354" y="0"/>
                  <a:pt x="36554" y="0"/>
                </a:cubicBezTo>
                <a:cubicBezTo>
                  <a:pt x="56715" y="0"/>
                  <a:pt x="73109" y="16367"/>
                  <a:pt x="73109" y="36559"/>
                </a:cubicBezTo>
                <a:cubicBezTo>
                  <a:pt x="73109" y="56747"/>
                  <a:pt x="56715" y="73113"/>
                  <a:pt x="36554" y="73113"/>
                </a:cubicBezTo>
                <a:cubicBezTo>
                  <a:pt x="16354" y="73113"/>
                  <a:pt x="0" y="56747"/>
                  <a:pt x="0" y="3655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11432677" y="6070247"/>
            <a:ext cx="209783" cy="209360"/>
          </a:xfrm>
          <a:custGeom>
            <a:rect b="b" l="l" r="r" t="t"/>
            <a:pathLst>
              <a:path extrusionOk="0" h="140510" w="140794">
                <a:moveTo>
                  <a:pt x="70397" y="0"/>
                </a:moveTo>
                <a:cubicBezTo>
                  <a:pt x="58901" y="0"/>
                  <a:pt x="48942" y="18536"/>
                  <a:pt x="44975" y="44695"/>
                </a:cubicBezTo>
                <a:cubicBezTo>
                  <a:pt x="18784" y="48448"/>
                  <a:pt x="81" y="58087"/>
                  <a:pt x="0" y="69587"/>
                </a:cubicBezTo>
                <a:cubicBezTo>
                  <a:pt x="-81" y="81120"/>
                  <a:pt x="18703" y="91148"/>
                  <a:pt x="44975" y="95281"/>
                </a:cubicBezTo>
                <a:cubicBezTo>
                  <a:pt x="48901" y="121569"/>
                  <a:pt x="58860" y="140510"/>
                  <a:pt x="70397" y="140510"/>
                </a:cubicBezTo>
                <a:cubicBezTo>
                  <a:pt x="81894" y="140510"/>
                  <a:pt x="91609" y="121703"/>
                  <a:pt x="95576" y="95548"/>
                </a:cubicBezTo>
                <a:cubicBezTo>
                  <a:pt x="121727" y="91799"/>
                  <a:pt x="140713" y="82157"/>
                  <a:pt x="140794" y="70656"/>
                </a:cubicBezTo>
                <a:cubicBezTo>
                  <a:pt x="140875" y="59082"/>
                  <a:pt x="121930" y="49339"/>
                  <a:pt x="95576" y="45230"/>
                </a:cubicBezTo>
                <a:cubicBezTo>
                  <a:pt x="91650" y="18812"/>
                  <a:pt x="81975" y="0"/>
                  <a:pt x="7039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5646525" y="3342438"/>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63" name="Google Shape;63;p2"/>
          <p:cNvSpPr/>
          <p:nvPr/>
        </p:nvSpPr>
        <p:spPr>
          <a:xfrm>
            <a:off x="1070825" y="5103663"/>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64" name="Google Shape;64;p2"/>
          <p:cNvSpPr/>
          <p:nvPr/>
        </p:nvSpPr>
        <p:spPr>
          <a:xfrm>
            <a:off x="10614502" y="4587249"/>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grpSp>
        <p:nvGrpSpPr>
          <p:cNvPr id="65" name="Google Shape;65;p2"/>
          <p:cNvGrpSpPr/>
          <p:nvPr/>
        </p:nvGrpSpPr>
        <p:grpSpPr>
          <a:xfrm>
            <a:off x="1244468" y="1465381"/>
            <a:ext cx="3900117" cy="3486008"/>
            <a:chOff x="1244468" y="1465381"/>
            <a:chExt cx="3900117" cy="3486008"/>
          </a:xfrm>
        </p:grpSpPr>
        <p:sp>
          <p:nvSpPr>
            <p:cNvPr id="66" name="Google Shape;66;p2"/>
            <p:cNvSpPr/>
            <p:nvPr/>
          </p:nvSpPr>
          <p:spPr>
            <a:xfrm>
              <a:off x="1271825" y="1677750"/>
              <a:ext cx="3840833" cy="3227486"/>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2426875" y="1511088"/>
              <a:ext cx="1495108" cy="141178"/>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8" name="Google Shape;68;p2"/>
            <p:cNvGrpSpPr/>
            <p:nvPr/>
          </p:nvGrpSpPr>
          <p:grpSpPr>
            <a:xfrm>
              <a:off x="3992212" y="1785060"/>
              <a:ext cx="746423" cy="706276"/>
              <a:chOff x="5400975" y="2341085"/>
              <a:chExt cx="746423" cy="706276"/>
            </a:xfrm>
          </p:grpSpPr>
          <p:sp>
            <p:nvSpPr>
              <p:cNvPr id="69" name="Google Shape;69;p2"/>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1" name="Google Shape;71;p2"/>
            <p:cNvSpPr/>
            <p:nvPr/>
          </p:nvSpPr>
          <p:spPr>
            <a:xfrm>
              <a:off x="2444697" y="1518063"/>
              <a:ext cx="1495108" cy="128557"/>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2399008" y="1465381"/>
              <a:ext cx="1578606" cy="232599"/>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3" name="Google Shape;73;p2"/>
            <p:cNvGrpSpPr/>
            <p:nvPr/>
          </p:nvGrpSpPr>
          <p:grpSpPr>
            <a:xfrm>
              <a:off x="1271819" y="3298453"/>
              <a:ext cx="3835269" cy="527735"/>
              <a:chOff x="1618505" y="2385207"/>
              <a:chExt cx="2576081" cy="354470"/>
            </a:xfrm>
          </p:grpSpPr>
          <p:sp>
            <p:nvSpPr>
              <p:cNvPr id="74" name="Google Shape;74;p2"/>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2"/>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8" name="Google Shape;78;p2"/>
            <p:cNvSpPr/>
            <p:nvPr/>
          </p:nvSpPr>
          <p:spPr>
            <a:xfrm>
              <a:off x="2927363" y="3015446"/>
              <a:ext cx="189275" cy="994164"/>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3285058" y="3015446"/>
              <a:ext cx="190492" cy="994664"/>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3115335" y="3040474"/>
              <a:ext cx="171076" cy="969349"/>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4116943" y="2716139"/>
              <a:ext cx="357324" cy="357323"/>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4103171" y="2704797"/>
              <a:ext cx="381504" cy="381504"/>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1688671" y="2148422"/>
              <a:ext cx="650446" cy="239573"/>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4049232" y="2648531"/>
              <a:ext cx="492904" cy="492712"/>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1422189" y="1682822"/>
              <a:ext cx="3572989" cy="1613969"/>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1780316" y="2600316"/>
              <a:ext cx="539078" cy="538896"/>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1854373" y="2674271"/>
              <a:ext cx="390793" cy="390800"/>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1845683" y="2661397"/>
              <a:ext cx="414867" cy="414867"/>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1280142" y="3789817"/>
              <a:ext cx="3830452" cy="22716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1673557" y="2132740"/>
              <a:ext cx="692704" cy="281795"/>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1284975" y="3988375"/>
              <a:ext cx="3827660" cy="918539"/>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1929503" y="2760908"/>
              <a:ext cx="148529" cy="109187"/>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1599448" y="4253131"/>
              <a:ext cx="3218482" cy="423249"/>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1708776" y="2167706"/>
              <a:ext cx="608626" cy="200155"/>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2"/>
            <p:cNvSpPr/>
            <p:nvPr/>
          </p:nvSpPr>
          <p:spPr>
            <a:xfrm>
              <a:off x="1876390" y="2689903"/>
              <a:ext cx="298210" cy="151034"/>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4217904" y="2882511"/>
              <a:ext cx="236825" cy="174044"/>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4137186" y="2733861"/>
              <a:ext cx="195565" cy="2109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2"/>
            <p:cNvSpPr/>
            <p:nvPr/>
          </p:nvSpPr>
          <p:spPr>
            <a:xfrm>
              <a:off x="1962334" y="2873265"/>
              <a:ext cx="267372" cy="174878"/>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4043742" y="1830736"/>
              <a:ext cx="649621" cy="608273"/>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3980478" y="1770581"/>
              <a:ext cx="771865" cy="731718"/>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4623903" y="1804092"/>
              <a:ext cx="98268" cy="662530"/>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2" name="Google Shape;102;p2"/>
            <p:cNvGrpSpPr/>
            <p:nvPr/>
          </p:nvGrpSpPr>
          <p:grpSpPr>
            <a:xfrm>
              <a:off x="4172896" y="1939387"/>
              <a:ext cx="390789" cy="390479"/>
              <a:chOff x="3567106" y="1472347"/>
              <a:chExt cx="262486" cy="262278"/>
            </a:xfrm>
          </p:grpSpPr>
          <p:sp>
            <p:nvSpPr>
              <p:cNvPr id="103" name="Google Shape;103;p2"/>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6" name="Google Shape;106;p2"/>
            <p:cNvSpPr/>
            <p:nvPr/>
          </p:nvSpPr>
          <p:spPr>
            <a:xfrm>
              <a:off x="4564889" y="2302094"/>
              <a:ext cx="99492" cy="105420"/>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4013750" y="1801268"/>
              <a:ext cx="117057" cy="99994"/>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4016761" y="2360688"/>
              <a:ext cx="99128" cy="106171"/>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4004343" y="1786450"/>
              <a:ext cx="720221" cy="695528"/>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2"/>
            <p:cNvSpPr/>
            <p:nvPr/>
          </p:nvSpPr>
          <p:spPr>
            <a:xfrm>
              <a:off x="2569484" y="1819037"/>
              <a:ext cx="1258478" cy="1258478"/>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2545503" y="1793477"/>
              <a:ext cx="1306431" cy="1306431"/>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a:off x="2628776" y="1878324"/>
              <a:ext cx="1139805" cy="1139804"/>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2"/>
            <p:cNvSpPr/>
            <p:nvPr/>
          </p:nvSpPr>
          <p:spPr>
            <a:xfrm>
              <a:off x="2621357" y="1867667"/>
              <a:ext cx="1157894" cy="1157900"/>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a:off x="2682270" y="1931901"/>
              <a:ext cx="1032735" cy="1032549"/>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2"/>
            <p:cNvSpPr/>
            <p:nvPr/>
          </p:nvSpPr>
          <p:spPr>
            <a:xfrm>
              <a:off x="2738585" y="1988211"/>
              <a:ext cx="920021" cy="919835"/>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2"/>
            <p:cNvSpPr/>
            <p:nvPr/>
          </p:nvSpPr>
          <p:spPr>
            <a:xfrm>
              <a:off x="2799600" y="2049046"/>
              <a:ext cx="797886" cy="798072"/>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2"/>
            <p:cNvSpPr/>
            <p:nvPr/>
          </p:nvSpPr>
          <p:spPr>
            <a:xfrm>
              <a:off x="2873996" y="2123628"/>
              <a:ext cx="648788" cy="648788"/>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2"/>
            <p:cNvSpPr/>
            <p:nvPr/>
          </p:nvSpPr>
          <p:spPr>
            <a:xfrm>
              <a:off x="2952604" y="2202157"/>
              <a:ext cx="491620" cy="491620"/>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2"/>
            <p:cNvSpPr/>
            <p:nvPr/>
          </p:nvSpPr>
          <p:spPr>
            <a:xfrm>
              <a:off x="2995473" y="2244919"/>
              <a:ext cx="405824" cy="406012"/>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 name="Google Shape;120;p2"/>
            <p:cNvSpPr/>
            <p:nvPr/>
          </p:nvSpPr>
          <p:spPr>
            <a:xfrm>
              <a:off x="3031274" y="2288326"/>
              <a:ext cx="131346" cy="123432"/>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2"/>
            <p:cNvSpPr/>
            <p:nvPr/>
          </p:nvSpPr>
          <p:spPr>
            <a:xfrm>
              <a:off x="3176315" y="2420872"/>
              <a:ext cx="48254" cy="48254"/>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2"/>
            <p:cNvSpPr/>
            <p:nvPr/>
          </p:nvSpPr>
          <p:spPr>
            <a:xfrm>
              <a:off x="2738569" y="2024797"/>
              <a:ext cx="2229740" cy="1280223"/>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2"/>
            <p:cNvSpPr/>
            <p:nvPr/>
          </p:nvSpPr>
          <p:spPr>
            <a:xfrm>
              <a:off x="1244468" y="1637339"/>
              <a:ext cx="3900117" cy="3314051"/>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2"/>
            <p:cNvSpPr/>
            <p:nvPr/>
          </p:nvSpPr>
          <p:spPr>
            <a:xfrm>
              <a:off x="1544441" y="4197810"/>
              <a:ext cx="3328475" cy="520607"/>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2"/>
            <p:cNvSpPr/>
            <p:nvPr/>
          </p:nvSpPr>
          <p:spPr>
            <a:xfrm>
              <a:off x="1721699" y="4399409"/>
              <a:ext cx="2954594" cy="212467"/>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26" name="Shape 126"/>
        <p:cNvGrpSpPr/>
        <p:nvPr/>
      </p:nvGrpSpPr>
      <p:grpSpPr>
        <a:xfrm>
          <a:off x="0" y="0"/>
          <a:ext cx="0" cy="0"/>
          <a:chOff x="0" y="0"/>
          <a:chExt cx="0" cy="0"/>
        </a:xfrm>
      </p:grpSpPr>
      <p:grpSp>
        <p:nvGrpSpPr>
          <p:cNvPr id="127" name="Google Shape;127;p3"/>
          <p:cNvGrpSpPr/>
          <p:nvPr/>
        </p:nvGrpSpPr>
        <p:grpSpPr>
          <a:xfrm>
            <a:off x="-133356" y="-56397"/>
            <a:ext cx="4849998" cy="2425221"/>
            <a:chOff x="290381" y="795460"/>
            <a:chExt cx="11611200" cy="5307990"/>
          </a:xfrm>
        </p:grpSpPr>
        <p:cxnSp>
          <p:nvCxnSpPr>
            <p:cNvPr id="128" name="Google Shape;128;p3"/>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29" name="Google Shape;129;p3"/>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30" name="Google Shape;130;p3"/>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31" name="Google Shape;131;p3"/>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32" name="Google Shape;132;p3"/>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33" name="Google Shape;133;p3"/>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34" name="Google Shape;134;p3"/>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35" name="Google Shape;135;p3"/>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36" name="Google Shape;136;p3"/>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37" name="Google Shape;137;p3"/>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38" name="Google Shape;138;p3"/>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139" name="Google Shape;139;p3"/>
          <p:cNvGrpSpPr/>
          <p:nvPr/>
        </p:nvGrpSpPr>
        <p:grpSpPr>
          <a:xfrm>
            <a:off x="132261" y="-270561"/>
            <a:ext cx="4346969" cy="2851056"/>
            <a:chOff x="1856703" y="306297"/>
            <a:chExt cx="9514049" cy="6240000"/>
          </a:xfrm>
        </p:grpSpPr>
        <p:cxnSp>
          <p:nvCxnSpPr>
            <p:cNvPr id="140" name="Google Shape;140;p3"/>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41" name="Google Shape;141;p3"/>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42" name="Google Shape;142;p3"/>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43" name="Google Shape;143;p3"/>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44" name="Google Shape;144;p3"/>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45" name="Google Shape;145;p3"/>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46" name="Google Shape;146;p3"/>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47" name="Google Shape;147;p3"/>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48" name="Google Shape;148;p3"/>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49" name="Google Shape;149;p3"/>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0" name="Google Shape;150;p3"/>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1" name="Google Shape;151;p3"/>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2" name="Google Shape;152;p3"/>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3" name="Google Shape;153;p3"/>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4" name="Google Shape;154;p3"/>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 name="Google Shape;155;p3"/>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6" name="Google Shape;156;p3"/>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7" name="Google Shape;157;p3"/>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8" name="Google Shape;158;p3"/>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sp>
        <p:nvSpPr>
          <p:cNvPr id="159" name="Google Shape;159;p3"/>
          <p:cNvSpPr/>
          <p:nvPr/>
        </p:nvSpPr>
        <p:spPr>
          <a:xfrm>
            <a:off x="3149250" y="19840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0" name="Google Shape;160;p3"/>
          <p:cNvSpPr/>
          <p:nvPr/>
        </p:nvSpPr>
        <p:spPr>
          <a:xfrm>
            <a:off x="7665825" y="520475"/>
            <a:ext cx="2568300" cy="25683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1" name="Google Shape;161;p3"/>
          <p:cNvSpPr txBox="1"/>
          <p:nvPr>
            <p:ph type="title"/>
          </p:nvPr>
        </p:nvSpPr>
        <p:spPr>
          <a:xfrm>
            <a:off x="415600" y="2867800"/>
            <a:ext cx="11360700" cy="11223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4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162" name="Google Shape;162;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63" name="Google Shape;163;p3"/>
          <p:cNvSpPr txBox="1"/>
          <p:nvPr>
            <p:ph idx="1" type="body"/>
          </p:nvPr>
        </p:nvSpPr>
        <p:spPr>
          <a:xfrm>
            <a:off x="415600" y="3990104"/>
            <a:ext cx="11360700" cy="2101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
        <p:nvSpPr>
          <p:cNvPr id="164" name="Google Shape;164;p3"/>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3"/>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3"/>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3"/>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3"/>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3"/>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70" name="Google Shape;170;p3"/>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71" name="Google Shape;171;p3"/>
          <p:cNvSpPr/>
          <p:nvPr/>
        </p:nvSpPr>
        <p:spPr>
          <a:xfrm>
            <a:off x="563977" y="4952724"/>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72" name="Shape 172"/>
        <p:cNvGrpSpPr/>
        <p:nvPr/>
      </p:nvGrpSpPr>
      <p:grpSpPr>
        <a:xfrm>
          <a:off x="0" y="0"/>
          <a:ext cx="0" cy="0"/>
          <a:chOff x="0" y="0"/>
          <a:chExt cx="0" cy="0"/>
        </a:xfrm>
      </p:grpSpPr>
      <p:sp>
        <p:nvSpPr>
          <p:cNvPr id="173" name="Google Shape;173;p4"/>
          <p:cNvSpPr/>
          <p:nvPr/>
        </p:nvSpPr>
        <p:spPr>
          <a:xfrm flipH="1" rot="5400000">
            <a:off x="8964225" y="-4685075"/>
            <a:ext cx="7869600" cy="7869600"/>
          </a:xfrm>
          <a:prstGeom prst="pie">
            <a:avLst>
              <a:gd fmla="val 5364710" name="adj1"/>
              <a:gd fmla="val 10746819" name="adj2"/>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174" name="Google Shape;174;p4"/>
          <p:cNvGrpSpPr/>
          <p:nvPr/>
        </p:nvGrpSpPr>
        <p:grpSpPr>
          <a:xfrm>
            <a:off x="7367058" y="-648911"/>
            <a:ext cx="5305157" cy="2851056"/>
            <a:chOff x="290381" y="306297"/>
            <a:chExt cx="11611200" cy="6240000"/>
          </a:xfrm>
        </p:grpSpPr>
        <p:grpSp>
          <p:nvGrpSpPr>
            <p:cNvPr id="175" name="Google Shape;175;p4"/>
            <p:cNvGrpSpPr/>
            <p:nvPr/>
          </p:nvGrpSpPr>
          <p:grpSpPr>
            <a:xfrm>
              <a:off x="290381" y="775005"/>
              <a:ext cx="11611200" cy="5307990"/>
              <a:chOff x="290381" y="795460"/>
              <a:chExt cx="11611200" cy="5307990"/>
            </a:xfrm>
          </p:grpSpPr>
          <p:cxnSp>
            <p:nvCxnSpPr>
              <p:cNvPr id="176" name="Google Shape;176;p4"/>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77" name="Google Shape;177;p4"/>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78" name="Google Shape;178;p4"/>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79" name="Google Shape;179;p4"/>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80" name="Google Shape;180;p4"/>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81" name="Google Shape;181;p4"/>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82" name="Google Shape;182;p4"/>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83" name="Google Shape;183;p4"/>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84" name="Google Shape;184;p4"/>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85" name="Google Shape;185;p4"/>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86" name="Google Shape;186;p4"/>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187" name="Google Shape;187;p4"/>
            <p:cNvGrpSpPr/>
            <p:nvPr/>
          </p:nvGrpSpPr>
          <p:grpSpPr>
            <a:xfrm>
              <a:off x="810367" y="306297"/>
              <a:ext cx="10571166" cy="6240000"/>
              <a:chOff x="799586" y="306297"/>
              <a:chExt cx="10571166" cy="6240000"/>
            </a:xfrm>
          </p:grpSpPr>
          <p:cxnSp>
            <p:nvCxnSpPr>
              <p:cNvPr id="188" name="Google Shape;188;p4"/>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89" name="Google Shape;189;p4"/>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0" name="Google Shape;190;p4"/>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1" name="Google Shape;191;p4"/>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2" name="Google Shape;192;p4"/>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3" name="Google Shape;193;p4"/>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4" name="Google Shape;194;p4"/>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5" name="Google Shape;195;p4"/>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6" name="Google Shape;196;p4"/>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7" name="Google Shape;197;p4"/>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8" name="Google Shape;198;p4"/>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99" name="Google Shape;199;p4"/>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00" name="Google Shape;200;p4"/>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01" name="Google Shape;201;p4"/>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02" name="Google Shape;202;p4"/>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03" name="Google Shape;203;p4"/>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04" name="Google Shape;204;p4"/>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05" name="Google Shape;205;p4"/>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06" name="Google Shape;206;p4"/>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07" name="Google Shape;207;p4"/>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08" name="Google Shape;208;p4"/>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209" name="Google Shape;209;p4"/>
          <p:cNvSpPr/>
          <p:nvPr/>
        </p:nvSpPr>
        <p:spPr>
          <a:xfrm>
            <a:off x="178225" y="48225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0" name="Google Shape;210;p4"/>
          <p:cNvSpPr/>
          <p:nvPr/>
        </p:nvSpPr>
        <p:spPr>
          <a:xfrm>
            <a:off x="11296592" y="5956110"/>
            <a:ext cx="108932" cy="108938"/>
          </a:xfrm>
          <a:custGeom>
            <a:rect b="b" l="l" r="r" t="t"/>
            <a:pathLst>
              <a:path extrusionOk="0" h="73113" w="73109">
                <a:moveTo>
                  <a:pt x="0" y="36559"/>
                </a:moveTo>
                <a:cubicBezTo>
                  <a:pt x="0" y="16367"/>
                  <a:pt x="16354" y="0"/>
                  <a:pt x="36554" y="0"/>
                </a:cubicBezTo>
                <a:cubicBezTo>
                  <a:pt x="56715" y="0"/>
                  <a:pt x="73109" y="16367"/>
                  <a:pt x="73109" y="36559"/>
                </a:cubicBezTo>
                <a:cubicBezTo>
                  <a:pt x="73109" y="56747"/>
                  <a:pt x="56715" y="73113"/>
                  <a:pt x="36554" y="73113"/>
                </a:cubicBezTo>
                <a:cubicBezTo>
                  <a:pt x="16354" y="73113"/>
                  <a:pt x="0" y="56747"/>
                  <a:pt x="0" y="3655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4"/>
          <p:cNvSpPr/>
          <p:nvPr/>
        </p:nvSpPr>
        <p:spPr>
          <a:xfrm>
            <a:off x="11432677" y="6070247"/>
            <a:ext cx="209783" cy="209360"/>
          </a:xfrm>
          <a:custGeom>
            <a:rect b="b" l="l" r="r" t="t"/>
            <a:pathLst>
              <a:path extrusionOk="0" h="140510" w="140794">
                <a:moveTo>
                  <a:pt x="70397" y="0"/>
                </a:moveTo>
                <a:cubicBezTo>
                  <a:pt x="58901" y="0"/>
                  <a:pt x="48942" y="18536"/>
                  <a:pt x="44975" y="44695"/>
                </a:cubicBezTo>
                <a:cubicBezTo>
                  <a:pt x="18784" y="48448"/>
                  <a:pt x="81" y="58087"/>
                  <a:pt x="0" y="69587"/>
                </a:cubicBezTo>
                <a:cubicBezTo>
                  <a:pt x="-81" y="81120"/>
                  <a:pt x="18703" y="91148"/>
                  <a:pt x="44975" y="95281"/>
                </a:cubicBezTo>
                <a:cubicBezTo>
                  <a:pt x="48901" y="121569"/>
                  <a:pt x="58860" y="140510"/>
                  <a:pt x="70397" y="140510"/>
                </a:cubicBezTo>
                <a:cubicBezTo>
                  <a:pt x="81894" y="140510"/>
                  <a:pt x="91609" y="121703"/>
                  <a:pt x="95576" y="95548"/>
                </a:cubicBezTo>
                <a:cubicBezTo>
                  <a:pt x="121727" y="91799"/>
                  <a:pt x="140713" y="82157"/>
                  <a:pt x="140794" y="70656"/>
                </a:cubicBezTo>
                <a:cubicBezTo>
                  <a:pt x="140875" y="59082"/>
                  <a:pt x="121930" y="49339"/>
                  <a:pt x="95576" y="45230"/>
                </a:cubicBezTo>
                <a:cubicBezTo>
                  <a:pt x="91650" y="18812"/>
                  <a:pt x="81975" y="0"/>
                  <a:pt x="7039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4"/>
          <p:cNvSpPr/>
          <p:nvPr/>
        </p:nvSpPr>
        <p:spPr>
          <a:xfrm>
            <a:off x="10614502" y="4587249"/>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213" name="Google Shape;213;p4"/>
          <p:cNvSpPr txBox="1"/>
          <p:nvPr>
            <p:ph type="title"/>
          </p:nvPr>
        </p:nvSpPr>
        <p:spPr>
          <a:xfrm>
            <a:off x="1373700" y="1020563"/>
            <a:ext cx="94446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214" name="Google Shape;214;p4"/>
          <p:cNvSpPr txBox="1"/>
          <p:nvPr>
            <p:ph idx="1" type="body"/>
          </p:nvPr>
        </p:nvSpPr>
        <p:spPr>
          <a:xfrm>
            <a:off x="1373700" y="1963836"/>
            <a:ext cx="9444600" cy="38736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215" name="Google Shape;215;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16" name="Google Shape;216;p4"/>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4"/>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4"/>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4"/>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4"/>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4"/>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222" name="Google Shape;222;p4"/>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223" name="Shape 223"/>
        <p:cNvGrpSpPr/>
        <p:nvPr/>
      </p:nvGrpSpPr>
      <p:grpSpPr>
        <a:xfrm>
          <a:off x="0" y="0"/>
          <a:ext cx="0" cy="0"/>
          <a:chOff x="0" y="0"/>
          <a:chExt cx="0" cy="0"/>
        </a:xfrm>
      </p:grpSpPr>
      <p:sp>
        <p:nvSpPr>
          <p:cNvPr id="224" name="Google Shape;224;p5"/>
          <p:cNvSpPr/>
          <p:nvPr/>
        </p:nvSpPr>
        <p:spPr>
          <a:xfrm>
            <a:off x="8475372" y="3725601"/>
            <a:ext cx="3507900" cy="2716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225" name="Google Shape;225;p5"/>
          <p:cNvSpPr/>
          <p:nvPr/>
        </p:nvSpPr>
        <p:spPr>
          <a:xfrm flipH="1">
            <a:off x="-210675" y="910800"/>
            <a:ext cx="2568300" cy="25683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6" name="Google Shape;226;p5"/>
          <p:cNvSpPr/>
          <p:nvPr/>
        </p:nvSpPr>
        <p:spPr>
          <a:xfrm flipH="1">
            <a:off x="3917025" y="4135575"/>
            <a:ext cx="2568300" cy="25683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7" name="Google Shape;227;p5"/>
          <p:cNvSpPr/>
          <p:nvPr/>
        </p:nvSpPr>
        <p:spPr>
          <a:xfrm>
            <a:off x="639075" y="15240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228" name="Google Shape;228;p5"/>
          <p:cNvGrpSpPr/>
          <p:nvPr/>
        </p:nvGrpSpPr>
        <p:grpSpPr>
          <a:xfrm>
            <a:off x="-185637" y="-85989"/>
            <a:ext cx="12563318" cy="7029984"/>
            <a:chOff x="290381" y="306297"/>
            <a:chExt cx="11611200" cy="6240000"/>
          </a:xfrm>
        </p:grpSpPr>
        <p:grpSp>
          <p:nvGrpSpPr>
            <p:cNvPr id="229" name="Google Shape;229;p5"/>
            <p:cNvGrpSpPr/>
            <p:nvPr/>
          </p:nvGrpSpPr>
          <p:grpSpPr>
            <a:xfrm>
              <a:off x="290381" y="775005"/>
              <a:ext cx="11611200" cy="5307990"/>
              <a:chOff x="290381" y="795460"/>
              <a:chExt cx="11611200" cy="5307990"/>
            </a:xfrm>
          </p:grpSpPr>
          <p:cxnSp>
            <p:nvCxnSpPr>
              <p:cNvPr id="230" name="Google Shape;230;p5"/>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1" name="Google Shape;231;p5"/>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2" name="Google Shape;232;p5"/>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3" name="Google Shape;233;p5"/>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4" name="Google Shape;234;p5"/>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5" name="Google Shape;235;p5"/>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6" name="Google Shape;236;p5"/>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7" name="Google Shape;237;p5"/>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8" name="Google Shape;238;p5"/>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39" name="Google Shape;239;p5"/>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40" name="Google Shape;240;p5"/>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241" name="Google Shape;241;p5"/>
            <p:cNvGrpSpPr/>
            <p:nvPr/>
          </p:nvGrpSpPr>
          <p:grpSpPr>
            <a:xfrm>
              <a:off x="810367" y="306297"/>
              <a:ext cx="10571166" cy="6240000"/>
              <a:chOff x="799586" y="306297"/>
              <a:chExt cx="10571166" cy="6240000"/>
            </a:xfrm>
          </p:grpSpPr>
          <p:cxnSp>
            <p:nvCxnSpPr>
              <p:cNvPr id="242" name="Google Shape;242;p5"/>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43" name="Google Shape;243;p5"/>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44" name="Google Shape;244;p5"/>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45" name="Google Shape;245;p5"/>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46" name="Google Shape;246;p5"/>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47" name="Google Shape;247;p5"/>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48" name="Google Shape;248;p5"/>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49" name="Google Shape;249;p5"/>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0" name="Google Shape;250;p5"/>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1" name="Google Shape;251;p5"/>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2" name="Google Shape;252;p5"/>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3" name="Google Shape;253;p5"/>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4" name="Google Shape;254;p5"/>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5" name="Google Shape;255;p5"/>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6" name="Google Shape;256;p5"/>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7" name="Google Shape;257;p5"/>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8" name="Google Shape;258;p5"/>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59" name="Google Shape;259;p5"/>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60" name="Google Shape;260;p5"/>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61" name="Google Shape;261;p5"/>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62" name="Google Shape;262;p5"/>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263" name="Google Shape;263;p5"/>
          <p:cNvSpPr txBox="1"/>
          <p:nvPr>
            <p:ph type="title"/>
          </p:nvPr>
        </p:nvSpPr>
        <p:spPr>
          <a:xfrm>
            <a:off x="415575" y="23861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264" name="Google Shape;264;p5"/>
          <p:cNvSpPr txBox="1"/>
          <p:nvPr>
            <p:ph idx="1" type="subTitle"/>
          </p:nvPr>
        </p:nvSpPr>
        <p:spPr>
          <a:xfrm>
            <a:off x="1015200" y="1855150"/>
            <a:ext cx="2489100" cy="5478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dk1"/>
                </a:solidFill>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65" name="Google Shape;265;p5"/>
          <p:cNvSpPr txBox="1"/>
          <p:nvPr>
            <p:ph idx="2" type="body"/>
          </p:nvPr>
        </p:nvSpPr>
        <p:spPr>
          <a:xfrm>
            <a:off x="1008698" y="2402959"/>
            <a:ext cx="2489100" cy="13395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66" name="Google Shape;266;p5"/>
          <p:cNvSpPr txBox="1"/>
          <p:nvPr>
            <p:ph idx="3" type="subTitle"/>
          </p:nvPr>
        </p:nvSpPr>
        <p:spPr>
          <a:xfrm>
            <a:off x="4857975" y="1872250"/>
            <a:ext cx="24891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dk1"/>
                </a:solidFill>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67" name="Google Shape;267;p5"/>
          <p:cNvSpPr txBox="1"/>
          <p:nvPr>
            <p:ph idx="4" type="body"/>
          </p:nvPr>
        </p:nvSpPr>
        <p:spPr>
          <a:xfrm>
            <a:off x="4851375" y="2402950"/>
            <a:ext cx="2489100" cy="13395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68" name="Google Shape;268;p5"/>
          <p:cNvSpPr txBox="1"/>
          <p:nvPr>
            <p:ph idx="5" type="subTitle"/>
          </p:nvPr>
        </p:nvSpPr>
        <p:spPr>
          <a:xfrm>
            <a:off x="8687475" y="1872250"/>
            <a:ext cx="24891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dk1"/>
                </a:solidFill>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69" name="Google Shape;269;p5"/>
          <p:cNvSpPr txBox="1"/>
          <p:nvPr>
            <p:ph idx="6" type="body"/>
          </p:nvPr>
        </p:nvSpPr>
        <p:spPr>
          <a:xfrm>
            <a:off x="8680950" y="2402950"/>
            <a:ext cx="2489100" cy="13395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70" name="Google Shape;270;p5"/>
          <p:cNvSpPr txBox="1"/>
          <p:nvPr>
            <p:ph idx="7" type="subTitle"/>
          </p:nvPr>
        </p:nvSpPr>
        <p:spPr>
          <a:xfrm>
            <a:off x="1021877" y="4835175"/>
            <a:ext cx="24891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dk1"/>
                </a:solidFill>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71" name="Google Shape;271;p5"/>
          <p:cNvSpPr txBox="1"/>
          <p:nvPr>
            <p:ph idx="8" type="body"/>
          </p:nvPr>
        </p:nvSpPr>
        <p:spPr>
          <a:xfrm>
            <a:off x="1021926" y="5365878"/>
            <a:ext cx="24891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72" name="Google Shape;272;p5"/>
          <p:cNvSpPr txBox="1"/>
          <p:nvPr>
            <p:ph idx="9" type="subTitle"/>
          </p:nvPr>
        </p:nvSpPr>
        <p:spPr>
          <a:xfrm>
            <a:off x="4851450" y="4835175"/>
            <a:ext cx="24891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dk1"/>
                </a:solidFill>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73" name="Google Shape;273;p5"/>
          <p:cNvSpPr txBox="1"/>
          <p:nvPr>
            <p:ph idx="13" type="body"/>
          </p:nvPr>
        </p:nvSpPr>
        <p:spPr>
          <a:xfrm>
            <a:off x="4851499" y="5365878"/>
            <a:ext cx="24891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74" name="Google Shape;274;p5"/>
          <p:cNvSpPr txBox="1"/>
          <p:nvPr>
            <p:ph idx="14" type="subTitle"/>
          </p:nvPr>
        </p:nvSpPr>
        <p:spPr>
          <a:xfrm>
            <a:off x="8680900" y="4835175"/>
            <a:ext cx="24891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070">
                <a:solidFill>
                  <a:schemeClr val="dk1"/>
                </a:solidFill>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75" name="Google Shape;275;p5"/>
          <p:cNvSpPr txBox="1"/>
          <p:nvPr>
            <p:ph idx="15" type="body"/>
          </p:nvPr>
        </p:nvSpPr>
        <p:spPr>
          <a:xfrm>
            <a:off x="8680949" y="5365878"/>
            <a:ext cx="2489100" cy="1297800"/>
          </a:xfrm>
          <a:prstGeom prst="rect">
            <a:avLst/>
          </a:prstGeom>
        </p:spPr>
        <p:txBody>
          <a:bodyPr anchorCtr="0" anchor="t" bIns="121900" lIns="121900" spcFirstLastPara="1" rIns="121900" wrap="square" tIns="121900">
            <a:normAutofit/>
          </a:bodyPr>
          <a:lstStyle>
            <a:lvl1pPr indent="-387350" lvl="0" marL="457200" rtl="0" algn="ctr">
              <a:spcBef>
                <a:spcPts val="0"/>
              </a:spcBef>
              <a:spcAft>
                <a:spcPts val="0"/>
              </a:spcAft>
              <a:buSzPts val="2500"/>
              <a:buChar char="●"/>
              <a:defRPr sz="2000"/>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76" name="Google Shape;276;p5"/>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5"/>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5"/>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5"/>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5"/>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5"/>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282" name="Google Shape;282;p5"/>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283" name="Shape 283"/>
        <p:cNvGrpSpPr/>
        <p:nvPr/>
      </p:nvGrpSpPr>
      <p:grpSpPr>
        <a:xfrm>
          <a:off x="0" y="0"/>
          <a:ext cx="0" cy="0"/>
          <a:chOff x="0" y="0"/>
          <a:chExt cx="0" cy="0"/>
        </a:xfrm>
      </p:grpSpPr>
      <p:grpSp>
        <p:nvGrpSpPr>
          <p:cNvPr id="284" name="Google Shape;284;p6"/>
          <p:cNvGrpSpPr/>
          <p:nvPr/>
        </p:nvGrpSpPr>
        <p:grpSpPr>
          <a:xfrm flipH="1">
            <a:off x="-89065" y="51630"/>
            <a:ext cx="5305157" cy="1455132"/>
            <a:chOff x="290381" y="2918656"/>
            <a:chExt cx="11611200" cy="3184794"/>
          </a:xfrm>
        </p:grpSpPr>
        <p:cxnSp>
          <p:nvCxnSpPr>
            <p:cNvPr id="285" name="Google Shape;285;p6"/>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86" name="Google Shape;286;p6"/>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87" name="Google Shape;287;p6"/>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88" name="Google Shape;288;p6"/>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89" name="Google Shape;289;p6"/>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90" name="Google Shape;290;p6"/>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291" name="Google Shape;291;p6"/>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292" name="Google Shape;292;p6"/>
          <p:cNvGrpSpPr/>
          <p:nvPr/>
        </p:nvGrpSpPr>
        <p:grpSpPr>
          <a:xfrm flipH="1">
            <a:off x="148533" y="-171442"/>
            <a:ext cx="4829966" cy="1890096"/>
            <a:chOff x="799586" y="306297"/>
            <a:chExt cx="10571166" cy="6240000"/>
          </a:xfrm>
        </p:grpSpPr>
        <p:cxnSp>
          <p:nvCxnSpPr>
            <p:cNvPr id="293" name="Google Shape;293;p6"/>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94" name="Google Shape;294;p6"/>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95" name="Google Shape;295;p6"/>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96" name="Google Shape;296;p6"/>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97" name="Google Shape;297;p6"/>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98" name="Google Shape;298;p6"/>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299" name="Google Shape;299;p6"/>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0" name="Google Shape;300;p6"/>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1" name="Google Shape;301;p6"/>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2" name="Google Shape;302;p6"/>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3" name="Google Shape;303;p6"/>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4" name="Google Shape;304;p6"/>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5" name="Google Shape;305;p6"/>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6" name="Google Shape;306;p6"/>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7" name="Google Shape;307;p6"/>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8" name="Google Shape;308;p6"/>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09" name="Google Shape;309;p6"/>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10" name="Google Shape;310;p6"/>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11" name="Google Shape;311;p6"/>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12" name="Google Shape;312;p6"/>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13" name="Google Shape;313;p6"/>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grpSp>
      <p:sp>
        <p:nvSpPr>
          <p:cNvPr id="314" name="Google Shape;314;p6"/>
          <p:cNvSpPr/>
          <p:nvPr/>
        </p:nvSpPr>
        <p:spPr>
          <a:xfrm>
            <a:off x="2664000" y="870377"/>
            <a:ext cx="6864000" cy="52758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315" name="Google Shape;315;p6"/>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 name="Google Shape;316;p6"/>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6"/>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6"/>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6"/>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6"/>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321" name="Google Shape;321;p6"/>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322" name="Google Shape;322;p6"/>
          <p:cNvSpPr/>
          <p:nvPr/>
        </p:nvSpPr>
        <p:spPr>
          <a:xfrm>
            <a:off x="2324202" y="4666974"/>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323" name="Google Shape;323;p6"/>
          <p:cNvSpPr/>
          <p:nvPr/>
        </p:nvSpPr>
        <p:spPr>
          <a:xfrm>
            <a:off x="9753075" y="2943773"/>
            <a:ext cx="1752000" cy="13539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324" name="Google Shape;324;p6"/>
          <p:cNvSpPr txBox="1"/>
          <p:nvPr>
            <p:ph type="title"/>
          </p:nvPr>
        </p:nvSpPr>
        <p:spPr>
          <a:xfrm>
            <a:off x="2576852" y="1351650"/>
            <a:ext cx="70383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96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325" name="Google Shape;325;p6"/>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26" name="Google Shape;326;p6"/>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a:bodyPr>
          <a:lstStyle>
            <a:lvl1pPr indent="-387350" lvl="0" marL="457200" rtl="0" algn="ctr">
              <a:lnSpc>
                <a:spcPct val="100000"/>
              </a:lnSpc>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327" name="Shape 327"/>
        <p:cNvGrpSpPr/>
        <p:nvPr/>
      </p:nvGrpSpPr>
      <p:grpSpPr>
        <a:xfrm>
          <a:off x="0" y="0"/>
          <a:ext cx="0" cy="0"/>
          <a:chOff x="0" y="0"/>
          <a:chExt cx="0" cy="0"/>
        </a:xfrm>
      </p:grpSpPr>
      <p:sp>
        <p:nvSpPr>
          <p:cNvPr id="328" name="Google Shape;328;p7"/>
          <p:cNvSpPr/>
          <p:nvPr/>
        </p:nvSpPr>
        <p:spPr>
          <a:xfrm>
            <a:off x="119074" y="239442"/>
            <a:ext cx="2253900" cy="1732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329" name="Google Shape;329;p7"/>
          <p:cNvSpPr/>
          <p:nvPr/>
        </p:nvSpPr>
        <p:spPr>
          <a:xfrm>
            <a:off x="1587850" y="1589800"/>
            <a:ext cx="3931500" cy="3931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330" name="Google Shape;330;p7"/>
          <p:cNvGrpSpPr/>
          <p:nvPr/>
        </p:nvGrpSpPr>
        <p:grpSpPr>
          <a:xfrm>
            <a:off x="-185637" y="-85989"/>
            <a:ext cx="12563318" cy="7029984"/>
            <a:chOff x="290381" y="306297"/>
            <a:chExt cx="11611200" cy="6240000"/>
          </a:xfrm>
        </p:grpSpPr>
        <p:grpSp>
          <p:nvGrpSpPr>
            <p:cNvPr id="331" name="Google Shape;331;p7"/>
            <p:cNvGrpSpPr/>
            <p:nvPr/>
          </p:nvGrpSpPr>
          <p:grpSpPr>
            <a:xfrm>
              <a:off x="290381" y="775005"/>
              <a:ext cx="11611200" cy="5307990"/>
              <a:chOff x="290381" y="795460"/>
              <a:chExt cx="11611200" cy="5307990"/>
            </a:xfrm>
          </p:grpSpPr>
          <p:cxnSp>
            <p:nvCxnSpPr>
              <p:cNvPr id="332" name="Google Shape;332;p7"/>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33" name="Google Shape;333;p7"/>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34" name="Google Shape;334;p7"/>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35" name="Google Shape;335;p7"/>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36" name="Google Shape;336;p7"/>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37" name="Google Shape;337;p7"/>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38" name="Google Shape;338;p7"/>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39" name="Google Shape;339;p7"/>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40" name="Google Shape;340;p7"/>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41" name="Google Shape;341;p7"/>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42" name="Google Shape;342;p7"/>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343" name="Google Shape;343;p7"/>
            <p:cNvGrpSpPr/>
            <p:nvPr/>
          </p:nvGrpSpPr>
          <p:grpSpPr>
            <a:xfrm>
              <a:off x="810367" y="306297"/>
              <a:ext cx="10571166" cy="6240000"/>
              <a:chOff x="799586" y="306297"/>
              <a:chExt cx="10571166" cy="6240000"/>
            </a:xfrm>
          </p:grpSpPr>
          <p:cxnSp>
            <p:nvCxnSpPr>
              <p:cNvPr id="344" name="Google Shape;344;p7"/>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45" name="Google Shape;345;p7"/>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46" name="Google Shape;346;p7"/>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47" name="Google Shape;347;p7"/>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48" name="Google Shape;348;p7"/>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49" name="Google Shape;349;p7"/>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0" name="Google Shape;350;p7"/>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1" name="Google Shape;351;p7"/>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2" name="Google Shape;352;p7"/>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3" name="Google Shape;353;p7"/>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4" name="Google Shape;354;p7"/>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5" name="Google Shape;355;p7"/>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6" name="Google Shape;356;p7"/>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7" name="Google Shape;357;p7"/>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8" name="Google Shape;358;p7"/>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59" name="Google Shape;359;p7"/>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60" name="Google Shape;360;p7"/>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61" name="Google Shape;361;p7"/>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62" name="Google Shape;362;p7"/>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63" name="Google Shape;363;p7"/>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64" name="Google Shape;364;p7"/>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365" name="Google Shape;365;p7"/>
          <p:cNvSpPr/>
          <p:nvPr/>
        </p:nvSpPr>
        <p:spPr>
          <a:xfrm>
            <a:off x="5519338" y="172332"/>
            <a:ext cx="383400" cy="1023300"/>
          </a:xfrm>
          <a:prstGeom prst="rec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366" name="Google Shape;366;p7"/>
          <p:cNvSpPr/>
          <p:nvPr/>
        </p:nvSpPr>
        <p:spPr>
          <a:xfrm>
            <a:off x="3693450" y="810500"/>
            <a:ext cx="8342100" cy="5700300"/>
          </a:xfrm>
          <a:prstGeom prst="foldedCorner">
            <a:avLst>
              <a:gd fmla="val 16667" name="adj"/>
            </a:avLst>
          </a:prstGeom>
          <a:solidFill>
            <a:schemeClr val="lt2"/>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367" name="Google Shape;367;p7"/>
          <p:cNvSpPr/>
          <p:nvPr/>
        </p:nvSpPr>
        <p:spPr>
          <a:xfrm rot="-428501">
            <a:off x="5374890" y="172290"/>
            <a:ext cx="383677" cy="1023435"/>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368" name="Google Shape;368;p7"/>
          <p:cNvSpPr txBox="1"/>
          <p:nvPr>
            <p:ph type="title"/>
          </p:nvPr>
        </p:nvSpPr>
        <p:spPr>
          <a:xfrm>
            <a:off x="552450" y="3646550"/>
            <a:ext cx="2647500" cy="18762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369" name="Google Shape;369;p7"/>
          <p:cNvSpPr txBox="1"/>
          <p:nvPr>
            <p:ph idx="1" type="subTitle"/>
          </p:nvPr>
        </p:nvSpPr>
        <p:spPr>
          <a:xfrm>
            <a:off x="4322250" y="164630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70" name="Google Shape;370;p7"/>
          <p:cNvSpPr txBox="1"/>
          <p:nvPr>
            <p:ph idx="2" type="body"/>
          </p:nvPr>
        </p:nvSpPr>
        <p:spPr>
          <a:xfrm>
            <a:off x="4322283" y="2363156"/>
            <a:ext cx="3608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71" name="Google Shape;371;p7"/>
          <p:cNvSpPr txBox="1"/>
          <p:nvPr>
            <p:ph idx="3" type="subTitle"/>
          </p:nvPr>
        </p:nvSpPr>
        <p:spPr>
          <a:xfrm>
            <a:off x="8198456" y="164630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72" name="Google Shape;372;p7"/>
          <p:cNvSpPr txBox="1"/>
          <p:nvPr>
            <p:ph idx="4" type="body"/>
          </p:nvPr>
        </p:nvSpPr>
        <p:spPr>
          <a:xfrm>
            <a:off x="8198495" y="2363156"/>
            <a:ext cx="3608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73" name="Google Shape;373;p7"/>
          <p:cNvSpPr txBox="1"/>
          <p:nvPr>
            <p:ph idx="5" type="subTitle"/>
          </p:nvPr>
        </p:nvSpPr>
        <p:spPr>
          <a:xfrm>
            <a:off x="4322175" y="411145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74" name="Google Shape;374;p7"/>
          <p:cNvSpPr txBox="1"/>
          <p:nvPr>
            <p:ph idx="6" type="body"/>
          </p:nvPr>
        </p:nvSpPr>
        <p:spPr>
          <a:xfrm>
            <a:off x="4322220" y="4828306"/>
            <a:ext cx="3608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75" name="Google Shape;375;p7"/>
          <p:cNvSpPr txBox="1"/>
          <p:nvPr>
            <p:ph idx="7" type="body"/>
          </p:nvPr>
        </p:nvSpPr>
        <p:spPr>
          <a:xfrm>
            <a:off x="8198432" y="4828306"/>
            <a:ext cx="36084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376" name="Google Shape;376;p7"/>
          <p:cNvSpPr txBox="1"/>
          <p:nvPr>
            <p:ph idx="8" type="subTitle"/>
          </p:nvPr>
        </p:nvSpPr>
        <p:spPr>
          <a:xfrm>
            <a:off x="8198394" y="411145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77" name="Google Shape;377;p7"/>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7"/>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7"/>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7"/>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7"/>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7"/>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383" name="Google Shape;383;p7"/>
          <p:cNvSpPr/>
          <p:nvPr/>
        </p:nvSpPr>
        <p:spPr>
          <a:xfrm>
            <a:off x="11863025" y="6054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384" name="Shape 384"/>
        <p:cNvGrpSpPr/>
        <p:nvPr/>
      </p:nvGrpSpPr>
      <p:grpSpPr>
        <a:xfrm>
          <a:off x="0" y="0"/>
          <a:ext cx="0" cy="0"/>
          <a:chOff x="0" y="0"/>
          <a:chExt cx="0" cy="0"/>
        </a:xfrm>
      </p:grpSpPr>
      <p:grpSp>
        <p:nvGrpSpPr>
          <p:cNvPr id="385" name="Google Shape;385;p8"/>
          <p:cNvGrpSpPr/>
          <p:nvPr/>
        </p:nvGrpSpPr>
        <p:grpSpPr>
          <a:xfrm flipH="1">
            <a:off x="-89065" y="51630"/>
            <a:ext cx="5305157" cy="1455132"/>
            <a:chOff x="290381" y="2918656"/>
            <a:chExt cx="11611200" cy="3184794"/>
          </a:xfrm>
        </p:grpSpPr>
        <p:cxnSp>
          <p:nvCxnSpPr>
            <p:cNvPr id="386" name="Google Shape;386;p8"/>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87" name="Google Shape;387;p8"/>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88" name="Google Shape;388;p8"/>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89" name="Google Shape;389;p8"/>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90" name="Google Shape;390;p8"/>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91" name="Google Shape;391;p8"/>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392" name="Google Shape;392;p8"/>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393" name="Google Shape;393;p8"/>
          <p:cNvGrpSpPr/>
          <p:nvPr/>
        </p:nvGrpSpPr>
        <p:grpSpPr>
          <a:xfrm flipH="1">
            <a:off x="148533" y="-171442"/>
            <a:ext cx="4829966" cy="1890096"/>
            <a:chOff x="799586" y="306297"/>
            <a:chExt cx="10571166" cy="6240000"/>
          </a:xfrm>
        </p:grpSpPr>
        <p:cxnSp>
          <p:nvCxnSpPr>
            <p:cNvPr id="394" name="Google Shape;394;p8"/>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95" name="Google Shape;395;p8"/>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96" name="Google Shape;396;p8"/>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97" name="Google Shape;397;p8"/>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98" name="Google Shape;398;p8"/>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399" name="Google Shape;399;p8"/>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0" name="Google Shape;400;p8"/>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1" name="Google Shape;401;p8"/>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2" name="Google Shape;402;p8"/>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3" name="Google Shape;403;p8"/>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4" name="Google Shape;404;p8"/>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5" name="Google Shape;405;p8"/>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6" name="Google Shape;406;p8"/>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7" name="Google Shape;407;p8"/>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8" name="Google Shape;408;p8"/>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09" name="Google Shape;409;p8"/>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10" name="Google Shape;410;p8"/>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11" name="Google Shape;411;p8"/>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12" name="Google Shape;412;p8"/>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13" name="Google Shape;413;p8"/>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14" name="Google Shape;414;p8"/>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grpSp>
      <p:sp>
        <p:nvSpPr>
          <p:cNvPr id="415" name="Google Shape;415;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16" name="Google Shape;416;p8"/>
          <p:cNvSpPr/>
          <p:nvPr/>
        </p:nvSpPr>
        <p:spPr>
          <a:xfrm rot="-5400000">
            <a:off x="-4584275" y="-4513625"/>
            <a:ext cx="7869600" cy="7869600"/>
          </a:xfrm>
          <a:prstGeom prst="pie">
            <a:avLst>
              <a:gd fmla="val 5364710" name="adj1"/>
              <a:gd fmla="val 10746819" name="adj2"/>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17" name="Google Shape;417;p8"/>
          <p:cNvSpPr/>
          <p:nvPr/>
        </p:nvSpPr>
        <p:spPr>
          <a:xfrm flipH="1">
            <a:off x="6177825" y="65370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18" name="Google Shape;418;p8"/>
          <p:cNvSpPr/>
          <p:nvPr/>
        </p:nvSpPr>
        <p:spPr>
          <a:xfrm flipH="1">
            <a:off x="844026" y="6127560"/>
            <a:ext cx="108932" cy="108938"/>
          </a:xfrm>
          <a:custGeom>
            <a:rect b="b" l="l" r="r" t="t"/>
            <a:pathLst>
              <a:path extrusionOk="0" h="73113" w="73109">
                <a:moveTo>
                  <a:pt x="0" y="36559"/>
                </a:moveTo>
                <a:cubicBezTo>
                  <a:pt x="0" y="16367"/>
                  <a:pt x="16354" y="0"/>
                  <a:pt x="36554" y="0"/>
                </a:cubicBezTo>
                <a:cubicBezTo>
                  <a:pt x="56715" y="0"/>
                  <a:pt x="73109" y="16367"/>
                  <a:pt x="73109" y="36559"/>
                </a:cubicBezTo>
                <a:cubicBezTo>
                  <a:pt x="73109" y="56747"/>
                  <a:pt x="56715" y="73113"/>
                  <a:pt x="36554" y="73113"/>
                </a:cubicBezTo>
                <a:cubicBezTo>
                  <a:pt x="16354" y="73113"/>
                  <a:pt x="0" y="56747"/>
                  <a:pt x="0" y="3655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8"/>
          <p:cNvSpPr/>
          <p:nvPr/>
        </p:nvSpPr>
        <p:spPr>
          <a:xfrm flipH="1">
            <a:off x="607090" y="6241697"/>
            <a:ext cx="209783" cy="209360"/>
          </a:xfrm>
          <a:custGeom>
            <a:rect b="b" l="l" r="r" t="t"/>
            <a:pathLst>
              <a:path extrusionOk="0" h="140510" w="140794">
                <a:moveTo>
                  <a:pt x="70397" y="0"/>
                </a:moveTo>
                <a:cubicBezTo>
                  <a:pt x="58901" y="0"/>
                  <a:pt x="48942" y="18536"/>
                  <a:pt x="44975" y="44695"/>
                </a:cubicBezTo>
                <a:cubicBezTo>
                  <a:pt x="18784" y="48448"/>
                  <a:pt x="81" y="58087"/>
                  <a:pt x="0" y="69587"/>
                </a:cubicBezTo>
                <a:cubicBezTo>
                  <a:pt x="-81" y="81120"/>
                  <a:pt x="18703" y="91148"/>
                  <a:pt x="44975" y="95281"/>
                </a:cubicBezTo>
                <a:cubicBezTo>
                  <a:pt x="48901" y="121569"/>
                  <a:pt x="58860" y="140510"/>
                  <a:pt x="70397" y="140510"/>
                </a:cubicBezTo>
                <a:cubicBezTo>
                  <a:pt x="81894" y="140510"/>
                  <a:pt x="91609" y="121703"/>
                  <a:pt x="95576" y="95548"/>
                </a:cubicBezTo>
                <a:cubicBezTo>
                  <a:pt x="121727" y="91799"/>
                  <a:pt x="140713" y="82157"/>
                  <a:pt x="140794" y="70656"/>
                </a:cubicBezTo>
                <a:cubicBezTo>
                  <a:pt x="140875" y="59082"/>
                  <a:pt x="121930" y="49339"/>
                  <a:pt x="95576" y="45230"/>
                </a:cubicBezTo>
                <a:cubicBezTo>
                  <a:pt x="91650" y="18812"/>
                  <a:pt x="81975" y="0"/>
                  <a:pt x="7039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8"/>
          <p:cNvSpPr/>
          <p:nvPr/>
        </p:nvSpPr>
        <p:spPr>
          <a:xfrm flipH="1">
            <a:off x="328548" y="4758699"/>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421" name="Google Shape;421;p8"/>
          <p:cNvSpPr/>
          <p:nvPr/>
        </p:nvSpPr>
        <p:spPr>
          <a:xfrm flipH="1">
            <a:off x="221261" y="57092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8"/>
          <p:cNvSpPr/>
          <p:nvPr/>
        </p:nvSpPr>
        <p:spPr>
          <a:xfrm flipH="1">
            <a:off x="543302" y="74779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8"/>
          <p:cNvSpPr/>
          <p:nvPr/>
        </p:nvSpPr>
        <p:spPr>
          <a:xfrm flipH="1">
            <a:off x="11816786" y="4844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8"/>
          <p:cNvSpPr/>
          <p:nvPr/>
        </p:nvSpPr>
        <p:spPr>
          <a:xfrm flipH="1">
            <a:off x="401780" y="34571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8"/>
          <p:cNvSpPr/>
          <p:nvPr/>
        </p:nvSpPr>
        <p:spPr>
          <a:xfrm flipH="1">
            <a:off x="11861573" y="1233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8"/>
          <p:cNvSpPr/>
          <p:nvPr/>
        </p:nvSpPr>
        <p:spPr>
          <a:xfrm flipH="1">
            <a:off x="11428825" y="2004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427" name="Google Shape;427;p8"/>
          <p:cNvSpPr/>
          <p:nvPr/>
        </p:nvSpPr>
        <p:spPr>
          <a:xfrm flipH="1">
            <a:off x="176825" y="100548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428" name="Google Shape;428;p8"/>
          <p:cNvSpPr txBox="1"/>
          <p:nvPr>
            <p:ph type="title"/>
          </p:nvPr>
        </p:nvSpPr>
        <p:spPr>
          <a:xfrm>
            <a:off x="1023125" y="573038"/>
            <a:ext cx="10145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429" name="Google Shape;429;p8"/>
          <p:cNvSpPr txBox="1"/>
          <p:nvPr>
            <p:ph idx="1" type="body"/>
          </p:nvPr>
        </p:nvSpPr>
        <p:spPr>
          <a:xfrm>
            <a:off x="1023113" y="1828750"/>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430" name="Google Shape;430;p8"/>
          <p:cNvSpPr txBox="1"/>
          <p:nvPr>
            <p:ph idx="2" type="body"/>
          </p:nvPr>
        </p:nvSpPr>
        <p:spPr>
          <a:xfrm>
            <a:off x="6406088" y="1828750"/>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431" name="Shape 431"/>
        <p:cNvGrpSpPr/>
        <p:nvPr/>
      </p:nvGrpSpPr>
      <p:grpSpPr>
        <a:xfrm>
          <a:off x="0" y="0"/>
          <a:ext cx="0" cy="0"/>
          <a:chOff x="0" y="0"/>
          <a:chExt cx="0" cy="0"/>
        </a:xfrm>
      </p:grpSpPr>
      <p:sp>
        <p:nvSpPr>
          <p:cNvPr id="432" name="Google Shape;432;p9"/>
          <p:cNvSpPr/>
          <p:nvPr/>
        </p:nvSpPr>
        <p:spPr>
          <a:xfrm flipH="1" rot="5400000">
            <a:off x="8964225" y="-4685075"/>
            <a:ext cx="7869600" cy="7869600"/>
          </a:xfrm>
          <a:prstGeom prst="pie">
            <a:avLst>
              <a:gd fmla="val 5364710" name="adj1"/>
              <a:gd fmla="val 10746819" name="adj2"/>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433" name="Google Shape;433;p9"/>
          <p:cNvGrpSpPr/>
          <p:nvPr/>
        </p:nvGrpSpPr>
        <p:grpSpPr>
          <a:xfrm>
            <a:off x="7367058" y="-648911"/>
            <a:ext cx="5305157" cy="2851056"/>
            <a:chOff x="290381" y="306297"/>
            <a:chExt cx="11611200" cy="6240000"/>
          </a:xfrm>
        </p:grpSpPr>
        <p:grpSp>
          <p:nvGrpSpPr>
            <p:cNvPr id="434" name="Google Shape;434;p9"/>
            <p:cNvGrpSpPr/>
            <p:nvPr/>
          </p:nvGrpSpPr>
          <p:grpSpPr>
            <a:xfrm>
              <a:off x="290381" y="775005"/>
              <a:ext cx="11611200" cy="5307990"/>
              <a:chOff x="290381" y="795460"/>
              <a:chExt cx="11611200" cy="5307990"/>
            </a:xfrm>
          </p:grpSpPr>
          <p:cxnSp>
            <p:nvCxnSpPr>
              <p:cNvPr id="435" name="Google Shape;435;p9"/>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36" name="Google Shape;436;p9"/>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37" name="Google Shape;437;p9"/>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38" name="Google Shape;438;p9"/>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39" name="Google Shape;439;p9"/>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40" name="Google Shape;440;p9"/>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41" name="Google Shape;441;p9"/>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42" name="Google Shape;442;p9"/>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43" name="Google Shape;443;p9"/>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44" name="Google Shape;444;p9"/>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45" name="Google Shape;445;p9"/>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446" name="Google Shape;446;p9"/>
            <p:cNvGrpSpPr/>
            <p:nvPr/>
          </p:nvGrpSpPr>
          <p:grpSpPr>
            <a:xfrm>
              <a:off x="810367" y="306297"/>
              <a:ext cx="10571166" cy="6240000"/>
              <a:chOff x="799586" y="306297"/>
              <a:chExt cx="10571166" cy="6240000"/>
            </a:xfrm>
          </p:grpSpPr>
          <p:cxnSp>
            <p:nvCxnSpPr>
              <p:cNvPr id="447" name="Google Shape;447;p9"/>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48" name="Google Shape;448;p9"/>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49" name="Google Shape;449;p9"/>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0" name="Google Shape;450;p9"/>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1" name="Google Shape;451;p9"/>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2" name="Google Shape;452;p9"/>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3" name="Google Shape;453;p9"/>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4" name="Google Shape;454;p9"/>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5" name="Google Shape;455;p9"/>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6" name="Google Shape;456;p9"/>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7" name="Google Shape;457;p9"/>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8" name="Google Shape;458;p9"/>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59" name="Google Shape;459;p9"/>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60" name="Google Shape;460;p9"/>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61" name="Google Shape;461;p9"/>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62" name="Google Shape;462;p9"/>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63" name="Google Shape;463;p9"/>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64" name="Google Shape;464;p9"/>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65" name="Google Shape;465;p9"/>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66" name="Google Shape;466;p9"/>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67" name="Google Shape;467;p9"/>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468" name="Google Shape;468;p9"/>
          <p:cNvSpPr/>
          <p:nvPr/>
        </p:nvSpPr>
        <p:spPr>
          <a:xfrm>
            <a:off x="178225" y="48225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69" name="Google Shape;469;p9"/>
          <p:cNvSpPr/>
          <p:nvPr/>
        </p:nvSpPr>
        <p:spPr>
          <a:xfrm>
            <a:off x="11296592" y="5956110"/>
            <a:ext cx="108932" cy="108938"/>
          </a:xfrm>
          <a:custGeom>
            <a:rect b="b" l="l" r="r" t="t"/>
            <a:pathLst>
              <a:path extrusionOk="0" h="73113" w="73109">
                <a:moveTo>
                  <a:pt x="0" y="36559"/>
                </a:moveTo>
                <a:cubicBezTo>
                  <a:pt x="0" y="16367"/>
                  <a:pt x="16354" y="0"/>
                  <a:pt x="36554" y="0"/>
                </a:cubicBezTo>
                <a:cubicBezTo>
                  <a:pt x="56715" y="0"/>
                  <a:pt x="73109" y="16367"/>
                  <a:pt x="73109" y="36559"/>
                </a:cubicBezTo>
                <a:cubicBezTo>
                  <a:pt x="73109" y="56747"/>
                  <a:pt x="56715" y="73113"/>
                  <a:pt x="36554" y="73113"/>
                </a:cubicBezTo>
                <a:cubicBezTo>
                  <a:pt x="16354" y="73113"/>
                  <a:pt x="0" y="56747"/>
                  <a:pt x="0" y="3655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9"/>
          <p:cNvSpPr/>
          <p:nvPr/>
        </p:nvSpPr>
        <p:spPr>
          <a:xfrm>
            <a:off x="11432677" y="6070247"/>
            <a:ext cx="209783" cy="209360"/>
          </a:xfrm>
          <a:custGeom>
            <a:rect b="b" l="l" r="r" t="t"/>
            <a:pathLst>
              <a:path extrusionOk="0" h="140510" w="140794">
                <a:moveTo>
                  <a:pt x="70397" y="0"/>
                </a:moveTo>
                <a:cubicBezTo>
                  <a:pt x="58901" y="0"/>
                  <a:pt x="48942" y="18536"/>
                  <a:pt x="44975" y="44695"/>
                </a:cubicBezTo>
                <a:cubicBezTo>
                  <a:pt x="18784" y="48448"/>
                  <a:pt x="81" y="58087"/>
                  <a:pt x="0" y="69587"/>
                </a:cubicBezTo>
                <a:cubicBezTo>
                  <a:pt x="-81" y="81120"/>
                  <a:pt x="18703" y="91148"/>
                  <a:pt x="44975" y="95281"/>
                </a:cubicBezTo>
                <a:cubicBezTo>
                  <a:pt x="48901" y="121569"/>
                  <a:pt x="58860" y="140510"/>
                  <a:pt x="70397" y="140510"/>
                </a:cubicBezTo>
                <a:cubicBezTo>
                  <a:pt x="81894" y="140510"/>
                  <a:pt x="91609" y="121703"/>
                  <a:pt x="95576" y="95548"/>
                </a:cubicBezTo>
                <a:cubicBezTo>
                  <a:pt x="121727" y="91799"/>
                  <a:pt x="140713" y="82157"/>
                  <a:pt x="140794" y="70656"/>
                </a:cubicBezTo>
                <a:cubicBezTo>
                  <a:pt x="140875" y="59082"/>
                  <a:pt x="121930" y="49339"/>
                  <a:pt x="95576" y="45230"/>
                </a:cubicBezTo>
                <a:cubicBezTo>
                  <a:pt x="91650" y="18812"/>
                  <a:pt x="81975" y="0"/>
                  <a:pt x="7039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9"/>
          <p:cNvSpPr/>
          <p:nvPr/>
        </p:nvSpPr>
        <p:spPr>
          <a:xfrm>
            <a:off x="10614502" y="4587249"/>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472" name="Google Shape;472;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73" name="Google Shape;473;p9"/>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9"/>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9"/>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9"/>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9"/>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9"/>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479" name="Google Shape;479;p9"/>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480" name="Google Shape;480;p9"/>
          <p:cNvSpPr txBox="1"/>
          <p:nvPr>
            <p:ph type="title"/>
          </p:nvPr>
        </p:nvSpPr>
        <p:spPr>
          <a:xfrm>
            <a:off x="924900" y="252475"/>
            <a:ext cx="103422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481" name="Google Shape;481;p9"/>
          <p:cNvSpPr txBox="1"/>
          <p:nvPr>
            <p:ph idx="1" type="body"/>
          </p:nvPr>
        </p:nvSpPr>
        <p:spPr>
          <a:xfrm>
            <a:off x="739575" y="5836325"/>
            <a:ext cx="3266100" cy="671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82" name="Google Shape;482;p9"/>
          <p:cNvSpPr txBox="1"/>
          <p:nvPr>
            <p:ph idx="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83" name="Google Shape;483;p9"/>
          <p:cNvSpPr txBox="1"/>
          <p:nvPr>
            <p:ph idx="3" type="subTitle"/>
          </p:nvPr>
        </p:nvSpPr>
        <p:spPr>
          <a:xfrm>
            <a:off x="9345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84" name="Google Shape;484;p9"/>
          <p:cNvSpPr txBox="1"/>
          <p:nvPr>
            <p:ph idx="4" type="body"/>
          </p:nvPr>
        </p:nvSpPr>
        <p:spPr>
          <a:xfrm>
            <a:off x="4462911" y="5836328"/>
            <a:ext cx="3266100" cy="671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85" name="Google Shape;485;p9"/>
          <p:cNvSpPr txBox="1"/>
          <p:nvPr>
            <p:ph idx="5" type="subTitle"/>
          </p:nvPr>
        </p:nvSpPr>
        <p:spPr>
          <a:xfrm>
            <a:off x="4522350" y="1924289"/>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86" name="Google Shape;486;p9"/>
          <p:cNvSpPr txBox="1"/>
          <p:nvPr>
            <p:ph idx="6" type="body"/>
          </p:nvPr>
        </p:nvSpPr>
        <p:spPr>
          <a:xfrm>
            <a:off x="8186247" y="5836325"/>
            <a:ext cx="3266100" cy="671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487" name="Google Shape;487;p9"/>
          <p:cNvSpPr txBox="1"/>
          <p:nvPr>
            <p:ph idx="7" type="subTitle"/>
          </p:nvPr>
        </p:nvSpPr>
        <p:spPr>
          <a:xfrm>
            <a:off x="81102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genda">
  <p:cSld name="TITLE_AND_TWO_COLUMNS_1_2">
    <p:spTree>
      <p:nvGrpSpPr>
        <p:cNvPr id="488" name="Shape 488"/>
        <p:cNvGrpSpPr/>
        <p:nvPr/>
      </p:nvGrpSpPr>
      <p:grpSpPr>
        <a:xfrm>
          <a:off x="0" y="0"/>
          <a:ext cx="0" cy="0"/>
          <a:chOff x="0" y="0"/>
          <a:chExt cx="0" cy="0"/>
        </a:xfrm>
      </p:grpSpPr>
      <p:grpSp>
        <p:nvGrpSpPr>
          <p:cNvPr id="489" name="Google Shape;489;p10"/>
          <p:cNvGrpSpPr/>
          <p:nvPr/>
        </p:nvGrpSpPr>
        <p:grpSpPr>
          <a:xfrm flipH="1">
            <a:off x="-89065" y="51630"/>
            <a:ext cx="5305157" cy="1455132"/>
            <a:chOff x="290381" y="2918656"/>
            <a:chExt cx="11611200" cy="3184794"/>
          </a:xfrm>
        </p:grpSpPr>
        <p:cxnSp>
          <p:nvCxnSpPr>
            <p:cNvPr id="490" name="Google Shape;490;p10"/>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91" name="Google Shape;491;p10"/>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92" name="Google Shape;492;p10"/>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93" name="Google Shape;493;p10"/>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94" name="Google Shape;494;p10"/>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95" name="Google Shape;495;p10"/>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496" name="Google Shape;496;p10"/>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497" name="Google Shape;497;p10"/>
          <p:cNvGrpSpPr/>
          <p:nvPr/>
        </p:nvGrpSpPr>
        <p:grpSpPr>
          <a:xfrm flipH="1">
            <a:off x="148533" y="-171442"/>
            <a:ext cx="4829966" cy="1890096"/>
            <a:chOff x="799586" y="306297"/>
            <a:chExt cx="10571166" cy="6240000"/>
          </a:xfrm>
        </p:grpSpPr>
        <p:cxnSp>
          <p:nvCxnSpPr>
            <p:cNvPr id="498" name="Google Shape;498;p10"/>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499" name="Google Shape;499;p10"/>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0" name="Google Shape;500;p10"/>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1" name="Google Shape;501;p10"/>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2" name="Google Shape;502;p10"/>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3" name="Google Shape;503;p10"/>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4" name="Google Shape;504;p10"/>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5" name="Google Shape;505;p10"/>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6" name="Google Shape;506;p10"/>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7" name="Google Shape;507;p10"/>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8" name="Google Shape;508;p10"/>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09" name="Google Shape;509;p10"/>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10" name="Google Shape;510;p10"/>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11" name="Google Shape;511;p10"/>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12" name="Google Shape;512;p10"/>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13" name="Google Shape;513;p10"/>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14" name="Google Shape;514;p10"/>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15" name="Google Shape;515;p10"/>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16" name="Google Shape;516;p10"/>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17" name="Google Shape;517;p10"/>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518" name="Google Shape;518;p10"/>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grpSp>
      <p:sp>
        <p:nvSpPr>
          <p:cNvPr id="519" name="Google Shape;519;p10"/>
          <p:cNvSpPr/>
          <p:nvPr/>
        </p:nvSpPr>
        <p:spPr>
          <a:xfrm rot="-5400000">
            <a:off x="-4584275" y="-4513625"/>
            <a:ext cx="7869600" cy="7869600"/>
          </a:xfrm>
          <a:prstGeom prst="pie">
            <a:avLst>
              <a:gd fmla="val 5364710" name="adj1"/>
              <a:gd fmla="val 10746819" name="adj2"/>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0" name="Google Shape;520;p10"/>
          <p:cNvSpPr/>
          <p:nvPr/>
        </p:nvSpPr>
        <p:spPr>
          <a:xfrm flipH="1">
            <a:off x="844026" y="6127560"/>
            <a:ext cx="108932" cy="108938"/>
          </a:xfrm>
          <a:custGeom>
            <a:rect b="b" l="l" r="r" t="t"/>
            <a:pathLst>
              <a:path extrusionOk="0" h="73113" w="73109">
                <a:moveTo>
                  <a:pt x="0" y="36559"/>
                </a:moveTo>
                <a:cubicBezTo>
                  <a:pt x="0" y="16367"/>
                  <a:pt x="16354" y="0"/>
                  <a:pt x="36554" y="0"/>
                </a:cubicBezTo>
                <a:cubicBezTo>
                  <a:pt x="56715" y="0"/>
                  <a:pt x="73109" y="16367"/>
                  <a:pt x="73109" y="36559"/>
                </a:cubicBezTo>
                <a:cubicBezTo>
                  <a:pt x="73109" y="56747"/>
                  <a:pt x="56715" y="73113"/>
                  <a:pt x="36554" y="73113"/>
                </a:cubicBezTo>
                <a:cubicBezTo>
                  <a:pt x="16354" y="73113"/>
                  <a:pt x="0" y="56747"/>
                  <a:pt x="0" y="3655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10"/>
          <p:cNvSpPr/>
          <p:nvPr/>
        </p:nvSpPr>
        <p:spPr>
          <a:xfrm flipH="1">
            <a:off x="607090" y="6241697"/>
            <a:ext cx="209783" cy="209360"/>
          </a:xfrm>
          <a:custGeom>
            <a:rect b="b" l="l" r="r" t="t"/>
            <a:pathLst>
              <a:path extrusionOk="0" h="140510" w="140794">
                <a:moveTo>
                  <a:pt x="70397" y="0"/>
                </a:moveTo>
                <a:cubicBezTo>
                  <a:pt x="58901" y="0"/>
                  <a:pt x="48942" y="18536"/>
                  <a:pt x="44975" y="44695"/>
                </a:cubicBezTo>
                <a:cubicBezTo>
                  <a:pt x="18784" y="48448"/>
                  <a:pt x="81" y="58087"/>
                  <a:pt x="0" y="69587"/>
                </a:cubicBezTo>
                <a:cubicBezTo>
                  <a:pt x="-81" y="81120"/>
                  <a:pt x="18703" y="91148"/>
                  <a:pt x="44975" y="95281"/>
                </a:cubicBezTo>
                <a:cubicBezTo>
                  <a:pt x="48901" y="121569"/>
                  <a:pt x="58860" y="140510"/>
                  <a:pt x="70397" y="140510"/>
                </a:cubicBezTo>
                <a:cubicBezTo>
                  <a:pt x="81894" y="140510"/>
                  <a:pt x="91609" y="121703"/>
                  <a:pt x="95576" y="95548"/>
                </a:cubicBezTo>
                <a:cubicBezTo>
                  <a:pt x="121727" y="91799"/>
                  <a:pt x="140713" y="82157"/>
                  <a:pt x="140794" y="70656"/>
                </a:cubicBezTo>
                <a:cubicBezTo>
                  <a:pt x="140875" y="59082"/>
                  <a:pt x="121930" y="49339"/>
                  <a:pt x="95576" y="45230"/>
                </a:cubicBezTo>
                <a:cubicBezTo>
                  <a:pt x="91650" y="18812"/>
                  <a:pt x="81975" y="0"/>
                  <a:pt x="7039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10"/>
          <p:cNvSpPr/>
          <p:nvPr/>
        </p:nvSpPr>
        <p:spPr>
          <a:xfrm flipH="1">
            <a:off x="328548" y="4758699"/>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523" name="Google Shape;523;p10"/>
          <p:cNvSpPr/>
          <p:nvPr/>
        </p:nvSpPr>
        <p:spPr>
          <a:xfrm flipH="1">
            <a:off x="221261" y="57092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10"/>
          <p:cNvSpPr/>
          <p:nvPr/>
        </p:nvSpPr>
        <p:spPr>
          <a:xfrm flipH="1">
            <a:off x="543302" y="74779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10"/>
          <p:cNvSpPr/>
          <p:nvPr/>
        </p:nvSpPr>
        <p:spPr>
          <a:xfrm flipH="1">
            <a:off x="11816786" y="4844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10"/>
          <p:cNvSpPr/>
          <p:nvPr/>
        </p:nvSpPr>
        <p:spPr>
          <a:xfrm flipH="1">
            <a:off x="401780" y="34571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10"/>
          <p:cNvSpPr/>
          <p:nvPr/>
        </p:nvSpPr>
        <p:spPr>
          <a:xfrm flipH="1">
            <a:off x="11861573" y="1233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10"/>
          <p:cNvSpPr/>
          <p:nvPr/>
        </p:nvSpPr>
        <p:spPr>
          <a:xfrm flipH="1">
            <a:off x="11428825" y="2004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529" name="Google Shape;529;p10"/>
          <p:cNvSpPr/>
          <p:nvPr/>
        </p:nvSpPr>
        <p:spPr>
          <a:xfrm flipH="1">
            <a:off x="176825" y="100548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530" name="Google Shape;530;p10"/>
          <p:cNvSpPr txBox="1"/>
          <p:nvPr>
            <p:ph type="title"/>
          </p:nvPr>
        </p:nvSpPr>
        <p:spPr>
          <a:xfrm>
            <a:off x="3246125" y="174025"/>
            <a:ext cx="8601000" cy="763500"/>
          </a:xfrm>
          <a:prstGeom prst="rect">
            <a:avLst/>
          </a:prstGeom>
        </p:spPr>
        <p:txBody>
          <a:bodyPr anchorCtr="0" anchor="t" bIns="121900" lIns="121900" spcFirstLastPara="1" rIns="121900" wrap="square" tIns="121900">
            <a:normAutofit/>
          </a:bodyPr>
          <a:lstStyle>
            <a:lvl1pPr lvl="0" rtl="0" algn="r">
              <a:spcBef>
                <a:spcPts val="0"/>
              </a:spcBef>
              <a:spcAft>
                <a:spcPts val="0"/>
              </a:spcAft>
              <a:buSzPts val="4500"/>
              <a:buNone/>
              <a:defRPr sz="50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531" name="Google Shape;531;p10"/>
          <p:cNvSpPr txBox="1"/>
          <p:nvPr>
            <p:ph idx="1" type="body"/>
          </p:nvPr>
        </p:nvSpPr>
        <p:spPr>
          <a:xfrm>
            <a:off x="3989350" y="1851725"/>
            <a:ext cx="7881000" cy="19926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32" name="Google Shape;532;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33" name="Google Shape;533;p10"/>
          <p:cNvSpPr txBox="1"/>
          <p:nvPr>
            <p:ph idx="2" type="subTitle"/>
          </p:nvPr>
        </p:nvSpPr>
        <p:spPr>
          <a:xfrm>
            <a:off x="3966200" y="1176850"/>
            <a:ext cx="7881000" cy="7512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4"/>
                </a:solidFill>
                <a:latin typeface="Belanosima"/>
                <a:ea typeface="Belanosima"/>
                <a:cs typeface="Belanosima"/>
                <a:sym typeface="Belanosim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34" name="Google Shape;534;p10"/>
          <p:cNvSpPr txBox="1"/>
          <p:nvPr>
            <p:ph idx="3" type="body"/>
          </p:nvPr>
        </p:nvSpPr>
        <p:spPr>
          <a:xfrm>
            <a:off x="6445635" y="5238109"/>
            <a:ext cx="5245800" cy="1390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35" name="Google Shape;535;p10"/>
          <p:cNvSpPr txBox="1"/>
          <p:nvPr>
            <p:ph idx="4" type="subTitle"/>
          </p:nvPr>
        </p:nvSpPr>
        <p:spPr>
          <a:xfrm>
            <a:off x="6445635" y="4361830"/>
            <a:ext cx="5245800" cy="876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4"/>
                </a:solidFill>
                <a:latin typeface="Belanosima"/>
                <a:ea typeface="Belanosima"/>
                <a:cs typeface="Belanosima"/>
                <a:sym typeface="Belanosim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36" name="Google Shape;536;p10"/>
          <p:cNvSpPr txBox="1"/>
          <p:nvPr>
            <p:ph idx="5" type="body"/>
          </p:nvPr>
        </p:nvSpPr>
        <p:spPr>
          <a:xfrm>
            <a:off x="395340" y="5238128"/>
            <a:ext cx="5245800" cy="1390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37" name="Google Shape;537;p10"/>
          <p:cNvSpPr txBox="1"/>
          <p:nvPr>
            <p:ph idx="6" type="subTitle"/>
          </p:nvPr>
        </p:nvSpPr>
        <p:spPr>
          <a:xfrm>
            <a:off x="395340" y="4361849"/>
            <a:ext cx="5245800" cy="876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4"/>
                </a:solidFill>
                <a:latin typeface="Belanosima"/>
                <a:ea typeface="Belanosima"/>
                <a:cs typeface="Belanosima"/>
                <a:sym typeface="Belanosim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38" name="Google Shape;538;p10"/>
          <p:cNvSpPr/>
          <p:nvPr/>
        </p:nvSpPr>
        <p:spPr>
          <a:xfrm flipH="1">
            <a:off x="11466028" y="5636305"/>
            <a:ext cx="369000" cy="2892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539" name="Google Shape;539;p10"/>
          <p:cNvSpPr/>
          <p:nvPr/>
        </p:nvSpPr>
        <p:spPr>
          <a:xfrm flipH="1">
            <a:off x="11765761" y="632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10"/>
          <p:cNvSpPr/>
          <p:nvPr/>
        </p:nvSpPr>
        <p:spPr>
          <a:xfrm flipH="1">
            <a:off x="11810548" y="596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10"/>
          <p:cNvSpPr/>
          <p:nvPr/>
        </p:nvSpPr>
        <p:spPr>
          <a:xfrm flipH="1">
            <a:off x="11377800" y="604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542" name="Shape 542"/>
        <p:cNvGrpSpPr/>
        <p:nvPr/>
      </p:nvGrpSpPr>
      <p:grpSpPr>
        <a:xfrm>
          <a:off x="0" y="0"/>
          <a:ext cx="0" cy="0"/>
          <a:chOff x="0" y="0"/>
          <a:chExt cx="0" cy="0"/>
        </a:xfrm>
      </p:grpSpPr>
      <p:sp>
        <p:nvSpPr>
          <p:cNvPr id="543" name="Google Shape;543;p11"/>
          <p:cNvSpPr/>
          <p:nvPr/>
        </p:nvSpPr>
        <p:spPr>
          <a:xfrm flipH="1" rot="5400000">
            <a:off x="8964225" y="-4685075"/>
            <a:ext cx="7869600" cy="7869600"/>
          </a:xfrm>
          <a:prstGeom prst="pie">
            <a:avLst>
              <a:gd fmla="val 5364710" name="adj1"/>
              <a:gd fmla="val 10746819" name="adj2"/>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4" name="Google Shape;544;p11"/>
          <p:cNvSpPr/>
          <p:nvPr/>
        </p:nvSpPr>
        <p:spPr>
          <a:xfrm>
            <a:off x="178225" y="48225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5" name="Google Shape;545;p11"/>
          <p:cNvSpPr/>
          <p:nvPr/>
        </p:nvSpPr>
        <p:spPr>
          <a:xfrm>
            <a:off x="11296592" y="5956110"/>
            <a:ext cx="108932" cy="108938"/>
          </a:xfrm>
          <a:custGeom>
            <a:rect b="b" l="l" r="r" t="t"/>
            <a:pathLst>
              <a:path extrusionOk="0" h="73113" w="73109">
                <a:moveTo>
                  <a:pt x="0" y="36559"/>
                </a:moveTo>
                <a:cubicBezTo>
                  <a:pt x="0" y="16367"/>
                  <a:pt x="16354" y="0"/>
                  <a:pt x="36554" y="0"/>
                </a:cubicBezTo>
                <a:cubicBezTo>
                  <a:pt x="56715" y="0"/>
                  <a:pt x="73109" y="16367"/>
                  <a:pt x="73109" y="36559"/>
                </a:cubicBezTo>
                <a:cubicBezTo>
                  <a:pt x="73109" y="56747"/>
                  <a:pt x="56715" y="73113"/>
                  <a:pt x="36554" y="73113"/>
                </a:cubicBezTo>
                <a:cubicBezTo>
                  <a:pt x="16354" y="73113"/>
                  <a:pt x="0" y="56747"/>
                  <a:pt x="0" y="36559"/>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11"/>
          <p:cNvSpPr/>
          <p:nvPr/>
        </p:nvSpPr>
        <p:spPr>
          <a:xfrm>
            <a:off x="11432677" y="6070247"/>
            <a:ext cx="209783" cy="209360"/>
          </a:xfrm>
          <a:custGeom>
            <a:rect b="b" l="l" r="r" t="t"/>
            <a:pathLst>
              <a:path extrusionOk="0" h="140510" w="140794">
                <a:moveTo>
                  <a:pt x="70397" y="0"/>
                </a:moveTo>
                <a:cubicBezTo>
                  <a:pt x="58901" y="0"/>
                  <a:pt x="48942" y="18536"/>
                  <a:pt x="44975" y="44695"/>
                </a:cubicBezTo>
                <a:cubicBezTo>
                  <a:pt x="18784" y="48448"/>
                  <a:pt x="81" y="58087"/>
                  <a:pt x="0" y="69587"/>
                </a:cubicBezTo>
                <a:cubicBezTo>
                  <a:pt x="-81" y="81120"/>
                  <a:pt x="18703" y="91148"/>
                  <a:pt x="44975" y="95281"/>
                </a:cubicBezTo>
                <a:cubicBezTo>
                  <a:pt x="48901" y="121569"/>
                  <a:pt x="58860" y="140510"/>
                  <a:pt x="70397" y="140510"/>
                </a:cubicBezTo>
                <a:cubicBezTo>
                  <a:pt x="81894" y="140510"/>
                  <a:pt x="91609" y="121703"/>
                  <a:pt x="95576" y="95548"/>
                </a:cubicBezTo>
                <a:cubicBezTo>
                  <a:pt x="121727" y="91799"/>
                  <a:pt x="140713" y="82157"/>
                  <a:pt x="140794" y="70656"/>
                </a:cubicBezTo>
                <a:cubicBezTo>
                  <a:pt x="140875" y="59082"/>
                  <a:pt x="121930" y="49339"/>
                  <a:pt x="95576" y="45230"/>
                </a:cubicBezTo>
                <a:cubicBezTo>
                  <a:pt x="91650" y="18812"/>
                  <a:pt x="81975" y="0"/>
                  <a:pt x="7039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 name="Google Shape;547;p11"/>
          <p:cNvSpPr/>
          <p:nvPr/>
        </p:nvSpPr>
        <p:spPr>
          <a:xfrm>
            <a:off x="10614502" y="4587249"/>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548" name="Google Shape;548;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49" name="Google Shape;549;p11"/>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11"/>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11"/>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11"/>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11"/>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11"/>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555" name="Google Shape;555;p11"/>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556" name="Google Shape;556;p11"/>
          <p:cNvSpPr txBox="1"/>
          <p:nvPr>
            <p:ph type="title"/>
          </p:nvPr>
        </p:nvSpPr>
        <p:spPr>
          <a:xfrm>
            <a:off x="507750" y="537463"/>
            <a:ext cx="111765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557" name="Google Shape;557;p11"/>
          <p:cNvSpPr txBox="1"/>
          <p:nvPr>
            <p:ph idx="1" type="body"/>
          </p:nvPr>
        </p:nvSpPr>
        <p:spPr>
          <a:xfrm>
            <a:off x="278538" y="4757250"/>
            <a:ext cx="2261700" cy="14388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58" name="Google Shape;558;p11"/>
          <p:cNvSpPr txBox="1"/>
          <p:nvPr>
            <p:ph idx="2" type="subTitle"/>
          </p:nvPr>
        </p:nvSpPr>
        <p:spPr>
          <a:xfrm>
            <a:off x="779550" y="2728825"/>
            <a:ext cx="1417500" cy="763500"/>
          </a:xfrm>
          <a:prstGeom prst="rect">
            <a:avLst/>
          </a:prstGeom>
          <a:no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59" name="Google Shape;559;p11"/>
          <p:cNvSpPr txBox="1"/>
          <p:nvPr>
            <p:ph idx="3" type="body"/>
          </p:nvPr>
        </p:nvSpPr>
        <p:spPr>
          <a:xfrm>
            <a:off x="2621841" y="4757250"/>
            <a:ext cx="2261700" cy="14388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60" name="Google Shape;560;p11"/>
          <p:cNvSpPr txBox="1"/>
          <p:nvPr>
            <p:ph idx="4" type="subTitle"/>
          </p:nvPr>
        </p:nvSpPr>
        <p:spPr>
          <a:xfrm>
            <a:off x="3045306" y="2728831"/>
            <a:ext cx="1417500" cy="763500"/>
          </a:xfrm>
          <a:prstGeom prst="rect">
            <a:avLst/>
          </a:prstGeom>
          <a:no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61" name="Google Shape;561;p11"/>
          <p:cNvSpPr txBox="1"/>
          <p:nvPr>
            <p:ph idx="5" type="body"/>
          </p:nvPr>
        </p:nvSpPr>
        <p:spPr>
          <a:xfrm>
            <a:off x="4965145" y="4757250"/>
            <a:ext cx="2261700" cy="14043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62" name="Google Shape;562;p11"/>
          <p:cNvSpPr txBox="1"/>
          <p:nvPr>
            <p:ph idx="6" type="subTitle"/>
          </p:nvPr>
        </p:nvSpPr>
        <p:spPr>
          <a:xfrm>
            <a:off x="5387262" y="2728825"/>
            <a:ext cx="1417500" cy="763500"/>
          </a:xfrm>
          <a:prstGeom prst="rect">
            <a:avLst/>
          </a:prstGeom>
          <a:no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63" name="Google Shape;563;p11"/>
          <p:cNvSpPr txBox="1"/>
          <p:nvPr>
            <p:ph idx="7" type="body"/>
          </p:nvPr>
        </p:nvSpPr>
        <p:spPr>
          <a:xfrm>
            <a:off x="7308449" y="4757250"/>
            <a:ext cx="2261700" cy="14043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64" name="Google Shape;564;p11"/>
          <p:cNvSpPr txBox="1"/>
          <p:nvPr>
            <p:ph idx="8" type="subTitle"/>
          </p:nvPr>
        </p:nvSpPr>
        <p:spPr>
          <a:xfrm>
            <a:off x="7653018" y="2728844"/>
            <a:ext cx="1417500" cy="763500"/>
          </a:xfrm>
          <a:prstGeom prst="rect">
            <a:avLst/>
          </a:prstGeom>
          <a:no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65" name="Google Shape;565;p11"/>
          <p:cNvSpPr txBox="1"/>
          <p:nvPr>
            <p:ph idx="9" type="body"/>
          </p:nvPr>
        </p:nvSpPr>
        <p:spPr>
          <a:xfrm>
            <a:off x="9651753" y="4757250"/>
            <a:ext cx="2261700" cy="14043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66" name="Google Shape;566;p11"/>
          <p:cNvSpPr txBox="1"/>
          <p:nvPr>
            <p:ph idx="13" type="subTitle"/>
          </p:nvPr>
        </p:nvSpPr>
        <p:spPr>
          <a:xfrm>
            <a:off x="9918774" y="2728837"/>
            <a:ext cx="1417500" cy="763500"/>
          </a:xfrm>
          <a:prstGeom prst="rect">
            <a:avLst/>
          </a:prstGeom>
          <a:noFill/>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Titan One"/>
                <a:ea typeface="Titan One"/>
                <a:cs typeface="Titan One"/>
                <a:sym typeface="Titan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67" name="Google Shape;567;p11"/>
          <p:cNvSpPr txBox="1"/>
          <p:nvPr>
            <p:ph idx="14" type="subTitle"/>
          </p:nvPr>
        </p:nvSpPr>
        <p:spPr>
          <a:xfrm>
            <a:off x="278538" y="4302750"/>
            <a:ext cx="2261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68" name="Google Shape;568;p11"/>
          <p:cNvSpPr txBox="1"/>
          <p:nvPr>
            <p:ph idx="15" type="subTitle"/>
          </p:nvPr>
        </p:nvSpPr>
        <p:spPr>
          <a:xfrm>
            <a:off x="2621842" y="4302750"/>
            <a:ext cx="2261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69" name="Google Shape;569;p11"/>
          <p:cNvSpPr txBox="1"/>
          <p:nvPr>
            <p:ph idx="16" type="subTitle"/>
          </p:nvPr>
        </p:nvSpPr>
        <p:spPr>
          <a:xfrm>
            <a:off x="4965146" y="4302750"/>
            <a:ext cx="2261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70" name="Google Shape;570;p11"/>
          <p:cNvSpPr txBox="1"/>
          <p:nvPr>
            <p:ph idx="17" type="subTitle"/>
          </p:nvPr>
        </p:nvSpPr>
        <p:spPr>
          <a:xfrm>
            <a:off x="7308450" y="4302750"/>
            <a:ext cx="2261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71" name="Google Shape;571;p11"/>
          <p:cNvSpPr txBox="1"/>
          <p:nvPr>
            <p:ph idx="18" type="subTitle"/>
          </p:nvPr>
        </p:nvSpPr>
        <p:spPr>
          <a:xfrm>
            <a:off x="9651754" y="4302750"/>
            <a:ext cx="2261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4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572" name="Shape 572"/>
        <p:cNvGrpSpPr/>
        <p:nvPr/>
      </p:nvGrpSpPr>
      <p:grpSpPr>
        <a:xfrm>
          <a:off x="0" y="0"/>
          <a:ext cx="0" cy="0"/>
          <a:chOff x="0" y="0"/>
          <a:chExt cx="0" cy="0"/>
        </a:xfrm>
      </p:grpSpPr>
      <p:sp>
        <p:nvSpPr>
          <p:cNvPr id="573" name="Google Shape;573;p12"/>
          <p:cNvSpPr/>
          <p:nvPr/>
        </p:nvSpPr>
        <p:spPr>
          <a:xfrm>
            <a:off x="3149250" y="250475"/>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74" name="Google Shape;574;p12"/>
          <p:cNvSpPr/>
          <p:nvPr/>
        </p:nvSpPr>
        <p:spPr>
          <a:xfrm>
            <a:off x="11919350" y="4756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12"/>
          <p:cNvSpPr/>
          <p:nvPr/>
        </p:nvSpPr>
        <p:spPr>
          <a:xfrm>
            <a:off x="11621647" y="6525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12"/>
          <p:cNvSpPr/>
          <p:nvPr/>
        </p:nvSpPr>
        <p:spPr>
          <a:xfrm>
            <a:off x="388526" y="65834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12"/>
          <p:cNvSpPr/>
          <p:nvPr/>
        </p:nvSpPr>
        <p:spPr>
          <a:xfrm>
            <a:off x="11638010" y="2504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12"/>
          <p:cNvSpPr/>
          <p:nvPr/>
        </p:nvSpPr>
        <p:spPr>
          <a:xfrm>
            <a:off x="204593" y="62223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12"/>
          <p:cNvSpPr/>
          <p:nvPr/>
        </p:nvSpPr>
        <p:spPr>
          <a:xfrm>
            <a:off x="637400" y="62994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580" name="Google Shape;580;p12"/>
          <p:cNvSpPr/>
          <p:nvPr/>
        </p:nvSpPr>
        <p:spPr>
          <a:xfrm>
            <a:off x="11863025" y="9102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581" name="Google Shape;581;p12"/>
          <p:cNvSpPr/>
          <p:nvPr/>
        </p:nvSpPr>
        <p:spPr>
          <a:xfrm>
            <a:off x="563977" y="5028924"/>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582" name="Google Shape;582;p12"/>
          <p:cNvSpPr/>
          <p:nvPr/>
        </p:nvSpPr>
        <p:spPr>
          <a:xfrm>
            <a:off x="952499" y="3246075"/>
            <a:ext cx="1967100" cy="15120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583" name="Google Shape;583;p12"/>
          <p:cNvSpPr/>
          <p:nvPr/>
        </p:nvSpPr>
        <p:spPr>
          <a:xfrm>
            <a:off x="8972550" y="979125"/>
            <a:ext cx="2324100" cy="17514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584" name="Google Shape;584;p12"/>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585" name="Google Shape;585;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586" name="Shape 586"/>
        <p:cNvGrpSpPr/>
        <p:nvPr/>
      </p:nvGrpSpPr>
      <p:grpSpPr>
        <a:xfrm>
          <a:off x="0" y="0"/>
          <a:ext cx="0" cy="0"/>
          <a:chOff x="0" y="0"/>
          <a:chExt cx="0" cy="0"/>
        </a:xfrm>
      </p:grpSpPr>
      <p:sp>
        <p:nvSpPr>
          <p:cNvPr id="587" name="Google Shape;587;p13"/>
          <p:cNvSpPr/>
          <p:nvPr/>
        </p:nvSpPr>
        <p:spPr>
          <a:xfrm>
            <a:off x="8604400" y="505100"/>
            <a:ext cx="1591800" cy="12435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588" name="Google Shape;588;p13"/>
          <p:cNvSpPr/>
          <p:nvPr/>
        </p:nvSpPr>
        <p:spPr>
          <a:xfrm>
            <a:off x="10159000" y="1200475"/>
            <a:ext cx="1375800" cy="13758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589" name="Google Shape;589;p13"/>
          <p:cNvSpPr/>
          <p:nvPr/>
        </p:nvSpPr>
        <p:spPr>
          <a:xfrm flipH="1">
            <a:off x="-4104075" y="-4078750"/>
            <a:ext cx="7869600" cy="7869600"/>
          </a:xfrm>
          <a:prstGeom prst="pie">
            <a:avLst>
              <a:gd fmla="val 5364710" name="adj1"/>
              <a:gd fmla="val 10746819" name="adj2"/>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590" name="Google Shape;590;p13"/>
          <p:cNvGrpSpPr/>
          <p:nvPr/>
        </p:nvGrpSpPr>
        <p:grpSpPr>
          <a:xfrm flipH="1" rot="5400000">
            <a:off x="8190085" y="2912414"/>
            <a:ext cx="5305157" cy="2851056"/>
            <a:chOff x="290381" y="306297"/>
            <a:chExt cx="11611200" cy="6240000"/>
          </a:xfrm>
        </p:grpSpPr>
        <p:grpSp>
          <p:nvGrpSpPr>
            <p:cNvPr id="591" name="Google Shape;591;p13"/>
            <p:cNvGrpSpPr/>
            <p:nvPr/>
          </p:nvGrpSpPr>
          <p:grpSpPr>
            <a:xfrm>
              <a:off x="290381" y="775005"/>
              <a:ext cx="11611200" cy="5307990"/>
              <a:chOff x="290381" y="795460"/>
              <a:chExt cx="11611200" cy="5307990"/>
            </a:xfrm>
          </p:grpSpPr>
          <p:cxnSp>
            <p:nvCxnSpPr>
              <p:cNvPr id="592" name="Google Shape;592;p13"/>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593" name="Google Shape;593;p13"/>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594" name="Google Shape;594;p13"/>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595" name="Google Shape;595;p13"/>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596" name="Google Shape;596;p13"/>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597" name="Google Shape;597;p13"/>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598" name="Google Shape;598;p13"/>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599" name="Google Shape;599;p13"/>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00" name="Google Shape;600;p13"/>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01" name="Google Shape;601;p13"/>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02" name="Google Shape;602;p13"/>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603" name="Google Shape;603;p13"/>
            <p:cNvGrpSpPr/>
            <p:nvPr/>
          </p:nvGrpSpPr>
          <p:grpSpPr>
            <a:xfrm>
              <a:off x="810367" y="306297"/>
              <a:ext cx="10571166" cy="6240000"/>
              <a:chOff x="799586" y="306297"/>
              <a:chExt cx="10571166" cy="6240000"/>
            </a:xfrm>
          </p:grpSpPr>
          <p:cxnSp>
            <p:nvCxnSpPr>
              <p:cNvPr id="604" name="Google Shape;604;p13"/>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05" name="Google Shape;605;p13"/>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06" name="Google Shape;606;p13"/>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07" name="Google Shape;607;p13"/>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08" name="Google Shape;608;p13"/>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09" name="Google Shape;609;p13"/>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0" name="Google Shape;610;p13"/>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1" name="Google Shape;611;p13"/>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2" name="Google Shape;612;p13"/>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3" name="Google Shape;613;p13"/>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4" name="Google Shape;614;p13"/>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5" name="Google Shape;615;p13"/>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6" name="Google Shape;616;p13"/>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7" name="Google Shape;617;p13"/>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8" name="Google Shape;618;p13"/>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19" name="Google Shape;619;p13"/>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20" name="Google Shape;620;p13"/>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21" name="Google Shape;621;p13"/>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22" name="Google Shape;622;p13"/>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23" name="Google Shape;623;p13"/>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24" name="Google Shape;624;p13"/>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grpSp>
        <p:nvGrpSpPr>
          <p:cNvPr id="625" name="Google Shape;625;p13"/>
          <p:cNvGrpSpPr/>
          <p:nvPr/>
        </p:nvGrpSpPr>
        <p:grpSpPr>
          <a:xfrm flipH="1">
            <a:off x="-89065" y="-1132611"/>
            <a:ext cx="5305157" cy="2851056"/>
            <a:chOff x="290381" y="306297"/>
            <a:chExt cx="11611200" cy="6240000"/>
          </a:xfrm>
        </p:grpSpPr>
        <p:grpSp>
          <p:nvGrpSpPr>
            <p:cNvPr id="626" name="Google Shape;626;p13"/>
            <p:cNvGrpSpPr/>
            <p:nvPr/>
          </p:nvGrpSpPr>
          <p:grpSpPr>
            <a:xfrm>
              <a:off x="290381" y="775005"/>
              <a:ext cx="11611200" cy="5307990"/>
              <a:chOff x="290381" y="795460"/>
              <a:chExt cx="11611200" cy="5307990"/>
            </a:xfrm>
          </p:grpSpPr>
          <p:cxnSp>
            <p:nvCxnSpPr>
              <p:cNvPr id="627" name="Google Shape;627;p13"/>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28" name="Google Shape;628;p13"/>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29" name="Google Shape;629;p13"/>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30" name="Google Shape;630;p13"/>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31" name="Google Shape;631;p13"/>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32" name="Google Shape;632;p13"/>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33" name="Google Shape;633;p13"/>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34" name="Google Shape;634;p13"/>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35" name="Google Shape;635;p13"/>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36" name="Google Shape;636;p13"/>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37" name="Google Shape;637;p13"/>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638" name="Google Shape;638;p13"/>
            <p:cNvGrpSpPr/>
            <p:nvPr/>
          </p:nvGrpSpPr>
          <p:grpSpPr>
            <a:xfrm>
              <a:off x="810367" y="306297"/>
              <a:ext cx="10571166" cy="6240000"/>
              <a:chOff x="799586" y="306297"/>
              <a:chExt cx="10571166" cy="6240000"/>
            </a:xfrm>
          </p:grpSpPr>
          <p:cxnSp>
            <p:nvCxnSpPr>
              <p:cNvPr id="639" name="Google Shape;639;p13"/>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0" name="Google Shape;640;p13"/>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1" name="Google Shape;641;p13"/>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2" name="Google Shape;642;p13"/>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3" name="Google Shape;643;p13"/>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4" name="Google Shape;644;p13"/>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5" name="Google Shape;645;p13"/>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6" name="Google Shape;646;p13"/>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7" name="Google Shape;647;p13"/>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8" name="Google Shape;648;p13"/>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49" name="Google Shape;649;p13"/>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0" name="Google Shape;650;p13"/>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1" name="Google Shape;651;p13"/>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2" name="Google Shape;652;p13"/>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3" name="Google Shape;653;p13"/>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4" name="Google Shape;654;p13"/>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5" name="Google Shape;655;p13"/>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6" name="Google Shape;656;p13"/>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7" name="Google Shape;657;p13"/>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8" name="Google Shape;658;p13"/>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59" name="Google Shape;659;p13"/>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660" name="Google Shape;660;p13"/>
          <p:cNvSpPr txBox="1"/>
          <p:nvPr>
            <p:ph type="title"/>
          </p:nvPr>
        </p:nvSpPr>
        <p:spPr>
          <a:xfrm>
            <a:off x="1125149" y="1609175"/>
            <a:ext cx="54570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661" name="Google Shape;661;p13"/>
          <p:cNvSpPr txBox="1"/>
          <p:nvPr>
            <p:ph idx="1" type="body"/>
          </p:nvPr>
        </p:nvSpPr>
        <p:spPr>
          <a:xfrm>
            <a:off x="1125149" y="2895325"/>
            <a:ext cx="5457000" cy="23535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662" name="Google Shape;662;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663" name="Google Shape;663;p13"/>
          <p:cNvSpPr/>
          <p:nvPr>
            <p:ph idx="2" type="pic"/>
          </p:nvPr>
        </p:nvSpPr>
        <p:spPr>
          <a:xfrm>
            <a:off x="7635213" y="1253600"/>
            <a:ext cx="3639600" cy="3639600"/>
          </a:xfrm>
          <a:prstGeom prst="rect">
            <a:avLst/>
          </a:prstGeom>
          <a:noFill/>
          <a:ln>
            <a:noFill/>
          </a:ln>
        </p:spPr>
      </p:sp>
      <p:sp>
        <p:nvSpPr>
          <p:cNvPr id="664" name="Google Shape;664;p13"/>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13"/>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6" name="Google Shape;666;p13"/>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7" name="Google Shape;667;p13"/>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13"/>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13"/>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670" name="Google Shape;670;p13"/>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671" name="Shape 671"/>
        <p:cNvGrpSpPr/>
        <p:nvPr/>
      </p:nvGrpSpPr>
      <p:grpSpPr>
        <a:xfrm>
          <a:off x="0" y="0"/>
          <a:ext cx="0" cy="0"/>
          <a:chOff x="0" y="0"/>
          <a:chExt cx="0" cy="0"/>
        </a:xfrm>
      </p:grpSpPr>
      <p:sp>
        <p:nvSpPr>
          <p:cNvPr id="672" name="Google Shape;672;p14"/>
          <p:cNvSpPr/>
          <p:nvPr/>
        </p:nvSpPr>
        <p:spPr>
          <a:xfrm flipH="1">
            <a:off x="9864731" y="1688974"/>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673" name="Google Shape;673;p14"/>
          <p:cNvSpPr/>
          <p:nvPr/>
        </p:nvSpPr>
        <p:spPr>
          <a:xfrm flipH="1">
            <a:off x="8433809" y="315000"/>
            <a:ext cx="1905000" cy="14841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674" name="Google Shape;674;p14"/>
          <p:cNvSpPr/>
          <p:nvPr/>
        </p:nvSpPr>
        <p:spPr>
          <a:xfrm flipH="1">
            <a:off x="-4104075" y="-4078750"/>
            <a:ext cx="7869600" cy="7869600"/>
          </a:xfrm>
          <a:prstGeom prst="pie">
            <a:avLst>
              <a:gd fmla="val 5364710" name="adj1"/>
              <a:gd fmla="val 10746819" name="adj2"/>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675" name="Google Shape;675;p14"/>
          <p:cNvGrpSpPr/>
          <p:nvPr/>
        </p:nvGrpSpPr>
        <p:grpSpPr>
          <a:xfrm flipH="1" rot="5400000">
            <a:off x="8190085" y="2912414"/>
            <a:ext cx="5305157" cy="2851056"/>
            <a:chOff x="290381" y="306297"/>
            <a:chExt cx="11611200" cy="6240000"/>
          </a:xfrm>
        </p:grpSpPr>
        <p:grpSp>
          <p:nvGrpSpPr>
            <p:cNvPr id="676" name="Google Shape;676;p14"/>
            <p:cNvGrpSpPr/>
            <p:nvPr/>
          </p:nvGrpSpPr>
          <p:grpSpPr>
            <a:xfrm>
              <a:off x="290381" y="775005"/>
              <a:ext cx="11611200" cy="5307990"/>
              <a:chOff x="290381" y="795460"/>
              <a:chExt cx="11611200" cy="5307990"/>
            </a:xfrm>
          </p:grpSpPr>
          <p:cxnSp>
            <p:nvCxnSpPr>
              <p:cNvPr id="677" name="Google Shape;677;p14"/>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78" name="Google Shape;678;p14"/>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79" name="Google Shape;679;p14"/>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80" name="Google Shape;680;p14"/>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81" name="Google Shape;681;p14"/>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82" name="Google Shape;682;p14"/>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83" name="Google Shape;683;p14"/>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84" name="Google Shape;684;p14"/>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85" name="Google Shape;685;p14"/>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86" name="Google Shape;686;p14"/>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687" name="Google Shape;687;p14"/>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688" name="Google Shape;688;p14"/>
            <p:cNvGrpSpPr/>
            <p:nvPr/>
          </p:nvGrpSpPr>
          <p:grpSpPr>
            <a:xfrm>
              <a:off x="810367" y="306297"/>
              <a:ext cx="10571166" cy="6240000"/>
              <a:chOff x="799586" y="306297"/>
              <a:chExt cx="10571166" cy="6240000"/>
            </a:xfrm>
          </p:grpSpPr>
          <p:cxnSp>
            <p:nvCxnSpPr>
              <p:cNvPr id="689" name="Google Shape;689;p14"/>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0" name="Google Shape;690;p14"/>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1" name="Google Shape;691;p14"/>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2" name="Google Shape;692;p14"/>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3" name="Google Shape;693;p14"/>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4" name="Google Shape;694;p14"/>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5" name="Google Shape;695;p14"/>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6" name="Google Shape;696;p14"/>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7" name="Google Shape;697;p14"/>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8" name="Google Shape;698;p14"/>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699" name="Google Shape;699;p14"/>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0" name="Google Shape;700;p14"/>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1" name="Google Shape;701;p14"/>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2" name="Google Shape;702;p14"/>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3" name="Google Shape;703;p14"/>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4" name="Google Shape;704;p14"/>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5" name="Google Shape;705;p14"/>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6" name="Google Shape;706;p14"/>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7" name="Google Shape;707;p14"/>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8" name="Google Shape;708;p14"/>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09" name="Google Shape;709;p14"/>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710" name="Google Shape;710;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11" name="Google Shape;711;p14"/>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14"/>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14"/>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14"/>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14"/>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14"/>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717" name="Google Shape;717;p14"/>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718" name="Google Shape;718;p14"/>
          <p:cNvSpPr txBox="1"/>
          <p:nvPr>
            <p:ph type="title"/>
          </p:nvPr>
        </p:nvSpPr>
        <p:spPr>
          <a:xfrm>
            <a:off x="4671225" y="879950"/>
            <a:ext cx="6862800" cy="4338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80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719" name="Google Shape;719;p14"/>
          <p:cNvSpPr txBox="1"/>
          <p:nvPr>
            <p:ph idx="1" type="body"/>
          </p:nvPr>
        </p:nvSpPr>
        <p:spPr>
          <a:xfrm>
            <a:off x="753988" y="5362725"/>
            <a:ext cx="10683900" cy="857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720" name="Google Shape;720;p14"/>
          <p:cNvSpPr txBox="1"/>
          <p:nvPr>
            <p:ph idx="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721" name="Google Shape;721;p14"/>
          <p:cNvGrpSpPr/>
          <p:nvPr/>
        </p:nvGrpSpPr>
        <p:grpSpPr>
          <a:xfrm flipH="1">
            <a:off x="-89065" y="51630"/>
            <a:ext cx="5305157" cy="1455132"/>
            <a:chOff x="290381" y="2918656"/>
            <a:chExt cx="11611200" cy="3184794"/>
          </a:xfrm>
        </p:grpSpPr>
        <p:cxnSp>
          <p:nvCxnSpPr>
            <p:cNvPr id="722" name="Google Shape;722;p14"/>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23" name="Google Shape;723;p14"/>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24" name="Google Shape;724;p14"/>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25" name="Google Shape;725;p14"/>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26" name="Google Shape;726;p14"/>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27" name="Google Shape;727;p14"/>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28" name="Google Shape;728;p14"/>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729" name="Google Shape;729;p14"/>
          <p:cNvGrpSpPr/>
          <p:nvPr/>
        </p:nvGrpSpPr>
        <p:grpSpPr>
          <a:xfrm flipH="1">
            <a:off x="148533" y="-171442"/>
            <a:ext cx="4829966" cy="1890096"/>
            <a:chOff x="799586" y="306297"/>
            <a:chExt cx="10571166" cy="6240000"/>
          </a:xfrm>
        </p:grpSpPr>
        <p:cxnSp>
          <p:nvCxnSpPr>
            <p:cNvPr id="730" name="Google Shape;730;p14"/>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31" name="Google Shape;731;p14"/>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32" name="Google Shape;732;p14"/>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33" name="Google Shape;733;p14"/>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34" name="Google Shape;734;p14"/>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35" name="Google Shape;735;p14"/>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36" name="Google Shape;736;p14"/>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37" name="Google Shape;737;p14"/>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38" name="Google Shape;738;p14"/>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39" name="Google Shape;739;p14"/>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0" name="Google Shape;740;p14"/>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1" name="Google Shape;741;p14"/>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2" name="Google Shape;742;p14"/>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3" name="Google Shape;743;p14"/>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4" name="Google Shape;744;p14"/>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5" name="Google Shape;745;p14"/>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6" name="Google Shape;746;p14"/>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7" name="Google Shape;747;p14"/>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8" name="Google Shape;748;p14"/>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49" name="Google Shape;749;p14"/>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50" name="Google Shape;750;p14"/>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grpSp>
      <p:sp>
        <p:nvSpPr>
          <p:cNvPr id="751" name="Google Shape;751;p14"/>
          <p:cNvSpPr/>
          <p:nvPr>
            <p:ph idx="3" type="pic"/>
          </p:nvPr>
        </p:nvSpPr>
        <p:spPr>
          <a:xfrm>
            <a:off x="976650" y="1189525"/>
            <a:ext cx="3288000" cy="3385500"/>
          </a:xfrm>
          <a:prstGeom prst="rect">
            <a:avLst/>
          </a:prstGeom>
          <a:noFill/>
          <a:ln>
            <a:noFill/>
          </a:ln>
        </p:spPr>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752" name="Shape 752"/>
        <p:cNvGrpSpPr/>
        <p:nvPr/>
      </p:nvGrpSpPr>
      <p:grpSpPr>
        <a:xfrm>
          <a:off x="0" y="0"/>
          <a:ext cx="0" cy="0"/>
          <a:chOff x="0" y="0"/>
          <a:chExt cx="0" cy="0"/>
        </a:xfrm>
      </p:grpSpPr>
      <p:sp>
        <p:nvSpPr>
          <p:cNvPr id="753" name="Google Shape;753;p15"/>
          <p:cNvSpPr/>
          <p:nvPr>
            <p:ph idx="2" type="pic"/>
          </p:nvPr>
        </p:nvSpPr>
        <p:spPr>
          <a:xfrm>
            <a:off x="6342475" y="0"/>
            <a:ext cx="5508600" cy="6858000"/>
          </a:xfrm>
          <a:prstGeom prst="rect">
            <a:avLst/>
          </a:prstGeom>
          <a:noFill/>
          <a:ln>
            <a:noFill/>
          </a:ln>
        </p:spPr>
      </p:sp>
      <p:grpSp>
        <p:nvGrpSpPr>
          <p:cNvPr id="754" name="Google Shape;754;p15"/>
          <p:cNvGrpSpPr/>
          <p:nvPr/>
        </p:nvGrpSpPr>
        <p:grpSpPr>
          <a:xfrm flipH="1" rot="5400000">
            <a:off x="8190085" y="2912414"/>
            <a:ext cx="5305157" cy="2851056"/>
            <a:chOff x="290381" y="306297"/>
            <a:chExt cx="11611200" cy="6240000"/>
          </a:xfrm>
        </p:grpSpPr>
        <p:grpSp>
          <p:nvGrpSpPr>
            <p:cNvPr id="755" name="Google Shape;755;p15"/>
            <p:cNvGrpSpPr/>
            <p:nvPr/>
          </p:nvGrpSpPr>
          <p:grpSpPr>
            <a:xfrm>
              <a:off x="290381" y="775005"/>
              <a:ext cx="11611200" cy="5307990"/>
              <a:chOff x="290381" y="795460"/>
              <a:chExt cx="11611200" cy="5307990"/>
            </a:xfrm>
          </p:grpSpPr>
          <p:cxnSp>
            <p:nvCxnSpPr>
              <p:cNvPr id="756" name="Google Shape;756;p15"/>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57" name="Google Shape;757;p15"/>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58" name="Google Shape;758;p15"/>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59" name="Google Shape;759;p15"/>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60" name="Google Shape;760;p15"/>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61" name="Google Shape;761;p15"/>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62" name="Google Shape;762;p15"/>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63" name="Google Shape;763;p15"/>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64" name="Google Shape;764;p15"/>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65" name="Google Shape;765;p15"/>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66" name="Google Shape;766;p15"/>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767" name="Google Shape;767;p15"/>
            <p:cNvGrpSpPr/>
            <p:nvPr/>
          </p:nvGrpSpPr>
          <p:grpSpPr>
            <a:xfrm>
              <a:off x="810367" y="306297"/>
              <a:ext cx="10571166" cy="6240000"/>
              <a:chOff x="799586" y="306297"/>
              <a:chExt cx="10571166" cy="6240000"/>
            </a:xfrm>
          </p:grpSpPr>
          <p:cxnSp>
            <p:nvCxnSpPr>
              <p:cNvPr id="768" name="Google Shape;768;p15"/>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69" name="Google Shape;769;p15"/>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0" name="Google Shape;770;p15"/>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1" name="Google Shape;771;p15"/>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2" name="Google Shape;772;p15"/>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3" name="Google Shape;773;p15"/>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4" name="Google Shape;774;p15"/>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5" name="Google Shape;775;p15"/>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6" name="Google Shape;776;p15"/>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7" name="Google Shape;777;p15"/>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8" name="Google Shape;778;p15"/>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79" name="Google Shape;779;p15"/>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80" name="Google Shape;780;p15"/>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81" name="Google Shape;781;p15"/>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82" name="Google Shape;782;p15"/>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83" name="Google Shape;783;p15"/>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84" name="Google Shape;784;p15"/>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85" name="Google Shape;785;p15"/>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86" name="Google Shape;786;p15"/>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87" name="Google Shape;787;p15"/>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788" name="Google Shape;788;p15"/>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789" name="Google Shape;789;p15"/>
          <p:cNvSpPr/>
          <p:nvPr/>
        </p:nvSpPr>
        <p:spPr>
          <a:xfrm flipH="1">
            <a:off x="-2519825" y="-346915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790" name="Google Shape;790;p15"/>
          <p:cNvGrpSpPr/>
          <p:nvPr/>
        </p:nvGrpSpPr>
        <p:grpSpPr>
          <a:xfrm flipH="1">
            <a:off x="-89065" y="-1132611"/>
            <a:ext cx="5305157" cy="2851056"/>
            <a:chOff x="290381" y="306297"/>
            <a:chExt cx="11611200" cy="6240000"/>
          </a:xfrm>
        </p:grpSpPr>
        <p:grpSp>
          <p:nvGrpSpPr>
            <p:cNvPr id="791" name="Google Shape;791;p15"/>
            <p:cNvGrpSpPr/>
            <p:nvPr/>
          </p:nvGrpSpPr>
          <p:grpSpPr>
            <a:xfrm>
              <a:off x="290381" y="775005"/>
              <a:ext cx="11611200" cy="5307990"/>
              <a:chOff x="290381" y="795460"/>
              <a:chExt cx="11611200" cy="5307990"/>
            </a:xfrm>
          </p:grpSpPr>
          <p:cxnSp>
            <p:nvCxnSpPr>
              <p:cNvPr id="792" name="Google Shape;792;p15"/>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93" name="Google Shape;793;p15"/>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94" name="Google Shape;794;p15"/>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95" name="Google Shape;795;p15"/>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96" name="Google Shape;796;p15"/>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97" name="Google Shape;797;p15"/>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98" name="Google Shape;798;p15"/>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799" name="Google Shape;799;p15"/>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800" name="Google Shape;800;p15"/>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801" name="Google Shape;801;p15"/>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802" name="Google Shape;802;p15"/>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803" name="Google Shape;803;p15"/>
            <p:cNvGrpSpPr/>
            <p:nvPr/>
          </p:nvGrpSpPr>
          <p:grpSpPr>
            <a:xfrm>
              <a:off x="810367" y="306297"/>
              <a:ext cx="10571166" cy="6240000"/>
              <a:chOff x="799586" y="306297"/>
              <a:chExt cx="10571166" cy="6240000"/>
            </a:xfrm>
          </p:grpSpPr>
          <p:cxnSp>
            <p:nvCxnSpPr>
              <p:cNvPr id="804" name="Google Shape;804;p15"/>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05" name="Google Shape;805;p15"/>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06" name="Google Shape;806;p15"/>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07" name="Google Shape;807;p15"/>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08" name="Google Shape;808;p15"/>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09" name="Google Shape;809;p15"/>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0" name="Google Shape;810;p15"/>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1" name="Google Shape;811;p15"/>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2" name="Google Shape;812;p15"/>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3" name="Google Shape;813;p15"/>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4" name="Google Shape;814;p15"/>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5" name="Google Shape;815;p15"/>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6" name="Google Shape;816;p15"/>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7" name="Google Shape;817;p15"/>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8" name="Google Shape;818;p15"/>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19" name="Google Shape;819;p15"/>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20" name="Google Shape;820;p15"/>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21" name="Google Shape;821;p15"/>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22" name="Google Shape;822;p15"/>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23" name="Google Shape;823;p15"/>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24" name="Google Shape;824;p15"/>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825" name="Google Shape;825;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26" name="Google Shape;826;p15"/>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7" name="Google Shape;827;p15"/>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8" name="Google Shape;828;p15"/>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9" name="Google Shape;829;p15"/>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15"/>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15"/>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832" name="Google Shape;832;p15"/>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833" name="Google Shape;833;p15"/>
          <p:cNvSpPr txBox="1"/>
          <p:nvPr>
            <p:ph type="title"/>
          </p:nvPr>
        </p:nvSpPr>
        <p:spPr>
          <a:xfrm>
            <a:off x="712350" y="1305650"/>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834" name="Google Shape;834;p15"/>
          <p:cNvSpPr txBox="1"/>
          <p:nvPr>
            <p:ph idx="1" type="body"/>
          </p:nvPr>
        </p:nvSpPr>
        <p:spPr>
          <a:xfrm>
            <a:off x="712350" y="3088750"/>
            <a:ext cx="5162400" cy="302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835" name="Google Shape;835;p15"/>
          <p:cNvSpPr txBox="1"/>
          <p:nvPr>
            <p:ph idx="3"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836" name="Shape 836"/>
        <p:cNvGrpSpPr/>
        <p:nvPr/>
      </p:nvGrpSpPr>
      <p:grpSpPr>
        <a:xfrm>
          <a:off x="0" y="0"/>
          <a:ext cx="0" cy="0"/>
          <a:chOff x="0" y="0"/>
          <a:chExt cx="0" cy="0"/>
        </a:xfrm>
      </p:grpSpPr>
      <p:grpSp>
        <p:nvGrpSpPr>
          <p:cNvPr id="837" name="Google Shape;837;p16"/>
          <p:cNvGrpSpPr/>
          <p:nvPr/>
        </p:nvGrpSpPr>
        <p:grpSpPr>
          <a:xfrm flipH="1">
            <a:off x="-89065" y="51630"/>
            <a:ext cx="5305157" cy="1455132"/>
            <a:chOff x="290381" y="2918656"/>
            <a:chExt cx="11611200" cy="3184794"/>
          </a:xfrm>
        </p:grpSpPr>
        <p:cxnSp>
          <p:nvCxnSpPr>
            <p:cNvPr id="838" name="Google Shape;838;p16"/>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839" name="Google Shape;839;p16"/>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840" name="Google Shape;840;p16"/>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841" name="Google Shape;841;p16"/>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842" name="Google Shape;842;p16"/>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843" name="Google Shape;843;p16"/>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844" name="Google Shape;844;p16"/>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845" name="Google Shape;845;p16"/>
          <p:cNvGrpSpPr/>
          <p:nvPr/>
        </p:nvGrpSpPr>
        <p:grpSpPr>
          <a:xfrm flipH="1">
            <a:off x="148533" y="-171442"/>
            <a:ext cx="4829966" cy="1890096"/>
            <a:chOff x="799586" y="306297"/>
            <a:chExt cx="10571166" cy="6240000"/>
          </a:xfrm>
        </p:grpSpPr>
        <p:cxnSp>
          <p:nvCxnSpPr>
            <p:cNvPr id="846" name="Google Shape;846;p16"/>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47" name="Google Shape;847;p16"/>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48" name="Google Shape;848;p16"/>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49" name="Google Shape;849;p16"/>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0" name="Google Shape;850;p16"/>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1" name="Google Shape;851;p16"/>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2" name="Google Shape;852;p16"/>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3" name="Google Shape;853;p16"/>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4" name="Google Shape;854;p16"/>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5" name="Google Shape;855;p16"/>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6" name="Google Shape;856;p16"/>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7" name="Google Shape;857;p16"/>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8" name="Google Shape;858;p16"/>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59" name="Google Shape;859;p16"/>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60" name="Google Shape;860;p16"/>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61" name="Google Shape;861;p16"/>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62" name="Google Shape;862;p16"/>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63" name="Google Shape;863;p16"/>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64" name="Google Shape;864;p16"/>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65" name="Google Shape;865;p16"/>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66" name="Google Shape;866;p16"/>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grpSp>
      <p:sp>
        <p:nvSpPr>
          <p:cNvPr id="867" name="Google Shape;867;p16"/>
          <p:cNvSpPr/>
          <p:nvPr/>
        </p:nvSpPr>
        <p:spPr>
          <a:xfrm>
            <a:off x="1900267" y="939702"/>
            <a:ext cx="6864000" cy="52758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868" name="Google Shape;868;p16"/>
          <p:cNvSpPr txBox="1"/>
          <p:nvPr>
            <p:ph type="title"/>
          </p:nvPr>
        </p:nvSpPr>
        <p:spPr>
          <a:xfrm>
            <a:off x="683250" y="1722226"/>
            <a:ext cx="10825500" cy="36399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6400"/>
              <a:buNone/>
              <a:defRPr sz="64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869" name="Google Shape;869;p16"/>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16"/>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16"/>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16"/>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16"/>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16"/>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875" name="Google Shape;875;p16"/>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876" name="Google Shape;876;p16"/>
          <p:cNvSpPr/>
          <p:nvPr/>
        </p:nvSpPr>
        <p:spPr>
          <a:xfrm>
            <a:off x="563977" y="4952724"/>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877" name="Google Shape;877;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78" name="Google Shape;878;p16"/>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
        <p:nvSpPr>
          <p:cNvPr id="879" name="Google Shape;879;p16"/>
          <p:cNvSpPr/>
          <p:nvPr/>
        </p:nvSpPr>
        <p:spPr>
          <a:xfrm>
            <a:off x="9034474" y="639492"/>
            <a:ext cx="2253900" cy="1732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880" name="Shape 880"/>
        <p:cNvGrpSpPr/>
        <p:nvPr/>
      </p:nvGrpSpPr>
      <p:grpSpPr>
        <a:xfrm>
          <a:off x="0" y="0"/>
          <a:ext cx="0" cy="0"/>
          <a:chOff x="0" y="0"/>
          <a:chExt cx="0" cy="0"/>
        </a:xfrm>
      </p:grpSpPr>
      <p:grpSp>
        <p:nvGrpSpPr>
          <p:cNvPr id="881" name="Google Shape;881;p17"/>
          <p:cNvGrpSpPr/>
          <p:nvPr/>
        </p:nvGrpSpPr>
        <p:grpSpPr>
          <a:xfrm>
            <a:off x="132261" y="-270561"/>
            <a:ext cx="4346969" cy="2851056"/>
            <a:chOff x="1856703" y="306297"/>
            <a:chExt cx="9514049" cy="6240000"/>
          </a:xfrm>
        </p:grpSpPr>
        <p:cxnSp>
          <p:nvCxnSpPr>
            <p:cNvPr id="882" name="Google Shape;882;p17"/>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83" name="Google Shape;883;p17"/>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84" name="Google Shape;884;p17"/>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85" name="Google Shape;885;p17"/>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86" name="Google Shape;886;p17"/>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87" name="Google Shape;887;p17"/>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88" name="Google Shape;888;p17"/>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89" name="Google Shape;889;p17"/>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0" name="Google Shape;890;p17"/>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1" name="Google Shape;891;p17"/>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2" name="Google Shape;892;p17"/>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3" name="Google Shape;893;p17"/>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4" name="Google Shape;894;p17"/>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5" name="Google Shape;895;p17"/>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6" name="Google Shape;896;p17"/>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7" name="Google Shape;897;p17"/>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8" name="Google Shape;898;p17"/>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899" name="Google Shape;899;p17"/>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00" name="Google Shape;900;p17"/>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nvGrpSpPr>
          <p:cNvPr id="901" name="Google Shape;901;p17"/>
          <p:cNvGrpSpPr/>
          <p:nvPr/>
        </p:nvGrpSpPr>
        <p:grpSpPr>
          <a:xfrm>
            <a:off x="-133356" y="-56397"/>
            <a:ext cx="4849998" cy="2425221"/>
            <a:chOff x="290381" y="795460"/>
            <a:chExt cx="11611200" cy="5307990"/>
          </a:xfrm>
        </p:grpSpPr>
        <p:cxnSp>
          <p:nvCxnSpPr>
            <p:cNvPr id="902" name="Google Shape;902;p17"/>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03" name="Google Shape;903;p17"/>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04" name="Google Shape;904;p17"/>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05" name="Google Shape;905;p17"/>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06" name="Google Shape;906;p17"/>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07" name="Google Shape;907;p17"/>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08" name="Google Shape;908;p17"/>
            <p:cNvCxnSpPr/>
            <p:nvPr/>
          </p:nvCxnSpPr>
          <p:spPr>
            <a:xfrm>
              <a:off x="290381" y="79546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09" name="Google Shape;909;p17"/>
            <p:cNvCxnSpPr/>
            <p:nvPr/>
          </p:nvCxnSpPr>
          <p:spPr>
            <a:xfrm>
              <a:off x="290381" y="1857058"/>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10" name="Google Shape;910;p17"/>
            <p:cNvCxnSpPr/>
            <p:nvPr/>
          </p:nvCxnSpPr>
          <p:spPr>
            <a:xfrm>
              <a:off x="290381" y="2387857"/>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11" name="Google Shape;911;p17"/>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12" name="Google Shape;912;p17"/>
            <p:cNvCxnSpPr/>
            <p:nvPr/>
          </p:nvCxnSpPr>
          <p:spPr>
            <a:xfrm>
              <a:off x="290381" y="1326259"/>
              <a:ext cx="11611200" cy="0"/>
            </a:xfrm>
            <a:prstGeom prst="straightConnector1">
              <a:avLst/>
            </a:prstGeom>
            <a:noFill/>
            <a:ln cap="flat" cmpd="sng" w="28575">
              <a:solidFill>
                <a:schemeClr val="accent1"/>
              </a:solidFill>
              <a:prstDash val="solid"/>
              <a:round/>
              <a:headEnd len="med" w="med" type="none"/>
              <a:tailEnd len="med" w="med" type="none"/>
            </a:ln>
          </p:spPr>
        </p:cxnSp>
      </p:grpSp>
      <p:sp>
        <p:nvSpPr>
          <p:cNvPr id="913" name="Google Shape;913;p17"/>
          <p:cNvSpPr/>
          <p:nvPr/>
        </p:nvSpPr>
        <p:spPr>
          <a:xfrm>
            <a:off x="3149250" y="19840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14" name="Google Shape;914;p17"/>
          <p:cNvSpPr/>
          <p:nvPr/>
        </p:nvSpPr>
        <p:spPr>
          <a:xfrm>
            <a:off x="7665825" y="520475"/>
            <a:ext cx="2568300" cy="25683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15" name="Google Shape;915;p17"/>
          <p:cNvSpPr/>
          <p:nvPr/>
        </p:nvSpPr>
        <p:spPr>
          <a:xfrm>
            <a:off x="11919350" y="3994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17"/>
          <p:cNvSpPr/>
          <p:nvPr/>
        </p:nvSpPr>
        <p:spPr>
          <a:xfrm>
            <a:off x="11621647" y="5763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7" name="Google Shape;917;p17"/>
          <p:cNvSpPr/>
          <p:nvPr/>
        </p:nvSpPr>
        <p:spPr>
          <a:xfrm>
            <a:off x="388526" y="65072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8" name="Google Shape;918;p17"/>
          <p:cNvSpPr/>
          <p:nvPr/>
        </p:nvSpPr>
        <p:spPr>
          <a:xfrm>
            <a:off x="11638010" y="1742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9" name="Google Shape;919;p17"/>
          <p:cNvSpPr/>
          <p:nvPr/>
        </p:nvSpPr>
        <p:spPr>
          <a:xfrm>
            <a:off x="204593" y="61461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17"/>
          <p:cNvSpPr/>
          <p:nvPr/>
        </p:nvSpPr>
        <p:spPr>
          <a:xfrm>
            <a:off x="637400" y="62232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921" name="Google Shape;921;p17"/>
          <p:cNvSpPr/>
          <p:nvPr/>
        </p:nvSpPr>
        <p:spPr>
          <a:xfrm>
            <a:off x="11863025" y="8340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922" name="Google Shape;922;p17"/>
          <p:cNvSpPr/>
          <p:nvPr/>
        </p:nvSpPr>
        <p:spPr>
          <a:xfrm>
            <a:off x="563977" y="4952724"/>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923" name="Google Shape;923;p17"/>
          <p:cNvSpPr txBox="1"/>
          <p:nvPr>
            <p:ph type="title"/>
          </p:nvPr>
        </p:nvSpPr>
        <p:spPr>
          <a:xfrm>
            <a:off x="2177667" y="752600"/>
            <a:ext cx="8490300" cy="5454300"/>
          </a:xfrm>
          <a:prstGeom prst="rect">
            <a:avLst/>
          </a:prstGeom>
        </p:spPr>
        <p:txBody>
          <a:bodyPr anchorCtr="0" anchor="ctr" bIns="121900" lIns="121900" spcFirstLastPara="1" rIns="121900" wrap="square" tIns="121900">
            <a:normAutofit/>
          </a:bodyPr>
          <a:lstStyle>
            <a:lvl1pPr lvl="0" rtl="0" algn="r">
              <a:spcBef>
                <a:spcPts val="0"/>
              </a:spcBef>
              <a:spcAft>
                <a:spcPts val="0"/>
              </a:spcAft>
              <a:buSzPts val="6400"/>
              <a:buNone/>
              <a:defRPr sz="12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924" name="Google Shape;924;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925" name="Shape 925"/>
        <p:cNvGrpSpPr/>
        <p:nvPr/>
      </p:nvGrpSpPr>
      <p:grpSpPr>
        <a:xfrm>
          <a:off x="0" y="0"/>
          <a:ext cx="0" cy="0"/>
          <a:chOff x="0" y="0"/>
          <a:chExt cx="0" cy="0"/>
        </a:xfrm>
      </p:grpSpPr>
      <p:sp>
        <p:nvSpPr>
          <p:cNvPr id="926" name="Google Shape;926;p18"/>
          <p:cNvSpPr/>
          <p:nvPr>
            <p:ph idx="2" type="pic"/>
          </p:nvPr>
        </p:nvSpPr>
        <p:spPr>
          <a:xfrm>
            <a:off x="18750" y="0"/>
            <a:ext cx="12192000" cy="6858000"/>
          </a:xfrm>
          <a:prstGeom prst="rect">
            <a:avLst/>
          </a:prstGeom>
          <a:noFill/>
          <a:ln>
            <a:noFill/>
          </a:ln>
        </p:spPr>
      </p:sp>
      <p:sp>
        <p:nvSpPr>
          <p:cNvPr id="927" name="Google Shape;927;p18"/>
          <p:cNvSpPr txBox="1"/>
          <p:nvPr>
            <p:ph idx="1" type="body"/>
          </p:nvPr>
        </p:nvSpPr>
        <p:spPr>
          <a:xfrm>
            <a:off x="415600" y="5640775"/>
            <a:ext cx="11395500" cy="806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500"/>
              <a:buNone/>
              <a:defRPr sz="4900">
                <a:solidFill>
                  <a:schemeClr val="accent4"/>
                </a:solidFill>
                <a:latin typeface="Titan One"/>
                <a:ea typeface="Titan One"/>
                <a:cs typeface="Titan One"/>
                <a:sym typeface="Titan One"/>
              </a:defRPr>
            </a:lvl1pPr>
          </a:lstStyle>
          <a:p/>
        </p:txBody>
      </p:sp>
      <p:sp>
        <p:nvSpPr>
          <p:cNvPr id="928" name="Google Shape;928;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929" name="Shape 929"/>
        <p:cNvGrpSpPr/>
        <p:nvPr/>
      </p:nvGrpSpPr>
      <p:grpSpPr>
        <a:xfrm>
          <a:off x="0" y="0"/>
          <a:ext cx="0" cy="0"/>
          <a:chOff x="0" y="0"/>
          <a:chExt cx="0" cy="0"/>
        </a:xfrm>
      </p:grpSpPr>
      <p:sp>
        <p:nvSpPr>
          <p:cNvPr id="930" name="Google Shape;930;p19"/>
          <p:cNvSpPr/>
          <p:nvPr/>
        </p:nvSpPr>
        <p:spPr>
          <a:xfrm flipH="1">
            <a:off x="3170274" y="250475"/>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31" name="Google Shape;931;p19"/>
          <p:cNvSpPr/>
          <p:nvPr/>
        </p:nvSpPr>
        <p:spPr>
          <a:xfrm flipH="1">
            <a:off x="184735" y="475673"/>
            <a:ext cx="108938" cy="108938"/>
          </a:xfrm>
          <a:custGeom>
            <a:rect b="b" l="l" r="r" t="t"/>
            <a:pathLst>
              <a:path extrusionOk="0" h="73113" w="73113">
                <a:moveTo>
                  <a:pt x="0" y="36555"/>
                </a:moveTo>
                <a:cubicBezTo>
                  <a:pt x="0" y="16367"/>
                  <a:pt x="16367" y="0"/>
                  <a:pt x="36555" y="0"/>
                </a:cubicBezTo>
                <a:cubicBezTo>
                  <a:pt x="56747" y="0"/>
                  <a:pt x="73113" y="16367"/>
                  <a:pt x="73113" y="36555"/>
                </a:cubicBezTo>
                <a:cubicBezTo>
                  <a:pt x="73113" y="56747"/>
                  <a:pt x="56747" y="73113"/>
                  <a:pt x="36555" y="73113"/>
                </a:cubicBezTo>
                <a:cubicBezTo>
                  <a:pt x="16367" y="73113"/>
                  <a:pt x="0" y="56747"/>
                  <a:pt x="0" y="3655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19"/>
          <p:cNvSpPr/>
          <p:nvPr/>
        </p:nvSpPr>
        <p:spPr>
          <a:xfrm flipH="1">
            <a:off x="506776" y="652543"/>
            <a:ext cx="84601" cy="84601"/>
          </a:xfrm>
          <a:custGeom>
            <a:rect b="b" l="l" r="r" t="t"/>
            <a:pathLst>
              <a:path extrusionOk="0" h="56779" w="56779">
                <a:moveTo>
                  <a:pt x="0" y="28390"/>
                </a:moveTo>
                <a:cubicBezTo>
                  <a:pt x="0" y="12707"/>
                  <a:pt x="12711" y="0"/>
                  <a:pt x="28390" y="0"/>
                </a:cubicBezTo>
                <a:cubicBezTo>
                  <a:pt x="44068" y="0"/>
                  <a:pt x="56779" y="12707"/>
                  <a:pt x="56779" y="28390"/>
                </a:cubicBezTo>
                <a:cubicBezTo>
                  <a:pt x="56779" y="44068"/>
                  <a:pt x="44068" y="56779"/>
                  <a:pt x="28390" y="56779"/>
                </a:cubicBezTo>
                <a:cubicBezTo>
                  <a:pt x="12711" y="56779"/>
                  <a:pt x="0" y="44068"/>
                  <a:pt x="0" y="283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19"/>
          <p:cNvSpPr/>
          <p:nvPr/>
        </p:nvSpPr>
        <p:spPr>
          <a:xfrm flipH="1">
            <a:off x="11753885" y="65834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19"/>
          <p:cNvSpPr/>
          <p:nvPr/>
        </p:nvSpPr>
        <p:spPr>
          <a:xfrm flipH="1">
            <a:off x="365255" y="250463"/>
            <a:ext cx="209759" cy="209360"/>
          </a:xfrm>
          <a:custGeom>
            <a:rect b="b" l="l" r="r" t="t"/>
            <a:pathLst>
              <a:path extrusionOk="0" h="140510" w="140778">
                <a:moveTo>
                  <a:pt x="70389" y="0"/>
                </a:moveTo>
                <a:cubicBezTo>
                  <a:pt x="58892" y="0"/>
                  <a:pt x="48914" y="18540"/>
                  <a:pt x="44963" y="44695"/>
                </a:cubicBezTo>
                <a:cubicBezTo>
                  <a:pt x="18784" y="48448"/>
                  <a:pt x="89" y="58091"/>
                  <a:pt x="0" y="69587"/>
                </a:cubicBezTo>
                <a:cubicBezTo>
                  <a:pt x="-89" y="81124"/>
                  <a:pt x="18707" y="91148"/>
                  <a:pt x="44963" y="95281"/>
                </a:cubicBezTo>
                <a:cubicBezTo>
                  <a:pt x="48894" y="121569"/>
                  <a:pt x="58852" y="140510"/>
                  <a:pt x="70389" y="140510"/>
                </a:cubicBezTo>
                <a:cubicBezTo>
                  <a:pt x="81890" y="140510"/>
                  <a:pt x="91597" y="121707"/>
                  <a:pt x="95548" y="95548"/>
                </a:cubicBezTo>
                <a:cubicBezTo>
                  <a:pt x="121735" y="91799"/>
                  <a:pt x="140689" y="82157"/>
                  <a:pt x="140778" y="70660"/>
                </a:cubicBezTo>
                <a:cubicBezTo>
                  <a:pt x="140867" y="59086"/>
                  <a:pt x="121938" y="49343"/>
                  <a:pt x="95548" y="45234"/>
                </a:cubicBezTo>
                <a:cubicBezTo>
                  <a:pt x="91646" y="18812"/>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5" name="Google Shape;935;p19"/>
          <p:cNvSpPr/>
          <p:nvPr/>
        </p:nvSpPr>
        <p:spPr>
          <a:xfrm flipH="1">
            <a:off x="11798672" y="62223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6" name="Google Shape;936;p19"/>
          <p:cNvSpPr/>
          <p:nvPr/>
        </p:nvSpPr>
        <p:spPr>
          <a:xfrm flipH="1">
            <a:off x="11365924" y="62994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937" name="Google Shape;937;p19"/>
          <p:cNvSpPr/>
          <p:nvPr/>
        </p:nvSpPr>
        <p:spPr>
          <a:xfrm flipH="1">
            <a:off x="140299" y="910238"/>
            <a:ext cx="209700" cy="171000"/>
          </a:xfrm>
          <a:prstGeom prst="hear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938" name="Google Shape;938;p19"/>
          <p:cNvSpPr/>
          <p:nvPr/>
        </p:nvSpPr>
        <p:spPr>
          <a:xfrm flipH="1">
            <a:off x="10342547" y="5028924"/>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939" name="Google Shape;939;p19"/>
          <p:cNvSpPr txBox="1"/>
          <p:nvPr>
            <p:ph hasCustomPrompt="1" type="title"/>
          </p:nvPr>
        </p:nvSpPr>
        <p:spPr>
          <a:xfrm>
            <a:off x="415650" y="1171723"/>
            <a:ext cx="11360700" cy="33687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940" name="Google Shape;940;p19"/>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lvl1pPr indent="-387350" lvl="0" marL="457200" algn="ctr">
              <a:spcBef>
                <a:spcPts val="0"/>
              </a:spcBef>
              <a:spcAft>
                <a:spcPts val="0"/>
              </a:spcAft>
              <a:buSzPts val="2500"/>
              <a:buChar char="●"/>
              <a:defRPr/>
            </a:lvl1pPr>
            <a:lvl2pPr indent="-381000" lvl="1" marL="914400" algn="ctr">
              <a:spcBef>
                <a:spcPts val="0"/>
              </a:spcBef>
              <a:spcAft>
                <a:spcPts val="0"/>
              </a:spcAft>
              <a:buSzPts val="2400"/>
              <a:buChar char="○"/>
              <a:defRPr/>
            </a:lvl2pPr>
            <a:lvl3pPr indent="-381000" lvl="2" marL="1371600" algn="ctr">
              <a:spcBef>
                <a:spcPts val="0"/>
              </a:spcBef>
              <a:spcAft>
                <a:spcPts val="0"/>
              </a:spcAft>
              <a:buSzPts val="2400"/>
              <a:buChar char="■"/>
              <a:defRPr/>
            </a:lvl3pPr>
            <a:lvl4pPr indent="-381000" lvl="3" marL="1828800" algn="ctr">
              <a:spcBef>
                <a:spcPts val="0"/>
              </a:spcBef>
              <a:spcAft>
                <a:spcPts val="0"/>
              </a:spcAft>
              <a:buSzPts val="2400"/>
              <a:buChar char="●"/>
              <a:defRPr/>
            </a:lvl4pPr>
            <a:lvl5pPr indent="-381000" lvl="4" marL="2286000" algn="ctr">
              <a:spcBef>
                <a:spcPts val="0"/>
              </a:spcBef>
              <a:spcAft>
                <a:spcPts val="0"/>
              </a:spcAft>
              <a:buSzPts val="2400"/>
              <a:buChar char="○"/>
              <a:defRPr/>
            </a:lvl5pPr>
            <a:lvl6pPr indent="-381000" lvl="5" marL="2743200" algn="ctr">
              <a:spcBef>
                <a:spcPts val="0"/>
              </a:spcBef>
              <a:spcAft>
                <a:spcPts val="0"/>
              </a:spcAft>
              <a:buSzPts val="2400"/>
              <a:buChar char="■"/>
              <a:defRPr/>
            </a:lvl6pPr>
            <a:lvl7pPr indent="-381000" lvl="6" marL="3200400" algn="ctr">
              <a:spcBef>
                <a:spcPts val="0"/>
              </a:spcBef>
              <a:spcAft>
                <a:spcPts val="0"/>
              </a:spcAft>
              <a:buSzPts val="2400"/>
              <a:buChar char="●"/>
              <a:defRPr/>
            </a:lvl7pPr>
            <a:lvl8pPr indent="-381000" lvl="7" marL="3657600" algn="ctr">
              <a:spcBef>
                <a:spcPts val="0"/>
              </a:spcBef>
              <a:spcAft>
                <a:spcPts val="0"/>
              </a:spcAft>
              <a:buSzPts val="2400"/>
              <a:buChar char="○"/>
              <a:defRPr/>
            </a:lvl8pPr>
            <a:lvl9pPr indent="-381000" lvl="8" marL="4114800" algn="ctr">
              <a:spcBef>
                <a:spcPts val="0"/>
              </a:spcBef>
              <a:spcAft>
                <a:spcPts val="0"/>
              </a:spcAft>
              <a:buSzPts val="2400"/>
              <a:buChar char="■"/>
              <a:defRPr/>
            </a:lvl9pPr>
          </a:lstStyle>
          <a:p/>
        </p:txBody>
      </p:sp>
      <p:sp>
        <p:nvSpPr>
          <p:cNvPr id="941" name="Google Shape;941;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942" name="Google Shape;942;p19"/>
          <p:cNvGrpSpPr/>
          <p:nvPr/>
        </p:nvGrpSpPr>
        <p:grpSpPr>
          <a:xfrm>
            <a:off x="6996932" y="127830"/>
            <a:ext cx="5305157" cy="1455132"/>
            <a:chOff x="290381" y="2918656"/>
            <a:chExt cx="11611200" cy="3184794"/>
          </a:xfrm>
        </p:grpSpPr>
        <p:cxnSp>
          <p:nvCxnSpPr>
            <p:cNvPr id="943" name="Google Shape;943;p19"/>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44" name="Google Shape;944;p19"/>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45" name="Google Shape;945;p19"/>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46" name="Google Shape;946;p19"/>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47" name="Google Shape;947;p19"/>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48" name="Google Shape;948;p19"/>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949" name="Google Shape;949;p19"/>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950" name="Google Shape;950;p19"/>
          <p:cNvGrpSpPr/>
          <p:nvPr/>
        </p:nvGrpSpPr>
        <p:grpSpPr>
          <a:xfrm>
            <a:off x="7234525" y="-95242"/>
            <a:ext cx="4829966" cy="1890096"/>
            <a:chOff x="799586" y="306297"/>
            <a:chExt cx="10571166" cy="6240000"/>
          </a:xfrm>
        </p:grpSpPr>
        <p:cxnSp>
          <p:nvCxnSpPr>
            <p:cNvPr id="951" name="Google Shape;951;p19"/>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52" name="Google Shape;952;p19"/>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53" name="Google Shape;953;p19"/>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54" name="Google Shape;954;p19"/>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55" name="Google Shape;955;p19"/>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56" name="Google Shape;956;p19"/>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57" name="Google Shape;957;p19"/>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58" name="Google Shape;958;p19"/>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59" name="Google Shape;959;p19"/>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0" name="Google Shape;960;p19"/>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1" name="Google Shape;961;p19"/>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2" name="Google Shape;962;p19"/>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3" name="Google Shape;963;p19"/>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4" name="Google Shape;964;p19"/>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5" name="Google Shape;965;p19"/>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6" name="Google Shape;966;p19"/>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7" name="Google Shape;967;p19"/>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8" name="Google Shape;968;p19"/>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69" name="Google Shape;969;p19"/>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70" name="Google Shape;970;p19"/>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971" name="Google Shape;971;p19"/>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grpSp>
      <p:sp>
        <p:nvSpPr>
          <p:cNvPr id="972" name="Google Shape;972;p19"/>
          <p:cNvSpPr/>
          <p:nvPr/>
        </p:nvSpPr>
        <p:spPr>
          <a:xfrm flipH="1">
            <a:off x="9293425" y="3246075"/>
            <a:ext cx="1967100" cy="15120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973" name="Google Shape;973;p19"/>
          <p:cNvSpPr/>
          <p:nvPr/>
        </p:nvSpPr>
        <p:spPr>
          <a:xfrm flipH="1">
            <a:off x="916374" y="979125"/>
            <a:ext cx="2324100" cy="17514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974" name="Shape 974"/>
        <p:cNvGrpSpPr/>
        <p:nvPr/>
      </p:nvGrpSpPr>
      <p:grpSpPr>
        <a:xfrm>
          <a:off x="0" y="0"/>
          <a:ext cx="0" cy="0"/>
          <a:chOff x="0" y="0"/>
          <a:chExt cx="0" cy="0"/>
        </a:xfrm>
      </p:grpSpPr>
      <p:sp>
        <p:nvSpPr>
          <p:cNvPr id="975" name="Google Shape;975;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976" name="Shape 976"/>
        <p:cNvGrpSpPr/>
        <p:nvPr/>
      </p:nvGrpSpPr>
      <p:grpSpPr>
        <a:xfrm>
          <a:off x="0" y="0"/>
          <a:ext cx="0" cy="0"/>
          <a:chOff x="0" y="0"/>
          <a:chExt cx="0" cy="0"/>
        </a:xfrm>
      </p:grpSpPr>
      <p:sp>
        <p:nvSpPr>
          <p:cNvPr id="977" name="Google Shape;977;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978" name="Google Shape;978;p21"/>
          <p:cNvGrpSpPr/>
          <p:nvPr/>
        </p:nvGrpSpPr>
        <p:grpSpPr>
          <a:xfrm>
            <a:off x="0" y="0"/>
            <a:ext cx="12192000" cy="6858000"/>
            <a:chOff x="0" y="0"/>
            <a:chExt cx="12192000" cy="6858000"/>
          </a:xfrm>
        </p:grpSpPr>
        <p:sp>
          <p:nvSpPr>
            <p:cNvPr id="979" name="Google Shape;979;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0" name="Google Shape;980;p21"/>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981" name="Google Shape;981;p2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982" name="Google Shape;982;p21">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983" name="Google Shape;983;p21">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984" name="Google Shape;984;p21">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985" name="Google Shape;985;p21">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986" name="Google Shape;986;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987" name="Google Shape;987;p21"/>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Titan One"/>
              <a:buNone/>
              <a:defRPr sz="4500">
                <a:solidFill>
                  <a:schemeClr val="dk1"/>
                </a:solidFill>
                <a:latin typeface="Titan One"/>
                <a:ea typeface="Titan One"/>
                <a:cs typeface="Titan One"/>
                <a:sym typeface="Titan One"/>
              </a:defRPr>
            </a:lvl1pPr>
            <a:lvl2pPr lvl="1">
              <a:spcBef>
                <a:spcPts val="0"/>
              </a:spcBef>
              <a:spcAft>
                <a:spcPts val="0"/>
              </a:spcAft>
              <a:buClr>
                <a:schemeClr val="dk1"/>
              </a:buClr>
              <a:buSzPts val="4500"/>
              <a:buFont typeface="Titan One"/>
              <a:buNone/>
              <a:defRPr b="1" sz="4500">
                <a:solidFill>
                  <a:schemeClr val="dk1"/>
                </a:solidFill>
                <a:latin typeface="Titan One"/>
                <a:ea typeface="Titan One"/>
                <a:cs typeface="Titan One"/>
                <a:sym typeface="Titan One"/>
              </a:defRPr>
            </a:lvl2pPr>
            <a:lvl3pPr lvl="2">
              <a:spcBef>
                <a:spcPts val="0"/>
              </a:spcBef>
              <a:spcAft>
                <a:spcPts val="0"/>
              </a:spcAft>
              <a:buClr>
                <a:schemeClr val="dk1"/>
              </a:buClr>
              <a:buSzPts val="4500"/>
              <a:buFont typeface="Titan One"/>
              <a:buNone/>
              <a:defRPr b="1" sz="4500">
                <a:solidFill>
                  <a:schemeClr val="dk1"/>
                </a:solidFill>
                <a:latin typeface="Titan One"/>
                <a:ea typeface="Titan One"/>
                <a:cs typeface="Titan One"/>
                <a:sym typeface="Titan One"/>
              </a:defRPr>
            </a:lvl3pPr>
            <a:lvl4pPr lvl="3">
              <a:spcBef>
                <a:spcPts val="0"/>
              </a:spcBef>
              <a:spcAft>
                <a:spcPts val="0"/>
              </a:spcAft>
              <a:buClr>
                <a:schemeClr val="dk1"/>
              </a:buClr>
              <a:buSzPts val="4500"/>
              <a:buFont typeface="Titan One"/>
              <a:buNone/>
              <a:defRPr b="1" sz="4500">
                <a:solidFill>
                  <a:schemeClr val="dk1"/>
                </a:solidFill>
                <a:latin typeface="Titan One"/>
                <a:ea typeface="Titan One"/>
                <a:cs typeface="Titan One"/>
                <a:sym typeface="Titan One"/>
              </a:defRPr>
            </a:lvl4pPr>
            <a:lvl5pPr lvl="4">
              <a:spcBef>
                <a:spcPts val="0"/>
              </a:spcBef>
              <a:spcAft>
                <a:spcPts val="0"/>
              </a:spcAft>
              <a:buClr>
                <a:schemeClr val="dk1"/>
              </a:buClr>
              <a:buSzPts val="4500"/>
              <a:buFont typeface="Titan One"/>
              <a:buNone/>
              <a:defRPr b="1" sz="4500">
                <a:solidFill>
                  <a:schemeClr val="dk1"/>
                </a:solidFill>
                <a:latin typeface="Titan One"/>
                <a:ea typeface="Titan One"/>
                <a:cs typeface="Titan One"/>
                <a:sym typeface="Titan One"/>
              </a:defRPr>
            </a:lvl5pPr>
            <a:lvl6pPr lvl="5">
              <a:spcBef>
                <a:spcPts val="0"/>
              </a:spcBef>
              <a:spcAft>
                <a:spcPts val="0"/>
              </a:spcAft>
              <a:buClr>
                <a:schemeClr val="dk1"/>
              </a:buClr>
              <a:buSzPts val="4500"/>
              <a:buFont typeface="Titan One"/>
              <a:buNone/>
              <a:defRPr b="1" sz="4500">
                <a:solidFill>
                  <a:schemeClr val="dk1"/>
                </a:solidFill>
                <a:latin typeface="Titan One"/>
                <a:ea typeface="Titan One"/>
                <a:cs typeface="Titan One"/>
                <a:sym typeface="Titan One"/>
              </a:defRPr>
            </a:lvl6pPr>
            <a:lvl7pPr lvl="6">
              <a:spcBef>
                <a:spcPts val="0"/>
              </a:spcBef>
              <a:spcAft>
                <a:spcPts val="0"/>
              </a:spcAft>
              <a:buClr>
                <a:schemeClr val="dk1"/>
              </a:buClr>
              <a:buSzPts val="4500"/>
              <a:buFont typeface="Titan One"/>
              <a:buNone/>
              <a:defRPr b="1" sz="4500">
                <a:solidFill>
                  <a:schemeClr val="dk1"/>
                </a:solidFill>
                <a:latin typeface="Titan One"/>
                <a:ea typeface="Titan One"/>
                <a:cs typeface="Titan One"/>
                <a:sym typeface="Titan One"/>
              </a:defRPr>
            </a:lvl7pPr>
            <a:lvl8pPr lvl="7">
              <a:spcBef>
                <a:spcPts val="0"/>
              </a:spcBef>
              <a:spcAft>
                <a:spcPts val="0"/>
              </a:spcAft>
              <a:buClr>
                <a:schemeClr val="dk1"/>
              </a:buClr>
              <a:buSzPts val="4500"/>
              <a:buFont typeface="Titan One"/>
              <a:buNone/>
              <a:defRPr b="1" sz="4500">
                <a:solidFill>
                  <a:schemeClr val="dk1"/>
                </a:solidFill>
                <a:latin typeface="Titan One"/>
                <a:ea typeface="Titan One"/>
                <a:cs typeface="Titan One"/>
                <a:sym typeface="Titan One"/>
              </a:defRPr>
            </a:lvl8pPr>
            <a:lvl9pPr lvl="8">
              <a:spcBef>
                <a:spcPts val="0"/>
              </a:spcBef>
              <a:spcAft>
                <a:spcPts val="0"/>
              </a:spcAft>
              <a:buClr>
                <a:schemeClr val="dk1"/>
              </a:buClr>
              <a:buSzPts val="4500"/>
              <a:buFont typeface="Titan One"/>
              <a:buNone/>
              <a:defRPr b="1" sz="4500">
                <a:solidFill>
                  <a:schemeClr val="dk1"/>
                </a:solidFill>
                <a:latin typeface="Titan One"/>
                <a:ea typeface="Titan One"/>
                <a:cs typeface="Titan One"/>
                <a:sym typeface="Titan On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87350" lvl="0" marL="457200">
              <a:lnSpc>
                <a:spcPct val="115000"/>
              </a:lnSpc>
              <a:spcBef>
                <a:spcPts val="0"/>
              </a:spcBef>
              <a:spcAft>
                <a:spcPts val="0"/>
              </a:spcAft>
              <a:buClr>
                <a:schemeClr val="dk2"/>
              </a:buClr>
              <a:buSzPts val="2500"/>
              <a:buFont typeface="Questrial"/>
              <a:buChar char="●"/>
              <a:defRPr sz="2500">
                <a:solidFill>
                  <a:schemeClr val="dk2"/>
                </a:solidFill>
                <a:latin typeface="Questrial"/>
                <a:ea typeface="Questrial"/>
                <a:cs typeface="Questrial"/>
                <a:sym typeface="Questrial"/>
              </a:defRPr>
            </a:lvl1pPr>
            <a:lvl2pPr indent="-381000" lvl="1" marL="914400">
              <a:lnSpc>
                <a:spcPct val="115000"/>
              </a:lnSpc>
              <a:spcBef>
                <a:spcPts val="0"/>
              </a:spcBef>
              <a:spcAft>
                <a:spcPts val="0"/>
              </a:spcAft>
              <a:buClr>
                <a:schemeClr val="dk2"/>
              </a:buClr>
              <a:buSzPts val="2400"/>
              <a:buFont typeface="Questrial"/>
              <a:buChar char="○"/>
              <a:defRPr sz="2400">
                <a:solidFill>
                  <a:schemeClr val="dk2"/>
                </a:solidFill>
                <a:latin typeface="Questrial"/>
                <a:ea typeface="Questrial"/>
                <a:cs typeface="Questrial"/>
                <a:sym typeface="Questrial"/>
              </a:defRPr>
            </a:lvl2pPr>
            <a:lvl3pPr indent="-381000" lvl="2" marL="1371600">
              <a:lnSpc>
                <a:spcPct val="115000"/>
              </a:lnSpc>
              <a:spcBef>
                <a:spcPts val="0"/>
              </a:spcBef>
              <a:spcAft>
                <a:spcPts val="0"/>
              </a:spcAft>
              <a:buClr>
                <a:schemeClr val="dk2"/>
              </a:buClr>
              <a:buSzPts val="2400"/>
              <a:buFont typeface="Questrial"/>
              <a:buChar char="■"/>
              <a:defRPr sz="2400">
                <a:solidFill>
                  <a:schemeClr val="dk2"/>
                </a:solidFill>
                <a:latin typeface="Questrial"/>
                <a:ea typeface="Questrial"/>
                <a:cs typeface="Questrial"/>
                <a:sym typeface="Questrial"/>
              </a:defRPr>
            </a:lvl3pPr>
            <a:lvl4pPr indent="-381000" lvl="3" marL="1828800">
              <a:lnSpc>
                <a:spcPct val="115000"/>
              </a:lnSpc>
              <a:spcBef>
                <a:spcPts val="0"/>
              </a:spcBef>
              <a:spcAft>
                <a:spcPts val="0"/>
              </a:spcAft>
              <a:buClr>
                <a:schemeClr val="dk2"/>
              </a:buClr>
              <a:buSzPts val="2400"/>
              <a:buFont typeface="Questrial"/>
              <a:buChar char="●"/>
              <a:defRPr sz="2400">
                <a:solidFill>
                  <a:schemeClr val="dk2"/>
                </a:solidFill>
                <a:latin typeface="Questrial"/>
                <a:ea typeface="Questrial"/>
                <a:cs typeface="Questrial"/>
                <a:sym typeface="Questrial"/>
              </a:defRPr>
            </a:lvl4pPr>
            <a:lvl5pPr indent="-381000" lvl="4" marL="2286000">
              <a:lnSpc>
                <a:spcPct val="115000"/>
              </a:lnSpc>
              <a:spcBef>
                <a:spcPts val="0"/>
              </a:spcBef>
              <a:spcAft>
                <a:spcPts val="0"/>
              </a:spcAft>
              <a:buClr>
                <a:schemeClr val="dk2"/>
              </a:buClr>
              <a:buSzPts val="2400"/>
              <a:buFont typeface="Questrial"/>
              <a:buChar char="○"/>
              <a:defRPr sz="2400">
                <a:solidFill>
                  <a:schemeClr val="dk2"/>
                </a:solidFill>
                <a:latin typeface="Questrial"/>
                <a:ea typeface="Questrial"/>
                <a:cs typeface="Questrial"/>
                <a:sym typeface="Questrial"/>
              </a:defRPr>
            </a:lvl5pPr>
            <a:lvl6pPr indent="-381000" lvl="5" marL="2743200">
              <a:lnSpc>
                <a:spcPct val="115000"/>
              </a:lnSpc>
              <a:spcBef>
                <a:spcPts val="0"/>
              </a:spcBef>
              <a:spcAft>
                <a:spcPts val="0"/>
              </a:spcAft>
              <a:buClr>
                <a:schemeClr val="dk2"/>
              </a:buClr>
              <a:buSzPts val="2400"/>
              <a:buFont typeface="Questrial"/>
              <a:buChar char="■"/>
              <a:defRPr sz="2400">
                <a:solidFill>
                  <a:schemeClr val="dk2"/>
                </a:solidFill>
                <a:latin typeface="Questrial"/>
                <a:ea typeface="Questrial"/>
                <a:cs typeface="Questrial"/>
                <a:sym typeface="Questrial"/>
              </a:defRPr>
            </a:lvl6pPr>
            <a:lvl7pPr indent="-381000" lvl="6" marL="3200400">
              <a:lnSpc>
                <a:spcPct val="115000"/>
              </a:lnSpc>
              <a:spcBef>
                <a:spcPts val="0"/>
              </a:spcBef>
              <a:spcAft>
                <a:spcPts val="0"/>
              </a:spcAft>
              <a:buClr>
                <a:schemeClr val="dk2"/>
              </a:buClr>
              <a:buSzPts val="2400"/>
              <a:buFont typeface="Questrial"/>
              <a:buChar char="●"/>
              <a:defRPr sz="2400">
                <a:solidFill>
                  <a:schemeClr val="dk2"/>
                </a:solidFill>
                <a:latin typeface="Questrial"/>
                <a:ea typeface="Questrial"/>
                <a:cs typeface="Questrial"/>
                <a:sym typeface="Questrial"/>
              </a:defRPr>
            </a:lvl7pPr>
            <a:lvl8pPr indent="-381000" lvl="7" marL="3657600">
              <a:lnSpc>
                <a:spcPct val="115000"/>
              </a:lnSpc>
              <a:spcBef>
                <a:spcPts val="0"/>
              </a:spcBef>
              <a:spcAft>
                <a:spcPts val="0"/>
              </a:spcAft>
              <a:buClr>
                <a:schemeClr val="dk2"/>
              </a:buClr>
              <a:buSzPts val="2400"/>
              <a:buFont typeface="Questrial"/>
              <a:buChar char="○"/>
              <a:defRPr sz="2400">
                <a:solidFill>
                  <a:schemeClr val="dk2"/>
                </a:solidFill>
                <a:latin typeface="Questrial"/>
                <a:ea typeface="Questrial"/>
                <a:cs typeface="Questrial"/>
                <a:sym typeface="Questrial"/>
              </a:defRPr>
            </a:lvl8pPr>
            <a:lvl9pPr indent="-381000" lvl="8" marL="4114800">
              <a:lnSpc>
                <a:spcPct val="115000"/>
              </a:lnSpc>
              <a:spcBef>
                <a:spcPts val="0"/>
              </a:spcBef>
              <a:spcAft>
                <a:spcPts val="0"/>
              </a:spcAft>
              <a:buClr>
                <a:schemeClr val="dk2"/>
              </a:buClr>
              <a:buSzPts val="2400"/>
              <a:buFont typeface="Questrial"/>
              <a:buChar char="■"/>
              <a:defRPr sz="2400">
                <a:solidFill>
                  <a:schemeClr val="dk2"/>
                </a:solidFill>
                <a:latin typeface="Questrial"/>
                <a:ea typeface="Questrial"/>
                <a:cs typeface="Questrial"/>
                <a:sym typeface="Questrial"/>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txBox="1"/>
          <p:nvPr/>
        </p:nvSpPr>
        <p:spPr>
          <a:xfrm>
            <a:off x="9931800" y="13425"/>
            <a:ext cx="2260200" cy="400200"/>
          </a:xfrm>
          <a:prstGeom prst="rect">
            <a:avLst/>
          </a:prstGeom>
          <a:solidFill>
            <a:schemeClr val="lt1"/>
          </a:solidFill>
          <a:ln>
            <a:noFill/>
          </a:ln>
        </p:spPr>
        <p:txBody>
          <a:bodyPr anchorCtr="0" anchor="t" bIns="91425" lIns="91425" spcFirstLastPara="1" rIns="91425" wrap="square" tIns="91425">
            <a:spAutoFit/>
          </a:bodyPr>
          <a:lstStyle/>
          <a:p>
            <a:pPr indent="0" lvl="0" marL="0" rtl="0" algn="r">
              <a:spcBef>
                <a:spcPts val="0"/>
              </a:spcBef>
              <a:spcAft>
                <a:spcPts val="0"/>
              </a:spcAft>
              <a:buNone/>
            </a:pPr>
            <a:r>
              <a:rPr lang="en">
                <a:solidFill>
                  <a:schemeClr val="lt1"/>
                </a:solidFill>
              </a:rPr>
              <a:t>slidesmania.com</a:t>
            </a:r>
            <a:endParaRPr>
              <a:solidFill>
                <a:schemeClr val="lt1"/>
              </a:solidFil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xml"/><Relationship Id="rId3" Type="http://schemas.openxmlformats.org/officeDocument/2006/relationships/image" Target="../media/image6.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4.xml"/><Relationship Id="rId3" Type="http://schemas.openxmlformats.org/officeDocument/2006/relationships/image" Target="../media/image7.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7.xml"/><Relationship Id="rId3" Type="http://schemas.openxmlformats.org/officeDocument/2006/relationships/image" Target="../media/image8.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0.xml"/><Relationship Id="rId3" Type="http://schemas.openxmlformats.org/officeDocument/2006/relationships/image" Target="../media/image12.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1.xml"/><Relationship Id="rId3" Type="http://schemas.openxmlformats.org/officeDocument/2006/relationships/image" Target="../media/image12.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3.xml"/><Relationship Id="rId3" Type="http://schemas.openxmlformats.org/officeDocument/2006/relationships/image" Target="../media/image7.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 Id="rId3" Type="http://schemas.openxmlformats.org/officeDocument/2006/relationships/image" Target="../media/image13.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8.xml"/><Relationship Id="rId3" Type="http://schemas.openxmlformats.org/officeDocument/2006/relationships/image" Target="../media/image10.png"/><Relationship Id="rId4" Type="http://schemas.openxmlformats.org/officeDocument/2006/relationships/image" Target="../media/image9.png"/><Relationship Id="rId5" Type="http://schemas.openxmlformats.org/officeDocument/2006/relationships/image" Target="../media/image11.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3.xml"/><Relationship Id="rId3" Type="http://schemas.openxmlformats.org/officeDocument/2006/relationships/image" Target="../media/image14.gif"/></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4.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91" name="Shape 991"/>
        <p:cNvGrpSpPr/>
        <p:nvPr/>
      </p:nvGrpSpPr>
      <p:grpSpPr>
        <a:xfrm>
          <a:off x="0" y="0"/>
          <a:ext cx="0" cy="0"/>
          <a:chOff x="0" y="0"/>
          <a:chExt cx="0" cy="0"/>
        </a:xfrm>
      </p:grpSpPr>
      <p:sp>
        <p:nvSpPr>
          <p:cNvPr id="992" name="Google Shape;992;p22"/>
          <p:cNvSpPr txBox="1"/>
          <p:nvPr>
            <p:ph type="ctrTitle"/>
          </p:nvPr>
        </p:nvSpPr>
        <p:spPr>
          <a:xfrm>
            <a:off x="5987350" y="1551388"/>
            <a:ext cx="6026400" cy="2912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990"/>
              <a:buNone/>
            </a:pPr>
            <a:r>
              <a:rPr lang="en" sz="5510"/>
              <a:t>Your presentation title goes here.</a:t>
            </a:r>
            <a:endParaRPr sz="5510"/>
          </a:p>
        </p:txBody>
      </p:sp>
      <p:sp>
        <p:nvSpPr>
          <p:cNvPr id="993" name="Google Shape;993;p22"/>
          <p:cNvSpPr txBox="1"/>
          <p:nvPr>
            <p:ph idx="1" type="subTitle"/>
          </p:nvPr>
        </p:nvSpPr>
        <p:spPr>
          <a:xfrm>
            <a:off x="5987350" y="4513420"/>
            <a:ext cx="6026400" cy="4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And here goes your subtitle.</a:t>
            </a:r>
            <a:endParaRPr/>
          </a:p>
        </p:txBody>
      </p:sp>
      <p:grpSp>
        <p:nvGrpSpPr>
          <p:cNvPr id="994" name="Google Shape;994;p22"/>
          <p:cNvGrpSpPr/>
          <p:nvPr/>
        </p:nvGrpSpPr>
        <p:grpSpPr>
          <a:xfrm>
            <a:off x="1325407" y="4501768"/>
            <a:ext cx="3698035" cy="1376905"/>
            <a:chOff x="1325407" y="4501768"/>
            <a:chExt cx="3698035" cy="1376905"/>
          </a:xfrm>
        </p:grpSpPr>
        <p:sp>
          <p:nvSpPr>
            <p:cNvPr id="995" name="Google Shape;995;p22"/>
            <p:cNvSpPr/>
            <p:nvPr/>
          </p:nvSpPr>
          <p:spPr>
            <a:xfrm>
              <a:off x="1373732" y="4533819"/>
              <a:ext cx="3644199" cy="1323114"/>
            </a:xfrm>
            <a:custGeom>
              <a:rect b="b" l="l" r="r" t="t"/>
              <a:pathLst>
                <a:path extrusionOk="0" h="887996" w="2445771">
                  <a:moveTo>
                    <a:pt x="284883" y="0"/>
                  </a:moveTo>
                  <a:lnTo>
                    <a:pt x="2176045" y="3032"/>
                  </a:lnTo>
                  <a:lnTo>
                    <a:pt x="2445772" y="887997"/>
                  </a:lnTo>
                  <a:lnTo>
                    <a:pt x="0" y="887997"/>
                  </a:lnTo>
                  <a:lnTo>
                    <a:pt x="284883" y="0"/>
                  </a:lnTo>
                  <a:close/>
                </a:path>
              </a:pathLst>
            </a:custGeom>
            <a:solidFill>
              <a:srgbClr val="F9FF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6" name="Google Shape;996;p22"/>
            <p:cNvSpPr/>
            <p:nvPr/>
          </p:nvSpPr>
          <p:spPr>
            <a:xfrm>
              <a:off x="1737050" y="4540550"/>
              <a:ext cx="2916900" cy="1016100"/>
            </a:xfrm>
            <a:prstGeom prst="trapezoid">
              <a:avLst>
                <a:gd fmla="val 32108" name="adj"/>
              </a:avLst>
            </a:prstGeom>
            <a:gradFill>
              <a:gsLst>
                <a:gs pos="0">
                  <a:schemeClr val="accent1"/>
                </a:gs>
                <a:gs pos="50000">
                  <a:schemeClr val="accent2"/>
                </a:gs>
                <a:gs pos="100000">
                  <a:schemeClr val="accent3"/>
                </a:gs>
              </a:gsLst>
              <a:lin ang="5400012"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997" name="Google Shape;997;p22"/>
            <p:cNvSpPr/>
            <p:nvPr/>
          </p:nvSpPr>
          <p:spPr>
            <a:xfrm>
              <a:off x="1698692" y="4506873"/>
              <a:ext cx="2993634" cy="1083445"/>
            </a:xfrm>
            <a:custGeom>
              <a:rect b="b" l="l" r="r" t="t"/>
              <a:pathLst>
                <a:path extrusionOk="0" h="727144" w="2009150">
                  <a:moveTo>
                    <a:pt x="247994" y="0"/>
                  </a:moveTo>
                  <a:cubicBezTo>
                    <a:pt x="240205" y="-12"/>
                    <a:pt x="233250" y="5004"/>
                    <a:pt x="230789" y="12395"/>
                  </a:cubicBezTo>
                  <a:cubicBezTo>
                    <a:pt x="228996" y="17796"/>
                    <a:pt x="2730" y="697962"/>
                    <a:pt x="933" y="703362"/>
                  </a:cubicBezTo>
                  <a:cubicBezTo>
                    <a:pt x="-2958" y="715053"/>
                    <a:pt x="5815" y="727145"/>
                    <a:pt x="18137" y="727145"/>
                  </a:cubicBezTo>
                  <a:lnTo>
                    <a:pt x="1991092" y="727145"/>
                  </a:lnTo>
                  <a:cubicBezTo>
                    <a:pt x="2003301" y="727145"/>
                    <a:pt x="2011976" y="715255"/>
                    <a:pt x="2008297" y="703613"/>
                  </a:cubicBezTo>
                  <a:lnTo>
                    <a:pt x="1790710" y="15055"/>
                  </a:lnTo>
                  <a:cubicBezTo>
                    <a:pt x="1788338" y="7550"/>
                    <a:pt x="1781375" y="2417"/>
                    <a:pt x="1773505" y="2401"/>
                  </a:cubicBezTo>
                  <a:lnTo>
                    <a:pt x="247994" y="0"/>
                  </a:lnTo>
                  <a:close/>
                  <a:moveTo>
                    <a:pt x="260899" y="36178"/>
                  </a:moveTo>
                  <a:lnTo>
                    <a:pt x="1760349" y="38583"/>
                  </a:lnTo>
                  <a:lnTo>
                    <a:pt x="1966552" y="691092"/>
                  </a:lnTo>
                  <a:lnTo>
                    <a:pt x="43057" y="691092"/>
                  </a:lnTo>
                  <a:cubicBezTo>
                    <a:pt x="58821" y="643692"/>
                    <a:pt x="251689" y="63863"/>
                    <a:pt x="260899" y="361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22"/>
            <p:cNvSpPr/>
            <p:nvPr/>
          </p:nvSpPr>
          <p:spPr>
            <a:xfrm>
              <a:off x="1325407" y="4501768"/>
              <a:ext cx="3698035" cy="1376905"/>
            </a:xfrm>
            <a:custGeom>
              <a:rect b="b" l="l" r="r" t="t"/>
              <a:pathLst>
                <a:path extrusionOk="0" h="924097" w="2481903">
                  <a:moveTo>
                    <a:pt x="302968" y="0"/>
                  </a:moveTo>
                  <a:cubicBezTo>
                    <a:pt x="295106" y="-12"/>
                    <a:pt x="288164" y="5040"/>
                    <a:pt x="285763" y="12525"/>
                  </a:cubicBezTo>
                  <a:cubicBezTo>
                    <a:pt x="285205" y="14257"/>
                    <a:pt x="1431" y="898837"/>
                    <a:pt x="877" y="900578"/>
                  </a:cubicBezTo>
                  <a:cubicBezTo>
                    <a:pt x="-2864" y="912237"/>
                    <a:pt x="5835" y="924098"/>
                    <a:pt x="18081" y="924098"/>
                  </a:cubicBezTo>
                  <a:lnTo>
                    <a:pt x="2463902" y="924098"/>
                  </a:lnTo>
                  <a:cubicBezTo>
                    <a:pt x="2476046" y="924098"/>
                    <a:pt x="2484628" y="912439"/>
                    <a:pt x="2481106" y="900821"/>
                  </a:cubicBezTo>
                  <a:lnTo>
                    <a:pt x="2211404" y="15812"/>
                  </a:lnTo>
                  <a:cubicBezTo>
                    <a:pt x="2209092" y="8222"/>
                    <a:pt x="2202138" y="3048"/>
                    <a:pt x="2194199" y="3036"/>
                  </a:cubicBezTo>
                  <a:lnTo>
                    <a:pt x="302968" y="0"/>
                  </a:lnTo>
                  <a:close/>
                  <a:moveTo>
                    <a:pt x="316124" y="36178"/>
                  </a:moveTo>
                  <a:lnTo>
                    <a:pt x="2180792" y="39214"/>
                  </a:lnTo>
                  <a:lnTo>
                    <a:pt x="2439491" y="888070"/>
                  </a:lnTo>
                  <a:lnTo>
                    <a:pt x="42876" y="888070"/>
                  </a:lnTo>
                  <a:cubicBezTo>
                    <a:pt x="57433" y="842674"/>
                    <a:pt x="308028" y="61414"/>
                    <a:pt x="316124" y="361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02" name="Shape 1002"/>
        <p:cNvGrpSpPr/>
        <p:nvPr/>
      </p:nvGrpSpPr>
      <p:grpSpPr>
        <a:xfrm>
          <a:off x="0" y="0"/>
          <a:ext cx="0" cy="0"/>
          <a:chOff x="0" y="0"/>
          <a:chExt cx="0" cy="0"/>
        </a:xfrm>
      </p:grpSpPr>
      <p:sp>
        <p:nvSpPr>
          <p:cNvPr id="1003" name="Google Shape;1003;p23"/>
          <p:cNvSpPr/>
          <p:nvPr/>
        </p:nvSpPr>
        <p:spPr>
          <a:xfrm>
            <a:off x="10686375" y="756950"/>
            <a:ext cx="2568300" cy="25683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4" name="Google Shape;1004;p23"/>
          <p:cNvSpPr/>
          <p:nvPr/>
        </p:nvSpPr>
        <p:spPr>
          <a:xfrm flipH="1">
            <a:off x="6511425" y="-1450"/>
            <a:ext cx="5893500" cy="5893500"/>
          </a:xfrm>
          <a:prstGeom prst="ellipse">
            <a:avLst/>
          </a:prstGeom>
          <a:solidFill>
            <a:srgbClr val="FFFFFF">
              <a:alpha val="22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05" name="Google Shape;1005;p23"/>
          <p:cNvSpPr/>
          <p:nvPr/>
        </p:nvSpPr>
        <p:spPr>
          <a:xfrm>
            <a:off x="563977" y="4952724"/>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1006" name="Google Shape;1006;p23"/>
          <p:cNvSpPr/>
          <p:nvPr/>
        </p:nvSpPr>
        <p:spPr>
          <a:xfrm>
            <a:off x="9388100" y="313600"/>
            <a:ext cx="290100" cy="774000"/>
          </a:xfrm>
          <a:prstGeom prst="rect">
            <a:avLst/>
          </a:prstGeom>
          <a:solidFill>
            <a:schemeClr val="dk1"/>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07" name="Google Shape;1007;p23"/>
          <p:cNvSpPr/>
          <p:nvPr/>
        </p:nvSpPr>
        <p:spPr>
          <a:xfrm>
            <a:off x="7321275" y="836150"/>
            <a:ext cx="4267500" cy="4957800"/>
          </a:xfrm>
          <a:prstGeom prst="rect">
            <a:avLst/>
          </a:prstGeom>
          <a:solidFill>
            <a:schemeClr val="lt2"/>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08" name="Google Shape;1008;p23"/>
          <p:cNvSpPr txBox="1"/>
          <p:nvPr>
            <p:ph type="title"/>
          </p:nvPr>
        </p:nvSpPr>
        <p:spPr>
          <a:xfrm>
            <a:off x="1125149" y="1609175"/>
            <a:ext cx="54570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009" name="Google Shape;1009;p23"/>
          <p:cNvSpPr txBox="1"/>
          <p:nvPr>
            <p:ph idx="1" type="body"/>
          </p:nvPr>
        </p:nvSpPr>
        <p:spPr>
          <a:xfrm>
            <a:off x="1125149" y="2895325"/>
            <a:ext cx="5457000" cy="235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1010" name="Google Shape;1010;p23"/>
          <p:cNvPicPr preferRelativeResize="0"/>
          <p:nvPr>
            <p:ph idx="2" type="pic"/>
          </p:nvPr>
        </p:nvPicPr>
        <p:blipFill rotWithShape="1">
          <a:blip r:embed="rId3">
            <a:alphaModFix/>
          </a:blip>
          <a:srcRect b="16675" l="0" r="0" t="16675"/>
          <a:stretch/>
        </p:blipFill>
        <p:spPr>
          <a:xfrm>
            <a:off x="7635213" y="1253600"/>
            <a:ext cx="3639600" cy="3639600"/>
          </a:xfrm>
          <a:prstGeom prst="rect">
            <a:avLst/>
          </a:prstGeom>
          <a:ln cap="flat" cmpd="sng" w="38100">
            <a:solidFill>
              <a:schemeClr val="accent6"/>
            </a:solidFill>
            <a:prstDash val="solid"/>
            <a:round/>
            <a:headEnd len="sm" w="sm" type="none"/>
            <a:tailEnd len="sm" w="sm" type="none"/>
          </a:ln>
        </p:spPr>
      </p:pic>
      <p:sp>
        <p:nvSpPr>
          <p:cNvPr id="1011" name="Google Shape;1011;p23"/>
          <p:cNvSpPr/>
          <p:nvPr/>
        </p:nvSpPr>
        <p:spPr>
          <a:xfrm rot="-427501">
            <a:off x="9278736" y="313621"/>
            <a:ext cx="290241" cy="773977"/>
          </a:xfrm>
          <a:prstGeom prst="rect">
            <a:avLst/>
          </a:prstGeom>
          <a:solidFill>
            <a:schemeClr val="accent4"/>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15" name="Shape 1015"/>
        <p:cNvGrpSpPr/>
        <p:nvPr/>
      </p:nvGrpSpPr>
      <p:grpSpPr>
        <a:xfrm>
          <a:off x="0" y="0"/>
          <a:ext cx="0" cy="0"/>
          <a:chOff x="0" y="0"/>
          <a:chExt cx="0" cy="0"/>
        </a:xfrm>
      </p:grpSpPr>
      <p:grpSp>
        <p:nvGrpSpPr>
          <p:cNvPr id="1016" name="Google Shape;1016;p24"/>
          <p:cNvGrpSpPr/>
          <p:nvPr/>
        </p:nvGrpSpPr>
        <p:grpSpPr>
          <a:xfrm>
            <a:off x="1021948" y="1078333"/>
            <a:ext cx="2489007" cy="2664045"/>
            <a:chOff x="935325" y="1319619"/>
            <a:chExt cx="2568900" cy="2749557"/>
          </a:xfrm>
        </p:grpSpPr>
        <p:sp>
          <p:nvSpPr>
            <p:cNvPr id="1017" name="Google Shape;1017;p24"/>
            <p:cNvSpPr/>
            <p:nvPr/>
          </p:nvSpPr>
          <p:spPr>
            <a:xfrm>
              <a:off x="2089379" y="1333136"/>
              <a:ext cx="260700" cy="695700"/>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18" name="Google Shape;1018;p24"/>
            <p:cNvSpPr/>
            <p:nvPr/>
          </p:nvSpPr>
          <p:spPr>
            <a:xfrm>
              <a:off x="935325" y="1690476"/>
              <a:ext cx="2568900" cy="2378700"/>
            </a:xfrm>
            <a:prstGeom prst="foldedCorner">
              <a:avLst>
                <a:gd fmla="val 16667" name="adj"/>
              </a:avLst>
            </a:prstGeom>
            <a:solidFill>
              <a:schemeClr val="accent3"/>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19" name="Google Shape;1019;p24"/>
            <p:cNvSpPr/>
            <p:nvPr/>
          </p:nvSpPr>
          <p:spPr>
            <a:xfrm rot="-427991">
              <a:off x="1991139" y="1333126"/>
              <a:ext cx="260919" cy="695686"/>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020" name="Google Shape;1020;p24"/>
          <p:cNvGrpSpPr/>
          <p:nvPr/>
        </p:nvGrpSpPr>
        <p:grpSpPr>
          <a:xfrm>
            <a:off x="4851454" y="1078333"/>
            <a:ext cx="2489007" cy="2664045"/>
            <a:chOff x="935325" y="1319619"/>
            <a:chExt cx="2568900" cy="2749557"/>
          </a:xfrm>
        </p:grpSpPr>
        <p:sp>
          <p:nvSpPr>
            <p:cNvPr id="1021" name="Google Shape;1021;p24"/>
            <p:cNvSpPr/>
            <p:nvPr/>
          </p:nvSpPr>
          <p:spPr>
            <a:xfrm>
              <a:off x="2089379" y="1333136"/>
              <a:ext cx="260700" cy="695700"/>
            </a:xfrm>
            <a:prstGeom prst="rec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22" name="Google Shape;1022;p24"/>
            <p:cNvSpPr/>
            <p:nvPr/>
          </p:nvSpPr>
          <p:spPr>
            <a:xfrm>
              <a:off x="935325" y="1690476"/>
              <a:ext cx="2568900" cy="2378700"/>
            </a:xfrm>
            <a:prstGeom prst="rect">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23" name="Google Shape;1023;p24"/>
            <p:cNvSpPr/>
            <p:nvPr/>
          </p:nvSpPr>
          <p:spPr>
            <a:xfrm rot="-427991">
              <a:off x="1991139" y="1333126"/>
              <a:ext cx="260919" cy="695686"/>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024" name="Google Shape;1024;p24"/>
          <p:cNvGrpSpPr/>
          <p:nvPr/>
        </p:nvGrpSpPr>
        <p:grpSpPr>
          <a:xfrm>
            <a:off x="8680960" y="1078333"/>
            <a:ext cx="2489007" cy="2664045"/>
            <a:chOff x="935325" y="1319619"/>
            <a:chExt cx="2568900" cy="2749557"/>
          </a:xfrm>
        </p:grpSpPr>
        <p:sp>
          <p:nvSpPr>
            <p:cNvPr id="1025" name="Google Shape;1025;p24"/>
            <p:cNvSpPr/>
            <p:nvPr/>
          </p:nvSpPr>
          <p:spPr>
            <a:xfrm>
              <a:off x="2089379" y="1333136"/>
              <a:ext cx="260700" cy="695700"/>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26" name="Google Shape;1026;p24"/>
            <p:cNvSpPr/>
            <p:nvPr/>
          </p:nvSpPr>
          <p:spPr>
            <a:xfrm>
              <a:off x="935325" y="1690476"/>
              <a:ext cx="2568900" cy="2378700"/>
            </a:xfrm>
            <a:prstGeom prst="foldedCorner">
              <a:avLst>
                <a:gd fmla="val 16667" name="adj"/>
              </a:avLst>
            </a:prstGeom>
            <a:solidFill>
              <a:schemeClr val="accent3"/>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27" name="Google Shape;1027;p24"/>
            <p:cNvSpPr/>
            <p:nvPr/>
          </p:nvSpPr>
          <p:spPr>
            <a:xfrm rot="-427991">
              <a:off x="1991139" y="1333126"/>
              <a:ext cx="260919" cy="695686"/>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028" name="Google Shape;1028;p24"/>
          <p:cNvGrpSpPr/>
          <p:nvPr/>
        </p:nvGrpSpPr>
        <p:grpSpPr>
          <a:xfrm>
            <a:off x="1021875" y="3999629"/>
            <a:ext cx="2489007" cy="2664045"/>
            <a:chOff x="935325" y="1319619"/>
            <a:chExt cx="2568900" cy="2749557"/>
          </a:xfrm>
        </p:grpSpPr>
        <p:sp>
          <p:nvSpPr>
            <p:cNvPr id="1029" name="Google Shape;1029;p24"/>
            <p:cNvSpPr/>
            <p:nvPr/>
          </p:nvSpPr>
          <p:spPr>
            <a:xfrm>
              <a:off x="2089379" y="1333136"/>
              <a:ext cx="260700" cy="695700"/>
            </a:xfrm>
            <a:prstGeom prst="rec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30" name="Google Shape;1030;p24"/>
            <p:cNvSpPr/>
            <p:nvPr/>
          </p:nvSpPr>
          <p:spPr>
            <a:xfrm>
              <a:off x="935325" y="1690476"/>
              <a:ext cx="2568900" cy="2378700"/>
            </a:xfrm>
            <a:prstGeom prst="rect">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31" name="Google Shape;1031;p24"/>
            <p:cNvSpPr/>
            <p:nvPr/>
          </p:nvSpPr>
          <p:spPr>
            <a:xfrm rot="-427991">
              <a:off x="1991139" y="1333126"/>
              <a:ext cx="260919" cy="695686"/>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032" name="Google Shape;1032;p24"/>
          <p:cNvGrpSpPr/>
          <p:nvPr/>
        </p:nvGrpSpPr>
        <p:grpSpPr>
          <a:xfrm>
            <a:off x="4851382" y="3999629"/>
            <a:ext cx="2489007" cy="2664045"/>
            <a:chOff x="935325" y="1319619"/>
            <a:chExt cx="2568900" cy="2749557"/>
          </a:xfrm>
        </p:grpSpPr>
        <p:sp>
          <p:nvSpPr>
            <p:cNvPr id="1033" name="Google Shape;1033;p24"/>
            <p:cNvSpPr/>
            <p:nvPr/>
          </p:nvSpPr>
          <p:spPr>
            <a:xfrm>
              <a:off x="2089379" y="1333136"/>
              <a:ext cx="260700" cy="695700"/>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34" name="Google Shape;1034;p24"/>
            <p:cNvSpPr/>
            <p:nvPr/>
          </p:nvSpPr>
          <p:spPr>
            <a:xfrm>
              <a:off x="935325" y="1690476"/>
              <a:ext cx="2568900" cy="2378700"/>
            </a:xfrm>
            <a:prstGeom prst="rect">
              <a:avLst/>
            </a:prstGeom>
            <a:solidFill>
              <a:schemeClr val="accent3"/>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35" name="Google Shape;1035;p24"/>
            <p:cNvSpPr/>
            <p:nvPr/>
          </p:nvSpPr>
          <p:spPr>
            <a:xfrm rot="-427991">
              <a:off x="1991139" y="1333126"/>
              <a:ext cx="260919" cy="695686"/>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036" name="Google Shape;1036;p24"/>
          <p:cNvGrpSpPr/>
          <p:nvPr/>
        </p:nvGrpSpPr>
        <p:grpSpPr>
          <a:xfrm>
            <a:off x="8680888" y="3999629"/>
            <a:ext cx="2489007" cy="2664045"/>
            <a:chOff x="935325" y="1319619"/>
            <a:chExt cx="2568900" cy="2749557"/>
          </a:xfrm>
        </p:grpSpPr>
        <p:sp>
          <p:nvSpPr>
            <p:cNvPr id="1037" name="Google Shape;1037;p24"/>
            <p:cNvSpPr/>
            <p:nvPr/>
          </p:nvSpPr>
          <p:spPr>
            <a:xfrm>
              <a:off x="2089379" y="1333136"/>
              <a:ext cx="260700" cy="695700"/>
            </a:xfrm>
            <a:prstGeom prst="rec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38" name="Google Shape;1038;p24"/>
            <p:cNvSpPr/>
            <p:nvPr/>
          </p:nvSpPr>
          <p:spPr>
            <a:xfrm>
              <a:off x="935325" y="1690476"/>
              <a:ext cx="2568900" cy="2378700"/>
            </a:xfrm>
            <a:prstGeom prst="foldedCorner">
              <a:avLst>
                <a:gd fmla="val 16667"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39" name="Google Shape;1039;p24"/>
            <p:cNvSpPr/>
            <p:nvPr/>
          </p:nvSpPr>
          <p:spPr>
            <a:xfrm rot="-427991">
              <a:off x="1991139" y="1333126"/>
              <a:ext cx="260919" cy="695686"/>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040" name="Google Shape;1040;p24"/>
          <p:cNvSpPr txBox="1"/>
          <p:nvPr>
            <p:ph type="title"/>
          </p:nvPr>
        </p:nvSpPr>
        <p:spPr>
          <a:xfrm>
            <a:off x="415575" y="23861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1041" name="Google Shape;1041;p24"/>
          <p:cNvSpPr txBox="1"/>
          <p:nvPr>
            <p:ph idx="2" type="body"/>
          </p:nvPr>
        </p:nvSpPr>
        <p:spPr>
          <a:xfrm>
            <a:off x="1008698" y="2402959"/>
            <a:ext cx="2489100" cy="13395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solidFill>
                  <a:schemeClr val="lt2"/>
                </a:solidFill>
              </a:rPr>
              <a:t>We will talk about this first.</a:t>
            </a:r>
            <a:endParaRPr>
              <a:solidFill>
                <a:schemeClr val="lt2"/>
              </a:solidFill>
            </a:endParaRPr>
          </a:p>
        </p:txBody>
      </p:sp>
      <p:sp>
        <p:nvSpPr>
          <p:cNvPr id="1042" name="Google Shape;1042;p24"/>
          <p:cNvSpPr txBox="1"/>
          <p:nvPr>
            <p:ph idx="4" type="body"/>
          </p:nvPr>
        </p:nvSpPr>
        <p:spPr>
          <a:xfrm>
            <a:off x="4851375" y="2402950"/>
            <a:ext cx="2489100" cy="13395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second.</a:t>
            </a:r>
            <a:endParaRPr/>
          </a:p>
        </p:txBody>
      </p:sp>
      <p:sp>
        <p:nvSpPr>
          <p:cNvPr id="1043" name="Google Shape;1043;p24"/>
          <p:cNvSpPr txBox="1"/>
          <p:nvPr>
            <p:ph idx="6" type="body"/>
          </p:nvPr>
        </p:nvSpPr>
        <p:spPr>
          <a:xfrm>
            <a:off x="8680950" y="2402950"/>
            <a:ext cx="2489100" cy="13395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solidFill>
                  <a:schemeClr val="lt2"/>
                </a:solidFill>
              </a:rPr>
              <a:t>Then, we will talk </a:t>
            </a:r>
            <a:r>
              <a:rPr lang="en">
                <a:solidFill>
                  <a:schemeClr val="lt2"/>
                </a:solidFill>
              </a:rPr>
              <a:t>about</a:t>
            </a:r>
            <a:r>
              <a:rPr lang="en">
                <a:solidFill>
                  <a:schemeClr val="lt2"/>
                </a:solidFill>
              </a:rPr>
              <a:t> this.</a:t>
            </a:r>
            <a:endParaRPr>
              <a:solidFill>
                <a:schemeClr val="lt2"/>
              </a:solidFill>
            </a:endParaRPr>
          </a:p>
        </p:txBody>
      </p:sp>
      <p:sp>
        <p:nvSpPr>
          <p:cNvPr id="1044" name="Google Shape;1044;p24"/>
          <p:cNvSpPr txBox="1"/>
          <p:nvPr>
            <p:ph idx="8" type="body"/>
          </p:nvPr>
        </p:nvSpPr>
        <p:spPr>
          <a:xfrm>
            <a:off x="1021926" y="5365878"/>
            <a:ext cx="24891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After that we will talk about this.</a:t>
            </a:r>
            <a:endParaRPr/>
          </a:p>
        </p:txBody>
      </p:sp>
      <p:sp>
        <p:nvSpPr>
          <p:cNvPr id="1045" name="Google Shape;1045;p24"/>
          <p:cNvSpPr txBox="1"/>
          <p:nvPr>
            <p:ph idx="13" type="body"/>
          </p:nvPr>
        </p:nvSpPr>
        <p:spPr>
          <a:xfrm>
            <a:off x="4851499" y="5365878"/>
            <a:ext cx="24891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solidFill>
                  <a:schemeClr val="lt2"/>
                </a:solidFill>
              </a:rPr>
              <a:t>We will also talk </a:t>
            </a:r>
            <a:r>
              <a:rPr lang="en">
                <a:solidFill>
                  <a:schemeClr val="lt2"/>
                </a:solidFill>
              </a:rPr>
              <a:t>about</a:t>
            </a:r>
            <a:r>
              <a:rPr lang="en">
                <a:solidFill>
                  <a:schemeClr val="lt2"/>
                </a:solidFill>
              </a:rPr>
              <a:t> this.</a:t>
            </a:r>
            <a:endParaRPr>
              <a:solidFill>
                <a:schemeClr val="lt2"/>
              </a:solidFill>
            </a:endParaRPr>
          </a:p>
        </p:txBody>
      </p:sp>
      <p:sp>
        <p:nvSpPr>
          <p:cNvPr id="1046" name="Google Shape;1046;p24"/>
          <p:cNvSpPr txBox="1"/>
          <p:nvPr>
            <p:ph idx="15" type="body"/>
          </p:nvPr>
        </p:nvSpPr>
        <p:spPr>
          <a:xfrm>
            <a:off x="8680949" y="5365878"/>
            <a:ext cx="24891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And we will talk about this last.</a:t>
            </a:r>
            <a:endParaRPr/>
          </a:p>
        </p:txBody>
      </p:sp>
      <p:sp>
        <p:nvSpPr>
          <p:cNvPr id="1047" name="Google Shape;1047;p24"/>
          <p:cNvSpPr txBox="1"/>
          <p:nvPr>
            <p:ph idx="1" type="subTitle"/>
          </p:nvPr>
        </p:nvSpPr>
        <p:spPr>
          <a:xfrm>
            <a:off x="1015200" y="1855150"/>
            <a:ext cx="2489100" cy="5478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Dogs</a:t>
            </a:r>
            <a:endParaRPr/>
          </a:p>
        </p:txBody>
      </p:sp>
      <p:sp>
        <p:nvSpPr>
          <p:cNvPr id="1048" name="Google Shape;1048;p24"/>
          <p:cNvSpPr txBox="1"/>
          <p:nvPr>
            <p:ph idx="3" type="subTitle"/>
          </p:nvPr>
        </p:nvSpPr>
        <p:spPr>
          <a:xfrm>
            <a:off x="4857975" y="1872250"/>
            <a:ext cx="24891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Cats</a:t>
            </a:r>
            <a:endParaRPr/>
          </a:p>
        </p:txBody>
      </p:sp>
      <p:sp>
        <p:nvSpPr>
          <p:cNvPr id="1049" name="Google Shape;1049;p24"/>
          <p:cNvSpPr txBox="1"/>
          <p:nvPr>
            <p:ph idx="5" type="subTitle"/>
          </p:nvPr>
        </p:nvSpPr>
        <p:spPr>
          <a:xfrm>
            <a:off x="8687475" y="1872250"/>
            <a:ext cx="24891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Koalas</a:t>
            </a:r>
            <a:endParaRPr/>
          </a:p>
        </p:txBody>
      </p:sp>
      <p:sp>
        <p:nvSpPr>
          <p:cNvPr id="1050" name="Google Shape;1050;p24"/>
          <p:cNvSpPr txBox="1"/>
          <p:nvPr>
            <p:ph idx="7" type="subTitle"/>
          </p:nvPr>
        </p:nvSpPr>
        <p:spPr>
          <a:xfrm>
            <a:off x="1021877" y="4835175"/>
            <a:ext cx="24891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Pandas</a:t>
            </a:r>
            <a:endParaRPr/>
          </a:p>
        </p:txBody>
      </p:sp>
      <p:sp>
        <p:nvSpPr>
          <p:cNvPr id="1051" name="Google Shape;1051;p24"/>
          <p:cNvSpPr txBox="1"/>
          <p:nvPr>
            <p:ph idx="9" type="subTitle"/>
          </p:nvPr>
        </p:nvSpPr>
        <p:spPr>
          <a:xfrm>
            <a:off x="4851450" y="4835175"/>
            <a:ext cx="24891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Elephants</a:t>
            </a:r>
            <a:endParaRPr/>
          </a:p>
        </p:txBody>
      </p:sp>
      <p:sp>
        <p:nvSpPr>
          <p:cNvPr id="1052" name="Google Shape;1052;p24"/>
          <p:cNvSpPr txBox="1"/>
          <p:nvPr>
            <p:ph idx="14" type="subTitle"/>
          </p:nvPr>
        </p:nvSpPr>
        <p:spPr>
          <a:xfrm>
            <a:off x="8680900" y="4835175"/>
            <a:ext cx="2489100" cy="530700"/>
          </a:xfrm>
          <a:prstGeom prst="rect">
            <a:avLst/>
          </a:prstGeom>
        </p:spPr>
        <p:txBody>
          <a:bodyPr anchorCtr="0" anchor="t" bIns="121900" lIns="121900" spcFirstLastPara="1" rIns="121900" wrap="square" tIns="121900">
            <a:normAutofit fontScale="92500" lnSpcReduction="20000"/>
          </a:bodyPr>
          <a:lstStyle/>
          <a:p>
            <a:pPr indent="0" lvl="0" marL="0" rtl="0" algn="ctr">
              <a:spcBef>
                <a:spcPts val="0"/>
              </a:spcBef>
              <a:spcAft>
                <a:spcPts val="0"/>
              </a:spcAft>
              <a:buNone/>
            </a:pPr>
            <a:r>
              <a:rPr lang="en"/>
              <a:t>Kangaroos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56" name="Shape 1056"/>
        <p:cNvGrpSpPr/>
        <p:nvPr/>
      </p:nvGrpSpPr>
      <p:grpSpPr>
        <a:xfrm>
          <a:off x="0" y="0"/>
          <a:ext cx="0" cy="0"/>
          <a:chOff x="0" y="0"/>
          <a:chExt cx="0" cy="0"/>
        </a:xfrm>
      </p:grpSpPr>
      <p:grpSp>
        <p:nvGrpSpPr>
          <p:cNvPr id="1057" name="Google Shape;1057;p25"/>
          <p:cNvGrpSpPr/>
          <p:nvPr/>
        </p:nvGrpSpPr>
        <p:grpSpPr>
          <a:xfrm rot="1005310">
            <a:off x="8687905" y="3181579"/>
            <a:ext cx="2848862" cy="3049207"/>
            <a:chOff x="935325" y="1319619"/>
            <a:chExt cx="2568900" cy="2749557"/>
          </a:xfrm>
        </p:grpSpPr>
        <p:sp>
          <p:nvSpPr>
            <p:cNvPr id="1058" name="Google Shape;1058;p25"/>
            <p:cNvSpPr/>
            <p:nvPr/>
          </p:nvSpPr>
          <p:spPr>
            <a:xfrm>
              <a:off x="2089379" y="1333136"/>
              <a:ext cx="260700" cy="695700"/>
            </a:xfrm>
            <a:prstGeom prst="rec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59" name="Google Shape;1059;p25"/>
            <p:cNvSpPr/>
            <p:nvPr/>
          </p:nvSpPr>
          <p:spPr>
            <a:xfrm>
              <a:off x="935325" y="1690476"/>
              <a:ext cx="2568900" cy="2378700"/>
            </a:xfrm>
            <a:prstGeom prst="foldedCorner">
              <a:avLst>
                <a:gd fmla="val 16667"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60" name="Google Shape;1060;p25"/>
            <p:cNvSpPr/>
            <p:nvPr/>
          </p:nvSpPr>
          <p:spPr>
            <a:xfrm rot="-427991">
              <a:off x="1991139" y="1333126"/>
              <a:ext cx="260919" cy="695686"/>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061" name="Google Shape;1061;p25"/>
          <p:cNvSpPr txBox="1"/>
          <p:nvPr>
            <p:ph type="title"/>
          </p:nvPr>
        </p:nvSpPr>
        <p:spPr>
          <a:xfrm>
            <a:off x="921500" y="1512925"/>
            <a:ext cx="7620600" cy="1007700"/>
          </a:xfrm>
          <a:prstGeom prst="rect">
            <a:avLst/>
          </a:prstGeom>
        </p:spPr>
        <p:txBody>
          <a:bodyPr anchorCtr="0" anchor="b" bIns="121900" lIns="121900" spcFirstLastPara="1" rIns="121900" wrap="square" tIns="121900">
            <a:normAutofit fontScale="90000"/>
          </a:bodyPr>
          <a:lstStyle/>
          <a:p>
            <a:pPr indent="0" lvl="0" marL="0" rtl="0" algn="l">
              <a:spcBef>
                <a:spcPts val="0"/>
              </a:spcBef>
              <a:spcAft>
                <a:spcPts val="0"/>
              </a:spcAft>
              <a:buNone/>
            </a:pPr>
            <a:r>
              <a:rPr lang="en"/>
              <a:t>Bullet point list.</a:t>
            </a:r>
            <a:endParaRPr/>
          </a:p>
        </p:txBody>
      </p:sp>
      <p:sp>
        <p:nvSpPr>
          <p:cNvPr id="1062" name="Google Shape;1062;p25"/>
          <p:cNvSpPr txBox="1"/>
          <p:nvPr>
            <p:ph idx="1" type="body"/>
          </p:nvPr>
        </p:nvSpPr>
        <p:spPr>
          <a:xfrm>
            <a:off x="921500" y="2624925"/>
            <a:ext cx="7620600" cy="3511800"/>
          </a:xfrm>
          <a:prstGeom prst="rect">
            <a:avLst/>
          </a:prstGeom>
        </p:spPr>
        <p:txBody>
          <a:bodyPr anchorCtr="0" anchor="t" bIns="121900" lIns="121900" spcFirstLastPara="1" rIns="121900" wrap="square" tIns="121900">
            <a:normAutofit/>
          </a:bodyPr>
          <a:lstStyle/>
          <a:p>
            <a:pPr indent="-387350" lvl="0" marL="457200" rtl="0" algn="l">
              <a:lnSpc>
                <a:spcPct val="200000"/>
              </a:lnSpc>
              <a:spcBef>
                <a:spcPts val="0"/>
              </a:spcBef>
              <a:spcAft>
                <a:spcPts val="0"/>
              </a:spcAft>
              <a:buSzPts val="2500"/>
              <a:buChar char="●"/>
            </a:pPr>
            <a:r>
              <a:rPr lang="en"/>
              <a:t>We will talk about this first.</a:t>
            </a:r>
            <a:endParaRPr/>
          </a:p>
          <a:p>
            <a:pPr indent="-387350" lvl="0" marL="457200" rtl="0" algn="l">
              <a:lnSpc>
                <a:spcPct val="200000"/>
              </a:lnSpc>
              <a:spcBef>
                <a:spcPts val="0"/>
              </a:spcBef>
              <a:spcAft>
                <a:spcPts val="0"/>
              </a:spcAft>
              <a:buSzPts val="2500"/>
              <a:buChar char="●"/>
            </a:pPr>
            <a:r>
              <a:rPr lang="en"/>
              <a:t>We will talk about this second.</a:t>
            </a:r>
            <a:endParaRPr/>
          </a:p>
          <a:p>
            <a:pPr indent="-387350" lvl="0" marL="457200" rtl="0" algn="l">
              <a:lnSpc>
                <a:spcPct val="200000"/>
              </a:lnSpc>
              <a:spcBef>
                <a:spcPts val="0"/>
              </a:spcBef>
              <a:spcAft>
                <a:spcPts val="0"/>
              </a:spcAft>
              <a:buSzPts val="2500"/>
              <a:buChar char="●"/>
            </a:pPr>
            <a:r>
              <a:rPr lang="en"/>
              <a:t>After that we will talk about this.</a:t>
            </a:r>
            <a:endParaRPr/>
          </a:p>
          <a:p>
            <a:pPr indent="-387350" lvl="0" marL="457200" rtl="0" algn="l">
              <a:lnSpc>
                <a:spcPct val="200000"/>
              </a:lnSpc>
              <a:spcBef>
                <a:spcPts val="0"/>
              </a:spcBef>
              <a:spcAft>
                <a:spcPts val="0"/>
              </a:spcAft>
              <a:buSzPts val="2500"/>
              <a:buChar char="●"/>
            </a:pPr>
            <a:r>
              <a:rPr lang="en"/>
              <a:t>And we will talk about this last.</a:t>
            </a:r>
            <a:endParaRPr/>
          </a:p>
        </p:txBody>
      </p:sp>
      <p:grpSp>
        <p:nvGrpSpPr>
          <p:cNvPr id="1063" name="Google Shape;1063;p25"/>
          <p:cNvGrpSpPr/>
          <p:nvPr/>
        </p:nvGrpSpPr>
        <p:grpSpPr>
          <a:xfrm>
            <a:off x="7066112" y="408007"/>
            <a:ext cx="2782165" cy="3863000"/>
            <a:chOff x="7923500" y="827132"/>
            <a:chExt cx="2430900" cy="3375273"/>
          </a:xfrm>
        </p:grpSpPr>
        <p:sp>
          <p:nvSpPr>
            <p:cNvPr id="1064" name="Google Shape;1064;p25"/>
            <p:cNvSpPr/>
            <p:nvPr/>
          </p:nvSpPr>
          <p:spPr>
            <a:xfrm rot="417375">
              <a:off x="9080213" y="839953"/>
              <a:ext cx="252660" cy="673958"/>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65" name="Google Shape;1065;p25"/>
            <p:cNvSpPr/>
            <p:nvPr/>
          </p:nvSpPr>
          <p:spPr>
            <a:xfrm>
              <a:off x="7923500" y="1378204"/>
              <a:ext cx="2430900" cy="2824200"/>
            </a:xfrm>
            <a:prstGeom prst="rect">
              <a:avLst/>
            </a:prstGeom>
            <a:solidFill>
              <a:schemeClr val="l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066" name="Google Shape;1066;p25"/>
            <p:cNvSpPr/>
            <p:nvPr/>
          </p:nvSpPr>
          <p:spPr>
            <a:xfrm rot="-12234">
              <a:off x="8985711" y="828370"/>
              <a:ext cx="252902" cy="674103"/>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pic>
        <p:nvPicPr>
          <p:cNvPr id="1067" name="Google Shape;1067;p25"/>
          <p:cNvPicPr preferRelativeResize="0"/>
          <p:nvPr>
            <p:ph idx="2" type="pic"/>
          </p:nvPr>
        </p:nvPicPr>
        <p:blipFill rotWithShape="1">
          <a:blip r:embed="rId3">
            <a:alphaModFix/>
          </a:blip>
          <a:srcRect b="21875" l="0" r="0" t="21875"/>
          <a:stretch/>
        </p:blipFill>
        <p:spPr>
          <a:xfrm>
            <a:off x="7270931" y="1310907"/>
            <a:ext cx="2373000" cy="2373000"/>
          </a:xfrm>
          <a:prstGeom prst="rect">
            <a:avLst/>
          </a:prstGeom>
          <a:ln cap="flat" cmpd="sng" w="28575">
            <a:solidFill>
              <a:schemeClr val="accent6"/>
            </a:solidFill>
            <a:prstDash val="solid"/>
            <a:round/>
            <a:headEnd len="sm" w="sm" type="none"/>
            <a:tailEnd len="sm" w="sm" type="none"/>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1" name="Shape 1071"/>
        <p:cNvGrpSpPr/>
        <p:nvPr/>
      </p:nvGrpSpPr>
      <p:grpSpPr>
        <a:xfrm>
          <a:off x="0" y="0"/>
          <a:ext cx="0" cy="0"/>
          <a:chOff x="0" y="0"/>
          <a:chExt cx="0" cy="0"/>
        </a:xfrm>
      </p:grpSpPr>
      <p:sp>
        <p:nvSpPr>
          <p:cNvPr id="1072" name="Google Shape;1072;p26"/>
          <p:cNvSpPr txBox="1"/>
          <p:nvPr>
            <p:ph type="title"/>
          </p:nvPr>
        </p:nvSpPr>
        <p:spPr>
          <a:xfrm>
            <a:off x="415600" y="2867800"/>
            <a:ext cx="11360700" cy="1122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We will talk about this first.</a:t>
            </a:r>
            <a:endParaRPr/>
          </a:p>
        </p:txBody>
      </p:sp>
      <p:sp>
        <p:nvSpPr>
          <p:cNvPr id="1073" name="Google Shape;1073;p26"/>
          <p:cNvSpPr txBox="1"/>
          <p:nvPr>
            <p:ph idx="1" type="body"/>
          </p:nvPr>
        </p:nvSpPr>
        <p:spPr>
          <a:xfrm>
            <a:off x="415600" y="3990104"/>
            <a:ext cx="11360700" cy="2101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
        <p:nvSpPr>
          <p:cNvPr id="1074" name="Google Shape;1074;p26"/>
          <p:cNvSpPr/>
          <p:nvPr/>
        </p:nvSpPr>
        <p:spPr>
          <a:xfrm>
            <a:off x="4987787" y="1200150"/>
            <a:ext cx="2216425" cy="1458974"/>
          </a:xfrm>
          <a:prstGeom prst="rect">
            <a:avLst/>
          </a:prstGeom>
        </p:spPr>
        <p:txBody>
          <a:bodyPr>
            <a:prstTxWarp prst="textPlain"/>
          </a:bodyPr>
          <a:lstStyle/>
          <a:p>
            <a:pPr lvl="0" algn="ctr"/>
            <a:r>
              <a:rPr b="0" i="0">
                <a:ln cap="flat" cmpd="sng" w="38100">
                  <a:solidFill>
                    <a:schemeClr val="accent6"/>
                  </a:solidFill>
                  <a:prstDash val="solid"/>
                  <a:round/>
                  <a:headEnd len="sm" w="sm" type="none"/>
                  <a:tailEnd len="sm" w="sm" type="none"/>
                </a:ln>
                <a:solidFill>
                  <a:schemeClr val="accent4"/>
                </a:solidFill>
                <a:latin typeface="Titan One"/>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8" name="Shape 1078"/>
        <p:cNvGrpSpPr/>
        <p:nvPr/>
      </p:nvGrpSpPr>
      <p:grpSpPr>
        <a:xfrm>
          <a:off x="0" y="0"/>
          <a:ext cx="0" cy="0"/>
          <a:chOff x="0" y="0"/>
          <a:chExt cx="0" cy="0"/>
        </a:xfrm>
      </p:grpSpPr>
      <p:sp>
        <p:nvSpPr>
          <p:cNvPr id="1079" name="Google Shape;1079;p27"/>
          <p:cNvSpPr txBox="1"/>
          <p:nvPr>
            <p:ph type="title"/>
          </p:nvPr>
        </p:nvSpPr>
        <p:spPr>
          <a:xfrm>
            <a:off x="1373700" y="1249175"/>
            <a:ext cx="8684700" cy="763500"/>
          </a:xfrm>
          <a:prstGeom prst="rect">
            <a:avLst/>
          </a:prstGeom>
        </p:spPr>
        <p:txBody>
          <a:bodyPr anchorCtr="0" anchor="t" bIns="121900" lIns="121900" spcFirstLastPara="1" rIns="121900" wrap="square" tIns="121900">
            <a:normAutofit fontScale="90000"/>
          </a:bodyPr>
          <a:lstStyle/>
          <a:p>
            <a:pPr indent="0" lvl="0" marL="0" rtl="0" algn="l">
              <a:spcBef>
                <a:spcPts val="0"/>
              </a:spcBef>
              <a:spcAft>
                <a:spcPts val="0"/>
              </a:spcAft>
              <a:buNone/>
            </a:pPr>
            <a:r>
              <a:rPr lang="en"/>
              <a:t>Did you know?</a:t>
            </a:r>
            <a:endParaRPr/>
          </a:p>
        </p:txBody>
      </p:sp>
      <p:sp>
        <p:nvSpPr>
          <p:cNvPr id="1080" name="Google Shape;1080;p27"/>
          <p:cNvSpPr txBox="1"/>
          <p:nvPr>
            <p:ph idx="1" type="body"/>
          </p:nvPr>
        </p:nvSpPr>
        <p:spPr>
          <a:xfrm>
            <a:off x="1373700" y="2192425"/>
            <a:ext cx="8684700" cy="3873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grpSp>
        <p:nvGrpSpPr>
          <p:cNvPr id="1081" name="Google Shape;1081;p27"/>
          <p:cNvGrpSpPr/>
          <p:nvPr/>
        </p:nvGrpSpPr>
        <p:grpSpPr>
          <a:xfrm rot="610549">
            <a:off x="9324569" y="442447"/>
            <a:ext cx="2147825" cy="1919756"/>
            <a:chOff x="3861287" y="276899"/>
            <a:chExt cx="4469429" cy="3994840"/>
          </a:xfrm>
        </p:grpSpPr>
        <p:sp>
          <p:nvSpPr>
            <p:cNvPr id="1082" name="Google Shape;1082;p27"/>
            <p:cNvSpPr/>
            <p:nvPr/>
          </p:nvSpPr>
          <p:spPr>
            <a:xfrm>
              <a:off x="3892634" y="520227"/>
              <a:ext cx="4401491" cy="3697138"/>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3" name="Google Shape;1083;p27"/>
            <p:cNvSpPr/>
            <p:nvPr/>
          </p:nvSpPr>
          <p:spPr>
            <a:xfrm>
              <a:off x="5216163" y="329268"/>
              <a:ext cx="1713353" cy="161786"/>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84" name="Google Shape;1084;p27"/>
            <p:cNvGrpSpPr/>
            <p:nvPr/>
          </p:nvGrpSpPr>
          <p:grpSpPr>
            <a:xfrm>
              <a:off x="7010025" y="643219"/>
              <a:ext cx="855326" cy="809251"/>
              <a:chOff x="5400975" y="2341085"/>
              <a:chExt cx="746423" cy="706276"/>
            </a:xfrm>
          </p:grpSpPr>
          <p:sp>
            <p:nvSpPr>
              <p:cNvPr id="1085" name="Google Shape;1085;p27"/>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6" name="Google Shape;1086;p27"/>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87" name="Google Shape;1087;p27"/>
            <p:cNvSpPr/>
            <p:nvPr/>
          </p:nvSpPr>
          <p:spPr>
            <a:xfrm>
              <a:off x="5236585" y="337260"/>
              <a:ext cx="1713353" cy="147323"/>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8" name="Google Shape;1088;p27"/>
            <p:cNvSpPr/>
            <p:nvPr/>
          </p:nvSpPr>
          <p:spPr>
            <a:xfrm>
              <a:off x="5184231" y="276899"/>
              <a:ext cx="1809040" cy="266553"/>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89" name="Google Shape;1089;p27"/>
            <p:cNvGrpSpPr/>
            <p:nvPr/>
          </p:nvGrpSpPr>
          <p:grpSpPr>
            <a:xfrm>
              <a:off x="3892690" y="2377100"/>
              <a:ext cx="4394794" cy="604655"/>
              <a:chOff x="1618505" y="2385207"/>
              <a:chExt cx="2576081" cy="354470"/>
            </a:xfrm>
          </p:grpSpPr>
          <p:sp>
            <p:nvSpPr>
              <p:cNvPr id="1090" name="Google Shape;1090;p27"/>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1" name="Google Shape;1091;p27"/>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2" name="Google Shape;1092;p27"/>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3" name="Google Shape;1093;p27"/>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94" name="Google Shape;1094;p27"/>
            <p:cNvSpPr/>
            <p:nvPr/>
          </p:nvSpPr>
          <p:spPr>
            <a:xfrm>
              <a:off x="5789654" y="2052938"/>
              <a:ext cx="216904" cy="1139285"/>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5" name="Google Shape;1095;p27"/>
            <p:cNvSpPr/>
            <p:nvPr/>
          </p:nvSpPr>
          <p:spPr>
            <a:xfrm>
              <a:off x="6199523" y="2052938"/>
              <a:ext cx="218299" cy="1139859"/>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27"/>
            <p:cNvSpPr/>
            <p:nvPr/>
          </p:nvSpPr>
          <p:spPr>
            <a:xfrm>
              <a:off x="6005044" y="2081614"/>
              <a:ext cx="196048" cy="1110848"/>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27"/>
            <p:cNvSpPr/>
            <p:nvPr/>
          </p:nvSpPr>
          <p:spPr>
            <a:xfrm>
              <a:off x="7152750" y="1709997"/>
              <a:ext cx="409484" cy="409482"/>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27"/>
            <p:cNvSpPr/>
            <p:nvPr/>
          </p:nvSpPr>
          <p:spPr>
            <a:xfrm>
              <a:off x="7136969" y="1697001"/>
              <a:ext cx="437193" cy="437193"/>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27"/>
            <p:cNvSpPr/>
            <p:nvPr/>
          </p:nvSpPr>
          <p:spPr>
            <a:xfrm>
              <a:off x="4370283" y="1059516"/>
              <a:ext cx="745394" cy="274544"/>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27"/>
            <p:cNvSpPr/>
            <p:nvPr/>
          </p:nvSpPr>
          <p:spPr>
            <a:xfrm>
              <a:off x="7075162" y="1632533"/>
              <a:ext cx="564855" cy="564634"/>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1" name="Google Shape;1101;p27"/>
            <p:cNvSpPr/>
            <p:nvPr/>
          </p:nvSpPr>
          <p:spPr>
            <a:xfrm>
              <a:off x="4064930" y="526039"/>
              <a:ext cx="4094549" cy="1849566"/>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2" name="Google Shape;1102;p27"/>
            <p:cNvSpPr/>
            <p:nvPr/>
          </p:nvSpPr>
          <p:spPr>
            <a:xfrm>
              <a:off x="4475295" y="1577289"/>
              <a:ext cx="617768" cy="617560"/>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27"/>
            <p:cNvSpPr/>
            <p:nvPr/>
          </p:nvSpPr>
          <p:spPr>
            <a:xfrm>
              <a:off x="4560155" y="1662025"/>
              <a:ext cx="447838" cy="447847"/>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4" name="Google Shape;1104;p27"/>
            <p:cNvSpPr/>
            <p:nvPr/>
          </p:nvSpPr>
          <p:spPr>
            <a:xfrm>
              <a:off x="4550197" y="1647274"/>
              <a:ext cx="475426" cy="475426"/>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5" name="Google Shape;1105;p27"/>
            <p:cNvSpPr/>
            <p:nvPr/>
          </p:nvSpPr>
          <p:spPr>
            <a:xfrm>
              <a:off x="3902164" y="2940199"/>
              <a:ext cx="4389595" cy="26032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27"/>
            <p:cNvSpPr/>
            <p:nvPr/>
          </p:nvSpPr>
          <p:spPr>
            <a:xfrm>
              <a:off x="4352964" y="1041548"/>
              <a:ext cx="793820" cy="322929"/>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27"/>
            <p:cNvSpPr/>
            <p:nvPr/>
          </p:nvSpPr>
          <p:spPr>
            <a:xfrm>
              <a:off x="3907702" y="3167705"/>
              <a:ext cx="4386395" cy="1052921"/>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8" name="Google Shape;1108;p27"/>
            <p:cNvSpPr/>
            <p:nvPr/>
          </p:nvSpPr>
          <p:spPr>
            <a:xfrm>
              <a:off x="4646242" y="1761293"/>
              <a:ext cx="170210" cy="125126"/>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9" name="Google Shape;1109;p27"/>
            <p:cNvSpPr/>
            <p:nvPr/>
          </p:nvSpPr>
          <p:spPr>
            <a:xfrm>
              <a:off x="4268045" y="3471058"/>
              <a:ext cx="3688294" cy="485032"/>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0" name="Google Shape;1110;p27"/>
            <p:cNvSpPr/>
            <p:nvPr/>
          </p:nvSpPr>
          <p:spPr>
            <a:xfrm>
              <a:off x="4393320" y="1081612"/>
              <a:ext cx="697469" cy="229372"/>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1" name="Google Shape;1111;p27"/>
            <p:cNvSpPr/>
            <p:nvPr/>
          </p:nvSpPr>
          <p:spPr>
            <a:xfrm>
              <a:off x="4585382" y="1679936"/>
              <a:ext cx="341741" cy="173081"/>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27"/>
            <p:cNvSpPr/>
            <p:nvPr/>
          </p:nvSpPr>
          <p:spPr>
            <a:xfrm>
              <a:off x="7268438" y="1900623"/>
              <a:ext cx="271395" cy="199450"/>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27"/>
            <p:cNvSpPr/>
            <p:nvPr/>
          </p:nvSpPr>
          <p:spPr>
            <a:xfrm>
              <a:off x="7175946" y="1730303"/>
              <a:ext cx="224113" cy="2417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27"/>
            <p:cNvSpPr/>
            <p:nvPr/>
          </p:nvSpPr>
          <p:spPr>
            <a:xfrm>
              <a:off x="4683862" y="1890030"/>
              <a:ext cx="306401" cy="200406"/>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27"/>
            <p:cNvSpPr/>
            <p:nvPr/>
          </p:nvSpPr>
          <p:spPr>
            <a:xfrm>
              <a:off x="7068871" y="695516"/>
              <a:ext cx="744448" cy="697065"/>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6" name="Google Shape;1116;p27"/>
            <p:cNvSpPr/>
            <p:nvPr/>
          </p:nvSpPr>
          <p:spPr>
            <a:xfrm>
              <a:off x="6996379" y="626592"/>
              <a:ext cx="884536" cy="838529"/>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27"/>
            <p:cNvSpPr/>
            <p:nvPr/>
          </p:nvSpPr>
          <p:spPr>
            <a:xfrm>
              <a:off x="7733657" y="664989"/>
              <a:ext cx="112613" cy="759242"/>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18" name="Google Shape;1118;p27"/>
            <p:cNvGrpSpPr/>
            <p:nvPr/>
          </p:nvGrpSpPr>
          <p:grpSpPr>
            <a:xfrm>
              <a:off x="7217004" y="819943"/>
              <a:ext cx="447801" cy="447394"/>
              <a:chOff x="3567106" y="1472347"/>
              <a:chExt cx="262486" cy="262278"/>
            </a:xfrm>
          </p:grpSpPr>
          <p:sp>
            <p:nvSpPr>
              <p:cNvPr id="1119" name="Google Shape;1119;p27"/>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27"/>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1" name="Google Shape;1121;p27"/>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22" name="Google Shape;1122;p27"/>
            <p:cNvSpPr/>
            <p:nvPr/>
          </p:nvSpPr>
          <p:spPr>
            <a:xfrm>
              <a:off x="7666034" y="1235591"/>
              <a:ext cx="114015" cy="120809"/>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27"/>
            <p:cNvSpPr/>
            <p:nvPr/>
          </p:nvSpPr>
          <p:spPr>
            <a:xfrm>
              <a:off x="7034504" y="661753"/>
              <a:ext cx="134145" cy="114590"/>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4" name="Google Shape;1124;p27"/>
            <p:cNvSpPr/>
            <p:nvPr/>
          </p:nvSpPr>
          <p:spPr>
            <a:xfrm>
              <a:off x="7037955" y="1302727"/>
              <a:ext cx="113598" cy="121670"/>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5" name="Google Shape;1125;p27"/>
            <p:cNvSpPr/>
            <p:nvPr/>
          </p:nvSpPr>
          <p:spPr>
            <a:xfrm>
              <a:off x="7023726" y="644774"/>
              <a:ext cx="825354" cy="797056"/>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6" name="Google Shape;1126;p27"/>
            <p:cNvSpPr/>
            <p:nvPr/>
          </p:nvSpPr>
          <p:spPr>
            <a:xfrm>
              <a:off x="5379574" y="682112"/>
              <a:ext cx="1442182" cy="1442182"/>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27"/>
            <p:cNvSpPr/>
            <p:nvPr/>
          </p:nvSpPr>
          <p:spPr>
            <a:xfrm>
              <a:off x="5352094" y="652826"/>
              <a:ext cx="1497134" cy="1497134"/>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8" name="Google Shape;1128;p27"/>
            <p:cNvSpPr/>
            <p:nvPr/>
          </p:nvSpPr>
          <p:spPr>
            <a:xfrm>
              <a:off x="5447514" y="750042"/>
              <a:ext cx="1306186" cy="1306185"/>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9" name="Google Shape;1129;p27"/>
            <p:cNvSpPr/>
            <p:nvPr/>
          </p:nvSpPr>
          <p:spPr>
            <a:xfrm>
              <a:off x="5439013" y="737831"/>
              <a:ext cx="1326915" cy="1326922"/>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0" name="Google Shape;1130;p27"/>
            <p:cNvSpPr/>
            <p:nvPr/>
          </p:nvSpPr>
          <p:spPr>
            <a:xfrm>
              <a:off x="5508810" y="811430"/>
              <a:ext cx="1183487" cy="1183274"/>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27"/>
            <p:cNvSpPr/>
            <p:nvPr/>
          </p:nvSpPr>
          <p:spPr>
            <a:xfrm>
              <a:off x="5573340" y="875948"/>
              <a:ext cx="1054320" cy="1054106"/>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2" name="Google Shape;1132;p27"/>
            <p:cNvSpPr/>
            <p:nvPr/>
          </p:nvSpPr>
          <p:spPr>
            <a:xfrm>
              <a:off x="5643256" y="945653"/>
              <a:ext cx="914356" cy="914569"/>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27"/>
            <p:cNvSpPr/>
            <p:nvPr/>
          </p:nvSpPr>
          <p:spPr>
            <a:xfrm>
              <a:off x="5728502" y="1031107"/>
              <a:ext cx="743493" cy="743493"/>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4" name="Google Shape;1134;p27"/>
            <p:cNvSpPr/>
            <p:nvPr/>
          </p:nvSpPr>
          <p:spPr>
            <a:xfrm>
              <a:off x="5818577" y="1121085"/>
              <a:ext cx="563383" cy="563383"/>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5" name="Google Shape;1135;p27"/>
            <p:cNvSpPr/>
            <p:nvPr/>
          </p:nvSpPr>
          <p:spPr>
            <a:xfrm>
              <a:off x="5867699" y="1170080"/>
              <a:ext cx="465063" cy="465278"/>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27"/>
            <p:cNvSpPr/>
            <p:nvPr/>
          </p:nvSpPr>
          <p:spPr>
            <a:xfrm>
              <a:off x="5908722" y="1219816"/>
              <a:ext cx="150520" cy="141449"/>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27"/>
            <p:cNvSpPr/>
            <p:nvPr/>
          </p:nvSpPr>
          <p:spPr>
            <a:xfrm>
              <a:off x="6074918" y="1371685"/>
              <a:ext cx="55297" cy="55297"/>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8" name="Google Shape;1138;p27"/>
            <p:cNvSpPr/>
            <p:nvPr/>
          </p:nvSpPr>
          <p:spPr>
            <a:xfrm>
              <a:off x="5573322" y="917868"/>
              <a:ext cx="2555223" cy="1467101"/>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9" name="Google Shape;1139;p27"/>
            <p:cNvSpPr/>
            <p:nvPr/>
          </p:nvSpPr>
          <p:spPr>
            <a:xfrm>
              <a:off x="3861287" y="473926"/>
              <a:ext cx="4469429" cy="3797813"/>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27"/>
            <p:cNvSpPr/>
            <p:nvPr/>
          </p:nvSpPr>
          <p:spPr>
            <a:xfrm>
              <a:off x="4205014" y="3407672"/>
              <a:ext cx="3814343" cy="596602"/>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27"/>
            <p:cNvSpPr/>
            <p:nvPr/>
          </p:nvSpPr>
          <p:spPr>
            <a:xfrm>
              <a:off x="4408128" y="3638660"/>
              <a:ext cx="3385885" cy="243481"/>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45" name="Shape 1145"/>
        <p:cNvGrpSpPr/>
        <p:nvPr/>
      </p:nvGrpSpPr>
      <p:grpSpPr>
        <a:xfrm>
          <a:off x="0" y="0"/>
          <a:ext cx="0" cy="0"/>
          <a:chOff x="0" y="0"/>
          <a:chExt cx="0" cy="0"/>
        </a:xfrm>
      </p:grpSpPr>
      <p:sp>
        <p:nvSpPr>
          <p:cNvPr id="1146" name="Google Shape;1146;p28"/>
          <p:cNvSpPr/>
          <p:nvPr/>
        </p:nvSpPr>
        <p:spPr>
          <a:xfrm>
            <a:off x="2486351" y="346490"/>
            <a:ext cx="253800" cy="677400"/>
          </a:xfrm>
          <a:prstGeom prst="rect">
            <a:avLst/>
          </a:prstGeom>
          <a:solidFill>
            <a:schemeClr val="dk1"/>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147" name="Google Shape;1147;p28"/>
          <p:cNvSpPr/>
          <p:nvPr/>
        </p:nvSpPr>
        <p:spPr>
          <a:xfrm>
            <a:off x="677800" y="798050"/>
            <a:ext cx="3917100" cy="4551000"/>
          </a:xfrm>
          <a:prstGeom prst="rect">
            <a:avLst/>
          </a:prstGeom>
          <a:solidFill>
            <a:schemeClr val="lt2"/>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pic>
        <p:nvPicPr>
          <p:cNvPr id="1148" name="Google Shape;1148;p28"/>
          <p:cNvPicPr preferRelativeResize="0"/>
          <p:nvPr/>
        </p:nvPicPr>
        <p:blipFill rotWithShape="1">
          <a:blip r:embed="rId3">
            <a:alphaModFix/>
          </a:blip>
          <a:srcRect b="0" l="23249" r="14453" t="0"/>
          <a:stretch/>
        </p:blipFill>
        <p:spPr>
          <a:xfrm>
            <a:off x="992338" y="1113375"/>
            <a:ext cx="3288000" cy="3385500"/>
          </a:xfrm>
          <a:prstGeom prst="roundRect">
            <a:avLst>
              <a:gd fmla="val 0" name="adj"/>
            </a:avLst>
          </a:prstGeom>
          <a:noFill/>
          <a:ln cap="flat" cmpd="sng" w="38100">
            <a:solidFill>
              <a:schemeClr val="accent6"/>
            </a:solidFill>
            <a:prstDash val="solid"/>
            <a:round/>
            <a:headEnd len="sm" w="sm" type="none"/>
            <a:tailEnd len="sm" w="sm" type="none"/>
          </a:ln>
        </p:spPr>
      </p:pic>
      <p:sp>
        <p:nvSpPr>
          <p:cNvPr id="1149" name="Google Shape;1149;p28"/>
          <p:cNvSpPr txBox="1"/>
          <p:nvPr>
            <p:ph type="title"/>
          </p:nvPr>
        </p:nvSpPr>
        <p:spPr>
          <a:xfrm>
            <a:off x="4747425" y="879950"/>
            <a:ext cx="6862800" cy="4338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7800"/>
              <a:t>Koalas are even more lazy than cats.</a:t>
            </a:r>
            <a:endParaRPr sz="7800"/>
          </a:p>
        </p:txBody>
      </p:sp>
      <p:sp>
        <p:nvSpPr>
          <p:cNvPr id="1150" name="Google Shape;1150;p28"/>
          <p:cNvSpPr txBox="1"/>
          <p:nvPr>
            <p:ph idx="1" type="body"/>
          </p:nvPr>
        </p:nvSpPr>
        <p:spPr>
          <a:xfrm>
            <a:off x="677800" y="5362725"/>
            <a:ext cx="10760100" cy="857100"/>
          </a:xfrm>
          <a:prstGeom prst="rect">
            <a:avLst/>
          </a:prstGeom>
        </p:spPr>
        <p:txBody>
          <a:bodyPr anchorCtr="0" anchor="t" bIns="121900" lIns="121900" spcFirstLastPara="1" rIns="121900" wrap="square" tIns="121900">
            <a:normAutofit fontScale="77500" lnSpcReduction="1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1151" name="Google Shape;1151;p28"/>
          <p:cNvSpPr/>
          <p:nvPr/>
        </p:nvSpPr>
        <p:spPr>
          <a:xfrm rot="-427501">
            <a:off x="2390651" y="346511"/>
            <a:ext cx="253961" cy="677527"/>
          </a:xfrm>
          <a:prstGeom prst="rect">
            <a:avLst/>
          </a:prstGeom>
          <a:solidFill>
            <a:schemeClr val="accent4"/>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5" name="Shape 1155"/>
        <p:cNvGrpSpPr/>
        <p:nvPr/>
      </p:nvGrpSpPr>
      <p:grpSpPr>
        <a:xfrm>
          <a:off x="0" y="0"/>
          <a:ext cx="0" cy="0"/>
          <a:chOff x="0" y="0"/>
          <a:chExt cx="0" cy="0"/>
        </a:xfrm>
      </p:grpSpPr>
      <p:sp>
        <p:nvSpPr>
          <p:cNvPr id="1156" name="Google Shape;1156;p29"/>
          <p:cNvSpPr txBox="1"/>
          <p:nvPr>
            <p:ph type="title"/>
          </p:nvPr>
        </p:nvSpPr>
        <p:spPr>
          <a:xfrm>
            <a:off x="683250" y="1722226"/>
            <a:ext cx="10825500" cy="36399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157" name="Google Shape;1157;p29"/>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1158" name="Google Shape;1158;p29"/>
          <p:cNvGrpSpPr/>
          <p:nvPr/>
        </p:nvGrpSpPr>
        <p:grpSpPr>
          <a:xfrm rot="10800000">
            <a:off x="5477077" y="739126"/>
            <a:ext cx="1237846" cy="872004"/>
            <a:chOff x="621403" y="597265"/>
            <a:chExt cx="1588204" cy="1118814"/>
          </a:xfrm>
        </p:grpSpPr>
        <p:sp>
          <p:nvSpPr>
            <p:cNvPr id="1159" name="Google Shape;1159;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cap="flat" cmpd="sng" w="38100">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cap="flat" cmpd="sng" w="38100">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4" name="Shape 1164"/>
        <p:cNvGrpSpPr/>
        <p:nvPr/>
      </p:nvGrpSpPr>
      <p:grpSpPr>
        <a:xfrm>
          <a:off x="0" y="0"/>
          <a:ext cx="0" cy="0"/>
          <a:chOff x="0" y="0"/>
          <a:chExt cx="0" cy="0"/>
        </a:xfrm>
      </p:grpSpPr>
      <p:sp>
        <p:nvSpPr>
          <p:cNvPr id="1165" name="Google Shape;1165;p30"/>
          <p:cNvSpPr txBox="1"/>
          <p:nvPr>
            <p:ph type="title"/>
          </p:nvPr>
        </p:nvSpPr>
        <p:spPr>
          <a:xfrm>
            <a:off x="1023125" y="573038"/>
            <a:ext cx="1014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166" name="Google Shape;1166;p30"/>
          <p:cNvSpPr txBox="1"/>
          <p:nvPr>
            <p:ph idx="1" type="body"/>
          </p:nvPr>
        </p:nvSpPr>
        <p:spPr>
          <a:xfrm>
            <a:off x="1023113" y="18287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1167" name="Google Shape;1167;p30"/>
          <p:cNvSpPr txBox="1"/>
          <p:nvPr>
            <p:ph idx="2" type="body"/>
          </p:nvPr>
        </p:nvSpPr>
        <p:spPr>
          <a:xfrm>
            <a:off x="6406088" y="18287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1" name="Shape 1171"/>
        <p:cNvGrpSpPr/>
        <p:nvPr/>
      </p:nvGrpSpPr>
      <p:grpSpPr>
        <a:xfrm>
          <a:off x="0" y="0"/>
          <a:ext cx="0" cy="0"/>
          <a:chOff x="0" y="0"/>
          <a:chExt cx="0" cy="0"/>
        </a:xfrm>
      </p:grpSpPr>
      <p:grpSp>
        <p:nvGrpSpPr>
          <p:cNvPr id="1172" name="Google Shape;1172;p31"/>
          <p:cNvGrpSpPr/>
          <p:nvPr/>
        </p:nvGrpSpPr>
        <p:grpSpPr>
          <a:xfrm>
            <a:off x="3861287" y="276899"/>
            <a:ext cx="4469429" cy="3994840"/>
            <a:chOff x="3861287" y="276899"/>
            <a:chExt cx="4469429" cy="3994840"/>
          </a:xfrm>
        </p:grpSpPr>
        <p:sp>
          <p:nvSpPr>
            <p:cNvPr id="1173" name="Google Shape;1173;p31"/>
            <p:cNvSpPr/>
            <p:nvPr/>
          </p:nvSpPr>
          <p:spPr>
            <a:xfrm>
              <a:off x="3892634" y="520227"/>
              <a:ext cx="4401491" cy="3697138"/>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4" name="Google Shape;1174;p31"/>
            <p:cNvSpPr/>
            <p:nvPr/>
          </p:nvSpPr>
          <p:spPr>
            <a:xfrm>
              <a:off x="5216163" y="329268"/>
              <a:ext cx="1713353" cy="161786"/>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75" name="Google Shape;1175;p31"/>
            <p:cNvGrpSpPr/>
            <p:nvPr/>
          </p:nvGrpSpPr>
          <p:grpSpPr>
            <a:xfrm>
              <a:off x="7010025" y="643219"/>
              <a:ext cx="855326" cy="809251"/>
              <a:chOff x="5400975" y="2341085"/>
              <a:chExt cx="746423" cy="706276"/>
            </a:xfrm>
          </p:grpSpPr>
          <p:sp>
            <p:nvSpPr>
              <p:cNvPr id="1176" name="Google Shape;1176;p31"/>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7" name="Google Shape;1177;p31"/>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78" name="Google Shape;1178;p31"/>
            <p:cNvSpPr/>
            <p:nvPr/>
          </p:nvSpPr>
          <p:spPr>
            <a:xfrm>
              <a:off x="5236585" y="337260"/>
              <a:ext cx="1713353" cy="147323"/>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9" name="Google Shape;1179;p31"/>
            <p:cNvSpPr/>
            <p:nvPr/>
          </p:nvSpPr>
          <p:spPr>
            <a:xfrm>
              <a:off x="5184231" y="276899"/>
              <a:ext cx="1809040" cy="266553"/>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80" name="Google Shape;1180;p31"/>
            <p:cNvGrpSpPr/>
            <p:nvPr/>
          </p:nvGrpSpPr>
          <p:grpSpPr>
            <a:xfrm>
              <a:off x="3892690" y="2377100"/>
              <a:ext cx="4394794" cy="604655"/>
              <a:chOff x="1618505" y="2385207"/>
              <a:chExt cx="2576081" cy="354470"/>
            </a:xfrm>
          </p:grpSpPr>
          <p:sp>
            <p:nvSpPr>
              <p:cNvPr id="1181" name="Google Shape;1181;p31"/>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2" name="Google Shape;1182;p31"/>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3" name="Google Shape;1183;p31"/>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4" name="Google Shape;1184;p31"/>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85" name="Google Shape;1185;p31"/>
            <p:cNvSpPr/>
            <p:nvPr/>
          </p:nvSpPr>
          <p:spPr>
            <a:xfrm>
              <a:off x="5789654" y="2052938"/>
              <a:ext cx="216904" cy="1139285"/>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31"/>
            <p:cNvSpPr/>
            <p:nvPr/>
          </p:nvSpPr>
          <p:spPr>
            <a:xfrm>
              <a:off x="6199523" y="2052938"/>
              <a:ext cx="218299" cy="1139859"/>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31"/>
            <p:cNvSpPr/>
            <p:nvPr/>
          </p:nvSpPr>
          <p:spPr>
            <a:xfrm>
              <a:off x="6005044" y="2081614"/>
              <a:ext cx="196048" cy="1110848"/>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31"/>
            <p:cNvSpPr/>
            <p:nvPr/>
          </p:nvSpPr>
          <p:spPr>
            <a:xfrm>
              <a:off x="7152750" y="1709997"/>
              <a:ext cx="409484" cy="409482"/>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9" name="Google Shape;1189;p31"/>
            <p:cNvSpPr/>
            <p:nvPr/>
          </p:nvSpPr>
          <p:spPr>
            <a:xfrm>
              <a:off x="7136969" y="1697001"/>
              <a:ext cx="437193" cy="437193"/>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0" name="Google Shape;1190;p31"/>
            <p:cNvSpPr/>
            <p:nvPr/>
          </p:nvSpPr>
          <p:spPr>
            <a:xfrm>
              <a:off x="4370283" y="1059516"/>
              <a:ext cx="745394" cy="274544"/>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1" name="Google Shape;1191;p31"/>
            <p:cNvSpPr/>
            <p:nvPr/>
          </p:nvSpPr>
          <p:spPr>
            <a:xfrm>
              <a:off x="7075162" y="1632533"/>
              <a:ext cx="564855" cy="564634"/>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2" name="Google Shape;1192;p31"/>
            <p:cNvSpPr/>
            <p:nvPr/>
          </p:nvSpPr>
          <p:spPr>
            <a:xfrm>
              <a:off x="4064930" y="526039"/>
              <a:ext cx="4094549" cy="1849566"/>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3" name="Google Shape;1193;p31"/>
            <p:cNvSpPr/>
            <p:nvPr/>
          </p:nvSpPr>
          <p:spPr>
            <a:xfrm>
              <a:off x="4475295" y="1577289"/>
              <a:ext cx="617768" cy="617560"/>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4" name="Google Shape;1194;p31"/>
            <p:cNvSpPr/>
            <p:nvPr/>
          </p:nvSpPr>
          <p:spPr>
            <a:xfrm>
              <a:off x="4560155" y="1662025"/>
              <a:ext cx="447838" cy="447847"/>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5" name="Google Shape;1195;p31"/>
            <p:cNvSpPr/>
            <p:nvPr/>
          </p:nvSpPr>
          <p:spPr>
            <a:xfrm>
              <a:off x="4550197" y="1647274"/>
              <a:ext cx="475426" cy="475426"/>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6" name="Google Shape;1196;p31"/>
            <p:cNvSpPr/>
            <p:nvPr/>
          </p:nvSpPr>
          <p:spPr>
            <a:xfrm>
              <a:off x="3902164" y="2940199"/>
              <a:ext cx="4389595" cy="26032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31"/>
            <p:cNvSpPr/>
            <p:nvPr/>
          </p:nvSpPr>
          <p:spPr>
            <a:xfrm>
              <a:off x="4352964" y="1041548"/>
              <a:ext cx="793820" cy="322929"/>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31"/>
            <p:cNvSpPr/>
            <p:nvPr/>
          </p:nvSpPr>
          <p:spPr>
            <a:xfrm>
              <a:off x="3907702" y="3167705"/>
              <a:ext cx="4386395" cy="1052921"/>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31"/>
            <p:cNvSpPr/>
            <p:nvPr/>
          </p:nvSpPr>
          <p:spPr>
            <a:xfrm>
              <a:off x="4646242" y="1761293"/>
              <a:ext cx="170210" cy="125126"/>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0" name="Google Shape;1200;p31"/>
            <p:cNvSpPr/>
            <p:nvPr/>
          </p:nvSpPr>
          <p:spPr>
            <a:xfrm>
              <a:off x="4268045" y="3471058"/>
              <a:ext cx="3688294" cy="485032"/>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1" name="Google Shape;1201;p31"/>
            <p:cNvSpPr/>
            <p:nvPr/>
          </p:nvSpPr>
          <p:spPr>
            <a:xfrm>
              <a:off x="4393320" y="1081612"/>
              <a:ext cx="697469" cy="229372"/>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2" name="Google Shape;1202;p31"/>
            <p:cNvSpPr/>
            <p:nvPr/>
          </p:nvSpPr>
          <p:spPr>
            <a:xfrm>
              <a:off x="4585382" y="1679936"/>
              <a:ext cx="341741" cy="173081"/>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3" name="Google Shape;1203;p31"/>
            <p:cNvSpPr/>
            <p:nvPr/>
          </p:nvSpPr>
          <p:spPr>
            <a:xfrm>
              <a:off x="7268438" y="1900623"/>
              <a:ext cx="271395" cy="199450"/>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4" name="Google Shape;1204;p31"/>
            <p:cNvSpPr/>
            <p:nvPr/>
          </p:nvSpPr>
          <p:spPr>
            <a:xfrm>
              <a:off x="7175946" y="1730303"/>
              <a:ext cx="224113" cy="2417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5" name="Google Shape;1205;p31"/>
            <p:cNvSpPr/>
            <p:nvPr/>
          </p:nvSpPr>
          <p:spPr>
            <a:xfrm>
              <a:off x="4683862" y="1890030"/>
              <a:ext cx="306401" cy="200406"/>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31"/>
            <p:cNvSpPr/>
            <p:nvPr/>
          </p:nvSpPr>
          <p:spPr>
            <a:xfrm>
              <a:off x="7068871" y="695516"/>
              <a:ext cx="744448" cy="697065"/>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7" name="Google Shape;1207;p31"/>
            <p:cNvSpPr/>
            <p:nvPr/>
          </p:nvSpPr>
          <p:spPr>
            <a:xfrm>
              <a:off x="6996379" y="626592"/>
              <a:ext cx="884536" cy="838529"/>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31"/>
            <p:cNvSpPr/>
            <p:nvPr/>
          </p:nvSpPr>
          <p:spPr>
            <a:xfrm>
              <a:off x="7733657" y="664989"/>
              <a:ext cx="112613" cy="759242"/>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09" name="Google Shape;1209;p31"/>
            <p:cNvGrpSpPr/>
            <p:nvPr/>
          </p:nvGrpSpPr>
          <p:grpSpPr>
            <a:xfrm>
              <a:off x="7217004" y="819943"/>
              <a:ext cx="447801" cy="447394"/>
              <a:chOff x="3567106" y="1472347"/>
              <a:chExt cx="262486" cy="262278"/>
            </a:xfrm>
          </p:grpSpPr>
          <p:sp>
            <p:nvSpPr>
              <p:cNvPr id="1210" name="Google Shape;1210;p31"/>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31"/>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2" name="Google Shape;1212;p31"/>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13" name="Google Shape;1213;p31"/>
            <p:cNvSpPr/>
            <p:nvPr/>
          </p:nvSpPr>
          <p:spPr>
            <a:xfrm>
              <a:off x="7666034" y="1235591"/>
              <a:ext cx="114015" cy="120809"/>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31"/>
            <p:cNvSpPr/>
            <p:nvPr/>
          </p:nvSpPr>
          <p:spPr>
            <a:xfrm>
              <a:off x="7034504" y="661753"/>
              <a:ext cx="134145" cy="114590"/>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5" name="Google Shape;1215;p31"/>
            <p:cNvSpPr/>
            <p:nvPr/>
          </p:nvSpPr>
          <p:spPr>
            <a:xfrm>
              <a:off x="7037955" y="1302727"/>
              <a:ext cx="113598" cy="121670"/>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6" name="Google Shape;1216;p31"/>
            <p:cNvSpPr/>
            <p:nvPr/>
          </p:nvSpPr>
          <p:spPr>
            <a:xfrm>
              <a:off x="7023726" y="644774"/>
              <a:ext cx="825354" cy="797056"/>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31"/>
            <p:cNvSpPr/>
            <p:nvPr/>
          </p:nvSpPr>
          <p:spPr>
            <a:xfrm>
              <a:off x="5379574" y="682112"/>
              <a:ext cx="1442182" cy="1442182"/>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31"/>
            <p:cNvSpPr/>
            <p:nvPr/>
          </p:nvSpPr>
          <p:spPr>
            <a:xfrm>
              <a:off x="5352094" y="652826"/>
              <a:ext cx="1497134" cy="1497134"/>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9" name="Google Shape;1219;p31"/>
            <p:cNvSpPr/>
            <p:nvPr/>
          </p:nvSpPr>
          <p:spPr>
            <a:xfrm>
              <a:off x="5447514" y="750042"/>
              <a:ext cx="1306186" cy="1306185"/>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0" name="Google Shape;1220;p31"/>
            <p:cNvSpPr/>
            <p:nvPr/>
          </p:nvSpPr>
          <p:spPr>
            <a:xfrm>
              <a:off x="5439013" y="737831"/>
              <a:ext cx="1326915" cy="1326922"/>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31"/>
            <p:cNvSpPr/>
            <p:nvPr/>
          </p:nvSpPr>
          <p:spPr>
            <a:xfrm>
              <a:off x="5508810" y="811430"/>
              <a:ext cx="1183487" cy="1183274"/>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31"/>
            <p:cNvSpPr/>
            <p:nvPr/>
          </p:nvSpPr>
          <p:spPr>
            <a:xfrm>
              <a:off x="5573340" y="875948"/>
              <a:ext cx="1054320" cy="1054106"/>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31"/>
            <p:cNvSpPr/>
            <p:nvPr/>
          </p:nvSpPr>
          <p:spPr>
            <a:xfrm>
              <a:off x="5643256" y="945653"/>
              <a:ext cx="914356" cy="914569"/>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4" name="Google Shape;1224;p31"/>
            <p:cNvSpPr/>
            <p:nvPr/>
          </p:nvSpPr>
          <p:spPr>
            <a:xfrm>
              <a:off x="5728502" y="1031107"/>
              <a:ext cx="743493" cy="743493"/>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5" name="Google Shape;1225;p31"/>
            <p:cNvSpPr/>
            <p:nvPr/>
          </p:nvSpPr>
          <p:spPr>
            <a:xfrm>
              <a:off x="5818577" y="1121085"/>
              <a:ext cx="563383" cy="563383"/>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6" name="Google Shape;1226;p31"/>
            <p:cNvSpPr/>
            <p:nvPr/>
          </p:nvSpPr>
          <p:spPr>
            <a:xfrm>
              <a:off x="5867699" y="1170080"/>
              <a:ext cx="465063" cy="465278"/>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7" name="Google Shape;1227;p31"/>
            <p:cNvSpPr/>
            <p:nvPr/>
          </p:nvSpPr>
          <p:spPr>
            <a:xfrm>
              <a:off x="5908722" y="1219816"/>
              <a:ext cx="150520" cy="141449"/>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8" name="Google Shape;1228;p31"/>
            <p:cNvSpPr/>
            <p:nvPr/>
          </p:nvSpPr>
          <p:spPr>
            <a:xfrm>
              <a:off x="6074918" y="1371685"/>
              <a:ext cx="55297" cy="55297"/>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9" name="Google Shape;1229;p31"/>
            <p:cNvSpPr/>
            <p:nvPr/>
          </p:nvSpPr>
          <p:spPr>
            <a:xfrm>
              <a:off x="5573322" y="917868"/>
              <a:ext cx="2555223" cy="1467101"/>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31"/>
            <p:cNvSpPr/>
            <p:nvPr/>
          </p:nvSpPr>
          <p:spPr>
            <a:xfrm>
              <a:off x="3861287" y="473926"/>
              <a:ext cx="4469429" cy="3797813"/>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1" name="Google Shape;1231;p31"/>
            <p:cNvSpPr/>
            <p:nvPr/>
          </p:nvSpPr>
          <p:spPr>
            <a:xfrm>
              <a:off x="4205014" y="3407672"/>
              <a:ext cx="3814343" cy="596602"/>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31"/>
            <p:cNvSpPr/>
            <p:nvPr/>
          </p:nvSpPr>
          <p:spPr>
            <a:xfrm>
              <a:off x="4408128" y="3638660"/>
              <a:ext cx="3385885" cy="243481"/>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33" name="Google Shape;1233;p31"/>
          <p:cNvSpPr/>
          <p:nvPr/>
        </p:nvSpPr>
        <p:spPr>
          <a:xfrm>
            <a:off x="563977" y="4952724"/>
            <a:ext cx="1306500" cy="10242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grpSp>
        <p:nvGrpSpPr>
          <p:cNvPr id="1234" name="Google Shape;1234;p31"/>
          <p:cNvGrpSpPr/>
          <p:nvPr/>
        </p:nvGrpSpPr>
        <p:grpSpPr>
          <a:xfrm rot="417203">
            <a:off x="9035757" y="2640754"/>
            <a:ext cx="2489075" cy="2664118"/>
            <a:chOff x="935325" y="1319619"/>
            <a:chExt cx="2568900" cy="2749557"/>
          </a:xfrm>
        </p:grpSpPr>
        <p:sp>
          <p:nvSpPr>
            <p:cNvPr id="1235" name="Google Shape;1235;p31"/>
            <p:cNvSpPr/>
            <p:nvPr/>
          </p:nvSpPr>
          <p:spPr>
            <a:xfrm>
              <a:off x="2089379" y="1333136"/>
              <a:ext cx="260700" cy="695700"/>
            </a:xfrm>
            <a:prstGeom prst="rec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236" name="Google Shape;1236;p31"/>
            <p:cNvSpPr/>
            <p:nvPr/>
          </p:nvSpPr>
          <p:spPr>
            <a:xfrm>
              <a:off x="935325" y="1690476"/>
              <a:ext cx="2568900" cy="2378700"/>
            </a:xfrm>
            <a:prstGeom prst="foldedCorner">
              <a:avLst>
                <a:gd fmla="val 16667"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237" name="Google Shape;1237;p31"/>
            <p:cNvSpPr/>
            <p:nvPr/>
          </p:nvSpPr>
          <p:spPr>
            <a:xfrm rot="-427991">
              <a:off x="1991139" y="1333126"/>
              <a:ext cx="260919" cy="695686"/>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238" name="Google Shape;1238;p31"/>
          <p:cNvSpPr txBox="1"/>
          <p:nvPr/>
        </p:nvSpPr>
        <p:spPr>
          <a:xfrm rot="333195">
            <a:off x="9021043" y="3636096"/>
            <a:ext cx="2489383" cy="701414"/>
          </a:xfrm>
          <a:prstGeom prst="rect">
            <a:avLst/>
          </a:prstGeom>
          <a:noFill/>
          <a:ln>
            <a:noFill/>
          </a:ln>
        </p:spPr>
        <p:txBody>
          <a:bodyPr anchorCtr="0" anchor="t" bIns="121900" lIns="121900" spcFirstLastPara="1" rIns="121900" wrap="square" tIns="121900">
            <a:noAutofit/>
          </a:bodyPr>
          <a:lstStyle/>
          <a:p>
            <a:pPr indent="0" lvl="0" marL="0" rtl="0" algn="ctr">
              <a:lnSpc>
                <a:spcPct val="60000"/>
              </a:lnSpc>
              <a:spcBef>
                <a:spcPts val="0"/>
              </a:spcBef>
              <a:spcAft>
                <a:spcPts val="0"/>
              </a:spcAft>
              <a:buNone/>
            </a:pPr>
            <a:r>
              <a:rPr lang="en" sz="6300">
                <a:solidFill>
                  <a:schemeClr val="dk1"/>
                </a:solidFill>
                <a:latin typeface="Titan One"/>
                <a:ea typeface="Titan One"/>
                <a:cs typeface="Titan One"/>
                <a:sym typeface="Titan One"/>
              </a:rPr>
              <a:t>Cats</a:t>
            </a:r>
            <a:endParaRPr sz="6300">
              <a:solidFill>
                <a:schemeClr val="dk1"/>
              </a:solidFill>
              <a:latin typeface="Titan One"/>
              <a:ea typeface="Titan One"/>
              <a:cs typeface="Titan One"/>
              <a:sym typeface="Titan One"/>
            </a:endParaRPr>
          </a:p>
        </p:txBody>
      </p:sp>
      <p:sp>
        <p:nvSpPr>
          <p:cNvPr id="1239" name="Google Shape;1239;p31"/>
          <p:cNvSpPr/>
          <p:nvPr/>
        </p:nvSpPr>
        <p:spPr>
          <a:xfrm>
            <a:off x="1396399" y="3578750"/>
            <a:ext cx="1905000" cy="14841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1240" name="Google Shape;1240;p31"/>
          <p:cNvSpPr/>
          <p:nvPr/>
        </p:nvSpPr>
        <p:spPr>
          <a:xfrm>
            <a:off x="4009200" y="3736875"/>
            <a:ext cx="4173600" cy="2844600"/>
          </a:xfrm>
          <a:prstGeom prst="trapezoid">
            <a:avLst>
              <a:gd fmla="val 19752" name="adj"/>
            </a:avLst>
          </a:prstGeom>
          <a:solidFill>
            <a:schemeClr val="lt2"/>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pic>
        <p:nvPicPr>
          <p:cNvPr id="1241" name="Google Shape;1241;p31"/>
          <p:cNvPicPr preferRelativeResize="0"/>
          <p:nvPr/>
        </p:nvPicPr>
        <p:blipFill rotWithShape="1">
          <a:blip r:embed="rId3">
            <a:alphaModFix/>
          </a:blip>
          <a:srcRect b="5099" l="0" r="0" t="13691"/>
          <a:stretch/>
        </p:blipFill>
        <p:spPr>
          <a:xfrm flipH="1">
            <a:off x="4513638" y="3779875"/>
            <a:ext cx="3164700" cy="2065500"/>
          </a:xfrm>
          <a:prstGeom prst="trapezoid">
            <a:avLst>
              <a:gd fmla="val 13992" name="adj"/>
            </a:avLst>
          </a:prstGeom>
          <a:noFill/>
          <a:ln cap="flat" cmpd="sng" w="38100">
            <a:solidFill>
              <a:schemeClr val="accent6"/>
            </a:solidFill>
            <a:prstDash val="solid"/>
            <a:round/>
            <a:headEnd len="sm" w="sm" type="none"/>
            <a:tailEnd len="sm" w="sm" type="none"/>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45" name="Shape 1245"/>
        <p:cNvGrpSpPr/>
        <p:nvPr/>
      </p:nvGrpSpPr>
      <p:grpSpPr>
        <a:xfrm>
          <a:off x="0" y="0"/>
          <a:ext cx="0" cy="0"/>
          <a:chOff x="0" y="0"/>
          <a:chExt cx="0" cy="0"/>
        </a:xfrm>
      </p:grpSpPr>
      <p:sp>
        <p:nvSpPr>
          <p:cNvPr id="1246" name="Google Shape;1246;p32"/>
          <p:cNvSpPr/>
          <p:nvPr/>
        </p:nvSpPr>
        <p:spPr>
          <a:xfrm>
            <a:off x="6692250" y="798606"/>
            <a:ext cx="4993800" cy="5801400"/>
          </a:xfrm>
          <a:prstGeom prst="rect">
            <a:avLst/>
          </a:prstGeom>
          <a:solidFill>
            <a:schemeClr val="lt2"/>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pic>
        <p:nvPicPr>
          <p:cNvPr id="1247" name="Google Shape;1247;p32"/>
          <p:cNvPicPr preferRelativeResize="0"/>
          <p:nvPr/>
        </p:nvPicPr>
        <p:blipFill rotWithShape="1">
          <a:blip r:embed="rId3">
            <a:alphaModFix/>
          </a:blip>
          <a:srcRect b="5092" l="0" r="0" t="20011"/>
          <a:stretch/>
        </p:blipFill>
        <p:spPr>
          <a:xfrm flipH="1">
            <a:off x="7059600" y="1287100"/>
            <a:ext cx="4258800" cy="4292700"/>
          </a:xfrm>
          <a:prstGeom prst="rect">
            <a:avLst/>
          </a:prstGeom>
          <a:noFill/>
          <a:ln cap="flat" cmpd="sng" w="38100">
            <a:solidFill>
              <a:schemeClr val="accent6"/>
            </a:solidFill>
            <a:prstDash val="solid"/>
            <a:round/>
            <a:headEnd len="sm" w="sm" type="none"/>
            <a:tailEnd len="sm" w="sm" type="none"/>
          </a:ln>
        </p:spPr>
      </p:pic>
      <p:sp>
        <p:nvSpPr>
          <p:cNvPr id="1248" name="Google Shape;1248;p32"/>
          <p:cNvSpPr/>
          <p:nvPr/>
        </p:nvSpPr>
        <p:spPr>
          <a:xfrm>
            <a:off x="9110762" y="187140"/>
            <a:ext cx="339600" cy="905700"/>
          </a:xfrm>
          <a:prstGeom prst="rect">
            <a:avLst/>
          </a:prstGeom>
          <a:solidFill>
            <a:schemeClr val="dk1"/>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249" name="Google Shape;1249;p32"/>
          <p:cNvSpPr/>
          <p:nvPr/>
        </p:nvSpPr>
        <p:spPr>
          <a:xfrm rot="-426371">
            <a:off x="8982729" y="187236"/>
            <a:ext cx="339508" cy="905776"/>
          </a:xfrm>
          <a:prstGeom prst="rect">
            <a:avLst/>
          </a:prstGeom>
          <a:solidFill>
            <a:schemeClr val="accent4"/>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250" name="Google Shape;1250;p32"/>
          <p:cNvSpPr txBox="1"/>
          <p:nvPr>
            <p:ph type="title"/>
          </p:nvPr>
        </p:nvSpPr>
        <p:spPr>
          <a:xfrm>
            <a:off x="712350" y="1305650"/>
            <a:ext cx="51624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1251" name="Google Shape;1251;p32"/>
          <p:cNvSpPr txBox="1"/>
          <p:nvPr>
            <p:ph idx="1" type="body"/>
          </p:nvPr>
        </p:nvSpPr>
        <p:spPr>
          <a:xfrm>
            <a:off x="712350" y="3088750"/>
            <a:ext cx="5162400" cy="3024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5" name="Shape 1255"/>
        <p:cNvGrpSpPr/>
        <p:nvPr/>
      </p:nvGrpSpPr>
      <p:grpSpPr>
        <a:xfrm>
          <a:off x="0" y="0"/>
          <a:ext cx="0" cy="0"/>
          <a:chOff x="0" y="0"/>
          <a:chExt cx="0" cy="0"/>
        </a:xfrm>
      </p:grpSpPr>
      <p:grpSp>
        <p:nvGrpSpPr>
          <p:cNvPr id="1256" name="Google Shape;1256;p33"/>
          <p:cNvGrpSpPr/>
          <p:nvPr/>
        </p:nvGrpSpPr>
        <p:grpSpPr>
          <a:xfrm>
            <a:off x="232279" y="1043230"/>
            <a:ext cx="3245252" cy="2900653"/>
            <a:chOff x="3861287" y="276899"/>
            <a:chExt cx="4469429" cy="3994840"/>
          </a:xfrm>
        </p:grpSpPr>
        <p:sp>
          <p:nvSpPr>
            <p:cNvPr id="1257" name="Google Shape;1257;p33"/>
            <p:cNvSpPr/>
            <p:nvPr/>
          </p:nvSpPr>
          <p:spPr>
            <a:xfrm>
              <a:off x="3892634" y="520227"/>
              <a:ext cx="4401491" cy="3697138"/>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33"/>
            <p:cNvSpPr/>
            <p:nvPr/>
          </p:nvSpPr>
          <p:spPr>
            <a:xfrm>
              <a:off x="5216163" y="329268"/>
              <a:ext cx="1713353" cy="161786"/>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59" name="Google Shape;1259;p33"/>
            <p:cNvGrpSpPr/>
            <p:nvPr/>
          </p:nvGrpSpPr>
          <p:grpSpPr>
            <a:xfrm>
              <a:off x="7010025" y="643219"/>
              <a:ext cx="855326" cy="809251"/>
              <a:chOff x="5400975" y="2341085"/>
              <a:chExt cx="746423" cy="706276"/>
            </a:xfrm>
          </p:grpSpPr>
          <p:sp>
            <p:nvSpPr>
              <p:cNvPr id="1260" name="Google Shape;1260;p33"/>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1" name="Google Shape;1261;p33"/>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62" name="Google Shape;1262;p33"/>
            <p:cNvSpPr/>
            <p:nvPr/>
          </p:nvSpPr>
          <p:spPr>
            <a:xfrm>
              <a:off x="5236585" y="337260"/>
              <a:ext cx="1713353" cy="147323"/>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33"/>
            <p:cNvSpPr/>
            <p:nvPr/>
          </p:nvSpPr>
          <p:spPr>
            <a:xfrm>
              <a:off x="5184231" y="276899"/>
              <a:ext cx="1809040" cy="266553"/>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64" name="Google Shape;1264;p33"/>
            <p:cNvGrpSpPr/>
            <p:nvPr/>
          </p:nvGrpSpPr>
          <p:grpSpPr>
            <a:xfrm>
              <a:off x="3892690" y="2377100"/>
              <a:ext cx="4394794" cy="604655"/>
              <a:chOff x="1618505" y="2385207"/>
              <a:chExt cx="2576081" cy="354470"/>
            </a:xfrm>
          </p:grpSpPr>
          <p:sp>
            <p:nvSpPr>
              <p:cNvPr id="1265" name="Google Shape;1265;p33"/>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33"/>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7" name="Google Shape;1267;p33"/>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8" name="Google Shape;1268;p33"/>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69" name="Google Shape;1269;p33"/>
            <p:cNvSpPr/>
            <p:nvPr/>
          </p:nvSpPr>
          <p:spPr>
            <a:xfrm>
              <a:off x="5789654" y="2052938"/>
              <a:ext cx="216904" cy="1139285"/>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0" name="Google Shape;1270;p33"/>
            <p:cNvSpPr/>
            <p:nvPr/>
          </p:nvSpPr>
          <p:spPr>
            <a:xfrm>
              <a:off x="6199523" y="2052938"/>
              <a:ext cx="218299" cy="1139859"/>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1" name="Google Shape;1271;p33"/>
            <p:cNvSpPr/>
            <p:nvPr/>
          </p:nvSpPr>
          <p:spPr>
            <a:xfrm>
              <a:off x="6005044" y="2081614"/>
              <a:ext cx="196048" cy="1110848"/>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2" name="Google Shape;1272;p33"/>
            <p:cNvSpPr/>
            <p:nvPr/>
          </p:nvSpPr>
          <p:spPr>
            <a:xfrm>
              <a:off x="7152750" y="1709997"/>
              <a:ext cx="409484" cy="409482"/>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3" name="Google Shape;1273;p33"/>
            <p:cNvSpPr/>
            <p:nvPr/>
          </p:nvSpPr>
          <p:spPr>
            <a:xfrm>
              <a:off x="7136969" y="1697001"/>
              <a:ext cx="437193" cy="437193"/>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4" name="Google Shape;1274;p33"/>
            <p:cNvSpPr/>
            <p:nvPr/>
          </p:nvSpPr>
          <p:spPr>
            <a:xfrm>
              <a:off x="4370283" y="1059516"/>
              <a:ext cx="745394" cy="274544"/>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33"/>
            <p:cNvSpPr/>
            <p:nvPr/>
          </p:nvSpPr>
          <p:spPr>
            <a:xfrm>
              <a:off x="7075162" y="1632533"/>
              <a:ext cx="564855" cy="564634"/>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33"/>
            <p:cNvSpPr/>
            <p:nvPr/>
          </p:nvSpPr>
          <p:spPr>
            <a:xfrm>
              <a:off x="4064930" y="526039"/>
              <a:ext cx="4094549" cy="1849566"/>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33"/>
            <p:cNvSpPr/>
            <p:nvPr/>
          </p:nvSpPr>
          <p:spPr>
            <a:xfrm>
              <a:off x="4475295" y="1577289"/>
              <a:ext cx="617768" cy="617560"/>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8" name="Google Shape;1278;p33"/>
            <p:cNvSpPr/>
            <p:nvPr/>
          </p:nvSpPr>
          <p:spPr>
            <a:xfrm>
              <a:off x="4560155" y="1662025"/>
              <a:ext cx="447838" cy="447847"/>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9" name="Google Shape;1279;p33"/>
            <p:cNvSpPr/>
            <p:nvPr/>
          </p:nvSpPr>
          <p:spPr>
            <a:xfrm>
              <a:off x="4550197" y="1647274"/>
              <a:ext cx="475426" cy="475426"/>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33"/>
            <p:cNvSpPr/>
            <p:nvPr/>
          </p:nvSpPr>
          <p:spPr>
            <a:xfrm>
              <a:off x="3902164" y="2940199"/>
              <a:ext cx="4389595" cy="26032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33"/>
            <p:cNvSpPr/>
            <p:nvPr/>
          </p:nvSpPr>
          <p:spPr>
            <a:xfrm>
              <a:off x="4352964" y="1041548"/>
              <a:ext cx="793820" cy="322929"/>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33"/>
            <p:cNvSpPr/>
            <p:nvPr/>
          </p:nvSpPr>
          <p:spPr>
            <a:xfrm>
              <a:off x="3907702" y="3167705"/>
              <a:ext cx="4386395" cy="1052921"/>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33"/>
            <p:cNvSpPr/>
            <p:nvPr/>
          </p:nvSpPr>
          <p:spPr>
            <a:xfrm>
              <a:off x="4646242" y="1761293"/>
              <a:ext cx="170210" cy="125126"/>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4" name="Google Shape;1284;p33"/>
            <p:cNvSpPr/>
            <p:nvPr/>
          </p:nvSpPr>
          <p:spPr>
            <a:xfrm>
              <a:off x="4268045" y="3471058"/>
              <a:ext cx="3688294" cy="485032"/>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33"/>
            <p:cNvSpPr/>
            <p:nvPr/>
          </p:nvSpPr>
          <p:spPr>
            <a:xfrm>
              <a:off x="4393320" y="1081612"/>
              <a:ext cx="697469" cy="229372"/>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33"/>
            <p:cNvSpPr/>
            <p:nvPr/>
          </p:nvSpPr>
          <p:spPr>
            <a:xfrm>
              <a:off x="4585382" y="1679936"/>
              <a:ext cx="341741" cy="173081"/>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33"/>
            <p:cNvSpPr/>
            <p:nvPr/>
          </p:nvSpPr>
          <p:spPr>
            <a:xfrm>
              <a:off x="7268438" y="1900623"/>
              <a:ext cx="271395" cy="199450"/>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33"/>
            <p:cNvSpPr/>
            <p:nvPr/>
          </p:nvSpPr>
          <p:spPr>
            <a:xfrm>
              <a:off x="7175946" y="1730303"/>
              <a:ext cx="224113" cy="2417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33"/>
            <p:cNvSpPr/>
            <p:nvPr/>
          </p:nvSpPr>
          <p:spPr>
            <a:xfrm>
              <a:off x="4683862" y="1890030"/>
              <a:ext cx="306401" cy="200406"/>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33"/>
            <p:cNvSpPr/>
            <p:nvPr/>
          </p:nvSpPr>
          <p:spPr>
            <a:xfrm>
              <a:off x="7068871" y="695516"/>
              <a:ext cx="744448" cy="697065"/>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33"/>
            <p:cNvSpPr/>
            <p:nvPr/>
          </p:nvSpPr>
          <p:spPr>
            <a:xfrm>
              <a:off x="6996379" y="626592"/>
              <a:ext cx="884536" cy="838529"/>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33"/>
            <p:cNvSpPr/>
            <p:nvPr/>
          </p:nvSpPr>
          <p:spPr>
            <a:xfrm>
              <a:off x="7733657" y="664989"/>
              <a:ext cx="112613" cy="759242"/>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93" name="Google Shape;1293;p33"/>
            <p:cNvGrpSpPr/>
            <p:nvPr/>
          </p:nvGrpSpPr>
          <p:grpSpPr>
            <a:xfrm>
              <a:off x="7217004" y="819943"/>
              <a:ext cx="447801" cy="447394"/>
              <a:chOff x="3567106" y="1472347"/>
              <a:chExt cx="262486" cy="262278"/>
            </a:xfrm>
          </p:grpSpPr>
          <p:sp>
            <p:nvSpPr>
              <p:cNvPr id="1294" name="Google Shape;1294;p33"/>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33"/>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33"/>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97" name="Google Shape;1297;p33"/>
            <p:cNvSpPr/>
            <p:nvPr/>
          </p:nvSpPr>
          <p:spPr>
            <a:xfrm>
              <a:off x="7666034" y="1235591"/>
              <a:ext cx="114015" cy="120809"/>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33"/>
            <p:cNvSpPr/>
            <p:nvPr/>
          </p:nvSpPr>
          <p:spPr>
            <a:xfrm>
              <a:off x="7034504" y="661753"/>
              <a:ext cx="134145" cy="114590"/>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33"/>
            <p:cNvSpPr/>
            <p:nvPr/>
          </p:nvSpPr>
          <p:spPr>
            <a:xfrm>
              <a:off x="7037955" y="1302727"/>
              <a:ext cx="113598" cy="121670"/>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33"/>
            <p:cNvSpPr/>
            <p:nvPr/>
          </p:nvSpPr>
          <p:spPr>
            <a:xfrm>
              <a:off x="7023726" y="644774"/>
              <a:ext cx="825354" cy="797056"/>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33"/>
            <p:cNvSpPr/>
            <p:nvPr/>
          </p:nvSpPr>
          <p:spPr>
            <a:xfrm>
              <a:off x="5379574" y="682112"/>
              <a:ext cx="1442182" cy="1442182"/>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33"/>
            <p:cNvSpPr/>
            <p:nvPr/>
          </p:nvSpPr>
          <p:spPr>
            <a:xfrm>
              <a:off x="5352094" y="652826"/>
              <a:ext cx="1497134" cy="1497134"/>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33"/>
            <p:cNvSpPr/>
            <p:nvPr/>
          </p:nvSpPr>
          <p:spPr>
            <a:xfrm>
              <a:off x="5447514" y="750042"/>
              <a:ext cx="1306186" cy="1306185"/>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33"/>
            <p:cNvSpPr/>
            <p:nvPr/>
          </p:nvSpPr>
          <p:spPr>
            <a:xfrm>
              <a:off x="5439013" y="737831"/>
              <a:ext cx="1326915" cy="1326922"/>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33"/>
            <p:cNvSpPr/>
            <p:nvPr/>
          </p:nvSpPr>
          <p:spPr>
            <a:xfrm>
              <a:off x="5508810" y="811430"/>
              <a:ext cx="1183487" cy="1183274"/>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33"/>
            <p:cNvSpPr/>
            <p:nvPr/>
          </p:nvSpPr>
          <p:spPr>
            <a:xfrm>
              <a:off x="5573340" y="875948"/>
              <a:ext cx="1054320" cy="1054106"/>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33"/>
            <p:cNvSpPr/>
            <p:nvPr/>
          </p:nvSpPr>
          <p:spPr>
            <a:xfrm>
              <a:off x="5643256" y="945653"/>
              <a:ext cx="914356" cy="914569"/>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33"/>
            <p:cNvSpPr/>
            <p:nvPr/>
          </p:nvSpPr>
          <p:spPr>
            <a:xfrm>
              <a:off x="5728502" y="1031107"/>
              <a:ext cx="743493" cy="743493"/>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33"/>
            <p:cNvSpPr/>
            <p:nvPr/>
          </p:nvSpPr>
          <p:spPr>
            <a:xfrm>
              <a:off x="5818577" y="1121085"/>
              <a:ext cx="563383" cy="563383"/>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33"/>
            <p:cNvSpPr/>
            <p:nvPr/>
          </p:nvSpPr>
          <p:spPr>
            <a:xfrm>
              <a:off x="5867699" y="1170080"/>
              <a:ext cx="465063" cy="465278"/>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33"/>
            <p:cNvSpPr/>
            <p:nvPr/>
          </p:nvSpPr>
          <p:spPr>
            <a:xfrm>
              <a:off x="5908722" y="1219816"/>
              <a:ext cx="150520" cy="141449"/>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33"/>
            <p:cNvSpPr/>
            <p:nvPr/>
          </p:nvSpPr>
          <p:spPr>
            <a:xfrm>
              <a:off x="6074918" y="1371685"/>
              <a:ext cx="55297" cy="55297"/>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33"/>
            <p:cNvSpPr/>
            <p:nvPr/>
          </p:nvSpPr>
          <p:spPr>
            <a:xfrm>
              <a:off x="5573322" y="917868"/>
              <a:ext cx="2555223" cy="1467101"/>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4" name="Google Shape;1314;p33"/>
            <p:cNvSpPr/>
            <p:nvPr/>
          </p:nvSpPr>
          <p:spPr>
            <a:xfrm>
              <a:off x="3861287" y="473926"/>
              <a:ext cx="4469429" cy="3797813"/>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5" name="Google Shape;1315;p33"/>
            <p:cNvSpPr/>
            <p:nvPr/>
          </p:nvSpPr>
          <p:spPr>
            <a:xfrm>
              <a:off x="4205014" y="3407672"/>
              <a:ext cx="3814343" cy="596602"/>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6" name="Google Shape;1316;p33"/>
            <p:cNvSpPr/>
            <p:nvPr/>
          </p:nvSpPr>
          <p:spPr>
            <a:xfrm>
              <a:off x="4408128" y="3638660"/>
              <a:ext cx="3385885" cy="243481"/>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17" name="Google Shape;1317;p33"/>
          <p:cNvSpPr/>
          <p:nvPr/>
        </p:nvSpPr>
        <p:spPr>
          <a:xfrm>
            <a:off x="339834" y="3555665"/>
            <a:ext cx="3030600" cy="2065500"/>
          </a:xfrm>
          <a:prstGeom prst="trapezoid">
            <a:avLst>
              <a:gd fmla="val 19752" name="adj"/>
            </a:avLst>
          </a:prstGeom>
          <a:solidFill>
            <a:schemeClr val="lt2"/>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318" name="Google Shape;1318;p33"/>
          <p:cNvSpPr/>
          <p:nvPr/>
        </p:nvSpPr>
        <p:spPr>
          <a:xfrm>
            <a:off x="8036845" y="3521550"/>
            <a:ext cx="1133113" cy="1207750"/>
          </a:xfrm>
          <a:prstGeom prst="rect">
            <a:avLst/>
          </a:prstGeom>
        </p:spPr>
        <p:txBody>
          <a:bodyPr>
            <a:prstTxWarp prst="textPlain"/>
          </a:bodyPr>
          <a:lstStyle/>
          <a:p>
            <a:pPr lvl="0" algn="ctr"/>
            <a:r>
              <a:rPr b="0" i="1">
                <a:ln>
                  <a:noFill/>
                </a:ln>
                <a:solidFill>
                  <a:schemeClr val="accent2"/>
                </a:solidFill>
                <a:latin typeface="Titan One"/>
              </a:rPr>
              <a:t>4</a:t>
            </a:r>
          </a:p>
        </p:txBody>
      </p:sp>
      <p:sp>
        <p:nvSpPr>
          <p:cNvPr id="1319" name="Google Shape;1319;p33"/>
          <p:cNvSpPr/>
          <p:nvPr/>
        </p:nvSpPr>
        <p:spPr>
          <a:xfrm>
            <a:off x="3998245" y="3521550"/>
            <a:ext cx="1136506" cy="1238283"/>
          </a:xfrm>
          <a:prstGeom prst="rect">
            <a:avLst/>
          </a:prstGeom>
        </p:spPr>
        <p:txBody>
          <a:bodyPr>
            <a:prstTxWarp prst="textPlain"/>
          </a:bodyPr>
          <a:lstStyle/>
          <a:p>
            <a:pPr lvl="0" algn="ctr"/>
            <a:r>
              <a:rPr b="0" i="1">
                <a:ln>
                  <a:noFill/>
                </a:ln>
                <a:solidFill>
                  <a:schemeClr val="accent2"/>
                </a:solidFill>
                <a:latin typeface="Titan One"/>
              </a:rPr>
              <a:t>3</a:t>
            </a:r>
          </a:p>
        </p:txBody>
      </p:sp>
      <p:sp>
        <p:nvSpPr>
          <p:cNvPr id="1320" name="Google Shape;1320;p33"/>
          <p:cNvSpPr/>
          <p:nvPr/>
        </p:nvSpPr>
        <p:spPr>
          <a:xfrm>
            <a:off x="8036845" y="1311750"/>
            <a:ext cx="1136506" cy="1223016"/>
          </a:xfrm>
          <a:prstGeom prst="rect">
            <a:avLst/>
          </a:prstGeom>
        </p:spPr>
        <p:txBody>
          <a:bodyPr>
            <a:prstTxWarp prst="textPlain"/>
          </a:bodyPr>
          <a:lstStyle/>
          <a:p>
            <a:pPr lvl="0" algn="ctr"/>
            <a:r>
              <a:rPr b="0" i="1">
                <a:ln>
                  <a:noFill/>
                </a:ln>
                <a:solidFill>
                  <a:schemeClr val="accent2"/>
                </a:solidFill>
                <a:latin typeface="Titan One"/>
              </a:rPr>
              <a:t>2</a:t>
            </a:r>
          </a:p>
        </p:txBody>
      </p:sp>
      <p:sp>
        <p:nvSpPr>
          <p:cNvPr id="1321" name="Google Shape;1321;p33"/>
          <p:cNvSpPr/>
          <p:nvPr/>
        </p:nvSpPr>
        <p:spPr>
          <a:xfrm>
            <a:off x="3998245" y="1311750"/>
            <a:ext cx="742970" cy="1207750"/>
          </a:xfrm>
          <a:prstGeom prst="rect">
            <a:avLst/>
          </a:prstGeom>
        </p:spPr>
        <p:txBody>
          <a:bodyPr>
            <a:prstTxWarp prst="textPlain"/>
          </a:bodyPr>
          <a:lstStyle/>
          <a:p>
            <a:pPr lvl="0" algn="ctr"/>
            <a:r>
              <a:rPr b="0" i="1">
                <a:ln>
                  <a:noFill/>
                </a:ln>
                <a:solidFill>
                  <a:schemeClr val="accent2"/>
                </a:solidFill>
                <a:latin typeface="Titan One"/>
              </a:rPr>
              <a:t>1</a:t>
            </a:r>
          </a:p>
        </p:txBody>
      </p:sp>
      <p:sp>
        <p:nvSpPr>
          <p:cNvPr id="1322" name="Google Shape;1322;p33"/>
          <p:cNvSpPr txBox="1"/>
          <p:nvPr>
            <p:ph type="title"/>
          </p:nvPr>
        </p:nvSpPr>
        <p:spPr>
          <a:xfrm>
            <a:off x="552450" y="3646550"/>
            <a:ext cx="2647500" cy="18762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a:t>Add a title here.</a:t>
            </a:r>
            <a:endParaRPr/>
          </a:p>
        </p:txBody>
      </p:sp>
      <p:sp>
        <p:nvSpPr>
          <p:cNvPr id="1323" name="Google Shape;1323;p33"/>
          <p:cNvSpPr txBox="1"/>
          <p:nvPr>
            <p:ph idx="1" type="subTitle"/>
          </p:nvPr>
        </p:nvSpPr>
        <p:spPr>
          <a:xfrm>
            <a:off x="4322250" y="1646300"/>
            <a:ext cx="3608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1324" name="Google Shape;1324;p33"/>
          <p:cNvSpPr txBox="1"/>
          <p:nvPr>
            <p:ph idx="2" type="body"/>
          </p:nvPr>
        </p:nvSpPr>
        <p:spPr>
          <a:xfrm>
            <a:off x="4322283" y="2363156"/>
            <a:ext cx="36084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1325" name="Google Shape;1325;p33"/>
          <p:cNvSpPr txBox="1"/>
          <p:nvPr>
            <p:ph idx="3" type="subTitle"/>
          </p:nvPr>
        </p:nvSpPr>
        <p:spPr>
          <a:xfrm>
            <a:off x="8198456" y="1646300"/>
            <a:ext cx="3608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1326" name="Google Shape;1326;p33"/>
          <p:cNvSpPr txBox="1"/>
          <p:nvPr>
            <p:ph idx="4" type="body"/>
          </p:nvPr>
        </p:nvSpPr>
        <p:spPr>
          <a:xfrm>
            <a:off x="8198495" y="2363156"/>
            <a:ext cx="36084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1327" name="Google Shape;1327;p33"/>
          <p:cNvSpPr txBox="1"/>
          <p:nvPr>
            <p:ph idx="5" type="subTitle"/>
          </p:nvPr>
        </p:nvSpPr>
        <p:spPr>
          <a:xfrm>
            <a:off x="4322175" y="4111450"/>
            <a:ext cx="3608400" cy="717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1328" name="Google Shape;1328;p33"/>
          <p:cNvSpPr txBox="1"/>
          <p:nvPr>
            <p:ph idx="6" type="body"/>
          </p:nvPr>
        </p:nvSpPr>
        <p:spPr>
          <a:xfrm>
            <a:off x="4322220" y="4828306"/>
            <a:ext cx="36084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1329" name="Google Shape;1329;p33"/>
          <p:cNvSpPr txBox="1"/>
          <p:nvPr>
            <p:ph idx="7" type="body"/>
          </p:nvPr>
        </p:nvSpPr>
        <p:spPr>
          <a:xfrm>
            <a:off x="8198432" y="4828306"/>
            <a:ext cx="3608400" cy="12978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1330" name="Google Shape;1330;p33"/>
          <p:cNvSpPr txBox="1"/>
          <p:nvPr>
            <p:ph idx="8" type="subTitle"/>
          </p:nvPr>
        </p:nvSpPr>
        <p:spPr>
          <a:xfrm>
            <a:off x="8198394" y="4111450"/>
            <a:ext cx="3608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34" name="Shape 1334"/>
        <p:cNvGrpSpPr/>
        <p:nvPr/>
      </p:nvGrpSpPr>
      <p:grpSpPr>
        <a:xfrm>
          <a:off x="0" y="0"/>
          <a:ext cx="0" cy="0"/>
          <a:chOff x="0" y="0"/>
          <a:chExt cx="0" cy="0"/>
        </a:xfrm>
      </p:grpSpPr>
      <p:sp>
        <p:nvSpPr>
          <p:cNvPr id="1335" name="Google Shape;1335;p34"/>
          <p:cNvSpPr txBox="1"/>
          <p:nvPr>
            <p:ph type="title"/>
          </p:nvPr>
        </p:nvSpPr>
        <p:spPr>
          <a:xfrm>
            <a:off x="415650" y="1171723"/>
            <a:ext cx="11360700" cy="33687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1336" name="Google Shape;1336;p34"/>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grpSp>
        <p:nvGrpSpPr>
          <p:cNvPr id="1337" name="Google Shape;1337;p34"/>
          <p:cNvGrpSpPr/>
          <p:nvPr/>
        </p:nvGrpSpPr>
        <p:grpSpPr>
          <a:xfrm rot="1474946">
            <a:off x="10271508" y="592643"/>
            <a:ext cx="1438590" cy="1285833"/>
            <a:chOff x="3861287" y="276899"/>
            <a:chExt cx="4469429" cy="3994840"/>
          </a:xfrm>
        </p:grpSpPr>
        <p:sp>
          <p:nvSpPr>
            <p:cNvPr id="1338" name="Google Shape;1338;p34"/>
            <p:cNvSpPr/>
            <p:nvPr/>
          </p:nvSpPr>
          <p:spPr>
            <a:xfrm>
              <a:off x="3892634" y="520227"/>
              <a:ext cx="4401491" cy="3697138"/>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34"/>
            <p:cNvSpPr/>
            <p:nvPr/>
          </p:nvSpPr>
          <p:spPr>
            <a:xfrm>
              <a:off x="5216163" y="329268"/>
              <a:ext cx="1713353" cy="161786"/>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40" name="Google Shape;1340;p34"/>
            <p:cNvGrpSpPr/>
            <p:nvPr/>
          </p:nvGrpSpPr>
          <p:grpSpPr>
            <a:xfrm>
              <a:off x="7010025" y="643219"/>
              <a:ext cx="855326" cy="809251"/>
              <a:chOff x="5400975" y="2341085"/>
              <a:chExt cx="746423" cy="706276"/>
            </a:xfrm>
          </p:grpSpPr>
          <p:sp>
            <p:nvSpPr>
              <p:cNvPr id="1341" name="Google Shape;1341;p34"/>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2" name="Google Shape;1342;p34"/>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43" name="Google Shape;1343;p34"/>
            <p:cNvSpPr/>
            <p:nvPr/>
          </p:nvSpPr>
          <p:spPr>
            <a:xfrm>
              <a:off x="5236585" y="337260"/>
              <a:ext cx="1713353" cy="147323"/>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34"/>
            <p:cNvSpPr/>
            <p:nvPr/>
          </p:nvSpPr>
          <p:spPr>
            <a:xfrm>
              <a:off x="5184231" y="276899"/>
              <a:ext cx="1809040" cy="266553"/>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45" name="Google Shape;1345;p34"/>
            <p:cNvGrpSpPr/>
            <p:nvPr/>
          </p:nvGrpSpPr>
          <p:grpSpPr>
            <a:xfrm>
              <a:off x="3892690" y="2377100"/>
              <a:ext cx="4394794" cy="604655"/>
              <a:chOff x="1618505" y="2385207"/>
              <a:chExt cx="2576081" cy="354470"/>
            </a:xfrm>
          </p:grpSpPr>
          <p:sp>
            <p:nvSpPr>
              <p:cNvPr id="1346" name="Google Shape;1346;p34"/>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34"/>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34"/>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34"/>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50" name="Google Shape;1350;p34"/>
            <p:cNvSpPr/>
            <p:nvPr/>
          </p:nvSpPr>
          <p:spPr>
            <a:xfrm>
              <a:off x="5789654" y="2052938"/>
              <a:ext cx="216904" cy="1139285"/>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1" name="Google Shape;1351;p34"/>
            <p:cNvSpPr/>
            <p:nvPr/>
          </p:nvSpPr>
          <p:spPr>
            <a:xfrm>
              <a:off x="6199523" y="2052938"/>
              <a:ext cx="218299" cy="1139859"/>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34"/>
            <p:cNvSpPr/>
            <p:nvPr/>
          </p:nvSpPr>
          <p:spPr>
            <a:xfrm>
              <a:off x="6005044" y="2081614"/>
              <a:ext cx="196048" cy="1110848"/>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34"/>
            <p:cNvSpPr/>
            <p:nvPr/>
          </p:nvSpPr>
          <p:spPr>
            <a:xfrm>
              <a:off x="7152750" y="1709997"/>
              <a:ext cx="409484" cy="409482"/>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34"/>
            <p:cNvSpPr/>
            <p:nvPr/>
          </p:nvSpPr>
          <p:spPr>
            <a:xfrm>
              <a:off x="7136969" y="1697001"/>
              <a:ext cx="437193" cy="437193"/>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5" name="Google Shape;1355;p34"/>
            <p:cNvSpPr/>
            <p:nvPr/>
          </p:nvSpPr>
          <p:spPr>
            <a:xfrm>
              <a:off x="4370283" y="1059516"/>
              <a:ext cx="745394" cy="274544"/>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34"/>
            <p:cNvSpPr/>
            <p:nvPr/>
          </p:nvSpPr>
          <p:spPr>
            <a:xfrm>
              <a:off x="7075162" y="1632533"/>
              <a:ext cx="564855" cy="564634"/>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7" name="Google Shape;1357;p34"/>
            <p:cNvSpPr/>
            <p:nvPr/>
          </p:nvSpPr>
          <p:spPr>
            <a:xfrm>
              <a:off x="4064930" y="526039"/>
              <a:ext cx="4094549" cy="1849566"/>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8" name="Google Shape;1358;p34"/>
            <p:cNvSpPr/>
            <p:nvPr/>
          </p:nvSpPr>
          <p:spPr>
            <a:xfrm>
              <a:off x="4475295" y="1577289"/>
              <a:ext cx="617768" cy="617560"/>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34"/>
            <p:cNvSpPr/>
            <p:nvPr/>
          </p:nvSpPr>
          <p:spPr>
            <a:xfrm>
              <a:off x="4560155" y="1662025"/>
              <a:ext cx="447838" cy="447847"/>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0" name="Google Shape;1360;p34"/>
            <p:cNvSpPr/>
            <p:nvPr/>
          </p:nvSpPr>
          <p:spPr>
            <a:xfrm>
              <a:off x="4550197" y="1647274"/>
              <a:ext cx="475426" cy="475426"/>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1" name="Google Shape;1361;p34"/>
            <p:cNvSpPr/>
            <p:nvPr/>
          </p:nvSpPr>
          <p:spPr>
            <a:xfrm>
              <a:off x="3902164" y="2940199"/>
              <a:ext cx="4389595" cy="26032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2" name="Google Shape;1362;p34"/>
            <p:cNvSpPr/>
            <p:nvPr/>
          </p:nvSpPr>
          <p:spPr>
            <a:xfrm>
              <a:off x="4352964" y="1041548"/>
              <a:ext cx="793820" cy="322929"/>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3" name="Google Shape;1363;p34"/>
            <p:cNvSpPr/>
            <p:nvPr/>
          </p:nvSpPr>
          <p:spPr>
            <a:xfrm>
              <a:off x="3907702" y="3167705"/>
              <a:ext cx="4386395" cy="1052921"/>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4" name="Google Shape;1364;p34"/>
            <p:cNvSpPr/>
            <p:nvPr/>
          </p:nvSpPr>
          <p:spPr>
            <a:xfrm>
              <a:off x="4646242" y="1761293"/>
              <a:ext cx="170210" cy="125126"/>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34"/>
            <p:cNvSpPr/>
            <p:nvPr/>
          </p:nvSpPr>
          <p:spPr>
            <a:xfrm>
              <a:off x="4268045" y="3471058"/>
              <a:ext cx="3688294" cy="485032"/>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6" name="Google Shape;1366;p34"/>
            <p:cNvSpPr/>
            <p:nvPr/>
          </p:nvSpPr>
          <p:spPr>
            <a:xfrm>
              <a:off x="4393320" y="1081612"/>
              <a:ext cx="697469" cy="229372"/>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7" name="Google Shape;1367;p34"/>
            <p:cNvSpPr/>
            <p:nvPr/>
          </p:nvSpPr>
          <p:spPr>
            <a:xfrm>
              <a:off x="4585382" y="1679936"/>
              <a:ext cx="341741" cy="173081"/>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8" name="Google Shape;1368;p34"/>
            <p:cNvSpPr/>
            <p:nvPr/>
          </p:nvSpPr>
          <p:spPr>
            <a:xfrm>
              <a:off x="7268438" y="1900623"/>
              <a:ext cx="271395" cy="199450"/>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9" name="Google Shape;1369;p34"/>
            <p:cNvSpPr/>
            <p:nvPr/>
          </p:nvSpPr>
          <p:spPr>
            <a:xfrm>
              <a:off x="7175946" y="1730303"/>
              <a:ext cx="224113" cy="2417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0" name="Google Shape;1370;p34"/>
            <p:cNvSpPr/>
            <p:nvPr/>
          </p:nvSpPr>
          <p:spPr>
            <a:xfrm>
              <a:off x="4683862" y="1890030"/>
              <a:ext cx="306401" cy="200406"/>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1" name="Google Shape;1371;p34"/>
            <p:cNvSpPr/>
            <p:nvPr/>
          </p:nvSpPr>
          <p:spPr>
            <a:xfrm>
              <a:off x="7068871" y="695516"/>
              <a:ext cx="744448" cy="697065"/>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2" name="Google Shape;1372;p34"/>
            <p:cNvSpPr/>
            <p:nvPr/>
          </p:nvSpPr>
          <p:spPr>
            <a:xfrm>
              <a:off x="6996379" y="626592"/>
              <a:ext cx="884536" cy="838529"/>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3" name="Google Shape;1373;p34"/>
            <p:cNvSpPr/>
            <p:nvPr/>
          </p:nvSpPr>
          <p:spPr>
            <a:xfrm>
              <a:off x="7733657" y="664989"/>
              <a:ext cx="112613" cy="759242"/>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74" name="Google Shape;1374;p34"/>
            <p:cNvGrpSpPr/>
            <p:nvPr/>
          </p:nvGrpSpPr>
          <p:grpSpPr>
            <a:xfrm>
              <a:off x="7217004" y="819943"/>
              <a:ext cx="447801" cy="447394"/>
              <a:chOff x="3567106" y="1472347"/>
              <a:chExt cx="262486" cy="262278"/>
            </a:xfrm>
          </p:grpSpPr>
          <p:sp>
            <p:nvSpPr>
              <p:cNvPr id="1375" name="Google Shape;1375;p34"/>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6" name="Google Shape;1376;p34"/>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34"/>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78" name="Google Shape;1378;p34"/>
            <p:cNvSpPr/>
            <p:nvPr/>
          </p:nvSpPr>
          <p:spPr>
            <a:xfrm>
              <a:off x="7666034" y="1235591"/>
              <a:ext cx="114015" cy="120809"/>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9" name="Google Shape;1379;p34"/>
            <p:cNvSpPr/>
            <p:nvPr/>
          </p:nvSpPr>
          <p:spPr>
            <a:xfrm>
              <a:off x="7034504" y="661753"/>
              <a:ext cx="134145" cy="114590"/>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34"/>
            <p:cNvSpPr/>
            <p:nvPr/>
          </p:nvSpPr>
          <p:spPr>
            <a:xfrm>
              <a:off x="7037955" y="1302727"/>
              <a:ext cx="113598" cy="121670"/>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34"/>
            <p:cNvSpPr/>
            <p:nvPr/>
          </p:nvSpPr>
          <p:spPr>
            <a:xfrm>
              <a:off x="7023726" y="644774"/>
              <a:ext cx="825354" cy="797056"/>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2" name="Google Shape;1382;p34"/>
            <p:cNvSpPr/>
            <p:nvPr/>
          </p:nvSpPr>
          <p:spPr>
            <a:xfrm>
              <a:off x="5379574" y="682112"/>
              <a:ext cx="1442182" cy="1442182"/>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34"/>
            <p:cNvSpPr/>
            <p:nvPr/>
          </p:nvSpPr>
          <p:spPr>
            <a:xfrm>
              <a:off x="5352094" y="652826"/>
              <a:ext cx="1497134" cy="1497134"/>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34"/>
            <p:cNvSpPr/>
            <p:nvPr/>
          </p:nvSpPr>
          <p:spPr>
            <a:xfrm>
              <a:off x="5447514" y="750042"/>
              <a:ext cx="1306186" cy="1306185"/>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34"/>
            <p:cNvSpPr/>
            <p:nvPr/>
          </p:nvSpPr>
          <p:spPr>
            <a:xfrm>
              <a:off x="5439013" y="737831"/>
              <a:ext cx="1326915" cy="1326922"/>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6" name="Google Shape;1386;p34"/>
            <p:cNvSpPr/>
            <p:nvPr/>
          </p:nvSpPr>
          <p:spPr>
            <a:xfrm>
              <a:off x="5508810" y="811430"/>
              <a:ext cx="1183487" cy="1183274"/>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7" name="Google Shape;1387;p34"/>
            <p:cNvSpPr/>
            <p:nvPr/>
          </p:nvSpPr>
          <p:spPr>
            <a:xfrm>
              <a:off x="5573340" y="875948"/>
              <a:ext cx="1054320" cy="1054106"/>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8" name="Google Shape;1388;p34"/>
            <p:cNvSpPr/>
            <p:nvPr/>
          </p:nvSpPr>
          <p:spPr>
            <a:xfrm>
              <a:off x="5643256" y="945653"/>
              <a:ext cx="914356" cy="914569"/>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34"/>
            <p:cNvSpPr/>
            <p:nvPr/>
          </p:nvSpPr>
          <p:spPr>
            <a:xfrm>
              <a:off x="5728502" y="1031107"/>
              <a:ext cx="743493" cy="743493"/>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34"/>
            <p:cNvSpPr/>
            <p:nvPr/>
          </p:nvSpPr>
          <p:spPr>
            <a:xfrm>
              <a:off x="5818577" y="1121085"/>
              <a:ext cx="563383" cy="563383"/>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1" name="Google Shape;1391;p34"/>
            <p:cNvSpPr/>
            <p:nvPr/>
          </p:nvSpPr>
          <p:spPr>
            <a:xfrm>
              <a:off x="5867699" y="1170080"/>
              <a:ext cx="465063" cy="465278"/>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2" name="Google Shape;1392;p34"/>
            <p:cNvSpPr/>
            <p:nvPr/>
          </p:nvSpPr>
          <p:spPr>
            <a:xfrm>
              <a:off x="5908722" y="1219816"/>
              <a:ext cx="150520" cy="141449"/>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3" name="Google Shape;1393;p34"/>
            <p:cNvSpPr/>
            <p:nvPr/>
          </p:nvSpPr>
          <p:spPr>
            <a:xfrm>
              <a:off x="6074918" y="1371685"/>
              <a:ext cx="55297" cy="55297"/>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4" name="Google Shape;1394;p34"/>
            <p:cNvSpPr/>
            <p:nvPr/>
          </p:nvSpPr>
          <p:spPr>
            <a:xfrm>
              <a:off x="5573322" y="917868"/>
              <a:ext cx="2555223" cy="1467101"/>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34"/>
            <p:cNvSpPr/>
            <p:nvPr/>
          </p:nvSpPr>
          <p:spPr>
            <a:xfrm>
              <a:off x="3861287" y="473926"/>
              <a:ext cx="4469429" cy="3797813"/>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34"/>
            <p:cNvSpPr/>
            <p:nvPr/>
          </p:nvSpPr>
          <p:spPr>
            <a:xfrm>
              <a:off x="4205014" y="3407672"/>
              <a:ext cx="3814343" cy="596602"/>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7" name="Google Shape;1397;p34"/>
            <p:cNvSpPr/>
            <p:nvPr/>
          </p:nvSpPr>
          <p:spPr>
            <a:xfrm>
              <a:off x="4408128" y="3638660"/>
              <a:ext cx="3385885" cy="243481"/>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98" name="Google Shape;1398;p34"/>
          <p:cNvSpPr/>
          <p:nvPr/>
        </p:nvSpPr>
        <p:spPr>
          <a:xfrm rot="1474389">
            <a:off x="9933296" y="1622145"/>
            <a:ext cx="1343257" cy="915690"/>
          </a:xfrm>
          <a:prstGeom prst="trapezoid">
            <a:avLst>
              <a:gd fmla="val 19752" name="adj"/>
            </a:avLst>
          </a:prstGeom>
          <a:solidFill>
            <a:schemeClr val="l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pic>
        <p:nvPicPr>
          <p:cNvPr id="1399" name="Google Shape;1399;p34"/>
          <p:cNvPicPr preferRelativeResize="0"/>
          <p:nvPr>
            <p:ph idx="2" type="pic"/>
          </p:nvPr>
        </p:nvPicPr>
        <p:blipFill rotWithShape="1">
          <a:blip r:embed="rId3">
            <a:alphaModFix/>
          </a:blip>
          <a:srcRect b="21875" l="0" r="0" t="21875"/>
          <a:stretch/>
        </p:blipFill>
        <p:spPr>
          <a:xfrm rot="1474346">
            <a:off x="10141287" y="1647580"/>
            <a:ext cx="1018653" cy="664777"/>
          </a:xfrm>
          <a:prstGeom prst="trapezoid">
            <a:avLst>
              <a:gd fmla="val 13590" name="adj"/>
            </a:avLst>
          </a:prstGeom>
          <a:noFill/>
          <a:ln cap="flat" cmpd="sng" w="28575">
            <a:solidFill>
              <a:schemeClr val="accent6"/>
            </a:solidFill>
            <a:prstDash val="solid"/>
            <a:round/>
            <a:headEnd len="sm" w="sm" type="none"/>
            <a:tailEnd len="sm" w="sm" type="none"/>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03" name="Shape 1403"/>
        <p:cNvGrpSpPr/>
        <p:nvPr/>
      </p:nvGrpSpPr>
      <p:grpSpPr>
        <a:xfrm>
          <a:off x="0" y="0"/>
          <a:ext cx="0" cy="0"/>
          <a:chOff x="0" y="0"/>
          <a:chExt cx="0" cy="0"/>
        </a:xfrm>
      </p:grpSpPr>
      <p:grpSp>
        <p:nvGrpSpPr>
          <p:cNvPr id="1404" name="Google Shape;1404;p35"/>
          <p:cNvGrpSpPr/>
          <p:nvPr/>
        </p:nvGrpSpPr>
        <p:grpSpPr>
          <a:xfrm>
            <a:off x="8375989" y="1168414"/>
            <a:ext cx="3471700" cy="5194352"/>
            <a:chOff x="8115751" y="1184439"/>
            <a:chExt cx="3233097" cy="4489113"/>
          </a:xfrm>
        </p:grpSpPr>
        <p:grpSp>
          <p:nvGrpSpPr>
            <p:cNvPr id="1405" name="Google Shape;1405;p35"/>
            <p:cNvGrpSpPr/>
            <p:nvPr/>
          </p:nvGrpSpPr>
          <p:grpSpPr>
            <a:xfrm>
              <a:off x="8115751" y="1184439"/>
              <a:ext cx="3233097" cy="4489113"/>
              <a:chOff x="7923500" y="827132"/>
              <a:chExt cx="2430900" cy="3375273"/>
            </a:xfrm>
          </p:grpSpPr>
          <p:sp>
            <p:nvSpPr>
              <p:cNvPr id="1406" name="Google Shape;1406;p35"/>
              <p:cNvSpPr/>
              <p:nvPr/>
            </p:nvSpPr>
            <p:spPr>
              <a:xfrm rot="417375">
                <a:off x="9080213" y="839953"/>
                <a:ext cx="252660" cy="673958"/>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407" name="Google Shape;1407;p35"/>
              <p:cNvSpPr/>
              <p:nvPr/>
            </p:nvSpPr>
            <p:spPr>
              <a:xfrm>
                <a:off x="7923500" y="1378204"/>
                <a:ext cx="2430900" cy="2824200"/>
              </a:xfrm>
              <a:prstGeom prst="rect">
                <a:avLst/>
              </a:prstGeom>
              <a:solidFill>
                <a:schemeClr val="l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408" name="Google Shape;1408;p35"/>
              <p:cNvSpPr/>
              <p:nvPr/>
            </p:nvSpPr>
            <p:spPr>
              <a:xfrm rot="-12234">
                <a:off x="8985711" y="828370"/>
                <a:ext cx="252902" cy="674103"/>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409" name="Google Shape;1409;p35"/>
            <p:cNvSpPr/>
            <p:nvPr/>
          </p:nvSpPr>
          <p:spPr>
            <a:xfrm>
              <a:off x="8358613" y="2224238"/>
              <a:ext cx="2757600" cy="2757600"/>
            </a:xfrm>
            <a:prstGeom prst="rect">
              <a:avLst/>
            </a:prstGeom>
            <a:solidFill>
              <a:schemeClr val="accent3"/>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410" name="Google Shape;1410;p35"/>
          <p:cNvGrpSpPr/>
          <p:nvPr/>
        </p:nvGrpSpPr>
        <p:grpSpPr>
          <a:xfrm>
            <a:off x="4360150" y="1168414"/>
            <a:ext cx="3471700" cy="5194352"/>
            <a:chOff x="8115751" y="1184439"/>
            <a:chExt cx="3233097" cy="4489113"/>
          </a:xfrm>
        </p:grpSpPr>
        <p:grpSp>
          <p:nvGrpSpPr>
            <p:cNvPr id="1411" name="Google Shape;1411;p35"/>
            <p:cNvGrpSpPr/>
            <p:nvPr/>
          </p:nvGrpSpPr>
          <p:grpSpPr>
            <a:xfrm>
              <a:off x="8115751" y="1184439"/>
              <a:ext cx="3233097" cy="4489113"/>
              <a:chOff x="7923500" y="827132"/>
              <a:chExt cx="2430900" cy="3375273"/>
            </a:xfrm>
          </p:grpSpPr>
          <p:sp>
            <p:nvSpPr>
              <p:cNvPr id="1412" name="Google Shape;1412;p35"/>
              <p:cNvSpPr/>
              <p:nvPr/>
            </p:nvSpPr>
            <p:spPr>
              <a:xfrm rot="417375">
                <a:off x="9080213" y="839953"/>
                <a:ext cx="252660" cy="673958"/>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413" name="Google Shape;1413;p35"/>
              <p:cNvSpPr/>
              <p:nvPr/>
            </p:nvSpPr>
            <p:spPr>
              <a:xfrm>
                <a:off x="7923500" y="1378204"/>
                <a:ext cx="2430900" cy="2824200"/>
              </a:xfrm>
              <a:prstGeom prst="rect">
                <a:avLst/>
              </a:prstGeom>
              <a:solidFill>
                <a:schemeClr val="l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414" name="Google Shape;1414;p35"/>
              <p:cNvSpPr/>
              <p:nvPr/>
            </p:nvSpPr>
            <p:spPr>
              <a:xfrm rot="-12234">
                <a:off x="8985711" y="828370"/>
                <a:ext cx="252902" cy="674103"/>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415" name="Google Shape;1415;p35"/>
            <p:cNvSpPr/>
            <p:nvPr/>
          </p:nvSpPr>
          <p:spPr>
            <a:xfrm>
              <a:off x="8358613" y="2224238"/>
              <a:ext cx="2757600" cy="2757600"/>
            </a:xfrm>
            <a:prstGeom prst="rect">
              <a:avLst/>
            </a:prstGeom>
            <a:solidFill>
              <a:schemeClr val="accen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416" name="Google Shape;1416;p35"/>
          <p:cNvGrpSpPr/>
          <p:nvPr/>
        </p:nvGrpSpPr>
        <p:grpSpPr>
          <a:xfrm>
            <a:off x="344312" y="1168414"/>
            <a:ext cx="3471700" cy="5194352"/>
            <a:chOff x="8115751" y="1184439"/>
            <a:chExt cx="3233097" cy="4489113"/>
          </a:xfrm>
        </p:grpSpPr>
        <p:grpSp>
          <p:nvGrpSpPr>
            <p:cNvPr id="1417" name="Google Shape;1417;p35"/>
            <p:cNvGrpSpPr/>
            <p:nvPr/>
          </p:nvGrpSpPr>
          <p:grpSpPr>
            <a:xfrm>
              <a:off x="8115751" y="1184439"/>
              <a:ext cx="3233097" cy="4489113"/>
              <a:chOff x="7923500" y="827132"/>
              <a:chExt cx="2430900" cy="3375273"/>
            </a:xfrm>
          </p:grpSpPr>
          <p:sp>
            <p:nvSpPr>
              <p:cNvPr id="1418" name="Google Shape;1418;p35"/>
              <p:cNvSpPr/>
              <p:nvPr/>
            </p:nvSpPr>
            <p:spPr>
              <a:xfrm rot="417375">
                <a:off x="9080213" y="839953"/>
                <a:ext cx="252660" cy="673958"/>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419" name="Google Shape;1419;p35"/>
              <p:cNvSpPr/>
              <p:nvPr/>
            </p:nvSpPr>
            <p:spPr>
              <a:xfrm>
                <a:off x="7923500" y="1378204"/>
                <a:ext cx="2430900" cy="2824200"/>
              </a:xfrm>
              <a:prstGeom prst="rect">
                <a:avLst/>
              </a:prstGeom>
              <a:solidFill>
                <a:schemeClr val="l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420" name="Google Shape;1420;p35"/>
              <p:cNvSpPr/>
              <p:nvPr/>
            </p:nvSpPr>
            <p:spPr>
              <a:xfrm rot="-12234">
                <a:off x="8985711" y="828370"/>
                <a:ext cx="252902" cy="674103"/>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421" name="Google Shape;1421;p35"/>
            <p:cNvSpPr/>
            <p:nvPr/>
          </p:nvSpPr>
          <p:spPr>
            <a:xfrm>
              <a:off x="8358613" y="2224238"/>
              <a:ext cx="2757600" cy="2757600"/>
            </a:xfrm>
            <a:prstGeom prst="rect">
              <a:avLst/>
            </a:prstGeom>
            <a:solidFill>
              <a:schemeClr val="accent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422" name="Google Shape;1422;p35"/>
          <p:cNvSpPr txBox="1"/>
          <p:nvPr>
            <p:ph type="title"/>
          </p:nvPr>
        </p:nvSpPr>
        <p:spPr>
          <a:xfrm>
            <a:off x="924900" y="252475"/>
            <a:ext cx="10342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1423" name="Google Shape;1423;p35"/>
          <p:cNvSpPr txBox="1"/>
          <p:nvPr>
            <p:ph idx="1" type="body"/>
          </p:nvPr>
        </p:nvSpPr>
        <p:spPr>
          <a:xfrm>
            <a:off x="591600" y="3676650"/>
            <a:ext cx="2932800" cy="1828800"/>
          </a:xfrm>
          <a:prstGeom prst="rect">
            <a:avLst/>
          </a:prstGeom>
        </p:spPr>
        <p:txBody>
          <a:bodyPr anchorCtr="0" anchor="t" bIns="121900" lIns="121900" spcFirstLastPara="1" rIns="121900" wrap="square" tIns="121900">
            <a:normAutofit fontScale="92500"/>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424" name="Google Shape;1424;p35"/>
          <p:cNvSpPr txBox="1"/>
          <p:nvPr>
            <p:ph idx="3" type="subTitle"/>
          </p:nvPr>
        </p:nvSpPr>
        <p:spPr>
          <a:xfrm>
            <a:off x="591600" y="2343375"/>
            <a:ext cx="29328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
        <p:nvSpPr>
          <p:cNvPr id="1425" name="Google Shape;1425;p35"/>
          <p:cNvSpPr txBox="1"/>
          <p:nvPr>
            <p:ph idx="4" type="body"/>
          </p:nvPr>
        </p:nvSpPr>
        <p:spPr>
          <a:xfrm>
            <a:off x="4648225" y="3676650"/>
            <a:ext cx="2932800" cy="1828800"/>
          </a:xfrm>
          <a:prstGeom prst="rect">
            <a:avLst/>
          </a:prstGeom>
        </p:spPr>
        <p:txBody>
          <a:bodyPr anchorCtr="0" anchor="t" bIns="121900" lIns="121900" spcFirstLastPara="1" rIns="121900" wrap="square" tIns="121900">
            <a:normAutofit fontScale="92500"/>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426" name="Google Shape;1426;p35"/>
          <p:cNvSpPr txBox="1"/>
          <p:nvPr>
            <p:ph idx="5" type="subTitle"/>
          </p:nvPr>
        </p:nvSpPr>
        <p:spPr>
          <a:xfrm>
            <a:off x="4581700" y="2343375"/>
            <a:ext cx="29328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that.</a:t>
            </a:r>
            <a:endParaRPr/>
          </a:p>
        </p:txBody>
      </p:sp>
      <p:sp>
        <p:nvSpPr>
          <p:cNvPr id="1427" name="Google Shape;1427;p35"/>
          <p:cNvSpPr txBox="1"/>
          <p:nvPr>
            <p:ph idx="6" type="body"/>
          </p:nvPr>
        </p:nvSpPr>
        <p:spPr>
          <a:xfrm>
            <a:off x="8667600" y="3676650"/>
            <a:ext cx="2932800" cy="1828800"/>
          </a:xfrm>
          <a:prstGeom prst="rect">
            <a:avLst/>
          </a:prstGeom>
        </p:spPr>
        <p:txBody>
          <a:bodyPr anchorCtr="0" anchor="t" bIns="121900" lIns="121900" spcFirstLastPara="1" rIns="121900" wrap="square" tIns="121900">
            <a:normAutofit fontScale="92500"/>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428" name="Google Shape;1428;p35"/>
          <p:cNvSpPr txBox="1"/>
          <p:nvPr>
            <p:ph idx="7" type="subTitle"/>
          </p:nvPr>
        </p:nvSpPr>
        <p:spPr>
          <a:xfrm>
            <a:off x="8667600" y="2343375"/>
            <a:ext cx="29328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2" name="Shape 1432"/>
        <p:cNvGrpSpPr/>
        <p:nvPr/>
      </p:nvGrpSpPr>
      <p:grpSpPr>
        <a:xfrm>
          <a:off x="0" y="0"/>
          <a:ext cx="0" cy="0"/>
          <a:chOff x="0" y="0"/>
          <a:chExt cx="0" cy="0"/>
        </a:xfrm>
      </p:grpSpPr>
      <p:sp>
        <p:nvSpPr>
          <p:cNvPr id="1433" name="Google Shape;1433;p36"/>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1434" name="Google Shape;1434;p36"/>
          <p:cNvGrpSpPr/>
          <p:nvPr/>
        </p:nvGrpSpPr>
        <p:grpSpPr>
          <a:xfrm>
            <a:off x="2599411" y="1966030"/>
            <a:ext cx="7536413" cy="2548525"/>
            <a:chOff x="2667200" y="2716275"/>
            <a:chExt cx="7036800" cy="2379575"/>
          </a:xfrm>
        </p:grpSpPr>
        <p:cxnSp>
          <p:nvCxnSpPr>
            <p:cNvPr id="1435" name="Google Shape;1435;p36"/>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436" name="Google Shape;1436;p36"/>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437" name="Google Shape;1437;p36"/>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438" name="Google Shape;1438;p36"/>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439" name="Google Shape;1439;p36"/>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440" name="Google Shape;1440;p36"/>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1441" name="Google Shape;1441;p36"/>
          <p:cNvSpPr/>
          <p:nvPr/>
        </p:nvSpPr>
        <p:spPr>
          <a:xfrm flipH="1" rot="10800000">
            <a:off x="6132437" y="2209427"/>
            <a:ext cx="506100" cy="23001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2" name="Google Shape;1442;p36"/>
          <p:cNvSpPr/>
          <p:nvPr/>
        </p:nvSpPr>
        <p:spPr>
          <a:xfrm flipH="1" rot="10800000">
            <a:off x="7594729" y="1970613"/>
            <a:ext cx="506100" cy="25389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36"/>
          <p:cNvSpPr/>
          <p:nvPr/>
        </p:nvSpPr>
        <p:spPr>
          <a:xfrm flipH="1" rot="10800000">
            <a:off x="3207853" y="2252625"/>
            <a:ext cx="506100" cy="22569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4" name="Google Shape;1444;p36"/>
          <p:cNvSpPr/>
          <p:nvPr/>
        </p:nvSpPr>
        <p:spPr>
          <a:xfrm flipH="1" rot="10800000">
            <a:off x="4670145" y="2618013"/>
            <a:ext cx="506100" cy="1891500"/>
          </a:xfrm>
          <a:prstGeom prst="roundRect">
            <a:avLst>
              <a:gd fmla="val 183"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5" name="Google Shape;1445;p36"/>
          <p:cNvSpPr txBox="1"/>
          <p:nvPr/>
        </p:nvSpPr>
        <p:spPr>
          <a:xfrm>
            <a:off x="1980213" y="4403005"/>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0 %</a:t>
            </a:r>
            <a:endParaRPr b="1" sz="1100">
              <a:solidFill>
                <a:schemeClr val="dk1"/>
              </a:solidFill>
            </a:endParaRPr>
          </a:p>
        </p:txBody>
      </p:sp>
      <p:sp>
        <p:nvSpPr>
          <p:cNvPr id="1446" name="Google Shape;1446;p36"/>
          <p:cNvSpPr txBox="1"/>
          <p:nvPr/>
        </p:nvSpPr>
        <p:spPr>
          <a:xfrm>
            <a:off x="1980213" y="288116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60 %</a:t>
            </a:r>
            <a:endParaRPr b="1" sz="1100">
              <a:solidFill>
                <a:schemeClr val="dk1"/>
              </a:solidFill>
            </a:endParaRPr>
          </a:p>
        </p:txBody>
      </p:sp>
      <p:sp>
        <p:nvSpPr>
          <p:cNvPr id="1447" name="Google Shape;1447;p36"/>
          <p:cNvSpPr txBox="1"/>
          <p:nvPr/>
        </p:nvSpPr>
        <p:spPr>
          <a:xfrm>
            <a:off x="1980213" y="3388442"/>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40 %</a:t>
            </a:r>
            <a:endParaRPr b="1" sz="1100">
              <a:solidFill>
                <a:schemeClr val="dk1"/>
              </a:solidFill>
            </a:endParaRPr>
          </a:p>
        </p:txBody>
      </p:sp>
      <p:sp>
        <p:nvSpPr>
          <p:cNvPr id="1448" name="Google Shape;1448;p36"/>
          <p:cNvSpPr txBox="1"/>
          <p:nvPr/>
        </p:nvSpPr>
        <p:spPr>
          <a:xfrm>
            <a:off x="1980213" y="3895723"/>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20 %</a:t>
            </a:r>
            <a:endParaRPr b="1" sz="1100">
              <a:solidFill>
                <a:schemeClr val="dk1"/>
              </a:solidFill>
            </a:endParaRPr>
          </a:p>
        </p:txBody>
      </p:sp>
      <p:sp>
        <p:nvSpPr>
          <p:cNvPr id="1449" name="Google Shape;1449;p36"/>
          <p:cNvSpPr txBox="1"/>
          <p:nvPr/>
        </p:nvSpPr>
        <p:spPr>
          <a:xfrm>
            <a:off x="1980213" y="237388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80 %</a:t>
            </a:r>
            <a:endParaRPr b="1" sz="1100">
              <a:solidFill>
                <a:schemeClr val="dk1"/>
              </a:solidFill>
            </a:endParaRPr>
          </a:p>
        </p:txBody>
      </p:sp>
      <p:sp>
        <p:nvSpPr>
          <p:cNvPr id="1450" name="Google Shape;1450;p36"/>
          <p:cNvSpPr/>
          <p:nvPr/>
        </p:nvSpPr>
        <p:spPr>
          <a:xfrm flipH="1" rot="10800000">
            <a:off x="9057021" y="3226120"/>
            <a:ext cx="506100" cy="12834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1" name="Google Shape;1451;p36"/>
          <p:cNvSpPr txBox="1"/>
          <p:nvPr>
            <p:ph idx="4294967295" type="body"/>
          </p:nvPr>
        </p:nvSpPr>
        <p:spPr>
          <a:xfrm>
            <a:off x="2523450" y="49688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452" name="Google Shape;1452;p36"/>
          <p:cNvSpPr txBox="1"/>
          <p:nvPr>
            <p:ph idx="4294967295" type="title"/>
          </p:nvPr>
        </p:nvSpPr>
        <p:spPr>
          <a:xfrm>
            <a:off x="2523443" y="46109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One</a:t>
            </a:r>
            <a:endParaRPr sz="1500"/>
          </a:p>
        </p:txBody>
      </p:sp>
      <p:sp>
        <p:nvSpPr>
          <p:cNvPr id="1453" name="Google Shape;1453;p36"/>
          <p:cNvSpPr txBox="1"/>
          <p:nvPr>
            <p:ph idx="4294967295" type="body"/>
          </p:nvPr>
        </p:nvSpPr>
        <p:spPr>
          <a:xfrm>
            <a:off x="4052738" y="49688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454" name="Google Shape;1454;p36"/>
          <p:cNvSpPr txBox="1"/>
          <p:nvPr>
            <p:ph idx="4294967295" type="title"/>
          </p:nvPr>
        </p:nvSpPr>
        <p:spPr>
          <a:xfrm>
            <a:off x="4052730" y="46109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Two</a:t>
            </a:r>
            <a:endParaRPr sz="1500"/>
          </a:p>
        </p:txBody>
      </p:sp>
      <p:sp>
        <p:nvSpPr>
          <p:cNvPr id="1455" name="Google Shape;1455;p36"/>
          <p:cNvSpPr txBox="1"/>
          <p:nvPr>
            <p:ph idx="4294967295" type="body"/>
          </p:nvPr>
        </p:nvSpPr>
        <p:spPr>
          <a:xfrm>
            <a:off x="5602925" y="49688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456" name="Google Shape;1456;p36"/>
          <p:cNvSpPr txBox="1"/>
          <p:nvPr>
            <p:ph idx="4294967295" type="title"/>
          </p:nvPr>
        </p:nvSpPr>
        <p:spPr>
          <a:xfrm>
            <a:off x="5602916" y="46109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Three</a:t>
            </a:r>
            <a:endParaRPr sz="1500"/>
          </a:p>
        </p:txBody>
      </p:sp>
      <p:sp>
        <p:nvSpPr>
          <p:cNvPr id="1457" name="Google Shape;1457;p36"/>
          <p:cNvSpPr txBox="1"/>
          <p:nvPr>
            <p:ph idx="4294967295" type="body"/>
          </p:nvPr>
        </p:nvSpPr>
        <p:spPr>
          <a:xfrm>
            <a:off x="7132213" y="49688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458" name="Google Shape;1458;p36"/>
          <p:cNvSpPr txBox="1"/>
          <p:nvPr>
            <p:ph idx="4294967295" type="title"/>
          </p:nvPr>
        </p:nvSpPr>
        <p:spPr>
          <a:xfrm>
            <a:off x="7132202" y="46109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Four</a:t>
            </a:r>
            <a:endParaRPr sz="1500"/>
          </a:p>
        </p:txBody>
      </p:sp>
      <p:sp>
        <p:nvSpPr>
          <p:cNvPr id="1459" name="Google Shape;1459;p36"/>
          <p:cNvSpPr txBox="1"/>
          <p:nvPr>
            <p:ph idx="4294967295" type="body"/>
          </p:nvPr>
        </p:nvSpPr>
        <p:spPr>
          <a:xfrm>
            <a:off x="8682400" y="49688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1460" name="Google Shape;1460;p36"/>
          <p:cNvSpPr txBox="1"/>
          <p:nvPr>
            <p:ph idx="4294967295" type="title"/>
          </p:nvPr>
        </p:nvSpPr>
        <p:spPr>
          <a:xfrm>
            <a:off x="8682388" y="46109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Five</a:t>
            </a:r>
            <a:endParaRPr sz="1500"/>
          </a:p>
        </p:txBody>
      </p:sp>
      <p:sp>
        <p:nvSpPr>
          <p:cNvPr id="1461" name="Google Shape;1461;p36"/>
          <p:cNvSpPr txBox="1"/>
          <p:nvPr/>
        </p:nvSpPr>
        <p:spPr>
          <a:xfrm>
            <a:off x="1980213" y="186660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rPr>
              <a:t>100 %</a:t>
            </a:r>
            <a:endParaRPr b="1" sz="1100">
              <a:solidFill>
                <a:schemeClr val="dk1"/>
              </a:solidFil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5" name="Shape 1465"/>
        <p:cNvGrpSpPr/>
        <p:nvPr/>
      </p:nvGrpSpPr>
      <p:grpSpPr>
        <a:xfrm>
          <a:off x="0" y="0"/>
          <a:ext cx="0" cy="0"/>
          <a:chOff x="0" y="0"/>
          <a:chExt cx="0" cy="0"/>
        </a:xfrm>
      </p:grpSpPr>
      <p:sp>
        <p:nvSpPr>
          <p:cNvPr id="1466" name="Google Shape;1466;p37"/>
          <p:cNvSpPr txBox="1"/>
          <p:nvPr>
            <p:ph type="title"/>
          </p:nvPr>
        </p:nvSpPr>
        <p:spPr>
          <a:xfrm>
            <a:off x="2558667" y="752600"/>
            <a:ext cx="8490300" cy="5454300"/>
          </a:xfrm>
          <a:prstGeom prst="rect">
            <a:avLst/>
          </a:prstGeom>
        </p:spPr>
        <p:txBody>
          <a:bodyPr anchorCtr="0" anchor="ctr" bIns="121900" lIns="121900" spcFirstLastPara="1" rIns="121900" wrap="square" tIns="121900">
            <a:normAutofit/>
          </a:bodyPr>
          <a:lstStyle/>
          <a:p>
            <a:pPr indent="0" lvl="0" marL="0" rtl="0" algn="r">
              <a:spcBef>
                <a:spcPts val="0"/>
              </a:spcBef>
              <a:spcAft>
                <a:spcPts val="0"/>
              </a:spcAft>
              <a:buSzPts val="990"/>
              <a:buNone/>
            </a:pPr>
            <a:r>
              <a:rPr lang="en" sz="10500"/>
              <a:t>Very interesting facts!</a:t>
            </a:r>
            <a:endParaRPr sz="10500"/>
          </a:p>
        </p:txBody>
      </p:sp>
      <p:sp>
        <p:nvSpPr>
          <p:cNvPr id="1467" name="Google Shape;1467;p37"/>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grpSp>
        <p:nvGrpSpPr>
          <p:cNvPr id="1468" name="Google Shape;1468;p37"/>
          <p:cNvGrpSpPr/>
          <p:nvPr/>
        </p:nvGrpSpPr>
        <p:grpSpPr>
          <a:xfrm rot="-1119896">
            <a:off x="453064" y="1585380"/>
            <a:ext cx="2147897" cy="1919821"/>
            <a:chOff x="3861287" y="276899"/>
            <a:chExt cx="4469429" cy="3994840"/>
          </a:xfrm>
        </p:grpSpPr>
        <p:sp>
          <p:nvSpPr>
            <p:cNvPr id="1469" name="Google Shape;1469;p37"/>
            <p:cNvSpPr/>
            <p:nvPr/>
          </p:nvSpPr>
          <p:spPr>
            <a:xfrm>
              <a:off x="3892634" y="520227"/>
              <a:ext cx="4401491" cy="3697138"/>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0" name="Google Shape;1470;p37"/>
            <p:cNvSpPr/>
            <p:nvPr/>
          </p:nvSpPr>
          <p:spPr>
            <a:xfrm>
              <a:off x="5216163" y="329268"/>
              <a:ext cx="1713353" cy="161786"/>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71" name="Google Shape;1471;p37"/>
            <p:cNvGrpSpPr/>
            <p:nvPr/>
          </p:nvGrpSpPr>
          <p:grpSpPr>
            <a:xfrm>
              <a:off x="7010025" y="643219"/>
              <a:ext cx="855326" cy="809251"/>
              <a:chOff x="5400975" y="2341085"/>
              <a:chExt cx="746423" cy="706276"/>
            </a:xfrm>
          </p:grpSpPr>
          <p:sp>
            <p:nvSpPr>
              <p:cNvPr id="1472" name="Google Shape;1472;p37"/>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3" name="Google Shape;1473;p37"/>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74" name="Google Shape;1474;p37"/>
            <p:cNvSpPr/>
            <p:nvPr/>
          </p:nvSpPr>
          <p:spPr>
            <a:xfrm>
              <a:off x="5236585" y="337260"/>
              <a:ext cx="1713353" cy="147323"/>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5" name="Google Shape;1475;p37"/>
            <p:cNvSpPr/>
            <p:nvPr/>
          </p:nvSpPr>
          <p:spPr>
            <a:xfrm>
              <a:off x="5184231" y="276899"/>
              <a:ext cx="1809040" cy="266553"/>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76" name="Google Shape;1476;p37"/>
            <p:cNvGrpSpPr/>
            <p:nvPr/>
          </p:nvGrpSpPr>
          <p:grpSpPr>
            <a:xfrm>
              <a:off x="3892690" y="2377100"/>
              <a:ext cx="4394794" cy="604655"/>
              <a:chOff x="1618505" y="2385207"/>
              <a:chExt cx="2576081" cy="354470"/>
            </a:xfrm>
          </p:grpSpPr>
          <p:sp>
            <p:nvSpPr>
              <p:cNvPr id="1477" name="Google Shape;1477;p37"/>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8" name="Google Shape;1478;p37"/>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9" name="Google Shape;1479;p37"/>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0" name="Google Shape;1480;p37"/>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81" name="Google Shape;1481;p37"/>
            <p:cNvSpPr/>
            <p:nvPr/>
          </p:nvSpPr>
          <p:spPr>
            <a:xfrm>
              <a:off x="5789654" y="2052938"/>
              <a:ext cx="216904" cy="1139285"/>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2" name="Google Shape;1482;p37"/>
            <p:cNvSpPr/>
            <p:nvPr/>
          </p:nvSpPr>
          <p:spPr>
            <a:xfrm>
              <a:off x="6199523" y="2052938"/>
              <a:ext cx="218299" cy="1139859"/>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3" name="Google Shape;1483;p37"/>
            <p:cNvSpPr/>
            <p:nvPr/>
          </p:nvSpPr>
          <p:spPr>
            <a:xfrm>
              <a:off x="6005044" y="2081614"/>
              <a:ext cx="196048" cy="1110848"/>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4" name="Google Shape;1484;p37"/>
            <p:cNvSpPr/>
            <p:nvPr/>
          </p:nvSpPr>
          <p:spPr>
            <a:xfrm>
              <a:off x="7152750" y="1709997"/>
              <a:ext cx="409484" cy="409482"/>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5" name="Google Shape;1485;p37"/>
            <p:cNvSpPr/>
            <p:nvPr/>
          </p:nvSpPr>
          <p:spPr>
            <a:xfrm>
              <a:off x="7136969" y="1697001"/>
              <a:ext cx="437193" cy="437193"/>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6" name="Google Shape;1486;p37"/>
            <p:cNvSpPr/>
            <p:nvPr/>
          </p:nvSpPr>
          <p:spPr>
            <a:xfrm>
              <a:off x="4370283" y="1059516"/>
              <a:ext cx="745394" cy="274544"/>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7" name="Google Shape;1487;p37"/>
            <p:cNvSpPr/>
            <p:nvPr/>
          </p:nvSpPr>
          <p:spPr>
            <a:xfrm>
              <a:off x="7075162" y="1632533"/>
              <a:ext cx="564855" cy="564634"/>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8" name="Google Shape;1488;p37"/>
            <p:cNvSpPr/>
            <p:nvPr/>
          </p:nvSpPr>
          <p:spPr>
            <a:xfrm>
              <a:off x="4064930" y="526039"/>
              <a:ext cx="4094549" cy="1849566"/>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9" name="Google Shape;1489;p37"/>
            <p:cNvSpPr/>
            <p:nvPr/>
          </p:nvSpPr>
          <p:spPr>
            <a:xfrm>
              <a:off x="4475295" y="1577289"/>
              <a:ext cx="617768" cy="617560"/>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0" name="Google Shape;1490;p37"/>
            <p:cNvSpPr/>
            <p:nvPr/>
          </p:nvSpPr>
          <p:spPr>
            <a:xfrm>
              <a:off x="4560155" y="1662025"/>
              <a:ext cx="447838" cy="447847"/>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1" name="Google Shape;1491;p37"/>
            <p:cNvSpPr/>
            <p:nvPr/>
          </p:nvSpPr>
          <p:spPr>
            <a:xfrm>
              <a:off x="4550197" y="1647274"/>
              <a:ext cx="475426" cy="475426"/>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2" name="Google Shape;1492;p37"/>
            <p:cNvSpPr/>
            <p:nvPr/>
          </p:nvSpPr>
          <p:spPr>
            <a:xfrm>
              <a:off x="3902164" y="2940199"/>
              <a:ext cx="4389595" cy="26032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3" name="Google Shape;1493;p37"/>
            <p:cNvSpPr/>
            <p:nvPr/>
          </p:nvSpPr>
          <p:spPr>
            <a:xfrm>
              <a:off x="4352964" y="1041548"/>
              <a:ext cx="793820" cy="322929"/>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4" name="Google Shape;1494;p37"/>
            <p:cNvSpPr/>
            <p:nvPr/>
          </p:nvSpPr>
          <p:spPr>
            <a:xfrm>
              <a:off x="3907702" y="3167705"/>
              <a:ext cx="4386395" cy="1052921"/>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5" name="Google Shape;1495;p37"/>
            <p:cNvSpPr/>
            <p:nvPr/>
          </p:nvSpPr>
          <p:spPr>
            <a:xfrm>
              <a:off x="4646242" y="1761293"/>
              <a:ext cx="170210" cy="125126"/>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6" name="Google Shape;1496;p37"/>
            <p:cNvSpPr/>
            <p:nvPr/>
          </p:nvSpPr>
          <p:spPr>
            <a:xfrm>
              <a:off x="4268045" y="3471058"/>
              <a:ext cx="3688294" cy="485032"/>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7" name="Google Shape;1497;p37"/>
            <p:cNvSpPr/>
            <p:nvPr/>
          </p:nvSpPr>
          <p:spPr>
            <a:xfrm>
              <a:off x="4393320" y="1081612"/>
              <a:ext cx="697469" cy="229372"/>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8" name="Google Shape;1498;p37"/>
            <p:cNvSpPr/>
            <p:nvPr/>
          </p:nvSpPr>
          <p:spPr>
            <a:xfrm>
              <a:off x="4585382" y="1679936"/>
              <a:ext cx="341741" cy="173081"/>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9" name="Google Shape;1499;p37"/>
            <p:cNvSpPr/>
            <p:nvPr/>
          </p:nvSpPr>
          <p:spPr>
            <a:xfrm>
              <a:off x="7268438" y="1900623"/>
              <a:ext cx="271395" cy="199450"/>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0" name="Google Shape;1500;p37"/>
            <p:cNvSpPr/>
            <p:nvPr/>
          </p:nvSpPr>
          <p:spPr>
            <a:xfrm>
              <a:off x="7175946" y="1730303"/>
              <a:ext cx="224113" cy="2417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1" name="Google Shape;1501;p37"/>
            <p:cNvSpPr/>
            <p:nvPr/>
          </p:nvSpPr>
          <p:spPr>
            <a:xfrm>
              <a:off x="4683862" y="1890030"/>
              <a:ext cx="306401" cy="200406"/>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2" name="Google Shape;1502;p37"/>
            <p:cNvSpPr/>
            <p:nvPr/>
          </p:nvSpPr>
          <p:spPr>
            <a:xfrm>
              <a:off x="7068871" y="695516"/>
              <a:ext cx="744448" cy="697065"/>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3" name="Google Shape;1503;p37"/>
            <p:cNvSpPr/>
            <p:nvPr/>
          </p:nvSpPr>
          <p:spPr>
            <a:xfrm>
              <a:off x="6996379" y="626592"/>
              <a:ext cx="884536" cy="838529"/>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4" name="Google Shape;1504;p37"/>
            <p:cNvSpPr/>
            <p:nvPr/>
          </p:nvSpPr>
          <p:spPr>
            <a:xfrm>
              <a:off x="7733657" y="664989"/>
              <a:ext cx="112613" cy="759242"/>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05" name="Google Shape;1505;p37"/>
            <p:cNvGrpSpPr/>
            <p:nvPr/>
          </p:nvGrpSpPr>
          <p:grpSpPr>
            <a:xfrm>
              <a:off x="7217004" y="819943"/>
              <a:ext cx="447801" cy="447394"/>
              <a:chOff x="3567106" y="1472347"/>
              <a:chExt cx="262486" cy="262278"/>
            </a:xfrm>
          </p:grpSpPr>
          <p:sp>
            <p:nvSpPr>
              <p:cNvPr id="1506" name="Google Shape;1506;p37"/>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7" name="Google Shape;1507;p37"/>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8" name="Google Shape;1508;p37"/>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09" name="Google Shape;1509;p37"/>
            <p:cNvSpPr/>
            <p:nvPr/>
          </p:nvSpPr>
          <p:spPr>
            <a:xfrm>
              <a:off x="7666034" y="1235591"/>
              <a:ext cx="114015" cy="120809"/>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0" name="Google Shape;1510;p37"/>
            <p:cNvSpPr/>
            <p:nvPr/>
          </p:nvSpPr>
          <p:spPr>
            <a:xfrm>
              <a:off x="7034504" y="661753"/>
              <a:ext cx="134145" cy="114590"/>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1" name="Google Shape;1511;p37"/>
            <p:cNvSpPr/>
            <p:nvPr/>
          </p:nvSpPr>
          <p:spPr>
            <a:xfrm>
              <a:off x="7037955" y="1302727"/>
              <a:ext cx="113598" cy="121670"/>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2" name="Google Shape;1512;p37"/>
            <p:cNvSpPr/>
            <p:nvPr/>
          </p:nvSpPr>
          <p:spPr>
            <a:xfrm>
              <a:off x="7023726" y="644774"/>
              <a:ext cx="825354" cy="797056"/>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3" name="Google Shape;1513;p37"/>
            <p:cNvSpPr/>
            <p:nvPr/>
          </p:nvSpPr>
          <p:spPr>
            <a:xfrm>
              <a:off x="5379574" y="682112"/>
              <a:ext cx="1442182" cy="1442182"/>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4" name="Google Shape;1514;p37"/>
            <p:cNvSpPr/>
            <p:nvPr/>
          </p:nvSpPr>
          <p:spPr>
            <a:xfrm>
              <a:off x="5352094" y="652826"/>
              <a:ext cx="1497134" cy="1497134"/>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5" name="Google Shape;1515;p37"/>
            <p:cNvSpPr/>
            <p:nvPr/>
          </p:nvSpPr>
          <p:spPr>
            <a:xfrm>
              <a:off x="5447514" y="750042"/>
              <a:ext cx="1306186" cy="1306185"/>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6" name="Google Shape;1516;p37"/>
            <p:cNvSpPr/>
            <p:nvPr/>
          </p:nvSpPr>
          <p:spPr>
            <a:xfrm>
              <a:off x="5439013" y="737831"/>
              <a:ext cx="1326915" cy="1326922"/>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7" name="Google Shape;1517;p37"/>
            <p:cNvSpPr/>
            <p:nvPr/>
          </p:nvSpPr>
          <p:spPr>
            <a:xfrm>
              <a:off x="5508810" y="811430"/>
              <a:ext cx="1183487" cy="1183274"/>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8" name="Google Shape;1518;p37"/>
            <p:cNvSpPr/>
            <p:nvPr/>
          </p:nvSpPr>
          <p:spPr>
            <a:xfrm>
              <a:off x="5573340" y="875948"/>
              <a:ext cx="1054320" cy="1054106"/>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9" name="Google Shape;1519;p37"/>
            <p:cNvSpPr/>
            <p:nvPr/>
          </p:nvSpPr>
          <p:spPr>
            <a:xfrm>
              <a:off x="5643256" y="945653"/>
              <a:ext cx="914356" cy="914569"/>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0" name="Google Shape;1520;p37"/>
            <p:cNvSpPr/>
            <p:nvPr/>
          </p:nvSpPr>
          <p:spPr>
            <a:xfrm>
              <a:off x="5728502" y="1031107"/>
              <a:ext cx="743493" cy="743493"/>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1" name="Google Shape;1521;p37"/>
            <p:cNvSpPr/>
            <p:nvPr/>
          </p:nvSpPr>
          <p:spPr>
            <a:xfrm>
              <a:off x="5818577" y="1121085"/>
              <a:ext cx="563383" cy="563383"/>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2" name="Google Shape;1522;p37"/>
            <p:cNvSpPr/>
            <p:nvPr/>
          </p:nvSpPr>
          <p:spPr>
            <a:xfrm>
              <a:off x="5867699" y="1170080"/>
              <a:ext cx="465063" cy="465278"/>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3" name="Google Shape;1523;p37"/>
            <p:cNvSpPr/>
            <p:nvPr/>
          </p:nvSpPr>
          <p:spPr>
            <a:xfrm>
              <a:off x="5908722" y="1219816"/>
              <a:ext cx="150520" cy="141449"/>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37"/>
            <p:cNvSpPr/>
            <p:nvPr/>
          </p:nvSpPr>
          <p:spPr>
            <a:xfrm>
              <a:off x="6074918" y="1371685"/>
              <a:ext cx="55297" cy="55297"/>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5" name="Google Shape;1525;p37"/>
            <p:cNvSpPr/>
            <p:nvPr/>
          </p:nvSpPr>
          <p:spPr>
            <a:xfrm>
              <a:off x="5573322" y="917868"/>
              <a:ext cx="2555223" cy="1467101"/>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6" name="Google Shape;1526;p37"/>
            <p:cNvSpPr/>
            <p:nvPr/>
          </p:nvSpPr>
          <p:spPr>
            <a:xfrm>
              <a:off x="3861287" y="473926"/>
              <a:ext cx="4469429" cy="3797813"/>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7" name="Google Shape;1527;p37"/>
            <p:cNvSpPr/>
            <p:nvPr/>
          </p:nvSpPr>
          <p:spPr>
            <a:xfrm>
              <a:off x="4205014" y="3407672"/>
              <a:ext cx="3814343" cy="596602"/>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8" name="Google Shape;1528;p37"/>
            <p:cNvSpPr/>
            <p:nvPr/>
          </p:nvSpPr>
          <p:spPr>
            <a:xfrm>
              <a:off x="4408128" y="3638660"/>
              <a:ext cx="3385885" cy="243481"/>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32" name="Shape 1532"/>
        <p:cNvGrpSpPr/>
        <p:nvPr/>
      </p:nvGrpSpPr>
      <p:grpSpPr>
        <a:xfrm>
          <a:off x="0" y="0"/>
          <a:ext cx="0" cy="0"/>
          <a:chOff x="0" y="0"/>
          <a:chExt cx="0" cy="0"/>
        </a:xfrm>
      </p:grpSpPr>
      <p:pic>
        <p:nvPicPr>
          <p:cNvPr id="1533" name="Google Shape;1533;p38"/>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1534" name="Google Shape;1534;p38"/>
          <p:cNvSpPr txBox="1"/>
          <p:nvPr>
            <p:ph idx="1" type="body"/>
          </p:nvPr>
        </p:nvSpPr>
        <p:spPr>
          <a:xfrm>
            <a:off x="415600" y="5640775"/>
            <a:ext cx="11395500" cy="806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Dogs can smell feelings.</a:t>
            </a:r>
            <a:endParaRPr/>
          </a:p>
        </p:txBody>
      </p:sp>
      <p:sp>
        <p:nvSpPr>
          <p:cNvPr id="1535" name="Google Shape;1535;p38"/>
          <p:cNvSpPr/>
          <p:nvPr/>
        </p:nvSpPr>
        <p:spPr>
          <a:xfrm flipH="1">
            <a:off x="2356859" y="2844400"/>
            <a:ext cx="1905000" cy="14841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grpSp>
        <p:nvGrpSpPr>
          <p:cNvPr id="1536" name="Google Shape;1536;p38"/>
          <p:cNvGrpSpPr/>
          <p:nvPr/>
        </p:nvGrpSpPr>
        <p:grpSpPr>
          <a:xfrm rot="5400000">
            <a:off x="-1898815" y="1504958"/>
            <a:ext cx="5305157" cy="1890096"/>
            <a:chOff x="-89065" y="-171442"/>
            <a:chExt cx="5305157" cy="1890096"/>
          </a:xfrm>
        </p:grpSpPr>
        <p:grpSp>
          <p:nvGrpSpPr>
            <p:cNvPr id="1537" name="Google Shape;1537;p38"/>
            <p:cNvGrpSpPr/>
            <p:nvPr/>
          </p:nvGrpSpPr>
          <p:grpSpPr>
            <a:xfrm flipH="1">
              <a:off x="-89065" y="51630"/>
              <a:ext cx="5305157" cy="1455132"/>
              <a:chOff x="290381" y="2918656"/>
              <a:chExt cx="11611200" cy="3184794"/>
            </a:xfrm>
          </p:grpSpPr>
          <p:cxnSp>
            <p:nvCxnSpPr>
              <p:cNvPr id="1538" name="Google Shape;1538;p38"/>
              <p:cNvCxnSpPr/>
              <p:nvPr/>
            </p:nvCxnSpPr>
            <p:spPr>
              <a:xfrm>
                <a:off x="290381" y="3449455"/>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539" name="Google Shape;1539;p38"/>
              <p:cNvCxnSpPr/>
              <p:nvPr/>
            </p:nvCxnSpPr>
            <p:spPr>
              <a:xfrm>
                <a:off x="290381" y="3980254"/>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540" name="Google Shape;1540;p38"/>
              <p:cNvCxnSpPr/>
              <p:nvPr/>
            </p:nvCxnSpPr>
            <p:spPr>
              <a:xfrm>
                <a:off x="290381" y="4511053"/>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541" name="Google Shape;1541;p38"/>
              <p:cNvCxnSpPr/>
              <p:nvPr/>
            </p:nvCxnSpPr>
            <p:spPr>
              <a:xfrm>
                <a:off x="290381" y="5041852"/>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542" name="Google Shape;1542;p38"/>
              <p:cNvCxnSpPr/>
              <p:nvPr/>
            </p:nvCxnSpPr>
            <p:spPr>
              <a:xfrm>
                <a:off x="290381" y="5572651"/>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543" name="Google Shape;1543;p38"/>
              <p:cNvCxnSpPr/>
              <p:nvPr/>
            </p:nvCxnSpPr>
            <p:spPr>
              <a:xfrm>
                <a:off x="290381" y="6103450"/>
                <a:ext cx="11611200" cy="0"/>
              </a:xfrm>
              <a:prstGeom prst="straightConnector1">
                <a:avLst/>
              </a:prstGeom>
              <a:noFill/>
              <a:ln cap="flat" cmpd="sng" w="28575">
                <a:solidFill>
                  <a:schemeClr val="accent1"/>
                </a:solidFill>
                <a:prstDash val="solid"/>
                <a:round/>
                <a:headEnd len="med" w="med" type="none"/>
                <a:tailEnd len="med" w="med" type="none"/>
              </a:ln>
            </p:spPr>
          </p:cxnSp>
          <p:cxnSp>
            <p:nvCxnSpPr>
              <p:cNvPr id="1544" name="Google Shape;1544;p38"/>
              <p:cNvCxnSpPr/>
              <p:nvPr/>
            </p:nvCxnSpPr>
            <p:spPr>
              <a:xfrm>
                <a:off x="290381" y="2918656"/>
                <a:ext cx="11611200" cy="0"/>
              </a:xfrm>
              <a:prstGeom prst="straightConnector1">
                <a:avLst/>
              </a:prstGeom>
              <a:noFill/>
              <a:ln cap="flat" cmpd="sng" w="28575">
                <a:solidFill>
                  <a:schemeClr val="accent1"/>
                </a:solidFill>
                <a:prstDash val="solid"/>
                <a:round/>
                <a:headEnd len="med" w="med" type="none"/>
                <a:tailEnd len="med" w="med" type="none"/>
              </a:ln>
            </p:spPr>
          </p:cxnSp>
        </p:grpSp>
        <p:grpSp>
          <p:nvGrpSpPr>
            <p:cNvPr id="1545" name="Google Shape;1545;p38"/>
            <p:cNvGrpSpPr/>
            <p:nvPr/>
          </p:nvGrpSpPr>
          <p:grpSpPr>
            <a:xfrm flipH="1">
              <a:off x="148533" y="-171442"/>
              <a:ext cx="4829966" cy="1890096"/>
              <a:chOff x="799586" y="306297"/>
              <a:chExt cx="10571166" cy="6240000"/>
            </a:xfrm>
          </p:grpSpPr>
          <p:cxnSp>
            <p:nvCxnSpPr>
              <p:cNvPr id="1546" name="Google Shape;1546;p38"/>
              <p:cNvCxnSpPr/>
              <p:nvPr/>
            </p:nvCxnSpPr>
            <p:spPr>
              <a:xfrm rot="5400000">
                <a:off x="3223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47" name="Google Shape;1547;p38"/>
              <p:cNvCxnSpPr/>
              <p:nvPr/>
            </p:nvCxnSpPr>
            <p:spPr>
              <a:xfrm rot="5400000">
                <a:off x="-206180"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48" name="Google Shape;1548;p38"/>
              <p:cNvCxnSpPr/>
              <p:nvPr/>
            </p:nvCxnSpPr>
            <p:spPr>
              <a:xfrm rot="5400000">
                <a:off x="-73473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49" name="Google Shape;1549;p38"/>
              <p:cNvCxnSpPr/>
              <p:nvPr/>
            </p:nvCxnSpPr>
            <p:spPr>
              <a:xfrm rot="5400000">
                <a:off x="-1263297"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0" name="Google Shape;1550;p38"/>
              <p:cNvCxnSpPr/>
              <p:nvPr/>
            </p:nvCxnSpPr>
            <p:spPr>
              <a:xfrm rot="5400000">
                <a:off x="-179185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1" name="Google Shape;1551;p38"/>
              <p:cNvCxnSpPr/>
              <p:nvPr/>
            </p:nvCxnSpPr>
            <p:spPr>
              <a:xfrm rot="5400000">
                <a:off x="-232041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2" name="Google Shape;1552;p38"/>
              <p:cNvCxnSpPr/>
              <p:nvPr/>
            </p:nvCxnSpPr>
            <p:spPr>
              <a:xfrm rot="5400000">
                <a:off x="296516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3" name="Google Shape;1553;p38"/>
              <p:cNvCxnSpPr/>
              <p:nvPr/>
            </p:nvCxnSpPr>
            <p:spPr>
              <a:xfrm rot="5400000">
                <a:off x="1908053"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4" name="Google Shape;1554;p38"/>
              <p:cNvCxnSpPr/>
              <p:nvPr/>
            </p:nvCxnSpPr>
            <p:spPr>
              <a:xfrm rot="5400000">
                <a:off x="1379495"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5" name="Google Shape;1555;p38"/>
              <p:cNvCxnSpPr/>
              <p:nvPr/>
            </p:nvCxnSpPr>
            <p:spPr>
              <a:xfrm rot="5400000">
                <a:off x="8509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6" name="Google Shape;1556;p38"/>
              <p:cNvCxnSpPr/>
              <p:nvPr/>
            </p:nvCxnSpPr>
            <p:spPr>
              <a:xfrm rot="5400000">
                <a:off x="243661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7" name="Google Shape;1557;p38"/>
              <p:cNvCxnSpPr/>
              <p:nvPr/>
            </p:nvCxnSpPr>
            <p:spPr>
              <a:xfrm rot="5400000">
                <a:off x="6136519"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8" name="Google Shape;1558;p38"/>
              <p:cNvCxnSpPr/>
              <p:nvPr/>
            </p:nvCxnSpPr>
            <p:spPr>
              <a:xfrm rot="5400000">
                <a:off x="5607961"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59" name="Google Shape;1559;p38"/>
              <p:cNvCxnSpPr/>
              <p:nvPr/>
            </p:nvCxnSpPr>
            <p:spPr>
              <a:xfrm rot="5400000">
                <a:off x="455084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60" name="Google Shape;1560;p38"/>
              <p:cNvCxnSpPr/>
              <p:nvPr/>
            </p:nvCxnSpPr>
            <p:spPr>
              <a:xfrm rot="5400000">
                <a:off x="402228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61" name="Google Shape;1561;p38"/>
              <p:cNvCxnSpPr/>
              <p:nvPr/>
            </p:nvCxnSpPr>
            <p:spPr>
              <a:xfrm rot="5400000">
                <a:off x="349372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62" name="Google Shape;1562;p38"/>
              <p:cNvCxnSpPr/>
              <p:nvPr/>
            </p:nvCxnSpPr>
            <p:spPr>
              <a:xfrm rot="5400000">
                <a:off x="7722194"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63" name="Google Shape;1563;p38"/>
              <p:cNvCxnSpPr/>
              <p:nvPr/>
            </p:nvCxnSpPr>
            <p:spPr>
              <a:xfrm rot="5400000">
                <a:off x="7193636"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64" name="Google Shape;1564;p38"/>
              <p:cNvCxnSpPr/>
              <p:nvPr/>
            </p:nvCxnSpPr>
            <p:spPr>
              <a:xfrm rot="5400000">
                <a:off x="6665078"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65" name="Google Shape;1565;p38"/>
              <p:cNvCxnSpPr/>
              <p:nvPr/>
            </p:nvCxnSpPr>
            <p:spPr>
              <a:xfrm rot="5400000">
                <a:off x="8250752" y="3426297"/>
                <a:ext cx="6240000" cy="0"/>
              </a:xfrm>
              <a:prstGeom prst="straightConnector1">
                <a:avLst/>
              </a:prstGeom>
              <a:noFill/>
              <a:ln cap="flat" cmpd="sng" w="28575">
                <a:solidFill>
                  <a:schemeClr val="accent1"/>
                </a:solidFill>
                <a:prstDash val="solid"/>
                <a:round/>
                <a:headEnd len="med" w="med" type="none"/>
                <a:tailEnd len="med" w="med" type="none"/>
              </a:ln>
            </p:spPr>
          </p:cxnSp>
          <p:cxnSp>
            <p:nvCxnSpPr>
              <p:cNvPr id="1566" name="Google Shape;1566;p38"/>
              <p:cNvCxnSpPr/>
              <p:nvPr/>
            </p:nvCxnSpPr>
            <p:spPr>
              <a:xfrm rot="5400000">
                <a:off x="5079403" y="3426297"/>
                <a:ext cx="6240000" cy="0"/>
              </a:xfrm>
              <a:prstGeom prst="straightConnector1">
                <a:avLst/>
              </a:prstGeom>
              <a:noFill/>
              <a:ln cap="flat" cmpd="sng" w="28575">
                <a:solidFill>
                  <a:schemeClr val="accent1"/>
                </a:solidFill>
                <a:prstDash val="solid"/>
                <a:round/>
                <a:headEnd len="med" w="med" type="none"/>
                <a:tailEnd len="med" w="med" type="none"/>
              </a:ln>
            </p:spPr>
          </p:cxnSp>
        </p:grpSp>
      </p:grpSp>
      <p:sp>
        <p:nvSpPr>
          <p:cNvPr id="1567" name="Google Shape;1567;p38"/>
          <p:cNvSpPr/>
          <p:nvPr/>
        </p:nvSpPr>
        <p:spPr>
          <a:xfrm flipH="1">
            <a:off x="815897" y="647475"/>
            <a:ext cx="2474400" cy="1890000"/>
          </a:xfrm>
          <a:prstGeom prst="heart">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1568" name="Google Shape;1568;p38"/>
          <p:cNvSpPr/>
          <p:nvPr/>
        </p:nvSpPr>
        <p:spPr>
          <a:xfrm flipH="1">
            <a:off x="11753885" y="6583479"/>
            <a:ext cx="70613" cy="70607"/>
          </a:xfrm>
          <a:custGeom>
            <a:rect b="b" l="l" r="r" t="t"/>
            <a:pathLst>
              <a:path extrusionOk="0" h="47387" w="47391">
                <a:moveTo>
                  <a:pt x="0" y="23694"/>
                </a:moveTo>
                <a:cubicBezTo>
                  <a:pt x="0" y="10610"/>
                  <a:pt x="10610" y="0"/>
                  <a:pt x="23694" y="0"/>
                </a:cubicBezTo>
                <a:cubicBezTo>
                  <a:pt x="36781" y="0"/>
                  <a:pt x="47391" y="10610"/>
                  <a:pt x="47391" y="23694"/>
                </a:cubicBezTo>
                <a:cubicBezTo>
                  <a:pt x="47391" y="36781"/>
                  <a:pt x="36781" y="47387"/>
                  <a:pt x="23694" y="47387"/>
                </a:cubicBezTo>
                <a:cubicBezTo>
                  <a:pt x="10610" y="47387"/>
                  <a:pt x="0" y="36781"/>
                  <a:pt x="0" y="2369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9" name="Google Shape;1569;p38"/>
          <p:cNvSpPr/>
          <p:nvPr/>
        </p:nvSpPr>
        <p:spPr>
          <a:xfrm flipH="1">
            <a:off x="11798672" y="6222381"/>
            <a:ext cx="209759" cy="209360"/>
          </a:xfrm>
          <a:custGeom>
            <a:rect b="b" l="l" r="r" t="t"/>
            <a:pathLst>
              <a:path extrusionOk="0" h="140510" w="140778">
                <a:moveTo>
                  <a:pt x="70389" y="0"/>
                </a:moveTo>
                <a:cubicBezTo>
                  <a:pt x="58892" y="0"/>
                  <a:pt x="48914" y="18536"/>
                  <a:pt x="44963" y="44695"/>
                </a:cubicBezTo>
                <a:cubicBezTo>
                  <a:pt x="18784" y="48444"/>
                  <a:pt x="89" y="58087"/>
                  <a:pt x="0" y="69587"/>
                </a:cubicBezTo>
                <a:cubicBezTo>
                  <a:pt x="-89" y="81120"/>
                  <a:pt x="18707" y="91148"/>
                  <a:pt x="44963" y="95281"/>
                </a:cubicBezTo>
                <a:cubicBezTo>
                  <a:pt x="48894" y="121569"/>
                  <a:pt x="58852" y="140511"/>
                  <a:pt x="70389" y="140511"/>
                </a:cubicBezTo>
                <a:cubicBezTo>
                  <a:pt x="81890" y="140511"/>
                  <a:pt x="91597" y="121703"/>
                  <a:pt x="95548" y="95548"/>
                </a:cubicBezTo>
                <a:cubicBezTo>
                  <a:pt x="121735" y="91799"/>
                  <a:pt x="140693" y="82157"/>
                  <a:pt x="140778" y="70656"/>
                </a:cubicBezTo>
                <a:cubicBezTo>
                  <a:pt x="140867" y="59082"/>
                  <a:pt x="121938" y="49339"/>
                  <a:pt x="95548" y="45230"/>
                </a:cubicBezTo>
                <a:cubicBezTo>
                  <a:pt x="91646" y="18808"/>
                  <a:pt x="81963" y="0"/>
                  <a:pt x="70389"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0" name="Google Shape;1570;p38"/>
          <p:cNvSpPr/>
          <p:nvPr/>
        </p:nvSpPr>
        <p:spPr>
          <a:xfrm flipH="1">
            <a:off x="11365924" y="6299413"/>
            <a:ext cx="209700" cy="171000"/>
          </a:xfrm>
          <a:prstGeom prst="hear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74" name="Shape 1574"/>
        <p:cNvGrpSpPr/>
        <p:nvPr/>
      </p:nvGrpSpPr>
      <p:grpSpPr>
        <a:xfrm>
          <a:off x="0" y="0"/>
          <a:ext cx="0" cy="0"/>
          <a:chOff x="0" y="0"/>
          <a:chExt cx="0" cy="0"/>
        </a:xfrm>
      </p:grpSpPr>
      <p:grpSp>
        <p:nvGrpSpPr>
          <p:cNvPr id="1575" name="Google Shape;1575;p39"/>
          <p:cNvGrpSpPr/>
          <p:nvPr/>
        </p:nvGrpSpPr>
        <p:grpSpPr>
          <a:xfrm>
            <a:off x="8219326" y="1184439"/>
            <a:ext cx="3233097" cy="4489113"/>
            <a:chOff x="8115751" y="1184439"/>
            <a:chExt cx="3233097" cy="4489113"/>
          </a:xfrm>
        </p:grpSpPr>
        <p:grpSp>
          <p:nvGrpSpPr>
            <p:cNvPr id="1576" name="Google Shape;1576;p39"/>
            <p:cNvGrpSpPr/>
            <p:nvPr/>
          </p:nvGrpSpPr>
          <p:grpSpPr>
            <a:xfrm>
              <a:off x="8115751" y="1184439"/>
              <a:ext cx="3233097" cy="4489113"/>
              <a:chOff x="7923500" y="827132"/>
              <a:chExt cx="2430900" cy="3375273"/>
            </a:xfrm>
          </p:grpSpPr>
          <p:sp>
            <p:nvSpPr>
              <p:cNvPr id="1577" name="Google Shape;1577;p39"/>
              <p:cNvSpPr/>
              <p:nvPr/>
            </p:nvSpPr>
            <p:spPr>
              <a:xfrm rot="417375">
                <a:off x="9080213" y="839953"/>
                <a:ext cx="252660" cy="673958"/>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578" name="Google Shape;1578;p39"/>
              <p:cNvSpPr/>
              <p:nvPr/>
            </p:nvSpPr>
            <p:spPr>
              <a:xfrm>
                <a:off x="7923500" y="1378204"/>
                <a:ext cx="2430900" cy="2824200"/>
              </a:xfrm>
              <a:prstGeom prst="rect">
                <a:avLst/>
              </a:prstGeom>
              <a:solidFill>
                <a:schemeClr val="l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579" name="Google Shape;1579;p39"/>
              <p:cNvSpPr/>
              <p:nvPr/>
            </p:nvSpPr>
            <p:spPr>
              <a:xfrm rot="-12234">
                <a:off x="8985711" y="828370"/>
                <a:ext cx="252902" cy="674103"/>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580" name="Google Shape;1580;p39"/>
            <p:cNvSpPr/>
            <p:nvPr/>
          </p:nvSpPr>
          <p:spPr>
            <a:xfrm>
              <a:off x="8358613" y="2224238"/>
              <a:ext cx="2757600" cy="2757600"/>
            </a:xfrm>
            <a:prstGeom prst="rect">
              <a:avLst/>
            </a:prstGeom>
            <a:solidFill>
              <a:schemeClr val="accent3"/>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581" name="Google Shape;1581;p39"/>
          <p:cNvGrpSpPr/>
          <p:nvPr/>
        </p:nvGrpSpPr>
        <p:grpSpPr>
          <a:xfrm>
            <a:off x="4479452" y="1184439"/>
            <a:ext cx="3233097" cy="4489113"/>
            <a:chOff x="8115751" y="1184439"/>
            <a:chExt cx="3233097" cy="4489113"/>
          </a:xfrm>
        </p:grpSpPr>
        <p:grpSp>
          <p:nvGrpSpPr>
            <p:cNvPr id="1582" name="Google Shape;1582;p39"/>
            <p:cNvGrpSpPr/>
            <p:nvPr/>
          </p:nvGrpSpPr>
          <p:grpSpPr>
            <a:xfrm>
              <a:off x="8115751" y="1184439"/>
              <a:ext cx="3233097" cy="4489113"/>
              <a:chOff x="7923500" y="827132"/>
              <a:chExt cx="2430900" cy="3375273"/>
            </a:xfrm>
          </p:grpSpPr>
          <p:sp>
            <p:nvSpPr>
              <p:cNvPr id="1583" name="Google Shape;1583;p39"/>
              <p:cNvSpPr/>
              <p:nvPr/>
            </p:nvSpPr>
            <p:spPr>
              <a:xfrm rot="417375">
                <a:off x="9080213" y="839953"/>
                <a:ext cx="252660" cy="673958"/>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584" name="Google Shape;1584;p39"/>
              <p:cNvSpPr/>
              <p:nvPr/>
            </p:nvSpPr>
            <p:spPr>
              <a:xfrm>
                <a:off x="7923500" y="1378204"/>
                <a:ext cx="2430900" cy="2824200"/>
              </a:xfrm>
              <a:prstGeom prst="rect">
                <a:avLst/>
              </a:prstGeom>
              <a:solidFill>
                <a:schemeClr val="l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585" name="Google Shape;1585;p39"/>
              <p:cNvSpPr/>
              <p:nvPr/>
            </p:nvSpPr>
            <p:spPr>
              <a:xfrm rot="-12234">
                <a:off x="8985711" y="828370"/>
                <a:ext cx="252902" cy="674103"/>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586" name="Google Shape;1586;p39"/>
            <p:cNvSpPr/>
            <p:nvPr/>
          </p:nvSpPr>
          <p:spPr>
            <a:xfrm>
              <a:off x="8358613" y="2224238"/>
              <a:ext cx="2757600" cy="2757600"/>
            </a:xfrm>
            <a:prstGeom prst="rect">
              <a:avLst/>
            </a:prstGeom>
            <a:solidFill>
              <a:schemeClr val="accen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587" name="Google Shape;1587;p39"/>
          <p:cNvGrpSpPr/>
          <p:nvPr/>
        </p:nvGrpSpPr>
        <p:grpSpPr>
          <a:xfrm>
            <a:off x="739576" y="1184439"/>
            <a:ext cx="3233097" cy="4489113"/>
            <a:chOff x="8115751" y="1184439"/>
            <a:chExt cx="3233097" cy="4489113"/>
          </a:xfrm>
        </p:grpSpPr>
        <p:grpSp>
          <p:nvGrpSpPr>
            <p:cNvPr id="1588" name="Google Shape;1588;p39"/>
            <p:cNvGrpSpPr/>
            <p:nvPr/>
          </p:nvGrpSpPr>
          <p:grpSpPr>
            <a:xfrm>
              <a:off x="8115751" y="1184439"/>
              <a:ext cx="3233097" cy="4489113"/>
              <a:chOff x="7923500" y="827132"/>
              <a:chExt cx="2430900" cy="3375273"/>
            </a:xfrm>
          </p:grpSpPr>
          <p:sp>
            <p:nvSpPr>
              <p:cNvPr id="1589" name="Google Shape;1589;p39"/>
              <p:cNvSpPr/>
              <p:nvPr/>
            </p:nvSpPr>
            <p:spPr>
              <a:xfrm rot="417375">
                <a:off x="9080213" y="839953"/>
                <a:ext cx="252660" cy="673958"/>
              </a:xfrm>
              <a:prstGeom prst="rect">
                <a:avLst/>
              </a:prstGeom>
              <a:solidFill>
                <a:schemeClr val="dk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590" name="Google Shape;1590;p39"/>
              <p:cNvSpPr/>
              <p:nvPr/>
            </p:nvSpPr>
            <p:spPr>
              <a:xfrm>
                <a:off x="7923500" y="1378204"/>
                <a:ext cx="2430900" cy="2824200"/>
              </a:xfrm>
              <a:prstGeom prst="rect">
                <a:avLst/>
              </a:prstGeom>
              <a:solidFill>
                <a:schemeClr val="lt2"/>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591" name="Google Shape;1591;p39"/>
              <p:cNvSpPr/>
              <p:nvPr/>
            </p:nvSpPr>
            <p:spPr>
              <a:xfrm rot="-12234">
                <a:off x="8985711" y="828370"/>
                <a:ext cx="252902" cy="674103"/>
              </a:xfrm>
              <a:prstGeom prst="rect">
                <a:avLst/>
              </a:prstGeom>
              <a:solidFill>
                <a:schemeClr val="accent4"/>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592" name="Google Shape;1592;p39"/>
            <p:cNvSpPr/>
            <p:nvPr/>
          </p:nvSpPr>
          <p:spPr>
            <a:xfrm>
              <a:off x="8358613" y="2224238"/>
              <a:ext cx="2757600" cy="2757600"/>
            </a:xfrm>
            <a:prstGeom prst="rect">
              <a:avLst/>
            </a:prstGeom>
            <a:solidFill>
              <a:schemeClr val="accent1"/>
            </a:solidFill>
            <a:ln cap="flat" cmpd="sng" w="285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pic>
        <p:nvPicPr>
          <p:cNvPr id="1593" name="Google Shape;1593;p39"/>
          <p:cNvPicPr preferRelativeResize="0"/>
          <p:nvPr/>
        </p:nvPicPr>
        <p:blipFill rotWithShape="1">
          <a:blip r:embed="rId3">
            <a:alphaModFix/>
          </a:blip>
          <a:srcRect b="61743" l="33004" r="25212" t="8689"/>
          <a:stretch/>
        </p:blipFill>
        <p:spPr>
          <a:xfrm>
            <a:off x="1044225" y="2350020"/>
            <a:ext cx="2623800" cy="2623800"/>
          </a:xfrm>
          <a:prstGeom prst="rect">
            <a:avLst/>
          </a:prstGeom>
          <a:noFill/>
          <a:ln>
            <a:noFill/>
          </a:ln>
        </p:spPr>
      </p:pic>
      <p:pic>
        <p:nvPicPr>
          <p:cNvPr id="1594" name="Google Shape;1594;p39"/>
          <p:cNvPicPr preferRelativeResize="0"/>
          <p:nvPr/>
        </p:nvPicPr>
        <p:blipFill rotWithShape="1">
          <a:blip r:embed="rId4">
            <a:alphaModFix/>
          </a:blip>
          <a:srcRect b="14540" l="32897" r="25727" t="19488"/>
          <a:stretch/>
        </p:blipFill>
        <p:spPr>
          <a:xfrm>
            <a:off x="4710750" y="2203320"/>
            <a:ext cx="2770500" cy="2770500"/>
          </a:xfrm>
          <a:prstGeom prst="rect">
            <a:avLst/>
          </a:prstGeom>
          <a:noFill/>
          <a:ln>
            <a:noFill/>
          </a:ln>
        </p:spPr>
      </p:pic>
      <p:pic>
        <p:nvPicPr>
          <p:cNvPr id="1595" name="Google Shape;1595;p39"/>
          <p:cNvPicPr preferRelativeResize="0"/>
          <p:nvPr/>
        </p:nvPicPr>
        <p:blipFill rotWithShape="1">
          <a:blip r:embed="rId5">
            <a:alphaModFix/>
          </a:blip>
          <a:srcRect b="50920" l="24173" r="0" t="0"/>
          <a:stretch/>
        </p:blipFill>
        <p:spPr>
          <a:xfrm>
            <a:off x="8400525" y="2103120"/>
            <a:ext cx="2870700" cy="2870700"/>
          </a:xfrm>
          <a:prstGeom prst="rect">
            <a:avLst/>
          </a:prstGeom>
          <a:noFill/>
          <a:ln>
            <a:noFill/>
          </a:ln>
        </p:spPr>
      </p:pic>
      <p:sp>
        <p:nvSpPr>
          <p:cNvPr id="1596" name="Google Shape;1596;p39"/>
          <p:cNvSpPr txBox="1"/>
          <p:nvPr>
            <p:ph type="title"/>
          </p:nvPr>
        </p:nvSpPr>
        <p:spPr>
          <a:xfrm>
            <a:off x="924900" y="252475"/>
            <a:ext cx="103422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our team.</a:t>
            </a:r>
            <a:endParaRPr/>
          </a:p>
        </p:txBody>
      </p:sp>
      <p:sp>
        <p:nvSpPr>
          <p:cNvPr id="1597" name="Google Shape;1597;p39"/>
          <p:cNvSpPr txBox="1"/>
          <p:nvPr>
            <p:ph idx="1" type="body"/>
          </p:nvPr>
        </p:nvSpPr>
        <p:spPr>
          <a:xfrm>
            <a:off x="739575" y="5836325"/>
            <a:ext cx="32661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598" name="Google Shape;1598;p39"/>
          <p:cNvSpPr txBox="1"/>
          <p:nvPr>
            <p:ph idx="3" type="subTitle"/>
          </p:nvPr>
        </p:nvSpPr>
        <p:spPr>
          <a:xfrm>
            <a:off x="739575" y="5018925"/>
            <a:ext cx="32331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Erika V.</a:t>
            </a:r>
            <a:endParaRPr/>
          </a:p>
        </p:txBody>
      </p:sp>
      <p:sp>
        <p:nvSpPr>
          <p:cNvPr id="1599" name="Google Shape;1599;p39"/>
          <p:cNvSpPr txBox="1"/>
          <p:nvPr>
            <p:ph idx="4" type="body"/>
          </p:nvPr>
        </p:nvSpPr>
        <p:spPr>
          <a:xfrm>
            <a:off x="4462911" y="5836328"/>
            <a:ext cx="32661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1600" name="Google Shape;1600;p39"/>
          <p:cNvSpPr txBox="1"/>
          <p:nvPr>
            <p:ph idx="5" type="subTitle"/>
          </p:nvPr>
        </p:nvSpPr>
        <p:spPr>
          <a:xfrm>
            <a:off x="4526100" y="5018925"/>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John S.</a:t>
            </a:r>
            <a:endParaRPr/>
          </a:p>
        </p:txBody>
      </p:sp>
      <p:sp>
        <p:nvSpPr>
          <p:cNvPr id="1601" name="Google Shape;1601;p39"/>
          <p:cNvSpPr txBox="1"/>
          <p:nvPr>
            <p:ph idx="6" type="body"/>
          </p:nvPr>
        </p:nvSpPr>
        <p:spPr>
          <a:xfrm>
            <a:off x="8186247" y="5836325"/>
            <a:ext cx="32661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1602" name="Google Shape;1602;p39"/>
          <p:cNvSpPr txBox="1"/>
          <p:nvPr>
            <p:ph idx="7" type="subTitle"/>
          </p:nvPr>
        </p:nvSpPr>
        <p:spPr>
          <a:xfrm>
            <a:off x="8219325" y="5018925"/>
            <a:ext cx="32331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Marie M.</a:t>
            </a:r>
            <a:endParaRPr/>
          </a:p>
        </p:txBody>
      </p:sp>
      <p:grpSp>
        <p:nvGrpSpPr>
          <p:cNvPr id="1603" name="Google Shape;1603;p39"/>
          <p:cNvGrpSpPr/>
          <p:nvPr/>
        </p:nvGrpSpPr>
        <p:grpSpPr>
          <a:xfrm rot="-1119798">
            <a:off x="169701" y="284079"/>
            <a:ext cx="1453932" cy="1299546"/>
            <a:chOff x="3861287" y="276899"/>
            <a:chExt cx="4469429" cy="3994840"/>
          </a:xfrm>
        </p:grpSpPr>
        <p:sp>
          <p:nvSpPr>
            <p:cNvPr id="1604" name="Google Shape;1604;p39"/>
            <p:cNvSpPr/>
            <p:nvPr/>
          </p:nvSpPr>
          <p:spPr>
            <a:xfrm>
              <a:off x="3892634" y="520227"/>
              <a:ext cx="4401491" cy="3697138"/>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5" name="Google Shape;1605;p39"/>
            <p:cNvSpPr/>
            <p:nvPr/>
          </p:nvSpPr>
          <p:spPr>
            <a:xfrm>
              <a:off x="5216163" y="329268"/>
              <a:ext cx="1713353" cy="161786"/>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06" name="Google Shape;1606;p39"/>
            <p:cNvGrpSpPr/>
            <p:nvPr/>
          </p:nvGrpSpPr>
          <p:grpSpPr>
            <a:xfrm>
              <a:off x="7010025" y="643219"/>
              <a:ext cx="855326" cy="809251"/>
              <a:chOff x="5400975" y="2341085"/>
              <a:chExt cx="746423" cy="706276"/>
            </a:xfrm>
          </p:grpSpPr>
          <p:sp>
            <p:nvSpPr>
              <p:cNvPr id="1607" name="Google Shape;1607;p39"/>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8" name="Google Shape;1608;p39"/>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09" name="Google Shape;1609;p39"/>
            <p:cNvSpPr/>
            <p:nvPr/>
          </p:nvSpPr>
          <p:spPr>
            <a:xfrm>
              <a:off x="5236585" y="337260"/>
              <a:ext cx="1713353" cy="147323"/>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0" name="Google Shape;1610;p39"/>
            <p:cNvSpPr/>
            <p:nvPr/>
          </p:nvSpPr>
          <p:spPr>
            <a:xfrm>
              <a:off x="5184231" y="276899"/>
              <a:ext cx="1809040" cy="266553"/>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11" name="Google Shape;1611;p39"/>
            <p:cNvGrpSpPr/>
            <p:nvPr/>
          </p:nvGrpSpPr>
          <p:grpSpPr>
            <a:xfrm>
              <a:off x="3892690" y="2377100"/>
              <a:ext cx="4394794" cy="604655"/>
              <a:chOff x="1618505" y="2385207"/>
              <a:chExt cx="2576081" cy="354470"/>
            </a:xfrm>
          </p:grpSpPr>
          <p:sp>
            <p:nvSpPr>
              <p:cNvPr id="1612" name="Google Shape;1612;p39"/>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3" name="Google Shape;1613;p39"/>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4" name="Google Shape;1614;p39"/>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5" name="Google Shape;1615;p39"/>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16" name="Google Shape;1616;p39"/>
            <p:cNvSpPr/>
            <p:nvPr/>
          </p:nvSpPr>
          <p:spPr>
            <a:xfrm>
              <a:off x="5789654" y="2052938"/>
              <a:ext cx="216904" cy="1139285"/>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7" name="Google Shape;1617;p39"/>
            <p:cNvSpPr/>
            <p:nvPr/>
          </p:nvSpPr>
          <p:spPr>
            <a:xfrm>
              <a:off x="6199523" y="2052938"/>
              <a:ext cx="218299" cy="1139859"/>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8" name="Google Shape;1618;p39"/>
            <p:cNvSpPr/>
            <p:nvPr/>
          </p:nvSpPr>
          <p:spPr>
            <a:xfrm>
              <a:off x="6005044" y="2081614"/>
              <a:ext cx="196048" cy="1110848"/>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9" name="Google Shape;1619;p39"/>
            <p:cNvSpPr/>
            <p:nvPr/>
          </p:nvSpPr>
          <p:spPr>
            <a:xfrm>
              <a:off x="7152750" y="1709997"/>
              <a:ext cx="409484" cy="409482"/>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0" name="Google Shape;1620;p39"/>
            <p:cNvSpPr/>
            <p:nvPr/>
          </p:nvSpPr>
          <p:spPr>
            <a:xfrm>
              <a:off x="7136969" y="1697001"/>
              <a:ext cx="437193" cy="437193"/>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1" name="Google Shape;1621;p39"/>
            <p:cNvSpPr/>
            <p:nvPr/>
          </p:nvSpPr>
          <p:spPr>
            <a:xfrm>
              <a:off x="4370283" y="1059516"/>
              <a:ext cx="745394" cy="274544"/>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2" name="Google Shape;1622;p39"/>
            <p:cNvSpPr/>
            <p:nvPr/>
          </p:nvSpPr>
          <p:spPr>
            <a:xfrm>
              <a:off x="7075162" y="1632533"/>
              <a:ext cx="564855" cy="564634"/>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39"/>
            <p:cNvSpPr/>
            <p:nvPr/>
          </p:nvSpPr>
          <p:spPr>
            <a:xfrm>
              <a:off x="4064930" y="526039"/>
              <a:ext cx="4094549" cy="1849566"/>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4" name="Google Shape;1624;p39"/>
            <p:cNvSpPr/>
            <p:nvPr/>
          </p:nvSpPr>
          <p:spPr>
            <a:xfrm>
              <a:off x="4475295" y="1577289"/>
              <a:ext cx="617768" cy="617560"/>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5" name="Google Shape;1625;p39"/>
            <p:cNvSpPr/>
            <p:nvPr/>
          </p:nvSpPr>
          <p:spPr>
            <a:xfrm>
              <a:off x="4560155" y="1662025"/>
              <a:ext cx="447838" cy="447847"/>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6" name="Google Shape;1626;p39"/>
            <p:cNvSpPr/>
            <p:nvPr/>
          </p:nvSpPr>
          <p:spPr>
            <a:xfrm>
              <a:off x="4550197" y="1647274"/>
              <a:ext cx="475426" cy="475426"/>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39"/>
            <p:cNvSpPr/>
            <p:nvPr/>
          </p:nvSpPr>
          <p:spPr>
            <a:xfrm>
              <a:off x="3902164" y="2940199"/>
              <a:ext cx="4389595" cy="26032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39"/>
            <p:cNvSpPr/>
            <p:nvPr/>
          </p:nvSpPr>
          <p:spPr>
            <a:xfrm>
              <a:off x="4352964" y="1041548"/>
              <a:ext cx="793820" cy="322929"/>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9" name="Google Shape;1629;p39"/>
            <p:cNvSpPr/>
            <p:nvPr/>
          </p:nvSpPr>
          <p:spPr>
            <a:xfrm>
              <a:off x="3907702" y="3167705"/>
              <a:ext cx="4386395" cy="1052921"/>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0" name="Google Shape;1630;p39"/>
            <p:cNvSpPr/>
            <p:nvPr/>
          </p:nvSpPr>
          <p:spPr>
            <a:xfrm>
              <a:off x="4646242" y="1761293"/>
              <a:ext cx="170210" cy="125126"/>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39"/>
            <p:cNvSpPr/>
            <p:nvPr/>
          </p:nvSpPr>
          <p:spPr>
            <a:xfrm>
              <a:off x="4268045" y="3471058"/>
              <a:ext cx="3688294" cy="485032"/>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2" name="Google Shape;1632;p39"/>
            <p:cNvSpPr/>
            <p:nvPr/>
          </p:nvSpPr>
          <p:spPr>
            <a:xfrm>
              <a:off x="4393320" y="1081612"/>
              <a:ext cx="697469" cy="229372"/>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3" name="Google Shape;1633;p39"/>
            <p:cNvSpPr/>
            <p:nvPr/>
          </p:nvSpPr>
          <p:spPr>
            <a:xfrm>
              <a:off x="4585382" y="1679936"/>
              <a:ext cx="341741" cy="173081"/>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39"/>
            <p:cNvSpPr/>
            <p:nvPr/>
          </p:nvSpPr>
          <p:spPr>
            <a:xfrm>
              <a:off x="7268438" y="1900623"/>
              <a:ext cx="271395" cy="199450"/>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5" name="Google Shape;1635;p39"/>
            <p:cNvSpPr/>
            <p:nvPr/>
          </p:nvSpPr>
          <p:spPr>
            <a:xfrm>
              <a:off x="7175946" y="1730303"/>
              <a:ext cx="224113" cy="2417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6" name="Google Shape;1636;p39"/>
            <p:cNvSpPr/>
            <p:nvPr/>
          </p:nvSpPr>
          <p:spPr>
            <a:xfrm>
              <a:off x="4683862" y="1890030"/>
              <a:ext cx="306401" cy="200406"/>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39"/>
            <p:cNvSpPr/>
            <p:nvPr/>
          </p:nvSpPr>
          <p:spPr>
            <a:xfrm>
              <a:off x="7068871" y="695516"/>
              <a:ext cx="744448" cy="697065"/>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39"/>
            <p:cNvSpPr/>
            <p:nvPr/>
          </p:nvSpPr>
          <p:spPr>
            <a:xfrm>
              <a:off x="6996379" y="626592"/>
              <a:ext cx="884536" cy="838529"/>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39"/>
            <p:cNvSpPr/>
            <p:nvPr/>
          </p:nvSpPr>
          <p:spPr>
            <a:xfrm>
              <a:off x="7733657" y="664989"/>
              <a:ext cx="112613" cy="759242"/>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40" name="Google Shape;1640;p39"/>
            <p:cNvGrpSpPr/>
            <p:nvPr/>
          </p:nvGrpSpPr>
          <p:grpSpPr>
            <a:xfrm>
              <a:off x="7217004" y="819943"/>
              <a:ext cx="447801" cy="447394"/>
              <a:chOff x="3567106" y="1472347"/>
              <a:chExt cx="262486" cy="262278"/>
            </a:xfrm>
          </p:grpSpPr>
          <p:sp>
            <p:nvSpPr>
              <p:cNvPr id="1641" name="Google Shape;1641;p39"/>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2" name="Google Shape;1642;p39"/>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3" name="Google Shape;1643;p39"/>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44" name="Google Shape;1644;p39"/>
            <p:cNvSpPr/>
            <p:nvPr/>
          </p:nvSpPr>
          <p:spPr>
            <a:xfrm>
              <a:off x="7666034" y="1235591"/>
              <a:ext cx="114015" cy="120809"/>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5" name="Google Shape;1645;p39"/>
            <p:cNvSpPr/>
            <p:nvPr/>
          </p:nvSpPr>
          <p:spPr>
            <a:xfrm>
              <a:off x="7034504" y="661753"/>
              <a:ext cx="134145" cy="114590"/>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6" name="Google Shape;1646;p39"/>
            <p:cNvSpPr/>
            <p:nvPr/>
          </p:nvSpPr>
          <p:spPr>
            <a:xfrm>
              <a:off x="7037955" y="1302727"/>
              <a:ext cx="113598" cy="121670"/>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7" name="Google Shape;1647;p39"/>
            <p:cNvSpPr/>
            <p:nvPr/>
          </p:nvSpPr>
          <p:spPr>
            <a:xfrm>
              <a:off x="7023726" y="644774"/>
              <a:ext cx="825354" cy="797056"/>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8" name="Google Shape;1648;p39"/>
            <p:cNvSpPr/>
            <p:nvPr/>
          </p:nvSpPr>
          <p:spPr>
            <a:xfrm>
              <a:off x="5379574" y="682112"/>
              <a:ext cx="1442182" cy="1442182"/>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9" name="Google Shape;1649;p39"/>
            <p:cNvSpPr/>
            <p:nvPr/>
          </p:nvSpPr>
          <p:spPr>
            <a:xfrm>
              <a:off x="5352094" y="652826"/>
              <a:ext cx="1497134" cy="1497134"/>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0" name="Google Shape;1650;p39"/>
            <p:cNvSpPr/>
            <p:nvPr/>
          </p:nvSpPr>
          <p:spPr>
            <a:xfrm>
              <a:off x="5447514" y="750042"/>
              <a:ext cx="1306186" cy="1306185"/>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1" name="Google Shape;1651;p39"/>
            <p:cNvSpPr/>
            <p:nvPr/>
          </p:nvSpPr>
          <p:spPr>
            <a:xfrm>
              <a:off x="5439013" y="737831"/>
              <a:ext cx="1326915" cy="1326922"/>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39"/>
            <p:cNvSpPr/>
            <p:nvPr/>
          </p:nvSpPr>
          <p:spPr>
            <a:xfrm>
              <a:off x="5508810" y="811430"/>
              <a:ext cx="1183487" cy="1183274"/>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39"/>
            <p:cNvSpPr/>
            <p:nvPr/>
          </p:nvSpPr>
          <p:spPr>
            <a:xfrm>
              <a:off x="5573340" y="875948"/>
              <a:ext cx="1054320" cy="1054106"/>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39"/>
            <p:cNvSpPr/>
            <p:nvPr/>
          </p:nvSpPr>
          <p:spPr>
            <a:xfrm>
              <a:off x="5643256" y="945653"/>
              <a:ext cx="914356" cy="914569"/>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5" name="Google Shape;1655;p39"/>
            <p:cNvSpPr/>
            <p:nvPr/>
          </p:nvSpPr>
          <p:spPr>
            <a:xfrm>
              <a:off x="5728502" y="1031107"/>
              <a:ext cx="743493" cy="743493"/>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6" name="Google Shape;1656;p39"/>
            <p:cNvSpPr/>
            <p:nvPr/>
          </p:nvSpPr>
          <p:spPr>
            <a:xfrm>
              <a:off x="5818577" y="1121085"/>
              <a:ext cx="563383" cy="563383"/>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7" name="Google Shape;1657;p39"/>
            <p:cNvSpPr/>
            <p:nvPr/>
          </p:nvSpPr>
          <p:spPr>
            <a:xfrm>
              <a:off x="5867699" y="1170080"/>
              <a:ext cx="465063" cy="465278"/>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8" name="Google Shape;1658;p39"/>
            <p:cNvSpPr/>
            <p:nvPr/>
          </p:nvSpPr>
          <p:spPr>
            <a:xfrm>
              <a:off x="5908722" y="1219816"/>
              <a:ext cx="150520" cy="141449"/>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9" name="Google Shape;1659;p39"/>
            <p:cNvSpPr/>
            <p:nvPr/>
          </p:nvSpPr>
          <p:spPr>
            <a:xfrm>
              <a:off x="6074918" y="1371685"/>
              <a:ext cx="55297" cy="55297"/>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0" name="Google Shape;1660;p39"/>
            <p:cNvSpPr/>
            <p:nvPr/>
          </p:nvSpPr>
          <p:spPr>
            <a:xfrm>
              <a:off x="5573322" y="917868"/>
              <a:ext cx="2555223" cy="1467101"/>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1" name="Google Shape;1661;p39"/>
            <p:cNvSpPr/>
            <p:nvPr/>
          </p:nvSpPr>
          <p:spPr>
            <a:xfrm>
              <a:off x="3861287" y="473926"/>
              <a:ext cx="4469429" cy="3797813"/>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39"/>
            <p:cNvSpPr/>
            <p:nvPr/>
          </p:nvSpPr>
          <p:spPr>
            <a:xfrm>
              <a:off x="4205014" y="3407672"/>
              <a:ext cx="3814343" cy="596602"/>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39"/>
            <p:cNvSpPr/>
            <p:nvPr/>
          </p:nvSpPr>
          <p:spPr>
            <a:xfrm>
              <a:off x="4408128" y="3638660"/>
              <a:ext cx="3385885" cy="243481"/>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67" name="Shape 1667"/>
        <p:cNvGrpSpPr/>
        <p:nvPr/>
      </p:nvGrpSpPr>
      <p:grpSpPr>
        <a:xfrm>
          <a:off x="0" y="0"/>
          <a:ext cx="0" cy="0"/>
          <a:chOff x="0" y="0"/>
          <a:chExt cx="0" cy="0"/>
        </a:xfrm>
      </p:grpSpPr>
      <p:sp>
        <p:nvSpPr>
          <p:cNvPr id="1668" name="Google Shape;1668;p40"/>
          <p:cNvSpPr txBox="1"/>
          <p:nvPr>
            <p:ph type="title"/>
          </p:nvPr>
        </p:nvSpPr>
        <p:spPr>
          <a:xfrm>
            <a:off x="507750" y="537463"/>
            <a:ext cx="111765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a timeline.</a:t>
            </a:r>
            <a:endParaRPr/>
          </a:p>
        </p:txBody>
      </p:sp>
      <p:sp>
        <p:nvSpPr>
          <p:cNvPr id="1669" name="Google Shape;1669;p40"/>
          <p:cNvSpPr txBox="1"/>
          <p:nvPr>
            <p:ph idx="1" type="body"/>
          </p:nvPr>
        </p:nvSpPr>
        <p:spPr>
          <a:xfrm>
            <a:off x="278538" y="4757250"/>
            <a:ext cx="2261700" cy="14388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670" name="Google Shape;1670;p40"/>
          <p:cNvSpPr txBox="1"/>
          <p:nvPr>
            <p:ph idx="3" type="body"/>
          </p:nvPr>
        </p:nvSpPr>
        <p:spPr>
          <a:xfrm>
            <a:off x="2621841" y="4757250"/>
            <a:ext cx="2261700" cy="14388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671" name="Google Shape;1671;p40"/>
          <p:cNvSpPr txBox="1"/>
          <p:nvPr>
            <p:ph idx="5" type="body"/>
          </p:nvPr>
        </p:nvSpPr>
        <p:spPr>
          <a:xfrm>
            <a:off x="4965145" y="4757250"/>
            <a:ext cx="2261700" cy="14043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672" name="Google Shape;1672;p40"/>
          <p:cNvSpPr txBox="1"/>
          <p:nvPr>
            <p:ph idx="7" type="body"/>
          </p:nvPr>
        </p:nvSpPr>
        <p:spPr>
          <a:xfrm>
            <a:off x="7308449" y="4757250"/>
            <a:ext cx="2261700" cy="14043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1600"/>
              </a:spcAft>
              <a:buNone/>
            </a:pPr>
            <a:r>
              <a:rPr lang="en"/>
              <a:t>Lorem ipsum dolor sit amet, consectetuer adipiscing elit.</a:t>
            </a:r>
            <a:endParaRPr/>
          </a:p>
        </p:txBody>
      </p:sp>
      <p:sp>
        <p:nvSpPr>
          <p:cNvPr id="1673" name="Google Shape;1673;p40"/>
          <p:cNvSpPr txBox="1"/>
          <p:nvPr>
            <p:ph idx="9" type="body"/>
          </p:nvPr>
        </p:nvSpPr>
        <p:spPr>
          <a:xfrm>
            <a:off x="9651753" y="4757250"/>
            <a:ext cx="2261700" cy="14043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1600"/>
              </a:spcAft>
              <a:buNone/>
            </a:pPr>
            <a:r>
              <a:rPr lang="en"/>
              <a:t>Lorem ipsum dolor sit amet, consectetuer adipiscing elit.</a:t>
            </a:r>
            <a:endParaRPr/>
          </a:p>
        </p:txBody>
      </p:sp>
      <p:cxnSp>
        <p:nvCxnSpPr>
          <p:cNvPr id="1674" name="Google Shape;1674;p40"/>
          <p:cNvCxnSpPr/>
          <p:nvPr/>
        </p:nvCxnSpPr>
        <p:spPr>
          <a:xfrm>
            <a:off x="278550" y="2402138"/>
            <a:ext cx="11634900" cy="0"/>
          </a:xfrm>
          <a:prstGeom prst="straightConnector1">
            <a:avLst/>
          </a:prstGeom>
          <a:noFill/>
          <a:ln cap="rnd" cmpd="sng" w="28575">
            <a:solidFill>
              <a:schemeClr val="dk1"/>
            </a:solidFill>
            <a:prstDash val="solid"/>
            <a:round/>
            <a:headEnd len="med" w="med" type="none"/>
            <a:tailEnd len="med" w="med" type="none"/>
          </a:ln>
        </p:spPr>
      </p:cxnSp>
      <p:sp>
        <p:nvSpPr>
          <p:cNvPr id="1675" name="Google Shape;1675;p40"/>
          <p:cNvSpPr txBox="1"/>
          <p:nvPr>
            <p:ph idx="14" type="subTitle"/>
          </p:nvPr>
        </p:nvSpPr>
        <p:spPr>
          <a:xfrm>
            <a:off x="278538" y="4302750"/>
            <a:ext cx="2261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1676" name="Google Shape;1676;p40"/>
          <p:cNvSpPr txBox="1"/>
          <p:nvPr>
            <p:ph idx="15" type="subTitle"/>
          </p:nvPr>
        </p:nvSpPr>
        <p:spPr>
          <a:xfrm>
            <a:off x="2621842" y="4302750"/>
            <a:ext cx="2261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1677" name="Google Shape;1677;p40"/>
          <p:cNvSpPr txBox="1"/>
          <p:nvPr>
            <p:ph idx="16" type="subTitle"/>
          </p:nvPr>
        </p:nvSpPr>
        <p:spPr>
          <a:xfrm>
            <a:off x="4965146" y="4302750"/>
            <a:ext cx="2261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1678" name="Google Shape;1678;p40"/>
          <p:cNvSpPr txBox="1"/>
          <p:nvPr>
            <p:ph idx="17" type="subTitle"/>
          </p:nvPr>
        </p:nvSpPr>
        <p:spPr>
          <a:xfrm>
            <a:off x="7308450" y="4302750"/>
            <a:ext cx="2261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1679" name="Google Shape;1679;p40"/>
          <p:cNvSpPr txBox="1"/>
          <p:nvPr>
            <p:ph idx="18" type="subTitle"/>
          </p:nvPr>
        </p:nvSpPr>
        <p:spPr>
          <a:xfrm>
            <a:off x="9651754" y="4302750"/>
            <a:ext cx="2261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grpSp>
        <p:nvGrpSpPr>
          <p:cNvPr id="1680" name="Google Shape;1680;p40"/>
          <p:cNvGrpSpPr/>
          <p:nvPr/>
        </p:nvGrpSpPr>
        <p:grpSpPr>
          <a:xfrm>
            <a:off x="779649" y="2043031"/>
            <a:ext cx="1417390" cy="1968027"/>
            <a:chOff x="8115751" y="1184439"/>
            <a:chExt cx="3233097" cy="4489113"/>
          </a:xfrm>
        </p:grpSpPr>
        <p:grpSp>
          <p:nvGrpSpPr>
            <p:cNvPr id="1681" name="Google Shape;1681;p40"/>
            <p:cNvGrpSpPr/>
            <p:nvPr/>
          </p:nvGrpSpPr>
          <p:grpSpPr>
            <a:xfrm>
              <a:off x="8115751" y="1184439"/>
              <a:ext cx="3233097" cy="4489113"/>
              <a:chOff x="7923500" y="827132"/>
              <a:chExt cx="2430900" cy="3375273"/>
            </a:xfrm>
          </p:grpSpPr>
          <p:sp>
            <p:nvSpPr>
              <p:cNvPr id="1682" name="Google Shape;1682;p40"/>
              <p:cNvSpPr/>
              <p:nvPr/>
            </p:nvSpPr>
            <p:spPr>
              <a:xfrm rot="417375">
                <a:off x="9080213" y="839953"/>
                <a:ext cx="252660" cy="673958"/>
              </a:xfrm>
              <a:prstGeom prst="rect">
                <a:avLst/>
              </a:prstGeom>
              <a:solidFill>
                <a:schemeClr val="dk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683" name="Google Shape;1683;p40"/>
              <p:cNvSpPr/>
              <p:nvPr/>
            </p:nvSpPr>
            <p:spPr>
              <a:xfrm>
                <a:off x="7923500" y="1378204"/>
                <a:ext cx="2430900" cy="2824200"/>
              </a:xfrm>
              <a:prstGeom prst="rect">
                <a:avLst/>
              </a:prstGeom>
              <a:solidFill>
                <a:schemeClr val="lt2"/>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684" name="Google Shape;1684;p40"/>
              <p:cNvSpPr/>
              <p:nvPr/>
            </p:nvSpPr>
            <p:spPr>
              <a:xfrm rot="-12234">
                <a:off x="8985711" y="828370"/>
                <a:ext cx="252902" cy="674103"/>
              </a:xfrm>
              <a:prstGeom prst="rect">
                <a:avLst/>
              </a:prstGeom>
              <a:solidFill>
                <a:schemeClr val="accent4"/>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685" name="Google Shape;1685;p40"/>
            <p:cNvSpPr/>
            <p:nvPr/>
          </p:nvSpPr>
          <p:spPr>
            <a:xfrm>
              <a:off x="8358613" y="2224238"/>
              <a:ext cx="2757600" cy="2757600"/>
            </a:xfrm>
            <a:prstGeom prst="rect">
              <a:avLst/>
            </a:prstGeom>
            <a:solidFill>
              <a:schemeClr val="accent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686" name="Google Shape;1686;p40"/>
          <p:cNvGrpSpPr/>
          <p:nvPr/>
        </p:nvGrpSpPr>
        <p:grpSpPr>
          <a:xfrm>
            <a:off x="3065649" y="2043031"/>
            <a:ext cx="1417390" cy="1968027"/>
            <a:chOff x="8115751" y="1184439"/>
            <a:chExt cx="3233097" cy="4489113"/>
          </a:xfrm>
        </p:grpSpPr>
        <p:grpSp>
          <p:nvGrpSpPr>
            <p:cNvPr id="1687" name="Google Shape;1687;p40"/>
            <p:cNvGrpSpPr/>
            <p:nvPr/>
          </p:nvGrpSpPr>
          <p:grpSpPr>
            <a:xfrm>
              <a:off x="8115751" y="1184439"/>
              <a:ext cx="3233097" cy="4489113"/>
              <a:chOff x="7923500" y="827132"/>
              <a:chExt cx="2430900" cy="3375273"/>
            </a:xfrm>
          </p:grpSpPr>
          <p:sp>
            <p:nvSpPr>
              <p:cNvPr id="1688" name="Google Shape;1688;p40"/>
              <p:cNvSpPr/>
              <p:nvPr/>
            </p:nvSpPr>
            <p:spPr>
              <a:xfrm rot="417375">
                <a:off x="9080213" y="839953"/>
                <a:ext cx="252660" cy="673958"/>
              </a:xfrm>
              <a:prstGeom prst="rect">
                <a:avLst/>
              </a:prstGeom>
              <a:solidFill>
                <a:schemeClr val="dk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689" name="Google Shape;1689;p40"/>
              <p:cNvSpPr/>
              <p:nvPr/>
            </p:nvSpPr>
            <p:spPr>
              <a:xfrm>
                <a:off x="7923500" y="1378204"/>
                <a:ext cx="2430900" cy="2824200"/>
              </a:xfrm>
              <a:prstGeom prst="rect">
                <a:avLst/>
              </a:prstGeom>
              <a:solidFill>
                <a:schemeClr val="lt2"/>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690" name="Google Shape;1690;p40"/>
              <p:cNvSpPr/>
              <p:nvPr/>
            </p:nvSpPr>
            <p:spPr>
              <a:xfrm rot="-12234">
                <a:off x="8985711" y="828370"/>
                <a:ext cx="252902" cy="674103"/>
              </a:xfrm>
              <a:prstGeom prst="rect">
                <a:avLst/>
              </a:prstGeom>
              <a:solidFill>
                <a:schemeClr val="accent4"/>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691" name="Google Shape;1691;p40"/>
            <p:cNvSpPr/>
            <p:nvPr/>
          </p:nvSpPr>
          <p:spPr>
            <a:xfrm>
              <a:off x="8358613" y="2224238"/>
              <a:ext cx="2757600" cy="2757600"/>
            </a:xfrm>
            <a:prstGeom prst="rect">
              <a:avLst/>
            </a:prstGeom>
            <a:solidFill>
              <a:schemeClr val="accent2"/>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692" name="Google Shape;1692;p40"/>
          <p:cNvGrpSpPr/>
          <p:nvPr/>
        </p:nvGrpSpPr>
        <p:grpSpPr>
          <a:xfrm>
            <a:off x="5351649" y="2043031"/>
            <a:ext cx="1417390" cy="1968027"/>
            <a:chOff x="8115751" y="1184439"/>
            <a:chExt cx="3233097" cy="4489113"/>
          </a:xfrm>
        </p:grpSpPr>
        <p:grpSp>
          <p:nvGrpSpPr>
            <p:cNvPr id="1693" name="Google Shape;1693;p40"/>
            <p:cNvGrpSpPr/>
            <p:nvPr/>
          </p:nvGrpSpPr>
          <p:grpSpPr>
            <a:xfrm>
              <a:off x="8115751" y="1184439"/>
              <a:ext cx="3233097" cy="4489113"/>
              <a:chOff x="7923500" y="827132"/>
              <a:chExt cx="2430900" cy="3375273"/>
            </a:xfrm>
          </p:grpSpPr>
          <p:sp>
            <p:nvSpPr>
              <p:cNvPr id="1694" name="Google Shape;1694;p40"/>
              <p:cNvSpPr/>
              <p:nvPr/>
            </p:nvSpPr>
            <p:spPr>
              <a:xfrm rot="417375">
                <a:off x="9080213" y="839953"/>
                <a:ext cx="252660" cy="673958"/>
              </a:xfrm>
              <a:prstGeom prst="rect">
                <a:avLst/>
              </a:prstGeom>
              <a:solidFill>
                <a:schemeClr val="dk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695" name="Google Shape;1695;p40"/>
              <p:cNvSpPr/>
              <p:nvPr/>
            </p:nvSpPr>
            <p:spPr>
              <a:xfrm>
                <a:off x="7923500" y="1378204"/>
                <a:ext cx="2430900" cy="2824200"/>
              </a:xfrm>
              <a:prstGeom prst="rect">
                <a:avLst/>
              </a:prstGeom>
              <a:solidFill>
                <a:schemeClr val="lt2"/>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696" name="Google Shape;1696;p40"/>
              <p:cNvSpPr/>
              <p:nvPr/>
            </p:nvSpPr>
            <p:spPr>
              <a:xfrm rot="-12234">
                <a:off x="8985711" y="828370"/>
                <a:ext cx="252902" cy="674103"/>
              </a:xfrm>
              <a:prstGeom prst="rect">
                <a:avLst/>
              </a:prstGeom>
              <a:solidFill>
                <a:schemeClr val="accent4"/>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697" name="Google Shape;1697;p40"/>
            <p:cNvSpPr/>
            <p:nvPr/>
          </p:nvSpPr>
          <p:spPr>
            <a:xfrm>
              <a:off x="8358613" y="2224238"/>
              <a:ext cx="2757600" cy="2757600"/>
            </a:xfrm>
            <a:prstGeom prst="rect">
              <a:avLst/>
            </a:prstGeom>
            <a:solidFill>
              <a:schemeClr val="accent3"/>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698" name="Google Shape;1698;p40"/>
          <p:cNvGrpSpPr/>
          <p:nvPr/>
        </p:nvGrpSpPr>
        <p:grpSpPr>
          <a:xfrm>
            <a:off x="7637649" y="2043031"/>
            <a:ext cx="1417390" cy="1968027"/>
            <a:chOff x="8115751" y="1184439"/>
            <a:chExt cx="3233097" cy="4489113"/>
          </a:xfrm>
        </p:grpSpPr>
        <p:grpSp>
          <p:nvGrpSpPr>
            <p:cNvPr id="1699" name="Google Shape;1699;p40"/>
            <p:cNvGrpSpPr/>
            <p:nvPr/>
          </p:nvGrpSpPr>
          <p:grpSpPr>
            <a:xfrm>
              <a:off x="8115751" y="1184439"/>
              <a:ext cx="3233097" cy="4489113"/>
              <a:chOff x="7923500" y="827132"/>
              <a:chExt cx="2430900" cy="3375273"/>
            </a:xfrm>
          </p:grpSpPr>
          <p:sp>
            <p:nvSpPr>
              <p:cNvPr id="1700" name="Google Shape;1700;p40"/>
              <p:cNvSpPr/>
              <p:nvPr/>
            </p:nvSpPr>
            <p:spPr>
              <a:xfrm rot="417375">
                <a:off x="9080213" y="839953"/>
                <a:ext cx="252660" cy="673958"/>
              </a:xfrm>
              <a:prstGeom prst="rect">
                <a:avLst/>
              </a:prstGeom>
              <a:solidFill>
                <a:schemeClr val="dk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701" name="Google Shape;1701;p40"/>
              <p:cNvSpPr/>
              <p:nvPr/>
            </p:nvSpPr>
            <p:spPr>
              <a:xfrm>
                <a:off x="7923500" y="1378204"/>
                <a:ext cx="2430900" cy="2824200"/>
              </a:xfrm>
              <a:prstGeom prst="rect">
                <a:avLst/>
              </a:prstGeom>
              <a:solidFill>
                <a:schemeClr val="lt2"/>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702" name="Google Shape;1702;p40"/>
              <p:cNvSpPr/>
              <p:nvPr/>
            </p:nvSpPr>
            <p:spPr>
              <a:xfrm rot="-12234">
                <a:off x="8985711" y="828370"/>
                <a:ext cx="252902" cy="674103"/>
              </a:xfrm>
              <a:prstGeom prst="rect">
                <a:avLst/>
              </a:prstGeom>
              <a:solidFill>
                <a:schemeClr val="accent4"/>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703" name="Google Shape;1703;p40"/>
            <p:cNvSpPr/>
            <p:nvPr/>
          </p:nvSpPr>
          <p:spPr>
            <a:xfrm>
              <a:off x="8358613" y="2224238"/>
              <a:ext cx="2757600" cy="2757600"/>
            </a:xfrm>
            <a:prstGeom prst="rect">
              <a:avLst/>
            </a:prstGeom>
            <a:solidFill>
              <a:schemeClr val="accent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grpSp>
        <p:nvGrpSpPr>
          <p:cNvPr id="1704" name="Google Shape;1704;p40"/>
          <p:cNvGrpSpPr/>
          <p:nvPr/>
        </p:nvGrpSpPr>
        <p:grpSpPr>
          <a:xfrm>
            <a:off x="9923649" y="2043031"/>
            <a:ext cx="1417390" cy="1968027"/>
            <a:chOff x="8115751" y="1184439"/>
            <a:chExt cx="3233097" cy="4489113"/>
          </a:xfrm>
        </p:grpSpPr>
        <p:grpSp>
          <p:nvGrpSpPr>
            <p:cNvPr id="1705" name="Google Shape;1705;p40"/>
            <p:cNvGrpSpPr/>
            <p:nvPr/>
          </p:nvGrpSpPr>
          <p:grpSpPr>
            <a:xfrm>
              <a:off x="8115751" y="1184439"/>
              <a:ext cx="3233097" cy="4489113"/>
              <a:chOff x="7923500" y="827132"/>
              <a:chExt cx="2430900" cy="3375273"/>
            </a:xfrm>
          </p:grpSpPr>
          <p:sp>
            <p:nvSpPr>
              <p:cNvPr id="1706" name="Google Shape;1706;p40"/>
              <p:cNvSpPr/>
              <p:nvPr/>
            </p:nvSpPr>
            <p:spPr>
              <a:xfrm rot="417375">
                <a:off x="9080213" y="839953"/>
                <a:ext cx="252660" cy="673958"/>
              </a:xfrm>
              <a:prstGeom prst="rect">
                <a:avLst/>
              </a:prstGeom>
              <a:solidFill>
                <a:schemeClr val="dk1"/>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707" name="Google Shape;1707;p40"/>
              <p:cNvSpPr/>
              <p:nvPr/>
            </p:nvSpPr>
            <p:spPr>
              <a:xfrm>
                <a:off x="7923500" y="1378204"/>
                <a:ext cx="2430900" cy="2824200"/>
              </a:xfrm>
              <a:prstGeom prst="rect">
                <a:avLst/>
              </a:prstGeom>
              <a:solidFill>
                <a:schemeClr val="lt2"/>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sp>
            <p:nvSpPr>
              <p:cNvPr id="1708" name="Google Shape;1708;p40"/>
              <p:cNvSpPr/>
              <p:nvPr/>
            </p:nvSpPr>
            <p:spPr>
              <a:xfrm rot="-12234">
                <a:off x="8985711" y="828370"/>
                <a:ext cx="252902" cy="674103"/>
              </a:xfrm>
              <a:prstGeom prst="rect">
                <a:avLst/>
              </a:prstGeom>
              <a:solidFill>
                <a:schemeClr val="accent4"/>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709" name="Google Shape;1709;p40"/>
            <p:cNvSpPr/>
            <p:nvPr/>
          </p:nvSpPr>
          <p:spPr>
            <a:xfrm>
              <a:off x="8358613" y="2224238"/>
              <a:ext cx="2757600" cy="2757600"/>
            </a:xfrm>
            <a:prstGeom prst="rect">
              <a:avLst/>
            </a:prstGeom>
            <a:solidFill>
              <a:schemeClr val="accent2"/>
            </a:solidFill>
            <a:ln cap="flat" cmpd="sng" w="1905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grpSp>
      <p:sp>
        <p:nvSpPr>
          <p:cNvPr id="1710" name="Google Shape;1710;p40"/>
          <p:cNvSpPr txBox="1"/>
          <p:nvPr>
            <p:ph idx="2" type="subTitle"/>
          </p:nvPr>
        </p:nvSpPr>
        <p:spPr>
          <a:xfrm>
            <a:off x="779550" y="2728825"/>
            <a:ext cx="14175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2000</a:t>
            </a:r>
            <a:endParaRPr/>
          </a:p>
        </p:txBody>
      </p:sp>
      <p:sp>
        <p:nvSpPr>
          <p:cNvPr id="1711" name="Google Shape;1711;p40"/>
          <p:cNvSpPr txBox="1"/>
          <p:nvPr>
            <p:ph idx="4" type="subTitle"/>
          </p:nvPr>
        </p:nvSpPr>
        <p:spPr>
          <a:xfrm>
            <a:off x="3045306" y="2728831"/>
            <a:ext cx="14175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2005</a:t>
            </a:r>
            <a:endParaRPr/>
          </a:p>
        </p:txBody>
      </p:sp>
      <p:sp>
        <p:nvSpPr>
          <p:cNvPr id="1712" name="Google Shape;1712;p40"/>
          <p:cNvSpPr txBox="1"/>
          <p:nvPr>
            <p:ph idx="6" type="subTitle"/>
          </p:nvPr>
        </p:nvSpPr>
        <p:spPr>
          <a:xfrm>
            <a:off x="5387262" y="2728825"/>
            <a:ext cx="14175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2015</a:t>
            </a:r>
            <a:endParaRPr/>
          </a:p>
        </p:txBody>
      </p:sp>
      <p:sp>
        <p:nvSpPr>
          <p:cNvPr id="1713" name="Google Shape;1713;p40"/>
          <p:cNvSpPr txBox="1"/>
          <p:nvPr>
            <p:ph idx="8" type="subTitle"/>
          </p:nvPr>
        </p:nvSpPr>
        <p:spPr>
          <a:xfrm>
            <a:off x="7653018" y="2728844"/>
            <a:ext cx="14175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2019</a:t>
            </a:r>
            <a:endParaRPr/>
          </a:p>
        </p:txBody>
      </p:sp>
      <p:sp>
        <p:nvSpPr>
          <p:cNvPr id="1714" name="Google Shape;1714;p40"/>
          <p:cNvSpPr txBox="1"/>
          <p:nvPr>
            <p:ph idx="13" type="subTitle"/>
          </p:nvPr>
        </p:nvSpPr>
        <p:spPr>
          <a:xfrm>
            <a:off x="9918774" y="2728837"/>
            <a:ext cx="14175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2024</a:t>
            </a:r>
            <a:endParaRPr/>
          </a:p>
        </p:txBody>
      </p:sp>
      <p:grpSp>
        <p:nvGrpSpPr>
          <p:cNvPr id="1715" name="Google Shape;1715;p40"/>
          <p:cNvGrpSpPr/>
          <p:nvPr/>
        </p:nvGrpSpPr>
        <p:grpSpPr>
          <a:xfrm rot="431303">
            <a:off x="10384159" y="366137"/>
            <a:ext cx="1453711" cy="1299347"/>
            <a:chOff x="3861287" y="276899"/>
            <a:chExt cx="4469429" cy="3994840"/>
          </a:xfrm>
        </p:grpSpPr>
        <p:sp>
          <p:nvSpPr>
            <p:cNvPr id="1716" name="Google Shape;1716;p40"/>
            <p:cNvSpPr/>
            <p:nvPr/>
          </p:nvSpPr>
          <p:spPr>
            <a:xfrm>
              <a:off x="3892634" y="520227"/>
              <a:ext cx="4401491" cy="3697138"/>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7" name="Google Shape;1717;p40"/>
            <p:cNvSpPr/>
            <p:nvPr/>
          </p:nvSpPr>
          <p:spPr>
            <a:xfrm>
              <a:off x="5216163" y="329268"/>
              <a:ext cx="1713353" cy="161786"/>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18" name="Google Shape;1718;p40"/>
            <p:cNvGrpSpPr/>
            <p:nvPr/>
          </p:nvGrpSpPr>
          <p:grpSpPr>
            <a:xfrm>
              <a:off x="7010025" y="643219"/>
              <a:ext cx="855326" cy="809251"/>
              <a:chOff x="5400975" y="2341085"/>
              <a:chExt cx="746423" cy="706276"/>
            </a:xfrm>
          </p:grpSpPr>
          <p:sp>
            <p:nvSpPr>
              <p:cNvPr id="1719" name="Google Shape;1719;p40"/>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0" name="Google Shape;1720;p40"/>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21" name="Google Shape;1721;p40"/>
            <p:cNvSpPr/>
            <p:nvPr/>
          </p:nvSpPr>
          <p:spPr>
            <a:xfrm>
              <a:off x="5236585" y="337260"/>
              <a:ext cx="1713353" cy="147323"/>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2" name="Google Shape;1722;p40"/>
            <p:cNvSpPr/>
            <p:nvPr/>
          </p:nvSpPr>
          <p:spPr>
            <a:xfrm>
              <a:off x="5184231" y="276899"/>
              <a:ext cx="1809040" cy="266553"/>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23" name="Google Shape;1723;p40"/>
            <p:cNvGrpSpPr/>
            <p:nvPr/>
          </p:nvGrpSpPr>
          <p:grpSpPr>
            <a:xfrm>
              <a:off x="3892690" y="2377100"/>
              <a:ext cx="4394794" cy="604655"/>
              <a:chOff x="1618505" y="2385207"/>
              <a:chExt cx="2576081" cy="354470"/>
            </a:xfrm>
          </p:grpSpPr>
          <p:sp>
            <p:nvSpPr>
              <p:cNvPr id="1724" name="Google Shape;1724;p40"/>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5" name="Google Shape;1725;p40"/>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6" name="Google Shape;1726;p40"/>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7" name="Google Shape;1727;p40"/>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28" name="Google Shape;1728;p40"/>
            <p:cNvSpPr/>
            <p:nvPr/>
          </p:nvSpPr>
          <p:spPr>
            <a:xfrm>
              <a:off x="5789654" y="2052938"/>
              <a:ext cx="216904" cy="1139285"/>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9" name="Google Shape;1729;p40"/>
            <p:cNvSpPr/>
            <p:nvPr/>
          </p:nvSpPr>
          <p:spPr>
            <a:xfrm>
              <a:off x="6199523" y="2052938"/>
              <a:ext cx="218299" cy="1139859"/>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0" name="Google Shape;1730;p40"/>
            <p:cNvSpPr/>
            <p:nvPr/>
          </p:nvSpPr>
          <p:spPr>
            <a:xfrm>
              <a:off x="6005044" y="2081614"/>
              <a:ext cx="196048" cy="1110848"/>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1" name="Google Shape;1731;p40"/>
            <p:cNvSpPr/>
            <p:nvPr/>
          </p:nvSpPr>
          <p:spPr>
            <a:xfrm>
              <a:off x="7152750" y="1709997"/>
              <a:ext cx="409484" cy="409482"/>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2" name="Google Shape;1732;p40"/>
            <p:cNvSpPr/>
            <p:nvPr/>
          </p:nvSpPr>
          <p:spPr>
            <a:xfrm>
              <a:off x="7136969" y="1697001"/>
              <a:ext cx="437193" cy="437193"/>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3" name="Google Shape;1733;p40"/>
            <p:cNvSpPr/>
            <p:nvPr/>
          </p:nvSpPr>
          <p:spPr>
            <a:xfrm>
              <a:off x="4370283" y="1059516"/>
              <a:ext cx="745394" cy="274544"/>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4" name="Google Shape;1734;p40"/>
            <p:cNvSpPr/>
            <p:nvPr/>
          </p:nvSpPr>
          <p:spPr>
            <a:xfrm>
              <a:off x="7075162" y="1632533"/>
              <a:ext cx="564855" cy="564634"/>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5" name="Google Shape;1735;p40"/>
            <p:cNvSpPr/>
            <p:nvPr/>
          </p:nvSpPr>
          <p:spPr>
            <a:xfrm>
              <a:off x="4064930" y="526039"/>
              <a:ext cx="4094549" cy="1849566"/>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6" name="Google Shape;1736;p40"/>
            <p:cNvSpPr/>
            <p:nvPr/>
          </p:nvSpPr>
          <p:spPr>
            <a:xfrm>
              <a:off x="4475295" y="1577289"/>
              <a:ext cx="617768" cy="617560"/>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7" name="Google Shape;1737;p40"/>
            <p:cNvSpPr/>
            <p:nvPr/>
          </p:nvSpPr>
          <p:spPr>
            <a:xfrm>
              <a:off x="4560155" y="1662025"/>
              <a:ext cx="447838" cy="447847"/>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8" name="Google Shape;1738;p40"/>
            <p:cNvSpPr/>
            <p:nvPr/>
          </p:nvSpPr>
          <p:spPr>
            <a:xfrm>
              <a:off x="4550197" y="1647274"/>
              <a:ext cx="475426" cy="475426"/>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9" name="Google Shape;1739;p40"/>
            <p:cNvSpPr/>
            <p:nvPr/>
          </p:nvSpPr>
          <p:spPr>
            <a:xfrm>
              <a:off x="3902164" y="2940199"/>
              <a:ext cx="4389595" cy="26032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0" name="Google Shape;1740;p40"/>
            <p:cNvSpPr/>
            <p:nvPr/>
          </p:nvSpPr>
          <p:spPr>
            <a:xfrm>
              <a:off x="4352964" y="1041548"/>
              <a:ext cx="793820" cy="322929"/>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1" name="Google Shape;1741;p40"/>
            <p:cNvSpPr/>
            <p:nvPr/>
          </p:nvSpPr>
          <p:spPr>
            <a:xfrm>
              <a:off x="3907702" y="3167705"/>
              <a:ext cx="4386395" cy="1052921"/>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2" name="Google Shape;1742;p40"/>
            <p:cNvSpPr/>
            <p:nvPr/>
          </p:nvSpPr>
          <p:spPr>
            <a:xfrm>
              <a:off x="4646242" y="1761293"/>
              <a:ext cx="170210" cy="125126"/>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3" name="Google Shape;1743;p40"/>
            <p:cNvSpPr/>
            <p:nvPr/>
          </p:nvSpPr>
          <p:spPr>
            <a:xfrm>
              <a:off x="4268045" y="3471058"/>
              <a:ext cx="3688294" cy="485032"/>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4" name="Google Shape;1744;p40"/>
            <p:cNvSpPr/>
            <p:nvPr/>
          </p:nvSpPr>
          <p:spPr>
            <a:xfrm>
              <a:off x="4393320" y="1081612"/>
              <a:ext cx="697469" cy="229372"/>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5" name="Google Shape;1745;p40"/>
            <p:cNvSpPr/>
            <p:nvPr/>
          </p:nvSpPr>
          <p:spPr>
            <a:xfrm>
              <a:off x="4585382" y="1679936"/>
              <a:ext cx="341741" cy="173081"/>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6" name="Google Shape;1746;p40"/>
            <p:cNvSpPr/>
            <p:nvPr/>
          </p:nvSpPr>
          <p:spPr>
            <a:xfrm>
              <a:off x="7268438" y="1900623"/>
              <a:ext cx="271395" cy="199450"/>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7" name="Google Shape;1747;p40"/>
            <p:cNvSpPr/>
            <p:nvPr/>
          </p:nvSpPr>
          <p:spPr>
            <a:xfrm>
              <a:off x="7175946" y="1730303"/>
              <a:ext cx="224113" cy="2417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8" name="Google Shape;1748;p40"/>
            <p:cNvSpPr/>
            <p:nvPr/>
          </p:nvSpPr>
          <p:spPr>
            <a:xfrm>
              <a:off x="4683862" y="1890030"/>
              <a:ext cx="306401" cy="200406"/>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9" name="Google Shape;1749;p40"/>
            <p:cNvSpPr/>
            <p:nvPr/>
          </p:nvSpPr>
          <p:spPr>
            <a:xfrm>
              <a:off x="7068871" y="695516"/>
              <a:ext cx="744448" cy="697065"/>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0" name="Google Shape;1750;p40"/>
            <p:cNvSpPr/>
            <p:nvPr/>
          </p:nvSpPr>
          <p:spPr>
            <a:xfrm>
              <a:off x="6996379" y="626592"/>
              <a:ext cx="884536" cy="838529"/>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1" name="Google Shape;1751;p40"/>
            <p:cNvSpPr/>
            <p:nvPr/>
          </p:nvSpPr>
          <p:spPr>
            <a:xfrm>
              <a:off x="7733657" y="664989"/>
              <a:ext cx="112613" cy="759242"/>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52" name="Google Shape;1752;p40"/>
            <p:cNvGrpSpPr/>
            <p:nvPr/>
          </p:nvGrpSpPr>
          <p:grpSpPr>
            <a:xfrm>
              <a:off x="7217004" y="819943"/>
              <a:ext cx="447801" cy="447394"/>
              <a:chOff x="3567106" y="1472347"/>
              <a:chExt cx="262486" cy="262278"/>
            </a:xfrm>
          </p:grpSpPr>
          <p:sp>
            <p:nvSpPr>
              <p:cNvPr id="1753" name="Google Shape;1753;p40"/>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4" name="Google Shape;1754;p40"/>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5" name="Google Shape;1755;p40"/>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56" name="Google Shape;1756;p40"/>
            <p:cNvSpPr/>
            <p:nvPr/>
          </p:nvSpPr>
          <p:spPr>
            <a:xfrm>
              <a:off x="7666034" y="1235591"/>
              <a:ext cx="114015" cy="120809"/>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7" name="Google Shape;1757;p40"/>
            <p:cNvSpPr/>
            <p:nvPr/>
          </p:nvSpPr>
          <p:spPr>
            <a:xfrm>
              <a:off x="7034504" y="661753"/>
              <a:ext cx="134145" cy="114590"/>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8" name="Google Shape;1758;p40"/>
            <p:cNvSpPr/>
            <p:nvPr/>
          </p:nvSpPr>
          <p:spPr>
            <a:xfrm>
              <a:off x="7037955" y="1302727"/>
              <a:ext cx="113598" cy="121670"/>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9" name="Google Shape;1759;p40"/>
            <p:cNvSpPr/>
            <p:nvPr/>
          </p:nvSpPr>
          <p:spPr>
            <a:xfrm>
              <a:off x="7023726" y="644774"/>
              <a:ext cx="825354" cy="797056"/>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0" name="Google Shape;1760;p40"/>
            <p:cNvSpPr/>
            <p:nvPr/>
          </p:nvSpPr>
          <p:spPr>
            <a:xfrm>
              <a:off x="5379574" y="682112"/>
              <a:ext cx="1442182" cy="1442182"/>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1" name="Google Shape;1761;p40"/>
            <p:cNvSpPr/>
            <p:nvPr/>
          </p:nvSpPr>
          <p:spPr>
            <a:xfrm>
              <a:off x="5352094" y="652826"/>
              <a:ext cx="1497134" cy="1497134"/>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2" name="Google Shape;1762;p40"/>
            <p:cNvSpPr/>
            <p:nvPr/>
          </p:nvSpPr>
          <p:spPr>
            <a:xfrm>
              <a:off x="5447514" y="750042"/>
              <a:ext cx="1306186" cy="1306185"/>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3" name="Google Shape;1763;p40"/>
            <p:cNvSpPr/>
            <p:nvPr/>
          </p:nvSpPr>
          <p:spPr>
            <a:xfrm>
              <a:off x="5439013" y="737831"/>
              <a:ext cx="1326915" cy="1326922"/>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4" name="Google Shape;1764;p40"/>
            <p:cNvSpPr/>
            <p:nvPr/>
          </p:nvSpPr>
          <p:spPr>
            <a:xfrm>
              <a:off x="5508810" y="811430"/>
              <a:ext cx="1183487" cy="1183274"/>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5" name="Google Shape;1765;p40"/>
            <p:cNvSpPr/>
            <p:nvPr/>
          </p:nvSpPr>
          <p:spPr>
            <a:xfrm>
              <a:off x="5573340" y="875948"/>
              <a:ext cx="1054320" cy="1054106"/>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6" name="Google Shape;1766;p40"/>
            <p:cNvSpPr/>
            <p:nvPr/>
          </p:nvSpPr>
          <p:spPr>
            <a:xfrm>
              <a:off x="5643256" y="945653"/>
              <a:ext cx="914356" cy="914569"/>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7" name="Google Shape;1767;p40"/>
            <p:cNvSpPr/>
            <p:nvPr/>
          </p:nvSpPr>
          <p:spPr>
            <a:xfrm>
              <a:off x="5728502" y="1031107"/>
              <a:ext cx="743493" cy="743493"/>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8" name="Google Shape;1768;p40"/>
            <p:cNvSpPr/>
            <p:nvPr/>
          </p:nvSpPr>
          <p:spPr>
            <a:xfrm>
              <a:off x="5818577" y="1121085"/>
              <a:ext cx="563383" cy="563383"/>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9" name="Google Shape;1769;p40"/>
            <p:cNvSpPr/>
            <p:nvPr/>
          </p:nvSpPr>
          <p:spPr>
            <a:xfrm>
              <a:off x="5867699" y="1170080"/>
              <a:ext cx="465063" cy="465278"/>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0" name="Google Shape;1770;p40"/>
            <p:cNvSpPr/>
            <p:nvPr/>
          </p:nvSpPr>
          <p:spPr>
            <a:xfrm>
              <a:off x="5908722" y="1219816"/>
              <a:ext cx="150520" cy="141449"/>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1" name="Google Shape;1771;p40"/>
            <p:cNvSpPr/>
            <p:nvPr/>
          </p:nvSpPr>
          <p:spPr>
            <a:xfrm>
              <a:off x="6074918" y="1371685"/>
              <a:ext cx="55297" cy="55297"/>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2" name="Google Shape;1772;p40"/>
            <p:cNvSpPr/>
            <p:nvPr/>
          </p:nvSpPr>
          <p:spPr>
            <a:xfrm>
              <a:off x="5573322" y="917868"/>
              <a:ext cx="2555223" cy="1467101"/>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3" name="Google Shape;1773;p40"/>
            <p:cNvSpPr/>
            <p:nvPr/>
          </p:nvSpPr>
          <p:spPr>
            <a:xfrm>
              <a:off x="3861287" y="473926"/>
              <a:ext cx="4469429" cy="3797813"/>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4" name="Google Shape;1774;p40"/>
            <p:cNvSpPr/>
            <p:nvPr/>
          </p:nvSpPr>
          <p:spPr>
            <a:xfrm>
              <a:off x="4205014" y="3407672"/>
              <a:ext cx="3814343" cy="596602"/>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5" name="Google Shape;1775;p40"/>
            <p:cNvSpPr/>
            <p:nvPr/>
          </p:nvSpPr>
          <p:spPr>
            <a:xfrm>
              <a:off x="4408128" y="3638660"/>
              <a:ext cx="3385885" cy="243481"/>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79" name="Shape 1779"/>
        <p:cNvGrpSpPr/>
        <p:nvPr/>
      </p:nvGrpSpPr>
      <p:grpSpPr>
        <a:xfrm>
          <a:off x="0" y="0"/>
          <a:ext cx="0" cy="0"/>
          <a:chOff x="0" y="0"/>
          <a:chExt cx="0" cy="0"/>
        </a:xfrm>
      </p:grpSpPr>
      <p:sp>
        <p:nvSpPr>
          <p:cNvPr id="1780" name="Google Shape;1780;p41"/>
          <p:cNvSpPr txBox="1"/>
          <p:nvPr>
            <p:ph type="title"/>
          </p:nvPr>
        </p:nvSpPr>
        <p:spPr>
          <a:xfrm>
            <a:off x="1586300" y="1066800"/>
            <a:ext cx="5162400" cy="30480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sz="6400"/>
              <a:t>Presenting a website or an app?</a:t>
            </a:r>
            <a:endParaRPr sz="6400"/>
          </a:p>
        </p:txBody>
      </p:sp>
      <p:sp>
        <p:nvSpPr>
          <p:cNvPr id="1781" name="Google Shape;1781;p41"/>
          <p:cNvSpPr txBox="1"/>
          <p:nvPr>
            <p:ph idx="1" type="body"/>
          </p:nvPr>
        </p:nvSpPr>
        <p:spPr>
          <a:xfrm>
            <a:off x="1586300" y="3943350"/>
            <a:ext cx="5162400" cy="1771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1782" name="Google Shape;1782;p41"/>
          <p:cNvGrpSpPr/>
          <p:nvPr/>
        </p:nvGrpSpPr>
        <p:grpSpPr>
          <a:xfrm>
            <a:off x="7579315" y="656999"/>
            <a:ext cx="2721600" cy="5544000"/>
            <a:chOff x="1020040" y="533174"/>
            <a:chExt cx="2721600" cy="5544000"/>
          </a:xfrm>
        </p:grpSpPr>
        <p:sp>
          <p:nvSpPr>
            <p:cNvPr id="1783" name="Google Shape;1783;p41"/>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84" name="Google Shape;1784;p41"/>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85" name="Google Shape;1785;p41"/>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86" name="Google Shape;1786;p41"/>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87" name="Google Shape;1787;p41"/>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88" name="Google Shape;1788;p41"/>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2" name="Shape 1792"/>
        <p:cNvGrpSpPr/>
        <p:nvPr/>
      </p:nvGrpSpPr>
      <p:grpSpPr>
        <a:xfrm>
          <a:off x="0" y="0"/>
          <a:ext cx="0" cy="0"/>
          <a:chOff x="0" y="0"/>
          <a:chExt cx="0" cy="0"/>
        </a:xfrm>
      </p:grpSpPr>
      <p:grpSp>
        <p:nvGrpSpPr>
          <p:cNvPr id="1793" name="Google Shape;1793;p42"/>
          <p:cNvGrpSpPr/>
          <p:nvPr/>
        </p:nvGrpSpPr>
        <p:grpSpPr>
          <a:xfrm rot="5400000">
            <a:off x="262815" y="1360894"/>
            <a:ext cx="5778042" cy="3955122"/>
            <a:chOff x="2345366" y="140711"/>
            <a:chExt cx="6483441" cy="4437974"/>
          </a:xfrm>
        </p:grpSpPr>
        <p:sp>
          <p:nvSpPr>
            <p:cNvPr id="1794" name="Google Shape;1794;p42"/>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1795" name="Google Shape;1795;p42"/>
            <p:cNvGrpSpPr/>
            <p:nvPr/>
          </p:nvGrpSpPr>
          <p:grpSpPr>
            <a:xfrm>
              <a:off x="2345366" y="140711"/>
              <a:ext cx="6483441" cy="4437974"/>
              <a:chOff x="390725" y="192901"/>
              <a:chExt cx="9367780" cy="6412330"/>
            </a:xfrm>
          </p:grpSpPr>
          <p:sp>
            <p:nvSpPr>
              <p:cNvPr id="1796" name="Google Shape;1796;p42"/>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1797" name="Google Shape;1797;p42"/>
              <p:cNvGrpSpPr/>
              <p:nvPr/>
            </p:nvGrpSpPr>
            <p:grpSpPr>
              <a:xfrm>
                <a:off x="9036100" y="3183177"/>
                <a:ext cx="492960" cy="492960"/>
                <a:chOff x="9132580" y="3159701"/>
                <a:chExt cx="371233" cy="371233"/>
              </a:xfrm>
            </p:grpSpPr>
            <p:sp>
              <p:nvSpPr>
                <p:cNvPr id="1798" name="Google Shape;1798;p42"/>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99" name="Google Shape;1799;p42"/>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00" name="Google Shape;1800;p42"/>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1801" name="Google Shape;1801;p42"/>
              <p:cNvGrpSpPr/>
              <p:nvPr/>
            </p:nvGrpSpPr>
            <p:grpSpPr>
              <a:xfrm>
                <a:off x="390725" y="192901"/>
                <a:ext cx="9367780" cy="6412330"/>
                <a:chOff x="1194635" y="234866"/>
                <a:chExt cx="9244824" cy="6489556"/>
              </a:xfrm>
            </p:grpSpPr>
            <p:sp>
              <p:nvSpPr>
                <p:cNvPr id="1802" name="Google Shape;1802;p42"/>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03" name="Google Shape;1803;p42"/>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04" name="Google Shape;1804;p42"/>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05" name="Google Shape;1805;p42"/>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06" name="Google Shape;1806;p42"/>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07" name="Google Shape;1807;p42"/>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08" name="Google Shape;1808;p42"/>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09" name="Google Shape;1809;p42"/>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10" name="Google Shape;1810;p42"/>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11" name="Google Shape;1811;p42"/>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12" name="Google Shape;1812;p42"/>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13" name="Google Shape;1813;p42"/>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14" name="Google Shape;1814;p42"/>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15" name="Google Shape;1815;p42"/>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16" name="Google Shape;1816;p42"/>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17" name="Google Shape;1817;p42"/>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818" name="Google Shape;1818;p42"/>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1819" name="Google Shape;1819;p42"/>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1820" name="Google Shape;1820;p42"/>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1821" name="Google Shape;1821;p42"/>
          <p:cNvSpPr txBox="1"/>
          <p:nvPr>
            <p:ph type="title"/>
          </p:nvPr>
        </p:nvSpPr>
        <p:spPr>
          <a:xfrm>
            <a:off x="5777300" y="1066800"/>
            <a:ext cx="5162400" cy="30480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sz="6400"/>
              <a:t>Presenting a website or an app?</a:t>
            </a:r>
            <a:endParaRPr sz="6400"/>
          </a:p>
        </p:txBody>
      </p:sp>
      <p:sp>
        <p:nvSpPr>
          <p:cNvPr id="1822" name="Google Shape;1822;p42"/>
          <p:cNvSpPr txBox="1"/>
          <p:nvPr>
            <p:ph idx="1" type="body"/>
          </p:nvPr>
        </p:nvSpPr>
        <p:spPr>
          <a:xfrm>
            <a:off x="5777300" y="3943350"/>
            <a:ext cx="5162400" cy="1771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26" name="Shape 1826"/>
        <p:cNvGrpSpPr/>
        <p:nvPr/>
      </p:nvGrpSpPr>
      <p:grpSpPr>
        <a:xfrm>
          <a:off x="0" y="0"/>
          <a:ext cx="0" cy="0"/>
          <a:chOff x="0" y="0"/>
          <a:chExt cx="0" cy="0"/>
        </a:xfrm>
      </p:grpSpPr>
      <p:sp>
        <p:nvSpPr>
          <p:cNvPr id="1827" name="Google Shape;1827;p43"/>
          <p:cNvSpPr txBox="1"/>
          <p:nvPr>
            <p:ph type="title"/>
          </p:nvPr>
        </p:nvSpPr>
        <p:spPr>
          <a:xfrm>
            <a:off x="2576852" y="1351650"/>
            <a:ext cx="70383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9000"/>
              <a:t>Thank you!</a:t>
            </a:r>
            <a:endParaRPr sz="9000"/>
          </a:p>
        </p:txBody>
      </p:sp>
      <p:sp>
        <p:nvSpPr>
          <p:cNvPr id="1828" name="Google Shape;1828;p43"/>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1829" name="Google Shape;1829;p43"/>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1830" name="Google Shape;1830;p43"/>
          <p:cNvSpPr/>
          <p:nvPr/>
        </p:nvSpPr>
        <p:spPr>
          <a:xfrm>
            <a:off x="5989978" y="51040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31" name="Google Shape;1831;p43"/>
          <p:cNvGrpSpPr/>
          <p:nvPr/>
        </p:nvGrpSpPr>
        <p:grpSpPr>
          <a:xfrm>
            <a:off x="6523080" y="5094439"/>
            <a:ext cx="411849" cy="411917"/>
            <a:chOff x="5162200" y="4097750"/>
            <a:chExt cx="338385" cy="338414"/>
          </a:xfrm>
        </p:grpSpPr>
        <p:sp>
          <p:nvSpPr>
            <p:cNvPr id="1832" name="Google Shape;1832;p4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3" name="Google Shape;1833;p4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4" name="Google Shape;1834;p4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35" name="Google Shape;1835;p43"/>
          <p:cNvSpPr/>
          <p:nvPr/>
        </p:nvSpPr>
        <p:spPr>
          <a:xfrm>
            <a:off x="5257088" y="51454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36" name="Google Shape;1836;p43"/>
          <p:cNvGrpSpPr/>
          <p:nvPr/>
        </p:nvGrpSpPr>
        <p:grpSpPr>
          <a:xfrm rot="431303">
            <a:off x="10247009" y="4972437"/>
            <a:ext cx="1453711" cy="1299347"/>
            <a:chOff x="3861287" y="276899"/>
            <a:chExt cx="4469429" cy="3994840"/>
          </a:xfrm>
        </p:grpSpPr>
        <p:sp>
          <p:nvSpPr>
            <p:cNvPr id="1837" name="Google Shape;1837;p43"/>
            <p:cNvSpPr/>
            <p:nvPr/>
          </p:nvSpPr>
          <p:spPr>
            <a:xfrm>
              <a:off x="3892634" y="520227"/>
              <a:ext cx="4401491" cy="3697138"/>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43"/>
            <p:cNvSpPr/>
            <p:nvPr/>
          </p:nvSpPr>
          <p:spPr>
            <a:xfrm>
              <a:off x="5216163" y="329268"/>
              <a:ext cx="1713353" cy="161786"/>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39" name="Google Shape;1839;p43"/>
            <p:cNvGrpSpPr/>
            <p:nvPr/>
          </p:nvGrpSpPr>
          <p:grpSpPr>
            <a:xfrm>
              <a:off x="7010025" y="643219"/>
              <a:ext cx="855326" cy="809251"/>
              <a:chOff x="5400975" y="2341085"/>
              <a:chExt cx="746423" cy="706276"/>
            </a:xfrm>
          </p:grpSpPr>
          <p:sp>
            <p:nvSpPr>
              <p:cNvPr id="1840" name="Google Shape;1840;p43"/>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1" name="Google Shape;1841;p43"/>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42" name="Google Shape;1842;p43"/>
            <p:cNvSpPr/>
            <p:nvPr/>
          </p:nvSpPr>
          <p:spPr>
            <a:xfrm>
              <a:off x="5236585" y="337260"/>
              <a:ext cx="1713353" cy="147323"/>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3" name="Google Shape;1843;p43"/>
            <p:cNvSpPr/>
            <p:nvPr/>
          </p:nvSpPr>
          <p:spPr>
            <a:xfrm>
              <a:off x="5184231" y="276899"/>
              <a:ext cx="1809040" cy="266553"/>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44" name="Google Shape;1844;p43"/>
            <p:cNvGrpSpPr/>
            <p:nvPr/>
          </p:nvGrpSpPr>
          <p:grpSpPr>
            <a:xfrm>
              <a:off x="3892690" y="2377100"/>
              <a:ext cx="4394794" cy="604655"/>
              <a:chOff x="1618505" y="2385207"/>
              <a:chExt cx="2576081" cy="354470"/>
            </a:xfrm>
          </p:grpSpPr>
          <p:sp>
            <p:nvSpPr>
              <p:cNvPr id="1845" name="Google Shape;1845;p43"/>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6" name="Google Shape;1846;p43"/>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7" name="Google Shape;1847;p43"/>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8" name="Google Shape;1848;p43"/>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49" name="Google Shape;1849;p43"/>
            <p:cNvSpPr/>
            <p:nvPr/>
          </p:nvSpPr>
          <p:spPr>
            <a:xfrm>
              <a:off x="5789654" y="2052938"/>
              <a:ext cx="216904" cy="1139285"/>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0" name="Google Shape;1850;p43"/>
            <p:cNvSpPr/>
            <p:nvPr/>
          </p:nvSpPr>
          <p:spPr>
            <a:xfrm>
              <a:off x="6199523" y="2052938"/>
              <a:ext cx="218299" cy="1139859"/>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1" name="Google Shape;1851;p43"/>
            <p:cNvSpPr/>
            <p:nvPr/>
          </p:nvSpPr>
          <p:spPr>
            <a:xfrm>
              <a:off x="6005044" y="2081614"/>
              <a:ext cx="196048" cy="1110848"/>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43"/>
            <p:cNvSpPr/>
            <p:nvPr/>
          </p:nvSpPr>
          <p:spPr>
            <a:xfrm>
              <a:off x="7152750" y="1709997"/>
              <a:ext cx="409484" cy="409482"/>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3" name="Google Shape;1853;p43"/>
            <p:cNvSpPr/>
            <p:nvPr/>
          </p:nvSpPr>
          <p:spPr>
            <a:xfrm>
              <a:off x="7136969" y="1697001"/>
              <a:ext cx="437193" cy="437193"/>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4" name="Google Shape;1854;p43"/>
            <p:cNvSpPr/>
            <p:nvPr/>
          </p:nvSpPr>
          <p:spPr>
            <a:xfrm>
              <a:off x="4370283" y="1059516"/>
              <a:ext cx="745394" cy="274544"/>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5" name="Google Shape;1855;p43"/>
            <p:cNvSpPr/>
            <p:nvPr/>
          </p:nvSpPr>
          <p:spPr>
            <a:xfrm>
              <a:off x="7075162" y="1632533"/>
              <a:ext cx="564855" cy="564634"/>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43"/>
            <p:cNvSpPr/>
            <p:nvPr/>
          </p:nvSpPr>
          <p:spPr>
            <a:xfrm>
              <a:off x="4064930" y="526039"/>
              <a:ext cx="4094549" cy="1849566"/>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43"/>
            <p:cNvSpPr/>
            <p:nvPr/>
          </p:nvSpPr>
          <p:spPr>
            <a:xfrm>
              <a:off x="4475295" y="1577289"/>
              <a:ext cx="617768" cy="617560"/>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43"/>
            <p:cNvSpPr/>
            <p:nvPr/>
          </p:nvSpPr>
          <p:spPr>
            <a:xfrm>
              <a:off x="4560155" y="1662025"/>
              <a:ext cx="447838" cy="447847"/>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43"/>
            <p:cNvSpPr/>
            <p:nvPr/>
          </p:nvSpPr>
          <p:spPr>
            <a:xfrm>
              <a:off x="4550197" y="1647274"/>
              <a:ext cx="475426" cy="475426"/>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43"/>
            <p:cNvSpPr/>
            <p:nvPr/>
          </p:nvSpPr>
          <p:spPr>
            <a:xfrm>
              <a:off x="3902164" y="2940199"/>
              <a:ext cx="4389595" cy="26032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1" name="Google Shape;1861;p43"/>
            <p:cNvSpPr/>
            <p:nvPr/>
          </p:nvSpPr>
          <p:spPr>
            <a:xfrm>
              <a:off x="4352964" y="1041548"/>
              <a:ext cx="793820" cy="322929"/>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2" name="Google Shape;1862;p43"/>
            <p:cNvSpPr/>
            <p:nvPr/>
          </p:nvSpPr>
          <p:spPr>
            <a:xfrm>
              <a:off x="3907702" y="3167705"/>
              <a:ext cx="4386395" cy="1052921"/>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3" name="Google Shape;1863;p43"/>
            <p:cNvSpPr/>
            <p:nvPr/>
          </p:nvSpPr>
          <p:spPr>
            <a:xfrm>
              <a:off x="4646242" y="1761293"/>
              <a:ext cx="170210" cy="125126"/>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4" name="Google Shape;1864;p43"/>
            <p:cNvSpPr/>
            <p:nvPr/>
          </p:nvSpPr>
          <p:spPr>
            <a:xfrm>
              <a:off x="4268045" y="3471058"/>
              <a:ext cx="3688294" cy="485032"/>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5" name="Google Shape;1865;p43"/>
            <p:cNvSpPr/>
            <p:nvPr/>
          </p:nvSpPr>
          <p:spPr>
            <a:xfrm>
              <a:off x="4393320" y="1081612"/>
              <a:ext cx="697469" cy="229372"/>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6" name="Google Shape;1866;p43"/>
            <p:cNvSpPr/>
            <p:nvPr/>
          </p:nvSpPr>
          <p:spPr>
            <a:xfrm>
              <a:off x="4585382" y="1679936"/>
              <a:ext cx="341741" cy="173081"/>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7" name="Google Shape;1867;p43"/>
            <p:cNvSpPr/>
            <p:nvPr/>
          </p:nvSpPr>
          <p:spPr>
            <a:xfrm>
              <a:off x="7268438" y="1900623"/>
              <a:ext cx="271395" cy="199450"/>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8" name="Google Shape;1868;p43"/>
            <p:cNvSpPr/>
            <p:nvPr/>
          </p:nvSpPr>
          <p:spPr>
            <a:xfrm>
              <a:off x="7175946" y="1730303"/>
              <a:ext cx="224113" cy="2417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43"/>
            <p:cNvSpPr/>
            <p:nvPr/>
          </p:nvSpPr>
          <p:spPr>
            <a:xfrm>
              <a:off x="4683862" y="1890030"/>
              <a:ext cx="306401" cy="200406"/>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0" name="Google Shape;1870;p43"/>
            <p:cNvSpPr/>
            <p:nvPr/>
          </p:nvSpPr>
          <p:spPr>
            <a:xfrm>
              <a:off x="7068871" y="695516"/>
              <a:ext cx="744448" cy="697065"/>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1" name="Google Shape;1871;p43"/>
            <p:cNvSpPr/>
            <p:nvPr/>
          </p:nvSpPr>
          <p:spPr>
            <a:xfrm>
              <a:off x="6996379" y="626592"/>
              <a:ext cx="884536" cy="838529"/>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2" name="Google Shape;1872;p43"/>
            <p:cNvSpPr/>
            <p:nvPr/>
          </p:nvSpPr>
          <p:spPr>
            <a:xfrm>
              <a:off x="7733657" y="664989"/>
              <a:ext cx="112613" cy="759242"/>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73" name="Google Shape;1873;p43"/>
            <p:cNvGrpSpPr/>
            <p:nvPr/>
          </p:nvGrpSpPr>
          <p:grpSpPr>
            <a:xfrm>
              <a:off x="7217004" y="819943"/>
              <a:ext cx="447801" cy="447394"/>
              <a:chOff x="3567106" y="1472347"/>
              <a:chExt cx="262486" cy="262278"/>
            </a:xfrm>
          </p:grpSpPr>
          <p:sp>
            <p:nvSpPr>
              <p:cNvPr id="1874" name="Google Shape;1874;p43"/>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5" name="Google Shape;1875;p43"/>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6" name="Google Shape;1876;p43"/>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77" name="Google Shape;1877;p43"/>
            <p:cNvSpPr/>
            <p:nvPr/>
          </p:nvSpPr>
          <p:spPr>
            <a:xfrm>
              <a:off x="7666034" y="1235591"/>
              <a:ext cx="114015" cy="120809"/>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8" name="Google Shape;1878;p43"/>
            <p:cNvSpPr/>
            <p:nvPr/>
          </p:nvSpPr>
          <p:spPr>
            <a:xfrm>
              <a:off x="7034504" y="661753"/>
              <a:ext cx="134145" cy="114590"/>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9" name="Google Shape;1879;p43"/>
            <p:cNvSpPr/>
            <p:nvPr/>
          </p:nvSpPr>
          <p:spPr>
            <a:xfrm>
              <a:off x="7037955" y="1302727"/>
              <a:ext cx="113598" cy="121670"/>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0" name="Google Shape;1880;p43"/>
            <p:cNvSpPr/>
            <p:nvPr/>
          </p:nvSpPr>
          <p:spPr>
            <a:xfrm>
              <a:off x="7023726" y="644774"/>
              <a:ext cx="825354" cy="797056"/>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1" name="Google Shape;1881;p43"/>
            <p:cNvSpPr/>
            <p:nvPr/>
          </p:nvSpPr>
          <p:spPr>
            <a:xfrm>
              <a:off x="5379574" y="682112"/>
              <a:ext cx="1442182" cy="1442182"/>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2" name="Google Shape;1882;p43"/>
            <p:cNvSpPr/>
            <p:nvPr/>
          </p:nvSpPr>
          <p:spPr>
            <a:xfrm>
              <a:off x="5352094" y="652826"/>
              <a:ext cx="1497134" cy="1497134"/>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3" name="Google Shape;1883;p43"/>
            <p:cNvSpPr/>
            <p:nvPr/>
          </p:nvSpPr>
          <p:spPr>
            <a:xfrm>
              <a:off x="5447514" y="750042"/>
              <a:ext cx="1306186" cy="1306185"/>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4" name="Google Shape;1884;p43"/>
            <p:cNvSpPr/>
            <p:nvPr/>
          </p:nvSpPr>
          <p:spPr>
            <a:xfrm>
              <a:off x="5439013" y="737831"/>
              <a:ext cx="1326915" cy="1326922"/>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5" name="Google Shape;1885;p43"/>
            <p:cNvSpPr/>
            <p:nvPr/>
          </p:nvSpPr>
          <p:spPr>
            <a:xfrm>
              <a:off x="5508810" y="811430"/>
              <a:ext cx="1183487" cy="1183274"/>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6" name="Google Shape;1886;p43"/>
            <p:cNvSpPr/>
            <p:nvPr/>
          </p:nvSpPr>
          <p:spPr>
            <a:xfrm>
              <a:off x="5573340" y="875948"/>
              <a:ext cx="1054320" cy="1054106"/>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7" name="Google Shape;1887;p43"/>
            <p:cNvSpPr/>
            <p:nvPr/>
          </p:nvSpPr>
          <p:spPr>
            <a:xfrm>
              <a:off x="5643256" y="945653"/>
              <a:ext cx="914356" cy="914569"/>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8" name="Google Shape;1888;p43"/>
            <p:cNvSpPr/>
            <p:nvPr/>
          </p:nvSpPr>
          <p:spPr>
            <a:xfrm>
              <a:off x="5728502" y="1031107"/>
              <a:ext cx="743493" cy="743493"/>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9" name="Google Shape;1889;p43"/>
            <p:cNvSpPr/>
            <p:nvPr/>
          </p:nvSpPr>
          <p:spPr>
            <a:xfrm>
              <a:off x="5818577" y="1121085"/>
              <a:ext cx="563383" cy="563383"/>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0" name="Google Shape;1890;p43"/>
            <p:cNvSpPr/>
            <p:nvPr/>
          </p:nvSpPr>
          <p:spPr>
            <a:xfrm>
              <a:off x="5867699" y="1170080"/>
              <a:ext cx="465063" cy="465278"/>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1" name="Google Shape;1891;p43"/>
            <p:cNvSpPr/>
            <p:nvPr/>
          </p:nvSpPr>
          <p:spPr>
            <a:xfrm>
              <a:off x="5908722" y="1219816"/>
              <a:ext cx="150520" cy="141449"/>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2" name="Google Shape;1892;p43"/>
            <p:cNvSpPr/>
            <p:nvPr/>
          </p:nvSpPr>
          <p:spPr>
            <a:xfrm>
              <a:off x="6074918" y="1371685"/>
              <a:ext cx="55297" cy="55297"/>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3" name="Google Shape;1893;p43"/>
            <p:cNvSpPr/>
            <p:nvPr/>
          </p:nvSpPr>
          <p:spPr>
            <a:xfrm>
              <a:off x="5573322" y="917868"/>
              <a:ext cx="2555223" cy="1467101"/>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4" name="Google Shape;1894;p43"/>
            <p:cNvSpPr/>
            <p:nvPr/>
          </p:nvSpPr>
          <p:spPr>
            <a:xfrm>
              <a:off x="3861287" y="473926"/>
              <a:ext cx="4469429" cy="3797813"/>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5" name="Google Shape;1895;p43"/>
            <p:cNvSpPr/>
            <p:nvPr/>
          </p:nvSpPr>
          <p:spPr>
            <a:xfrm>
              <a:off x="4205014" y="3407672"/>
              <a:ext cx="3814343" cy="596602"/>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6" name="Google Shape;1896;p43"/>
            <p:cNvSpPr/>
            <p:nvPr/>
          </p:nvSpPr>
          <p:spPr>
            <a:xfrm>
              <a:off x="4408128" y="3638660"/>
              <a:ext cx="3385885" cy="243481"/>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00" name="Shape 1900"/>
        <p:cNvGrpSpPr/>
        <p:nvPr/>
      </p:nvGrpSpPr>
      <p:grpSpPr>
        <a:xfrm>
          <a:off x="0" y="0"/>
          <a:ext cx="0" cy="0"/>
          <a:chOff x="0" y="0"/>
          <a:chExt cx="0" cy="0"/>
        </a:xfrm>
      </p:grpSpPr>
      <p:sp>
        <p:nvSpPr>
          <p:cNvPr id="1901" name="Google Shape;1901;p44"/>
          <p:cNvSpPr/>
          <p:nvPr/>
        </p:nvSpPr>
        <p:spPr>
          <a:xfrm>
            <a:off x="6261345" y="4282443"/>
            <a:ext cx="5614500" cy="2328000"/>
          </a:xfrm>
          <a:prstGeom prst="roundRect">
            <a:avLst>
              <a:gd fmla="val 16667" name="adj"/>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1902" name="Google Shape;1902;p44"/>
          <p:cNvSpPr/>
          <p:nvPr/>
        </p:nvSpPr>
        <p:spPr>
          <a:xfrm>
            <a:off x="249450" y="4282443"/>
            <a:ext cx="5614500" cy="2328000"/>
          </a:xfrm>
          <a:prstGeom prst="roundRect">
            <a:avLst>
              <a:gd fmla="val 16667" name="adj"/>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1903" name="Google Shape;1903;p44"/>
          <p:cNvSpPr/>
          <p:nvPr/>
        </p:nvSpPr>
        <p:spPr>
          <a:xfrm>
            <a:off x="3989231" y="1165850"/>
            <a:ext cx="7881000" cy="2880300"/>
          </a:xfrm>
          <a:prstGeom prst="roundRect">
            <a:avLst>
              <a:gd fmla="val 16667" name="adj"/>
            </a:avLst>
          </a:prstGeom>
          <a:solidFill>
            <a:srgbClr val="FFFFFF">
              <a:alpha val="2215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1904" name="Google Shape;1904;p44"/>
          <p:cNvSpPr txBox="1"/>
          <p:nvPr>
            <p:ph type="title"/>
          </p:nvPr>
        </p:nvSpPr>
        <p:spPr>
          <a:xfrm>
            <a:off x="3246125" y="174025"/>
            <a:ext cx="86010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SzPts val="891"/>
              <a:buNone/>
            </a:pPr>
            <a:r>
              <a:rPr lang="en" sz="3400"/>
              <a:t>Today is Wednesday February 14th.</a:t>
            </a:r>
            <a:endParaRPr sz="3400"/>
          </a:p>
        </p:txBody>
      </p:sp>
      <p:sp>
        <p:nvSpPr>
          <p:cNvPr id="1905" name="Google Shape;1905;p44"/>
          <p:cNvSpPr txBox="1"/>
          <p:nvPr>
            <p:ph idx="1" type="body"/>
          </p:nvPr>
        </p:nvSpPr>
        <p:spPr>
          <a:xfrm>
            <a:off x="3989350" y="1851725"/>
            <a:ext cx="7881000" cy="19926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Aenean massa.</a:t>
            </a:r>
            <a:endParaRPr/>
          </a:p>
        </p:txBody>
      </p:sp>
      <p:sp>
        <p:nvSpPr>
          <p:cNvPr id="1906" name="Google Shape;1906;p44"/>
          <p:cNvSpPr txBox="1"/>
          <p:nvPr>
            <p:ph idx="2" type="subTitle"/>
          </p:nvPr>
        </p:nvSpPr>
        <p:spPr>
          <a:xfrm>
            <a:off x="3966200" y="1176850"/>
            <a:ext cx="7881000" cy="7512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latin typeface="Titan One"/>
                <a:ea typeface="Titan One"/>
                <a:cs typeface="Titan One"/>
                <a:sym typeface="Titan One"/>
              </a:rPr>
              <a:t>Agenda</a:t>
            </a:r>
            <a:endParaRPr>
              <a:latin typeface="Titan One"/>
              <a:ea typeface="Titan One"/>
              <a:cs typeface="Titan One"/>
              <a:sym typeface="Titan One"/>
            </a:endParaRPr>
          </a:p>
        </p:txBody>
      </p:sp>
      <p:sp>
        <p:nvSpPr>
          <p:cNvPr id="1907" name="Google Shape;1907;p44"/>
          <p:cNvSpPr txBox="1"/>
          <p:nvPr>
            <p:ph idx="3" type="body"/>
          </p:nvPr>
        </p:nvSpPr>
        <p:spPr>
          <a:xfrm>
            <a:off x="6445635" y="5238109"/>
            <a:ext cx="5245800" cy="1390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Aenean massa.</a:t>
            </a:r>
            <a:endParaRPr/>
          </a:p>
        </p:txBody>
      </p:sp>
      <p:sp>
        <p:nvSpPr>
          <p:cNvPr id="1908" name="Google Shape;1908;p44"/>
          <p:cNvSpPr txBox="1"/>
          <p:nvPr>
            <p:ph idx="4" type="subTitle"/>
          </p:nvPr>
        </p:nvSpPr>
        <p:spPr>
          <a:xfrm>
            <a:off x="6445635" y="4361830"/>
            <a:ext cx="5245800" cy="8763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latin typeface="Titan One"/>
                <a:ea typeface="Titan One"/>
                <a:cs typeface="Titan One"/>
                <a:sym typeface="Titan One"/>
              </a:rPr>
              <a:t>Reminders</a:t>
            </a:r>
            <a:endParaRPr>
              <a:latin typeface="Titan One"/>
              <a:ea typeface="Titan One"/>
              <a:cs typeface="Titan One"/>
              <a:sym typeface="Titan One"/>
            </a:endParaRPr>
          </a:p>
        </p:txBody>
      </p:sp>
      <p:sp>
        <p:nvSpPr>
          <p:cNvPr id="1909" name="Google Shape;1909;p44"/>
          <p:cNvSpPr txBox="1"/>
          <p:nvPr>
            <p:ph idx="5" type="body"/>
          </p:nvPr>
        </p:nvSpPr>
        <p:spPr>
          <a:xfrm>
            <a:off x="395340" y="5238128"/>
            <a:ext cx="5245800" cy="1390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t>
            </a:r>
            <a:endParaRPr/>
          </a:p>
        </p:txBody>
      </p:sp>
      <p:sp>
        <p:nvSpPr>
          <p:cNvPr id="1910" name="Google Shape;1910;p44"/>
          <p:cNvSpPr txBox="1"/>
          <p:nvPr>
            <p:ph idx="6" type="subTitle"/>
          </p:nvPr>
        </p:nvSpPr>
        <p:spPr>
          <a:xfrm>
            <a:off x="395340" y="4361849"/>
            <a:ext cx="5245800" cy="8763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latin typeface="Titan One"/>
                <a:ea typeface="Titan One"/>
                <a:cs typeface="Titan One"/>
                <a:sym typeface="Titan One"/>
              </a:rPr>
              <a:t>Add your title here</a:t>
            </a:r>
            <a:endParaRPr>
              <a:latin typeface="Titan One"/>
              <a:ea typeface="Titan One"/>
              <a:cs typeface="Titan One"/>
              <a:sym typeface="Titan One"/>
            </a:endParaRPr>
          </a:p>
        </p:txBody>
      </p:sp>
      <p:grpSp>
        <p:nvGrpSpPr>
          <p:cNvPr id="1911" name="Google Shape;1911;p44"/>
          <p:cNvGrpSpPr/>
          <p:nvPr/>
        </p:nvGrpSpPr>
        <p:grpSpPr>
          <a:xfrm>
            <a:off x="249449" y="174031"/>
            <a:ext cx="2893955" cy="2586659"/>
            <a:chOff x="3861287" y="276899"/>
            <a:chExt cx="4469429" cy="3994840"/>
          </a:xfrm>
        </p:grpSpPr>
        <p:sp>
          <p:nvSpPr>
            <p:cNvPr id="1912" name="Google Shape;1912;p44"/>
            <p:cNvSpPr/>
            <p:nvPr/>
          </p:nvSpPr>
          <p:spPr>
            <a:xfrm>
              <a:off x="3892634" y="520227"/>
              <a:ext cx="4401491" cy="3697138"/>
            </a:xfrm>
            <a:custGeom>
              <a:rect b="b" l="l" r="r" t="t"/>
              <a:pathLst>
                <a:path extrusionOk="0" h="2184424" w="2577740">
                  <a:moveTo>
                    <a:pt x="2414399" y="0"/>
                  </a:moveTo>
                  <a:lnTo>
                    <a:pt x="159172" y="130"/>
                  </a:lnTo>
                  <a:lnTo>
                    <a:pt x="100612" y="1093512"/>
                  </a:lnTo>
                  <a:lnTo>
                    <a:pt x="0" y="1417556"/>
                  </a:lnTo>
                  <a:lnTo>
                    <a:pt x="6748" y="1546878"/>
                  </a:lnTo>
                  <a:lnTo>
                    <a:pt x="84602" y="2184425"/>
                  </a:lnTo>
                  <a:lnTo>
                    <a:pt x="2497102" y="2159723"/>
                  </a:lnTo>
                  <a:lnTo>
                    <a:pt x="2577741" y="1552019"/>
                  </a:lnTo>
                  <a:lnTo>
                    <a:pt x="2576567" y="1433020"/>
                  </a:lnTo>
                  <a:lnTo>
                    <a:pt x="2493661" y="1111749"/>
                  </a:lnTo>
                  <a:lnTo>
                    <a:pt x="2414399" y="0"/>
                  </a:ln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3" name="Google Shape;1913;p44"/>
            <p:cNvSpPr/>
            <p:nvPr/>
          </p:nvSpPr>
          <p:spPr>
            <a:xfrm>
              <a:off x="5216163" y="329268"/>
              <a:ext cx="1713353" cy="161786"/>
            </a:xfrm>
            <a:custGeom>
              <a:rect b="b" l="l" r="r" t="t"/>
              <a:pathLst>
                <a:path extrusionOk="0" h="94750" w="1003428">
                  <a:moveTo>
                    <a:pt x="82987" y="0"/>
                  </a:moveTo>
                  <a:cubicBezTo>
                    <a:pt x="37186" y="0"/>
                    <a:pt x="0" y="37057"/>
                    <a:pt x="0" y="82857"/>
                  </a:cubicBezTo>
                  <a:lnTo>
                    <a:pt x="0" y="83238"/>
                  </a:lnTo>
                  <a:cubicBezTo>
                    <a:pt x="0" y="87184"/>
                    <a:pt x="733" y="90949"/>
                    <a:pt x="1267" y="94750"/>
                  </a:cubicBezTo>
                  <a:lnTo>
                    <a:pt x="1002292" y="94750"/>
                  </a:lnTo>
                  <a:cubicBezTo>
                    <a:pt x="1002826" y="90949"/>
                    <a:pt x="1003429" y="87184"/>
                    <a:pt x="1003429" y="83238"/>
                  </a:cubicBezTo>
                  <a:lnTo>
                    <a:pt x="1003429" y="82857"/>
                  </a:lnTo>
                  <a:cubicBezTo>
                    <a:pt x="1003429" y="37057"/>
                    <a:pt x="966373" y="0"/>
                    <a:pt x="920572" y="0"/>
                  </a:cubicBezTo>
                  <a:lnTo>
                    <a:pt x="82987"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14" name="Google Shape;1914;p44"/>
            <p:cNvGrpSpPr/>
            <p:nvPr/>
          </p:nvGrpSpPr>
          <p:grpSpPr>
            <a:xfrm>
              <a:off x="7010025" y="643219"/>
              <a:ext cx="855326" cy="809251"/>
              <a:chOff x="5400975" y="2341085"/>
              <a:chExt cx="746423" cy="706276"/>
            </a:xfrm>
          </p:grpSpPr>
          <p:sp>
            <p:nvSpPr>
              <p:cNvPr id="1915" name="Google Shape;1915;p44"/>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6" name="Google Shape;1916;p44"/>
              <p:cNvSpPr/>
              <p:nvPr/>
            </p:nvSpPr>
            <p:spPr>
              <a:xfrm>
                <a:off x="5400975" y="2341085"/>
                <a:ext cx="746423" cy="706276"/>
              </a:xfrm>
              <a:custGeom>
                <a:rect b="b" l="l" r="r" t="t"/>
                <a:pathLst>
                  <a:path extrusionOk="0" h="474011" w="500955">
                    <a:moveTo>
                      <a:pt x="50857" y="0"/>
                    </a:moveTo>
                    <a:cubicBezTo>
                      <a:pt x="22751" y="0"/>
                      <a:pt x="0" y="22750"/>
                      <a:pt x="0" y="50857"/>
                    </a:cubicBezTo>
                    <a:cubicBezTo>
                      <a:pt x="0" y="53763"/>
                      <a:pt x="0" y="420248"/>
                      <a:pt x="0" y="423155"/>
                    </a:cubicBezTo>
                    <a:cubicBezTo>
                      <a:pt x="0" y="451261"/>
                      <a:pt x="22751" y="474011"/>
                      <a:pt x="50857" y="474011"/>
                    </a:cubicBezTo>
                    <a:lnTo>
                      <a:pt x="449978" y="474011"/>
                    </a:lnTo>
                    <a:cubicBezTo>
                      <a:pt x="478084" y="474011"/>
                      <a:pt x="500960" y="451261"/>
                      <a:pt x="500955" y="423155"/>
                    </a:cubicBezTo>
                    <a:lnTo>
                      <a:pt x="500955" y="50857"/>
                    </a:lnTo>
                    <a:cubicBezTo>
                      <a:pt x="500955" y="22750"/>
                      <a:pt x="478084" y="0"/>
                      <a:pt x="449978" y="0"/>
                    </a:cubicBezTo>
                    <a:lnTo>
                      <a:pt x="50857" y="0"/>
                    </a:lnTo>
                    <a:close/>
                    <a:moveTo>
                      <a:pt x="50857" y="40481"/>
                    </a:moveTo>
                    <a:lnTo>
                      <a:pt x="449978" y="40481"/>
                    </a:lnTo>
                    <a:cubicBezTo>
                      <a:pt x="455726" y="40481"/>
                      <a:pt x="460474" y="45108"/>
                      <a:pt x="460474" y="50857"/>
                    </a:cubicBezTo>
                    <a:lnTo>
                      <a:pt x="460474" y="423155"/>
                    </a:lnTo>
                    <a:cubicBezTo>
                      <a:pt x="460474" y="428903"/>
                      <a:pt x="455726" y="433530"/>
                      <a:pt x="449978" y="433530"/>
                    </a:cubicBezTo>
                    <a:lnTo>
                      <a:pt x="50857" y="433530"/>
                    </a:lnTo>
                    <a:cubicBezTo>
                      <a:pt x="45108" y="433530"/>
                      <a:pt x="40485" y="428903"/>
                      <a:pt x="40481" y="423155"/>
                    </a:cubicBezTo>
                    <a:cubicBezTo>
                      <a:pt x="40481" y="420248"/>
                      <a:pt x="40481" y="53763"/>
                      <a:pt x="40481" y="50857"/>
                    </a:cubicBezTo>
                    <a:cubicBezTo>
                      <a:pt x="40481" y="45108"/>
                      <a:pt x="45108" y="40481"/>
                      <a:pt x="50857" y="40481"/>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17" name="Google Shape;1917;p44"/>
            <p:cNvSpPr/>
            <p:nvPr/>
          </p:nvSpPr>
          <p:spPr>
            <a:xfrm>
              <a:off x="5236585" y="337260"/>
              <a:ext cx="1713353" cy="147323"/>
            </a:xfrm>
            <a:custGeom>
              <a:rect b="b" l="l" r="r" t="t"/>
              <a:pathLst>
                <a:path extrusionOk="0" h="86280" w="1003428">
                  <a:moveTo>
                    <a:pt x="82987" y="0"/>
                  </a:moveTo>
                  <a:cubicBezTo>
                    <a:pt x="37186" y="0"/>
                    <a:pt x="0" y="37057"/>
                    <a:pt x="0" y="82857"/>
                  </a:cubicBezTo>
                  <a:lnTo>
                    <a:pt x="0" y="83237"/>
                  </a:lnTo>
                  <a:cubicBezTo>
                    <a:pt x="0" y="87188"/>
                    <a:pt x="23762" y="86160"/>
                    <a:pt x="23762" y="86160"/>
                  </a:cubicBezTo>
                  <a:cubicBezTo>
                    <a:pt x="30041" y="48873"/>
                    <a:pt x="45529" y="21042"/>
                    <a:pt x="84545" y="21042"/>
                  </a:cubicBezTo>
                  <a:lnTo>
                    <a:pt x="913941" y="20508"/>
                  </a:lnTo>
                  <a:cubicBezTo>
                    <a:pt x="952957" y="20508"/>
                    <a:pt x="973708" y="47262"/>
                    <a:pt x="979966" y="84553"/>
                  </a:cubicBezTo>
                  <a:lnTo>
                    <a:pt x="1003429" y="82857"/>
                  </a:lnTo>
                  <a:cubicBezTo>
                    <a:pt x="1003429" y="37057"/>
                    <a:pt x="966373" y="0"/>
                    <a:pt x="920568" y="0"/>
                  </a:cubicBezTo>
                  <a:lnTo>
                    <a:pt x="82987" y="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44"/>
            <p:cNvSpPr/>
            <p:nvPr/>
          </p:nvSpPr>
          <p:spPr>
            <a:xfrm>
              <a:off x="5184231" y="276899"/>
              <a:ext cx="1809040" cy="266553"/>
            </a:xfrm>
            <a:custGeom>
              <a:rect b="b" l="l" r="r" t="t"/>
              <a:pathLst>
                <a:path extrusionOk="0" h="156107" w="1059467">
                  <a:moveTo>
                    <a:pt x="104490" y="0"/>
                  </a:moveTo>
                  <a:cubicBezTo>
                    <a:pt x="45881" y="0"/>
                    <a:pt x="0" y="55010"/>
                    <a:pt x="0" y="121318"/>
                  </a:cubicBezTo>
                  <a:lnTo>
                    <a:pt x="0" y="121824"/>
                  </a:lnTo>
                  <a:cubicBezTo>
                    <a:pt x="0" y="126107"/>
                    <a:pt x="344" y="129074"/>
                    <a:pt x="1138" y="135361"/>
                  </a:cubicBezTo>
                  <a:cubicBezTo>
                    <a:pt x="1170" y="135620"/>
                    <a:pt x="1316" y="137511"/>
                    <a:pt x="1393" y="138146"/>
                  </a:cubicBezTo>
                  <a:cubicBezTo>
                    <a:pt x="2583" y="148344"/>
                    <a:pt x="11234" y="156108"/>
                    <a:pt x="21504" y="156108"/>
                  </a:cubicBezTo>
                  <a:lnTo>
                    <a:pt x="1038089" y="156108"/>
                  </a:lnTo>
                  <a:cubicBezTo>
                    <a:pt x="1048359" y="156108"/>
                    <a:pt x="1057014" y="148344"/>
                    <a:pt x="1058204" y="138146"/>
                  </a:cubicBezTo>
                  <a:cubicBezTo>
                    <a:pt x="1058289" y="137434"/>
                    <a:pt x="1058411" y="136268"/>
                    <a:pt x="1058455" y="135867"/>
                  </a:cubicBezTo>
                  <a:cubicBezTo>
                    <a:pt x="1059184" y="129714"/>
                    <a:pt x="1059471" y="126253"/>
                    <a:pt x="1059467" y="121824"/>
                  </a:cubicBezTo>
                  <a:lnTo>
                    <a:pt x="1059467" y="121318"/>
                  </a:lnTo>
                  <a:cubicBezTo>
                    <a:pt x="1059471" y="54990"/>
                    <a:pt x="1013703" y="0"/>
                    <a:pt x="955103" y="0"/>
                  </a:cubicBezTo>
                  <a:cubicBezTo>
                    <a:pt x="948460" y="0"/>
                    <a:pt x="111137" y="4"/>
                    <a:pt x="104490" y="0"/>
                  </a:cubicBezTo>
                  <a:close/>
                  <a:moveTo>
                    <a:pt x="104490" y="40481"/>
                  </a:moveTo>
                  <a:cubicBezTo>
                    <a:pt x="111137" y="40481"/>
                    <a:pt x="948460" y="40481"/>
                    <a:pt x="955103" y="40481"/>
                  </a:cubicBezTo>
                  <a:cubicBezTo>
                    <a:pt x="988054" y="40481"/>
                    <a:pt x="1016229" y="72996"/>
                    <a:pt x="1018609" y="115627"/>
                  </a:cubicBezTo>
                  <a:lnTo>
                    <a:pt x="40987" y="115627"/>
                  </a:lnTo>
                  <a:cubicBezTo>
                    <a:pt x="43376" y="73028"/>
                    <a:pt x="71506" y="40481"/>
                    <a:pt x="104490" y="4048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19" name="Google Shape;1919;p44"/>
            <p:cNvGrpSpPr/>
            <p:nvPr/>
          </p:nvGrpSpPr>
          <p:grpSpPr>
            <a:xfrm>
              <a:off x="3892690" y="2377100"/>
              <a:ext cx="4394794" cy="604655"/>
              <a:chOff x="1618505" y="2385207"/>
              <a:chExt cx="2576081" cy="354470"/>
            </a:xfrm>
          </p:grpSpPr>
          <p:sp>
            <p:nvSpPr>
              <p:cNvPr id="1920" name="Google Shape;1920;p44"/>
              <p:cNvSpPr/>
              <p:nvPr/>
            </p:nvSpPr>
            <p:spPr>
              <a:xfrm>
                <a:off x="1618505" y="2714158"/>
                <a:ext cx="193378" cy="25519"/>
              </a:xfrm>
              <a:custGeom>
                <a:rect b="b" l="l" r="r" t="t"/>
                <a:pathLst>
                  <a:path extrusionOk="0" h="25519" w="193378">
                    <a:moveTo>
                      <a:pt x="0" y="0"/>
                    </a:moveTo>
                    <a:lnTo>
                      <a:pt x="193379" y="7428"/>
                    </a:lnTo>
                    <a:lnTo>
                      <a:pt x="2149" y="255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44"/>
              <p:cNvSpPr/>
              <p:nvPr/>
            </p:nvSpPr>
            <p:spPr>
              <a:xfrm>
                <a:off x="1710753" y="2387725"/>
                <a:ext cx="481917" cy="23895"/>
              </a:xfrm>
              <a:custGeom>
                <a:rect b="b" l="l" r="r" t="t"/>
                <a:pathLst>
                  <a:path extrusionOk="0" h="23895" w="481917">
                    <a:moveTo>
                      <a:pt x="2672" y="627"/>
                    </a:moveTo>
                    <a:lnTo>
                      <a:pt x="481917" y="0"/>
                    </a:lnTo>
                    <a:lnTo>
                      <a:pt x="0" y="23896"/>
                    </a:lnTo>
                    <a:lnTo>
                      <a:pt x="2672" y="627"/>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44"/>
              <p:cNvSpPr/>
              <p:nvPr/>
            </p:nvSpPr>
            <p:spPr>
              <a:xfrm>
                <a:off x="3471643" y="2385207"/>
                <a:ext cx="641251" cy="24414"/>
              </a:xfrm>
              <a:custGeom>
                <a:rect b="b" l="l" r="r" t="t"/>
                <a:pathLst>
                  <a:path extrusionOk="0" h="24414" w="641251">
                    <a:moveTo>
                      <a:pt x="639754" y="0"/>
                    </a:moveTo>
                    <a:lnTo>
                      <a:pt x="0" y="838"/>
                    </a:lnTo>
                    <a:lnTo>
                      <a:pt x="641251" y="24414"/>
                    </a:lnTo>
                    <a:lnTo>
                      <a:pt x="63975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3" name="Google Shape;1923;p44"/>
              <p:cNvSpPr/>
              <p:nvPr/>
            </p:nvSpPr>
            <p:spPr>
              <a:xfrm>
                <a:off x="3917257" y="2711713"/>
                <a:ext cx="277329" cy="20762"/>
              </a:xfrm>
              <a:custGeom>
                <a:rect b="b" l="l" r="r" t="t"/>
                <a:pathLst>
                  <a:path extrusionOk="0" h="20762" w="277329">
                    <a:moveTo>
                      <a:pt x="0" y="12104"/>
                    </a:moveTo>
                    <a:lnTo>
                      <a:pt x="272026" y="0"/>
                    </a:lnTo>
                    <a:lnTo>
                      <a:pt x="277329" y="20763"/>
                    </a:lnTo>
                    <a:lnTo>
                      <a:pt x="0" y="12104"/>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24" name="Google Shape;1924;p44"/>
            <p:cNvSpPr/>
            <p:nvPr/>
          </p:nvSpPr>
          <p:spPr>
            <a:xfrm>
              <a:off x="5789654" y="2052938"/>
              <a:ext cx="216904" cy="1139285"/>
            </a:xfrm>
            <a:custGeom>
              <a:rect b="b" l="l" r="r" t="t"/>
              <a:pathLst>
                <a:path extrusionOk="0" h="667224" w="127030">
                  <a:moveTo>
                    <a:pt x="29183" y="0"/>
                  </a:moveTo>
                  <a:lnTo>
                    <a:pt x="33919" y="194828"/>
                  </a:lnTo>
                  <a:lnTo>
                    <a:pt x="0" y="515861"/>
                  </a:lnTo>
                  <a:lnTo>
                    <a:pt x="3162" y="667054"/>
                  </a:lnTo>
                  <a:lnTo>
                    <a:pt x="126257" y="667224"/>
                  </a:lnTo>
                  <a:lnTo>
                    <a:pt x="127030" y="16812"/>
                  </a:lnTo>
                  <a:lnTo>
                    <a:pt x="2918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44"/>
            <p:cNvSpPr/>
            <p:nvPr/>
          </p:nvSpPr>
          <p:spPr>
            <a:xfrm>
              <a:off x="6199523" y="2052938"/>
              <a:ext cx="218299" cy="1139859"/>
            </a:xfrm>
            <a:custGeom>
              <a:rect b="b" l="l" r="r" t="t"/>
              <a:pathLst>
                <a:path extrusionOk="0" h="667560" w="127847">
                  <a:moveTo>
                    <a:pt x="98665" y="0"/>
                  </a:moveTo>
                  <a:lnTo>
                    <a:pt x="93933" y="194828"/>
                  </a:lnTo>
                  <a:lnTo>
                    <a:pt x="127848" y="515861"/>
                  </a:lnTo>
                  <a:lnTo>
                    <a:pt x="127512" y="667560"/>
                  </a:lnTo>
                  <a:lnTo>
                    <a:pt x="0" y="667382"/>
                  </a:lnTo>
                  <a:lnTo>
                    <a:pt x="818" y="16812"/>
                  </a:lnTo>
                  <a:lnTo>
                    <a:pt x="9866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6" name="Google Shape;1926;p44"/>
            <p:cNvSpPr/>
            <p:nvPr/>
          </p:nvSpPr>
          <p:spPr>
            <a:xfrm>
              <a:off x="6005044" y="2081614"/>
              <a:ext cx="196048" cy="1110848"/>
            </a:xfrm>
            <a:custGeom>
              <a:rect b="b" l="l" r="r" t="t"/>
              <a:pathLst>
                <a:path extrusionOk="0" h="650570" w="114816">
                  <a:moveTo>
                    <a:pt x="773" y="0"/>
                  </a:moveTo>
                  <a:lnTo>
                    <a:pt x="114817" y="0"/>
                  </a:lnTo>
                  <a:lnTo>
                    <a:pt x="113999" y="650570"/>
                  </a:lnTo>
                  <a:lnTo>
                    <a:pt x="0" y="650412"/>
                  </a:lnTo>
                  <a:lnTo>
                    <a:pt x="77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7" name="Google Shape;1927;p44"/>
            <p:cNvSpPr/>
            <p:nvPr/>
          </p:nvSpPr>
          <p:spPr>
            <a:xfrm>
              <a:off x="7152750" y="1709997"/>
              <a:ext cx="409484" cy="409482"/>
            </a:xfrm>
            <a:custGeom>
              <a:rect b="b" l="l" r="r" t="t"/>
              <a:pathLst>
                <a:path extrusionOk="0" h="239814" w="239815">
                  <a:moveTo>
                    <a:pt x="0" y="119910"/>
                  </a:moveTo>
                  <a:cubicBezTo>
                    <a:pt x="0" y="53686"/>
                    <a:pt x="53686" y="0"/>
                    <a:pt x="119910" y="0"/>
                  </a:cubicBezTo>
                  <a:cubicBezTo>
                    <a:pt x="186129" y="0"/>
                    <a:pt x="239815" y="53686"/>
                    <a:pt x="239815" y="119910"/>
                  </a:cubicBezTo>
                  <a:cubicBezTo>
                    <a:pt x="239815" y="186133"/>
                    <a:pt x="186129" y="239815"/>
                    <a:pt x="119910" y="239815"/>
                  </a:cubicBezTo>
                  <a:cubicBezTo>
                    <a:pt x="53686" y="239815"/>
                    <a:pt x="0" y="186133"/>
                    <a:pt x="0" y="1199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8" name="Google Shape;1928;p44"/>
            <p:cNvSpPr/>
            <p:nvPr/>
          </p:nvSpPr>
          <p:spPr>
            <a:xfrm>
              <a:off x="7136969" y="1697001"/>
              <a:ext cx="437193" cy="437193"/>
            </a:xfrm>
            <a:custGeom>
              <a:rect b="b" l="l" r="r" t="t"/>
              <a:pathLst>
                <a:path extrusionOk="0" h="256043" w="256043">
                  <a:moveTo>
                    <a:pt x="128022" y="0"/>
                  </a:moveTo>
                  <a:cubicBezTo>
                    <a:pt x="57326" y="0"/>
                    <a:pt x="0" y="57329"/>
                    <a:pt x="0" y="128022"/>
                  </a:cubicBezTo>
                  <a:cubicBezTo>
                    <a:pt x="0" y="198718"/>
                    <a:pt x="57326" y="256044"/>
                    <a:pt x="128022" y="256044"/>
                  </a:cubicBezTo>
                  <a:cubicBezTo>
                    <a:pt x="198714" y="256044"/>
                    <a:pt x="256044" y="198718"/>
                    <a:pt x="256044" y="128022"/>
                  </a:cubicBezTo>
                  <a:cubicBezTo>
                    <a:pt x="256044" y="57329"/>
                    <a:pt x="198718" y="0"/>
                    <a:pt x="128022" y="0"/>
                  </a:cubicBezTo>
                  <a:close/>
                  <a:moveTo>
                    <a:pt x="128022" y="16193"/>
                  </a:moveTo>
                  <a:cubicBezTo>
                    <a:pt x="189772" y="16193"/>
                    <a:pt x="239851" y="66272"/>
                    <a:pt x="239851" y="128022"/>
                  </a:cubicBezTo>
                  <a:cubicBezTo>
                    <a:pt x="239851" y="189776"/>
                    <a:pt x="189772" y="239851"/>
                    <a:pt x="128022" y="239851"/>
                  </a:cubicBezTo>
                  <a:cubicBezTo>
                    <a:pt x="66272" y="239851"/>
                    <a:pt x="16193" y="189776"/>
                    <a:pt x="16193" y="128022"/>
                  </a:cubicBezTo>
                  <a:cubicBezTo>
                    <a:pt x="16193" y="66272"/>
                    <a:pt x="66272" y="16193"/>
                    <a:pt x="128022"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9" name="Google Shape;1929;p44"/>
            <p:cNvSpPr/>
            <p:nvPr/>
          </p:nvSpPr>
          <p:spPr>
            <a:xfrm>
              <a:off x="4370283" y="1059516"/>
              <a:ext cx="745394" cy="274544"/>
            </a:xfrm>
            <a:custGeom>
              <a:rect b="b" l="l" r="r" t="t"/>
              <a:pathLst>
                <a:path extrusionOk="0" h="160787" w="436541">
                  <a:moveTo>
                    <a:pt x="0" y="30652"/>
                  </a:moveTo>
                  <a:cubicBezTo>
                    <a:pt x="0" y="13723"/>
                    <a:pt x="13723" y="0"/>
                    <a:pt x="30652" y="0"/>
                  </a:cubicBezTo>
                  <a:lnTo>
                    <a:pt x="405893" y="0"/>
                  </a:lnTo>
                  <a:cubicBezTo>
                    <a:pt x="422819" y="0"/>
                    <a:pt x="436542" y="13723"/>
                    <a:pt x="436542" y="30652"/>
                  </a:cubicBezTo>
                  <a:lnTo>
                    <a:pt x="436542" y="130139"/>
                  </a:lnTo>
                  <a:cubicBezTo>
                    <a:pt x="436542" y="147064"/>
                    <a:pt x="422819" y="160788"/>
                    <a:pt x="405893" y="160788"/>
                  </a:cubicBezTo>
                  <a:lnTo>
                    <a:pt x="30652" y="160788"/>
                  </a:lnTo>
                  <a:cubicBezTo>
                    <a:pt x="13723" y="160788"/>
                    <a:pt x="0" y="147064"/>
                    <a:pt x="0" y="130139"/>
                  </a:cubicBezTo>
                  <a:lnTo>
                    <a:pt x="0" y="30652"/>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0" name="Google Shape;1930;p44"/>
            <p:cNvSpPr/>
            <p:nvPr/>
          </p:nvSpPr>
          <p:spPr>
            <a:xfrm>
              <a:off x="7075162" y="1632533"/>
              <a:ext cx="564855" cy="564634"/>
            </a:xfrm>
            <a:custGeom>
              <a:rect b="b" l="l" r="r" t="t"/>
              <a:pathLst>
                <a:path extrusionOk="0" h="330679" w="330808">
                  <a:moveTo>
                    <a:pt x="165342" y="0"/>
                  </a:moveTo>
                  <a:cubicBezTo>
                    <a:pt x="74008" y="0"/>
                    <a:pt x="0" y="74004"/>
                    <a:pt x="0" y="165342"/>
                  </a:cubicBezTo>
                  <a:cubicBezTo>
                    <a:pt x="0" y="256675"/>
                    <a:pt x="74008" y="330679"/>
                    <a:pt x="165342" y="330679"/>
                  </a:cubicBezTo>
                  <a:cubicBezTo>
                    <a:pt x="256675" y="330679"/>
                    <a:pt x="330809" y="256675"/>
                    <a:pt x="330809" y="165342"/>
                  </a:cubicBezTo>
                  <a:cubicBezTo>
                    <a:pt x="330809" y="74004"/>
                    <a:pt x="256675" y="0"/>
                    <a:pt x="165342" y="0"/>
                  </a:cubicBezTo>
                  <a:close/>
                  <a:moveTo>
                    <a:pt x="165342" y="18723"/>
                  </a:moveTo>
                  <a:cubicBezTo>
                    <a:pt x="246336" y="18723"/>
                    <a:pt x="312086" y="84347"/>
                    <a:pt x="312086" y="165342"/>
                  </a:cubicBezTo>
                  <a:cubicBezTo>
                    <a:pt x="312086" y="246336"/>
                    <a:pt x="246336" y="311961"/>
                    <a:pt x="165342" y="311961"/>
                  </a:cubicBezTo>
                  <a:cubicBezTo>
                    <a:pt x="84347" y="311961"/>
                    <a:pt x="18723" y="246336"/>
                    <a:pt x="18723" y="165342"/>
                  </a:cubicBezTo>
                  <a:cubicBezTo>
                    <a:pt x="18723" y="84347"/>
                    <a:pt x="84347" y="18723"/>
                    <a:pt x="165342" y="1872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44"/>
            <p:cNvSpPr/>
            <p:nvPr/>
          </p:nvSpPr>
          <p:spPr>
            <a:xfrm>
              <a:off x="4064930" y="526039"/>
              <a:ext cx="4094549" cy="1849566"/>
            </a:xfrm>
            <a:custGeom>
              <a:rect b="b" l="l" r="r" t="t"/>
              <a:pathLst>
                <a:path extrusionOk="0" h="1083201" w="2397979">
                  <a:moveTo>
                    <a:pt x="64256" y="130"/>
                  </a:moveTo>
                  <a:lnTo>
                    <a:pt x="2319479" y="0"/>
                  </a:lnTo>
                  <a:lnTo>
                    <a:pt x="2397980" y="1080080"/>
                  </a:lnTo>
                  <a:lnTo>
                    <a:pt x="0" y="1083201"/>
                  </a:lnTo>
                  <a:lnTo>
                    <a:pt x="64256" y="130"/>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2" name="Google Shape;1932;p44"/>
            <p:cNvSpPr/>
            <p:nvPr/>
          </p:nvSpPr>
          <p:spPr>
            <a:xfrm>
              <a:off x="4475295" y="1577289"/>
              <a:ext cx="617768" cy="617560"/>
            </a:xfrm>
            <a:custGeom>
              <a:rect b="b" l="l" r="r" t="t"/>
              <a:pathLst>
                <a:path extrusionOk="0" h="361675" w="361797">
                  <a:moveTo>
                    <a:pt x="180899" y="0"/>
                  </a:moveTo>
                  <a:cubicBezTo>
                    <a:pt x="81007" y="0"/>
                    <a:pt x="-4" y="80882"/>
                    <a:pt x="0" y="180773"/>
                  </a:cubicBezTo>
                  <a:cubicBezTo>
                    <a:pt x="0" y="280664"/>
                    <a:pt x="81007" y="361676"/>
                    <a:pt x="180899" y="361676"/>
                  </a:cubicBezTo>
                  <a:cubicBezTo>
                    <a:pt x="280790" y="361676"/>
                    <a:pt x="361797" y="280664"/>
                    <a:pt x="361797" y="180773"/>
                  </a:cubicBezTo>
                  <a:cubicBezTo>
                    <a:pt x="361797" y="80882"/>
                    <a:pt x="280790" y="0"/>
                    <a:pt x="180899" y="0"/>
                  </a:cubicBezTo>
                  <a:close/>
                  <a:moveTo>
                    <a:pt x="180899" y="20366"/>
                  </a:moveTo>
                  <a:cubicBezTo>
                    <a:pt x="269480" y="20366"/>
                    <a:pt x="341306" y="92192"/>
                    <a:pt x="341306" y="180773"/>
                  </a:cubicBezTo>
                  <a:cubicBezTo>
                    <a:pt x="341306" y="269358"/>
                    <a:pt x="269480" y="341180"/>
                    <a:pt x="180899" y="341180"/>
                  </a:cubicBezTo>
                  <a:cubicBezTo>
                    <a:pt x="92318" y="341180"/>
                    <a:pt x="20492" y="269358"/>
                    <a:pt x="20492" y="180773"/>
                  </a:cubicBezTo>
                  <a:cubicBezTo>
                    <a:pt x="20492" y="92192"/>
                    <a:pt x="92318" y="20366"/>
                    <a:pt x="180899" y="2036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3" name="Google Shape;1933;p44"/>
            <p:cNvSpPr/>
            <p:nvPr/>
          </p:nvSpPr>
          <p:spPr>
            <a:xfrm>
              <a:off x="4560155" y="1662025"/>
              <a:ext cx="447838" cy="447847"/>
            </a:xfrm>
            <a:custGeom>
              <a:rect b="b" l="l" r="r" t="t"/>
              <a:pathLst>
                <a:path extrusionOk="0" h="262282" w="262277">
                  <a:moveTo>
                    <a:pt x="0" y="131143"/>
                  </a:moveTo>
                  <a:cubicBezTo>
                    <a:pt x="0" y="58714"/>
                    <a:pt x="58714" y="0"/>
                    <a:pt x="131139" y="0"/>
                  </a:cubicBezTo>
                  <a:cubicBezTo>
                    <a:pt x="203568" y="0"/>
                    <a:pt x="262278" y="58714"/>
                    <a:pt x="262278" y="131143"/>
                  </a:cubicBezTo>
                  <a:cubicBezTo>
                    <a:pt x="262278" y="203568"/>
                    <a:pt x="203568" y="262282"/>
                    <a:pt x="131139" y="262282"/>
                  </a:cubicBezTo>
                  <a:cubicBezTo>
                    <a:pt x="58714" y="262282"/>
                    <a:pt x="0" y="203568"/>
                    <a:pt x="0" y="1311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4" name="Google Shape;1934;p44"/>
            <p:cNvSpPr/>
            <p:nvPr/>
          </p:nvSpPr>
          <p:spPr>
            <a:xfrm>
              <a:off x="4550197" y="1647274"/>
              <a:ext cx="475426" cy="475426"/>
            </a:xfrm>
            <a:custGeom>
              <a:rect b="b" l="l" r="r" t="t"/>
              <a:pathLst>
                <a:path extrusionOk="0" h="278434" w="278434">
                  <a:moveTo>
                    <a:pt x="139280" y="0"/>
                  </a:moveTo>
                  <a:cubicBezTo>
                    <a:pt x="62382" y="0"/>
                    <a:pt x="0" y="62256"/>
                    <a:pt x="0" y="139154"/>
                  </a:cubicBezTo>
                  <a:cubicBezTo>
                    <a:pt x="0" y="216052"/>
                    <a:pt x="62382" y="278434"/>
                    <a:pt x="139280" y="278434"/>
                  </a:cubicBezTo>
                  <a:cubicBezTo>
                    <a:pt x="216178" y="278434"/>
                    <a:pt x="278434" y="216052"/>
                    <a:pt x="278434" y="139154"/>
                  </a:cubicBezTo>
                  <a:cubicBezTo>
                    <a:pt x="278434" y="62256"/>
                    <a:pt x="216178" y="0"/>
                    <a:pt x="139280" y="0"/>
                  </a:cubicBezTo>
                  <a:close/>
                  <a:moveTo>
                    <a:pt x="139280" y="16193"/>
                  </a:moveTo>
                  <a:cubicBezTo>
                    <a:pt x="207236" y="16193"/>
                    <a:pt x="262242" y="71198"/>
                    <a:pt x="262242" y="139154"/>
                  </a:cubicBezTo>
                  <a:cubicBezTo>
                    <a:pt x="262242" y="207110"/>
                    <a:pt x="207236" y="262242"/>
                    <a:pt x="139280" y="262242"/>
                  </a:cubicBezTo>
                  <a:cubicBezTo>
                    <a:pt x="71324" y="262242"/>
                    <a:pt x="16193" y="207110"/>
                    <a:pt x="16193" y="139154"/>
                  </a:cubicBezTo>
                  <a:cubicBezTo>
                    <a:pt x="16193" y="71198"/>
                    <a:pt x="71324" y="16193"/>
                    <a:pt x="139280" y="1619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5" name="Google Shape;1935;p44"/>
            <p:cNvSpPr/>
            <p:nvPr/>
          </p:nvSpPr>
          <p:spPr>
            <a:xfrm>
              <a:off x="3902164" y="2940199"/>
              <a:ext cx="4389595" cy="260325"/>
            </a:xfrm>
            <a:custGeom>
              <a:rect b="b" l="l" r="r" t="t"/>
              <a:pathLst>
                <a:path extrusionOk="0" h="152460" w="2570773">
                  <a:moveTo>
                    <a:pt x="0" y="2445"/>
                  </a:moveTo>
                  <a:lnTo>
                    <a:pt x="2570774" y="0"/>
                  </a:lnTo>
                  <a:lnTo>
                    <a:pt x="2557780" y="152460"/>
                  </a:lnTo>
                  <a:lnTo>
                    <a:pt x="8841" y="148918"/>
                  </a:lnTo>
                  <a:lnTo>
                    <a:pt x="0" y="2445"/>
                  </a:ln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44"/>
            <p:cNvSpPr/>
            <p:nvPr/>
          </p:nvSpPr>
          <p:spPr>
            <a:xfrm>
              <a:off x="4352964" y="1041548"/>
              <a:ext cx="793820" cy="322929"/>
            </a:xfrm>
            <a:custGeom>
              <a:rect b="b" l="l" r="r" t="t"/>
              <a:pathLst>
                <a:path extrusionOk="0" h="189124" w="464902">
                  <a:moveTo>
                    <a:pt x="44910" y="0"/>
                  </a:moveTo>
                  <a:cubicBezTo>
                    <a:pt x="20156" y="0"/>
                    <a:pt x="0" y="20030"/>
                    <a:pt x="0" y="44784"/>
                  </a:cubicBezTo>
                  <a:cubicBezTo>
                    <a:pt x="0" y="47893"/>
                    <a:pt x="0" y="141235"/>
                    <a:pt x="0" y="144344"/>
                  </a:cubicBezTo>
                  <a:cubicBezTo>
                    <a:pt x="0" y="169094"/>
                    <a:pt x="20156" y="189124"/>
                    <a:pt x="44910" y="189124"/>
                  </a:cubicBezTo>
                  <a:lnTo>
                    <a:pt x="420118" y="189124"/>
                  </a:lnTo>
                  <a:cubicBezTo>
                    <a:pt x="444869" y="189124"/>
                    <a:pt x="464899" y="169094"/>
                    <a:pt x="464903" y="144344"/>
                  </a:cubicBezTo>
                  <a:lnTo>
                    <a:pt x="464903" y="44784"/>
                  </a:lnTo>
                  <a:cubicBezTo>
                    <a:pt x="464903" y="20030"/>
                    <a:pt x="444869" y="0"/>
                    <a:pt x="420118" y="0"/>
                  </a:cubicBezTo>
                  <a:lnTo>
                    <a:pt x="44910" y="0"/>
                  </a:lnTo>
                  <a:close/>
                  <a:moveTo>
                    <a:pt x="44910" y="28337"/>
                  </a:moveTo>
                  <a:lnTo>
                    <a:pt x="420118" y="28337"/>
                  </a:lnTo>
                  <a:cubicBezTo>
                    <a:pt x="429219" y="28337"/>
                    <a:pt x="436562" y="35680"/>
                    <a:pt x="436566" y="44784"/>
                  </a:cubicBezTo>
                  <a:lnTo>
                    <a:pt x="436566" y="144344"/>
                  </a:lnTo>
                  <a:cubicBezTo>
                    <a:pt x="436566" y="153444"/>
                    <a:pt x="429219" y="160787"/>
                    <a:pt x="420118" y="160787"/>
                  </a:cubicBezTo>
                  <a:lnTo>
                    <a:pt x="44910" y="160787"/>
                  </a:lnTo>
                  <a:cubicBezTo>
                    <a:pt x="35806" y="160787"/>
                    <a:pt x="28337" y="153444"/>
                    <a:pt x="28337" y="144344"/>
                  </a:cubicBezTo>
                  <a:cubicBezTo>
                    <a:pt x="28337" y="141235"/>
                    <a:pt x="28337" y="47893"/>
                    <a:pt x="28337" y="44784"/>
                  </a:cubicBezTo>
                  <a:cubicBezTo>
                    <a:pt x="28337" y="35680"/>
                    <a:pt x="35806" y="28337"/>
                    <a:pt x="44910" y="2833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7" name="Google Shape;1937;p44"/>
            <p:cNvSpPr/>
            <p:nvPr/>
          </p:nvSpPr>
          <p:spPr>
            <a:xfrm>
              <a:off x="3907702" y="3167705"/>
              <a:ext cx="4386395" cy="1052921"/>
            </a:xfrm>
            <a:custGeom>
              <a:rect b="b" l="l" r="r" t="t"/>
              <a:pathLst>
                <a:path extrusionOk="0" h="632385" w="2568899">
                  <a:moveTo>
                    <a:pt x="0" y="12011"/>
                  </a:moveTo>
                  <a:lnTo>
                    <a:pt x="75777" y="632386"/>
                  </a:lnTo>
                  <a:lnTo>
                    <a:pt x="2488221" y="607717"/>
                  </a:lnTo>
                  <a:lnTo>
                    <a:pt x="2568900" y="0"/>
                  </a:lnTo>
                  <a:lnTo>
                    <a:pt x="0" y="1201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8" name="Google Shape;1938;p44"/>
            <p:cNvSpPr/>
            <p:nvPr/>
          </p:nvSpPr>
          <p:spPr>
            <a:xfrm>
              <a:off x="4646242" y="1761293"/>
              <a:ext cx="170210" cy="125126"/>
            </a:xfrm>
            <a:custGeom>
              <a:rect b="b" l="l" r="r" t="t"/>
              <a:pathLst>
                <a:path extrusionOk="0" h="73280" w="99684">
                  <a:moveTo>
                    <a:pt x="7826" y="69550"/>
                  </a:moveTo>
                  <a:cubicBezTo>
                    <a:pt x="28609" y="86106"/>
                    <a:pt x="97447" y="43127"/>
                    <a:pt x="99492" y="27190"/>
                  </a:cubicBezTo>
                  <a:cubicBezTo>
                    <a:pt x="102601" y="2946"/>
                    <a:pt x="67196" y="-3297"/>
                    <a:pt x="54351" y="1496"/>
                  </a:cubicBezTo>
                  <a:cubicBezTo>
                    <a:pt x="16574" y="15596"/>
                    <a:pt x="-15293" y="51130"/>
                    <a:pt x="7826" y="6955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9" name="Google Shape;1939;p44"/>
            <p:cNvSpPr/>
            <p:nvPr/>
          </p:nvSpPr>
          <p:spPr>
            <a:xfrm>
              <a:off x="4268045" y="3471058"/>
              <a:ext cx="3688294" cy="485032"/>
            </a:xfrm>
            <a:custGeom>
              <a:rect b="b" l="l" r="r" t="t"/>
              <a:pathLst>
                <a:path extrusionOk="0" h="284060" w="2160055">
                  <a:moveTo>
                    <a:pt x="40603" y="279163"/>
                  </a:moveTo>
                  <a:lnTo>
                    <a:pt x="25507" y="284061"/>
                  </a:lnTo>
                  <a:lnTo>
                    <a:pt x="0" y="0"/>
                  </a:lnTo>
                  <a:lnTo>
                    <a:pt x="2160055" y="1267"/>
                  </a:lnTo>
                  <a:lnTo>
                    <a:pt x="2153562" y="24941"/>
                  </a:lnTo>
                  <a:lnTo>
                    <a:pt x="22066" y="17864"/>
                  </a:lnTo>
                  <a:lnTo>
                    <a:pt x="40603" y="279163"/>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0" name="Google Shape;1940;p44"/>
            <p:cNvSpPr/>
            <p:nvPr/>
          </p:nvSpPr>
          <p:spPr>
            <a:xfrm>
              <a:off x="4393320" y="1081612"/>
              <a:ext cx="697469" cy="229372"/>
            </a:xfrm>
            <a:custGeom>
              <a:rect b="b" l="l" r="r" t="t"/>
              <a:pathLst>
                <a:path extrusionOk="0" h="134332" w="408474">
                  <a:moveTo>
                    <a:pt x="25459" y="133201"/>
                  </a:moveTo>
                  <a:cubicBezTo>
                    <a:pt x="25459" y="133201"/>
                    <a:pt x="984" y="140439"/>
                    <a:pt x="660" y="118304"/>
                  </a:cubicBezTo>
                  <a:cubicBezTo>
                    <a:pt x="227" y="88789"/>
                    <a:pt x="907" y="92189"/>
                    <a:pt x="138" y="31034"/>
                  </a:cubicBezTo>
                  <a:cubicBezTo>
                    <a:pt x="-182" y="5438"/>
                    <a:pt x="-2813" y="127"/>
                    <a:pt x="40429" y="111"/>
                  </a:cubicBezTo>
                  <a:cubicBezTo>
                    <a:pt x="164601" y="66"/>
                    <a:pt x="303857" y="-310"/>
                    <a:pt x="395709" y="641"/>
                  </a:cubicBezTo>
                  <a:cubicBezTo>
                    <a:pt x="409946" y="787"/>
                    <a:pt x="408428" y="19133"/>
                    <a:pt x="408428" y="19133"/>
                  </a:cubicBezTo>
                  <a:lnTo>
                    <a:pt x="24309" y="22197"/>
                  </a:lnTo>
                  <a:lnTo>
                    <a:pt x="25459" y="133201"/>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1" name="Google Shape;1941;p44"/>
            <p:cNvSpPr/>
            <p:nvPr/>
          </p:nvSpPr>
          <p:spPr>
            <a:xfrm>
              <a:off x="4585382" y="1679936"/>
              <a:ext cx="341741" cy="173081"/>
            </a:xfrm>
            <a:custGeom>
              <a:rect b="b" l="l" r="r" t="t"/>
              <a:pathLst>
                <a:path extrusionOk="0" h="101365" w="200141">
                  <a:moveTo>
                    <a:pt x="199577" y="29637"/>
                  </a:moveTo>
                  <a:cubicBezTo>
                    <a:pt x="157691" y="-48"/>
                    <a:pt x="118473" y="-6950"/>
                    <a:pt x="75817" y="6765"/>
                  </a:cubicBezTo>
                  <a:cubicBezTo>
                    <a:pt x="31102" y="21144"/>
                    <a:pt x="130" y="69709"/>
                    <a:pt x="0" y="101366"/>
                  </a:cubicBezTo>
                  <a:cubicBezTo>
                    <a:pt x="113" y="100560"/>
                    <a:pt x="29766" y="39336"/>
                    <a:pt x="84448" y="20132"/>
                  </a:cubicBezTo>
                  <a:cubicBezTo>
                    <a:pt x="136572" y="1822"/>
                    <a:pt x="207175" y="35025"/>
                    <a:pt x="199577" y="29637"/>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2" name="Google Shape;1942;p44"/>
            <p:cNvSpPr/>
            <p:nvPr/>
          </p:nvSpPr>
          <p:spPr>
            <a:xfrm>
              <a:off x="7268438" y="1900623"/>
              <a:ext cx="271395" cy="199450"/>
            </a:xfrm>
            <a:custGeom>
              <a:rect b="b" l="l" r="r" t="t"/>
              <a:pathLst>
                <a:path extrusionOk="0" h="116808" w="158943">
                  <a:moveTo>
                    <a:pt x="608" y="106199"/>
                  </a:moveTo>
                  <a:cubicBezTo>
                    <a:pt x="43409" y="122614"/>
                    <a:pt x="78858" y="119905"/>
                    <a:pt x="112725" y="98604"/>
                  </a:cubicBezTo>
                  <a:cubicBezTo>
                    <a:pt x="148223" y="76275"/>
                    <a:pt x="164269" y="27414"/>
                    <a:pt x="157380" y="0"/>
                  </a:cubicBezTo>
                  <a:cubicBezTo>
                    <a:pt x="157457" y="720"/>
                    <a:pt x="145353" y="60240"/>
                    <a:pt x="102301" y="88950"/>
                  </a:cubicBezTo>
                  <a:cubicBezTo>
                    <a:pt x="61261" y="116323"/>
                    <a:pt x="-7156" y="103219"/>
                    <a:pt x="608" y="106199"/>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3" name="Google Shape;1943;p44"/>
            <p:cNvSpPr/>
            <p:nvPr/>
          </p:nvSpPr>
          <p:spPr>
            <a:xfrm>
              <a:off x="7175946" y="1730303"/>
              <a:ext cx="224113" cy="241791"/>
            </a:xfrm>
            <a:custGeom>
              <a:rect b="b" l="l" r="r" t="t"/>
              <a:pathLst>
                <a:path extrusionOk="0" h="141605" w="131252">
                  <a:moveTo>
                    <a:pt x="130585" y="1111"/>
                  </a:moveTo>
                  <a:cubicBezTo>
                    <a:pt x="85667" y="-3823"/>
                    <a:pt x="52545" y="7629"/>
                    <a:pt x="25589" y="36415"/>
                  </a:cubicBezTo>
                  <a:cubicBezTo>
                    <a:pt x="-2671" y="66590"/>
                    <a:pt x="-5739" y="117195"/>
                    <a:pt x="7692" y="141605"/>
                  </a:cubicBezTo>
                  <a:cubicBezTo>
                    <a:pt x="7437" y="140938"/>
                    <a:pt x="4081" y="81159"/>
                    <a:pt x="37940" y="43009"/>
                  </a:cubicBezTo>
                  <a:cubicBezTo>
                    <a:pt x="70220" y="6641"/>
                    <a:pt x="138734" y="2010"/>
                    <a:pt x="130585" y="1111"/>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4" name="Google Shape;1944;p44"/>
            <p:cNvSpPr/>
            <p:nvPr/>
          </p:nvSpPr>
          <p:spPr>
            <a:xfrm>
              <a:off x="4683862" y="1890030"/>
              <a:ext cx="306401" cy="200406"/>
            </a:xfrm>
            <a:custGeom>
              <a:rect b="b" l="l" r="r" t="t"/>
              <a:pathLst>
                <a:path extrusionOk="0" h="117368" w="179444">
                  <a:moveTo>
                    <a:pt x="668" y="100325"/>
                  </a:moveTo>
                  <a:cubicBezTo>
                    <a:pt x="58621" y="126132"/>
                    <a:pt x="90791" y="122302"/>
                    <a:pt x="132806" y="91083"/>
                  </a:cubicBezTo>
                  <a:cubicBezTo>
                    <a:pt x="170511" y="63066"/>
                    <a:pt x="179445" y="0"/>
                    <a:pt x="179445" y="0"/>
                  </a:cubicBezTo>
                  <a:cubicBezTo>
                    <a:pt x="179445" y="0"/>
                    <a:pt x="161824" y="50986"/>
                    <a:pt x="113250" y="82598"/>
                  </a:cubicBezTo>
                  <a:cubicBezTo>
                    <a:pt x="66944" y="112736"/>
                    <a:pt x="-7841" y="96536"/>
                    <a:pt x="668" y="100325"/>
                  </a:cubicBezTo>
                  <a:close/>
                </a:path>
              </a:pathLst>
            </a:custGeom>
            <a:solidFill>
              <a:srgbClr val="000002">
                <a:alpha val="317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5" name="Google Shape;1945;p44"/>
            <p:cNvSpPr/>
            <p:nvPr/>
          </p:nvSpPr>
          <p:spPr>
            <a:xfrm>
              <a:off x="7068871" y="695516"/>
              <a:ext cx="744448" cy="697065"/>
            </a:xfrm>
            <a:custGeom>
              <a:rect b="b" l="l" r="r" t="t"/>
              <a:pathLst>
                <a:path extrusionOk="0" h="408237" w="435987">
                  <a:moveTo>
                    <a:pt x="0" y="0"/>
                  </a:moveTo>
                  <a:lnTo>
                    <a:pt x="435987" y="0"/>
                  </a:lnTo>
                  <a:lnTo>
                    <a:pt x="435987" y="408237"/>
                  </a:lnTo>
                  <a:lnTo>
                    <a:pt x="0" y="408237"/>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6" name="Google Shape;1946;p44"/>
            <p:cNvSpPr/>
            <p:nvPr/>
          </p:nvSpPr>
          <p:spPr>
            <a:xfrm>
              <a:off x="6996379" y="626592"/>
              <a:ext cx="884536" cy="838529"/>
            </a:xfrm>
            <a:custGeom>
              <a:rect b="b" l="l" r="r" t="t"/>
              <a:pathLst>
                <a:path extrusionOk="0" h="491086" w="518030">
                  <a:moveTo>
                    <a:pt x="59455" y="0"/>
                  </a:moveTo>
                  <a:cubicBezTo>
                    <a:pt x="26629" y="0"/>
                    <a:pt x="0" y="26629"/>
                    <a:pt x="0" y="59455"/>
                  </a:cubicBezTo>
                  <a:cubicBezTo>
                    <a:pt x="0" y="62843"/>
                    <a:pt x="0" y="428373"/>
                    <a:pt x="0" y="431757"/>
                  </a:cubicBezTo>
                  <a:cubicBezTo>
                    <a:pt x="0" y="464583"/>
                    <a:pt x="26629" y="491086"/>
                    <a:pt x="59455" y="491086"/>
                  </a:cubicBezTo>
                  <a:lnTo>
                    <a:pt x="458576" y="491086"/>
                  </a:lnTo>
                  <a:cubicBezTo>
                    <a:pt x="491422" y="491086"/>
                    <a:pt x="518031" y="464567"/>
                    <a:pt x="518031" y="431757"/>
                  </a:cubicBezTo>
                  <a:lnTo>
                    <a:pt x="518031" y="59455"/>
                  </a:lnTo>
                  <a:cubicBezTo>
                    <a:pt x="518031" y="26645"/>
                    <a:pt x="491422" y="0"/>
                    <a:pt x="458576" y="0"/>
                  </a:cubicBezTo>
                  <a:cubicBezTo>
                    <a:pt x="455459" y="0"/>
                    <a:pt x="62572" y="0"/>
                    <a:pt x="59455" y="0"/>
                  </a:cubicBezTo>
                  <a:close/>
                  <a:moveTo>
                    <a:pt x="59455" y="17075"/>
                  </a:moveTo>
                  <a:cubicBezTo>
                    <a:pt x="62572" y="17075"/>
                    <a:pt x="455459" y="17075"/>
                    <a:pt x="458576" y="17075"/>
                  </a:cubicBezTo>
                  <a:cubicBezTo>
                    <a:pt x="481990" y="17075"/>
                    <a:pt x="500955" y="36101"/>
                    <a:pt x="500955" y="59455"/>
                  </a:cubicBezTo>
                  <a:lnTo>
                    <a:pt x="500955" y="431757"/>
                  </a:lnTo>
                  <a:cubicBezTo>
                    <a:pt x="500955" y="455111"/>
                    <a:pt x="481990" y="474007"/>
                    <a:pt x="458576" y="474007"/>
                  </a:cubicBezTo>
                  <a:lnTo>
                    <a:pt x="59455" y="474007"/>
                  </a:lnTo>
                  <a:cubicBezTo>
                    <a:pt x="36073" y="474007"/>
                    <a:pt x="17079" y="455139"/>
                    <a:pt x="17075" y="431757"/>
                  </a:cubicBezTo>
                  <a:cubicBezTo>
                    <a:pt x="17075" y="428373"/>
                    <a:pt x="17075" y="62843"/>
                    <a:pt x="17075" y="59455"/>
                  </a:cubicBezTo>
                  <a:cubicBezTo>
                    <a:pt x="17075" y="36073"/>
                    <a:pt x="36073" y="17075"/>
                    <a:pt x="59455" y="17075"/>
                  </a:cubicBezTo>
                  <a:close/>
                  <a:moveTo>
                    <a:pt x="59455" y="40481"/>
                  </a:moveTo>
                  <a:cubicBezTo>
                    <a:pt x="48982" y="40481"/>
                    <a:pt x="40481" y="48982"/>
                    <a:pt x="40481" y="59455"/>
                  </a:cubicBezTo>
                  <a:cubicBezTo>
                    <a:pt x="40481" y="62843"/>
                    <a:pt x="40481" y="428373"/>
                    <a:pt x="40481" y="431757"/>
                  </a:cubicBezTo>
                  <a:cubicBezTo>
                    <a:pt x="40481" y="442229"/>
                    <a:pt x="48986" y="450605"/>
                    <a:pt x="59455" y="450605"/>
                  </a:cubicBezTo>
                  <a:lnTo>
                    <a:pt x="458576" y="450605"/>
                  </a:lnTo>
                  <a:cubicBezTo>
                    <a:pt x="469040" y="450605"/>
                    <a:pt x="477549" y="442237"/>
                    <a:pt x="477549" y="431757"/>
                  </a:cubicBezTo>
                  <a:lnTo>
                    <a:pt x="477549" y="59455"/>
                  </a:lnTo>
                  <a:cubicBezTo>
                    <a:pt x="477549" y="48974"/>
                    <a:pt x="469040" y="40481"/>
                    <a:pt x="458576" y="40481"/>
                  </a:cubicBezTo>
                  <a:cubicBezTo>
                    <a:pt x="458576" y="40481"/>
                    <a:pt x="59455" y="40481"/>
                    <a:pt x="59455" y="40481"/>
                  </a:cubicBezTo>
                  <a:close/>
                  <a:moveTo>
                    <a:pt x="59455" y="57556"/>
                  </a:moveTo>
                  <a:lnTo>
                    <a:pt x="458576" y="57556"/>
                  </a:lnTo>
                  <a:cubicBezTo>
                    <a:pt x="459657" y="57556"/>
                    <a:pt x="460474" y="58487"/>
                    <a:pt x="460474" y="59455"/>
                  </a:cubicBezTo>
                  <a:lnTo>
                    <a:pt x="460474" y="431757"/>
                  </a:lnTo>
                  <a:cubicBezTo>
                    <a:pt x="460474" y="432724"/>
                    <a:pt x="459657" y="433526"/>
                    <a:pt x="458576" y="433526"/>
                  </a:cubicBezTo>
                  <a:lnTo>
                    <a:pt x="59455" y="433526"/>
                  </a:lnTo>
                  <a:cubicBezTo>
                    <a:pt x="58431" y="433526"/>
                    <a:pt x="57560" y="432781"/>
                    <a:pt x="57556" y="431757"/>
                  </a:cubicBezTo>
                  <a:cubicBezTo>
                    <a:pt x="57556" y="428373"/>
                    <a:pt x="57556" y="62843"/>
                    <a:pt x="57556" y="59455"/>
                  </a:cubicBezTo>
                  <a:cubicBezTo>
                    <a:pt x="57556" y="58431"/>
                    <a:pt x="58431" y="57556"/>
                    <a:pt x="59455" y="57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7" name="Google Shape;1947;p44"/>
            <p:cNvSpPr/>
            <p:nvPr/>
          </p:nvSpPr>
          <p:spPr>
            <a:xfrm>
              <a:off x="7733657" y="664989"/>
              <a:ext cx="112613" cy="759242"/>
            </a:xfrm>
            <a:custGeom>
              <a:rect b="b" l="l" r="r" t="t"/>
              <a:pathLst>
                <a:path extrusionOk="0" h="444651" w="65952">
                  <a:moveTo>
                    <a:pt x="65952" y="34072"/>
                  </a:moveTo>
                  <a:cubicBezTo>
                    <a:pt x="65790" y="13411"/>
                    <a:pt x="48877" y="-6450"/>
                    <a:pt x="4700" y="1991"/>
                  </a:cubicBezTo>
                  <a:cubicBezTo>
                    <a:pt x="4700" y="1991"/>
                    <a:pt x="49816" y="5128"/>
                    <a:pt x="51800" y="35882"/>
                  </a:cubicBezTo>
                  <a:lnTo>
                    <a:pt x="50788" y="412289"/>
                  </a:lnTo>
                  <a:cubicBezTo>
                    <a:pt x="50929" y="429890"/>
                    <a:pt x="37769" y="433266"/>
                    <a:pt x="0" y="444078"/>
                  </a:cubicBezTo>
                  <a:cubicBezTo>
                    <a:pt x="0" y="444078"/>
                    <a:pt x="23305" y="446872"/>
                    <a:pt x="40931" y="440123"/>
                  </a:cubicBezTo>
                  <a:cubicBezTo>
                    <a:pt x="53549" y="435294"/>
                    <a:pt x="64135" y="424372"/>
                    <a:pt x="64066" y="415754"/>
                  </a:cubicBezTo>
                  <a:lnTo>
                    <a:pt x="65952" y="34072"/>
                  </a:ln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48" name="Google Shape;1948;p44"/>
            <p:cNvGrpSpPr/>
            <p:nvPr/>
          </p:nvGrpSpPr>
          <p:grpSpPr>
            <a:xfrm>
              <a:off x="7217004" y="819943"/>
              <a:ext cx="447801" cy="447394"/>
              <a:chOff x="3567106" y="1472347"/>
              <a:chExt cx="262486" cy="262278"/>
            </a:xfrm>
          </p:grpSpPr>
          <p:sp>
            <p:nvSpPr>
              <p:cNvPr id="1949" name="Google Shape;1949;p44"/>
              <p:cNvSpPr/>
              <p:nvPr/>
            </p:nvSpPr>
            <p:spPr>
              <a:xfrm>
                <a:off x="3567106" y="1472347"/>
                <a:ext cx="262282" cy="262278"/>
              </a:xfrm>
              <a:custGeom>
                <a:rect b="b" l="l" r="r" t="t"/>
                <a:pathLst>
                  <a:path extrusionOk="0" h="262278" w="262282">
                    <a:moveTo>
                      <a:pt x="0" y="131139"/>
                    </a:moveTo>
                    <a:cubicBezTo>
                      <a:pt x="0" y="58710"/>
                      <a:pt x="58714" y="0"/>
                      <a:pt x="131139" y="0"/>
                    </a:cubicBezTo>
                    <a:cubicBezTo>
                      <a:pt x="203568" y="0"/>
                      <a:pt x="262282" y="58710"/>
                      <a:pt x="262282" y="131139"/>
                    </a:cubicBezTo>
                    <a:cubicBezTo>
                      <a:pt x="262282" y="203564"/>
                      <a:pt x="203568" y="262278"/>
                      <a:pt x="131139" y="262278"/>
                    </a:cubicBezTo>
                    <a:cubicBezTo>
                      <a:pt x="58714" y="262278"/>
                      <a:pt x="0" y="203564"/>
                      <a:pt x="0" y="131139"/>
                    </a:cubicBezTo>
                    <a:close/>
                  </a:path>
                </a:pathLst>
              </a:custGeom>
              <a:solidFill>
                <a:schemeClr val="accent6"/>
              </a:solidFill>
              <a:ln cap="flat" cmpd="sng" w="161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0" name="Google Shape;1950;p44"/>
              <p:cNvSpPr/>
              <p:nvPr/>
            </p:nvSpPr>
            <p:spPr>
              <a:xfrm>
                <a:off x="3593019" y="1518796"/>
                <a:ext cx="76170" cy="84201"/>
              </a:xfrm>
              <a:custGeom>
                <a:rect b="b" l="l" r="r" t="t"/>
                <a:pathLst>
                  <a:path extrusionOk="0" h="84201" w="76170">
                    <a:moveTo>
                      <a:pt x="5998" y="78419"/>
                    </a:moveTo>
                    <a:cubicBezTo>
                      <a:pt x="34529" y="104542"/>
                      <a:pt x="88859" y="34946"/>
                      <a:pt x="73480" y="12929"/>
                    </a:cubicBezTo>
                    <a:cubicBezTo>
                      <a:pt x="41621" y="-32686"/>
                      <a:pt x="-19299" y="55256"/>
                      <a:pt x="5998" y="7841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1" name="Google Shape;1951;p44"/>
              <p:cNvSpPr/>
              <p:nvPr/>
            </p:nvSpPr>
            <p:spPr>
              <a:xfrm>
                <a:off x="3614291" y="1502282"/>
                <a:ext cx="215301" cy="231833"/>
              </a:xfrm>
              <a:custGeom>
                <a:rect b="b" l="l" r="r" t="t"/>
                <a:pathLst>
                  <a:path extrusionOk="0" h="231833" w="215301">
                    <a:moveTo>
                      <a:pt x="8" y="200391"/>
                    </a:moveTo>
                    <a:cubicBezTo>
                      <a:pt x="72757" y="258445"/>
                      <a:pt x="146907" y="224890"/>
                      <a:pt x="180551" y="189400"/>
                    </a:cubicBezTo>
                    <a:cubicBezTo>
                      <a:pt x="215822" y="152198"/>
                      <a:pt x="241106" y="67657"/>
                      <a:pt x="169649" y="1"/>
                    </a:cubicBezTo>
                    <a:cubicBezTo>
                      <a:pt x="171487" y="-242"/>
                      <a:pt x="233241" y="86096"/>
                      <a:pt x="182069" y="162419"/>
                    </a:cubicBezTo>
                    <a:cubicBezTo>
                      <a:pt x="114530" y="263157"/>
                      <a:pt x="-1129" y="199480"/>
                      <a:pt x="8" y="200391"/>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52" name="Google Shape;1952;p44"/>
            <p:cNvSpPr/>
            <p:nvPr/>
          </p:nvSpPr>
          <p:spPr>
            <a:xfrm>
              <a:off x="7666034" y="1235591"/>
              <a:ext cx="114015" cy="120809"/>
            </a:xfrm>
            <a:custGeom>
              <a:rect b="b" l="l" r="r" t="t"/>
              <a:pathLst>
                <a:path extrusionOk="0" h="70752" w="66773">
                  <a:moveTo>
                    <a:pt x="0" y="66604"/>
                  </a:moveTo>
                  <a:cubicBezTo>
                    <a:pt x="0" y="66604"/>
                    <a:pt x="26090" y="72206"/>
                    <a:pt x="45691" y="51933"/>
                  </a:cubicBezTo>
                  <a:cubicBezTo>
                    <a:pt x="63487" y="33527"/>
                    <a:pt x="61447" y="0"/>
                    <a:pt x="61447" y="0"/>
                  </a:cubicBezTo>
                  <a:cubicBezTo>
                    <a:pt x="61447" y="0"/>
                    <a:pt x="77096" y="36530"/>
                    <a:pt x="54747" y="59892"/>
                  </a:cubicBezTo>
                  <a:cubicBezTo>
                    <a:pt x="36012" y="79469"/>
                    <a:pt x="0" y="66604"/>
                    <a:pt x="0" y="66604"/>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3" name="Google Shape;1953;p44"/>
            <p:cNvSpPr/>
            <p:nvPr/>
          </p:nvSpPr>
          <p:spPr>
            <a:xfrm>
              <a:off x="7034504" y="661753"/>
              <a:ext cx="134145" cy="114590"/>
            </a:xfrm>
            <a:custGeom>
              <a:rect b="b" l="l" r="r" t="t"/>
              <a:pathLst>
                <a:path extrusionOk="0" h="67110" w="78562">
                  <a:moveTo>
                    <a:pt x="78563" y="6976"/>
                  </a:moveTo>
                  <a:cubicBezTo>
                    <a:pt x="78563" y="6976"/>
                    <a:pt x="49833" y="-1234"/>
                    <a:pt x="26055" y="16975"/>
                  </a:cubicBezTo>
                  <a:cubicBezTo>
                    <a:pt x="4466" y="33511"/>
                    <a:pt x="3741" y="67111"/>
                    <a:pt x="3741" y="67111"/>
                  </a:cubicBezTo>
                  <a:cubicBezTo>
                    <a:pt x="3741" y="67111"/>
                    <a:pt x="-10512" y="29147"/>
                    <a:pt x="16622" y="8138"/>
                  </a:cubicBezTo>
                  <a:cubicBezTo>
                    <a:pt x="39369" y="-9468"/>
                    <a:pt x="78563" y="6976"/>
                    <a:pt x="78563" y="6976"/>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4" name="Google Shape;1954;p44"/>
            <p:cNvSpPr/>
            <p:nvPr/>
          </p:nvSpPr>
          <p:spPr>
            <a:xfrm>
              <a:off x="7037955" y="1302727"/>
              <a:ext cx="113598" cy="121670"/>
            </a:xfrm>
            <a:custGeom>
              <a:rect b="b" l="l" r="r" t="t"/>
              <a:pathLst>
                <a:path extrusionOk="0" h="71256" w="66529">
                  <a:moveTo>
                    <a:pt x="7390" y="0"/>
                  </a:moveTo>
                  <a:cubicBezTo>
                    <a:pt x="7390" y="0"/>
                    <a:pt x="-1160" y="25281"/>
                    <a:pt x="16737" y="47072"/>
                  </a:cubicBezTo>
                  <a:cubicBezTo>
                    <a:pt x="32991" y="66859"/>
                    <a:pt x="66529" y="68664"/>
                    <a:pt x="66529" y="68664"/>
                  </a:cubicBezTo>
                  <a:cubicBezTo>
                    <a:pt x="66529" y="68664"/>
                    <a:pt x="28448" y="80032"/>
                    <a:pt x="7799" y="55156"/>
                  </a:cubicBezTo>
                  <a:cubicBezTo>
                    <a:pt x="-9507" y="34308"/>
                    <a:pt x="7390" y="0"/>
                    <a:pt x="7390" y="0"/>
                  </a:cubicBezTo>
                  <a:close/>
                </a:path>
              </a:pathLst>
            </a:custGeom>
            <a:solidFill>
              <a:srgbClr val="FFFFFF">
                <a:alpha val="4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5" name="Google Shape;1955;p44"/>
            <p:cNvSpPr/>
            <p:nvPr/>
          </p:nvSpPr>
          <p:spPr>
            <a:xfrm>
              <a:off x="7023726" y="644774"/>
              <a:ext cx="825354" cy="797056"/>
            </a:xfrm>
            <a:custGeom>
              <a:rect b="b" l="l" r="r" t="t"/>
              <a:pathLst>
                <a:path extrusionOk="0" h="466797" w="483370">
                  <a:moveTo>
                    <a:pt x="457058" y="0"/>
                  </a:moveTo>
                  <a:cubicBezTo>
                    <a:pt x="453973" y="3085"/>
                    <a:pt x="449710" y="7222"/>
                    <a:pt x="446557" y="10371"/>
                  </a:cubicBezTo>
                  <a:cubicBezTo>
                    <a:pt x="444152" y="12780"/>
                    <a:pt x="441031" y="15901"/>
                    <a:pt x="438590" y="18342"/>
                  </a:cubicBezTo>
                  <a:cubicBezTo>
                    <a:pt x="436339" y="20589"/>
                    <a:pt x="433530" y="23402"/>
                    <a:pt x="431251" y="25681"/>
                  </a:cubicBezTo>
                  <a:cubicBezTo>
                    <a:pt x="428895" y="28033"/>
                    <a:pt x="426049" y="30883"/>
                    <a:pt x="423661" y="33272"/>
                  </a:cubicBezTo>
                  <a:cubicBezTo>
                    <a:pt x="391814" y="65070"/>
                    <a:pt x="358109" y="98507"/>
                    <a:pt x="322206" y="134220"/>
                  </a:cubicBezTo>
                  <a:cubicBezTo>
                    <a:pt x="245385" y="210628"/>
                    <a:pt x="212968" y="242924"/>
                    <a:pt x="136750" y="318409"/>
                  </a:cubicBezTo>
                  <a:cubicBezTo>
                    <a:pt x="85841" y="368829"/>
                    <a:pt x="70263" y="384216"/>
                    <a:pt x="29349" y="424673"/>
                  </a:cubicBezTo>
                  <a:cubicBezTo>
                    <a:pt x="25811" y="428170"/>
                    <a:pt x="23544" y="430514"/>
                    <a:pt x="20115" y="433906"/>
                  </a:cubicBezTo>
                  <a:cubicBezTo>
                    <a:pt x="20087" y="433886"/>
                    <a:pt x="20014" y="433931"/>
                    <a:pt x="19986" y="433906"/>
                  </a:cubicBezTo>
                  <a:cubicBezTo>
                    <a:pt x="16699" y="437161"/>
                    <a:pt x="14318" y="439614"/>
                    <a:pt x="11132" y="442764"/>
                  </a:cubicBezTo>
                  <a:cubicBezTo>
                    <a:pt x="7149" y="446703"/>
                    <a:pt x="3813" y="449998"/>
                    <a:pt x="0" y="453771"/>
                  </a:cubicBezTo>
                  <a:cubicBezTo>
                    <a:pt x="8954" y="461640"/>
                    <a:pt x="20399" y="466797"/>
                    <a:pt x="33272" y="466797"/>
                  </a:cubicBezTo>
                  <a:lnTo>
                    <a:pt x="432388" y="466797"/>
                  </a:lnTo>
                  <a:cubicBezTo>
                    <a:pt x="460494" y="466797"/>
                    <a:pt x="483370" y="444051"/>
                    <a:pt x="483370" y="415945"/>
                  </a:cubicBezTo>
                  <a:lnTo>
                    <a:pt x="483370" y="43643"/>
                  </a:lnTo>
                  <a:cubicBezTo>
                    <a:pt x="483370" y="24653"/>
                    <a:pt x="472501" y="8736"/>
                    <a:pt x="457058" y="0"/>
                  </a:cubicBezTo>
                  <a:close/>
                </a:path>
              </a:pathLst>
            </a:custGeom>
            <a:solidFill>
              <a:srgbClr val="000002">
                <a:alpha val="129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6" name="Google Shape;1956;p44"/>
            <p:cNvSpPr/>
            <p:nvPr/>
          </p:nvSpPr>
          <p:spPr>
            <a:xfrm>
              <a:off x="5379574" y="682112"/>
              <a:ext cx="1442182" cy="1442182"/>
            </a:xfrm>
            <a:custGeom>
              <a:rect b="b" l="l" r="r" t="t"/>
              <a:pathLst>
                <a:path extrusionOk="0" h="844616" w="844616">
                  <a:moveTo>
                    <a:pt x="0" y="422308"/>
                  </a:moveTo>
                  <a:cubicBezTo>
                    <a:pt x="0" y="189072"/>
                    <a:pt x="189076" y="0"/>
                    <a:pt x="422309" y="0"/>
                  </a:cubicBezTo>
                  <a:cubicBezTo>
                    <a:pt x="655545" y="0"/>
                    <a:pt x="844617" y="189072"/>
                    <a:pt x="844617" y="422308"/>
                  </a:cubicBezTo>
                  <a:cubicBezTo>
                    <a:pt x="844617" y="655541"/>
                    <a:pt x="655545" y="844617"/>
                    <a:pt x="422309" y="844617"/>
                  </a:cubicBezTo>
                  <a:cubicBezTo>
                    <a:pt x="189076" y="844617"/>
                    <a:pt x="0" y="655541"/>
                    <a:pt x="0" y="422308"/>
                  </a:cubicBezTo>
                  <a:close/>
                </a:path>
              </a:pathLst>
            </a:custGeom>
            <a:solidFill>
              <a:srgbClr val="F5F5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7" name="Google Shape;1957;p44"/>
            <p:cNvSpPr/>
            <p:nvPr/>
          </p:nvSpPr>
          <p:spPr>
            <a:xfrm>
              <a:off x="5352094" y="652826"/>
              <a:ext cx="1497134" cy="1497134"/>
            </a:xfrm>
            <a:custGeom>
              <a:rect b="b" l="l" r="r" t="t"/>
              <a:pathLst>
                <a:path extrusionOk="0" h="876799" w="876799">
                  <a:moveTo>
                    <a:pt x="438465" y="0"/>
                  </a:moveTo>
                  <a:cubicBezTo>
                    <a:pt x="196322" y="0"/>
                    <a:pt x="0" y="196196"/>
                    <a:pt x="0" y="438335"/>
                  </a:cubicBezTo>
                  <a:cubicBezTo>
                    <a:pt x="0" y="680478"/>
                    <a:pt x="196322" y="876799"/>
                    <a:pt x="438465" y="876799"/>
                  </a:cubicBezTo>
                  <a:cubicBezTo>
                    <a:pt x="680603" y="876799"/>
                    <a:pt x="876800" y="680478"/>
                    <a:pt x="876800" y="438335"/>
                  </a:cubicBezTo>
                  <a:cubicBezTo>
                    <a:pt x="876800" y="196196"/>
                    <a:pt x="680603" y="0"/>
                    <a:pt x="438465" y="0"/>
                  </a:cubicBezTo>
                  <a:close/>
                  <a:moveTo>
                    <a:pt x="438465" y="32259"/>
                  </a:moveTo>
                  <a:cubicBezTo>
                    <a:pt x="662792" y="32259"/>
                    <a:pt x="844540" y="214008"/>
                    <a:pt x="844540" y="438335"/>
                  </a:cubicBezTo>
                  <a:cubicBezTo>
                    <a:pt x="844540" y="662662"/>
                    <a:pt x="662792" y="844540"/>
                    <a:pt x="438465" y="844540"/>
                  </a:cubicBezTo>
                  <a:cubicBezTo>
                    <a:pt x="214138" y="844540"/>
                    <a:pt x="32259" y="662662"/>
                    <a:pt x="32259" y="438335"/>
                  </a:cubicBezTo>
                  <a:cubicBezTo>
                    <a:pt x="32259" y="214008"/>
                    <a:pt x="214138" y="32259"/>
                    <a:pt x="438465" y="3225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8" name="Google Shape;1958;p44"/>
            <p:cNvSpPr/>
            <p:nvPr/>
          </p:nvSpPr>
          <p:spPr>
            <a:xfrm>
              <a:off x="5447514" y="750042"/>
              <a:ext cx="1306186" cy="1306185"/>
            </a:xfrm>
            <a:custGeom>
              <a:rect b="b" l="l" r="r" t="t"/>
              <a:pathLst>
                <a:path extrusionOk="0" h="764969" w="764970">
                  <a:moveTo>
                    <a:pt x="0" y="382487"/>
                  </a:moveTo>
                  <a:cubicBezTo>
                    <a:pt x="0" y="171244"/>
                    <a:pt x="171244" y="0"/>
                    <a:pt x="382483" y="0"/>
                  </a:cubicBezTo>
                  <a:cubicBezTo>
                    <a:pt x="593726" y="0"/>
                    <a:pt x="764970" y="171244"/>
                    <a:pt x="764970" y="382487"/>
                  </a:cubicBezTo>
                  <a:cubicBezTo>
                    <a:pt x="764970" y="593726"/>
                    <a:pt x="593726" y="764970"/>
                    <a:pt x="382483" y="764970"/>
                  </a:cubicBezTo>
                  <a:cubicBezTo>
                    <a:pt x="171244" y="764970"/>
                    <a:pt x="0" y="593726"/>
                    <a:pt x="0" y="382487"/>
                  </a:cubicBezTo>
                  <a:close/>
                </a:path>
              </a:pathLst>
            </a:custGeom>
            <a:solidFill>
              <a:srgbClr val="6F6B6A"/>
            </a:solidFill>
            <a:ln cap="flat" cmpd="sng" w="952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9" name="Google Shape;1959;p44"/>
            <p:cNvSpPr/>
            <p:nvPr/>
          </p:nvSpPr>
          <p:spPr>
            <a:xfrm>
              <a:off x="5439013" y="737831"/>
              <a:ext cx="1326915" cy="1326922"/>
            </a:xfrm>
            <a:custGeom>
              <a:rect b="b" l="l" r="r" t="t"/>
              <a:pathLst>
                <a:path extrusionOk="0" h="777114" w="777110">
                  <a:moveTo>
                    <a:pt x="388491" y="0"/>
                  </a:moveTo>
                  <a:cubicBezTo>
                    <a:pt x="173899" y="0"/>
                    <a:pt x="-4" y="174029"/>
                    <a:pt x="0" y="388620"/>
                  </a:cubicBezTo>
                  <a:cubicBezTo>
                    <a:pt x="0" y="603215"/>
                    <a:pt x="173899" y="777115"/>
                    <a:pt x="388491" y="777115"/>
                  </a:cubicBezTo>
                  <a:cubicBezTo>
                    <a:pt x="603086" y="777115"/>
                    <a:pt x="777111" y="603215"/>
                    <a:pt x="777111" y="388620"/>
                  </a:cubicBezTo>
                  <a:cubicBezTo>
                    <a:pt x="777111" y="174029"/>
                    <a:pt x="603086" y="0"/>
                    <a:pt x="388491" y="0"/>
                  </a:cubicBezTo>
                  <a:close/>
                  <a:moveTo>
                    <a:pt x="388491" y="12144"/>
                  </a:moveTo>
                  <a:cubicBezTo>
                    <a:pt x="596378" y="12144"/>
                    <a:pt x="764966" y="180733"/>
                    <a:pt x="764966" y="388620"/>
                  </a:cubicBezTo>
                  <a:cubicBezTo>
                    <a:pt x="764966" y="596507"/>
                    <a:pt x="596378" y="764970"/>
                    <a:pt x="388491" y="764970"/>
                  </a:cubicBezTo>
                  <a:cubicBezTo>
                    <a:pt x="180603" y="764970"/>
                    <a:pt x="12144" y="596507"/>
                    <a:pt x="12144" y="388620"/>
                  </a:cubicBezTo>
                  <a:cubicBezTo>
                    <a:pt x="12144" y="180733"/>
                    <a:pt x="180603" y="12144"/>
                    <a:pt x="388491"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0" name="Google Shape;1960;p44"/>
            <p:cNvSpPr/>
            <p:nvPr/>
          </p:nvSpPr>
          <p:spPr>
            <a:xfrm>
              <a:off x="5508810" y="811430"/>
              <a:ext cx="1183487" cy="1183274"/>
            </a:xfrm>
            <a:custGeom>
              <a:rect b="b" l="l" r="r" t="t"/>
              <a:pathLst>
                <a:path extrusionOk="0" h="692986" w="693111">
                  <a:moveTo>
                    <a:pt x="346495" y="0"/>
                  </a:moveTo>
                  <a:cubicBezTo>
                    <a:pt x="155116" y="0"/>
                    <a:pt x="0" y="155116"/>
                    <a:pt x="0" y="346491"/>
                  </a:cubicBezTo>
                  <a:cubicBezTo>
                    <a:pt x="0" y="537870"/>
                    <a:pt x="155116" y="692986"/>
                    <a:pt x="346495" y="692986"/>
                  </a:cubicBezTo>
                  <a:cubicBezTo>
                    <a:pt x="537870" y="692986"/>
                    <a:pt x="693116" y="537870"/>
                    <a:pt x="693112" y="346491"/>
                  </a:cubicBezTo>
                  <a:cubicBezTo>
                    <a:pt x="693112" y="155116"/>
                    <a:pt x="537870" y="0"/>
                    <a:pt x="346495" y="0"/>
                  </a:cubicBezTo>
                  <a:close/>
                  <a:moveTo>
                    <a:pt x="346495" y="12144"/>
                  </a:moveTo>
                  <a:cubicBezTo>
                    <a:pt x="531163" y="12144"/>
                    <a:pt x="680972" y="161824"/>
                    <a:pt x="680968" y="346491"/>
                  </a:cubicBezTo>
                  <a:cubicBezTo>
                    <a:pt x="680968" y="531163"/>
                    <a:pt x="531163" y="680842"/>
                    <a:pt x="346495" y="680842"/>
                  </a:cubicBezTo>
                  <a:cubicBezTo>
                    <a:pt x="161824" y="680842"/>
                    <a:pt x="12144" y="531163"/>
                    <a:pt x="12144" y="346491"/>
                  </a:cubicBezTo>
                  <a:cubicBezTo>
                    <a:pt x="12144" y="161824"/>
                    <a:pt x="161824" y="12144"/>
                    <a:pt x="346495"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1" name="Google Shape;1961;p44"/>
            <p:cNvSpPr/>
            <p:nvPr/>
          </p:nvSpPr>
          <p:spPr>
            <a:xfrm>
              <a:off x="5573340" y="875948"/>
              <a:ext cx="1054320" cy="1054106"/>
            </a:xfrm>
            <a:custGeom>
              <a:rect b="b" l="l" r="r" t="t"/>
              <a:pathLst>
                <a:path extrusionOk="0" h="617339" w="617464">
                  <a:moveTo>
                    <a:pt x="308670" y="0"/>
                  </a:moveTo>
                  <a:cubicBezTo>
                    <a:pt x="138175" y="0"/>
                    <a:pt x="-4" y="138179"/>
                    <a:pt x="0" y="308670"/>
                  </a:cubicBezTo>
                  <a:cubicBezTo>
                    <a:pt x="0" y="479164"/>
                    <a:pt x="138175" y="617343"/>
                    <a:pt x="308670" y="617339"/>
                  </a:cubicBezTo>
                  <a:cubicBezTo>
                    <a:pt x="479160" y="617339"/>
                    <a:pt x="617465" y="479164"/>
                    <a:pt x="617465" y="308670"/>
                  </a:cubicBezTo>
                  <a:cubicBezTo>
                    <a:pt x="617465" y="138179"/>
                    <a:pt x="479160" y="0"/>
                    <a:pt x="308670" y="0"/>
                  </a:cubicBezTo>
                  <a:close/>
                  <a:moveTo>
                    <a:pt x="308670" y="12144"/>
                  </a:moveTo>
                  <a:cubicBezTo>
                    <a:pt x="472453" y="12144"/>
                    <a:pt x="605320" y="144886"/>
                    <a:pt x="605320" y="308670"/>
                  </a:cubicBezTo>
                  <a:cubicBezTo>
                    <a:pt x="605320" y="472457"/>
                    <a:pt x="472453" y="605199"/>
                    <a:pt x="308670" y="605195"/>
                  </a:cubicBezTo>
                  <a:cubicBezTo>
                    <a:pt x="144883" y="605195"/>
                    <a:pt x="12144" y="472457"/>
                    <a:pt x="12144" y="308670"/>
                  </a:cubicBezTo>
                  <a:cubicBezTo>
                    <a:pt x="12144" y="144886"/>
                    <a:pt x="144883" y="12148"/>
                    <a:pt x="308670"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2" name="Google Shape;1962;p44"/>
            <p:cNvSpPr/>
            <p:nvPr/>
          </p:nvSpPr>
          <p:spPr>
            <a:xfrm>
              <a:off x="5643256" y="945653"/>
              <a:ext cx="914356" cy="914569"/>
            </a:xfrm>
            <a:custGeom>
              <a:rect b="b" l="l" r="r" t="t"/>
              <a:pathLst>
                <a:path extrusionOk="0" h="535619" w="535494">
                  <a:moveTo>
                    <a:pt x="267686" y="0"/>
                  </a:moveTo>
                  <a:cubicBezTo>
                    <a:pt x="119784" y="0"/>
                    <a:pt x="0" y="119910"/>
                    <a:pt x="0" y="267808"/>
                  </a:cubicBezTo>
                  <a:cubicBezTo>
                    <a:pt x="0" y="415710"/>
                    <a:pt x="119784" y="535620"/>
                    <a:pt x="267686" y="535620"/>
                  </a:cubicBezTo>
                  <a:cubicBezTo>
                    <a:pt x="415585" y="535620"/>
                    <a:pt x="535494" y="415710"/>
                    <a:pt x="535494" y="267808"/>
                  </a:cubicBezTo>
                  <a:cubicBezTo>
                    <a:pt x="535494" y="119910"/>
                    <a:pt x="415585" y="0"/>
                    <a:pt x="267686" y="0"/>
                  </a:cubicBezTo>
                  <a:close/>
                  <a:moveTo>
                    <a:pt x="267686" y="12144"/>
                  </a:moveTo>
                  <a:cubicBezTo>
                    <a:pt x="408877" y="12144"/>
                    <a:pt x="523350" y="126617"/>
                    <a:pt x="523350" y="267808"/>
                  </a:cubicBezTo>
                  <a:cubicBezTo>
                    <a:pt x="523350" y="409002"/>
                    <a:pt x="408877" y="523475"/>
                    <a:pt x="267686" y="523475"/>
                  </a:cubicBezTo>
                  <a:cubicBezTo>
                    <a:pt x="126492" y="523475"/>
                    <a:pt x="12144" y="409002"/>
                    <a:pt x="12144" y="267808"/>
                  </a:cubicBezTo>
                  <a:cubicBezTo>
                    <a:pt x="12144" y="126617"/>
                    <a:pt x="126492" y="12144"/>
                    <a:pt x="26768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3" name="Google Shape;1963;p44"/>
            <p:cNvSpPr/>
            <p:nvPr/>
          </p:nvSpPr>
          <p:spPr>
            <a:xfrm>
              <a:off x="5728502" y="1031107"/>
              <a:ext cx="743493" cy="743493"/>
            </a:xfrm>
            <a:custGeom>
              <a:rect b="b" l="l" r="r" t="t"/>
              <a:pathLst>
                <a:path extrusionOk="0" h="435428" w="435428">
                  <a:moveTo>
                    <a:pt x="217716" y="0"/>
                  </a:moveTo>
                  <a:cubicBezTo>
                    <a:pt x="97475" y="0"/>
                    <a:pt x="0" y="97475"/>
                    <a:pt x="0" y="217712"/>
                  </a:cubicBezTo>
                  <a:cubicBezTo>
                    <a:pt x="0" y="337954"/>
                    <a:pt x="97475" y="435428"/>
                    <a:pt x="217716" y="435428"/>
                  </a:cubicBezTo>
                  <a:cubicBezTo>
                    <a:pt x="337954" y="435428"/>
                    <a:pt x="435428" y="337954"/>
                    <a:pt x="435428" y="217712"/>
                  </a:cubicBezTo>
                  <a:cubicBezTo>
                    <a:pt x="435428" y="97475"/>
                    <a:pt x="337954" y="0"/>
                    <a:pt x="217716" y="0"/>
                  </a:cubicBezTo>
                  <a:close/>
                  <a:moveTo>
                    <a:pt x="217716" y="12144"/>
                  </a:moveTo>
                  <a:cubicBezTo>
                    <a:pt x="331246" y="12144"/>
                    <a:pt x="423284" y="104183"/>
                    <a:pt x="423284" y="217712"/>
                  </a:cubicBezTo>
                  <a:cubicBezTo>
                    <a:pt x="423284" y="331246"/>
                    <a:pt x="331246" y="423284"/>
                    <a:pt x="217716" y="423284"/>
                  </a:cubicBezTo>
                  <a:cubicBezTo>
                    <a:pt x="104183" y="423284"/>
                    <a:pt x="12144" y="331246"/>
                    <a:pt x="12144" y="217712"/>
                  </a:cubicBezTo>
                  <a:cubicBezTo>
                    <a:pt x="12144" y="104183"/>
                    <a:pt x="104183" y="12144"/>
                    <a:pt x="217716" y="121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4" name="Google Shape;1964;p44"/>
            <p:cNvSpPr/>
            <p:nvPr/>
          </p:nvSpPr>
          <p:spPr>
            <a:xfrm>
              <a:off x="5818577" y="1121085"/>
              <a:ext cx="563383" cy="563383"/>
            </a:xfrm>
            <a:custGeom>
              <a:rect b="b" l="l" r="r" t="t"/>
              <a:pathLst>
                <a:path extrusionOk="0" h="329946" w="329946">
                  <a:moveTo>
                    <a:pt x="0" y="164973"/>
                  </a:moveTo>
                  <a:cubicBezTo>
                    <a:pt x="0" y="73862"/>
                    <a:pt x="73862" y="0"/>
                    <a:pt x="164973" y="0"/>
                  </a:cubicBezTo>
                  <a:cubicBezTo>
                    <a:pt x="256084" y="0"/>
                    <a:pt x="329947" y="73862"/>
                    <a:pt x="329947" y="164973"/>
                  </a:cubicBezTo>
                  <a:cubicBezTo>
                    <a:pt x="329947" y="256084"/>
                    <a:pt x="256084" y="329946"/>
                    <a:pt x="164973" y="329946"/>
                  </a:cubicBezTo>
                  <a:cubicBezTo>
                    <a:pt x="73862" y="329946"/>
                    <a:pt x="0" y="256084"/>
                    <a:pt x="0" y="16497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5" name="Google Shape;1965;p44"/>
            <p:cNvSpPr/>
            <p:nvPr/>
          </p:nvSpPr>
          <p:spPr>
            <a:xfrm>
              <a:off x="5867699" y="1170080"/>
              <a:ext cx="465063" cy="465278"/>
            </a:xfrm>
            <a:custGeom>
              <a:rect b="b" l="l" r="r" t="t"/>
              <a:pathLst>
                <a:path extrusionOk="0" h="272491" w="272365">
                  <a:moveTo>
                    <a:pt x="136122" y="0"/>
                  </a:moveTo>
                  <a:cubicBezTo>
                    <a:pt x="60888" y="0"/>
                    <a:pt x="0" y="61013"/>
                    <a:pt x="0" y="136244"/>
                  </a:cubicBezTo>
                  <a:cubicBezTo>
                    <a:pt x="0" y="211478"/>
                    <a:pt x="60888" y="272491"/>
                    <a:pt x="136122" y="272491"/>
                  </a:cubicBezTo>
                  <a:cubicBezTo>
                    <a:pt x="211352" y="272491"/>
                    <a:pt x="272366" y="211478"/>
                    <a:pt x="272366" y="136244"/>
                  </a:cubicBezTo>
                  <a:cubicBezTo>
                    <a:pt x="272366" y="61013"/>
                    <a:pt x="211352" y="0"/>
                    <a:pt x="136122" y="0"/>
                  </a:cubicBezTo>
                  <a:close/>
                  <a:moveTo>
                    <a:pt x="136122" y="12144"/>
                  </a:moveTo>
                  <a:cubicBezTo>
                    <a:pt x="204645" y="12144"/>
                    <a:pt x="260222" y="67721"/>
                    <a:pt x="260222" y="136244"/>
                  </a:cubicBezTo>
                  <a:cubicBezTo>
                    <a:pt x="260222" y="204770"/>
                    <a:pt x="204645" y="260347"/>
                    <a:pt x="136122" y="260347"/>
                  </a:cubicBezTo>
                  <a:cubicBezTo>
                    <a:pt x="67596" y="260347"/>
                    <a:pt x="12144" y="204770"/>
                    <a:pt x="12144" y="136244"/>
                  </a:cubicBezTo>
                  <a:cubicBezTo>
                    <a:pt x="12144" y="67721"/>
                    <a:pt x="67596" y="12144"/>
                    <a:pt x="136122" y="12144"/>
                  </a:cubicBezTo>
                  <a:close/>
                </a:path>
              </a:pathLst>
            </a:custGeom>
            <a:solidFill>
              <a:srgbClr val="FFFFFF">
                <a:alpha val="221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6" name="Google Shape;1966;p44"/>
            <p:cNvSpPr/>
            <p:nvPr/>
          </p:nvSpPr>
          <p:spPr>
            <a:xfrm>
              <a:off x="5908722" y="1219816"/>
              <a:ext cx="150520" cy="141449"/>
            </a:xfrm>
            <a:custGeom>
              <a:rect b="b" l="l" r="r" t="t"/>
              <a:pathLst>
                <a:path extrusionOk="0" h="82840" w="88152">
                  <a:moveTo>
                    <a:pt x="6079" y="9078"/>
                  </a:moveTo>
                  <a:cubicBezTo>
                    <a:pt x="-19809" y="35144"/>
                    <a:pt x="43038" y="108982"/>
                    <a:pt x="80856" y="73269"/>
                  </a:cubicBezTo>
                  <a:cubicBezTo>
                    <a:pt x="111107" y="44698"/>
                    <a:pt x="39650" y="-24728"/>
                    <a:pt x="6079" y="9078"/>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44"/>
            <p:cNvSpPr/>
            <p:nvPr/>
          </p:nvSpPr>
          <p:spPr>
            <a:xfrm>
              <a:off x="6074918" y="1371685"/>
              <a:ext cx="55297" cy="55297"/>
            </a:xfrm>
            <a:custGeom>
              <a:rect b="b" l="l" r="r" t="t"/>
              <a:pathLst>
                <a:path extrusionOk="0" h="32385" w="32385">
                  <a:moveTo>
                    <a:pt x="0" y="16193"/>
                  </a:moveTo>
                  <a:cubicBezTo>
                    <a:pt x="0" y="7250"/>
                    <a:pt x="7250" y="0"/>
                    <a:pt x="16193" y="0"/>
                  </a:cubicBezTo>
                  <a:cubicBezTo>
                    <a:pt x="25135" y="0"/>
                    <a:pt x="32385" y="7250"/>
                    <a:pt x="32385" y="16193"/>
                  </a:cubicBezTo>
                  <a:cubicBezTo>
                    <a:pt x="32385" y="25135"/>
                    <a:pt x="25135" y="32385"/>
                    <a:pt x="16193" y="32385"/>
                  </a:cubicBezTo>
                  <a:cubicBezTo>
                    <a:pt x="7250" y="32385"/>
                    <a:pt x="0" y="25135"/>
                    <a:pt x="0" y="16193"/>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8" name="Google Shape;1968;p44"/>
            <p:cNvSpPr/>
            <p:nvPr/>
          </p:nvSpPr>
          <p:spPr>
            <a:xfrm>
              <a:off x="5573322" y="917868"/>
              <a:ext cx="2555223" cy="1467101"/>
            </a:xfrm>
            <a:custGeom>
              <a:rect b="b" l="l" r="r" t="t"/>
              <a:pathLst>
                <a:path extrusionOk="0" h="859210" w="1496470">
                  <a:moveTo>
                    <a:pt x="0" y="568535"/>
                  </a:moveTo>
                  <a:lnTo>
                    <a:pt x="458256" y="855357"/>
                  </a:lnTo>
                  <a:lnTo>
                    <a:pt x="1496470" y="859211"/>
                  </a:lnTo>
                  <a:lnTo>
                    <a:pt x="1459268" y="451309"/>
                  </a:lnTo>
                  <a:lnTo>
                    <a:pt x="609259" y="0"/>
                  </a:lnTo>
                  <a:lnTo>
                    <a:pt x="0" y="568535"/>
                  </a:lnTo>
                  <a:close/>
                </a:path>
              </a:pathLst>
            </a:custGeom>
            <a:solidFill>
              <a:srgbClr val="000002">
                <a:alpha val="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9" name="Google Shape;1969;p44"/>
            <p:cNvSpPr/>
            <p:nvPr/>
          </p:nvSpPr>
          <p:spPr>
            <a:xfrm>
              <a:off x="3861287" y="473926"/>
              <a:ext cx="4469429" cy="3797813"/>
            </a:xfrm>
            <a:custGeom>
              <a:rect b="b" l="l" r="r" t="t"/>
              <a:pathLst>
                <a:path extrusionOk="0" h="2224195" w="2617528">
                  <a:moveTo>
                    <a:pt x="2359944" y="0"/>
                  </a:moveTo>
                  <a:lnTo>
                    <a:pt x="254032" y="126"/>
                  </a:lnTo>
                  <a:cubicBezTo>
                    <a:pt x="201050" y="130"/>
                    <a:pt x="157306" y="41591"/>
                    <a:pt x="154476" y="94499"/>
                  </a:cubicBezTo>
                  <a:lnTo>
                    <a:pt x="100458" y="1102859"/>
                  </a:lnTo>
                  <a:cubicBezTo>
                    <a:pt x="100195" y="1107745"/>
                    <a:pt x="99377" y="1112611"/>
                    <a:pt x="97928" y="1117283"/>
                  </a:cubicBezTo>
                  <a:lnTo>
                    <a:pt x="4441" y="1418236"/>
                  </a:lnTo>
                  <a:cubicBezTo>
                    <a:pt x="951" y="1429474"/>
                    <a:pt x="-474" y="1441270"/>
                    <a:pt x="138" y="1453022"/>
                  </a:cubicBezTo>
                  <a:lnTo>
                    <a:pt x="5959" y="1565483"/>
                  </a:lnTo>
                  <a:cubicBezTo>
                    <a:pt x="6080" y="1567786"/>
                    <a:pt x="6311" y="1570029"/>
                    <a:pt x="6590" y="1572316"/>
                  </a:cubicBezTo>
                  <a:lnTo>
                    <a:pt x="75408" y="2136649"/>
                  </a:lnTo>
                  <a:cubicBezTo>
                    <a:pt x="81561" y="2187048"/>
                    <a:pt x="124706" y="2224712"/>
                    <a:pt x="175474" y="2224190"/>
                  </a:cubicBezTo>
                  <a:lnTo>
                    <a:pt x="2447990" y="2200913"/>
                  </a:lnTo>
                  <a:cubicBezTo>
                    <a:pt x="2497580" y="2200407"/>
                    <a:pt x="2539235" y="2163557"/>
                    <a:pt x="2545793" y="2114384"/>
                  </a:cubicBezTo>
                  <a:lnTo>
                    <a:pt x="2616635" y="1580538"/>
                  </a:lnTo>
                  <a:cubicBezTo>
                    <a:pt x="2617243" y="1575870"/>
                    <a:pt x="2617566" y="1571207"/>
                    <a:pt x="2617526" y="1566495"/>
                  </a:cubicBezTo>
                  <a:lnTo>
                    <a:pt x="2616473" y="1462766"/>
                  </a:lnTo>
                  <a:cubicBezTo>
                    <a:pt x="2616433" y="1454686"/>
                    <a:pt x="2615340" y="1446675"/>
                    <a:pt x="2613316" y="1438854"/>
                  </a:cubicBezTo>
                  <a:lnTo>
                    <a:pt x="2534660" y="1133981"/>
                  </a:lnTo>
                  <a:cubicBezTo>
                    <a:pt x="2533770" y="1130512"/>
                    <a:pt x="2533122" y="1126925"/>
                    <a:pt x="2532879" y="1123355"/>
                  </a:cubicBezTo>
                  <a:cubicBezTo>
                    <a:pt x="2532717" y="1121339"/>
                    <a:pt x="2459527" y="94613"/>
                    <a:pt x="2459365" y="92601"/>
                  </a:cubicBezTo>
                  <a:cubicBezTo>
                    <a:pt x="2455641" y="40425"/>
                    <a:pt x="2412249" y="-4"/>
                    <a:pt x="2359944" y="0"/>
                  </a:cubicBezTo>
                  <a:close/>
                  <a:moveTo>
                    <a:pt x="2359944" y="40481"/>
                  </a:moveTo>
                  <a:cubicBezTo>
                    <a:pt x="2391009" y="40477"/>
                    <a:pt x="2416811" y="64523"/>
                    <a:pt x="2419022" y="95511"/>
                  </a:cubicBezTo>
                  <a:cubicBezTo>
                    <a:pt x="2419164" y="97523"/>
                    <a:pt x="2492358" y="1124249"/>
                    <a:pt x="2492520" y="1126261"/>
                  </a:cubicBezTo>
                  <a:cubicBezTo>
                    <a:pt x="2492965" y="1132277"/>
                    <a:pt x="2493936" y="1138260"/>
                    <a:pt x="2495434" y="1144101"/>
                  </a:cubicBezTo>
                  <a:lnTo>
                    <a:pt x="2574130" y="1448974"/>
                  </a:lnTo>
                  <a:cubicBezTo>
                    <a:pt x="2575304" y="1453621"/>
                    <a:pt x="2575951" y="1458345"/>
                    <a:pt x="2575992" y="1463142"/>
                  </a:cubicBezTo>
                  <a:lnTo>
                    <a:pt x="2577044" y="1566875"/>
                  </a:lnTo>
                  <a:cubicBezTo>
                    <a:pt x="2577044" y="1569673"/>
                    <a:pt x="2576882" y="1572454"/>
                    <a:pt x="2576518" y="1575227"/>
                  </a:cubicBezTo>
                  <a:lnTo>
                    <a:pt x="2505676" y="2109073"/>
                  </a:lnTo>
                  <a:cubicBezTo>
                    <a:pt x="2501790" y="2138272"/>
                    <a:pt x="2477056" y="2160132"/>
                    <a:pt x="2447610" y="2160432"/>
                  </a:cubicBezTo>
                  <a:lnTo>
                    <a:pt x="174968" y="2183709"/>
                  </a:lnTo>
                  <a:cubicBezTo>
                    <a:pt x="144817" y="2184020"/>
                    <a:pt x="119294" y="2161646"/>
                    <a:pt x="115639" y="2131718"/>
                  </a:cubicBezTo>
                  <a:lnTo>
                    <a:pt x="46691" y="1567381"/>
                  </a:lnTo>
                  <a:cubicBezTo>
                    <a:pt x="46529" y="1566025"/>
                    <a:pt x="46513" y="1564702"/>
                    <a:pt x="46440" y="1563333"/>
                  </a:cubicBezTo>
                  <a:lnTo>
                    <a:pt x="40493" y="1450998"/>
                  </a:lnTo>
                  <a:cubicBezTo>
                    <a:pt x="40129" y="1444019"/>
                    <a:pt x="41080" y="1436927"/>
                    <a:pt x="43153" y="1430251"/>
                  </a:cubicBezTo>
                  <a:lnTo>
                    <a:pt x="136636" y="1129172"/>
                  </a:lnTo>
                  <a:cubicBezTo>
                    <a:pt x="139081" y="1121306"/>
                    <a:pt x="140498" y="1113234"/>
                    <a:pt x="140939" y="1105009"/>
                  </a:cubicBezTo>
                  <a:lnTo>
                    <a:pt x="194958" y="96649"/>
                  </a:lnTo>
                  <a:cubicBezTo>
                    <a:pt x="196638" y="65227"/>
                    <a:pt x="222566" y="40607"/>
                    <a:pt x="254032" y="40607"/>
                  </a:cubicBezTo>
                  <a:lnTo>
                    <a:pt x="2359944"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0" name="Google Shape;1970;p44"/>
            <p:cNvSpPr/>
            <p:nvPr/>
          </p:nvSpPr>
          <p:spPr>
            <a:xfrm>
              <a:off x="4205014" y="3407672"/>
              <a:ext cx="3814343" cy="596602"/>
            </a:xfrm>
            <a:custGeom>
              <a:rect b="b" l="l" r="r" t="t"/>
              <a:pathLst>
                <a:path extrusionOk="0" h="349401" w="2233876">
                  <a:moveTo>
                    <a:pt x="2213613" y="0"/>
                  </a:moveTo>
                  <a:lnTo>
                    <a:pt x="20161" y="1263"/>
                  </a:lnTo>
                  <a:cubicBezTo>
                    <a:pt x="8458" y="1271"/>
                    <a:pt x="-731" y="11092"/>
                    <a:pt x="46" y="22767"/>
                  </a:cubicBezTo>
                  <a:cubicBezTo>
                    <a:pt x="208" y="25171"/>
                    <a:pt x="20380" y="328024"/>
                    <a:pt x="20542" y="330424"/>
                  </a:cubicBezTo>
                  <a:cubicBezTo>
                    <a:pt x="21254" y="341083"/>
                    <a:pt x="30103" y="349434"/>
                    <a:pt x="40782" y="349402"/>
                  </a:cubicBezTo>
                  <a:lnTo>
                    <a:pt x="2177180" y="342949"/>
                  </a:lnTo>
                  <a:cubicBezTo>
                    <a:pt x="2187398" y="342921"/>
                    <a:pt x="2195943" y="335258"/>
                    <a:pt x="2197166" y="325113"/>
                  </a:cubicBezTo>
                  <a:lnTo>
                    <a:pt x="2233728" y="22641"/>
                  </a:lnTo>
                  <a:cubicBezTo>
                    <a:pt x="2235182" y="10586"/>
                    <a:pt x="2225758" y="-8"/>
                    <a:pt x="2213613" y="0"/>
                  </a:cubicBezTo>
                  <a:close/>
                  <a:moveTo>
                    <a:pt x="2190717" y="40481"/>
                  </a:moveTo>
                  <a:lnTo>
                    <a:pt x="2159089" y="302468"/>
                  </a:lnTo>
                  <a:lnTo>
                    <a:pt x="59630" y="308921"/>
                  </a:lnTo>
                  <a:cubicBezTo>
                    <a:pt x="57489" y="276819"/>
                    <a:pt x="44211" y="77939"/>
                    <a:pt x="41794" y="41744"/>
                  </a:cubicBezTo>
                  <a:lnTo>
                    <a:pt x="2190717" y="4048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1" name="Google Shape;1971;p44"/>
            <p:cNvSpPr/>
            <p:nvPr/>
          </p:nvSpPr>
          <p:spPr>
            <a:xfrm>
              <a:off x="4408128" y="3638660"/>
              <a:ext cx="3385885" cy="243481"/>
            </a:xfrm>
            <a:custGeom>
              <a:rect b="b" l="l" r="r" t="t"/>
              <a:pathLst>
                <a:path extrusionOk="0" h="142595" w="1982949">
                  <a:moveTo>
                    <a:pt x="0" y="71300"/>
                  </a:moveTo>
                  <a:cubicBezTo>
                    <a:pt x="0" y="31923"/>
                    <a:pt x="31919" y="0"/>
                    <a:pt x="71296" y="0"/>
                  </a:cubicBezTo>
                  <a:lnTo>
                    <a:pt x="1911654" y="0"/>
                  </a:lnTo>
                  <a:cubicBezTo>
                    <a:pt x="1951030" y="0"/>
                    <a:pt x="1982950" y="31923"/>
                    <a:pt x="1982950" y="71300"/>
                  </a:cubicBezTo>
                  <a:lnTo>
                    <a:pt x="1982950" y="71300"/>
                  </a:lnTo>
                  <a:cubicBezTo>
                    <a:pt x="1982950" y="110676"/>
                    <a:pt x="1951030" y="142595"/>
                    <a:pt x="1911654" y="142595"/>
                  </a:cubicBezTo>
                  <a:lnTo>
                    <a:pt x="71296" y="142595"/>
                  </a:lnTo>
                  <a:cubicBezTo>
                    <a:pt x="31919" y="142595"/>
                    <a:pt x="0" y="110676"/>
                    <a:pt x="0" y="71300"/>
                  </a:cubicBezTo>
                  <a:lnTo>
                    <a:pt x="0" y="7130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72" name="Google Shape;1972;p44"/>
          <p:cNvSpPr/>
          <p:nvPr/>
        </p:nvSpPr>
        <p:spPr>
          <a:xfrm>
            <a:off x="345150" y="2414276"/>
            <a:ext cx="2702400" cy="1632000"/>
          </a:xfrm>
          <a:prstGeom prst="trapezoid">
            <a:avLst>
              <a:gd fmla="val 19752" name="adj"/>
            </a:avLst>
          </a:prstGeom>
          <a:solidFill>
            <a:schemeClr val="lt2"/>
          </a:solid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Questrial"/>
              <a:ea typeface="Questrial"/>
              <a:cs typeface="Questrial"/>
              <a:sym typeface="Questrial"/>
            </a:endParaRPr>
          </a:p>
        </p:txBody>
      </p:sp>
      <p:pic>
        <p:nvPicPr>
          <p:cNvPr id="1973" name="Google Shape;1973;p44"/>
          <p:cNvPicPr preferRelativeResize="0"/>
          <p:nvPr/>
        </p:nvPicPr>
        <p:blipFill rotWithShape="1">
          <a:blip r:embed="rId3">
            <a:alphaModFix/>
          </a:blip>
          <a:srcRect b="6629" l="0" r="0" t="0"/>
          <a:stretch/>
        </p:blipFill>
        <p:spPr>
          <a:xfrm>
            <a:off x="512700" y="2508175"/>
            <a:ext cx="2367300" cy="1444200"/>
          </a:xfrm>
          <a:prstGeom prst="trapezoid">
            <a:avLst>
              <a:gd fmla="val 20579" name="adj"/>
            </a:avLst>
          </a:prstGeom>
          <a:noFill/>
          <a:ln>
            <a:noFill/>
          </a:ln>
        </p:spPr>
      </p:pic>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77" name="Shape 1977"/>
        <p:cNvGrpSpPr/>
        <p:nvPr/>
      </p:nvGrpSpPr>
      <p:grpSpPr>
        <a:xfrm>
          <a:off x="0" y="0"/>
          <a:ext cx="0" cy="0"/>
          <a:chOff x="0" y="0"/>
          <a:chExt cx="0" cy="0"/>
        </a:xfrm>
      </p:grpSpPr>
      <p:sp>
        <p:nvSpPr>
          <p:cNvPr id="1978" name="Google Shape;1978;p45"/>
          <p:cNvSpPr txBox="1"/>
          <p:nvPr>
            <p:ph type="title"/>
          </p:nvPr>
        </p:nvSpPr>
        <p:spPr>
          <a:xfrm>
            <a:off x="1822500" y="2032450"/>
            <a:ext cx="8547000" cy="934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4500"/>
              <a:t>Credits.</a:t>
            </a:r>
            <a:endParaRPr sz="4500"/>
          </a:p>
        </p:txBody>
      </p:sp>
      <p:sp>
        <p:nvSpPr>
          <p:cNvPr id="1979" name="Google Shape;1979;p45"/>
          <p:cNvSpPr txBox="1"/>
          <p:nvPr>
            <p:ph idx="2" type="body"/>
          </p:nvPr>
        </p:nvSpPr>
        <p:spPr>
          <a:xfrm>
            <a:off x="3201000" y="2966650"/>
            <a:ext cx="5790000" cy="25389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SzPts val="605"/>
              <a:buNone/>
            </a:pPr>
            <a:r>
              <a:rPr lang="en" sz="1900"/>
              <a:t>Presentation Template: </a:t>
            </a:r>
            <a:r>
              <a:rPr lang="en" sz="1900" u="sng">
                <a:solidFill>
                  <a:schemeClr val="hlink"/>
                </a:solidFill>
                <a:hlinkClick r:id="rId3"/>
              </a:rPr>
              <a:t>SlidesMania</a:t>
            </a:r>
            <a:endParaRPr sz="1900"/>
          </a:p>
          <a:p>
            <a:pPr indent="0" lvl="0" marL="0" rtl="0" algn="ctr">
              <a:lnSpc>
                <a:spcPct val="150000"/>
              </a:lnSpc>
              <a:spcBef>
                <a:spcPts val="0"/>
              </a:spcBef>
              <a:spcAft>
                <a:spcPts val="0"/>
              </a:spcAft>
              <a:buSzPts val="605"/>
              <a:buNone/>
            </a:pPr>
            <a:r>
              <a:rPr lang="en" sz="1900"/>
              <a:t>Sample Images: </a:t>
            </a:r>
            <a:r>
              <a:rPr lang="en" sz="1900" u="sng">
                <a:solidFill>
                  <a:schemeClr val="hlink"/>
                </a:solidFill>
                <a:hlinkClick r:id="rId4"/>
              </a:rPr>
              <a:t>Unsplash</a:t>
            </a:r>
            <a:endParaRPr sz="1900"/>
          </a:p>
          <a:p>
            <a:pPr indent="0" lvl="0" marL="0" rtl="0" algn="ctr">
              <a:lnSpc>
                <a:spcPct val="150000"/>
              </a:lnSpc>
              <a:spcBef>
                <a:spcPts val="0"/>
              </a:spcBef>
              <a:spcAft>
                <a:spcPts val="0"/>
              </a:spcAft>
              <a:buSzPts val="605"/>
              <a:buNone/>
            </a:pPr>
            <a:r>
              <a:rPr lang="en" sz="1900"/>
              <a:t>Fonts used in this presentation: Questrial and </a:t>
            </a:r>
            <a:r>
              <a:rPr lang="en" sz="1900">
                <a:latin typeface="Titan One"/>
                <a:ea typeface="Titan One"/>
                <a:cs typeface="Titan One"/>
                <a:sym typeface="Titan One"/>
              </a:rPr>
              <a:t>Titan One.</a:t>
            </a:r>
            <a:endParaRPr sz="1900">
              <a:latin typeface="Titan One"/>
              <a:ea typeface="Titan One"/>
              <a:cs typeface="Titan One"/>
              <a:sym typeface="Titan One"/>
            </a:endParaRPr>
          </a:p>
          <a:p>
            <a:pPr indent="0" lvl="0" marL="0" rtl="0" algn="ctr">
              <a:lnSpc>
                <a:spcPct val="150000"/>
              </a:lnSpc>
              <a:spcBef>
                <a:spcPts val="0"/>
              </a:spcBef>
              <a:spcAft>
                <a:spcPts val="0"/>
              </a:spcAft>
              <a:buSzPts val="605"/>
              <a:buNone/>
            </a:pPr>
            <a:r>
              <a:t/>
            </a:r>
            <a:endParaRPr sz="1900"/>
          </a:p>
          <a:p>
            <a:pPr indent="0" lvl="0" marL="0" rtl="0" algn="ctr">
              <a:lnSpc>
                <a:spcPct val="150000"/>
              </a:lnSpc>
              <a:spcBef>
                <a:spcPts val="0"/>
              </a:spcBef>
              <a:spcAft>
                <a:spcPts val="0"/>
              </a:spcAft>
              <a:buNone/>
            </a:pPr>
            <a:r>
              <a:rPr lang="en" sz="1400"/>
              <a:t>To change the polaroid pictures, select them and click on replace image. If needed, crop or resize them to fit the shape.</a:t>
            </a:r>
            <a:endParaRPr sz="1400"/>
          </a:p>
          <a:p>
            <a:pPr indent="0" lvl="0" marL="0" rtl="0" algn="ctr">
              <a:lnSpc>
                <a:spcPct val="150000"/>
              </a:lnSpc>
              <a:spcBef>
                <a:spcPts val="0"/>
              </a:spcBef>
              <a:spcAft>
                <a:spcPts val="0"/>
              </a:spcAft>
              <a:buSzPts val="605"/>
              <a:buNone/>
            </a:pPr>
            <a:r>
              <a:t/>
            </a:r>
            <a:endParaRPr sz="1900"/>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83" name="Shape 1983"/>
        <p:cNvGrpSpPr/>
        <p:nvPr/>
      </p:nvGrpSpPr>
      <p:grpSpPr>
        <a:xfrm>
          <a:off x="0" y="0"/>
          <a:ext cx="0" cy="0"/>
          <a:chOff x="0" y="0"/>
          <a:chExt cx="0" cy="0"/>
        </a:xfrm>
      </p:grpSpPr>
      <p:sp>
        <p:nvSpPr>
          <p:cNvPr id="1984" name="Google Shape;1984;p46"/>
          <p:cNvSpPr txBox="1"/>
          <p:nvPr>
            <p:ph type="title"/>
          </p:nvPr>
        </p:nvSpPr>
        <p:spPr>
          <a:xfrm>
            <a:off x="415600" y="593367"/>
            <a:ext cx="113607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1985" name="Google Shape;1985;p46"/>
          <p:cNvGrpSpPr/>
          <p:nvPr/>
        </p:nvGrpSpPr>
        <p:grpSpPr>
          <a:xfrm>
            <a:off x="3555539" y="1895677"/>
            <a:ext cx="405160" cy="253589"/>
            <a:chOff x="4797800" y="1994125"/>
            <a:chExt cx="306475" cy="186025"/>
          </a:xfrm>
        </p:grpSpPr>
        <p:sp>
          <p:nvSpPr>
            <p:cNvPr id="1986" name="Google Shape;1986;p46"/>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7" name="Google Shape;1987;p46"/>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88" name="Google Shape;1988;p46"/>
          <p:cNvSpPr/>
          <p:nvPr/>
        </p:nvSpPr>
        <p:spPr>
          <a:xfrm>
            <a:off x="2998347" y="19115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9" name="Google Shape;1989;p46"/>
          <p:cNvSpPr/>
          <p:nvPr/>
        </p:nvSpPr>
        <p:spPr>
          <a:xfrm>
            <a:off x="2583258" y="18281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0" name="Google Shape;1990;p46"/>
          <p:cNvSpPr/>
          <p:nvPr/>
        </p:nvSpPr>
        <p:spPr>
          <a:xfrm>
            <a:off x="4110294" y="18960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1" name="Google Shape;1991;p46"/>
          <p:cNvSpPr/>
          <p:nvPr/>
        </p:nvSpPr>
        <p:spPr>
          <a:xfrm>
            <a:off x="4613799" y="18531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2" name="Google Shape;1992;p46"/>
          <p:cNvSpPr/>
          <p:nvPr/>
        </p:nvSpPr>
        <p:spPr>
          <a:xfrm>
            <a:off x="5603115" y="18868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93" name="Google Shape;1993;p46"/>
          <p:cNvGrpSpPr/>
          <p:nvPr/>
        </p:nvGrpSpPr>
        <p:grpSpPr>
          <a:xfrm>
            <a:off x="6148833" y="1899702"/>
            <a:ext cx="352082" cy="254203"/>
            <a:chOff x="4250025" y="2848800"/>
            <a:chExt cx="266325" cy="186475"/>
          </a:xfrm>
        </p:grpSpPr>
        <p:sp>
          <p:nvSpPr>
            <p:cNvPr id="1994" name="Google Shape;1994;p46"/>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5" name="Google Shape;1995;p46"/>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6" name="Google Shape;1996;p46"/>
          <p:cNvGrpSpPr/>
          <p:nvPr/>
        </p:nvGrpSpPr>
        <p:grpSpPr>
          <a:xfrm>
            <a:off x="6746181" y="1863816"/>
            <a:ext cx="343224" cy="326555"/>
            <a:chOff x="4707700" y="2822475"/>
            <a:chExt cx="259625" cy="239550"/>
          </a:xfrm>
        </p:grpSpPr>
        <p:sp>
          <p:nvSpPr>
            <p:cNvPr id="1997" name="Google Shape;1997;p46"/>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8" name="Google Shape;1998;p46"/>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9" name="Google Shape;1999;p46"/>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00" name="Google Shape;2000;p46"/>
          <p:cNvSpPr/>
          <p:nvPr/>
        </p:nvSpPr>
        <p:spPr>
          <a:xfrm>
            <a:off x="7220153" y="18674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1" name="Google Shape;2001;p46"/>
          <p:cNvSpPr/>
          <p:nvPr/>
        </p:nvSpPr>
        <p:spPr>
          <a:xfrm>
            <a:off x="7743648" y="19002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02" name="Google Shape;2002;p46"/>
          <p:cNvGrpSpPr/>
          <p:nvPr/>
        </p:nvGrpSpPr>
        <p:grpSpPr>
          <a:xfrm>
            <a:off x="8381347" y="1827316"/>
            <a:ext cx="351487" cy="398940"/>
            <a:chOff x="6425500" y="2795700"/>
            <a:chExt cx="265875" cy="292650"/>
          </a:xfrm>
        </p:grpSpPr>
        <p:sp>
          <p:nvSpPr>
            <p:cNvPr id="2003" name="Google Shape;2003;p46"/>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4" name="Google Shape;2004;p46"/>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05" name="Google Shape;2005;p46"/>
          <p:cNvSpPr/>
          <p:nvPr/>
        </p:nvSpPr>
        <p:spPr>
          <a:xfrm>
            <a:off x="8879053" y="18598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06" name="Google Shape;2006;p46"/>
          <p:cNvGrpSpPr/>
          <p:nvPr/>
        </p:nvGrpSpPr>
        <p:grpSpPr>
          <a:xfrm>
            <a:off x="9459393" y="1881960"/>
            <a:ext cx="350297" cy="290464"/>
            <a:chOff x="5549875" y="2418425"/>
            <a:chExt cx="264975" cy="213075"/>
          </a:xfrm>
        </p:grpSpPr>
        <p:sp>
          <p:nvSpPr>
            <p:cNvPr id="2007" name="Google Shape;2007;p46"/>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8" name="Google Shape;2008;p46"/>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09" name="Google Shape;2009;p46"/>
          <p:cNvSpPr/>
          <p:nvPr/>
        </p:nvSpPr>
        <p:spPr>
          <a:xfrm>
            <a:off x="2605363" y="24907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10" name="Google Shape;2010;p46"/>
          <p:cNvGrpSpPr/>
          <p:nvPr/>
        </p:nvGrpSpPr>
        <p:grpSpPr>
          <a:xfrm>
            <a:off x="3555469" y="2526467"/>
            <a:ext cx="299598" cy="308322"/>
            <a:chOff x="3739275" y="2525850"/>
            <a:chExt cx="226625" cy="226175"/>
          </a:xfrm>
        </p:grpSpPr>
        <p:sp>
          <p:nvSpPr>
            <p:cNvPr id="2011" name="Google Shape;2011;p46"/>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2" name="Google Shape;2012;p46"/>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3" name="Google Shape;2013;p46"/>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4" name="Google Shape;2014;p46"/>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15" name="Google Shape;2015;p46"/>
          <p:cNvGrpSpPr/>
          <p:nvPr/>
        </p:nvGrpSpPr>
        <p:grpSpPr>
          <a:xfrm>
            <a:off x="3028651" y="2499697"/>
            <a:ext cx="272464" cy="361861"/>
            <a:chOff x="4518575" y="2506200"/>
            <a:chExt cx="206100" cy="265450"/>
          </a:xfrm>
        </p:grpSpPr>
        <p:sp>
          <p:nvSpPr>
            <p:cNvPr id="2016" name="Google Shape;2016;p46"/>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7" name="Google Shape;2017;p46"/>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8" name="Google Shape;2018;p46"/>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9" name="Google Shape;2019;p46"/>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0" name="Google Shape;2020;p46"/>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1" name="Google Shape;2021;p46"/>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2" name="Google Shape;2022;p46"/>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3" name="Google Shape;2023;p46"/>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4" name="Google Shape;2024;p46"/>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25" name="Google Shape;2025;p46"/>
          <p:cNvGrpSpPr/>
          <p:nvPr/>
        </p:nvGrpSpPr>
        <p:grpSpPr>
          <a:xfrm>
            <a:off x="4109852" y="2526667"/>
            <a:ext cx="299631" cy="308322"/>
            <a:chOff x="4164375" y="1677425"/>
            <a:chExt cx="226650" cy="226175"/>
          </a:xfrm>
        </p:grpSpPr>
        <p:sp>
          <p:nvSpPr>
            <p:cNvPr id="2026" name="Google Shape;2026;p46"/>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7" name="Google Shape;2027;p46"/>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8" name="Google Shape;2028;p46"/>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9" name="Google Shape;2029;p46"/>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0" name="Google Shape;2030;p46"/>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31" name="Google Shape;2031;p46"/>
          <p:cNvGrpSpPr/>
          <p:nvPr/>
        </p:nvGrpSpPr>
        <p:grpSpPr>
          <a:xfrm>
            <a:off x="5163817" y="2517856"/>
            <a:ext cx="299003" cy="308322"/>
            <a:chOff x="5226025" y="1677425"/>
            <a:chExt cx="226175" cy="226175"/>
          </a:xfrm>
        </p:grpSpPr>
        <p:sp>
          <p:nvSpPr>
            <p:cNvPr id="2032" name="Google Shape;2032;p46"/>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3" name="Google Shape;2033;p46"/>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34" name="Google Shape;2034;p46"/>
          <p:cNvGrpSpPr/>
          <p:nvPr/>
        </p:nvGrpSpPr>
        <p:grpSpPr>
          <a:xfrm>
            <a:off x="4637201" y="2517949"/>
            <a:ext cx="299003" cy="308322"/>
            <a:chOff x="4835275" y="1198350"/>
            <a:chExt cx="226175" cy="226175"/>
          </a:xfrm>
        </p:grpSpPr>
        <p:sp>
          <p:nvSpPr>
            <p:cNvPr id="2035" name="Google Shape;2035;p46"/>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6" name="Google Shape;2036;p46"/>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37" name="Google Shape;2037;p46"/>
          <p:cNvGrpSpPr/>
          <p:nvPr/>
        </p:nvGrpSpPr>
        <p:grpSpPr>
          <a:xfrm>
            <a:off x="6324046" y="2501848"/>
            <a:ext cx="347356" cy="358215"/>
            <a:chOff x="968775" y="1180050"/>
            <a:chExt cx="262750" cy="262775"/>
          </a:xfrm>
        </p:grpSpPr>
        <p:sp>
          <p:nvSpPr>
            <p:cNvPr id="2038" name="Google Shape;2038;p46"/>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9" name="Google Shape;2039;p46"/>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0" name="Google Shape;2040;p46"/>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41" name="Google Shape;2041;p46"/>
          <p:cNvGrpSpPr/>
          <p:nvPr/>
        </p:nvGrpSpPr>
        <p:grpSpPr>
          <a:xfrm>
            <a:off x="5688945" y="2568917"/>
            <a:ext cx="386288" cy="224042"/>
            <a:chOff x="1678900" y="1231350"/>
            <a:chExt cx="292200" cy="164350"/>
          </a:xfrm>
        </p:grpSpPr>
        <p:sp>
          <p:nvSpPr>
            <p:cNvPr id="2042" name="Google Shape;2042;p46"/>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3" name="Google Shape;2043;p46"/>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4" name="Google Shape;2044;p46"/>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45" name="Google Shape;2045;p46"/>
          <p:cNvSpPr/>
          <p:nvPr/>
        </p:nvSpPr>
        <p:spPr>
          <a:xfrm>
            <a:off x="7007934" y="24908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46" name="Google Shape;2046;p46"/>
          <p:cNvGrpSpPr/>
          <p:nvPr/>
        </p:nvGrpSpPr>
        <p:grpSpPr>
          <a:xfrm>
            <a:off x="7452181" y="2495456"/>
            <a:ext cx="322006" cy="353205"/>
            <a:chOff x="2405550" y="1181850"/>
            <a:chExt cx="243575" cy="259100"/>
          </a:xfrm>
        </p:grpSpPr>
        <p:sp>
          <p:nvSpPr>
            <p:cNvPr id="2047" name="Google Shape;2047;p46"/>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8" name="Google Shape;2048;p46"/>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9" name="Google Shape;2049;p46"/>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0" name="Google Shape;2050;p46"/>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1" name="Google Shape;2051;p46"/>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2" name="Google Shape;2052;p46"/>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53" name="Google Shape;2053;p46"/>
          <p:cNvSpPr/>
          <p:nvPr/>
        </p:nvSpPr>
        <p:spPr>
          <a:xfrm>
            <a:off x="8060325" y="25184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54" name="Google Shape;2054;p46"/>
          <p:cNvGrpSpPr/>
          <p:nvPr/>
        </p:nvGrpSpPr>
        <p:grpSpPr>
          <a:xfrm>
            <a:off x="8485368" y="2493258"/>
            <a:ext cx="286610" cy="357601"/>
            <a:chOff x="3086700" y="1180050"/>
            <a:chExt cx="216800" cy="262325"/>
          </a:xfrm>
        </p:grpSpPr>
        <p:sp>
          <p:nvSpPr>
            <p:cNvPr id="2055" name="Google Shape;2055;p46"/>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6" name="Google Shape;2056;p46"/>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57" name="Google Shape;2057;p46"/>
          <p:cNvGrpSpPr/>
          <p:nvPr/>
        </p:nvGrpSpPr>
        <p:grpSpPr>
          <a:xfrm>
            <a:off x="8991962" y="2481398"/>
            <a:ext cx="228243" cy="381321"/>
            <a:chOff x="3741075" y="1171575"/>
            <a:chExt cx="172650" cy="279725"/>
          </a:xfrm>
        </p:grpSpPr>
        <p:sp>
          <p:nvSpPr>
            <p:cNvPr id="2058" name="Google Shape;2058;p46"/>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9" name="Google Shape;2059;p46"/>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0" name="Google Shape;2060;p46"/>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1" name="Google Shape;2061;p46"/>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62" name="Google Shape;2062;p46"/>
          <p:cNvSpPr/>
          <p:nvPr/>
        </p:nvSpPr>
        <p:spPr>
          <a:xfrm>
            <a:off x="9450374" y="24937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63" name="Google Shape;2063;p46"/>
          <p:cNvGrpSpPr/>
          <p:nvPr/>
        </p:nvGrpSpPr>
        <p:grpSpPr>
          <a:xfrm>
            <a:off x="2513457" y="3225502"/>
            <a:ext cx="351520" cy="253623"/>
            <a:chOff x="952700" y="1101100"/>
            <a:chExt cx="265900" cy="186050"/>
          </a:xfrm>
        </p:grpSpPr>
        <p:sp>
          <p:nvSpPr>
            <p:cNvPr id="2064" name="Google Shape;2064;p46"/>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5" name="Google Shape;2065;p46"/>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6" name="Google Shape;2066;p46"/>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67" name="Google Shape;2067;p46"/>
          <p:cNvSpPr/>
          <p:nvPr/>
        </p:nvSpPr>
        <p:spPr>
          <a:xfrm>
            <a:off x="3039928" y="31423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8" name="Google Shape;2068;p46"/>
          <p:cNvSpPr/>
          <p:nvPr/>
        </p:nvSpPr>
        <p:spPr>
          <a:xfrm>
            <a:off x="3461790" y="31697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9" name="Google Shape;2069;p46"/>
          <p:cNvSpPr/>
          <p:nvPr/>
        </p:nvSpPr>
        <p:spPr>
          <a:xfrm>
            <a:off x="4033408" y="31698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0" name="Google Shape;2070;p46"/>
          <p:cNvSpPr/>
          <p:nvPr/>
        </p:nvSpPr>
        <p:spPr>
          <a:xfrm>
            <a:off x="4642775" y="32079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71" name="Google Shape;2071;p46"/>
          <p:cNvGrpSpPr/>
          <p:nvPr/>
        </p:nvGrpSpPr>
        <p:grpSpPr>
          <a:xfrm>
            <a:off x="5204724" y="3204102"/>
            <a:ext cx="317875" cy="344208"/>
            <a:chOff x="5583325" y="1073450"/>
            <a:chExt cx="240450" cy="252500"/>
          </a:xfrm>
        </p:grpSpPr>
        <p:sp>
          <p:nvSpPr>
            <p:cNvPr id="2072" name="Google Shape;2072;p46"/>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3" name="Google Shape;2073;p46"/>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4" name="Google Shape;2074;p46"/>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5" name="Google Shape;2075;p46"/>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6" name="Google Shape;2076;p46"/>
          <p:cNvGrpSpPr/>
          <p:nvPr/>
        </p:nvGrpSpPr>
        <p:grpSpPr>
          <a:xfrm>
            <a:off x="5688597" y="3193853"/>
            <a:ext cx="386850" cy="294962"/>
            <a:chOff x="1502275" y="3638775"/>
            <a:chExt cx="292625" cy="216375"/>
          </a:xfrm>
        </p:grpSpPr>
        <p:sp>
          <p:nvSpPr>
            <p:cNvPr id="2077" name="Google Shape;2077;p46"/>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8" name="Google Shape;2078;p46"/>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9" name="Google Shape;2079;p46"/>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0" name="Google Shape;2080;p46"/>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1" name="Google Shape;2081;p46"/>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2" name="Google Shape;2082;p46"/>
          <p:cNvGrpSpPr/>
          <p:nvPr/>
        </p:nvGrpSpPr>
        <p:grpSpPr>
          <a:xfrm>
            <a:off x="6243632" y="3138339"/>
            <a:ext cx="354428" cy="362441"/>
            <a:chOff x="3171000" y="4021950"/>
            <a:chExt cx="268100" cy="265875"/>
          </a:xfrm>
        </p:grpSpPr>
        <p:sp>
          <p:nvSpPr>
            <p:cNvPr id="2083" name="Google Shape;2083;p4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4" name="Google Shape;2084;p4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85" name="Google Shape;2085;p46"/>
          <p:cNvSpPr/>
          <p:nvPr/>
        </p:nvSpPr>
        <p:spPr>
          <a:xfrm>
            <a:off x="6764408" y="31726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6" name="Google Shape;2086;p46"/>
          <p:cNvSpPr/>
          <p:nvPr/>
        </p:nvSpPr>
        <p:spPr>
          <a:xfrm>
            <a:off x="7318796" y="31571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87" name="Google Shape;2087;p46"/>
          <p:cNvGrpSpPr/>
          <p:nvPr/>
        </p:nvGrpSpPr>
        <p:grpSpPr>
          <a:xfrm>
            <a:off x="7832907" y="3189992"/>
            <a:ext cx="334400" cy="344821"/>
            <a:chOff x="5684575" y="4038000"/>
            <a:chExt cx="252950" cy="252950"/>
          </a:xfrm>
        </p:grpSpPr>
        <p:sp>
          <p:nvSpPr>
            <p:cNvPr id="2088" name="Google Shape;2088;p46"/>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9" name="Google Shape;2089;p46"/>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0" name="Google Shape;2090;p46"/>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1" name="Google Shape;2091;p46"/>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2" name="Google Shape;2092;p46"/>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3" name="Google Shape;2093;p46"/>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94" name="Google Shape;2094;p46"/>
          <p:cNvGrpSpPr/>
          <p:nvPr/>
        </p:nvGrpSpPr>
        <p:grpSpPr>
          <a:xfrm>
            <a:off x="8426502" y="3148426"/>
            <a:ext cx="247115" cy="399520"/>
            <a:chOff x="1982675" y="3599525"/>
            <a:chExt cx="186925" cy="293075"/>
          </a:xfrm>
        </p:grpSpPr>
        <p:sp>
          <p:nvSpPr>
            <p:cNvPr id="2095" name="Google Shape;2095;p46"/>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6" name="Google Shape;2096;p46"/>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7" name="Google Shape;2097;p46"/>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8" name="Google Shape;2098;p46"/>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9" name="Google Shape;2099;p46"/>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00" name="Google Shape;2100;p46"/>
          <p:cNvGrpSpPr/>
          <p:nvPr/>
        </p:nvGrpSpPr>
        <p:grpSpPr>
          <a:xfrm>
            <a:off x="8932510" y="3148425"/>
            <a:ext cx="178106" cy="398940"/>
            <a:chOff x="2397075" y="3602200"/>
            <a:chExt cx="134725" cy="292650"/>
          </a:xfrm>
        </p:grpSpPr>
        <p:sp>
          <p:nvSpPr>
            <p:cNvPr id="2101" name="Google Shape;2101;p46"/>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2" name="Google Shape;2102;p46"/>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3" name="Google Shape;2103;p46"/>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4" name="Google Shape;2104;p46"/>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5" name="Google Shape;2105;p46"/>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06" name="Google Shape;2106;p46"/>
          <p:cNvGrpSpPr/>
          <p:nvPr/>
        </p:nvGrpSpPr>
        <p:grpSpPr>
          <a:xfrm>
            <a:off x="2566625" y="3832849"/>
            <a:ext cx="246520" cy="383741"/>
            <a:chOff x="2717350" y="3603525"/>
            <a:chExt cx="186475" cy="281500"/>
          </a:xfrm>
        </p:grpSpPr>
        <p:sp>
          <p:nvSpPr>
            <p:cNvPr id="2107" name="Google Shape;2107;p46"/>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8" name="Google Shape;2108;p4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9" name="Google Shape;2109;p4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0" name="Google Shape;2110;p46"/>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11" name="Google Shape;2111;p46"/>
          <p:cNvSpPr/>
          <p:nvPr/>
        </p:nvSpPr>
        <p:spPr>
          <a:xfrm>
            <a:off x="9368466" y="31729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12" name="Google Shape;2112;p46"/>
          <p:cNvGrpSpPr/>
          <p:nvPr/>
        </p:nvGrpSpPr>
        <p:grpSpPr>
          <a:xfrm>
            <a:off x="3009545" y="3843192"/>
            <a:ext cx="332053" cy="363054"/>
            <a:chOff x="3927075" y="3612900"/>
            <a:chExt cx="251175" cy="266325"/>
          </a:xfrm>
        </p:grpSpPr>
        <p:sp>
          <p:nvSpPr>
            <p:cNvPr id="2113" name="Google Shape;2113;p46"/>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4" name="Google Shape;2114;p46"/>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5" name="Google Shape;2115;p46"/>
          <p:cNvGrpSpPr/>
          <p:nvPr/>
        </p:nvGrpSpPr>
        <p:grpSpPr>
          <a:xfrm>
            <a:off x="3537650" y="3902789"/>
            <a:ext cx="336152" cy="347241"/>
            <a:chOff x="4324975" y="3617800"/>
            <a:chExt cx="254275" cy="254725"/>
          </a:xfrm>
        </p:grpSpPr>
        <p:sp>
          <p:nvSpPr>
            <p:cNvPr id="2116" name="Google Shape;2116;p46"/>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7" name="Google Shape;2117;p46"/>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8" name="Google Shape;2118;p46"/>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9" name="Google Shape;2119;p46"/>
          <p:cNvGrpSpPr/>
          <p:nvPr/>
        </p:nvGrpSpPr>
        <p:grpSpPr>
          <a:xfrm>
            <a:off x="4071309" y="3968461"/>
            <a:ext cx="399872" cy="217737"/>
            <a:chOff x="4728650" y="3665975"/>
            <a:chExt cx="302475" cy="159725"/>
          </a:xfrm>
        </p:grpSpPr>
        <p:sp>
          <p:nvSpPr>
            <p:cNvPr id="2120" name="Google Shape;2120;p46"/>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1" name="Google Shape;2121;p46"/>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22" name="Google Shape;2122;p46"/>
          <p:cNvGrpSpPr/>
          <p:nvPr/>
        </p:nvGrpSpPr>
        <p:grpSpPr>
          <a:xfrm>
            <a:off x="4597975" y="3925621"/>
            <a:ext cx="382719" cy="282796"/>
            <a:chOff x="5164925" y="3642775"/>
            <a:chExt cx="289500" cy="207450"/>
          </a:xfrm>
        </p:grpSpPr>
        <p:sp>
          <p:nvSpPr>
            <p:cNvPr id="2123" name="Google Shape;2123;p46"/>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4" name="Google Shape;2124;p46"/>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5" name="Google Shape;2125;p46"/>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6" name="Google Shape;2126;p46"/>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7" name="Google Shape;2127;p46"/>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28" name="Google Shape;2128;p46"/>
          <p:cNvSpPr/>
          <p:nvPr/>
        </p:nvSpPr>
        <p:spPr>
          <a:xfrm>
            <a:off x="5198765" y="38393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9" name="Google Shape;2129;p46"/>
          <p:cNvSpPr/>
          <p:nvPr/>
        </p:nvSpPr>
        <p:spPr>
          <a:xfrm>
            <a:off x="5702584" y="38712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0" name="Google Shape;2130;p46"/>
          <p:cNvSpPr/>
          <p:nvPr/>
        </p:nvSpPr>
        <p:spPr>
          <a:xfrm>
            <a:off x="6179805" y="38605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1" name="Google Shape;2131;p46"/>
          <p:cNvSpPr/>
          <p:nvPr/>
        </p:nvSpPr>
        <p:spPr>
          <a:xfrm>
            <a:off x="6760807" y="37867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2" name="Google Shape;2132;p46"/>
          <p:cNvSpPr/>
          <p:nvPr/>
        </p:nvSpPr>
        <p:spPr>
          <a:xfrm>
            <a:off x="7270160" y="37864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3" name="Google Shape;2133;p46"/>
          <p:cNvSpPr/>
          <p:nvPr/>
        </p:nvSpPr>
        <p:spPr>
          <a:xfrm>
            <a:off x="7779513" y="37789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4" name="Google Shape;2134;p46"/>
          <p:cNvSpPr/>
          <p:nvPr/>
        </p:nvSpPr>
        <p:spPr>
          <a:xfrm>
            <a:off x="8393506" y="38354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35" name="Google Shape;2135;p46"/>
          <p:cNvGrpSpPr/>
          <p:nvPr/>
        </p:nvGrpSpPr>
        <p:grpSpPr>
          <a:xfrm>
            <a:off x="8918599" y="3839841"/>
            <a:ext cx="327294" cy="334632"/>
            <a:chOff x="5717150" y="2098500"/>
            <a:chExt cx="247575" cy="245475"/>
          </a:xfrm>
        </p:grpSpPr>
        <p:sp>
          <p:nvSpPr>
            <p:cNvPr id="2136" name="Google Shape;2136;p46"/>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7" name="Google Shape;2137;p46"/>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8" name="Google Shape;2138;p46"/>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39" name="Google Shape;2139;p46"/>
          <p:cNvSpPr/>
          <p:nvPr/>
        </p:nvSpPr>
        <p:spPr>
          <a:xfrm>
            <a:off x="9468216" y="37728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0" name="Google Shape;2140;p46"/>
          <p:cNvSpPr/>
          <p:nvPr/>
        </p:nvSpPr>
        <p:spPr>
          <a:xfrm>
            <a:off x="2504275" y="45715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1" name="Google Shape;2141;p46"/>
          <p:cNvSpPr/>
          <p:nvPr/>
        </p:nvSpPr>
        <p:spPr>
          <a:xfrm>
            <a:off x="3024565" y="45523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42" name="Google Shape;2142;p46"/>
          <p:cNvGrpSpPr/>
          <p:nvPr/>
        </p:nvGrpSpPr>
        <p:grpSpPr>
          <a:xfrm>
            <a:off x="3496073" y="4480767"/>
            <a:ext cx="352082" cy="317455"/>
            <a:chOff x="6435300" y="2742175"/>
            <a:chExt cx="266325" cy="232875"/>
          </a:xfrm>
        </p:grpSpPr>
        <p:sp>
          <p:nvSpPr>
            <p:cNvPr id="2143" name="Google Shape;2143;p46"/>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4" name="Google Shape;2144;p46"/>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45" name="Google Shape;2145;p46"/>
          <p:cNvGrpSpPr/>
          <p:nvPr/>
        </p:nvGrpSpPr>
        <p:grpSpPr>
          <a:xfrm>
            <a:off x="4543033" y="4559892"/>
            <a:ext cx="333805" cy="344208"/>
            <a:chOff x="674800" y="2146225"/>
            <a:chExt cx="252500" cy="252500"/>
          </a:xfrm>
        </p:grpSpPr>
        <p:sp>
          <p:nvSpPr>
            <p:cNvPr id="2146" name="Google Shape;2146;p46"/>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7" name="Google Shape;2147;p46"/>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8" name="Google Shape;2148;p46"/>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9" name="Google Shape;2149;p46"/>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50" name="Google Shape;2150;p46"/>
          <p:cNvGrpSpPr/>
          <p:nvPr/>
        </p:nvGrpSpPr>
        <p:grpSpPr>
          <a:xfrm>
            <a:off x="5070081" y="4571378"/>
            <a:ext cx="333805" cy="344208"/>
            <a:chOff x="2164225" y="2146225"/>
            <a:chExt cx="252500" cy="252500"/>
          </a:xfrm>
        </p:grpSpPr>
        <p:sp>
          <p:nvSpPr>
            <p:cNvPr id="2151" name="Google Shape;2151;p46"/>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2" name="Google Shape;2152;p46"/>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3" name="Google Shape;2153;p46"/>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4" name="Google Shape;2154;p46"/>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55" name="Google Shape;2155;p46"/>
          <p:cNvGrpSpPr/>
          <p:nvPr/>
        </p:nvGrpSpPr>
        <p:grpSpPr>
          <a:xfrm>
            <a:off x="4015992" y="4571151"/>
            <a:ext cx="334400" cy="344821"/>
            <a:chOff x="689975" y="1737200"/>
            <a:chExt cx="252950" cy="252950"/>
          </a:xfrm>
        </p:grpSpPr>
        <p:sp>
          <p:nvSpPr>
            <p:cNvPr id="2156" name="Google Shape;2156;p46"/>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7" name="Google Shape;2157;p46"/>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8" name="Google Shape;2158;p46"/>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9" name="Google Shape;2159;p46"/>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0" name="Google Shape;2160;p46"/>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1" name="Google Shape;2161;p46"/>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62" name="Google Shape;2162;p46"/>
          <p:cNvGrpSpPr/>
          <p:nvPr/>
        </p:nvGrpSpPr>
        <p:grpSpPr>
          <a:xfrm>
            <a:off x="5596850" y="4561027"/>
            <a:ext cx="334400" cy="344208"/>
            <a:chOff x="2961350" y="1740750"/>
            <a:chExt cx="252950" cy="252500"/>
          </a:xfrm>
        </p:grpSpPr>
        <p:sp>
          <p:nvSpPr>
            <p:cNvPr id="2163" name="Google Shape;2163;p46"/>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4" name="Google Shape;2164;p46"/>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5" name="Google Shape;2165;p46"/>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6" name="Google Shape;2166;p46"/>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7" name="Google Shape;2167;p46"/>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8" name="Google Shape;2168;p46"/>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69" name="Google Shape;2169;p46"/>
          <p:cNvSpPr/>
          <p:nvPr/>
        </p:nvSpPr>
        <p:spPr>
          <a:xfrm>
            <a:off x="6154529" y="45901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170" name="Google Shape;2170;p46"/>
          <p:cNvGrpSpPr/>
          <p:nvPr/>
        </p:nvGrpSpPr>
        <p:grpSpPr>
          <a:xfrm>
            <a:off x="6680883" y="4509393"/>
            <a:ext cx="271902" cy="376448"/>
            <a:chOff x="4026550" y="3640100"/>
            <a:chExt cx="205675" cy="276150"/>
          </a:xfrm>
        </p:grpSpPr>
        <p:sp>
          <p:nvSpPr>
            <p:cNvPr id="2171" name="Google Shape;2171;p46"/>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2" name="Google Shape;2172;p46"/>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3" name="Google Shape;2173;p46"/>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4" name="Google Shape;2174;p46"/>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5" name="Google Shape;2175;p46"/>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6" name="Google Shape;2176;p46"/>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77" name="Google Shape;2177;p46"/>
          <p:cNvSpPr/>
          <p:nvPr/>
        </p:nvSpPr>
        <p:spPr>
          <a:xfrm>
            <a:off x="7174706" y="45753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78" name="Google Shape;2178;p46"/>
          <p:cNvGrpSpPr/>
          <p:nvPr/>
        </p:nvGrpSpPr>
        <p:grpSpPr>
          <a:xfrm>
            <a:off x="7717488" y="4608628"/>
            <a:ext cx="351487" cy="294826"/>
            <a:chOff x="853250" y="4006875"/>
            <a:chExt cx="265875" cy="216275"/>
          </a:xfrm>
        </p:grpSpPr>
        <p:sp>
          <p:nvSpPr>
            <p:cNvPr id="2179" name="Google Shape;2179;p46"/>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0" name="Google Shape;2180;p46"/>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81" name="Google Shape;2181;p46"/>
          <p:cNvGrpSpPr/>
          <p:nvPr/>
        </p:nvGrpSpPr>
        <p:grpSpPr>
          <a:xfrm>
            <a:off x="8895055" y="4574207"/>
            <a:ext cx="245925" cy="363668"/>
            <a:chOff x="1978675" y="3981800"/>
            <a:chExt cx="186025" cy="266775"/>
          </a:xfrm>
        </p:grpSpPr>
        <p:sp>
          <p:nvSpPr>
            <p:cNvPr id="2182" name="Google Shape;2182;p46"/>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3" name="Google Shape;2183;p46"/>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84" name="Google Shape;2184;p46"/>
          <p:cNvSpPr/>
          <p:nvPr/>
        </p:nvSpPr>
        <p:spPr>
          <a:xfrm>
            <a:off x="8292071" y="45956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85" name="Google Shape;2185;p46"/>
          <p:cNvGrpSpPr/>
          <p:nvPr/>
        </p:nvGrpSpPr>
        <p:grpSpPr>
          <a:xfrm>
            <a:off x="9424795" y="4583651"/>
            <a:ext cx="333805" cy="344821"/>
            <a:chOff x="480325" y="3970200"/>
            <a:chExt cx="252500" cy="252950"/>
          </a:xfrm>
        </p:grpSpPr>
        <p:sp>
          <p:nvSpPr>
            <p:cNvPr id="2186" name="Google Shape;2186;p46"/>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7" name="Google Shape;2187;p46"/>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8" name="Google Shape;2188;p46"/>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9" name="Google Shape;2189;p46"/>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0" name="Google Shape;2190;p46"/>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91" name="Google Shape;2191;p46"/>
          <p:cNvSpPr/>
          <p:nvPr/>
        </p:nvSpPr>
        <p:spPr>
          <a:xfrm>
            <a:off x="2592146" y="51944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92" name="Google Shape;2192;p46"/>
          <p:cNvGrpSpPr/>
          <p:nvPr/>
        </p:nvGrpSpPr>
        <p:grpSpPr>
          <a:xfrm>
            <a:off x="3000518" y="5173256"/>
            <a:ext cx="334400" cy="344208"/>
            <a:chOff x="5745250" y="4378350"/>
            <a:chExt cx="252950" cy="252500"/>
          </a:xfrm>
        </p:grpSpPr>
        <p:sp>
          <p:nvSpPr>
            <p:cNvPr id="2193" name="Google Shape;2193;p46"/>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4" name="Google Shape;2194;p46"/>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5" name="Google Shape;2195;p46"/>
          <p:cNvGrpSpPr/>
          <p:nvPr/>
        </p:nvGrpSpPr>
        <p:grpSpPr>
          <a:xfrm>
            <a:off x="3510017" y="5177516"/>
            <a:ext cx="334400" cy="344821"/>
            <a:chOff x="6130650" y="4381475"/>
            <a:chExt cx="252950" cy="252950"/>
          </a:xfrm>
        </p:grpSpPr>
        <p:sp>
          <p:nvSpPr>
            <p:cNvPr id="2196" name="Google Shape;2196;p46"/>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7" name="Google Shape;2197;p46"/>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98" name="Google Shape;2198;p46"/>
          <p:cNvSpPr/>
          <p:nvPr/>
        </p:nvSpPr>
        <p:spPr>
          <a:xfrm>
            <a:off x="4017053" y="51924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99" name="Google Shape;2199;p46"/>
          <p:cNvGrpSpPr/>
          <p:nvPr/>
        </p:nvGrpSpPr>
        <p:grpSpPr>
          <a:xfrm>
            <a:off x="4517821" y="5200599"/>
            <a:ext cx="352082" cy="299802"/>
            <a:chOff x="6919750" y="1464650"/>
            <a:chExt cx="266325" cy="219925"/>
          </a:xfrm>
        </p:grpSpPr>
        <p:sp>
          <p:nvSpPr>
            <p:cNvPr id="2200" name="Google Shape;2200;p46"/>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1" name="Google Shape;2201;p46"/>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02" name="Google Shape;2202;p46"/>
          <p:cNvGrpSpPr/>
          <p:nvPr/>
        </p:nvGrpSpPr>
        <p:grpSpPr>
          <a:xfrm>
            <a:off x="5044018" y="5176041"/>
            <a:ext cx="366855" cy="339948"/>
            <a:chOff x="4759875" y="1027050"/>
            <a:chExt cx="277500" cy="249375"/>
          </a:xfrm>
        </p:grpSpPr>
        <p:sp>
          <p:nvSpPr>
            <p:cNvPr id="2203" name="Google Shape;2203;p46"/>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4" name="Google Shape;2204;p46"/>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5" name="Google Shape;2205;p46"/>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6" name="Google Shape;2206;p46"/>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7" name="Google Shape;2207;p46"/>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08" name="Google Shape;2208;p46"/>
          <p:cNvGrpSpPr/>
          <p:nvPr/>
        </p:nvGrpSpPr>
        <p:grpSpPr>
          <a:xfrm>
            <a:off x="5585303" y="5160015"/>
            <a:ext cx="372738" cy="343186"/>
            <a:chOff x="3357900" y="1057675"/>
            <a:chExt cx="281950" cy="251750"/>
          </a:xfrm>
        </p:grpSpPr>
        <p:sp>
          <p:nvSpPr>
            <p:cNvPr id="2209" name="Google Shape;2209;p46"/>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0" name="Google Shape;2210;p46"/>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1" name="Google Shape;2211;p46"/>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12" name="Google Shape;2212;p46"/>
          <p:cNvGrpSpPr/>
          <p:nvPr/>
        </p:nvGrpSpPr>
        <p:grpSpPr>
          <a:xfrm>
            <a:off x="6148475" y="5145020"/>
            <a:ext cx="191095" cy="401974"/>
            <a:chOff x="3783900" y="1046675"/>
            <a:chExt cx="144550" cy="294875"/>
          </a:xfrm>
        </p:grpSpPr>
        <p:sp>
          <p:nvSpPr>
            <p:cNvPr id="2213" name="Google Shape;2213;p46"/>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4" name="Google Shape;2214;p46"/>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15" name="Google Shape;2215;p46"/>
          <p:cNvSpPr/>
          <p:nvPr/>
        </p:nvSpPr>
        <p:spPr>
          <a:xfrm>
            <a:off x="6673514" y="51692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16" name="Google Shape;2216;p46"/>
          <p:cNvGrpSpPr/>
          <p:nvPr/>
        </p:nvGrpSpPr>
        <p:grpSpPr>
          <a:xfrm>
            <a:off x="7047755" y="4902403"/>
            <a:ext cx="552596" cy="674409"/>
            <a:chOff x="238550" y="1487175"/>
            <a:chExt cx="418000" cy="494725"/>
          </a:xfrm>
        </p:grpSpPr>
        <p:sp>
          <p:nvSpPr>
            <p:cNvPr id="2217" name="Google Shape;2217;p46"/>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8" name="Google Shape;2218;p46"/>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9" name="Google Shape;2219;p46"/>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0" name="Google Shape;2220;p46"/>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1" name="Google Shape;2221;p46"/>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2" name="Google Shape;2222;p46"/>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3" name="Google Shape;2223;p46"/>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4" name="Google Shape;2224;p46"/>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5" name="Google Shape;2225;p46"/>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26" name="Google Shape;2226;p46"/>
          <p:cNvSpPr/>
          <p:nvPr/>
        </p:nvSpPr>
        <p:spPr>
          <a:xfrm>
            <a:off x="7717149" y="53031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7" name="Google Shape;2227;p46"/>
          <p:cNvSpPr/>
          <p:nvPr/>
        </p:nvSpPr>
        <p:spPr>
          <a:xfrm>
            <a:off x="8208611" y="52139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28" name="Google Shape;2228;p46"/>
          <p:cNvGrpSpPr/>
          <p:nvPr/>
        </p:nvGrpSpPr>
        <p:grpSpPr>
          <a:xfrm>
            <a:off x="8800133" y="5229162"/>
            <a:ext cx="364707" cy="363804"/>
            <a:chOff x="6010925" y="3998175"/>
            <a:chExt cx="275875" cy="266875"/>
          </a:xfrm>
        </p:grpSpPr>
        <p:sp>
          <p:nvSpPr>
            <p:cNvPr id="2229" name="Google Shape;2229;p46"/>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0" name="Google Shape;2230;p46"/>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1" name="Google Shape;2231;p46"/>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2" name="Google Shape;2232;p46"/>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3" name="Google Shape;2233;p46"/>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4" name="Google Shape;2234;p46"/>
          <p:cNvGrpSpPr/>
          <p:nvPr/>
        </p:nvGrpSpPr>
        <p:grpSpPr>
          <a:xfrm>
            <a:off x="9402329" y="5247787"/>
            <a:ext cx="352082" cy="308322"/>
            <a:chOff x="6866650" y="1038650"/>
            <a:chExt cx="266325" cy="226175"/>
          </a:xfrm>
        </p:grpSpPr>
        <p:sp>
          <p:nvSpPr>
            <p:cNvPr id="2235" name="Google Shape;2235;p46"/>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6" name="Google Shape;2236;p46"/>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7" name="Google Shape;2237;p46"/>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8" name="Google Shape;2238;p46"/>
          <p:cNvGrpSpPr/>
          <p:nvPr/>
        </p:nvGrpSpPr>
        <p:grpSpPr>
          <a:xfrm>
            <a:off x="5139862" y="1883937"/>
            <a:ext cx="272497" cy="362441"/>
            <a:chOff x="2033075" y="2942475"/>
            <a:chExt cx="206125" cy="265875"/>
          </a:xfrm>
        </p:grpSpPr>
        <p:sp>
          <p:nvSpPr>
            <p:cNvPr id="2239" name="Google Shape;2239;p46"/>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0" name="Google Shape;2240;p46"/>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1" name="Google Shape;2241;p46"/>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2" name="Google Shape;2242;p46"/>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3" name="Google Shape;2243;p46"/>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4" name="Google Shape;2244;p46"/>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45" name="Google Shape;2245;p46"/>
          <p:cNvSpPr/>
          <p:nvPr/>
        </p:nvSpPr>
        <p:spPr>
          <a:xfrm>
            <a:off x="2504291" y="58243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46" name="Google Shape;2246;p46"/>
          <p:cNvGrpSpPr/>
          <p:nvPr/>
        </p:nvGrpSpPr>
        <p:grpSpPr>
          <a:xfrm>
            <a:off x="3001577" y="5860339"/>
            <a:ext cx="325576" cy="362441"/>
            <a:chOff x="3081775" y="1061400"/>
            <a:chExt cx="246275" cy="265875"/>
          </a:xfrm>
        </p:grpSpPr>
        <p:sp>
          <p:nvSpPr>
            <p:cNvPr id="2247" name="Google Shape;2247;p46"/>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8" name="Google Shape;2248;p46"/>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9" name="Google Shape;2249;p46"/>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50" name="Google Shape;2250;p46"/>
          <p:cNvGrpSpPr/>
          <p:nvPr/>
        </p:nvGrpSpPr>
        <p:grpSpPr>
          <a:xfrm>
            <a:off x="3541288" y="5902459"/>
            <a:ext cx="369202" cy="325941"/>
            <a:chOff x="2847150" y="1805000"/>
            <a:chExt cx="279275" cy="239100"/>
          </a:xfrm>
        </p:grpSpPr>
        <p:sp>
          <p:nvSpPr>
            <p:cNvPr id="2251" name="Google Shape;2251;p46"/>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2" name="Google Shape;2252;p46"/>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53" name="Google Shape;2253;p46"/>
          <p:cNvSpPr/>
          <p:nvPr/>
        </p:nvSpPr>
        <p:spPr>
          <a:xfrm>
            <a:off x="4123609" y="59522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54" name="Google Shape;2254;p46"/>
          <p:cNvGrpSpPr/>
          <p:nvPr/>
        </p:nvGrpSpPr>
        <p:grpSpPr>
          <a:xfrm>
            <a:off x="4727082" y="5846716"/>
            <a:ext cx="352082" cy="363054"/>
            <a:chOff x="6435300" y="1095300"/>
            <a:chExt cx="266325" cy="266325"/>
          </a:xfrm>
        </p:grpSpPr>
        <p:sp>
          <p:nvSpPr>
            <p:cNvPr id="2255" name="Google Shape;2255;p46"/>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6" name="Google Shape;2256;p46"/>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7" name="Google Shape;2257;p46"/>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58" name="Google Shape;2258;p46"/>
          <p:cNvSpPr/>
          <p:nvPr/>
        </p:nvSpPr>
        <p:spPr>
          <a:xfrm>
            <a:off x="5290932" y="58609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9" name="Google Shape;2259;p46"/>
          <p:cNvSpPr/>
          <p:nvPr/>
        </p:nvSpPr>
        <p:spPr>
          <a:xfrm>
            <a:off x="5751682" y="58325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60" name="Google Shape;2260;p46"/>
          <p:cNvGrpSpPr/>
          <p:nvPr/>
        </p:nvGrpSpPr>
        <p:grpSpPr>
          <a:xfrm>
            <a:off x="6280151" y="5841780"/>
            <a:ext cx="301350" cy="363054"/>
            <a:chOff x="4506525" y="1060950"/>
            <a:chExt cx="227950" cy="266325"/>
          </a:xfrm>
        </p:grpSpPr>
        <p:sp>
          <p:nvSpPr>
            <p:cNvPr id="2261" name="Google Shape;2261;p46"/>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2" name="Google Shape;2262;p46"/>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3" name="Google Shape;2263;p46"/>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4" name="Google Shape;2264;p46"/>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5" name="Google Shape;2265;p46"/>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6" name="Google Shape;2266;p46"/>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7" name="Google Shape;2267;p46"/>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68" name="Google Shape;2268;p46"/>
          <p:cNvSpPr/>
          <p:nvPr/>
        </p:nvSpPr>
        <p:spPr>
          <a:xfrm>
            <a:off x="6739198" y="59650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9" name="Google Shape;2269;p46"/>
          <p:cNvSpPr/>
          <p:nvPr/>
        </p:nvSpPr>
        <p:spPr>
          <a:xfrm>
            <a:off x="7735916" y="59194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70" name="Google Shape;2270;p46"/>
          <p:cNvGrpSpPr/>
          <p:nvPr/>
        </p:nvGrpSpPr>
        <p:grpSpPr>
          <a:xfrm>
            <a:off x="7285785" y="5919636"/>
            <a:ext cx="251246" cy="356340"/>
            <a:chOff x="867500" y="3647700"/>
            <a:chExt cx="190050" cy="261400"/>
          </a:xfrm>
        </p:grpSpPr>
        <p:sp>
          <p:nvSpPr>
            <p:cNvPr id="2271" name="Google Shape;2271;p46"/>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2" name="Google Shape;2272;p46"/>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3" name="Google Shape;2273;p46"/>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4" name="Google Shape;2274;p46"/>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5" name="Google Shape;2275;p46"/>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76" name="Google Shape;2276;p46"/>
          <p:cNvSpPr/>
          <p:nvPr/>
        </p:nvSpPr>
        <p:spPr>
          <a:xfrm>
            <a:off x="8242362" y="58862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7" name="Google Shape;2277;p46"/>
          <p:cNvSpPr/>
          <p:nvPr/>
        </p:nvSpPr>
        <p:spPr>
          <a:xfrm>
            <a:off x="8844168" y="58850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78" name="Google Shape;2278;p46"/>
          <p:cNvGrpSpPr/>
          <p:nvPr/>
        </p:nvGrpSpPr>
        <p:grpSpPr>
          <a:xfrm>
            <a:off x="9428063" y="5874809"/>
            <a:ext cx="299598" cy="398327"/>
            <a:chOff x="3707175" y="1322350"/>
            <a:chExt cx="226625" cy="292200"/>
          </a:xfrm>
        </p:grpSpPr>
        <p:sp>
          <p:nvSpPr>
            <p:cNvPr id="2279" name="Google Shape;2279;p46"/>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0" name="Google Shape;2280;p46"/>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84" name="Shape 228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7C0F55"/>
      </a:dk1>
      <a:lt1>
        <a:srgbClr val="FFCBEC"/>
      </a:lt1>
      <a:dk2>
        <a:srgbClr val="000000"/>
      </a:dk2>
      <a:lt2>
        <a:srgbClr val="F9FFF9"/>
      </a:lt2>
      <a:accent1>
        <a:srgbClr val="F49DD5"/>
      </a:accent1>
      <a:accent2>
        <a:srgbClr val="EAC9E6"/>
      </a:accent2>
      <a:accent3>
        <a:srgbClr val="D671B2"/>
      </a:accent3>
      <a:accent4>
        <a:srgbClr val="BB2C88"/>
      </a:accent4>
      <a:accent5>
        <a:srgbClr val="747371"/>
      </a:accent5>
      <a:accent6>
        <a:srgbClr val="434343"/>
      </a:accent6>
      <a:hlink>
        <a:srgbClr val="7C0F55"/>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