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388" autoAdjust="0"/>
    <p:restoredTop sz="94633" autoAdjust="0"/>
  </p:normalViewPr>
  <p:slideViewPr>
    <p:cSldViewPr snapToGrid="0">
      <p:cViewPr varScale="1">
        <p:scale>
          <a:sx n="111" d="100"/>
          <a:sy n="111" d="100"/>
        </p:scale>
        <p:origin x="1229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2/14/2026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507545" y="3368040"/>
            <a:ext cx="7221415" cy="2562654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507545" y="6031523"/>
            <a:ext cx="7221415" cy="674077"/>
          </a:xfrm>
        </p:spPr>
        <p:txBody>
          <a:bodyPr>
            <a:no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440840"/>
            <a:ext cx="10515600" cy="913259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38600" y="1485900"/>
            <a:ext cx="7315200" cy="4705561"/>
          </a:xfrm>
        </p:spPr>
        <p:txBody>
          <a:bodyPr/>
          <a:lstStyle>
            <a:lvl1pPr algn="r">
              <a:defRPr>
                <a:solidFill>
                  <a:schemeClr val="tx1"/>
                </a:solidFill>
              </a:defRPr>
            </a:lvl1pPr>
            <a:lvl2pPr algn="r">
              <a:defRPr>
                <a:solidFill>
                  <a:schemeClr val="tx1"/>
                </a:solidFill>
              </a:defRPr>
            </a:lvl2pPr>
            <a:lvl3pPr algn="r">
              <a:defRPr>
                <a:solidFill>
                  <a:schemeClr val="tx1"/>
                </a:solidFill>
              </a:defRPr>
            </a:lvl3pPr>
            <a:lvl4pPr algn="r">
              <a:defRPr>
                <a:solidFill>
                  <a:schemeClr val="tx1"/>
                </a:solidFill>
              </a:defRPr>
            </a:lvl4pPr>
            <a:lvl5pPr algn="r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458139"/>
            <a:ext cx="10515600" cy="854538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445206"/>
            <a:ext cx="10515600" cy="2585774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02509"/>
            <a:ext cx="10515598" cy="100871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565609"/>
            <a:ext cx="3616569" cy="1087846"/>
          </a:xfrm>
        </p:spPr>
        <p:txBody>
          <a:bodyPr anchor="b"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492368"/>
            <a:ext cx="10515601" cy="153598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2120425"/>
            <a:ext cx="10515599" cy="69632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36525"/>
            <a:ext cx="10515600" cy="1011590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240192"/>
            <a:ext cx="4699958" cy="61448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836150" y="3759955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652000" y="526960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652000" y="549693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652000" y="572426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D47CB742-9746-700E-E733-F59789A8B8BC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59F9A73E-659E-E82A-0F0D-733E57A3C13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2B8F0F2D-DBEF-7D3C-B53B-AA84578A2DF5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4C2D1F3A-EEB3-D8DF-69F6-53EE674AE060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C1D5E275-EDA9-8A4E-4E05-DE941F1FA9E1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DC933AE6-9D0C-8950-C911-DE1BD09EEBD3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3B5D15DD-7773-037B-9CAE-8FBB57D902D6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953BA13B-5CDD-0B75-472F-D4D0102074F9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0DCB3B18-2ADB-1F46-0C8B-602AB69612F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FFCC8708-6082-15A6-A19E-DA4D08C3D201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3FC33679-8A28-B8F3-00D6-E563B154424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4BFC75E8-FE0F-6275-AE10-E54096CEE625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21A48BC7-56A5-7484-0523-47DDC4C594A8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26087154-762A-39B4-DF25-6D3792BD7FCB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A5045024-16A2-6EBD-6881-C92AE8F34538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AC84E9A6-7CF8-9AD9-AEDC-BE35FFB8E1C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7BDC691F-1774-7EE2-1E56-156BF2E62939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91507E74-F304-9DDD-DB73-82D2017DCFB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9E645F5-BEEC-5C9D-E3BD-AEFCD03AFF9B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6720C99-B74A-39C8-D68B-CC63E3AA31FE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CDA00E45-F856-7B60-F0AE-7190A4DE16EE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B31B9B3F-58E3-7F33-BE6A-21539D88EAC7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996C43CA-1A04-0849-F663-4E3041517F8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6D9BDAE9-901F-85C8-CB2C-83DFF4505F92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D178D083-F296-C6FC-85EB-3A131B4E4278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2F7F53B1-0E72-8D17-A414-EE4D67F3633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91564834-AAA4-BE46-8124-7BC4FA079DF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1418BA9B-4F92-B198-B92E-7647697D995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EDDE67A7-7264-D6AD-1BEE-8ABC8CC9085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ECD21016-0812-CFFB-9709-9EF1A485224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620ED8F2-0BA8-25BE-E3E9-1F125257F4AD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BF8BB444-186A-89FE-E700-8690A3ABB4AA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941C9711-26CE-C2DA-C41A-032D8A8970C2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916CDD5B-0067-81A4-B7D9-35C697A5B2B9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FEEB725B-AB13-8F3A-3629-F8AF52C744C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2AE215AC-4AAB-08B6-2369-20A9C09AA8B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F0D8CEB8-92D6-4A25-C6E0-C52544B98EDC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8061F9A5-4896-A7F3-A2C3-DC504907893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4D5ADA14-C09E-F207-8B93-C3CA3C345E50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BF67F435-C876-501E-C755-7ADCDEB20329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E9E8BBC4-C4CE-92C5-54A5-14F056318221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27F5BD1C-F704-E28E-C1FD-CF835101351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BA31C52A-8FCD-DDF4-7BAA-BC31EE8B1DD7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AC9FAE17-B8E6-7FCF-DD8C-6F84EE630018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75F429F8-7C29-86CF-D38C-331BE665A2E7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98C1F534-32CF-0EF7-BE4C-538C933608A8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DD066B2F-38AC-981C-9E7B-366BC0709068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DDB303CA-8AB1-776B-F7D6-D2693EF2F2AE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798A52E3-D135-2514-D682-214517DBACE4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A6659A94-7BD9-DD5A-957A-19521DC58A39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BFEFE549-4398-2408-7F1E-25DA7A77597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E5168846-628F-7999-321C-955A98746275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55602FAF-6FF1-F111-1EAA-2CFBDE1E2AC4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222BD994-5CBA-1939-907F-1C62254CE441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E5435206-1014-A6A1-AB71-902EA4A02AB2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EB95A8F4-057B-89D6-085B-BCB5BE5E51C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7B28CE9A-5752-FDA2-C753-1392F0EB43E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B3DE887F-3287-EE8B-C4FC-0C3950D9049C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DB48E002-22EB-0CF8-EA2E-DE30CB82567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4FA6D4B6-2919-8A7E-B35B-515E5D22B8C2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A8A89873-4B7B-B21C-9717-D2D3B2B06050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107115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2119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>
              <a:lumMod val="75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lnSpcReduction="10000"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85000" lnSpcReduction="10000"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70C9A04D-C628-C228-D43D-269D1330466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Misty Mountains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002E44"/>
      </a:accent1>
      <a:accent2>
        <a:srgbClr val="C4B897"/>
      </a:accent2>
      <a:accent3>
        <a:srgbClr val="EDE6D5"/>
      </a:accent3>
      <a:accent4>
        <a:srgbClr val="819293"/>
      </a:accent4>
      <a:accent5>
        <a:srgbClr val="6E8387"/>
      </a:accent5>
      <a:accent6>
        <a:srgbClr val="D1C7AB"/>
      </a:accent6>
      <a:hlink>
        <a:srgbClr val="C4B897"/>
      </a:hlink>
      <a:folHlink>
        <a:srgbClr val="002E44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6_T_PGO_Misty-Mountains.pptx" id="{50E26B61-6C3A-4D8A-B0C3-0224B5B0DCA8}" vid="{10ED2BEC-2464-4210-8CDF-80ECBC7789C8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6_T_PGO_Misty-Mountains.pptx" id="{50E26B61-6C3A-4D8A-B0C3-0224B5B0DCA8}" vid="{52EF1CEE-544E-4BCC-8778-D62DC94846F6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15</TotalTime>
  <Words>334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Misty Mountains</dc:title>
  <dc:creator>PresentationGO.com</dc:creator>
  <dc:description>© Copyright PresentationGO.com</dc:description>
  <cp:lastModifiedBy>word</cp:lastModifiedBy>
  <cp:revision>6</cp:revision>
  <dcterms:created xsi:type="dcterms:W3CDTF">2024-09-02T18:44:50Z</dcterms:created>
  <dcterms:modified xsi:type="dcterms:W3CDTF">2026-02-14T14:33:51Z</dcterms:modified>
  <cp:category>Templates</cp:category>
</cp:coreProperties>
</file>