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10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3.xml"/>
  <Override ContentType="application/vnd.openxmlformats-officedocument.presentationml.slide+xml" PartName="/ppt/slides/slide6.xml"/>
  <Override ContentType="application/vnd.openxmlformats-officedocument.presentationml.slide+xml" PartName="/ppt/slides/slide9.xml"/>
  <Override ContentType="application/vnd.openxmlformats-officedocument.presentationml.slide+xml" PartName="/ppt/slides/slide5.xml"/>
  <Override ContentType="application/vnd.openxmlformats-officedocument.presentationml.slide+xml" PartName="/ppt/slides/slide8.xml"/>
  <Override ContentType="application/vnd.openxmlformats-officedocument.presentationml.slide+xml" PartName="/ppt/slides/slide7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58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</p:sldIdLst>
  <p:sldSz cy="6858000" cx="12192000"/>
  <p:notesSz cx="6858000" cy="9144000"/>
  <p:embeddedFontLst>
    <p:embeddedFont>
      <p:font typeface="Great Vibes"/>
      <p:regular r:id="rId17"/>
    </p:embeddedFont>
    <p:embeddedFont>
      <p:font typeface="Poppins"/>
      <p:regular r:id="rId18"/>
      <p:bold r:id="rId19"/>
      <p:italic r:id="rId20"/>
      <p:boldItalic r:id="rId21"/>
    </p:embeddedFont>
    <p:embeddedFont>
      <p:font typeface="Barlow Condensed"/>
      <p:regular r:id="rId22"/>
      <p:bold r:id="rId23"/>
      <p:italic r:id="rId24"/>
      <p:boldItalic r:id="rId25"/>
    </p:embeddedFont>
    <p:embeddedFont>
      <p:font typeface="EB Garamond"/>
      <p:regular r:id="rId26"/>
      <p:bold r:id="rId27"/>
      <p:italic r:id="rId28"/>
      <p:boldItalic r:id="rId29"/>
    </p:embeddedFont>
    <p:embeddedFont>
      <p:font typeface="Homemade Apple"/>
      <p:regular r:id="rId30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2160">
          <p15:clr>
            <a:srgbClr val="A4A3A4"/>
          </p15:clr>
        </p15:guide>
        <p15:guide id="2" pos="384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2160" orient="horz"/>
        <p:guide pos="384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20" Type="http://schemas.openxmlformats.org/officeDocument/2006/relationships/font" Target="fonts/Poppins-italic.fntdata"/><Relationship Id="rId22" Type="http://schemas.openxmlformats.org/officeDocument/2006/relationships/font" Target="fonts/BarlowCondensed-regular.fntdata"/><Relationship Id="rId21" Type="http://schemas.openxmlformats.org/officeDocument/2006/relationships/font" Target="fonts/Poppins-boldItalic.fntdata"/><Relationship Id="rId24" Type="http://schemas.openxmlformats.org/officeDocument/2006/relationships/font" Target="fonts/BarlowCondensed-italic.fntdata"/><Relationship Id="rId23" Type="http://schemas.openxmlformats.org/officeDocument/2006/relationships/font" Target="fonts/BarlowCondensed-bold.fntdata"/><Relationship Id="rId1" Type="http://schemas.openxmlformats.org/officeDocument/2006/relationships/theme" Target="theme/theme2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font" Target="fonts/EBGaramond-regular.fntdata"/><Relationship Id="rId25" Type="http://schemas.openxmlformats.org/officeDocument/2006/relationships/font" Target="fonts/BarlowCondensed-boldItalic.fntdata"/><Relationship Id="rId28" Type="http://schemas.openxmlformats.org/officeDocument/2006/relationships/font" Target="fonts/EBGaramond-italic.fntdata"/><Relationship Id="rId27" Type="http://schemas.openxmlformats.org/officeDocument/2006/relationships/font" Target="fonts/EBGaramond-bold.fntdata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font" Target="fonts/EBGaramond-boldItalic.fntdata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0" Type="http://schemas.openxmlformats.org/officeDocument/2006/relationships/font" Target="fonts/HomemadeApple-regular.fntdata"/><Relationship Id="rId11" Type="http://schemas.openxmlformats.org/officeDocument/2006/relationships/slide" Target="slides/slide6.xml"/><Relationship Id="rId10" Type="http://schemas.openxmlformats.org/officeDocument/2006/relationships/slide" Target="slides/slide5.xml"/><Relationship Id="rId13" Type="http://schemas.openxmlformats.org/officeDocument/2006/relationships/slide" Target="slides/slide8.xml"/><Relationship Id="rId12" Type="http://schemas.openxmlformats.org/officeDocument/2006/relationships/slide" Target="slides/slide7.xml"/><Relationship Id="rId15" Type="http://schemas.openxmlformats.org/officeDocument/2006/relationships/slide" Target="slides/slide10.xml"/><Relationship Id="rId14" Type="http://schemas.openxmlformats.org/officeDocument/2006/relationships/slide" Target="slides/slide9.xml"/><Relationship Id="rId17" Type="http://schemas.openxmlformats.org/officeDocument/2006/relationships/font" Target="fonts/GreatVibes-regular.fntdata"/><Relationship Id="rId16" Type="http://schemas.openxmlformats.org/officeDocument/2006/relationships/slide" Target="slides/slide11.xml"/><Relationship Id="rId19" Type="http://schemas.openxmlformats.org/officeDocument/2006/relationships/font" Target="fonts/Poppins-bold.fntdata"/><Relationship Id="rId18" Type="http://schemas.openxmlformats.org/officeDocument/2006/relationships/font" Target="fonts/Poppins-regular.fntdata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1" name="Shape 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" name="Google Shape;52;p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" name="Google Shape;53;p2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7" name="Shape 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8" name="Google Shape;58;p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" name="Google Shape;59;p3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4" name="Shape 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" name="Google Shape;65;p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" name="Google Shape;66;p5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4" name="Shape 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5" name="Google Shape;75;g3405b7292a_0_15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6" name="Google Shape;76;g3405b7292a_0_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1" name="Shape 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" name="Google Shape;82;p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3" name="Google Shape;83;p4:notes"/>
          <p:cNvSpPr/>
          <p:nvPr>
            <p:ph idx="2" type="sldImg"/>
          </p:nvPr>
        </p:nvSpPr>
        <p:spPr>
          <a:xfrm>
            <a:off x="1143225" y="685800"/>
            <a:ext cx="457222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6" name="Shape 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7" name="Google Shape;87;g605d699fdc_0_44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8" name="Google Shape;88;g605d699fdc_0_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1" name="Shape 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2" name="Google Shape;92;g605d699fdc_0_24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3" name="Google Shape;93;g605d699fdc_0_2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99" name="Shape 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0" name="Google Shape;100;g605d699fdc_0_34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1" name="Google Shape;101;g605d699fdc_0_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7" name="Shape 1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8" name="Google Shape;108;g605d699fdc_0_18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9" name="Google Shape;109;g605d699fdc_0_1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13" name="Shape 1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4" name="Google Shape;114;g3405b7292a_0_18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5" name="Google Shape;115;g3405b7292a_0_1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20" name="Shape 1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1" name="Google Shape;121;g8ad739d174_0_12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2" name="Google Shape;122;g8ad739d174_0_1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0.pn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4.png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8.jpg"/><Relationship Id="rId3" Type="http://schemas.openxmlformats.org/officeDocument/2006/relationships/image" Target="../media/image4.png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4.png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1.png"/><Relationship Id="rId3" Type="http://schemas.openxmlformats.org/officeDocument/2006/relationships/image" Target="../media/image12.png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4.png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4.png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9.png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" TargetMode="External"/><Relationship Id="rId3" Type="http://schemas.openxmlformats.org/officeDocument/2006/relationships/image" Target="../media/image1.png"/><Relationship Id="rId4" Type="http://schemas.openxmlformats.org/officeDocument/2006/relationships/hyperlink" Target="https://slidesmania.com/questions-powerpoint-google-slides/can-i-use-these-templates/" TargetMode="External"/><Relationship Id="rId11" Type="http://schemas.openxmlformats.org/officeDocument/2006/relationships/hyperlink" Target="https://www.instagram.com/slidesmania/" TargetMode="External"/><Relationship Id="rId10" Type="http://schemas.openxmlformats.org/officeDocument/2006/relationships/image" Target="../media/image6.png"/><Relationship Id="rId12" Type="http://schemas.openxmlformats.org/officeDocument/2006/relationships/image" Target="../media/image2.png"/><Relationship Id="rId9" Type="http://schemas.openxmlformats.org/officeDocument/2006/relationships/hyperlink" Target="https://www.pinterest.com/slidesmania/" TargetMode="External"/><Relationship Id="rId5" Type="http://schemas.openxmlformats.org/officeDocument/2006/relationships/hyperlink" Target="https://www.facebook.com/SlidesManiaSM/" TargetMode="External"/><Relationship Id="rId6" Type="http://schemas.openxmlformats.org/officeDocument/2006/relationships/image" Target="../media/image7.png"/><Relationship Id="rId7" Type="http://schemas.openxmlformats.org/officeDocument/2006/relationships/hyperlink" Target="https://twitter.com/SlidesManiaSM/" TargetMode="External"/><Relationship Id="rId8" Type="http://schemas.openxmlformats.org/officeDocument/2006/relationships/image" Target="../media/image3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One" type="blank">
  <p:cSld name="BLANK"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" name="Google Shape;10;p2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 rot="5400000">
            <a:off x="1785936" y="-3280920"/>
            <a:ext cx="8620127" cy="12192000"/>
          </a:xfrm>
          <a:prstGeom prst="rect">
            <a:avLst/>
          </a:prstGeom>
          <a:noFill/>
          <a:ln>
            <a:noFill/>
          </a:ln>
        </p:spPr>
      </p:pic>
      <p:sp>
        <p:nvSpPr>
          <p:cNvPr id="11" name="Google Shape;11;p2"/>
          <p:cNvSpPr txBox="1"/>
          <p:nvPr/>
        </p:nvSpPr>
        <p:spPr>
          <a:xfrm rot="5400000">
            <a:off x="-679350" y="61730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>
                <a:solidFill>
                  <a:srgbClr val="999999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rgbClr val="999999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wo" type="obj">
  <p:cSld name="OBJECT">
    <p:spTree>
      <p:nvGrpSpPr>
        <p:cNvPr id="12" name="Shape 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3" name="Google Shape;13;p3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0" y="2870390"/>
            <a:ext cx="2612571" cy="3987609"/>
          </a:xfrm>
          <a:prstGeom prst="rect">
            <a:avLst/>
          </a:prstGeom>
          <a:noFill/>
          <a:ln>
            <a:noFill/>
          </a:ln>
        </p:spPr>
      </p:pic>
      <p:pic>
        <p:nvPicPr>
          <p:cNvPr id="14" name="Google Shape;14;p3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 rot="10800000">
            <a:off x="9509760" y="0"/>
            <a:ext cx="2682240" cy="4093946"/>
          </a:xfrm>
          <a:prstGeom prst="rect">
            <a:avLst/>
          </a:prstGeom>
          <a:noFill/>
          <a:ln>
            <a:noFill/>
          </a:ln>
        </p:spPr>
      </p:pic>
      <p:sp>
        <p:nvSpPr>
          <p:cNvPr id="15" name="Google Shape;15;p3"/>
          <p:cNvSpPr txBox="1"/>
          <p:nvPr/>
        </p:nvSpPr>
        <p:spPr>
          <a:xfrm rot="5400000">
            <a:off x="-679350" y="61730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>
                <a:solidFill>
                  <a:srgbClr val="999999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rgbClr val="999999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hree">
  <p:cSld name="OBJECT_2">
    <p:spTree>
      <p:nvGrpSpPr>
        <p:cNvPr id="16" name="Shape 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7" name="Google Shape;17;p4"/>
          <p:cNvPicPr preferRelativeResize="0"/>
          <p:nvPr/>
        </p:nvPicPr>
        <p:blipFill rotWithShape="1">
          <a:blip r:embed="rId2">
            <a:alphaModFix/>
          </a:blip>
          <a:srcRect b="11675" l="838" r="2785" t="7128"/>
          <a:stretch/>
        </p:blipFill>
        <p:spPr>
          <a:xfrm>
            <a:off x="0" y="0"/>
            <a:ext cx="12191999" cy="6858000"/>
          </a:xfrm>
          <a:prstGeom prst="rect">
            <a:avLst/>
          </a:prstGeom>
          <a:noFill/>
          <a:ln>
            <a:noFill/>
          </a:ln>
        </p:spPr>
      </p:pic>
      <p:pic>
        <p:nvPicPr>
          <p:cNvPr id="18" name="Google Shape;18;p4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0" y="2870390"/>
            <a:ext cx="2612571" cy="3987609"/>
          </a:xfrm>
          <a:prstGeom prst="rect">
            <a:avLst/>
          </a:prstGeom>
          <a:noFill/>
          <a:ln>
            <a:noFill/>
          </a:ln>
        </p:spPr>
      </p:pic>
      <p:pic>
        <p:nvPicPr>
          <p:cNvPr id="19" name="Google Shape;19;p4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 rot="10800000">
            <a:off x="9509760" y="0"/>
            <a:ext cx="2682240" cy="4093946"/>
          </a:xfrm>
          <a:prstGeom prst="rect">
            <a:avLst/>
          </a:prstGeom>
          <a:noFill/>
          <a:ln>
            <a:noFill/>
          </a:ln>
        </p:spPr>
      </p:pic>
      <p:sp>
        <p:nvSpPr>
          <p:cNvPr id="20" name="Google Shape;20;p4"/>
          <p:cNvSpPr txBox="1"/>
          <p:nvPr/>
        </p:nvSpPr>
        <p:spPr>
          <a:xfrm rot="5400000">
            <a:off x="-679350" y="61730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>
                <a:solidFill>
                  <a:srgbClr val="999999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rgbClr val="999999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Four">
  <p:cSld name="OBJECT_1">
    <p:spTree>
      <p:nvGrpSpPr>
        <p:cNvPr id="21" name="Shape 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2" name="Google Shape;22;p5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0" y="-51000"/>
            <a:ext cx="4493175" cy="6908999"/>
          </a:xfrm>
          <a:prstGeom prst="rect">
            <a:avLst/>
          </a:prstGeom>
          <a:noFill/>
          <a:ln>
            <a:noFill/>
          </a:ln>
        </p:spPr>
      </p:pic>
      <p:pic>
        <p:nvPicPr>
          <p:cNvPr id="23" name="Google Shape;23;p5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 rot="10800000">
            <a:off x="7632000" y="0"/>
            <a:ext cx="4560000" cy="6856950"/>
          </a:xfrm>
          <a:prstGeom prst="rect">
            <a:avLst/>
          </a:prstGeom>
          <a:noFill/>
          <a:ln>
            <a:noFill/>
          </a:ln>
        </p:spPr>
      </p:pic>
      <p:sp>
        <p:nvSpPr>
          <p:cNvPr id="24" name="Google Shape;24;p5"/>
          <p:cNvSpPr txBox="1"/>
          <p:nvPr/>
        </p:nvSpPr>
        <p:spPr>
          <a:xfrm rot="5400000">
            <a:off x="-679350" y="61730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>
                <a:solidFill>
                  <a:srgbClr val="999999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rgbClr val="999999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Five" type="secHead">
  <p:cSld name="SECTION_HEADER">
    <p:spTree>
      <p:nvGrpSpPr>
        <p:cNvPr id="25" name="Shape 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6" name="Google Shape;26;p6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142684" y="124388"/>
            <a:ext cx="1381924" cy="2457984"/>
          </a:xfrm>
          <a:prstGeom prst="rect">
            <a:avLst/>
          </a:prstGeom>
          <a:noFill/>
          <a:ln>
            <a:noFill/>
          </a:ln>
        </p:spPr>
      </p:pic>
      <p:pic>
        <p:nvPicPr>
          <p:cNvPr id="27" name="Google Shape;27;p6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 rot="10800000">
            <a:off x="10668116" y="4263769"/>
            <a:ext cx="1381924" cy="2457984"/>
          </a:xfrm>
          <a:prstGeom prst="rect">
            <a:avLst/>
          </a:prstGeom>
          <a:noFill/>
          <a:ln>
            <a:noFill/>
          </a:ln>
        </p:spPr>
      </p:pic>
      <p:sp>
        <p:nvSpPr>
          <p:cNvPr id="28" name="Google Shape;28;p6"/>
          <p:cNvSpPr/>
          <p:nvPr/>
        </p:nvSpPr>
        <p:spPr>
          <a:xfrm rot="10800000">
            <a:off x="1331125" y="929500"/>
            <a:ext cx="9563700" cy="4886100"/>
          </a:xfrm>
          <a:prstGeom prst="frame">
            <a:avLst>
              <a:gd fmla="val 511" name="adj1"/>
            </a:avLst>
          </a:prstGeom>
          <a:gradFill>
            <a:gsLst>
              <a:gs pos="0">
                <a:srgbClr val="FFF2CC"/>
              </a:gs>
              <a:gs pos="22000">
                <a:srgbClr val="FFD966"/>
              </a:gs>
              <a:gs pos="47000">
                <a:srgbClr val="F1C232"/>
              </a:gs>
              <a:gs pos="74000">
                <a:srgbClr val="BF9000"/>
              </a:gs>
              <a:gs pos="100000">
                <a:srgbClr val="7F6000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ix" type="twoObj">
  <p:cSld name="TWO_OBJECTS">
    <p:spTree>
      <p:nvGrpSpPr>
        <p:cNvPr id="29" name="Shape 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0" name="Google Shape;30;p7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 flipH="1" rot="10800000">
            <a:off x="0" y="0"/>
            <a:ext cx="2682240" cy="4093946"/>
          </a:xfrm>
          <a:prstGeom prst="rect">
            <a:avLst/>
          </a:prstGeom>
          <a:noFill/>
          <a:ln>
            <a:noFill/>
          </a:ln>
        </p:spPr>
      </p:pic>
      <p:sp>
        <p:nvSpPr>
          <p:cNvPr id="31" name="Google Shape;31;p7"/>
          <p:cNvSpPr/>
          <p:nvPr/>
        </p:nvSpPr>
        <p:spPr>
          <a:xfrm rot="10800000">
            <a:off x="2277000" y="777000"/>
            <a:ext cx="9156600" cy="5262600"/>
          </a:xfrm>
          <a:prstGeom prst="frame">
            <a:avLst>
              <a:gd fmla="val 511" name="adj1"/>
            </a:avLst>
          </a:prstGeom>
          <a:gradFill>
            <a:gsLst>
              <a:gs pos="0">
                <a:srgbClr val="FFF2CC"/>
              </a:gs>
              <a:gs pos="22000">
                <a:srgbClr val="FFD966"/>
              </a:gs>
              <a:gs pos="47000">
                <a:srgbClr val="F1C232"/>
              </a:gs>
              <a:gs pos="74000">
                <a:srgbClr val="BF9000"/>
              </a:gs>
              <a:gs pos="100000">
                <a:srgbClr val="7F6000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even">
  <p:cSld name="TWO_OBJECTS_1">
    <p:spTree>
      <p:nvGrpSpPr>
        <p:cNvPr id="32" name="Shape 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3" name="Google Shape;33;p8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 flipH="1">
            <a:off x="9509750" y="2764050"/>
            <a:ext cx="2682240" cy="4093946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Eight">
  <p:cSld name="TWO_OBJECTS_1_1">
    <p:spTree>
      <p:nvGrpSpPr>
        <p:cNvPr id="34" name="Shape 34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Nine">
  <p:cSld name="TITLE_ONLY_1">
    <p:spTree>
      <p:nvGrpSpPr>
        <p:cNvPr id="35" name="Shape 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6" name="Google Shape;36;p10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>
            <a:off x="9782175" y="0"/>
            <a:ext cx="2409825" cy="2343150"/>
          </a:xfrm>
          <a:prstGeom prst="rect">
            <a:avLst/>
          </a:prstGeom>
          <a:noFill/>
          <a:ln>
            <a:noFill/>
          </a:ln>
        </p:spPr>
      </p:pic>
      <p:pic>
        <p:nvPicPr>
          <p:cNvPr id="37" name="Google Shape;37;p10"/>
          <p:cNvPicPr preferRelativeResize="0"/>
          <p:nvPr/>
        </p:nvPicPr>
        <p:blipFill>
          <a:blip r:embed="rId2">
            <a:alphaModFix/>
          </a:blip>
          <a:stretch>
            <a:fillRect/>
          </a:stretch>
        </p:blipFill>
        <p:spPr>
          <a:xfrm rot="10800000">
            <a:off x="0" y="4514850"/>
            <a:ext cx="2409825" cy="2343150"/>
          </a:xfrm>
          <a:prstGeom prst="rect">
            <a:avLst/>
          </a:prstGeom>
          <a:noFill/>
          <a:ln>
            <a:noFill/>
          </a:ln>
        </p:spPr>
      </p:pic>
      <p:sp>
        <p:nvSpPr>
          <p:cNvPr id="38" name="Google Shape;38;p10"/>
          <p:cNvSpPr/>
          <p:nvPr/>
        </p:nvSpPr>
        <p:spPr>
          <a:xfrm rot="10800000">
            <a:off x="1390350" y="1016850"/>
            <a:ext cx="9411300" cy="4824300"/>
          </a:xfrm>
          <a:prstGeom prst="frame">
            <a:avLst>
              <a:gd fmla="val 511" name="adj1"/>
            </a:avLst>
          </a:prstGeom>
          <a:gradFill>
            <a:gsLst>
              <a:gs pos="0">
                <a:srgbClr val="FFF2CC"/>
              </a:gs>
              <a:gs pos="22000">
                <a:srgbClr val="FFD966"/>
              </a:gs>
              <a:gs pos="47000">
                <a:srgbClr val="F1C232"/>
              </a:gs>
              <a:gs pos="74000">
                <a:srgbClr val="BF9000"/>
              </a:gs>
              <a:gs pos="100000">
                <a:srgbClr val="7F6000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" name="Google Shape;39;p10"/>
          <p:cNvSpPr txBox="1"/>
          <p:nvPr/>
        </p:nvSpPr>
        <p:spPr>
          <a:xfrm rot="5400000">
            <a:off x="-679350" y="61730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>
                <a:solidFill>
                  <a:srgbClr val="999999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rgbClr val="999999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Custom Layout 1">
  <p:cSld name="CUSTOM">
    <p:spTree>
      <p:nvGrpSpPr>
        <p:cNvPr id="40" name="Shape 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1" name="Google Shape;41;p11"/>
          <p:cNvGrpSpPr/>
          <p:nvPr/>
        </p:nvGrpSpPr>
        <p:grpSpPr>
          <a:xfrm>
            <a:off x="0" y="0"/>
            <a:ext cx="12192000" cy="6858000"/>
            <a:chOff x="0" y="0"/>
            <a:chExt cx="12192000" cy="6858000"/>
          </a:xfrm>
        </p:grpSpPr>
        <p:sp>
          <p:nvSpPr>
            <p:cNvPr id="42" name="Google Shape;42;p11"/>
            <p:cNvSpPr/>
            <p:nvPr/>
          </p:nvSpPr>
          <p:spPr>
            <a:xfrm>
              <a:off x="0" y="0"/>
              <a:ext cx="12192000" cy="6858000"/>
            </a:xfrm>
            <a:prstGeom prst="rect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43" name="Google Shape;43;p11">
              <a:hlinkClick r:id="rId2"/>
            </p:cNvPr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465600" y="331100"/>
              <a:ext cx="5101466" cy="2201299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44" name="Google Shape;44;p11"/>
            <p:cNvSpPr txBox="1"/>
            <p:nvPr/>
          </p:nvSpPr>
          <p:spPr>
            <a:xfrm>
              <a:off x="463500" y="2858061"/>
              <a:ext cx="8956500" cy="2442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s-ES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Free </a:t>
              </a:r>
              <a:r>
                <a:rPr lang="es-ES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themes and templates for </a:t>
              </a:r>
              <a:r>
                <a:rPr b="1" lang="es-ES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Google Slides</a:t>
              </a:r>
              <a:r>
                <a:rPr lang="es-ES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 or </a:t>
              </a:r>
              <a:r>
                <a:rPr b="1" lang="es-ES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PowerPoint</a:t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s-ES" sz="30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NOT to be sold as is or modified!</a:t>
              </a:r>
              <a:endParaRPr b="1" sz="3000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s-ES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Read </a:t>
              </a:r>
              <a:r>
                <a:rPr lang="es-ES" sz="2700" u="sng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  <a:hlinkClick r:id="rId4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FAQ</a:t>
              </a:r>
              <a:r>
                <a:rPr b="1" lang="es-ES" sz="44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 </a:t>
              </a:r>
              <a:r>
                <a:rPr lang="es-ES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on slidesmania.com</a:t>
              </a:r>
              <a:endParaRPr sz="27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</p:txBody>
        </p:sp>
        <p:cxnSp>
          <p:nvCxnSpPr>
            <p:cNvPr id="45" name="Google Shape;45;p11"/>
            <p:cNvCxnSpPr/>
            <p:nvPr/>
          </p:nvCxnSpPr>
          <p:spPr>
            <a:xfrm>
              <a:off x="10423367" y="5688858"/>
              <a:ext cx="1495200" cy="12900"/>
            </a:xfrm>
            <a:prstGeom prst="straightConnector1">
              <a:avLst/>
            </a:prstGeom>
            <a:noFill/>
            <a:ln cap="flat" cmpd="sng" w="38100">
              <a:solidFill>
                <a:srgbClr val="FFCB25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pic>
          <p:nvPicPr>
            <p:cNvPr id="46" name="Google Shape;46;p11">
              <a:hlinkClick r:id="rId5"/>
            </p:cNvPr>
            <p:cNvPicPr preferRelativeResize="0"/>
            <p:nvPr/>
          </p:nvPicPr>
          <p:blipFill>
            <a:blip r:embed="rId6">
              <a:alphaModFix/>
            </a:blip>
            <a:stretch>
              <a:fillRect/>
            </a:stretch>
          </p:blipFill>
          <p:spPr>
            <a:xfrm>
              <a:off x="8982558" y="5912306"/>
              <a:ext cx="713232" cy="637863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47" name="Google Shape;47;p11">
              <a:hlinkClick r:id="rId7"/>
            </p:cNvPr>
            <p:cNvPicPr preferRelativeResize="0"/>
            <p:nvPr/>
          </p:nvPicPr>
          <p:blipFill>
            <a:blip r:embed="rId8">
              <a:alphaModFix/>
            </a:blip>
            <a:stretch>
              <a:fillRect/>
            </a:stretch>
          </p:blipFill>
          <p:spPr>
            <a:xfrm>
              <a:off x="9764428" y="5916798"/>
              <a:ext cx="708660" cy="628879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48" name="Google Shape;48;p11">
              <a:hlinkClick r:id="rId9"/>
            </p:cNvPr>
            <p:cNvPicPr preferRelativeResize="0"/>
            <p:nvPr/>
          </p:nvPicPr>
          <p:blipFill>
            <a:blip r:embed="rId10">
              <a:alphaModFix/>
            </a:blip>
            <a:stretch>
              <a:fillRect/>
            </a:stretch>
          </p:blipFill>
          <p:spPr>
            <a:xfrm>
              <a:off x="10541715" y="5905569"/>
              <a:ext cx="612648" cy="624387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49" name="Google Shape;49;p11">
              <a:hlinkClick r:id="rId11"/>
            </p:cNvPr>
            <p:cNvPicPr preferRelativeResize="0"/>
            <p:nvPr/>
          </p:nvPicPr>
          <p:blipFill>
            <a:blip r:embed="rId12">
              <a:alphaModFix/>
            </a:blip>
            <a:stretch>
              <a:fillRect/>
            </a:stretch>
          </p:blipFill>
          <p:spPr>
            <a:xfrm>
              <a:off x="11219049" y="5916799"/>
              <a:ext cx="699516" cy="601927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50" name="Google Shape;50;p11"/>
            <p:cNvSpPr txBox="1"/>
            <p:nvPr/>
          </p:nvSpPr>
          <p:spPr>
            <a:xfrm>
              <a:off x="7072500" y="4813375"/>
              <a:ext cx="4915500" cy="1001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s-ES" sz="2400">
                  <a:solidFill>
                    <a:srgbClr val="252525"/>
                  </a:solidFill>
                  <a:latin typeface="Homemade Apple"/>
                  <a:ea typeface="Homemade Apple"/>
                  <a:cs typeface="Homemade Apple"/>
                  <a:sym typeface="Homemade Apple"/>
                </a:rPr>
                <a:t>Sharing is caring!</a:t>
              </a:r>
              <a:endParaRPr b="1" sz="2400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endParaRPr>
            </a:p>
          </p:txBody>
        </p:sp>
      </p:grp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image" Target="../media/image5.jpg"/><Relationship Id="rId2" Type="http://schemas.openxmlformats.org/officeDocument/2006/relationships/slideLayout" Target="../slideLayouts/slideLayout1.xml"/><Relationship Id="rId3" Type="http://schemas.openxmlformats.org/officeDocument/2006/relationships/slideLayout" Target="../slideLayouts/slideLayout2.xml"/><Relationship Id="rId4" Type="http://schemas.openxmlformats.org/officeDocument/2006/relationships/slideLayout" Target="../slideLayouts/slideLayout3.xml"/><Relationship Id="rId11" Type="http://schemas.openxmlformats.org/officeDocument/2006/relationships/slideLayout" Target="../slideLayouts/slideLayout10.xml"/><Relationship Id="rId10" Type="http://schemas.openxmlformats.org/officeDocument/2006/relationships/slideLayout" Target="../slideLayouts/slideLayout9.xml"/><Relationship Id="rId12" Type="http://schemas.openxmlformats.org/officeDocument/2006/relationships/theme" Target="../theme/theme2.xml"/><Relationship Id="rId9" Type="http://schemas.openxmlformats.org/officeDocument/2006/relationships/slideLayout" Target="../slideLayouts/slideLayout8.xml"/><Relationship Id="rId5" Type="http://schemas.openxmlformats.org/officeDocument/2006/relationships/slideLayout" Target="../slideLayouts/slideLayout4.xml"/><Relationship Id="rId6" Type="http://schemas.openxmlformats.org/officeDocument/2006/relationships/slideLayout" Target="../slideLayouts/slideLayout5.xml"/><Relationship Id="rId7" Type="http://schemas.openxmlformats.org/officeDocument/2006/relationships/slideLayout" Target="../slideLayouts/slideLayout6.xml"/><Relationship Id="rId8" Type="http://schemas.openxmlformats.org/officeDocument/2006/relationships/slideLayout" Target="../slideLayouts/slideLayout7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blipFill>
          <a:blip r:embed="rId1">
            <a:alphaModFix/>
          </a:blip>
          <a:stretch>
            <a:fillRect/>
          </a:stretch>
        </a:blip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2279250" y="354625"/>
            <a:ext cx="7633500" cy="1126800"/>
          </a:xfrm>
          <a:prstGeom prst="rect">
            <a:avLst/>
          </a:prstGeom>
          <a:noFill/>
          <a:ln>
            <a:noFill/>
          </a:ln>
          <a:effectLst>
            <a:outerShdw rotWithShape="0" algn="bl" dist="19050">
              <a:srgbClr val="274E13"/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None/>
              <a:defRPr sz="6000">
                <a:solidFill>
                  <a:srgbClr val="9FAC8A"/>
                </a:solidFill>
                <a:latin typeface="Great Vibes"/>
                <a:ea typeface="Great Vibes"/>
                <a:cs typeface="Great Vibes"/>
                <a:sym typeface="Great Vibes"/>
              </a:defRPr>
            </a:lvl1pPr>
            <a:lvl2pPr lvl="1" algn="ctr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 algn="ctr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 algn="ctr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 algn="ctr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 algn="ctr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 algn="ctr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 algn="ctr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 algn="ctr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1129600" y="2688000"/>
            <a:ext cx="10032000" cy="3375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68300" lvl="0" marL="457200">
              <a:spcBef>
                <a:spcPts val="0"/>
              </a:spcBef>
              <a:spcAft>
                <a:spcPts val="0"/>
              </a:spcAft>
              <a:buClr>
                <a:srgbClr val="BF9000"/>
              </a:buClr>
              <a:buSzPts val="2200"/>
              <a:buFont typeface="EB Garamond"/>
              <a:buChar char="●"/>
              <a:defRPr sz="2200">
                <a:solidFill>
                  <a:srgbClr val="BF9000"/>
                </a:solidFill>
                <a:latin typeface="EB Garamond"/>
                <a:ea typeface="EB Garamond"/>
                <a:cs typeface="EB Garamond"/>
                <a:sym typeface="EB Garamond"/>
              </a:defRPr>
            </a:lvl1pPr>
            <a:lvl2pPr indent="-368300" lvl="1" marL="914400">
              <a:spcBef>
                <a:spcPts val="0"/>
              </a:spcBef>
              <a:spcAft>
                <a:spcPts val="0"/>
              </a:spcAft>
              <a:buClr>
                <a:srgbClr val="BF9000"/>
              </a:buClr>
              <a:buSzPts val="2200"/>
              <a:buFont typeface="EB Garamond"/>
              <a:buChar char="○"/>
              <a:defRPr sz="2200">
                <a:solidFill>
                  <a:srgbClr val="BF9000"/>
                </a:solidFill>
                <a:latin typeface="EB Garamond"/>
                <a:ea typeface="EB Garamond"/>
                <a:cs typeface="EB Garamond"/>
                <a:sym typeface="EB Garamond"/>
              </a:defRPr>
            </a:lvl2pPr>
            <a:lvl3pPr indent="-368300" lvl="2" marL="1371600">
              <a:spcBef>
                <a:spcPts val="0"/>
              </a:spcBef>
              <a:spcAft>
                <a:spcPts val="0"/>
              </a:spcAft>
              <a:buClr>
                <a:srgbClr val="BF9000"/>
              </a:buClr>
              <a:buSzPts val="2200"/>
              <a:buFont typeface="EB Garamond"/>
              <a:buChar char="■"/>
              <a:defRPr sz="2200">
                <a:solidFill>
                  <a:srgbClr val="BF9000"/>
                </a:solidFill>
                <a:latin typeface="EB Garamond"/>
                <a:ea typeface="EB Garamond"/>
                <a:cs typeface="EB Garamond"/>
                <a:sym typeface="EB Garamond"/>
              </a:defRPr>
            </a:lvl3pPr>
            <a:lvl4pPr indent="-368300" lvl="3" marL="1828800">
              <a:spcBef>
                <a:spcPts val="0"/>
              </a:spcBef>
              <a:spcAft>
                <a:spcPts val="0"/>
              </a:spcAft>
              <a:buClr>
                <a:srgbClr val="BF9000"/>
              </a:buClr>
              <a:buSzPts val="2200"/>
              <a:buFont typeface="EB Garamond"/>
              <a:buChar char="●"/>
              <a:defRPr sz="2200">
                <a:solidFill>
                  <a:srgbClr val="BF9000"/>
                </a:solidFill>
                <a:latin typeface="EB Garamond"/>
                <a:ea typeface="EB Garamond"/>
                <a:cs typeface="EB Garamond"/>
                <a:sym typeface="EB Garamond"/>
              </a:defRPr>
            </a:lvl4pPr>
            <a:lvl5pPr indent="-368300" lvl="4" marL="2286000">
              <a:spcBef>
                <a:spcPts val="0"/>
              </a:spcBef>
              <a:spcAft>
                <a:spcPts val="0"/>
              </a:spcAft>
              <a:buClr>
                <a:srgbClr val="BF9000"/>
              </a:buClr>
              <a:buSzPts val="2200"/>
              <a:buFont typeface="EB Garamond"/>
              <a:buChar char="○"/>
              <a:defRPr sz="2200">
                <a:solidFill>
                  <a:srgbClr val="BF9000"/>
                </a:solidFill>
                <a:latin typeface="EB Garamond"/>
                <a:ea typeface="EB Garamond"/>
                <a:cs typeface="EB Garamond"/>
                <a:sym typeface="EB Garamond"/>
              </a:defRPr>
            </a:lvl5pPr>
            <a:lvl6pPr indent="-368300" lvl="5" marL="2743200">
              <a:spcBef>
                <a:spcPts val="0"/>
              </a:spcBef>
              <a:spcAft>
                <a:spcPts val="0"/>
              </a:spcAft>
              <a:buClr>
                <a:srgbClr val="BF9000"/>
              </a:buClr>
              <a:buSzPts val="2200"/>
              <a:buFont typeface="EB Garamond"/>
              <a:buChar char="■"/>
              <a:defRPr sz="2200">
                <a:solidFill>
                  <a:srgbClr val="BF9000"/>
                </a:solidFill>
                <a:latin typeface="EB Garamond"/>
                <a:ea typeface="EB Garamond"/>
                <a:cs typeface="EB Garamond"/>
                <a:sym typeface="EB Garamond"/>
              </a:defRPr>
            </a:lvl6pPr>
            <a:lvl7pPr indent="-368300" lvl="6" marL="3200400">
              <a:spcBef>
                <a:spcPts val="0"/>
              </a:spcBef>
              <a:spcAft>
                <a:spcPts val="0"/>
              </a:spcAft>
              <a:buClr>
                <a:srgbClr val="BF9000"/>
              </a:buClr>
              <a:buSzPts val="2200"/>
              <a:buFont typeface="EB Garamond"/>
              <a:buChar char="●"/>
              <a:defRPr sz="2200">
                <a:solidFill>
                  <a:srgbClr val="BF9000"/>
                </a:solidFill>
                <a:latin typeface="EB Garamond"/>
                <a:ea typeface="EB Garamond"/>
                <a:cs typeface="EB Garamond"/>
                <a:sym typeface="EB Garamond"/>
              </a:defRPr>
            </a:lvl7pPr>
            <a:lvl8pPr indent="-368300" lvl="7" marL="3657600">
              <a:spcBef>
                <a:spcPts val="0"/>
              </a:spcBef>
              <a:spcAft>
                <a:spcPts val="0"/>
              </a:spcAft>
              <a:buClr>
                <a:srgbClr val="BF9000"/>
              </a:buClr>
              <a:buSzPts val="2200"/>
              <a:buFont typeface="EB Garamond"/>
              <a:buChar char="○"/>
              <a:defRPr sz="2200">
                <a:solidFill>
                  <a:srgbClr val="BF9000"/>
                </a:solidFill>
                <a:latin typeface="EB Garamond"/>
                <a:ea typeface="EB Garamond"/>
                <a:cs typeface="EB Garamond"/>
                <a:sym typeface="EB Garamond"/>
              </a:defRPr>
            </a:lvl8pPr>
            <a:lvl9pPr indent="-368300" lvl="8" marL="4114800">
              <a:spcBef>
                <a:spcPts val="0"/>
              </a:spcBef>
              <a:spcAft>
                <a:spcPts val="0"/>
              </a:spcAft>
              <a:buClr>
                <a:srgbClr val="BF9000"/>
              </a:buClr>
              <a:buSzPts val="2200"/>
              <a:buFont typeface="EB Garamond"/>
              <a:buChar char="■"/>
              <a:defRPr sz="2200">
                <a:solidFill>
                  <a:srgbClr val="BF9000"/>
                </a:solidFill>
                <a:latin typeface="EB Garamond"/>
                <a:ea typeface="EB Garamond"/>
                <a:cs typeface="EB Garamond"/>
                <a:sym typeface="EB Garamond"/>
              </a:defRPr>
            </a:lvl9pPr>
          </a:lstStyle>
          <a:p/>
        </p:txBody>
      </p:sp>
      <p:sp>
        <p:nvSpPr>
          <p:cNvPr id="8" name="Google Shape;8;p1"/>
          <p:cNvSpPr txBox="1"/>
          <p:nvPr/>
        </p:nvSpPr>
        <p:spPr>
          <a:xfrm rot="5400000">
            <a:off x="-679350" y="617307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>
                <a:solidFill>
                  <a:srgbClr val="999999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rgbClr val="999999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2"/>
    <p:sldLayoutId id="2147483649" r:id="rId3"/>
    <p:sldLayoutId id="2147483650" r:id="rId4"/>
    <p:sldLayoutId id="2147483651" r:id="rId5"/>
    <p:sldLayoutId id="2147483652" r:id="rId6"/>
    <p:sldLayoutId id="2147483653" r:id="rId7"/>
    <p:sldLayoutId id="2147483654" r:id="rId8"/>
    <p:sldLayoutId id="2147483655" r:id="rId9"/>
    <p:sldLayoutId id="2147483656" r:id="rId10"/>
    <p:sldLayoutId id="2147483657" r:id="rId11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.xm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15.jpg"/><Relationship Id="rId4" Type="http://schemas.openxmlformats.org/officeDocument/2006/relationships/image" Target="../media/image14.png"/><Relationship Id="rId5" Type="http://schemas.openxmlformats.org/officeDocument/2006/relationships/image" Target="../media/image9.png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7.xml"/><Relationship Id="rId3" Type="http://schemas.openxmlformats.org/officeDocument/2006/relationships/image" Target="../media/image13.jpg"/><Relationship Id="rId4" Type="http://schemas.openxmlformats.org/officeDocument/2006/relationships/image" Target="../media/image14.png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0.xml"/><Relationship Id="rId3" Type="http://schemas.openxmlformats.org/officeDocument/2006/relationships/hyperlink" Target="https://slidesmania.com/" TargetMode="External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1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4" name="Shape 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5" name="Google Shape;55;p12"/>
          <p:cNvSpPr txBox="1"/>
          <p:nvPr/>
        </p:nvSpPr>
        <p:spPr>
          <a:xfrm>
            <a:off x="2749125" y="1537200"/>
            <a:ext cx="6488700" cy="3709200"/>
          </a:xfrm>
          <a:prstGeom prst="rect">
            <a:avLst/>
          </a:prstGeom>
          <a:noFill/>
          <a:ln>
            <a:noFill/>
          </a:ln>
          <a:effectLst>
            <a:outerShdw rotWithShape="0" algn="bl" dist="19050">
              <a:srgbClr val="7F6000"/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7000">
                <a:solidFill>
                  <a:srgbClr val="BF9000"/>
                </a:solidFill>
                <a:latin typeface="Great Vibes"/>
                <a:ea typeface="Great Vibes"/>
                <a:cs typeface="Great Vibes"/>
                <a:sym typeface="Great Vibes"/>
              </a:rPr>
              <a:t>Here Goes Your Presentation Title</a:t>
            </a:r>
            <a:endParaRPr sz="7000">
              <a:solidFill>
                <a:srgbClr val="BF9000"/>
              </a:solidFill>
              <a:latin typeface="Great Vibes"/>
              <a:ea typeface="Great Vibes"/>
              <a:cs typeface="Great Vibes"/>
              <a:sym typeface="Great Vibes"/>
            </a:endParaRPr>
          </a:p>
        </p:txBody>
      </p:sp>
      <p:sp>
        <p:nvSpPr>
          <p:cNvPr id="56" name="Google Shape;56;p12"/>
          <p:cNvSpPr/>
          <p:nvPr/>
        </p:nvSpPr>
        <p:spPr>
          <a:xfrm rot="10800000">
            <a:off x="2193075" y="1462800"/>
            <a:ext cx="7600800" cy="3783600"/>
          </a:xfrm>
          <a:prstGeom prst="frame">
            <a:avLst>
              <a:gd fmla="val 511" name="adj1"/>
            </a:avLst>
          </a:prstGeom>
          <a:gradFill>
            <a:gsLst>
              <a:gs pos="0">
                <a:srgbClr val="FFF2CC"/>
              </a:gs>
              <a:gs pos="22000">
                <a:srgbClr val="FFD966"/>
              </a:gs>
              <a:gs pos="47000">
                <a:srgbClr val="F1C232"/>
              </a:gs>
              <a:gs pos="74000">
                <a:srgbClr val="BF9000"/>
              </a:gs>
              <a:gs pos="100000">
                <a:srgbClr val="7F6000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0" name="Shape 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" name="Google Shape;61;p13"/>
          <p:cNvSpPr txBox="1"/>
          <p:nvPr/>
        </p:nvSpPr>
        <p:spPr>
          <a:xfrm>
            <a:off x="3531600" y="1518625"/>
            <a:ext cx="5128800" cy="562500"/>
          </a:xfrm>
          <a:prstGeom prst="rect">
            <a:avLst/>
          </a:prstGeom>
          <a:noFill/>
          <a:ln>
            <a:noFill/>
          </a:ln>
          <a:effectLst>
            <a:outerShdw rotWithShape="0" algn="bl" dist="19050">
              <a:srgbClr val="7F6000"/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6000">
                <a:solidFill>
                  <a:srgbClr val="BF9000"/>
                </a:solidFill>
                <a:latin typeface="Great Vibes"/>
                <a:ea typeface="Great Vibes"/>
                <a:cs typeface="Great Vibes"/>
                <a:sym typeface="Great Vibes"/>
              </a:rPr>
              <a:t>Add your title here</a:t>
            </a:r>
            <a:endParaRPr sz="6000">
              <a:solidFill>
                <a:srgbClr val="BF9000"/>
              </a:solidFill>
              <a:latin typeface="Great Vibes"/>
              <a:ea typeface="Great Vibes"/>
              <a:cs typeface="Great Vibes"/>
              <a:sym typeface="Great Vibes"/>
            </a:endParaRPr>
          </a:p>
        </p:txBody>
      </p:sp>
      <p:sp>
        <p:nvSpPr>
          <p:cNvPr id="62" name="Google Shape;62;p13"/>
          <p:cNvSpPr txBox="1"/>
          <p:nvPr/>
        </p:nvSpPr>
        <p:spPr>
          <a:xfrm>
            <a:off x="3205500" y="2233525"/>
            <a:ext cx="5781000" cy="3201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2200">
                <a:solidFill>
                  <a:srgbClr val="BF9000"/>
                </a:solidFill>
                <a:latin typeface="EB Garamond"/>
                <a:ea typeface="EB Garamond"/>
                <a:cs typeface="EB Garamond"/>
                <a:sym typeface="EB Garamond"/>
              </a:rPr>
              <a:t>Far far away, behind the word mountains, far from the countries Vokalia and Consonantia, there live the blind texts.</a:t>
            </a:r>
            <a:endParaRPr sz="2200">
              <a:solidFill>
                <a:srgbClr val="BF9000"/>
              </a:solidFill>
              <a:latin typeface="EB Garamond"/>
              <a:ea typeface="EB Garamond"/>
              <a:cs typeface="EB Garamond"/>
              <a:sym typeface="EB Garamond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200">
              <a:solidFill>
                <a:srgbClr val="BF9000"/>
              </a:solidFill>
              <a:latin typeface="EB Garamond"/>
              <a:ea typeface="EB Garamond"/>
              <a:cs typeface="EB Garamond"/>
              <a:sym typeface="EB Garamond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2200">
                <a:solidFill>
                  <a:srgbClr val="BF9000"/>
                </a:solidFill>
                <a:latin typeface="EB Garamond"/>
                <a:ea typeface="EB Garamond"/>
                <a:cs typeface="EB Garamond"/>
                <a:sym typeface="EB Garamond"/>
              </a:rPr>
              <a:t>Separated they live in Bookmarksgrove right at the coast of the Semantics, a large language ocean.</a:t>
            </a:r>
            <a:endParaRPr sz="2200">
              <a:solidFill>
                <a:srgbClr val="BF9000"/>
              </a:solidFill>
              <a:latin typeface="EB Garamond"/>
              <a:ea typeface="EB Garamond"/>
              <a:cs typeface="EB Garamond"/>
              <a:sym typeface="EB Garamond"/>
            </a:endParaRPr>
          </a:p>
        </p:txBody>
      </p:sp>
      <p:sp>
        <p:nvSpPr>
          <p:cNvPr id="63" name="Google Shape;63;p13"/>
          <p:cNvSpPr/>
          <p:nvPr/>
        </p:nvSpPr>
        <p:spPr>
          <a:xfrm rot="10800000">
            <a:off x="2453850" y="1026750"/>
            <a:ext cx="7284300" cy="4804500"/>
          </a:xfrm>
          <a:prstGeom prst="frame">
            <a:avLst>
              <a:gd fmla="val 511" name="adj1"/>
            </a:avLst>
          </a:prstGeom>
          <a:gradFill>
            <a:gsLst>
              <a:gs pos="0">
                <a:srgbClr val="FFF2CC"/>
              </a:gs>
              <a:gs pos="22000">
                <a:srgbClr val="FFD966"/>
              </a:gs>
              <a:gs pos="47000">
                <a:srgbClr val="F1C232"/>
              </a:gs>
              <a:gs pos="74000">
                <a:srgbClr val="BF9000"/>
              </a:gs>
              <a:gs pos="100000">
                <a:srgbClr val="7F6000"/>
              </a:gs>
            </a:gsLst>
            <a:path path="circle">
              <a:fillToRect b="50%" l="50%" r="50%" t="50%"/>
            </a:path>
            <a:tileRect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7" name="Shape 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8" name="Google Shape;68;p14"/>
          <p:cNvPicPr preferRelativeResize="0"/>
          <p:nvPr/>
        </p:nvPicPr>
        <p:blipFill rotWithShape="1">
          <a:blip r:embed="rId3">
            <a:alphaModFix/>
          </a:blip>
          <a:srcRect b="14689" l="0" r="0" t="11754"/>
          <a:stretch/>
        </p:blipFill>
        <p:spPr>
          <a:xfrm rot="255910">
            <a:off x="7162749" y="916454"/>
            <a:ext cx="4194797" cy="4671943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69" name="Google Shape;69;p14"/>
          <p:cNvGrpSpPr/>
          <p:nvPr/>
        </p:nvGrpSpPr>
        <p:grpSpPr>
          <a:xfrm>
            <a:off x="6551346" y="221720"/>
            <a:ext cx="6010213" cy="6247011"/>
            <a:chOff x="6551346" y="221720"/>
            <a:chExt cx="6010213" cy="6247011"/>
          </a:xfrm>
        </p:grpSpPr>
        <p:pic>
          <p:nvPicPr>
            <p:cNvPr descr="Imagen que contiene monitor, marco de fotos, sentado, foto&#10;&#10;Descripción generada automáticamente" id="70" name="Google Shape;70;p14"/>
            <p:cNvPicPr preferRelativeResize="0"/>
            <p:nvPr/>
          </p:nvPicPr>
          <p:blipFill rotWithShape="1">
            <a:blip r:embed="rId4">
              <a:alphaModFix/>
            </a:blip>
            <a:srcRect b="0" l="0" r="0" t="0"/>
            <a:stretch/>
          </p:blipFill>
          <p:spPr>
            <a:xfrm rot="269211">
              <a:off x="6766293" y="408324"/>
              <a:ext cx="4986590" cy="5873803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71" name="Google Shape;71;p14"/>
            <p:cNvPicPr preferRelativeResize="0"/>
            <p:nvPr/>
          </p:nvPicPr>
          <p:blipFill>
            <a:blip r:embed="rId5">
              <a:alphaModFix/>
            </a:blip>
            <a:stretch>
              <a:fillRect/>
            </a:stretch>
          </p:blipFill>
          <p:spPr>
            <a:xfrm rot="4082464">
              <a:off x="9819500" y="3472800"/>
              <a:ext cx="2409825" cy="2343150"/>
            </a:xfrm>
            <a:prstGeom prst="rect">
              <a:avLst/>
            </a:prstGeom>
            <a:noFill/>
            <a:ln>
              <a:noFill/>
            </a:ln>
          </p:spPr>
        </p:pic>
      </p:grpSp>
      <p:sp>
        <p:nvSpPr>
          <p:cNvPr id="72" name="Google Shape;72;p14"/>
          <p:cNvSpPr txBox="1"/>
          <p:nvPr/>
        </p:nvSpPr>
        <p:spPr>
          <a:xfrm>
            <a:off x="2437450" y="1504075"/>
            <a:ext cx="4342500" cy="884700"/>
          </a:xfrm>
          <a:prstGeom prst="rect">
            <a:avLst/>
          </a:prstGeom>
          <a:noFill/>
          <a:ln>
            <a:noFill/>
          </a:ln>
          <a:effectLst>
            <a:outerShdw rotWithShape="0" algn="bl" dist="19050">
              <a:srgbClr val="274E13"/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6000">
                <a:solidFill>
                  <a:srgbClr val="9FAC8A"/>
                </a:solidFill>
                <a:latin typeface="Great Vibes"/>
                <a:ea typeface="Great Vibes"/>
                <a:cs typeface="Great Vibes"/>
                <a:sym typeface="Great Vibes"/>
              </a:rPr>
              <a:t>Add your images</a:t>
            </a:r>
            <a:endParaRPr sz="6000">
              <a:solidFill>
                <a:srgbClr val="9FAC8A"/>
              </a:solidFill>
              <a:latin typeface="Great Vibes"/>
              <a:ea typeface="Great Vibes"/>
              <a:cs typeface="Great Vibes"/>
              <a:sym typeface="Great Vibes"/>
            </a:endParaRPr>
          </a:p>
        </p:txBody>
      </p:sp>
      <p:sp>
        <p:nvSpPr>
          <p:cNvPr id="73" name="Google Shape;73;p14"/>
          <p:cNvSpPr txBox="1"/>
          <p:nvPr/>
        </p:nvSpPr>
        <p:spPr>
          <a:xfrm>
            <a:off x="3293950" y="2388775"/>
            <a:ext cx="3486000" cy="3240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2200">
                <a:solidFill>
                  <a:srgbClr val="BF9000"/>
                </a:solidFill>
                <a:latin typeface="EB Garamond"/>
                <a:ea typeface="EB Garamond"/>
                <a:cs typeface="EB Garamond"/>
                <a:sym typeface="EB Garamond"/>
              </a:rPr>
              <a:t>Insert image, position and crop it to fit the polaroid.</a:t>
            </a:r>
            <a:endParaRPr sz="2200">
              <a:solidFill>
                <a:srgbClr val="BF9000"/>
              </a:solidFill>
              <a:latin typeface="EB Garamond"/>
              <a:ea typeface="EB Garamond"/>
              <a:cs typeface="EB Garamond"/>
              <a:sym typeface="EB Garamond"/>
            </a:endParaRPr>
          </a:p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200">
              <a:solidFill>
                <a:srgbClr val="BF9000"/>
              </a:solidFill>
              <a:latin typeface="EB Garamond"/>
              <a:ea typeface="EB Garamond"/>
              <a:cs typeface="EB Garamond"/>
              <a:sym typeface="EB Garamond"/>
            </a:endParaRPr>
          </a:p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2200">
                <a:solidFill>
                  <a:srgbClr val="BF9000"/>
                </a:solidFill>
                <a:latin typeface="EB Garamond"/>
                <a:ea typeface="EB Garamond"/>
                <a:cs typeface="EB Garamond"/>
                <a:sym typeface="EB Garamond"/>
              </a:rPr>
              <a:t>Then right click on it, select “order”, and “send to back”</a:t>
            </a:r>
            <a:endParaRPr sz="2200">
              <a:solidFill>
                <a:srgbClr val="BF9000"/>
              </a:solidFill>
              <a:latin typeface="EB Garamond"/>
              <a:ea typeface="EB Garamond"/>
              <a:cs typeface="EB Garamond"/>
              <a:sym typeface="EB Garamond"/>
            </a:endParaRPr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7" name="Shape 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8" name="Google Shape;78;p15"/>
          <p:cNvSpPr txBox="1"/>
          <p:nvPr/>
        </p:nvSpPr>
        <p:spPr>
          <a:xfrm>
            <a:off x="1491950" y="2260375"/>
            <a:ext cx="4444200" cy="3137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2200">
                <a:solidFill>
                  <a:srgbClr val="BF9000"/>
                </a:solidFill>
                <a:latin typeface="EB Garamond"/>
                <a:ea typeface="EB Garamond"/>
                <a:cs typeface="EB Garamond"/>
                <a:sym typeface="EB Garamond"/>
              </a:rPr>
              <a:t>Far far away, behind the word mountains, far from the countries Vokalia and Consonantia, there live the blind texts.</a:t>
            </a:r>
            <a:endParaRPr sz="2200">
              <a:solidFill>
                <a:srgbClr val="BF9000"/>
              </a:solidFill>
              <a:latin typeface="EB Garamond"/>
              <a:ea typeface="EB Garamond"/>
              <a:cs typeface="EB Garamond"/>
              <a:sym typeface="EB Garamon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200">
              <a:solidFill>
                <a:srgbClr val="BF9000"/>
              </a:solidFill>
              <a:latin typeface="EB Garamond"/>
              <a:ea typeface="EB Garamond"/>
              <a:cs typeface="EB Garamond"/>
              <a:sym typeface="EB Garamon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2200">
                <a:solidFill>
                  <a:srgbClr val="BF9000"/>
                </a:solidFill>
                <a:latin typeface="EB Garamond"/>
                <a:ea typeface="EB Garamond"/>
                <a:cs typeface="EB Garamond"/>
                <a:sym typeface="EB Garamond"/>
              </a:rPr>
              <a:t>Separated they live in Bookmarksgrove right at the coast of the Semantics, a large language ocean.</a:t>
            </a:r>
            <a:endParaRPr sz="2200">
              <a:solidFill>
                <a:srgbClr val="BF9000"/>
              </a:solidFill>
              <a:latin typeface="EB Garamond"/>
              <a:ea typeface="EB Garamond"/>
              <a:cs typeface="EB Garamond"/>
              <a:sym typeface="EB Garamond"/>
            </a:endParaRPr>
          </a:p>
        </p:txBody>
      </p:sp>
      <p:sp>
        <p:nvSpPr>
          <p:cNvPr id="79" name="Google Shape;79;p15"/>
          <p:cNvSpPr txBox="1"/>
          <p:nvPr/>
        </p:nvSpPr>
        <p:spPr>
          <a:xfrm>
            <a:off x="6220825" y="2260375"/>
            <a:ext cx="4444200" cy="3137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2200">
                <a:solidFill>
                  <a:srgbClr val="BF9000"/>
                </a:solidFill>
                <a:latin typeface="EB Garamond"/>
                <a:ea typeface="EB Garamond"/>
                <a:cs typeface="EB Garamond"/>
                <a:sym typeface="EB Garamond"/>
              </a:rPr>
              <a:t>Far far away, behind the word mountains, far from the countries Vokalia and Consonantia, there live the blind texts.</a:t>
            </a:r>
            <a:endParaRPr sz="2200">
              <a:solidFill>
                <a:srgbClr val="BF9000"/>
              </a:solidFill>
              <a:latin typeface="EB Garamond"/>
              <a:ea typeface="EB Garamond"/>
              <a:cs typeface="EB Garamond"/>
              <a:sym typeface="EB Garamon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200">
              <a:solidFill>
                <a:srgbClr val="BF9000"/>
              </a:solidFill>
              <a:latin typeface="EB Garamond"/>
              <a:ea typeface="EB Garamond"/>
              <a:cs typeface="EB Garamond"/>
              <a:sym typeface="EB Garamond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2200">
                <a:solidFill>
                  <a:srgbClr val="BF9000"/>
                </a:solidFill>
                <a:latin typeface="EB Garamond"/>
                <a:ea typeface="EB Garamond"/>
                <a:cs typeface="EB Garamond"/>
                <a:sym typeface="EB Garamond"/>
              </a:rPr>
              <a:t>Separated they live in Bookmarksgrove right at the coast of the Semantics, a large language ocean.</a:t>
            </a:r>
            <a:endParaRPr sz="2200">
              <a:solidFill>
                <a:srgbClr val="BF9000"/>
              </a:solidFill>
              <a:latin typeface="EB Garamond"/>
              <a:ea typeface="EB Garamond"/>
              <a:cs typeface="EB Garamond"/>
              <a:sym typeface="EB Garamond"/>
            </a:endParaRPr>
          </a:p>
        </p:txBody>
      </p:sp>
      <p:sp>
        <p:nvSpPr>
          <p:cNvPr id="80" name="Google Shape;80;p15"/>
          <p:cNvSpPr txBox="1"/>
          <p:nvPr/>
        </p:nvSpPr>
        <p:spPr>
          <a:xfrm>
            <a:off x="3531600" y="1213825"/>
            <a:ext cx="5128800" cy="862200"/>
          </a:xfrm>
          <a:prstGeom prst="rect">
            <a:avLst/>
          </a:prstGeom>
          <a:noFill/>
          <a:ln>
            <a:noFill/>
          </a:ln>
          <a:effectLst>
            <a:outerShdw rotWithShape="0" algn="bl" dist="19050">
              <a:srgbClr val="7F6000"/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6000">
                <a:solidFill>
                  <a:srgbClr val="BF9000"/>
                </a:solidFill>
                <a:latin typeface="Great Vibes"/>
                <a:ea typeface="Great Vibes"/>
                <a:cs typeface="Great Vibes"/>
                <a:sym typeface="Great Vibes"/>
              </a:rPr>
              <a:t>Add your title here</a:t>
            </a:r>
            <a:endParaRPr sz="6000">
              <a:solidFill>
                <a:srgbClr val="BF9000"/>
              </a:solidFill>
              <a:latin typeface="Great Vibes"/>
              <a:ea typeface="Great Vibes"/>
              <a:cs typeface="Great Vibes"/>
              <a:sym typeface="Great Vibes"/>
            </a:endParaRPr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4" name="Shape 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5" name="Google Shape;85;p16"/>
          <p:cNvSpPr txBox="1"/>
          <p:nvPr/>
        </p:nvSpPr>
        <p:spPr>
          <a:xfrm>
            <a:off x="2379800" y="1239000"/>
            <a:ext cx="7421700" cy="4227600"/>
          </a:xfrm>
          <a:prstGeom prst="rect">
            <a:avLst/>
          </a:prstGeom>
          <a:noFill/>
          <a:ln>
            <a:noFill/>
          </a:ln>
          <a:effectLst>
            <a:outerShdw rotWithShape="0" algn="bl" dist="19050">
              <a:srgbClr val="274E13"/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9600">
                <a:solidFill>
                  <a:srgbClr val="9FAC8A"/>
                </a:solidFill>
                <a:latin typeface="Great Vibes"/>
                <a:ea typeface="Great Vibes"/>
                <a:cs typeface="Great Vibes"/>
                <a:sym typeface="Great Vibes"/>
              </a:rPr>
              <a:t>Add Your Big Title Here</a:t>
            </a:r>
            <a:endParaRPr sz="9600">
              <a:solidFill>
                <a:srgbClr val="9FAC8A"/>
              </a:solidFill>
              <a:latin typeface="Great Vibes"/>
              <a:ea typeface="Great Vibes"/>
              <a:cs typeface="Great Vibes"/>
              <a:sym typeface="Great Vibes"/>
            </a:endParaRPr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9" name="Shape 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0" name="Google Shape;90;p17"/>
          <p:cNvSpPr txBox="1"/>
          <p:nvPr/>
        </p:nvSpPr>
        <p:spPr>
          <a:xfrm>
            <a:off x="69050" y="0"/>
            <a:ext cx="8506800" cy="862200"/>
          </a:xfrm>
          <a:prstGeom prst="rect">
            <a:avLst/>
          </a:prstGeom>
          <a:noFill/>
          <a:ln>
            <a:noFill/>
          </a:ln>
          <a:effectLst>
            <a:outerShdw rotWithShape="0" algn="bl" dist="19050">
              <a:srgbClr val="274E13"/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4800">
                <a:solidFill>
                  <a:srgbClr val="9FAC8A"/>
                </a:solidFill>
                <a:latin typeface="Great Vibes"/>
                <a:ea typeface="Great Vibes"/>
                <a:cs typeface="Great Vibes"/>
                <a:sym typeface="Great Vibes"/>
              </a:rPr>
              <a:t>Add your images as backgrounds</a:t>
            </a:r>
            <a:endParaRPr sz="4800">
              <a:solidFill>
                <a:srgbClr val="BF9000"/>
              </a:solidFill>
              <a:latin typeface="Great Vibes"/>
              <a:ea typeface="Great Vibes"/>
              <a:cs typeface="Great Vibes"/>
              <a:sym typeface="Great Vibes"/>
            </a:endParaRPr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94" name="Shape 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5" name="Google Shape;95;p18"/>
          <p:cNvPicPr preferRelativeResize="0"/>
          <p:nvPr/>
        </p:nvPicPr>
        <p:blipFill rotWithShape="1">
          <a:blip r:embed="rId3">
            <a:alphaModFix/>
          </a:blip>
          <a:srcRect b="2339" l="0" r="0" t="22188"/>
          <a:stretch/>
        </p:blipFill>
        <p:spPr>
          <a:xfrm>
            <a:off x="2023750" y="937625"/>
            <a:ext cx="4129275" cy="4674676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monitor, marco de fotos, sentado, foto&#10;&#10;Descripción generada automáticamente" id="96" name="Google Shape;96;p18"/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 rot="8414">
            <a:off x="1595093" y="492099"/>
            <a:ext cx="4986590" cy="5873803"/>
          </a:xfrm>
          <a:prstGeom prst="rect">
            <a:avLst/>
          </a:prstGeom>
          <a:noFill/>
          <a:ln>
            <a:noFill/>
          </a:ln>
        </p:spPr>
      </p:pic>
      <p:sp>
        <p:nvSpPr>
          <p:cNvPr id="97" name="Google Shape;97;p18"/>
          <p:cNvSpPr txBox="1"/>
          <p:nvPr/>
        </p:nvSpPr>
        <p:spPr>
          <a:xfrm>
            <a:off x="6847925" y="3648375"/>
            <a:ext cx="3315900" cy="1374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2200">
                <a:solidFill>
                  <a:srgbClr val="BF9000"/>
                </a:solidFill>
                <a:latin typeface="EB Garamond"/>
                <a:ea typeface="EB Garamond"/>
                <a:cs typeface="EB Garamond"/>
                <a:sym typeface="EB Garamond"/>
              </a:rPr>
              <a:t>Just duplicate the slides to reuse the layouts that you like the most.</a:t>
            </a:r>
            <a:endParaRPr sz="2200">
              <a:solidFill>
                <a:srgbClr val="BF9000"/>
              </a:solidFill>
              <a:latin typeface="EB Garamond"/>
              <a:ea typeface="EB Garamond"/>
              <a:cs typeface="EB Garamond"/>
              <a:sym typeface="EB Garamond"/>
            </a:endParaRPr>
          </a:p>
        </p:txBody>
      </p:sp>
      <p:sp>
        <p:nvSpPr>
          <p:cNvPr id="98" name="Google Shape;98;p18"/>
          <p:cNvSpPr txBox="1"/>
          <p:nvPr/>
        </p:nvSpPr>
        <p:spPr>
          <a:xfrm>
            <a:off x="6847925" y="1603025"/>
            <a:ext cx="3315900" cy="1221000"/>
          </a:xfrm>
          <a:prstGeom prst="rect">
            <a:avLst/>
          </a:prstGeom>
          <a:noFill/>
          <a:ln>
            <a:noFill/>
          </a:ln>
          <a:effectLst>
            <a:outerShdw rotWithShape="0" algn="bl" dist="19050">
              <a:srgbClr val="7F6000"/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6000">
                <a:solidFill>
                  <a:srgbClr val="BF9000"/>
                </a:solidFill>
                <a:latin typeface="Great Vibes"/>
                <a:ea typeface="Great Vibes"/>
                <a:cs typeface="Great Vibes"/>
                <a:sym typeface="Great Vibes"/>
              </a:rPr>
              <a:t>Add your title here</a:t>
            </a:r>
            <a:endParaRPr sz="6000">
              <a:solidFill>
                <a:srgbClr val="BF9000"/>
              </a:solidFill>
              <a:latin typeface="Great Vibes"/>
              <a:ea typeface="Great Vibes"/>
              <a:cs typeface="Great Vibes"/>
              <a:sym typeface="Great Vibes"/>
            </a:endParaRPr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2" name="Shape 1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3" name="Google Shape;103;p19"/>
          <p:cNvSpPr txBox="1"/>
          <p:nvPr/>
        </p:nvSpPr>
        <p:spPr>
          <a:xfrm>
            <a:off x="2453925" y="2264700"/>
            <a:ext cx="2243400" cy="3137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2200">
                <a:solidFill>
                  <a:srgbClr val="BF9000"/>
                </a:solidFill>
                <a:latin typeface="EB Garamond"/>
                <a:ea typeface="EB Garamond"/>
                <a:cs typeface="EB Garamond"/>
                <a:sym typeface="EB Garamond"/>
              </a:rPr>
              <a:t>Far far away, behind the word mountains, far from the countries Vokalia and Consonantia, there live the blind texts.</a:t>
            </a:r>
            <a:endParaRPr sz="2200">
              <a:solidFill>
                <a:srgbClr val="BF9000"/>
              </a:solidFill>
              <a:latin typeface="EB Garamond"/>
              <a:ea typeface="EB Garamond"/>
              <a:cs typeface="EB Garamond"/>
              <a:sym typeface="EB Garamond"/>
            </a:endParaRPr>
          </a:p>
        </p:txBody>
      </p:sp>
      <p:sp>
        <p:nvSpPr>
          <p:cNvPr id="104" name="Google Shape;104;p19"/>
          <p:cNvSpPr txBox="1"/>
          <p:nvPr/>
        </p:nvSpPr>
        <p:spPr>
          <a:xfrm>
            <a:off x="4968152" y="2264700"/>
            <a:ext cx="2243400" cy="3137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2200">
                <a:solidFill>
                  <a:srgbClr val="BF9000"/>
                </a:solidFill>
                <a:latin typeface="EB Garamond"/>
                <a:ea typeface="EB Garamond"/>
                <a:cs typeface="EB Garamond"/>
                <a:sym typeface="EB Garamond"/>
              </a:rPr>
              <a:t>Far far away, behind the word mountains, far from the countries Vokalia and Consonantia, there live the blind texts.</a:t>
            </a:r>
            <a:endParaRPr sz="2200">
              <a:solidFill>
                <a:srgbClr val="BF9000"/>
              </a:solidFill>
              <a:latin typeface="EB Garamond"/>
              <a:ea typeface="EB Garamond"/>
              <a:cs typeface="EB Garamond"/>
              <a:sym typeface="EB Garamond"/>
            </a:endParaRPr>
          </a:p>
        </p:txBody>
      </p:sp>
      <p:sp>
        <p:nvSpPr>
          <p:cNvPr id="105" name="Google Shape;105;p19"/>
          <p:cNvSpPr txBox="1"/>
          <p:nvPr/>
        </p:nvSpPr>
        <p:spPr>
          <a:xfrm>
            <a:off x="7482378" y="2264700"/>
            <a:ext cx="2243400" cy="3137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2200">
                <a:solidFill>
                  <a:srgbClr val="BF9000"/>
                </a:solidFill>
                <a:latin typeface="EB Garamond"/>
                <a:ea typeface="EB Garamond"/>
                <a:cs typeface="EB Garamond"/>
                <a:sym typeface="EB Garamond"/>
              </a:rPr>
              <a:t>Far far away, behind the word mountains, far from the countries Vokalia and Consonantia, there live the blind texts.</a:t>
            </a:r>
            <a:endParaRPr sz="2200">
              <a:solidFill>
                <a:srgbClr val="BF9000"/>
              </a:solidFill>
              <a:latin typeface="EB Garamond"/>
              <a:ea typeface="EB Garamond"/>
              <a:cs typeface="EB Garamond"/>
              <a:sym typeface="EB Garamond"/>
            </a:endParaRPr>
          </a:p>
        </p:txBody>
      </p:sp>
      <p:sp>
        <p:nvSpPr>
          <p:cNvPr id="106" name="Google Shape;106;p19"/>
          <p:cNvSpPr txBox="1"/>
          <p:nvPr/>
        </p:nvSpPr>
        <p:spPr>
          <a:xfrm>
            <a:off x="686100" y="688625"/>
            <a:ext cx="5073000" cy="993000"/>
          </a:xfrm>
          <a:prstGeom prst="rect">
            <a:avLst/>
          </a:prstGeom>
          <a:noFill/>
          <a:ln>
            <a:noFill/>
          </a:ln>
          <a:effectLst>
            <a:outerShdw rotWithShape="0" algn="bl" dist="19050">
              <a:srgbClr val="7F6000"/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6000">
                <a:solidFill>
                  <a:srgbClr val="BF9000"/>
                </a:solidFill>
                <a:latin typeface="Great Vibes"/>
                <a:ea typeface="Great Vibes"/>
                <a:cs typeface="Great Vibes"/>
                <a:sym typeface="Great Vibes"/>
              </a:rPr>
              <a:t>Add your title here</a:t>
            </a:r>
            <a:endParaRPr sz="6000">
              <a:solidFill>
                <a:srgbClr val="BF9000"/>
              </a:solidFill>
              <a:latin typeface="Great Vibes"/>
              <a:ea typeface="Great Vibes"/>
              <a:cs typeface="Great Vibes"/>
              <a:sym typeface="Great Vibes"/>
            </a:endParaRPr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10" name="Shape 1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1" name="Google Shape;111;p20"/>
          <p:cNvSpPr txBox="1"/>
          <p:nvPr/>
        </p:nvSpPr>
        <p:spPr>
          <a:xfrm>
            <a:off x="3303000" y="2585425"/>
            <a:ext cx="5128800" cy="925800"/>
          </a:xfrm>
          <a:prstGeom prst="rect">
            <a:avLst/>
          </a:prstGeom>
          <a:noFill/>
          <a:ln>
            <a:noFill/>
          </a:ln>
          <a:effectLst>
            <a:outerShdw rotWithShape="0" algn="bl" dist="19050">
              <a:srgbClr val="274E13"/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9600">
                <a:solidFill>
                  <a:srgbClr val="9FAC8A"/>
                </a:solidFill>
                <a:latin typeface="Great Vibes"/>
                <a:ea typeface="Great Vibes"/>
                <a:cs typeface="Great Vibes"/>
                <a:sym typeface="Great Vibes"/>
              </a:rPr>
              <a:t>Thank you</a:t>
            </a:r>
            <a:endParaRPr sz="9600">
              <a:solidFill>
                <a:srgbClr val="9FAC8A"/>
              </a:solidFill>
              <a:latin typeface="Great Vibes"/>
              <a:ea typeface="Great Vibes"/>
              <a:cs typeface="Great Vibes"/>
              <a:sym typeface="Great Vibes"/>
            </a:endParaRPr>
          </a:p>
        </p:txBody>
      </p:sp>
      <p:sp>
        <p:nvSpPr>
          <p:cNvPr id="112" name="Google Shape;112;p20"/>
          <p:cNvSpPr txBox="1"/>
          <p:nvPr/>
        </p:nvSpPr>
        <p:spPr>
          <a:xfrm>
            <a:off x="3767875" y="3850200"/>
            <a:ext cx="4241100" cy="545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600">
                <a:solidFill>
                  <a:srgbClr val="BF9000"/>
                </a:solidFill>
                <a:latin typeface="EB Garamond"/>
                <a:ea typeface="EB Garamond"/>
                <a:cs typeface="EB Garamond"/>
                <a:sym typeface="EB Garamond"/>
              </a:rPr>
              <a:t>Fonts used: EB Garamond and </a:t>
            </a:r>
            <a:r>
              <a:rPr lang="es-ES" sz="1600">
                <a:solidFill>
                  <a:srgbClr val="BF9000"/>
                </a:solidFill>
                <a:latin typeface="Great Vibes"/>
                <a:ea typeface="Great Vibes"/>
                <a:cs typeface="Great Vibes"/>
                <a:sym typeface="Great Vibes"/>
              </a:rPr>
              <a:t>Great Vibes</a:t>
            </a:r>
            <a:endParaRPr sz="1600">
              <a:solidFill>
                <a:srgbClr val="BF9000"/>
              </a:solidFill>
              <a:latin typeface="Great Vibes"/>
              <a:ea typeface="Great Vibes"/>
              <a:cs typeface="Great Vibes"/>
              <a:sym typeface="Great Vibes"/>
            </a:endParaRPr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16" name="Shape 1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7" name="Google Shape;117;p21"/>
          <p:cNvSpPr txBox="1"/>
          <p:nvPr/>
        </p:nvSpPr>
        <p:spPr>
          <a:xfrm>
            <a:off x="549050" y="1833350"/>
            <a:ext cx="6631800" cy="2187900"/>
          </a:xfrm>
          <a:prstGeom prst="rect">
            <a:avLst/>
          </a:prstGeom>
          <a:noFill/>
          <a:ln>
            <a:noFill/>
          </a:ln>
          <a:effectLst>
            <a:outerShdw rotWithShape="0" algn="bl" dist="19050">
              <a:srgbClr val="274E13"/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6000">
                <a:solidFill>
                  <a:srgbClr val="9FAC8A"/>
                </a:solidFill>
                <a:latin typeface="Great Vibes"/>
                <a:ea typeface="Great Vibes"/>
                <a:cs typeface="Great Vibes"/>
                <a:sym typeface="Great Vibes"/>
              </a:rPr>
              <a:t>Presentation Theme: </a:t>
            </a:r>
            <a:r>
              <a:rPr lang="es-ES" sz="6000">
                <a:solidFill>
                  <a:srgbClr val="9FAC8A"/>
                </a:solidFill>
                <a:uFill>
                  <a:noFill/>
                </a:uFill>
                <a:latin typeface="Great Vibes"/>
                <a:ea typeface="Great Vibes"/>
                <a:cs typeface="Great Vibes"/>
                <a:sym typeface="Great Vibes"/>
                <a:hlinkClick r:id="rId3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SlidesMania</a:t>
            </a:r>
            <a:endParaRPr sz="6000">
              <a:solidFill>
                <a:srgbClr val="9FAC8A"/>
              </a:solidFill>
              <a:latin typeface="Great Vibes"/>
              <a:ea typeface="Great Vibes"/>
              <a:cs typeface="Great Vibes"/>
              <a:sym typeface="Great Vibes"/>
            </a:endParaRPr>
          </a:p>
        </p:txBody>
      </p:sp>
      <p:sp>
        <p:nvSpPr>
          <p:cNvPr id="118" name="Google Shape;118;p21"/>
          <p:cNvSpPr txBox="1"/>
          <p:nvPr/>
        </p:nvSpPr>
        <p:spPr>
          <a:xfrm>
            <a:off x="549050" y="4021250"/>
            <a:ext cx="6271800" cy="1040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2400">
                <a:solidFill>
                  <a:srgbClr val="BF9000"/>
                </a:solidFill>
                <a:latin typeface="EB Garamond"/>
                <a:ea typeface="EB Garamond"/>
                <a:cs typeface="EB Garamond"/>
                <a:sym typeface="EB Garamond"/>
              </a:rPr>
              <a:t>Images: Unsplash, Fuzzimo and Vippng</a:t>
            </a:r>
            <a:endParaRPr sz="2400">
              <a:solidFill>
                <a:srgbClr val="BF9000"/>
              </a:solidFill>
              <a:latin typeface="EB Garamond"/>
              <a:ea typeface="EB Garamond"/>
              <a:cs typeface="EB Garamond"/>
              <a:sym typeface="EB Garamond"/>
            </a:endParaRPr>
          </a:p>
        </p:txBody>
      </p:sp>
      <p:sp>
        <p:nvSpPr>
          <p:cNvPr id="119" name="Google Shape;119;p21"/>
          <p:cNvSpPr txBox="1"/>
          <p:nvPr/>
        </p:nvSpPr>
        <p:spPr>
          <a:xfrm>
            <a:off x="549050" y="4579250"/>
            <a:ext cx="7198800" cy="545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>
                <a:solidFill>
                  <a:srgbClr val="BF9000"/>
                </a:solidFill>
                <a:latin typeface="EB Garamond"/>
                <a:ea typeface="EB Garamond"/>
                <a:cs typeface="EB Garamond"/>
                <a:sym typeface="EB Garamond"/>
              </a:rPr>
              <a:t>Please keep this slide or mention us and the the other resources used on the footer of a slide.</a:t>
            </a:r>
            <a:endParaRPr>
              <a:solidFill>
                <a:srgbClr val="BF9000"/>
              </a:solidFill>
              <a:latin typeface="EB Garamond"/>
              <a:ea typeface="EB Garamond"/>
              <a:cs typeface="EB Garamond"/>
              <a:sym typeface="EB Garamond"/>
            </a:endParaRPr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23" name="Shape 123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0123_Sarah_Template_SlidesMania">
  <a:themeElements>
    <a:clrScheme name="Verde amarillo">
      <a:dk1>
        <a:srgbClr val="000000"/>
      </a:dk1>
      <a:lt1>
        <a:srgbClr val="FFFFFF"/>
      </a:lt1>
      <a:dk2>
        <a:srgbClr val="455F51"/>
      </a:dk2>
      <a:lt2>
        <a:srgbClr val="E2DFCC"/>
      </a:lt2>
      <a:accent1>
        <a:srgbClr val="99CB38"/>
      </a:accent1>
      <a:accent2>
        <a:srgbClr val="63A537"/>
      </a:accent2>
      <a:accent3>
        <a:srgbClr val="37A76F"/>
      </a:accent3>
      <a:accent4>
        <a:srgbClr val="44C1A3"/>
      </a:accent4>
      <a:accent5>
        <a:srgbClr val="4EB3CF"/>
      </a:accent5>
      <a:accent6>
        <a:srgbClr val="51C3F9"/>
      </a:accent6>
      <a:hlink>
        <a:srgbClr val="EE7B08"/>
      </a:hlink>
      <a:folHlink>
        <a:srgbClr val="977B2D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