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7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937F4DE8-B811-4BCF-BD77-A93B2C3A0747}">
  <a:tblStyle styleId="{937F4DE8-B811-4BCF-BD77-A93B2C3A0747}" styleName="Table_0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/>
    </a:lastCol>
    <a:firstCol>
      <a:tcTxStyle b="on" i="off"/>
    </a:firstCol>
    <a:lastRow>
      <a:tcTxStyle b="on" i="off"/>
      <a:tcStyle>
        <a:tcBdr>
          <a:top>
            <a:ln cap="flat" cmpd="sng" w="254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rgbClr val="E8ECF4"/>
          </a:solidFill>
        </a:fill>
      </a:tcStyle>
    </a:lastRow>
    <a:seCell>
      <a:tcTxStyle/>
    </a:seCell>
    <a:swCell>
      <a:tcTxStyle/>
    </a:swCell>
    <a:firstRow>
      <a:tcTxStyle b="on" i="off"/>
      <a:tcStyle>
        <a:fill>
          <a:solidFill>
            <a:srgbClr val="E8ECF4"/>
          </a:solidFill>
        </a:fill>
      </a:tcStyle>
    </a:firstRow>
    <a:neCell>
      <a:tcTxStyle/>
    </a:neCell>
    <a:nwCell>
      <a:tcTxStyle/>
    </a:nwCell>
  </a:tblStyle>
  <a:tblStyle styleId="{0F593A96-FF90-4CC2-8410-87000A757A19}" styleName="Table_1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g1c512a8944_2_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g1c512a8944_2_9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g1c512a8944_2_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g1c512a8944_2_10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1c512a8944_2_1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g1c512a8944_2_11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g1c512a8944_2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g1c512a8944_2_14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1c512a8944_2_1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g1c512a8944_2_15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1c512a8944_2_1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g1c512a8944_2_16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g1c512a8944_2_1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g1c512a8944_2_18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g1c512a8944_2_2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" name="Google Shape;219;g1c512a8944_2_21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g1c512a8944_2_2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g1c512a8944_2_24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g1c512a8944_2_2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g1c512a8944_2_27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g1c512a8944_2_2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g1c512a8944_2_27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g1c512a8944_2_3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g1c512a8944_2_36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g1c512a8944_2_3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" name="Google Shape;382;g1c512a8944_2_37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g1c512a8944_2_3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g1c512a8944_2_39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2" name="Shape 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3" name="Google Shape;433;g1c512a8944_2_4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" name="Google Shape;434;g1c512a8944_2_42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g1c512a8944_2_4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8" name="Google Shape;458;g1c512a8944_2_44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3" name="Shape 4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4" name="Google Shape;484;g1c512a8944_2_4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g1c512a8944_2_47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0" name="Shape 4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1" name="Google Shape;491;g1c512a8944_2_4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g1c512a8944_2_47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5" name="Shape 5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6" name="Google Shape;506;g1c512a8944_2_4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7" name="Google Shape;507;g1c512a8944_2_49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2" name="Shape 5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3" name="Google Shape;533;g1c512a8944_2_5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" name="Google Shape;534;g1c512a8944_2_51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2" name="Shape 5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3" name="Google Shape;543;g1c512a8944_2_5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" name="Google Shape;544;g1c512a8944_2_52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2" name="Shape 5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3" name="Google Shape;583;g1c512a8944_2_5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g1c512a8944_2_56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9" name="Shape 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0" name="Google Shape;600;g1c512a8944_2_5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1" name="Google Shape;601;g1c512a8944_2_57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3" name="Shape 6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4" name="Google Shape;624;g1c512a8944_2_6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" name="Google Shape;625;g1c512a8944_2_60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6" name="Shape 6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7" name="Google Shape;637;g1c512a8944_2_6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g1c512a8944_2_6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g1c512a8944_2_6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" name="Google Shape;665;g1c512a8944_2_64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6" name="Shape 7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7" name="Google Shape;707;g1c512a8944_2_6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8" name="Google Shape;708;g1c512a8944_2_68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8" name="Shape 7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9" name="Google Shape;729;g1c512a8944_2_7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0" name="Google Shape;730;g1c512a8944_2_70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6" name="Shape 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7" name="Google Shape;767;g1c512a8944_2_7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8" name="Google Shape;768;g1c512a8944_2_74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9" name="Shape 7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0" name="Google Shape;780;g1c512a8944_2_7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1" name="Google Shape;781;g1c512a8944_2_75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4" name="Shape 7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5" name="Google Shape;795;g1c512a8944_2_7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g1c512a8944_2_76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6" name="Shape 8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7" name="Google Shape;807;g1c512a8944_2_7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8" name="Google Shape;808;g1c512a8944_2_77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2" name="Shape 8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3" name="Google Shape;813;g1c512a8944_2_7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4" name="Google Shape;814;g1c512a8944_2_78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3" name="Shape 8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4" name="Google Shape;824;g1c512a8944_2_7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g1c512a8944_2_79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5" name="Shape 8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6" name="Google Shape;886;g1c512a8944_2_8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g1c512a8944_2_85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0" name="Shape 9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1" name="Google Shape;941;g1c512a8944_2_9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2" name="Google Shape;942;g1c512a8944_2_90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6" name="Shape 9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7" name="Google Shape;997;g1c512a8944_2_9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8" name="Google Shape;998;g1c512a8944_2_96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Relationship Id="rId3" Type="http://schemas.openxmlformats.org/officeDocument/2006/relationships/image" Target="../media/image6.pn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 txBox="1"/>
          <p:nvPr>
            <p:ph type="title"/>
          </p:nvPr>
        </p:nvSpPr>
        <p:spPr>
          <a:xfrm>
            <a:off x="4772650" y="3189650"/>
            <a:ext cx="4278300" cy="101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027696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9pPr>
          </a:lstStyle>
          <a:p/>
        </p:txBody>
      </p:sp>
      <p:sp>
        <p:nvSpPr>
          <p:cNvPr id="8" name="Google Shape;8;p2"/>
          <p:cNvSpPr txBox="1"/>
          <p:nvPr>
            <p:ph idx="1" type="subTitle"/>
          </p:nvPr>
        </p:nvSpPr>
        <p:spPr>
          <a:xfrm>
            <a:off x="4743975" y="4278900"/>
            <a:ext cx="4314000" cy="47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027696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solidFill>
          <a:srgbClr val="4BACC6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3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1" name="Google Shape;11;p3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 1">
  <p:cSld name="3_Basic Layout_1">
    <p:bg>
      <p:bgPr>
        <a:solidFill>
          <a:srgbClr val="4BACC6"/>
        </a:soli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6"/>
          <p:cNvSpPr/>
          <p:nvPr/>
        </p:nvSpPr>
        <p:spPr>
          <a:xfrm>
            <a:off x="4355976" y="2067694"/>
            <a:ext cx="4788024" cy="1152128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7"/>
          <p:cNvSpPr/>
          <p:nvPr/>
        </p:nvSpPr>
        <p:spPr>
          <a:xfrm>
            <a:off x="3563888" y="0"/>
            <a:ext cx="5580112" cy="5143500"/>
          </a:xfrm>
          <a:prstGeom prst="rect">
            <a:avLst/>
          </a:prstGeom>
          <a:solidFill>
            <a:srgbClr val="4BACC6">
              <a:alpha val="66666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Basic Layout">
  <p:cSld name="5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8"/>
          <p:cNvSpPr/>
          <p:nvPr/>
        </p:nvSpPr>
        <p:spPr>
          <a:xfrm>
            <a:off x="0" y="0"/>
            <a:ext cx="9144000" cy="1131590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" name="Google Shape;20;p8"/>
          <p:cNvSpPr/>
          <p:nvPr>
            <p:ph idx="2" type="pic"/>
          </p:nvPr>
        </p:nvSpPr>
        <p:spPr>
          <a:xfrm>
            <a:off x="2665735" y="1400779"/>
            <a:ext cx="1620000" cy="1728000"/>
          </a:xfrm>
          <a:prstGeom prst="roundRect">
            <a:avLst>
              <a:gd fmla="val 16667" name="adj"/>
            </a:avLst>
          </a:prstGeom>
          <a:solidFill>
            <a:srgbClr val="D8D8D8"/>
          </a:solidFill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1" name="Google Shape;21;p8"/>
          <p:cNvSpPr/>
          <p:nvPr>
            <p:ph idx="3" type="pic"/>
          </p:nvPr>
        </p:nvSpPr>
        <p:spPr>
          <a:xfrm>
            <a:off x="4812316" y="1400779"/>
            <a:ext cx="1620000" cy="1728000"/>
          </a:xfrm>
          <a:prstGeom prst="roundRect">
            <a:avLst>
              <a:gd fmla="val 16667" name="adj"/>
            </a:avLst>
          </a:prstGeom>
          <a:solidFill>
            <a:srgbClr val="D8D8D8"/>
          </a:solidFill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2" name="Google Shape;22;p8"/>
          <p:cNvSpPr/>
          <p:nvPr>
            <p:ph idx="4" type="pic"/>
          </p:nvPr>
        </p:nvSpPr>
        <p:spPr>
          <a:xfrm>
            <a:off x="519154" y="3075880"/>
            <a:ext cx="1620000" cy="1728000"/>
          </a:xfrm>
          <a:prstGeom prst="roundRect">
            <a:avLst>
              <a:gd fmla="val 16667" name="adj"/>
            </a:avLst>
          </a:prstGeom>
          <a:solidFill>
            <a:srgbClr val="D8D8D8"/>
          </a:solidFill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3" name="Google Shape;23;p8"/>
          <p:cNvSpPr/>
          <p:nvPr>
            <p:ph idx="5" type="pic"/>
          </p:nvPr>
        </p:nvSpPr>
        <p:spPr>
          <a:xfrm>
            <a:off x="6958897" y="3075880"/>
            <a:ext cx="1620000" cy="1728000"/>
          </a:xfrm>
          <a:prstGeom prst="roundRect">
            <a:avLst>
              <a:gd fmla="val 16667" name="adj"/>
            </a:avLst>
          </a:prstGeom>
          <a:solidFill>
            <a:srgbClr val="D8D8D8"/>
          </a:solidFill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4" name="Google Shape;24;p8"/>
          <p:cNvSpPr/>
          <p:nvPr/>
        </p:nvSpPr>
        <p:spPr>
          <a:xfrm>
            <a:off x="519154" y="1529144"/>
            <a:ext cx="1964614" cy="1471270"/>
          </a:xfrm>
          <a:prstGeom prst="rect">
            <a:avLst/>
          </a:prstGeom>
          <a:noFill/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" name="Google Shape;25;p8"/>
          <p:cNvSpPr/>
          <p:nvPr/>
        </p:nvSpPr>
        <p:spPr>
          <a:xfrm>
            <a:off x="6588224" y="1528537"/>
            <a:ext cx="1964614" cy="1471270"/>
          </a:xfrm>
          <a:prstGeom prst="rect">
            <a:avLst/>
          </a:prstGeom>
          <a:noFill/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" name="Google Shape;26;p8"/>
          <p:cNvSpPr/>
          <p:nvPr/>
        </p:nvSpPr>
        <p:spPr>
          <a:xfrm>
            <a:off x="2321121" y="3204245"/>
            <a:ext cx="1964614" cy="1471270"/>
          </a:xfrm>
          <a:prstGeom prst="rect">
            <a:avLst/>
          </a:prstGeom>
          <a:noFill/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" name="Google Shape;27;p8"/>
          <p:cNvSpPr/>
          <p:nvPr/>
        </p:nvSpPr>
        <p:spPr>
          <a:xfrm>
            <a:off x="4812316" y="3204245"/>
            <a:ext cx="1964614" cy="1471270"/>
          </a:xfrm>
          <a:prstGeom prst="rect">
            <a:avLst/>
          </a:prstGeom>
          <a:noFill/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" name="Google Shape;28;p8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29" name="Google Shape;29;p8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Images and Contents Layout">
  <p:cSld name="3_Images and Contents Layout">
    <p:bg>
      <p:bgPr>
        <a:solidFill>
          <a:srgbClr val="4BACC6"/>
        </a:solidFill>
      </p:bgPr>
    </p:bg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9"/>
          <p:cNvSpPr/>
          <p:nvPr>
            <p:ph idx="2" type="pic"/>
          </p:nvPr>
        </p:nvSpPr>
        <p:spPr>
          <a:xfrm>
            <a:off x="323528" y="267494"/>
            <a:ext cx="5328592" cy="288032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and Contents Layout">
  <p:cSld name="4_Images and Contents Layout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10"/>
          <p:cNvSpPr/>
          <p:nvPr>
            <p:ph idx="2" type="pic"/>
          </p:nvPr>
        </p:nvSpPr>
        <p:spPr>
          <a:xfrm>
            <a:off x="0" y="-6391"/>
            <a:ext cx="2987824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4" name="Google Shape;34;p10"/>
          <p:cNvSpPr/>
          <p:nvPr>
            <p:ph idx="3" type="pic"/>
          </p:nvPr>
        </p:nvSpPr>
        <p:spPr>
          <a:xfrm>
            <a:off x="3078088" y="0"/>
            <a:ext cx="2987824" cy="177966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5" name="Google Shape;35;p10"/>
          <p:cNvSpPr/>
          <p:nvPr>
            <p:ph idx="4" type="pic"/>
          </p:nvPr>
        </p:nvSpPr>
        <p:spPr>
          <a:xfrm>
            <a:off x="6156176" y="0"/>
            <a:ext cx="2987824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6" name="Google Shape;36;p10"/>
          <p:cNvSpPr/>
          <p:nvPr/>
        </p:nvSpPr>
        <p:spPr>
          <a:xfrm>
            <a:off x="3077912" y="1845279"/>
            <a:ext cx="2988000" cy="3291830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s and Contents Layout">
  <p:cSld name="Images and Contents Layout">
    <p:bg>
      <p:bgPr>
        <a:solidFill>
          <a:srgbClr val="4BACC6"/>
        </a:solidFill>
      </p:bgPr>
    </p:bg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11"/>
          <p:cNvSpPr/>
          <p:nvPr>
            <p:ph idx="2" type="pic"/>
          </p:nvPr>
        </p:nvSpPr>
        <p:spPr>
          <a:xfrm>
            <a:off x="241112" y="220184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9" name="Google Shape;39;p11"/>
          <p:cNvSpPr/>
          <p:nvPr>
            <p:ph idx="3" type="pic"/>
          </p:nvPr>
        </p:nvSpPr>
        <p:spPr>
          <a:xfrm>
            <a:off x="241112" y="1800221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0" name="Google Shape;40;p11"/>
          <p:cNvSpPr/>
          <p:nvPr>
            <p:ph idx="4" type="pic"/>
          </p:nvPr>
        </p:nvSpPr>
        <p:spPr>
          <a:xfrm>
            <a:off x="238842" y="3380258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1" name="Google Shape;41;p11"/>
          <p:cNvSpPr/>
          <p:nvPr>
            <p:ph idx="5" type="pic"/>
          </p:nvPr>
        </p:nvSpPr>
        <p:spPr>
          <a:xfrm>
            <a:off x="1932052" y="1800221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2" name="Google Shape;42;p11"/>
          <p:cNvSpPr/>
          <p:nvPr>
            <p:ph idx="6" type="pic"/>
          </p:nvPr>
        </p:nvSpPr>
        <p:spPr>
          <a:xfrm>
            <a:off x="1932052" y="3380258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3" name="Google Shape;43;p11"/>
          <p:cNvSpPr txBox="1"/>
          <p:nvPr>
            <p:ph type="title"/>
          </p:nvPr>
        </p:nvSpPr>
        <p:spPr>
          <a:xfrm>
            <a:off x="2415018" y="465075"/>
            <a:ext cx="66720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44" name="Google Shape;44;p11"/>
          <p:cNvSpPr txBox="1"/>
          <p:nvPr>
            <p:ph idx="1" type="subTitle"/>
          </p:nvPr>
        </p:nvSpPr>
        <p:spPr>
          <a:xfrm>
            <a:off x="2415000" y="1009725"/>
            <a:ext cx="6672000" cy="2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45" name="Google Shape;45;p11"/>
          <p:cNvSpPr/>
          <p:nvPr>
            <p:ph idx="7" type="pic"/>
          </p:nvPr>
        </p:nvSpPr>
        <p:spPr>
          <a:xfrm>
            <a:off x="3625263" y="3380258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and Contents Layout">
  <p:cSld name="2_Images and Contents Layout">
    <p:bg>
      <p:bgPr>
        <a:solidFill>
          <a:srgbClr val="4BACC6"/>
        </a:solid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2"/>
          <p:cNvSpPr/>
          <p:nvPr>
            <p:ph idx="2" type="pic"/>
          </p:nvPr>
        </p:nvSpPr>
        <p:spPr>
          <a:xfrm>
            <a:off x="3528392" y="0"/>
            <a:ext cx="2123728" cy="321982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8" name="Google Shape;48;p12"/>
          <p:cNvSpPr/>
          <p:nvPr>
            <p:ph idx="3" type="pic"/>
          </p:nvPr>
        </p:nvSpPr>
        <p:spPr>
          <a:xfrm>
            <a:off x="7020272" y="1923678"/>
            <a:ext cx="2123728" cy="321982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bg>
      <p:bgPr>
        <a:solidFill>
          <a:srgbClr val="027696"/>
        </a:solidFill>
      </p:bgPr>
    </p:bg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3"/>
          <p:cNvSpPr/>
          <p:nvPr>
            <p:ph idx="2" type="pic"/>
          </p:nvPr>
        </p:nvSpPr>
        <p:spPr>
          <a:xfrm>
            <a:off x="0" y="0"/>
            <a:ext cx="2123728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1" name="Google Shape;51;p13"/>
          <p:cNvSpPr/>
          <p:nvPr>
            <p:ph idx="3" type="pic"/>
          </p:nvPr>
        </p:nvSpPr>
        <p:spPr>
          <a:xfrm>
            <a:off x="7020272" y="0"/>
            <a:ext cx="2123728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2" name="Google Shape;52;p13"/>
          <p:cNvSpPr/>
          <p:nvPr>
            <p:ph idx="4" type="pic"/>
          </p:nvPr>
        </p:nvSpPr>
        <p:spPr>
          <a:xfrm>
            <a:off x="4909600" y="0"/>
            <a:ext cx="2123728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Images and Contents Layout">
  <p:cSld name="8_Images and Contents Layout">
    <p:bg>
      <p:bgPr>
        <a:solidFill>
          <a:srgbClr val="4BACC6"/>
        </a:solidFill>
      </p:bgPr>
    </p:bg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PNG이미지\핸드폰2.png" id="54" name="Google Shape;54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246066" y="1327227"/>
            <a:ext cx="3168352" cy="3836811"/>
          </a:xfrm>
          <a:prstGeom prst="rect">
            <a:avLst/>
          </a:prstGeom>
          <a:noFill/>
          <a:ln>
            <a:noFill/>
          </a:ln>
        </p:spPr>
      </p:pic>
      <p:sp>
        <p:nvSpPr>
          <p:cNvPr id="55" name="Google Shape;55;p14"/>
          <p:cNvSpPr/>
          <p:nvPr>
            <p:ph idx="2" type="pic"/>
          </p:nvPr>
        </p:nvSpPr>
        <p:spPr>
          <a:xfrm>
            <a:off x="2022914" y="1463545"/>
            <a:ext cx="1827251" cy="282254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6" name="Google Shape;56;p14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7" name="Google Shape;57;p14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bg>
      <p:bgPr>
        <a:solidFill>
          <a:srgbClr val="4BACC6"/>
        </a:solidFill>
      </p:bgPr>
    </p:bg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5"/>
          <p:cNvSpPr/>
          <p:nvPr>
            <p:ph idx="2" type="pic"/>
          </p:nvPr>
        </p:nvSpPr>
        <p:spPr>
          <a:xfrm>
            <a:off x="0" y="0"/>
            <a:ext cx="4572000" cy="17136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0" name="Google Shape;60;p15"/>
          <p:cNvSpPr/>
          <p:nvPr>
            <p:ph idx="3" type="pic"/>
          </p:nvPr>
        </p:nvSpPr>
        <p:spPr>
          <a:xfrm>
            <a:off x="0" y="3429900"/>
            <a:ext cx="4572000" cy="17136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1" name="Google Shape;61;p15"/>
          <p:cNvSpPr/>
          <p:nvPr>
            <p:ph idx="4" type="pic"/>
          </p:nvPr>
        </p:nvSpPr>
        <p:spPr>
          <a:xfrm>
            <a:off x="4572000" y="1721906"/>
            <a:ext cx="4572000" cy="17136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Basic Layout">
  <p:cSld name="4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6"/>
          <p:cNvSpPr/>
          <p:nvPr/>
        </p:nvSpPr>
        <p:spPr>
          <a:xfrm>
            <a:off x="0" y="2787774"/>
            <a:ext cx="9144000" cy="2355726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005-PNG이미지\노트북.png" id="64" name="Google Shape;64;p1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635896" y="1095375"/>
            <a:ext cx="6011911" cy="3057758"/>
          </a:xfrm>
          <a:prstGeom prst="rect">
            <a:avLst/>
          </a:prstGeom>
          <a:noFill/>
          <a:ln>
            <a:noFill/>
          </a:ln>
        </p:spPr>
      </p:pic>
      <p:sp>
        <p:nvSpPr>
          <p:cNvPr id="65" name="Google Shape;65;p16"/>
          <p:cNvSpPr/>
          <p:nvPr>
            <p:ph idx="2" type="pic"/>
          </p:nvPr>
        </p:nvSpPr>
        <p:spPr>
          <a:xfrm>
            <a:off x="5283453" y="1491630"/>
            <a:ext cx="2834003" cy="211421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6" name="Google Shape;66;p16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  <p:sp>
        <p:nvSpPr>
          <p:cNvPr id="67" name="Google Shape;67;p16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and Contents Layout">
  <p:cSld name="6_Images and Contents Layout">
    <p:bg>
      <p:bgPr>
        <a:solidFill>
          <a:srgbClr val="4BACC6"/>
        </a:solidFill>
      </p:bgPr>
    </p:bg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7"/>
          <p:cNvSpPr/>
          <p:nvPr>
            <p:ph idx="2" type="pic"/>
          </p:nvPr>
        </p:nvSpPr>
        <p:spPr>
          <a:xfrm>
            <a:off x="2771800" y="904998"/>
            <a:ext cx="6372200" cy="208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0" name="Google Shape;70;p17"/>
          <p:cNvSpPr/>
          <p:nvPr>
            <p:ph idx="3" type="pic"/>
          </p:nvPr>
        </p:nvSpPr>
        <p:spPr>
          <a:xfrm>
            <a:off x="2771801" y="3055500"/>
            <a:ext cx="6372200" cy="208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1" name="Google Shape;71;p17"/>
          <p:cNvSpPr txBox="1"/>
          <p:nvPr>
            <p:ph type="title"/>
          </p:nvPr>
        </p:nvSpPr>
        <p:spPr>
          <a:xfrm>
            <a:off x="336800" y="160275"/>
            <a:ext cx="87498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18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4BACC6">
              <a:alpha val="6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" name="Google Shape;74;p18"/>
          <p:cNvSpPr/>
          <p:nvPr/>
        </p:nvSpPr>
        <p:spPr>
          <a:xfrm>
            <a:off x="0" y="0"/>
            <a:ext cx="9144000" cy="1131590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" name="Google Shape;75;p18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76" name="Google Shape;76;p18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19"/>
          <p:cNvSpPr/>
          <p:nvPr/>
        </p:nvSpPr>
        <p:spPr>
          <a:xfrm>
            <a:off x="2663788" y="661442"/>
            <a:ext cx="3816424" cy="3816424"/>
          </a:xfrm>
          <a:prstGeom prst="ellipse">
            <a:avLst/>
          </a:prstGeom>
          <a:solidFill>
            <a:srgbClr val="027696">
              <a:alpha val="80784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20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4BACC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" name="Google Shape;81;p20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" name="Google Shape;82;p20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" name="Google Shape;83;p20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" name="Google Shape;84;p20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5" name="Google Shape;85;p20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86" name="Google Shape;86;p20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" name="Google Shape;87;p20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21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22"/>
          <p:cNvSpPr/>
          <p:nvPr/>
        </p:nvSpPr>
        <p:spPr>
          <a:xfrm>
            <a:off x="3564000" y="0"/>
            <a:ext cx="5580000" cy="5143500"/>
          </a:xfrm>
          <a:prstGeom prst="rect">
            <a:avLst/>
          </a:prstGeom>
          <a:solidFill>
            <a:srgbClr val="027696">
              <a:alpha val="4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Basic Layout">
  <p:cSld name="6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23"/>
          <p:cNvSpPr/>
          <p:nvPr/>
        </p:nvSpPr>
        <p:spPr>
          <a:xfrm>
            <a:off x="0" y="0"/>
            <a:ext cx="9144000" cy="1131590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" name="Google Shape;94;p23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95" name="Google Shape;95;p23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22" Type="http://schemas.openxmlformats.org/officeDocument/2006/relationships/slideLayout" Target="../slideLayouts/slideLayout22.xml"/><Relationship Id="rId10" Type="http://schemas.openxmlformats.org/officeDocument/2006/relationships/slideLayout" Target="../slideLayouts/slideLayout10.xml"/><Relationship Id="rId21" Type="http://schemas.openxmlformats.org/officeDocument/2006/relationships/slideLayout" Target="../slideLayouts/slideLayout21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23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0.jpg"/><Relationship Id="rId4" Type="http://schemas.openxmlformats.org/officeDocument/2006/relationships/image" Target="../media/image14.jpg"/><Relationship Id="rId5" Type="http://schemas.openxmlformats.org/officeDocument/2006/relationships/image" Target="../media/image17.jpg"/><Relationship Id="rId6" Type="http://schemas.openxmlformats.org/officeDocument/2006/relationships/image" Target="../media/image20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30.jpg"/><Relationship Id="rId4" Type="http://schemas.openxmlformats.org/officeDocument/2006/relationships/image" Target="../media/image11.jpg"/><Relationship Id="rId5" Type="http://schemas.openxmlformats.org/officeDocument/2006/relationships/image" Target="../media/image12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8.jpg"/><Relationship Id="rId4" Type="http://schemas.openxmlformats.org/officeDocument/2006/relationships/image" Target="../media/image16.jpg"/><Relationship Id="rId5" Type="http://schemas.openxmlformats.org/officeDocument/2006/relationships/image" Target="../media/image22.jpg"/><Relationship Id="rId6" Type="http://schemas.openxmlformats.org/officeDocument/2006/relationships/image" Target="../media/image21.jpg"/><Relationship Id="rId7" Type="http://schemas.openxmlformats.org/officeDocument/2006/relationships/image" Target="../media/image29.jpg"/><Relationship Id="rId8" Type="http://schemas.openxmlformats.org/officeDocument/2006/relationships/image" Target="../media/image26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15.jpg"/><Relationship Id="rId4" Type="http://schemas.openxmlformats.org/officeDocument/2006/relationships/image" Target="../media/image23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8.jpg"/><Relationship Id="rId4" Type="http://schemas.openxmlformats.org/officeDocument/2006/relationships/image" Target="../media/image24.jpg"/><Relationship Id="rId5" Type="http://schemas.openxmlformats.org/officeDocument/2006/relationships/image" Target="../media/image25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19.jp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33.jpg"/><Relationship Id="rId4" Type="http://schemas.openxmlformats.org/officeDocument/2006/relationships/image" Target="../media/image32.jpg"/><Relationship Id="rId5" Type="http://schemas.openxmlformats.org/officeDocument/2006/relationships/image" Target="../media/image34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31.jp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28.jpg"/><Relationship Id="rId4" Type="http://schemas.openxmlformats.org/officeDocument/2006/relationships/image" Target="../media/image27.jpg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3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24"/>
          <p:cNvSpPr txBox="1"/>
          <p:nvPr/>
        </p:nvSpPr>
        <p:spPr>
          <a:xfrm>
            <a:off x="7452320" y="195486"/>
            <a:ext cx="144016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600" u="none" cap="none" strike="noStrike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0" i="0" sz="1600" u="none" cap="none" strike="noStrike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" name="Google Shape;101;p24">
            <a:hlinkClick r:id="rId3"/>
          </p:cNvPr>
          <p:cNvSpPr txBox="1"/>
          <p:nvPr/>
        </p:nvSpPr>
        <p:spPr>
          <a:xfrm>
            <a:off x="-18256" y="4825165"/>
            <a:ext cx="8910736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" name="Google Shape;102;p24"/>
          <p:cNvSpPr txBox="1"/>
          <p:nvPr>
            <p:ph type="title"/>
          </p:nvPr>
        </p:nvSpPr>
        <p:spPr>
          <a:xfrm>
            <a:off x="4772650" y="3189650"/>
            <a:ext cx="4278300" cy="101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rgbClr val="027696"/>
              </a:buClr>
              <a:buFont typeface="Arial"/>
              <a:buNone/>
            </a:pPr>
            <a:r>
              <a:rPr b="1" lang="en"/>
              <a:t>Free Presentation Template</a:t>
            </a:r>
            <a:endParaRPr/>
          </a:p>
        </p:txBody>
      </p:sp>
      <p:sp>
        <p:nvSpPr>
          <p:cNvPr id="103" name="Google Shape;103;p24"/>
          <p:cNvSpPr txBox="1"/>
          <p:nvPr>
            <p:ph idx="1" type="subTitle"/>
          </p:nvPr>
        </p:nvSpPr>
        <p:spPr>
          <a:xfrm>
            <a:off x="4743975" y="4278900"/>
            <a:ext cx="4314000" cy="479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30+ Ready Made PowerPoint Template with Google Slides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25"/>
          <p:cNvSpPr txBox="1"/>
          <p:nvPr/>
        </p:nvSpPr>
        <p:spPr>
          <a:xfrm>
            <a:off x="777521" y="289488"/>
            <a:ext cx="7560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27696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INSTRUCTIONS FOR USE</a:t>
            </a:r>
            <a:endParaRPr b="0" i="0" sz="4400" u="none" cap="none" strike="noStrike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" name="Google Shape;109;p25"/>
          <p:cNvSpPr txBox="1"/>
          <p:nvPr/>
        </p:nvSpPr>
        <p:spPr>
          <a:xfrm>
            <a:off x="1086356" y="1323335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0" name="Google Shape;110;p25"/>
          <p:cNvGrpSpPr/>
          <p:nvPr/>
        </p:nvGrpSpPr>
        <p:grpSpPr>
          <a:xfrm>
            <a:off x="1086356" y="2090022"/>
            <a:ext cx="3312368" cy="1643410"/>
            <a:chOff x="1619672" y="2139702"/>
            <a:chExt cx="3240360" cy="1643410"/>
          </a:xfrm>
        </p:grpSpPr>
        <p:sp>
          <p:nvSpPr>
            <p:cNvPr id="111" name="Google Shape;111;p25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027696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" name="Google Shape;112;p25"/>
            <p:cNvSpPr txBox="1"/>
            <p:nvPr/>
          </p:nvSpPr>
          <p:spPr>
            <a:xfrm>
              <a:off x="1619672" y="2582783"/>
              <a:ext cx="324036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3" name="Google Shape;113;p25"/>
          <p:cNvGrpSpPr/>
          <p:nvPr/>
        </p:nvGrpSpPr>
        <p:grpSpPr>
          <a:xfrm>
            <a:off x="4758764" y="2090022"/>
            <a:ext cx="3312368" cy="1458744"/>
            <a:chOff x="1619672" y="2139702"/>
            <a:chExt cx="3240360" cy="1458744"/>
          </a:xfrm>
        </p:grpSpPr>
        <p:sp>
          <p:nvSpPr>
            <p:cNvPr id="114" name="Google Shape;114;p25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027696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" name="Google Shape;115;p25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16" name="Google Shape;116;p25"/>
          <p:cNvSpPr txBox="1"/>
          <p:nvPr/>
        </p:nvSpPr>
        <p:spPr>
          <a:xfrm>
            <a:off x="1086356" y="4059639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26"/>
          <p:cNvSpPr txBox="1"/>
          <p:nvPr/>
        </p:nvSpPr>
        <p:spPr>
          <a:xfrm>
            <a:off x="3707904" y="195486"/>
            <a:ext cx="5436096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Agenda Style</a:t>
            </a:r>
            <a:endParaRPr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" name="Google Shape;122;p26"/>
          <p:cNvSpPr/>
          <p:nvPr/>
        </p:nvSpPr>
        <p:spPr>
          <a:xfrm>
            <a:off x="4567816" y="987574"/>
            <a:ext cx="36000" cy="3816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" name="Google Shape;123;p26"/>
          <p:cNvSpPr/>
          <p:nvPr/>
        </p:nvSpPr>
        <p:spPr>
          <a:xfrm>
            <a:off x="4474682" y="1232173"/>
            <a:ext cx="216000" cy="216000"/>
          </a:xfrm>
          <a:prstGeom prst="ellipse">
            <a:avLst/>
          </a:prstGeom>
          <a:solidFill>
            <a:srgbClr val="027696"/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" name="Google Shape;124;p26"/>
          <p:cNvSpPr/>
          <p:nvPr/>
        </p:nvSpPr>
        <p:spPr>
          <a:xfrm>
            <a:off x="4474682" y="1988263"/>
            <a:ext cx="216000" cy="216000"/>
          </a:xfrm>
          <a:prstGeom prst="ellipse">
            <a:avLst/>
          </a:prstGeom>
          <a:solidFill>
            <a:srgbClr val="027696"/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" name="Google Shape;125;p26"/>
          <p:cNvSpPr/>
          <p:nvPr/>
        </p:nvSpPr>
        <p:spPr>
          <a:xfrm>
            <a:off x="4474682" y="2744353"/>
            <a:ext cx="216000" cy="216000"/>
          </a:xfrm>
          <a:prstGeom prst="ellipse">
            <a:avLst/>
          </a:prstGeom>
          <a:solidFill>
            <a:srgbClr val="027696"/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6" name="Google Shape;126;p26"/>
          <p:cNvSpPr/>
          <p:nvPr/>
        </p:nvSpPr>
        <p:spPr>
          <a:xfrm>
            <a:off x="4474682" y="3500443"/>
            <a:ext cx="216000" cy="216000"/>
          </a:xfrm>
          <a:prstGeom prst="ellipse">
            <a:avLst/>
          </a:prstGeom>
          <a:solidFill>
            <a:srgbClr val="027696"/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" name="Google Shape;127;p26"/>
          <p:cNvSpPr/>
          <p:nvPr/>
        </p:nvSpPr>
        <p:spPr>
          <a:xfrm>
            <a:off x="4474682" y="4256533"/>
            <a:ext cx="216000" cy="216000"/>
          </a:xfrm>
          <a:prstGeom prst="ellipse">
            <a:avLst/>
          </a:prstGeom>
          <a:solidFill>
            <a:srgbClr val="027696"/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" name="Google Shape;128;p26"/>
          <p:cNvSpPr txBox="1"/>
          <p:nvPr/>
        </p:nvSpPr>
        <p:spPr>
          <a:xfrm>
            <a:off x="4815241" y="1109340"/>
            <a:ext cx="60269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" name="Google Shape;129;p26"/>
          <p:cNvSpPr txBox="1"/>
          <p:nvPr/>
        </p:nvSpPr>
        <p:spPr>
          <a:xfrm>
            <a:off x="4821293" y="1865430"/>
            <a:ext cx="60269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" name="Google Shape;130;p26"/>
          <p:cNvSpPr txBox="1"/>
          <p:nvPr/>
        </p:nvSpPr>
        <p:spPr>
          <a:xfrm>
            <a:off x="4827345" y="2621520"/>
            <a:ext cx="60269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" name="Google Shape;131;p26"/>
          <p:cNvSpPr txBox="1"/>
          <p:nvPr/>
        </p:nvSpPr>
        <p:spPr>
          <a:xfrm>
            <a:off x="4833397" y="3377610"/>
            <a:ext cx="60269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" name="Google Shape;132;p26"/>
          <p:cNvSpPr txBox="1"/>
          <p:nvPr/>
        </p:nvSpPr>
        <p:spPr>
          <a:xfrm>
            <a:off x="4797901" y="4152600"/>
            <a:ext cx="60269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05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3" name="Google Shape;133;p26"/>
          <p:cNvGrpSpPr/>
          <p:nvPr/>
        </p:nvGrpSpPr>
        <p:grpSpPr>
          <a:xfrm>
            <a:off x="5500861" y="1109340"/>
            <a:ext cx="3024336" cy="494026"/>
            <a:chOff x="803640" y="3362835"/>
            <a:chExt cx="2059657" cy="494026"/>
          </a:xfrm>
        </p:grpSpPr>
        <p:sp>
          <p:nvSpPr>
            <p:cNvPr id="134" name="Google Shape;134;p26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" name="Google Shape;135;p2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6" name="Google Shape;136;p26"/>
          <p:cNvGrpSpPr/>
          <p:nvPr/>
        </p:nvGrpSpPr>
        <p:grpSpPr>
          <a:xfrm>
            <a:off x="5500861" y="1866110"/>
            <a:ext cx="3024336" cy="494026"/>
            <a:chOff x="803640" y="3362835"/>
            <a:chExt cx="2059657" cy="494026"/>
          </a:xfrm>
        </p:grpSpPr>
        <p:sp>
          <p:nvSpPr>
            <p:cNvPr id="137" name="Google Shape;137;p26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" name="Google Shape;138;p2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9" name="Google Shape;139;p26"/>
          <p:cNvGrpSpPr/>
          <p:nvPr/>
        </p:nvGrpSpPr>
        <p:grpSpPr>
          <a:xfrm>
            <a:off x="5500861" y="2622880"/>
            <a:ext cx="3024336" cy="494026"/>
            <a:chOff x="803640" y="3362835"/>
            <a:chExt cx="2059657" cy="494026"/>
          </a:xfrm>
        </p:grpSpPr>
        <p:sp>
          <p:nvSpPr>
            <p:cNvPr id="140" name="Google Shape;140;p26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" name="Google Shape;141;p2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2" name="Google Shape;142;p26"/>
          <p:cNvGrpSpPr/>
          <p:nvPr/>
        </p:nvGrpSpPr>
        <p:grpSpPr>
          <a:xfrm>
            <a:off x="5500861" y="3379650"/>
            <a:ext cx="3024336" cy="494026"/>
            <a:chOff x="803640" y="3362835"/>
            <a:chExt cx="2059657" cy="494026"/>
          </a:xfrm>
        </p:grpSpPr>
        <p:sp>
          <p:nvSpPr>
            <p:cNvPr id="143" name="Google Shape;143;p26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" name="Google Shape;144;p2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5" name="Google Shape;145;p26"/>
          <p:cNvGrpSpPr/>
          <p:nvPr/>
        </p:nvGrpSpPr>
        <p:grpSpPr>
          <a:xfrm>
            <a:off x="5500861" y="4136419"/>
            <a:ext cx="3024336" cy="494026"/>
            <a:chOff x="803640" y="3362835"/>
            <a:chExt cx="2059657" cy="494026"/>
          </a:xfrm>
        </p:grpSpPr>
        <p:sp>
          <p:nvSpPr>
            <p:cNvPr id="146" name="Google Shape;146;p26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" name="Google Shape;147;p2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27"/>
          <p:cNvSpPr txBox="1"/>
          <p:nvPr>
            <p:ph idx="1" type="body"/>
          </p:nvPr>
        </p:nvSpPr>
        <p:spPr>
          <a:xfrm>
            <a:off x="4572000" y="2188850"/>
            <a:ext cx="4572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 b="0" i="0" sz="36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" name="Google Shape;153;p27"/>
          <p:cNvSpPr txBox="1"/>
          <p:nvPr>
            <p:ph idx="2" type="body"/>
          </p:nvPr>
        </p:nvSpPr>
        <p:spPr>
          <a:xfrm>
            <a:off x="4572000" y="2764914"/>
            <a:ext cx="4572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28"/>
          <p:cNvSpPr/>
          <p:nvPr/>
        </p:nvSpPr>
        <p:spPr>
          <a:xfrm>
            <a:off x="3275856" y="771550"/>
            <a:ext cx="2592288" cy="2592288"/>
          </a:xfrm>
          <a:prstGeom prst="ellipse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" name="Google Shape;159;p28"/>
          <p:cNvSpPr txBox="1"/>
          <p:nvPr>
            <p:ph idx="1" type="body"/>
          </p:nvPr>
        </p:nvSpPr>
        <p:spPr>
          <a:xfrm>
            <a:off x="3095836" y="3507854"/>
            <a:ext cx="2952328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27696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Welcome!!</a:t>
            </a:r>
            <a:endParaRPr b="1" i="0" sz="4000" u="none" cap="none" strike="noStrike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0" name="Google Shape;160;p28"/>
          <p:cNvGrpSpPr/>
          <p:nvPr/>
        </p:nvGrpSpPr>
        <p:grpSpPr>
          <a:xfrm>
            <a:off x="3707904" y="1275606"/>
            <a:ext cx="1728192" cy="1800200"/>
            <a:chOff x="3707904" y="1779662"/>
            <a:chExt cx="1728192" cy="1800200"/>
          </a:xfrm>
        </p:grpSpPr>
        <p:sp>
          <p:nvSpPr>
            <p:cNvPr id="161" name="Google Shape;161;p28"/>
            <p:cNvSpPr txBox="1"/>
            <p:nvPr/>
          </p:nvSpPr>
          <p:spPr>
            <a:xfrm>
              <a:off x="3707904" y="2194867"/>
              <a:ext cx="1728192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This PowerPoint Template has clean and neutral design that can be adapted to any content and meets various market segments. </a:t>
              </a:r>
              <a:endParaRPr/>
            </a:p>
          </p:txBody>
        </p:sp>
        <p:sp>
          <p:nvSpPr>
            <p:cNvPr id="162" name="Google Shape;162;p28"/>
            <p:cNvSpPr txBox="1"/>
            <p:nvPr/>
          </p:nvSpPr>
          <p:spPr>
            <a:xfrm>
              <a:off x="3707904" y="1779662"/>
              <a:ext cx="17281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3" name="Google Shape;163;p28"/>
          <p:cNvSpPr txBox="1"/>
          <p:nvPr/>
        </p:nvSpPr>
        <p:spPr>
          <a:xfrm>
            <a:off x="1691680" y="4083918"/>
            <a:ext cx="5760640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sp>
        <p:nvSpPr>
          <p:cNvPr id="164" name="Google Shape;164;p28"/>
          <p:cNvSpPr/>
          <p:nvPr/>
        </p:nvSpPr>
        <p:spPr>
          <a:xfrm>
            <a:off x="3145631" y="641325"/>
            <a:ext cx="2852738" cy="2852738"/>
          </a:xfrm>
          <a:prstGeom prst="donut">
            <a:avLst>
              <a:gd fmla="val 1642" name="adj"/>
            </a:avLst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9"/>
          <p:cNvSpPr txBox="1"/>
          <p:nvPr>
            <p:ph idx="1" type="body"/>
          </p:nvPr>
        </p:nvSpPr>
        <p:spPr>
          <a:xfrm>
            <a:off x="3851920" y="123478"/>
            <a:ext cx="529208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Our Services</a:t>
            </a:r>
            <a:endParaRPr b="0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29"/>
          <p:cNvSpPr txBox="1"/>
          <p:nvPr>
            <p:ph idx="2" type="body"/>
          </p:nvPr>
        </p:nvSpPr>
        <p:spPr>
          <a:xfrm>
            <a:off x="3851920" y="699542"/>
            <a:ext cx="529208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1" name="Google Shape;171;p29"/>
          <p:cNvSpPr/>
          <p:nvPr/>
        </p:nvSpPr>
        <p:spPr>
          <a:xfrm flipH="1">
            <a:off x="2742363" y="1194073"/>
            <a:ext cx="2588100" cy="648000"/>
          </a:xfrm>
          <a:prstGeom prst="homePlate">
            <a:avLst>
              <a:gd fmla="val 64697" name="adj"/>
            </a:avLst>
          </a:prstGeom>
          <a:solidFill>
            <a:srgbClr val="027696">
              <a:alpha val="74901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2" name="Google Shape;172;p29"/>
          <p:cNvSpPr/>
          <p:nvPr/>
        </p:nvSpPr>
        <p:spPr>
          <a:xfrm flipH="1">
            <a:off x="2742363" y="1950554"/>
            <a:ext cx="2588100" cy="648000"/>
          </a:xfrm>
          <a:prstGeom prst="homePlate">
            <a:avLst>
              <a:gd fmla="val 64697" name="adj"/>
            </a:avLst>
          </a:prstGeom>
          <a:solidFill>
            <a:srgbClr val="7F7F7F">
              <a:alpha val="74901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3" name="Google Shape;173;p29"/>
          <p:cNvSpPr/>
          <p:nvPr/>
        </p:nvSpPr>
        <p:spPr>
          <a:xfrm flipH="1">
            <a:off x="2742363" y="2707035"/>
            <a:ext cx="2588100" cy="648000"/>
          </a:xfrm>
          <a:prstGeom prst="homePlate">
            <a:avLst>
              <a:gd fmla="val 64697" name="adj"/>
            </a:avLst>
          </a:prstGeom>
          <a:solidFill>
            <a:srgbClr val="027696">
              <a:alpha val="74901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4" name="Google Shape;174;p29"/>
          <p:cNvSpPr/>
          <p:nvPr/>
        </p:nvSpPr>
        <p:spPr>
          <a:xfrm flipH="1">
            <a:off x="2742363" y="3463516"/>
            <a:ext cx="2588100" cy="648000"/>
          </a:xfrm>
          <a:prstGeom prst="homePlate">
            <a:avLst>
              <a:gd fmla="val 64697" name="adj"/>
            </a:avLst>
          </a:prstGeom>
          <a:solidFill>
            <a:srgbClr val="7F7F7F">
              <a:alpha val="74901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5" name="Google Shape;175;p29"/>
          <p:cNvSpPr/>
          <p:nvPr/>
        </p:nvSpPr>
        <p:spPr>
          <a:xfrm flipH="1">
            <a:off x="2742363" y="4219997"/>
            <a:ext cx="2588100" cy="648000"/>
          </a:xfrm>
          <a:prstGeom prst="homePlate">
            <a:avLst>
              <a:gd fmla="val 64697" name="adj"/>
            </a:avLst>
          </a:prstGeom>
          <a:solidFill>
            <a:srgbClr val="027696">
              <a:alpha val="74901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6" name="Google Shape;176;p29"/>
          <p:cNvSpPr txBox="1"/>
          <p:nvPr/>
        </p:nvSpPr>
        <p:spPr>
          <a:xfrm>
            <a:off x="3882683" y="1368568"/>
            <a:ext cx="11598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7" name="Google Shape;177;p29"/>
          <p:cNvSpPr txBox="1"/>
          <p:nvPr/>
        </p:nvSpPr>
        <p:spPr>
          <a:xfrm>
            <a:off x="3882683" y="2127809"/>
            <a:ext cx="11598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8" name="Google Shape;178;p29"/>
          <p:cNvSpPr txBox="1"/>
          <p:nvPr/>
        </p:nvSpPr>
        <p:spPr>
          <a:xfrm>
            <a:off x="3882683" y="2887050"/>
            <a:ext cx="11598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" name="Google Shape;179;p29"/>
          <p:cNvSpPr txBox="1"/>
          <p:nvPr/>
        </p:nvSpPr>
        <p:spPr>
          <a:xfrm>
            <a:off x="3882683" y="3646291"/>
            <a:ext cx="11598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" name="Google Shape;180;p29"/>
          <p:cNvSpPr txBox="1"/>
          <p:nvPr/>
        </p:nvSpPr>
        <p:spPr>
          <a:xfrm>
            <a:off x="3882683" y="4405533"/>
            <a:ext cx="11598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1" name="Google Shape;181;p29"/>
          <p:cNvSpPr txBox="1"/>
          <p:nvPr/>
        </p:nvSpPr>
        <p:spPr>
          <a:xfrm>
            <a:off x="5724128" y="1195814"/>
            <a:ext cx="302433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2" name="Google Shape;182;p29"/>
          <p:cNvSpPr txBox="1"/>
          <p:nvPr/>
        </p:nvSpPr>
        <p:spPr>
          <a:xfrm>
            <a:off x="5724128" y="1952295"/>
            <a:ext cx="302433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3" name="Google Shape;183;p29"/>
          <p:cNvSpPr txBox="1"/>
          <p:nvPr/>
        </p:nvSpPr>
        <p:spPr>
          <a:xfrm>
            <a:off x="5724128" y="2708776"/>
            <a:ext cx="302433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4" name="Google Shape;184;p29"/>
          <p:cNvSpPr txBox="1"/>
          <p:nvPr/>
        </p:nvSpPr>
        <p:spPr>
          <a:xfrm>
            <a:off x="5724128" y="3465257"/>
            <a:ext cx="302433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5" name="Google Shape;185;p29"/>
          <p:cNvSpPr txBox="1"/>
          <p:nvPr/>
        </p:nvSpPr>
        <p:spPr>
          <a:xfrm>
            <a:off x="5724128" y="4221738"/>
            <a:ext cx="302433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6" name="Google Shape;186;p29"/>
          <p:cNvSpPr/>
          <p:nvPr/>
        </p:nvSpPr>
        <p:spPr>
          <a:xfrm>
            <a:off x="3142795" y="4380445"/>
            <a:ext cx="327300" cy="327300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7" name="Google Shape;187;p29"/>
          <p:cNvSpPr/>
          <p:nvPr/>
        </p:nvSpPr>
        <p:spPr>
          <a:xfrm>
            <a:off x="3097206" y="1323693"/>
            <a:ext cx="366900" cy="3666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8" name="Google Shape;188;p29"/>
          <p:cNvSpPr/>
          <p:nvPr/>
        </p:nvSpPr>
        <p:spPr>
          <a:xfrm>
            <a:off x="3142795" y="2148581"/>
            <a:ext cx="321300" cy="267600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" name="Google Shape;189;p29"/>
          <p:cNvSpPr/>
          <p:nvPr/>
        </p:nvSpPr>
        <p:spPr>
          <a:xfrm>
            <a:off x="3097206" y="2890870"/>
            <a:ext cx="321300" cy="321300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" name="Google Shape;190;p29"/>
          <p:cNvSpPr/>
          <p:nvPr/>
        </p:nvSpPr>
        <p:spPr>
          <a:xfrm rot="-2700000">
            <a:off x="3098916" y="3633283"/>
            <a:ext cx="363594" cy="310137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5" name="Google Shape;195;p3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5293" r="5284" t="0"/>
          <a:stretch/>
        </p:blipFill>
        <p:spPr>
          <a:xfrm>
            <a:off x="2665735" y="1400779"/>
            <a:ext cx="1620000" cy="1728000"/>
          </a:xfrm>
          <a:prstGeom prst="roundRect">
            <a:avLst>
              <a:gd fmla="val 16667" name="adj"/>
            </a:avLst>
          </a:prstGeom>
          <a:solidFill>
            <a:srgbClr val="D8D8D8"/>
          </a:solidFill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196" name="Google Shape;196;p30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5293" r="5284" t="0"/>
          <a:stretch/>
        </p:blipFill>
        <p:spPr>
          <a:xfrm>
            <a:off x="4812316" y="1400779"/>
            <a:ext cx="1620000" cy="1728000"/>
          </a:xfrm>
          <a:prstGeom prst="roundRect">
            <a:avLst>
              <a:gd fmla="val 16667" name="adj"/>
            </a:avLst>
          </a:prstGeom>
          <a:solidFill>
            <a:srgbClr val="D8D8D8"/>
          </a:solidFill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197" name="Google Shape;197;p30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5293" r="5284" t="0"/>
          <a:stretch/>
        </p:blipFill>
        <p:spPr>
          <a:xfrm>
            <a:off x="519154" y="3075880"/>
            <a:ext cx="1620000" cy="1728000"/>
          </a:xfrm>
          <a:prstGeom prst="roundRect">
            <a:avLst>
              <a:gd fmla="val 16667" name="adj"/>
            </a:avLst>
          </a:prstGeom>
          <a:solidFill>
            <a:srgbClr val="D8D8D8"/>
          </a:solidFill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198" name="Google Shape;198;p30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5293" r="5284" t="0"/>
          <a:stretch/>
        </p:blipFill>
        <p:spPr>
          <a:xfrm>
            <a:off x="6958897" y="3075880"/>
            <a:ext cx="1620000" cy="1728000"/>
          </a:xfrm>
          <a:prstGeom prst="roundRect">
            <a:avLst>
              <a:gd fmla="val 16667" name="adj"/>
            </a:avLst>
          </a:prstGeom>
          <a:solidFill>
            <a:srgbClr val="D8D8D8"/>
          </a:solidFill>
          <a:ln cap="flat" cmpd="sng" w="1905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</p:pic>
      <p:grpSp>
        <p:nvGrpSpPr>
          <p:cNvPr id="199" name="Google Shape;199;p30"/>
          <p:cNvGrpSpPr/>
          <p:nvPr/>
        </p:nvGrpSpPr>
        <p:grpSpPr>
          <a:xfrm>
            <a:off x="635324" y="1595142"/>
            <a:ext cx="1732275" cy="1327254"/>
            <a:chOff x="635324" y="1595142"/>
            <a:chExt cx="1732275" cy="1327254"/>
          </a:xfrm>
        </p:grpSpPr>
        <p:sp>
          <p:nvSpPr>
            <p:cNvPr id="200" name="Google Shape;200;p30"/>
            <p:cNvSpPr txBox="1"/>
            <p:nvPr/>
          </p:nvSpPr>
          <p:spPr>
            <a:xfrm>
              <a:off x="635324" y="1595142"/>
              <a:ext cx="1732275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262626"/>
                </a:buClr>
                <a:buFont typeface="Arial"/>
                <a:buNone/>
              </a:pPr>
              <a:r>
                <a:rPr b="1" lang="en" sz="14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1" name="Google Shape;201;p30"/>
            <p:cNvSpPr txBox="1"/>
            <p:nvPr/>
          </p:nvSpPr>
          <p:spPr>
            <a:xfrm>
              <a:off x="635324" y="1913817"/>
              <a:ext cx="1732275" cy="24958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2" name="Google Shape;202;p30"/>
            <p:cNvSpPr txBox="1"/>
            <p:nvPr/>
          </p:nvSpPr>
          <p:spPr>
            <a:xfrm>
              <a:off x="635324" y="2276065"/>
              <a:ext cx="173227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3" name="Google Shape;203;p30"/>
          <p:cNvGrpSpPr/>
          <p:nvPr/>
        </p:nvGrpSpPr>
        <p:grpSpPr>
          <a:xfrm>
            <a:off x="6732240" y="1595142"/>
            <a:ext cx="1732275" cy="1327254"/>
            <a:chOff x="635324" y="1595142"/>
            <a:chExt cx="1732275" cy="1327254"/>
          </a:xfrm>
        </p:grpSpPr>
        <p:sp>
          <p:nvSpPr>
            <p:cNvPr id="204" name="Google Shape;204;p30"/>
            <p:cNvSpPr txBox="1"/>
            <p:nvPr/>
          </p:nvSpPr>
          <p:spPr>
            <a:xfrm>
              <a:off x="635324" y="1595142"/>
              <a:ext cx="1732275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262626"/>
                </a:buClr>
                <a:buFont typeface="Arial"/>
                <a:buNone/>
              </a:pPr>
              <a:r>
                <a:rPr b="1" lang="en" sz="14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5" name="Google Shape;205;p30"/>
            <p:cNvSpPr txBox="1"/>
            <p:nvPr/>
          </p:nvSpPr>
          <p:spPr>
            <a:xfrm>
              <a:off x="635324" y="1913817"/>
              <a:ext cx="1732275" cy="24958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6" name="Google Shape;206;p30"/>
            <p:cNvSpPr txBox="1"/>
            <p:nvPr/>
          </p:nvSpPr>
          <p:spPr>
            <a:xfrm>
              <a:off x="635324" y="2276065"/>
              <a:ext cx="173227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7" name="Google Shape;207;p30"/>
          <p:cNvGrpSpPr/>
          <p:nvPr/>
        </p:nvGrpSpPr>
        <p:grpSpPr>
          <a:xfrm>
            <a:off x="4932040" y="3291830"/>
            <a:ext cx="1732275" cy="1327254"/>
            <a:chOff x="635324" y="1595142"/>
            <a:chExt cx="1732275" cy="1327254"/>
          </a:xfrm>
        </p:grpSpPr>
        <p:sp>
          <p:nvSpPr>
            <p:cNvPr id="208" name="Google Shape;208;p30"/>
            <p:cNvSpPr txBox="1"/>
            <p:nvPr/>
          </p:nvSpPr>
          <p:spPr>
            <a:xfrm>
              <a:off x="635324" y="1595142"/>
              <a:ext cx="1732275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262626"/>
                </a:buClr>
                <a:buFont typeface="Arial"/>
                <a:buNone/>
              </a:pPr>
              <a:r>
                <a:rPr b="1" lang="en" sz="14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9" name="Google Shape;209;p30"/>
            <p:cNvSpPr txBox="1"/>
            <p:nvPr/>
          </p:nvSpPr>
          <p:spPr>
            <a:xfrm>
              <a:off x="635324" y="1913817"/>
              <a:ext cx="1732275" cy="24958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0" name="Google Shape;210;p30"/>
            <p:cNvSpPr txBox="1"/>
            <p:nvPr/>
          </p:nvSpPr>
          <p:spPr>
            <a:xfrm>
              <a:off x="635324" y="2276065"/>
              <a:ext cx="173227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1" name="Google Shape;211;p30"/>
          <p:cNvGrpSpPr/>
          <p:nvPr/>
        </p:nvGrpSpPr>
        <p:grpSpPr>
          <a:xfrm>
            <a:off x="2427981" y="3291830"/>
            <a:ext cx="1732275" cy="1327254"/>
            <a:chOff x="635324" y="1595142"/>
            <a:chExt cx="1732275" cy="1327254"/>
          </a:xfrm>
        </p:grpSpPr>
        <p:sp>
          <p:nvSpPr>
            <p:cNvPr id="212" name="Google Shape;212;p30"/>
            <p:cNvSpPr txBox="1"/>
            <p:nvPr/>
          </p:nvSpPr>
          <p:spPr>
            <a:xfrm>
              <a:off x="635324" y="1595142"/>
              <a:ext cx="1732275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262626"/>
                </a:buClr>
                <a:buFont typeface="Arial"/>
                <a:buNone/>
              </a:pPr>
              <a:r>
                <a:rPr b="1" lang="en" sz="14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3" name="Google Shape;213;p30"/>
            <p:cNvSpPr txBox="1"/>
            <p:nvPr/>
          </p:nvSpPr>
          <p:spPr>
            <a:xfrm>
              <a:off x="635324" y="1913817"/>
              <a:ext cx="1732275" cy="24958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4" name="Google Shape;214;p30"/>
            <p:cNvSpPr txBox="1"/>
            <p:nvPr/>
          </p:nvSpPr>
          <p:spPr>
            <a:xfrm>
              <a:off x="635324" y="2276065"/>
              <a:ext cx="173227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5" name="Google Shape;215;p30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Our Team Layout</a:t>
            </a:r>
            <a:endParaRPr/>
          </a:p>
        </p:txBody>
      </p:sp>
      <p:sp>
        <p:nvSpPr>
          <p:cNvPr id="216" name="Google Shape;216;p30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1" name="Google Shape;221;p31"/>
          <p:cNvGrpSpPr/>
          <p:nvPr/>
        </p:nvGrpSpPr>
        <p:grpSpPr>
          <a:xfrm>
            <a:off x="467544" y="2672001"/>
            <a:ext cx="1856556" cy="648072"/>
            <a:chOff x="467544" y="1923678"/>
            <a:chExt cx="1856556" cy="648072"/>
          </a:xfrm>
        </p:grpSpPr>
        <p:sp>
          <p:nvSpPr>
            <p:cNvPr id="222" name="Google Shape;222;p31"/>
            <p:cNvSpPr/>
            <p:nvPr/>
          </p:nvSpPr>
          <p:spPr>
            <a:xfrm>
              <a:off x="467544" y="1923678"/>
              <a:ext cx="1656184" cy="648072"/>
            </a:xfrm>
            <a:prstGeom prst="homePlate">
              <a:avLst>
                <a:gd fmla="val 54409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3" name="Google Shape;223;p31"/>
            <p:cNvSpPr/>
            <p:nvPr/>
          </p:nvSpPr>
          <p:spPr>
            <a:xfrm>
              <a:off x="1841615" y="1923678"/>
              <a:ext cx="482485" cy="648000"/>
            </a:xfrm>
            <a:prstGeom prst="chevron">
              <a:avLst>
                <a:gd fmla="val 71619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4" name="Google Shape;224;p31"/>
          <p:cNvSpPr txBox="1"/>
          <p:nvPr/>
        </p:nvSpPr>
        <p:spPr>
          <a:xfrm>
            <a:off x="784577" y="2795982"/>
            <a:ext cx="817211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chemeClr val="lt1"/>
                </a:solidFill>
              </a:rPr>
              <a:t>6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5" name="Google Shape;225;p31"/>
          <p:cNvGrpSpPr/>
          <p:nvPr/>
        </p:nvGrpSpPr>
        <p:grpSpPr>
          <a:xfrm>
            <a:off x="2464983" y="2672001"/>
            <a:ext cx="1856556" cy="648072"/>
            <a:chOff x="467544" y="1923678"/>
            <a:chExt cx="1856556" cy="648072"/>
          </a:xfrm>
        </p:grpSpPr>
        <p:sp>
          <p:nvSpPr>
            <p:cNvPr id="226" name="Google Shape;226;p31"/>
            <p:cNvSpPr/>
            <p:nvPr/>
          </p:nvSpPr>
          <p:spPr>
            <a:xfrm>
              <a:off x="467544" y="1923678"/>
              <a:ext cx="1656184" cy="648072"/>
            </a:xfrm>
            <a:prstGeom prst="homePlate">
              <a:avLst>
                <a:gd fmla="val 54409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7" name="Google Shape;227;p31"/>
            <p:cNvSpPr/>
            <p:nvPr/>
          </p:nvSpPr>
          <p:spPr>
            <a:xfrm>
              <a:off x="1841615" y="1923678"/>
              <a:ext cx="482485" cy="648000"/>
            </a:xfrm>
            <a:prstGeom prst="chevron">
              <a:avLst>
                <a:gd fmla="val 71619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8" name="Google Shape;228;p31"/>
          <p:cNvSpPr txBox="1"/>
          <p:nvPr/>
        </p:nvSpPr>
        <p:spPr>
          <a:xfrm>
            <a:off x="2782016" y="2795982"/>
            <a:ext cx="817211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chemeClr val="lt1"/>
                </a:solidFill>
              </a:rPr>
              <a:t>7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9" name="Google Shape;229;p31"/>
          <p:cNvGrpSpPr/>
          <p:nvPr/>
        </p:nvGrpSpPr>
        <p:grpSpPr>
          <a:xfrm>
            <a:off x="4462422" y="2672001"/>
            <a:ext cx="1856556" cy="648072"/>
            <a:chOff x="467544" y="1923678"/>
            <a:chExt cx="1856556" cy="648072"/>
          </a:xfrm>
        </p:grpSpPr>
        <p:sp>
          <p:nvSpPr>
            <p:cNvPr id="230" name="Google Shape;230;p31"/>
            <p:cNvSpPr/>
            <p:nvPr/>
          </p:nvSpPr>
          <p:spPr>
            <a:xfrm>
              <a:off x="467544" y="1923678"/>
              <a:ext cx="1656184" cy="648072"/>
            </a:xfrm>
            <a:prstGeom prst="homePlate">
              <a:avLst>
                <a:gd fmla="val 54409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" name="Google Shape;231;p31"/>
            <p:cNvSpPr/>
            <p:nvPr/>
          </p:nvSpPr>
          <p:spPr>
            <a:xfrm>
              <a:off x="1841615" y="1923678"/>
              <a:ext cx="482485" cy="648000"/>
            </a:xfrm>
            <a:prstGeom prst="chevron">
              <a:avLst>
                <a:gd fmla="val 71619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2" name="Google Shape;232;p31"/>
          <p:cNvSpPr txBox="1"/>
          <p:nvPr/>
        </p:nvSpPr>
        <p:spPr>
          <a:xfrm>
            <a:off x="4779455" y="2795982"/>
            <a:ext cx="817211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chemeClr val="lt1"/>
                </a:solidFill>
              </a:rPr>
              <a:t>8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33" name="Google Shape;233;p31"/>
          <p:cNvGrpSpPr/>
          <p:nvPr/>
        </p:nvGrpSpPr>
        <p:grpSpPr>
          <a:xfrm>
            <a:off x="6459860" y="2672001"/>
            <a:ext cx="1856556" cy="648072"/>
            <a:chOff x="467544" y="1923678"/>
            <a:chExt cx="1856556" cy="648072"/>
          </a:xfrm>
        </p:grpSpPr>
        <p:sp>
          <p:nvSpPr>
            <p:cNvPr id="234" name="Google Shape;234;p31"/>
            <p:cNvSpPr/>
            <p:nvPr/>
          </p:nvSpPr>
          <p:spPr>
            <a:xfrm>
              <a:off x="467544" y="1923678"/>
              <a:ext cx="1656184" cy="648072"/>
            </a:xfrm>
            <a:prstGeom prst="homePlate">
              <a:avLst>
                <a:gd fmla="val 54409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5" name="Google Shape;235;p31"/>
            <p:cNvSpPr/>
            <p:nvPr/>
          </p:nvSpPr>
          <p:spPr>
            <a:xfrm>
              <a:off x="1841615" y="1923678"/>
              <a:ext cx="482485" cy="648000"/>
            </a:xfrm>
            <a:prstGeom prst="chevron">
              <a:avLst>
                <a:gd fmla="val 71619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6" name="Google Shape;236;p31"/>
          <p:cNvSpPr txBox="1"/>
          <p:nvPr/>
        </p:nvSpPr>
        <p:spPr>
          <a:xfrm>
            <a:off x="6776893" y="2795982"/>
            <a:ext cx="817211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chemeClr val="lt1"/>
                </a:solidFill>
              </a:rPr>
              <a:t>9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37" name="Google Shape;237;p31"/>
          <p:cNvGrpSpPr/>
          <p:nvPr/>
        </p:nvGrpSpPr>
        <p:grpSpPr>
          <a:xfrm>
            <a:off x="419919" y="3462609"/>
            <a:ext cx="1944216" cy="1048024"/>
            <a:chOff x="803640" y="3362835"/>
            <a:chExt cx="2059657" cy="1048024"/>
          </a:xfrm>
        </p:grpSpPr>
        <p:sp>
          <p:nvSpPr>
            <p:cNvPr id="238" name="Google Shape;238;p3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9" name="Google Shape;239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0" name="Google Shape;240;p31"/>
          <p:cNvGrpSpPr/>
          <p:nvPr/>
        </p:nvGrpSpPr>
        <p:grpSpPr>
          <a:xfrm>
            <a:off x="6366603" y="1486297"/>
            <a:ext cx="1944216" cy="1048024"/>
            <a:chOff x="803640" y="3362835"/>
            <a:chExt cx="2059657" cy="1048024"/>
          </a:xfrm>
        </p:grpSpPr>
        <p:sp>
          <p:nvSpPr>
            <p:cNvPr id="241" name="Google Shape;241;p3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2" name="Google Shape;242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3" name="Google Shape;243;p31"/>
          <p:cNvGrpSpPr/>
          <p:nvPr/>
        </p:nvGrpSpPr>
        <p:grpSpPr>
          <a:xfrm>
            <a:off x="4384375" y="3462609"/>
            <a:ext cx="1944216" cy="1048024"/>
            <a:chOff x="803640" y="3362835"/>
            <a:chExt cx="2059657" cy="1048024"/>
          </a:xfrm>
        </p:grpSpPr>
        <p:sp>
          <p:nvSpPr>
            <p:cNvPr id="244" name="Google Shape;244;p3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5" name="Google Shape;245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6" name="Google Shape;246;p31"/>
          <p:cNvGrpSpPr/>
          <p:nvPr/>
        </p:nvGrpSpPr>
        <p:grpSpPr>
          <a:xfrm>
            <a:off x="2402147" y="1486297"/>
            <a:ext cx="1944216" cy="1048024"/>
            <a:chOff x="803640" y="3362835"/>
            <a:chExt cx="2059657" cy="1048024"/>
          </a:xfrm>
        </p:grpSpPr>
        <p:sp>
          <p:nvSpPr>
            <p:cNvPr id="247" name="Google Shape;247;p3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8" name="Google Shape;248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9" name="Google Shape;249;p31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Timeline Style</a:t>
            </a:r>
            <a:endParaRPr/>
          </a:p>
        </p:txBody>
      </p:sp>
      <p:sp>
        <p:nvSpPr>
          <p:cNvPr id="250" name="Google Shape;250;p31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4" name="Shape 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Google Shape;255;p32"/>
          <p:cNvSpPr/>
          <p:nvPr/>
        </p:nvSpPr>
        <p:spPr>
          <a:xfrm>
            <a:off x="3395489" y="2200064"/>
            <a:ext cx="2315880" cy="1628986"/>
          </a:xfrm>
          <a:prstGeom prst="hexagon">
            <a:avLst>
              <a:gd fmla="val 21694" name="adj"/>
              <a:gd fmla="val 115470" name="vf"/>
            </a:avLst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32"/>
          <p:cNvSpPr/>
          <p:nvPr/>
        </p:nvSpPr>
        <p:spPr>
          <a:xfrm>
            <a:off x="4036312" y="1975495"/>
            <a:ext cx="1060704" cy="9144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7" name="Google Shape;257;p32"/>
          <p:cNvSpPr/>
          <p:nvPr/>
        </p:nvSpPr>
        <p:spPr>
          <a:xfrm>
            <a:off x="3068210" y="2550046"/>
            <a:ext cx="1060704" cy="914400"/>
          </a:xfrm>
          <a:prstGeom prst="hexagon">
            <a:avLst>
              <a:gd fmla="val 25000" name="adj"/>
              <a:gd fmla="val 115470" name="vf"/>
            </a:avLst>
          </a:prstGeom>
          <a:gradFill>
            <a:gsLst>
              <a:gs pos="0">
                <a:srgbClr val="06C6FC"/>
              </a:gs>
              <a:gs pos="100000">
                <a:srgbClr val="06C6FC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8" name="Google Shape;258;p32"/>
          <p:cNvSpPr/>
          <p:nvPr/>
        </p:nvSpPr>
        <p:spPr>
          <a:xfrm>
            <a:off x="4036312" y="3175670"/>
            <a:ext cx="1060704" cy="9144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" name="Google Shape;259;p32"/>
          <p:cNvSpPr/>
          <p:nvPr/>
        </p:nvSpPr>
        <p:spPr>
          <a:xfrm>
            <a:off x="5004414" y="2550046"/>
            <a:ext cx="1060704" cy="914400"/>
          </a:xfrm>
          <a:prstGeom prst="hexagon">
            <a:avLst>
              <a:gd fmla="val 25000" name="adj"/>
              <a:gd fmla="val 115470" name="vf"/>
            </a:avLst>
          </a:prstGeom>
          <a:gradFill>
            <a:gsLst>
              <a:gs pos="0">
                <a:srgbClr val="06C6FC"/>
              </a:gs>
              <a:gs pos="100000">
                <a:srgbClr val="06C6FC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60" name="Google Shape;260;p32"/>
          <p:cNvGrpSpPr/>
          <p:nvPr/>
        </p:nvGrpSpPr>
        <p:grpSpPr>
          <a:xfrm>
            <a:off x="670992" y="1313706"/>
            <a:ext cx="2592288" cy="1111275"/>
            <a:chOff x="6228184" y="1749861"/>
            <a:chExt cx="2592288" cy="1111275"/>
          </a:xfrm>
        </p:grpSpPr>
        <p:sp>
          <p:nvSpPr>
            <p:cNvPr id="261" name="Google Shape;261;p32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" name="Google Shape;262;p32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3" name="Google Shape;263;p32"/>
          <p:cNvGrpSpPr/>
          <p:nvPr/>
        </p:nvGrpSpPr>
        <p:grpSpPr>
          <a:xfrm>
            <a:off x="670992" y="3617962"/>
            <a:ext cx="2592288" cy="1111275"/>
            <a:chOff x="6228184" y="1749861"/>
            <a:chExt cx="2592288" cy="1111275"/>
          </a:xfrm>
        </p:grpSpPr>
        <p:sp>
          <p:nvSpPr>
            <p:cNvPr id="264" name="Google Shape;264;p32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5" name="Google Shape;265;p32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6" name="Google Shape;266;p32"/>
          <p:cNvGrpSpPr/>
          <p:nvPr/>
        </p:nvGrpSpPr>
        <p:grpSpPr>
          <a:xfrm>
            <a:off x="5940152" y="1316459"/>
            <a:ext cx="2592288" cy="1111275"/>
            <a:chOff x="6228184" y="1749861"/>
            <a:chExt cx="2592288" cy="1111275"/>
          </a:xfrm>
        </p:grpSpPr>
        <p:sp>
          <p:nvSpPr>
            <p:cNvPr id="267" name="Google Shape;267;p32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8" name="Google Shape;268;p32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9" name="Google Shape;269;p32"/>
          <p:cNvGrpSpPr/>
          <p:nvPr/>
        </p:nvGrpSpPr>
        <p:grpSpPr>
          <a:xfrm>
            <a:off x="5940152" y="3620715"/>
            <a:ext cx="2592288" cy="1111275"/>
            <a:chOff x="6228184" y="1749861"/>
            <a:chExt cx="2592288" cy="1111275"/>
          </a:xfrm>
        </p:grpSpPr>
        <p:sp>
          <p:nvSpPr>
            <p:cNvPr id="270" name="Google Shape;270;p32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1" name="Google Shape;271;p32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2" name="Google Shape;272;p32"/>
          <p:cNvSpPr/>
          <p:nvPr/>
        </p:nvSpPr>
        <p:spPr>
          <a:xfrm>
            <a:off x="4407186" y="2169660"/>
            <a:ext cx="318955" cy="453491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3" name="Google Shape;273;p32"/>
          <p:cNvSpPr/>
          <p:nvPr/>
        </p:nvSpPr>
        <p:spPr>
          <a:xfrm>
            <a:off x="3369608" y="2790076"/>
            <a:ext cx="457907" cy="448961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4" name="Google Shape;274;p32"/>
          <p:cNvSpPr/>
          <p:nvPr/>
        </p:nvSpPr>
        <p:spPr>
          <a:xfrm>
            <a:off x="5307469" y="2738409"/>
            <a:ext cx="454593" cy="450606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5" name="Google Shape;275;p32"/>
          <p:cNvSpPr/>
          <p:nvPr/>
        </p:nvSpPr>
        <p:spPr>
          <a:xfrm rot="2942052">
            <a:off x="4360720" y="3442906"/>
            <a:ext cx="422563" cy="44954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6" name="Google Shape;276;p32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277" name="Google Shape;277;p32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82" name="Google Shape;282;p3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996" l="0" r="0" t="1996"/>
          <a:stretch/>
        </p:blipFill>
        <p:spPr>
          <a:xfrm>
            <a:off x="323528" y="267494"/>
            <a:ext cx="5328600" cy="2880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83" name="Google Shape;283;p33"/>
          <p:cNvSpPr txBox="1"/>
          <p:nvPr/>
        </p:nvSpPr>
        <p:spPr>
          <a:xfrm>
            <a:off x="4788024" y="267494"/>
            <a:ext cx="4392488" cy="28803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80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sz="4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lnSpc>
                <a:spcPct val="110000"/>
              </a:lnSpc>
              <a:spcBef>
                <a:spcPts val="80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sz="4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4" name="Google Shape;284;p33"/>
          <p:cNvSpPr txBox="1"/>
          <p:nvPr/>
        </p:nvSpPr>
        <p:spPr>
          <a:xfrm>
            <a:off x="323528" y="3788335"/>
            <a:ext cx="8496944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Get a modern PowerPoint  Presentation that is beautifully designed. You can simply impress your audience and add a unique zing and appeal to your Presentations.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 </a:t>
            </a:r>
            <a:endParaRPr/>
          </a:p>
        </p:txBody>
      </p:sp>
      <p:sp>
        <p:nvSpPr>
          <p:cNvPr id="285" name="Google Shape;285;p33"/>
          <p:cNvSpPr txBox="1"/>
          <p:nvPr/>
        </p:nvSpPr>
        <p:spPr>
          <a:xfrm>
            <a:off x="323528" y="3416285"/>
            <a:ext cx="8496944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0" name="Google Shape;290;p34"/>
          <p:cNvGrpSpPr/>
          <p:nvPr/>
        </p:nvGrpSpPr>
        <p:grpSpPr>
          <a:xfrm>
            <a:off x="702618" y="1347831"/>
            <a:ext cx="971004" cy="2557380"/>
            <a:chOff x="798294" y="1135284"/>
            <a:chExt cx="1366873" cy="3600000"/>
          </a:xfrm>
        </p:grpSpPr>
        <p:sp>
          <p:nvSpPr>
            <p:cNvPr id="291" name="Google Shape;291;p34"/>
            <p:cNvSpPr/>
            <p:nvPr/>
          </p:nvSpPr>
          <p:spPr>
            <a:xfrm>
              <a:off x="1172247" y="1135284"/>
              <a:ext cx="618968" cy="3600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93137" y="0"/>
                    <a:pt x="120000" y="46186"/>
                    <a:pt x="120000" y="103161"/>
                  </a:cubicBezTo>
                  <a:lnTo>
                    <a:pt x="119012" y="120000"/>
                  </a:lnTo>
                  <a:lnTo>
                    <a:pt x="987" y="120000"/>
                  </a:lnTo>
                  <a:cubicBezTo>
                    <a:pt x="273" y="114556"/>
                    <a:pt x="0" y="108914"/>
                    <a:pt x="0" y="103161"/>
                  </a:cubicBezTo>
                  <a:cubicBezTo>
                    <a:pt x="0" y="46186"/>
                    <a:pt x="26862" y="0"/>
                    <a:pt x="60000" y="0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2" name="Google Shape;292;p34"/>
            <p:cNvSpPr/>
            <p:nvPr/>
          </p:nvSpPr>
          <p:spPr>
            <a:xfrm>
              <a:off x="935085" y="1495284"/>
              <a:ext cx="1093290" cy="360000"/>
            </a:xfrm>
            <a:custGeom>
              <a:rect b="b" l="l" r="r" t="t"/>
              <a:pathLst>
                <a:path extrusionOk="0" h="120000" w="120000">
                  <a:moveTo>
                    <a:pt x="13203" y="109606"/>
                  </a:moveTo>
                  <a:lnTo>
                    <a:pt x="106796" y="109606"/>
                  </a:lnTo>
                  <a:cubicBezTo>
                    <a:pt x="111591" y="109606"/>
                    <a:pt x="116107" y="113238"/>
                    <a:pt x="120000" y="120000"/>
                  </a:cubicBezTo>
                  <a:lnTo>
                    <a:pt x="0" y="120000"/>
                  </a:lnTo>
                  <a:cubicBezTo>
                    <a:pt x="3892" y="113238"/>
                    <a:pt x="8408" y="109606"/>
                    <a:pt x="13203" y="109606"/>
                  </a:cubicBezTo>
                  <a:close/>
                  <a:moveTo>
                    <a:pt x="26590" y="0"/>
                  </a:moveTo>
                  <a:lnTo>
                    <a:pt x="93410" y="0"/>
                  </a:lnTo>
                  <a:cubicBezTo>
                    <a:pt x="90861" y="48991"/>
                    <a:pt x="76866" y="86322"/>
                    <a:pt x="60000" y="86322"/>
                  </a:cubicBezTo>
                  <a:cubicBezTo>
                    <a:pt x="43133" y="86322"/>
                    <a:pt x="29138" y="48991"/>
                    <a:pt x="26590" y="0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3" name="Google Shape;293;p34"/>
            <p:cNvSpPr/>
            <p:nvPr/>
          </p:nvSpPr>
          <p:spPr>
            <a:xfrm>
              <a:off x="798294" y="185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12009" y="0"/>
                  </a:moveTo>
                  <a:lnTo>
                    <a:pt x="107990" y="0"/>
                  </a:lnTo>
                  <a:cubicBezTo>
                    <a:pt x="115156" y="14066"/>
                    <a:pt x="120000" y="42536"/>
                    <a:pt x="120000" y="75302"/>
                  </a:cubicBezTo>
                  <a:lnTo>
                    <a:pt x="120000" y="120000"/>
                  </a:lnTo>
                  <a:lnTo>
                    <a:pt x="0" y="120000"/>
                  </a:lnTo>
                  <a:lnTo>
                    <a:pt x="0" y="75302"/>
                  </a:lnTo>
                  <a:cubicBezTo>
                    <a:pt x="0" y="42536"/>
                    <a:pt x="4843" y="14066"/>
                    <a:pt x="12009" y="0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4" name="Google Shape;294;p34"/>
            <p:cNvSpPr/>
            <p:nvPr/>
          </p:nvSpPr>
          <p:spPr>
            <a:xfrm>
              <a:off x="798294" y="2215284"/>
              <a:ext cx="1366873" cy="3600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35601"/>
                  </a:lnTo>
                  <a:lnTo>
                    <a:pt x="120000" y="35601"/>
                  </a:lnTo>
                  <a:lnTo>
                    <a:pt x="120000" y="120000"/>
                  </a:lnTo>
                  <a:lnTo>
                    <a:pt x="96799" y="120000"/>
                  </a:lnTo>
                  <a:lnTo>
                    <a:pt x="96799" y="65316"/>
                  </a:lnTo>
                  <a:lnTo>
                    <a:pt x="93347" y="65316"/>
                  </a:lnTo>
                  <a:lnTo>
                    <a:pt x="93304" y="120000"/>
                  </a:lnTo>
                  <a:lnTo>
                    <a:pt x="26609" y="120000"/>
                  </a:lnTo>
                  <a:cubicBezTo>
                    <a:pt x="26623" y="101772"/>
                    <a:pt x="26638" y="83544"/>
                    <a:pt x="26652" y="65316"/>
                  </a:cubicBezTo>
                  <a:lnTo>
                    <a:pt x="23200" y="65316"/>
                  </a:lnTo>
                  <a:lnTo>
                    <a:pt x="23200" y="120000"/>
                  </a:lnTo>
                  <a:lnTo>
                    <a:pt x="0" y="120000"/>
                  </a:lnTo>
                  <a:lnTo>
                    <a:pt x="0" y="65316"/>
                  </a:lnTo>
                  <a:lnTo>
                    <a:pt x="0" y="65316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5" name="Google Shape;295;p34"/>
            <p:cNvSpPr/>
            <p:nvPr/>
          </p:nvSpPr>
          <p:spPr>
            <a:xfrm>
              <a:off x="798295" y="257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96799" y="120000"/>
                  </a:lnTo>
                  <a:close/>
                  <a:moveTo>
                    <a:pt x="26609" y="0"/>
                  </a:moveTo>
                  <a:lnTo>
                    <a:pt x="93304" y="0"/>
                  </a:lnTo>
                  <a:lnTo>
                    <a:pt x="93209" y="120000"/>
                  </a:lnTo>
                  <a:lnTo>
                    <a:pt x="26515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6" name="Google Shape;296;p34"/>
            <p:cNvSpPr/>
            <p:nvPr/>
          </p:nvSpPr>
          <p:spPr>
            <a:xfrm>
              <a:off x="798295" y="293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31211"/>
                  </a:lnTo>
                  <a:cubicBezTo>
                    <a:pt x="120000" y="55536"/>
                    <a:pt x="114806" y="75256"/>
                    <a:pt x="108399" y="75256"/>
                  </a:cubicBezTo>
                  <a:cubicBezTo>
                    <a:pt x="101992" y="75256"/>
                    <a:pt x="96799" y="55536"/>
                    <a:pt x="96799" y="31211"/>
                  </a:cubicBezTo>
                  <a:close/>
                  <a:moveTo>
                    <a:pt x="26515" y="0"/>
                  </a:moveTo>
                  <a:lnTo>
                    <a:pt x="93209" y="0"/>
                  </a:lnTo>
                  <a:lnTo>
                    <a:pt x="93115" y="120000"/>
                  </a:lnTo>
                  <a:lnTo>
                    <a:pt x="63783" y="120000"/>
                  </a:lnTo>
                  <a:lnTo>
                    <a:pt x="63783" y="104971"/>
                  </a:lnTo>
                  <a:lnTo>
                    <a:pt x="55083" y="104971"/>
                  </a:lnTo>
                  <a:lnTo>
                    <a:pt x="55083" y="120000"/>
                  </a:lnTo>
                  <a:lnTo>
                    <a:pt x="26420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31211"/>
                  </a:lnTo>
                  <a:cubicBezTo>
                    <a:pt x="23200" y="55536"/>
                    <a:pt x="18007" y="75256"/>
                    <a:pt x="11600" y="75256"/>
                  </a:cubicBezTo>
                  <a:cubicBezTo>
                    <a:pt x="5193" y="75256"/>
                    <a:pt x="0" y="55536"/>
                    <a:pt x="0" y="31211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7" name="Google Shape;297;p34"/>
            <p:cNvSpPr/>
            <p:nvPr/>
          </p:nvSpPr>
          <p:spPr>
            <a:xfrm>
              <a:off x="1098166" y="329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29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298" y="120000"/>
                  </a:lnTo>
                  <a:close/>
                  <a:moveTo>
                    <a:pt x="169" y="0"/>
                  </a:moveTo>
                  <a:lnTo>
                    <a:pt x="51668" y="0"/>
                  </a:lnTo>
                  <a:lnTo>
                    <a:pt x="5166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8" name="Google Shape;298;p34"/>
            <p:cNvSpPr/>
            <p:nvPr/>
          </p:nvSpPr>
          <p:spPr>
            <a:xfrm>
              <a:off x="1097090" y="3655284"/>
              <a:ext cx="760767" cy="360000"/>
            </a:xfrm>
            <a:custGeom>
              <a:rect b="b" l="l" r="r" t="t"/>
              <a:pathLst>
                <a:path extrusionOk="0" h="120000" w="120000">
                  <a:moveTo>
                    <a:pt x="6746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468" y="120000"/>
                  </a:lnTo>
                  <a:close/>
                  <a:moveTo>
                    <a:pt x="169" y="0"/>
                  </a:moveTo>
                  <a:lnTo>
                    <a:pt x="51838" y="0"/>
                  </a:lnTo>
                  <a:lnTo>
                    <a:pt x="5183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9" name="Google Shape;299;p34"/>
            <p:cNvSpPr/>
            <p:nvPr/>
          </p:nvSpPr>
          <p:spPr>
            <a:xfrm>
              <a:off x="1096013" y="401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63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638" y="120000"/>
                  </a:lnTo>
                  <a:close/>
                  <a:moveTo>
                    <a:pt x="169" y="0"/>
                  </a:moveTo>
                  <a:lnTo>
                    <a:pt x="52008" y="0"/>
                  </a:lnTo>
                  <a:lnTo>
                    <a:pt x="5200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0" name="Google Shape;300;p34"/>
            <p:cNvSpPr/>
            <p:nvPr/>
          </p:nvSpPr>
          <p:spPr>
            <a:xfrm>
              <a:off x="1095431" y="4375284"/>
              <a:ext cx="760274" cy="360000"/>
            </a:xfrm>
            <a:custGeom>
              <a:rect b="b" l="l" r="r" t="t"/>
              <a:pathLst>
                <a:path extrusionOk="0" h="120000" w="120000">
                  <a:moveTo>
                    <a:pt x="67774" y="0"/>
                  </a:moveTo>
                  <a:lnTo>
                    <a:pt x="120000" y="0"/>
                  </a:lnTo>
                  <a:cubicBezTo>
                    <a:pt x="119969" y="21650"/>
                    <a:pt x="119938" y="43300"/>
                    <a:pt x="119908" y="64950"/>
                  </a:cubicBezTo>
                  <a:cubicBezTo>
                    <a:pt x="119908" y="95353"/>
                    <a:pt x="108237" y="120000"/>
                    <a:pt x="93841" y="120000"/>
                  </a:cubicBezTo>
                  <a:cubicBezTo>
                    <a:pt x="79444" y="120000"/>
                    <a:pt x="67774" y="95353"/>
                    <a:pt x="67774" y="64950"/>
                  </a:cubicBezTo>
                  <a:close/>
                  <a:moveTo>
                    <a:pt x="92" y="0"/>
                  </a:moveTo>
                  <a:lnTo>
                    <a:pt x="52133" y="0"/>
                  </a:lnTo>
                  <a:lnTo>
                    <a:pt x="52133" y="64949"/>
                  </a:lnTo>
                  <a:cubicBezTo>
                    <a:pt x="52133" y="95353"/>
                    <a:pt x="40463" y="119999"/>
                    <a:pt x="26067" y="119999"/>
                  </a:cubicBezTo>
                  <a:cubicBezTo>
                    <a:pt x="11670" y="119999"/>
                    <a:pt x="0" y="95353"/>
                    <a:pt x="0" y="64949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1" name="Google Shape;301;p34"/>
          <p:cNvGrpSpPr/>
          <p:nvPr/>
        </p:nvGrpSpPr>
        <p:grpSpPr>
          <a:xfrm>
            <a:off x="3400830" y="1347831"/>
            <a:ext cx="971004" cy="2557380"/>
            <a:chOff x="798294" y="1135284"/>
            <a:chExt cx="1366873" cy="3600000"/>
          </a:xfrm>
        </p:grpSpPr>
        <p:sp>
          <p:nvSpPr>
            <p:cNvPr id="302" name="Google Shape;302;p34"/>
            <p:cNvSpPr/>
            <p:nvPr/>
          </p:nvSpPr>
          <p:spPr>
            <a:xfrm>
              <a:off x="1172247" y="1135284"/>
              <a:ext cx="618968" cy="3600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93137" y="0"/>
                    <a:pt x="120000" y="46186"/>
                    <a:pt x="120000" y="103161"/>
                  </a:cubicBezTo>
                  <a:lnTo>
                    <a:pt x="119012" y="120000"/>
                  </a:lnTo>
                  <a:lnTo>
                    <a:pt x="987" y="120000"/>
                  </a:lnTo>
                  <a:cubicBezTo>
                    <a:pt x="273" y="114556"/>
                    <a:pt x="0" y="108914"/>
                    <a:pt x="0" y="103161"/>
                  </a:cubicBezTo>
                  <a:cubicBezTo>
                    <a:pt x="0" y="46186"/>
                    <a:pt x="26862" y="0"/>
                    <a:pt x="6000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3" name="Google Shape;303;p34"/>
            <p:cNvSpPr/>
            <p:nvPr/>
          </p:nvSpPr>
          <p:spPr>
            <a:xfrm>
              <a:off x="935085" y="1495284"/>
              <a:ext cx="1093290" cy="360000"/>
            </a:xfrm>
            <a:custGeom>
              <a:rect b="b" l="l" r="r" t="t"/>
              <a:pathLst>
                <a:path extrusionOk="0" h="120000" w="120000">
                  <a:moveTo>
                    <a:pt x="13203" y="109606"/>
                  </a:moveTo>
                  <a:lnTo>
                    <a:pt x="106796" y="109606"/>
                  </a:lnTo>
                  <a:cubicBezTo>
                    <a:pt x="111591" y="109606"/>
                    <a:pt x="116107" y="113238"/>
                    <a:pt x="120000" y="120000"/>
                  </a:cubicBezTo>
                  <a:lnTo>
                    <a:pt x="0" y="120000"/>
                  </a:lnTo>
                  <a:cubicBezTo>
                    <a:pt x="3892" y="113238"/>
                    <a:pt x="8408" y="109606"/>
                    <a:pt x="13203" y="109606"/>
                  </a:cubicBezTo>
                  <a:close/>
                  <a:moveTo>
                    <a:pt x="26590" y="0"/>
                  </a:moveTo>
                  <a:lnTo>
                    <a:pt x="93410" y="0"/>
                  </a:lnTo>
                  <a:cubicBezTo>
                    <a:pt x="90861" y="48991"/>
                    <a:pt x="76866" y="86322"/>
                    <a:pt x="60000" y="86322"/>
                  </a:cubicBezTo>
                  <a:cubicBezTo>
                    <a:pt x="43133" y="86322"/>
                    <a:pt x="29138" y="48991"/>
                    <a:pt x="2659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4" name="Google Shape;304;p34"/>
            <p:cNvSpPr/>
            <p:nvPr/>
          </p:nvSpPr>
          <p:spPr>
            <a:xfrm>
              <a:off x="798294" y="185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12009" y="0"/>
                  </a:moveTo>
                  <a:lnTo>
                    <a:pt x="107990" y="0"/>
                  </a:lnTo>
                  <a:cubicBezTo>
                    <a:pt x="115156" y="14066"/>
                    <a:pt x="120000" y="42536"/>
                    <a:pt x="120000" y="75302"/>
                  </a:cubicBezTo>
                  <a:lnTo>
                    <a:pt x="120000" y="120000"/>
                  </a:lnTo>
                  <a:lnTo>
                    <a:pt x="0" y="120000"/>
                  </a:lnTo>
                  <a:lnTo>
                    <a:pt x="0" y="75302"/>
                  </a:lnTo>
                  <a:cubicBezTo>
                    <a:pt x="0" y="42536"/>
                    <a:pt x="4843" y="14066"/>
                    <a:pt x="12009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5" name="Google Shape;305;p34"/>
            <p:cNvSpPr/>
            <p:nvPr/>
          </p:nvSpPr>
          <p:spPr>
            <a:xfrm>
              <a:off x="798294" y="2215284"/>
              <a:ext cx="1366873" cy="3600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35601"/>
                  </a:lnTo>
                  <a:lnTo>
                    <a:pt x="120000" y="35601"/>
                  </a:lnTo>
                  <a:lnTo>
                    <a:pt x="120000" y="120000"/>
                  </a:lnTo>
                  <a:lnTo>
                    <a:pt x="96799" y="120000"/>
                  </a:lnTo>
                  <a:lnTo>
                    <a:pt x="96799" y="65316"/>
                  </a:lnTo>
                  <a:lnTo>
                    <a:pt x="93347" y="65316"/>
                  </a:lnTo>
                  <a:lnTo>
                    <a:pt x="93304" y="120000"/>
                  </a:lnTo>
                  <a:lnTo>
                    <a:pt x="26609" y="120000"/>
                  </a:lnTo>
                  <a:cubicBezTo>
                    <a:pt x="26623" y="101772"/>
                    <a:pt x="26638" y="83544"/>
                    <a:pt x="26652" y="65316"/>
                  </a:cubicBezTo>
                  <a:lnTo>
                    <a:pt x="23200" y="65316"/>
                  </a:lnTo>
                  <a:lnTo>
                    <a:pt x="23200" y="120000"/>
                  </a:lnTo>
                  <a:lnTo>
                    <a:pt x="0" y="120000"/>
                  </a:lnTo>
                  <a:lnTo>
                    <a:pt x="0" y="65316"/>
                  </a:lnTo>
                  <a:lnTo>
                    <a:pt x="0" y="65316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6" name="Google Shape;306;p34"/>
            <p:cNvSpPr/>
            <p:nvPr/>
          </p:nvSpPr>
          <p:spPr>
            <a:xfrm>
              <a:off x="798295" y="257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96799" y="120000"/>
                  </a:lnTo>
                  <a:close/>
                  <a:moveTo>
                    <a:pt x="26609" y="0"/>
                  </a:moveTo>
                  <a:lnTo>
                    <a:pt x="93304" y="0"/>
                  </a:lnTo>
                  <a:lnTo>
                    <a:pt x="93209" y="120000"/>
                  </a:lnTo>
                  <a:lnTo>
                    <a:pt x="26515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7" name="Google Shape;307;p34"/>
            <p:cNvSpPr/>
            <p:nvPr/>
          </p:nvSpPr>
          <p:spPr>
            <a:xfrm>
              <a:off x="798295" y="293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31211"/>
                  </a:lnTo>
                  <a:cubicBezTo>
                    <a:pt x="120000" y="55536"/>
                    <a:pt x="114806" y="75256"/>
                    <a:pt x="108399" y="75256"/>
                  </a:cubicBezTo>
                  <a:cubicBezTo>
                    <a:pt x="101992" y="75256"/>
                    <a:pt x="96799" y="55536"/>
                    <a:pt x="96799" y="31211"/>
                  </a:cubicBezTo>
                  <a:close/>
                  <a:moveTo>
                    <a:pt x="26515" y="0"/>
                  </a:moveTo>
                  <a:lnTo>
                    <a:pt x="93209" y="0"/>
                  </a:lnTo>
                  <a:lnTo>
                    <a:pt x="93115" y="120000"/>
                  </a:lnTo>
                  <a:lnTo>
                    <a:pt x="63783" y="120000"/>
                  </a:lnTo>
                  <a:lnTo>
                    <a:pt x="63783" y="104971"/>
                  </a:lnTo>
                  <a:lnTo>
                    <a:pt x="55083" y="104971"/>
                  </a:lnTo>
                  <a:lnTo>
                    <a:pt x="55083" y="120000"/>
                  </a:lnTo>
                  <a:lnTo>
                    <a:pt x="26420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31211"/>
                  </a:lnTo>
                  <a:cubicBezTo>
                    <a:pt x="23200" y="55536"/>
                    <a:pt x="18007" y="75256"/>
                    <a:pt x="11600" y="75256"/>
                  </a:cubicBezTo>
                  <a:cubicBezTo>
                    <a:pt x="5193" y="75256"/>
                    <a:pt x="0" y="55536"/>
                    <a:pt x="0" y="31211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8" name="Google Shape;308;p34"/>
            <p:cNvSpPr/>
            <p:nvPr/>
          </p:nvSpPr>
          <p:spPr>
            <a:xfrm>
              <a:off x="1098166" y="329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29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298" y="120000"/>
                  </a:lnTo>
                  <a:close/>
                  <a:moveTo>
                    <a:pt x="169" y="0"/>
                  </a:moveTo>
                  <a:lnTo>
                    <a:pt x="51668" y="0"/>
                  </a:lnTo>
                  <a:lnTo>
                    <a:pt x="5166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9" name="Google Shape;309;p34"/>
            <p:cNvSpPr/>
            <p:nvPr/>
          </p:nvSpPr>
          <p:spPr>
            <a:xfrm>
              <a:off x="1097090" y="3655284"/>
              <a:ext cx="760767" cy="360000"/>
            </a:xfrm>
            <a:custGeom>
              <a:rect b="b" l="l" r="r" t="t"/>
              <a:pathLst>
                <a:path extrusionOk="0" h="120000" w="120000">
                  <a:moveTo>
                    <a:pt x="6746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468" y="120000"/>
                  </a:lnTo>
                  <a:close/>
                  <a:moveTo>
                    <a:pt x="169" y="0"/>
                  </a:moveTo>
                  <a:lnTo>
                    <a:pt x="51838" y="0"/>
                  </a:lnTo>
                  <a:lnTo>
                    <a:pt x="5183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0" name="Google Shape;310;p34"/>
            <p:cNvSpPr/>
            <p:nvPr/>
          </p:nvSpPr>
          <p:spPr>
            <a:xfrm>
              <a:off x="1096013" y="401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63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638" y="120000"/>
                  </a:lnTo>
                  <a:close/>
                  <a:moveTo>
                    <a:pt x="169" y="0"/>
                  </a:moveTo>
                  <a:lnTo>
                    <a:pt x="52008" y="0"/>
                  </a:lnTo>
                  <a:lnTo>
                    <a:pt x="5200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1" name="Google Shape;311;p34"/>
            <p:cNvSpPr/>
            <p:nvPr/>
          </p:nvSpPr>
          <p:spPr>
            <a:xfrm>
              <a:off x="1095431" y="4375284"/>
              <a:ext cx="760274" cy="360000"/>
            </a:xfrm>
            <a:custGeom>
              <a:rect b="b" l="l" r="r" t="t"/>
              <a:pathLst>
                <a:path extrusionOk="0" h="120000" w="120000">
                  <a:moveTo>
                    <a:pt x="67774" y="0"/>
                  </a:moveTo>
                  <a:lnTo>
                    <a:pt x="120000" y="0"/>
                  </a:lnTo>
                  <a:cubicBezTo>
                    <a:pt x="119969" y="21650"/>
                    <a:pt x="119938" y="43300"/>
                    <a:pt x="119908" y="64950"/>
                  </a:cubicBezTo>
                  <a:cubicBezTo>
                    <a:pt x="119908" y="95353"/>
                    <a:pt x="108237" y="120000"/>
                    <a:pt x="93841" y="120000"/>
                  </a:cubicBezTo>
                  <a:cubicBezTo>
                    <a:pt x="79444" y="120000"/>
                    <a:pt x="67774" y="95353"/>
                    <a:pt x="67774" y="64950"/>
                  </a:cubicBezTo>
                  <a:close/>
                  <a:moveTo>
                    <a:pt x="92" y="0"/>
                  </a:moveTo>
                  <a:lnTo>
                    <a:pt x="52133" y="0"/>
                  </a:lnTo>
                  <a:lnTo>
                    <a:pt x="52133" y="64949"/>
                  </a:lnTo>
                  <a:cubicBezTo>
                    <a:pt x="52133" y="95353"/>
                    <a:pt x="40463" y="119999"/>
                    <a:pt x="26067" y="119999"/>
                  </a:cubicBezTo>
                  <a:cubicBezTo>
                    <a:pt x="11670" y="119999"/>
                    <a:pt x="0" y="95353"/>
                    <a:pt x="0" y="64949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2" name="Google Shape;312;p34"/>
          <p:cNvGrpSpPr/>
          <p:nvPr/>
        </p:nvGrpSpPr>
        <p:grpSpPr>
          <a:xfrm>
            <a:off x="2051724" y="1347831"/>
            <a:ext cx="971004" cy="2557380"/>
            <a:chOff x="798294" y="1135284"/>
            <a:chExt cx="1366873" cy="3600000"/>
          </a:xfrm>
        </p:grpSpPr>
        <p:sp>
          <p:nvSpPr>
            <p:cNvPr id="313" name="Google Shape;313;p34"/>
            <p:cNvSpPr/>
            <p:nvPr/>
          </p:nvSpPr>
          <p:spPr>
            <a:xfrm>
              <a:off x="1172247" y="1135284"/>
              <a:ext cx="618968" cy="3600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93137" y="0"/>
                    <a:pt x="120000" y="46186"/>
                    <a:pt x="120000" y="103161"/>
                  </a:cubicBezTo>
                  <a:lnTo>
                    <a:pt x="119012" y="120000"/>
                  </a:lnTo>
                  <a:lnTo>
                    <a:pt x="987" y="120000"/>
                  </a:lnTo>
                  <a:cubicBezTo>
                    <a:pt x="273" y="114556"/>
                    <a:pt x="0" y="108914"/>
                    <a:pt x="0" y="103161"/>
                  </a:cubicBezTo>
                  <a:cubicBezTo>
                    <a:pt x="0" y="46186"/>
                    <a:pt x="26862" y="0"/>
                    <a:pt x="6000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" name="Google Shape;314;p34"/>
            <p:cNvSpPr/>
            <p:nvPr/>
          </p:nvSpPr>
          <p:spPr>
            <a:xfrm>
              <a:off x="935085" y="1495284"/>
              <a:ext cx="1093290" cy="360000"/>
            </a:xfrm>
            <a:custGeom>
              <a:rect b="b" l="l" r="r" t="t"/>
              <a:pathLst>
                <a:path extrusionOk="0" h="120000" w="120000">
                  <a:moveTo>
                    <a:pt x="13203" y="109606"/>
                  </a:moveTo>
                  <a:lnTo>
                    <a:pt x="106796" y="109606"/>
                  </a:lnTo>
                  <a:cubicBezTo>
                    <a:pt x="111591" y="109606"/>
                    <a:pt x="116107" y="113238"/>
                    <a:pt x="120000" y="120000"/>
                  </a:cubicBezTo>
                  <a:lnTo>
                    <a:pt x="0" y="120000"/>
                  </a:lnTo>
                  <a:cubicBezTo>
                    <a:pt x="3892" y="113238"/>
                    <a:pt x="8408" y="109606"/>
                    <a:pt x="13203" y="109606"/>
                  </a:cubicBezTo>
                  <a:close/>
                  <a:moveTo>
                    <a:pt x="26590" y="0"/>
                  </a:moveTo>
                  <a:lnTo>
                    <a:pt x="93410" y="0"/>
                  </a:lnTo>
                  <a:cubicBezTo>
                    <a:pt x="90861" y="48991"/>
                    <a:pt x="76866" y="86322"/>
                    <a:pt x="60000" y="86322"/>
                  </a:cubicBezTo>
                  <a:cubicBezTo>
                    <a:pt x="43133" y="86322"/>
                    <a:pt x="29138" y="48991"/>
                    <a:pt x="2659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" name="Google Shape;315;p34"/>
            <p:cNvSpPr/>
            <p:nvPr/>
          </p:nvSpPr>
          <p:spPr>
            <a:xfrm>
              <a:off x="798294" y="185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12009" y="0"/>
                  </a:moveTo>
                  <a:lnTo>
                    <a:pt x="107990" y="0"/>
                  </a:lnTo>
                  <a:cubicBezTo>
                    <a:pt x="115156" y="14066"/>
                    <a:pt x="120000" y="42536"/>
                    <a:pt x="120000" y="75302"/>
                  </a:cubicBezTo>
                  <a:lnTo>
                    <a:pt x="120000" y="120000"/>
                  </a:lnTo>
                  <a:lnTo>
                    <a:pt x="0" y="120000"/>
                  </a:lnTo>
                  <a:lnTo>
                    <a:pt x="0" y="75302"/>
                  </a:lnTo>
                  <a:cubicBezTo>
                    <a:pt x="0" y="42536"/>
                    <a:pt x="4843" y="14066"/>
                    <a:pt x="12009" y="0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" name="Google Shape;316;p34"/>
            <p:cNvSpPr/>
            <p:nvPr/>
          </p:nvSpPr>
          <p:spPr>
            <a:xfrm>
              <a:off x="798294" y="2215284"/>
              <a:ext cx="1366873" cy="3600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35601"/>
                  </a:lnTo>
                  <a:lnTo>
                    <a:pt x="120000" y="35601"/>
                  </a:lnTo>
                  <a:lnTo>
                    <a:pt x="120000" y="120000"/>
                  </a:lnTo>
                  <a:lnTo>
                    <a:pt x="96799" y="120000"/>
                  </a:lnTo>
                  <a:lnTo>
                    <a:pt x="96799" y="65316"/>
                  </a:lnTo>
                  <a:lnTo>
                    <a:pt x="93347" y="65316"/>
                  </a:lnTo>
                  <a:lnTo>
                    <a:pt x="93304" y="120000"/>
                  </a:lnTo>
                  <a:lnTo>
                    <a:pt x="26609" y="120000"/>
                  </a:lnTo>
                  <a:cubicBezTo>
                    <a:pt x="26623" y="101772"/>
                    <a:pt x="26638" y="83544"/>
                    <a:pt x="26652" y="65316"/>
                  </a:cubicBezTo>
                  <a:lnTo>
                    <a:pt x="23200" y="65316"/>
                  </a:lnTo>
                  <a:lnTo>
                    <a:pt x="23200" y="120000"/>
                  </a:lnTo>
                  <a:lnTo>
                    <a:pt x="0" y="120000"/>
                  </a:lnTo>
                  <a:lnTo>
                    <a:pt x="0" y="65316"/>
                  </a:lnTo>
                  <a:lnTo>
                    <a:pt x="0" y="65316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7" name="Google Shape;317;p34"/>
            <p:cNvSpPr/>
            <p:nvPr/>
          </p:nvSpPr>
          <p:spPr>
            <a:xfrm>
              <a:off x="798295" y="257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96799" y="120000"/>
                  </a:lnTo>
                  <a:close/>
                  <a:moveTo>
                    <a:pt x="26609" y="0"/>
                  </a:moveTo>
                  <a:lnTo>
                    <a:pt x="93304" y="0"/>
                  </a:lnTo>
                  <a:lnTo>
                    <a:pt x="93209" y="120000"/>
                  </a:lnTo>
                  <a:lnTo>
                    <a:pt x="26515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8" name="Google Shape;318;p34"/>
            <p:cNvSpPr/>
            <p:nvPr/>
          </p:nvSpPr>
          <p:spPr>
            <a:xfrm>
              <a:off x="798295" y="293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31211"/>
                  </a:lnTo>
                  <a:cubicBezTo>
                    <a:pt x="120000" y="55536"/>
                    <a:pt x="114806" y="75256"/>
                    <a:pt x="108399" y="75256"/>
                  </a:cubicBezTo>
                  <a:cubicBezTo>
                    <a:pt x="101992" y="75256"/>
                    <a:pt x="96799" y="55536"/>
                    <a:pt x="96799" y="31211"/>
                  </a:cubicBezTo>
                  <a:close/>
                  <a:moveTo>
                    <a:pt x="26515" y="0"/>
                  </a:moveTo>
                  <a:lnTo>
                    <a:pt x="93209" y="0"/>
                  </a:lnTo>
                  <a:lnTo>
                    <a:pt x="93115" y="120000"/>
                  </a:lnTo>
                  <a:lnTo>
                    <a:pt x="63783" y="120000"/>
                  </a:lnTo>
                  <a:lnTo>
                    <a:pt x="63783" y="104971"/>
                  </a:lnTo>
                  <a:lnTo>
                    <a:pt x="55083" y="104971"/>
                  </a:lnTo>
                  <a:lnTo>
                    <a:pt x="55083" y="120000"/>
                  </a:lnTo>
                  <a:lnTo>
                    <a:pt x="26420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31211"/>
                  </a:lnTo>
                  <a:cubicBezTo>
                    <a:pt x="23200" y="55536"/>
                    <a:pt x="18007" y="75256"/>
                    <a:pt x="11600" y="75256"/>
                  </a:cubicBezTo>
                  <a:cubicBezTo>
                    <a:pt x="5193" y="75256"/>
                    <a:pt x="0" y="55536"/>
                    <a:pt x="0" y="31211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9" name="Google Shape;319;p34"/>
            <p:cNvSpPr/>
            <p:nvPr/>
          </p:nvSpPr>
          <p:spPr>
            <a:xfrm>
              <a:off x="1098166" y="329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29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298" y="120000"/>
                  </a:lnTo>
                  <a:close/>
                  <a:moveTo>
                    <a:pt x="169" y="0"/>
                  </a:moveTo>
                  <a:lnTo>
                    <a:pt x="51668" y="0"/>
                  </a:lnTo>
                  <a:lnTo>
                    <a:pt x="5166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0" name="Google Shape;320;p34"/>
            <p:cNvSpPr/>
            <p:nvPr/>
          </p:nvSpPr>
          <p:spPr>
            <a:xfrm>
              <a:off x="1097090" y="3655284"/>
              <a:ext cx="760767" cy="360000"/>
            </a:xfrm>
            <a:custGeom>
              <a:rect b="b" l="l" r="r" t="t"/>
              <a:pathLst>
                <a:path extrusionOk="0" h="120000" w="120000">
                  <a:moveTo>
                    <a:pt x="6746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468" y="120000"/>
                  </a:lnTo>
                  <a:close/>
                  <a:moveTo>
                    <a:pt x="169" y="0"/>
                  </a:moveTo>
                  <a:lnTo>
                    <a:pt x="51838" y="0"/>
                  </a:lnTo>
                  <a:lnTo>
                    <a:pt x="5183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1" name="Google Shape;321;p34"/>
            <p:cNvSpPr/>
            <p:nvPr/>
          </p:nvSpPr>
          <p:spPr>
            <a:xfrm>
              <a:off x="1096013" y="401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63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638" y="120000"/>
                  </a:lnTo>
                  <a:close/>
                  <a:moveTo>
                    <a:pt x="169" y="0"/>
                  </a:moveTo>
                  <a:lnTo>
                    <a:pt x="52008" y="0"/>
                  </a:lnTo>
                  <a:lnTo>
                    <a:pt x="5200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2" name="Google Shape;322;p34"/>
            <p:cNvSpPr/>
            <p:nvPr/>
          </p:nvSpPr>
          <p:spPr>
            <a:xfrm>
              <a:off x="1095431" y="4375284"/>
              <a:ext cx="760274" cy="360000"/>
            </a:xfrm>
            <a:custGeom>
              <a:rect b="b" l="l" r="r" t="t"/>
              <a:pathLst>
                <a:path extrusionOk="0" h="120000" w="120000">
                  <a:moveTo>
                    <a:pt x="67774" y="0"/>
                  </a:moveTo>
                  <a:lnTo>
                    <a:pt x="120000" y="0"/>
                  </a:lnTo>
                  <a:cubicBezTo>
                    <a:pt x="119969" y="21650"/>
                    <a:pt x="119938" y="43300"/>
                    <a:pt x="119908" y="64950"/>
                  </a:cubicBezTo>
                  <a:cubicBezTo>
                    <a:pt x="119908" y="95353"/>
                    <a:pt x="108237" y="120000"/>
                    <a:pt x="93841" y="120000"/>
                  </a:cubicBezTo>
                  <a:cubicBezTo>
                    <a:pt x="79444" y="120000"/>
                    <a:pt x="67774" y="95353"/>
                    <a:pt x="67774" y="64950"/>
                  </a:cubicBezTo>
                  <a:close/>
                  <a:moveTo>
                    <a:pt x="92" y="0"/>
                  </a:moveTo>
                  <a:lnTo>
                    <a:pt x="52133" y="0"/>
                  </a:lnTo>
                  <a:lnTo>
                    <a:pt x="52133" y="64949"/>
                  </a:lnTo>
                  <a:cubicBezTo>
                    <a:pt x="52133" y="95353"/>
                    <a:pt x="40463" y="119999"/>
                    <a:pt x="26067" y="119999"/>
                  </a:cubicBezTo>
                  <a:cubicBezTo>
                    <a:pt x="11670" y="119999"/>
                    <a:pt x="0" y="95353"/>
                    <a:pt x="0" y="64949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3" name="Google Shape;323;p34"/>
          <p:cNvGrpSpPr/>
          <p:nvPr/>
        </p:nvGrpSpPr>
        <p:grpSpPr>
          <a:xfrm>
            <a:off x="4749936" y="1347831"/>
            <a:ext cx="971004" cy="2557380"/>
            <a:chOff x="798294" y="1135284"/>
            <a:chExt cx="1366873" cy="3600000"/>
          </a:xfrm>
        </p:grpSpPr>
        <p:sp>
          <p:nvSpPr>
            <p:cNvPr id="324" name="Google Shape;324;p34"/>
            <p:cNvSpPr/>
            <p:nvPr/>
          </p:nvSpPr>
          <p:spPr>
            <a:xfrm>
              <a:off x="1172247" y="1135284"/>
              <a:ext cx="618968" cy="3600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93137" y="0"/>
                    <a:pt x="120000" y="46186"/>
                    <a:pt x="120000" y="103161"/>
                  </a:cubicBezTo>
                  <a:lnTo>
                    <a:pt x="119012" y="120000"/>
                  </a:lnTo>
                  <a:lnTo>
                    <a:pt x="987" y="120000"/>
                  </a:lnTo>
                  <a:cubicBezTo>
                    <a:pt x="273" y="114556"/>
                    <a:pt x="0" y="108914"/>
                    <a:pt x="0" y="103161"/>
                  </a:cubicBezTo>
                  <a:cubicBezTo>
                    <a:pt x="0" y="46186"/>
                    <a:pt x="26862" y="0"/>
                    <a:pt x="6000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5" name="Google Shape;325;p34"/>
            <p:cNvSpPr/>
            <p:nvPr/>
          </p:nvSpPr>
          <p:spPr>
            <a:xfrm>
              <a:off x="935085" y="1495284"/>
              <a:ext cx="1093290" cy="360000"/>
            </a:xfrm>
            <a:custGeom>
              <a:rect b="b" l="l" r="r" t="t"/>
              <a:pathLst>
                <a:path extrusionOk="0" h="120000" w="120000">
                  <a:moveTo>
                    <a:pt x="13203" y="109606"/>
                  </a:moveTo>
                  <a:lnTo>
                    <a:pt x="106796" y="109606"/>
                  </a:lnTo>
                  <a:cubicBezTo>
                    <a:pt x="111591" y="109606"/>
                    <a:pt x="116107" y="113238"/>
                    <a:pt x="120000" y="120000"/>
                  </a:cubicBezTo>
                  <a:lnTo>
                    <a:pt x="0" y="120000"/>
                  </a:lnTo>
                  <a:cubicBezTo>
                    <a:pt x="3892" y="113238"/>
                    <a:pt x="8408" y="109606"/>
                    <a:pt x="13203" y="109606"/>
                  </a:cubicBezTo>
                  <a:close/>
                  <a:moveTo>
                    <a:pt x="26590" y="0"/>
                  </a:moveTo>
                  <a:lnTo>
                    <a:pt x="93410" y="0"/>
                  </a:lnTo>
                  <a:cubicBezTo>
                    <a:pt x="90861" y="48991"/>
                    <a:pt x="76866" y="86322"/>
                    <a:pt x="60000" y="86322"/>
                  </a:cubicBezTo>
                  <a:cubicBezTo>
                    <a:pt x="43133" y="86322"/>
                    <a:pt x="29138" y="48991"/>
                    <a:pt x="2659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6" name="Google Shape;326;p34"/>
            <p:cNvSpPr/>
            <p:nvPr/>
          </p:nvSpPr>
          <p:spPr>
            <a:xfrm>
              <a:off x="798294" y="185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12009" y="0"/>
                  </a:moveTo>
                  <a:lnTo>
                    <a:pt x="107990" y="0"/>
                  </a:lnTo>
                  <a:cubicBezTo>
                    <a:pt x="115156" y="14066"/>
                    <a:pt x="120000" y="42536"/>
                    <a:pt x="120000" y="75302"/>
                  </a:cubicBezTo>
                  <a:lnTo>
                    <a:pt x="120000" y="120000"/>
                  </a:lnTo>
                  <a:lnTo>
                    <a:pt x="0" y="120000"/>
                  </a:lnTo>
                  <a:lnTo>
                    <a:pt x="0" y="75302"/>
                  </a:lnTo>
                  <a:cubicBezTo>
                    <a:pt x="0" y="42536"/>
                    <a:pt x="4843" y="14066"/>
                    <a:pt x="12009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7" name="Google Shape;327;p34"/>
            <p:cNvSpPr/>
            <p:nvPr/>
          </p:nvSpPr>
          <p:spPr>
            <a:xfrm>
              <a:off x="798294" y="2215284"/>
              <a:ext cx="1366873" cy="3600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35601"/>
                  </a:lnTo>
                  <a:lnTo>
                    <a:pt x="120000" y="35601"/>
                  </a:lnTo>
                  <a:lnTo>
                    <a:pt x="120000" y="120000"/>
                  </a:lnTo>
                  <a:lnTo>
                    <a:pt x="96799" y="120000"/>
                  </a:lnTo>
                  <a:lnTo>
                    <a:pt x="96799" y="65316"/>
                  </a:lnTo>
                  <a:lnTo>
                    <a:pt x="93347" y="65316"/>
                  </a:lnTo>
                  <a:lnTo>
                    <a:pt x="93304" y="120000"/>
                  </a:lnTo>
                  <a:lnTo>
                    <a:pt x="26609" y="120000"/>
                  </a:lnTo>
                  <a:cubicBezTo>
                    <a:pt x="26623" y="101772"/>
                    <a:pt x="26638" y="83544"/>
                    <a:pt x="26652" y="65316"/>
                  </a:cubicBezTo>
                  <a:lnTo>
                    <a:pt x="23200" y="65316"/>
                  </a:lnTo>
                  <a:lnTo>
                    <a:pt x="23200" y="120000"/>
                  </a:lnTo>
                  <a:lnTo>
                    <a:pt x="0" y="120000"/>
                  </a:lnTo>
                  <a:lnTo>
                    <a:pt x="0" y="65316"/>
                  </a:lnTo>
                  <a:lnTo>
                    <a:pt x="0" y="65316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8" name="Google Shape;328;p34"/>
            <p:cNvSpPr/>
            <p:nvPr/>
          </p:nvSpPr>
          <p:spPr>
            <a:xfrm>
              <a:off x="798295" y="257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96799" y="120000"/>
                  </a:lnTo>
                  <a:close/>
                  <a:moveTo>
                    <a:pt x="26609" y="0"/>
                  </a:moveTo>
                  <a:lnTo>
                    <a:pt x="93304" y="0"/>
                  </a:lnTo>
                  <a:lnTo>
                    <a:pt x="93209" y="120000"/>
                  </a:lnTo>
                  <a:lnTo>
                    <a:pt x="26515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9" name="Google Shape;329;p34"/>
            <p:cNvSpPr/>
            <p:nvPr/>
          </p:nvSpPr>
          <p:spPr>
            <a:xfrm>
              <a:off x="798295" y="293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31211"/>
                  </a:lnTo>
                  <a:cubicBezTo>
                    <a:pt x="120000" y="55536"/>
                    <a:pt x="114806" y="75256"/>
                    <a:pt x="108399" y="75256"/>
                  </a:cubicBezTo>
                  <a:cubicBezTo>
                    <a:pt x="101992" y="75256"/>
                    <a:pt x="96799" y="55536"/>
                    <a:pt x="96799" y="31211"/>
                  </a:cubicBezTo>
                  <a:close/>
                  <a:moveTo>
                    <a:pt x="26515" y="0"/>
                  </a:moveTo>
                  <a:lnTo>
                    <a:pt x="93209" y="0"/>
                  </a:lnTo>
                  <a:lnTo>
                    <a:pt x="93115" y="120000"/>
                  </a:lnTo>
                  <a:lnTo>
                    <a:pt x="63783" y="120000"/>
                  </a:lnTo>
                  <a:lnTo>
                    <a:pt x="63783" y="104971"/>
                  </a:lnTo>
                  <a:lnTo>
                    <a:pt x="55083" y="104971"/>
                  </a:lnTo>
                  <a:lnTo>
                    <a:pt x="55083" y="120000"/>
                  </a:lnTo>
                  <a:lnTo>
                    <a:pt x="26420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31211"/>
                  </a:lnTo>
                  <a:cubicBezTo>
                    <a:pt x="23200" y="55536"/>
                    <a:pt x="18007" y="75256"/>
                    <a:pt x="11600" y="75256"/>
                  </a:cubicBezTo>
                  <a:cubicBezTo>
                    <a:pt x="5193" y="75256"/>
                    <a:pt x="0" y="55536"/>
                    <a:pt x="0" y="3121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0" name="Google Shape;330;p34"/>
            <p:cNvSpPr/>
            <p:nvPr/>
          </p:nvSpPr>
          <p:spPr>
            <a:xfrm>
              <a:off x="1098166" y="329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29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298" y="120000"/>
                  </a:lnTo>
                  <a:close/>
                  <a:moveTo>
                    <a:pt x="169" y="0"/>
                  </a:moveTo>
                  <a:lnTo>
                    <a:pt x="51668" y="0"/>
                  </a:lnTo>
                  <a:lnTo>
                    <a:pt x="5166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34"/>
            <p:cNvSpPr/>
            <p:nvPr/>
          </p:nvSpPr>
          <p:spPr>
            <a:xfrm>
              <a:off x="1097090" y="3655284"/>
              <a:ext cx="760767" cy="360000"/>
            </a:xfrm>
            <a:custGeom>
              <a:rect b="b" l="l" r="r" t="t"/>
              <a:pathLst>
                <a:path extrusionOk="0" h="120000" w="120000">
                  <a:moveTo>
                    <a:pt x="6746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468" y="120000"/>
                  </a:lnTo>
                  <a:close/>
                  <a:moveTo>
                    <a:pt x="169" y="0"/>
                  </a:moveTo>
                  <a:lnTo>
                    <a:pt x="51838" y="0"/>
                  </a:lnTo>
                  <a:lnTo>
                    <a:pt x="5183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2" name="Google Shape;332;p34"/>
            <p:cNvSpPr/>
            <p:nvPr/>
          </p:nvSpPr>
          <p:spPr>
            <a:xfrm>
              <a:off x="1096013" y="401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63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638" y="120000"/>
                  </a:lnTo>
                  <a:close/>
                  <a:moveTo>
                    <a:pt x="169" y="0"/>
                  </a:moveTo>
                  <a:lnTo>
                    <a:pt x="52008" y="0"/>
                  </a:lnTo>
                  <a:lnTo>
                    <a:pt x="5200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3" name="Google Shape;333;p34"/>
            <p:cNvSpPr/>
            <p:nvPr/>
          </p:nvSpPr>
          <p:spPr>
            <a:xfrm>
              <a:off x="1095431" y="4375284"/>
              <a:ext cx="760274" cy="360000"/>
            </a:xfrm>
            <a:custGeom>
              <a:rect b="b" l="l" r="r" t="t"/>
              <a:pathLst>
                <a:path extrusionOk="0" h="120000" w="120000">
                  <a:moveTo>
                    <a:pt x="67774" y="0"/>
                  </a:moveTo>
                  <a:lnTo>
                    <a:pt x="120000" y="0"/>
                  </a:lnTo>
                  <a:cubicBezTo>
                    <a:pt x="119969" y="21650"/>
                    <a:pt x="119938" y="43300"/>
                    <a:pt x="119908" y="64950"/>
                  </a:cubicBezTo>
                  <a:cubicBezTo>
                    <a:pt x="119908" y="95353"/>
                    <a:pt x="108237" y="120000"/>
                    <a:pt x="93841" y="120000"/>
                  </a:cubicBezTo>
                  <a:cubicBezTo>
                    <a:pt x="79444" y="120000"/>
                    <a:pt x="67774" y="95353"/>
                    <a:pt x="67774" y="64950"/>
                  </a:cubicBezTo>
                  <a:close/>
                  <a:moveTo>
                    <a:pt x="92" y="0"/>
                  </a:moveTo>
                  <a:lnTo>
                    <a:pt x="52133" y="0"/>
                  </a:lnTo>
                  <a:lnTo>
                    <a:pt x="52133" y="64949"/>
                  </a:lnTo>
                  <a:cubicBezTo>
                    <a:pt x="52133" y="95353"/>
                    <a:pt x="40463" y="119999"/>
                    <a:pt x="26067" y="119999"/>
                  </a:cubicBezTo>
                  <a:cubicBezTo>
                    <a:pt x="11670" y="119999"/>
                    <a:pt x="0" y="95353"/>
                    <a:pt x="0" y="64949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4" name="Google Shape;334;p34"/>
          <p:cNvGrpSpPr/>
          <p:nvPr/>
        </p:nvGrpSpPr>
        <p:grpSpPr>
          <a:xfrm>
            <a:off x="6099042" y="1347831"/>
            <a:ext cx="971004" cy="2557380"/>
            <a:chOff x="798294" y="1135284"/>
            <a:chExt cx="1366873" cy="3600000"/>
          </a:xfrm>
        </p:grpSpPr>
        <p:sp>
          <p:nvSpPr>
            <p:cNvPr id="335" name="Google Shape;335;p34"/>
            <p:cNvSpPr/>
            <p:nvPr/>
          </p:nvSpPr>
          <p:spPr>
            <a:xfrm>
              <a:off x="1172247" y="1135284"/>
              <a:ext cx="618968" cy="3600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93137" y="0"/>
                    <a:pt x="120000" y="46186"/>
                    <a:pt x="120000" y="103161"/>
                  </a:cubicBezTo>
                  <a:lnTo>
                    <a:pt x="119012" y="120000"/>
                  </a:lnTo>
                  <a:lnTo>
                    <a:pt x="987" y="120000"/>
                  </a:lnTo>
                  <a:cubicBezTo>
                    <a:pt x="273" y="114556"/>
                    <a:pt x="0" y="108914"/>
                    <a:pt x="0" y="103161"/>
                  </a:cubicBezTo>
                  <a:cubicBezTo>
                    <a:pt x="0" y="46186"/>
                    <a:pt x="26862" y="0"/>
                    <a:pt x="6000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6" name="Google Shape;336;p34"/>
            <p:cNvSpPr/>
            <p:nvPr/>
          </p:nvSpPr>
          <p:spPr>
            <a:xfrm>
              <a:off x="935085" y="1495284"/>
              <a:ext cx="1093290" cy="360000"/>
            </a:xfrm>
            <a:custGeom>
              <a:rect b="b" l="l" r="r" t="t"/>
              <a:pathLst>
                <a:path extrusionOk="0" h="120000" w="120000">
                  <a:moveTo>
                    <a:pt x="13203" y="109606"/>
                  </a:moveTo>
                  <a:lnTo>
                    <a:pt x="106796" y="109606"/>
                  </a:lnTo>
                  <a:cubicBezTo>
                    <a:pt x="111591" y="109606"/>
                    <a:pt x="116107" y="113238"/>
                    <a:pt x="120000" y="120000"/>
                  </a:cubicBezTo>
                  <a:lnTo>
                    <a:pt x="0" y="120000"/>
                  </a:lnTo>
                  <a:cubicBezTo>
                    <a:pt x="3892" y="113238"/>
                    <a:pt x="8408" y="109606"/>
                    <a:pt x="13203" y="109606"/>
                  </a:cubicBezTo>
                  <a:close/>
                  <a:moveTo>
                    <a:pt x="26590" y="0"/>
                  </a:moveTo>
                  <a:lnTo>
                    <a:pt x="93410" y="0"/>
                  </a:lnTo>
                  <a:cubicBezTo>
                    <a:pt x="90861" y="48991"/>
                    <a:pt x="76866" y="86322"/>
                    <a:pt x="60000" y="86322"/>
                  </a:cubicBezTo>
                  <a:cubicBezTo>
                    <a:pt x="43133" y="86322"/>
                    <a:pt x="29138" y="48991"/>
                    <a:pt x="2659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7" name="Google Shape;337;p34"/>
            <p:cNvSpPr/>
            <p:nvPr/>
          </p:nvSpPr>
          <p:spPr>
            <a:xfrm>
              <a:off x="798294" y="185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12009" y="0"/>
                  </a:moveTo>
                  <a:lnTo>
                    <a:pt x="107990" y="0"/>
                  </a:lnTo>
                  <a:cubicBezTo>
                    <a:pt x="115156" y="14066"/>
                    <a:pt x="120000" y="42536"/>
                    <a:pt x="120000" y="75302"/>
                  </a:cubicBezTo>
                  <a:lnTo>
                    <a:pt x="120000" y="120000"/>
                  </a:lnTo>
                  <a:lnTo>
                    <a:pt x="0" y="120000"/>
                  </a:lnTo>
                  <a:lnTo>
                    <a:pt x="0" y="75302"/>
                  </a:lnTo>
                  <a:cubicBezTo>
                    <a:pt x="0" y="42536"/>
                    <a:pt x="4843" y="14066"/>
                    <a:pt x="12009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8" name="Google Shape;338;p34"/>
            <p:cNvSpPr/>
            <p:nvPr/>
          </p:nvSpPr>
          <p:spPr>
            <a:xfrm>
              <a:off x="798294" y="2215284"/>
              <a:ext cx="1366873" cy="3600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35601"/>
                  </a:lnTo>
                  <a:lnTo>
                    <a:pt x="120000" y="35601"/>
                  </a:lnTo>
                  <a:lnTo>
                    <a:pt x="120000" y="120000"/>
                  </a:lnTo>
                  <a:lnTo>
                    <a:pt x="96799" y="120000"/>
                  </a:lnTo>
                  <a:lnTo>
                    <a:pt x="96799" y="65316"/>
                  </a:lnTo>
                  <a:lnTo>
                    <a:pt x="93347" y="65316"/>
                  </a:lnTo>
                  <a:lnTo>
                    <a:pt x="93304" y="120000"/>
                  </a:lnTo>
                  <a:lnTo>
                    <a:pt x="26609" y="120000"/>
                  </a:lnTo>
                  <a:cubicBezTo>
                    <a:pt x="26623" y="101772"/>
                    <a:pt x="26638" y="83544"/>
                    <a:pt x="26652" y="65316"/>
                  </a:cubicBezTo>
                  <a:lnTo>
                    <a:pt x="23200" y="65316"/>
                  </a:lnTo>
                  <a:lnTo>
                    <a:pt x="23200" y="120000"/>
                  </a:lnTo>
                  <a:lnTo>
                    <a:pt x="0" y="120000"/>
                  </a:lnTo>
                  <a:lnTo>
                    <a:pt x="0" y="65316"/>
                  </a:lnTo>
                  <a:lnTo>
                    <a:pt x="0" y="65316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9" name="Google Shape;339;p34"/>
            <p:cNvSpPr/>
            <p:nvPr/>
          </p:nvSpPr>
          <p:spPr>
            <a:xfrm>
              <a:off x="798295" y="257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96799" y="120000"/>
                  </a:lnTo>
                  <a:close/>
                  <a:moveTo>
                    <a:pt x="26609" y="0"/>
                  </a:moveTo>
                  <a:lnTo>
                    <a:pt x="93304" y="0"/>
                  </a:lnTo>
                  <a:lnTo>
                    <a:pt x="93209" y="120000"/>
                  </a:lnTo>
                  <a:lnTo>
                    <a:pt x="26515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0" name="Google Shape;340;p34"/>
            <p:cNvSpPr/>
            <p:nvPr/>
          </p:nvSpPr>
          <p:spPr>
            <a:xfrm>
              <a:off x="798295" y="293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31211"/>
                  </a:lnTo>
                  <a:cubicBezTo>
                    <a:pt x="120000" y="55536"/>
                    <a:pt x="114806" y="75256"/>
                    <a:pt x="108399" y="75256"/>
                  </a:cubicBezTo>
                  <a:cubicBezTo>
                    <a:pt x="101992" y="75256"/>
                    <a:pt x="96799" y="55536"/>
                    <a:pt x="96799" y="31211"/>
                  </a:cubicBezTo>
                  <a:close/>
                  <a:moveTo>
                    <a:pt x="26515" y="0"/>
                  </a:moveTo>
                  <a:lnTo>
                    <a:pt x="93209" y="0"/>
                  </a:lnTo>
                  <a:lnTo>
                    <a:pt x="93115" y="120000"/>
                  </a:lnTo>
                  <a:lnTo>
                    <a:pt x="63783" y="120000"/>
                  </a:lnTo>
                  <a:lnTo>
                    <a:pt x="63783" y="104971"/>
                  </a:lnTo>
                  <a:lnTo>
                    <a:pt x="55083" y="104971"/>
                  </a:lnTo>
                  <a:lnTo>
                    <a:pt x="55083" y="120000"/>
                  </a:lnTo>
                  <a:lnTo>
                    <a:pt x="26420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31211"/>
                  </a:lnTo>
                  <a:cubicBezTo>
                    <a:pt x="23200" y="55536"/>
                    <a:pt x="18007" y="75256"/>
                    <a:pt x="11600" y="75256"/>
                  </a:cubicBezTo>
                  <a:cubicBezTo>
                    <a:pt x="5193" y="75256"/>
                    <a:pt x="0" y="55536"/>
                    <a:pt x="0" y="3121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" name="Google Shape;341;p34"/>
            <p:cNvSpPr/>
            <p:nvPr/>
          </p:nvSpPr>
          <p:spPr>
            <a:xfrm>
              <a:off x="1098166" y="329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29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298" y="120000"/>
                  </a:lnTo>
                  <a:close/>
                  <a:moveTo>
                    <a:pt x="169" y="0"/>
                  </a:moveTo>
                  <a:lnTo>
                    <a:pt x="51668" y="0"/>
                  </a:lnTo>
                  <a:lnTo>
                    <a:pt x="5166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" name="Google Shape;342;p34"/>
            <p:cNvSpPr/>
            <p:nvPr/>
          </p:nvSpPr>
          <p:spPr>
            <a:xfrm>
              <a:off x="1097090" y="3655284"/>
              <a:ext cx="760767" cy="360000"/>
            </a:xfrm>
            <a:custGeom>
              <a:rect b="b" l="l" r="r" t="t"/>
              <a:pathLst>
                <a:path extrusionOk="0" h="120000" w="120000">
                  <a:moveTo>
                    <a:pt x="6746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468" y="120000"/>
                  </a:lnTo>
                  <a:close/>
                  <a:moveTo>
                    <a:pt x="169" y="0"/>
                  </a:moveTo>
                  <a:lnTo>
                    <a:pt x="51838" y="0"/>
                  </a:lnTo>
                  <a:lnTo>
                    <a:pt x="5183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" name="Google Shape;343;p34"/>
            <p:cNvSpPr/>
            <p:nvPr/>
          </p:nvSpPr>
          <p:spPr>
            <a:xfrm>
              <a:off x="1096013" y="401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63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638" y="120000"/>
                  </a:lnTo>
                  <a:close/>
                  <a:moveTo>
                    <a:pt x="169" y="0"/>
                  </a:moveTo>
                  <a:lnTo>
                    <a:pt x="52008" y="0"/>
                  </a:lnTo>
                  <a:lnTo>
                    <a:pt x="5200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" name="Google Shape;344;p34"/>
            <p:cNvSpPr/>
            <p:nvPr/>
          </p:nvSpPr>
          <p:spPr>
            <a:xfrm>
              <a:off x="1095431" y="4375284"/>
              <a:ext cx="760274" cy="360000"/>
            </a:xfrm>
            <a:custGeom>
              <a:rect b="b" l="l" r="r" t="t"/>
              <a:pathLst>
                <a:path extrusionOk="0" h="120000" w="120000">
                  <a:moveTo>
                    <a:pt x="67774" y="0"/>
                  </a:moveTo>
                  <a:lnTo>
                    <a:pt x="120000" y="0"/>
                  </a:lnTo>
                  <a:cubicBezTo>
                    <a:pt x="119969" y="21650"/>
                    <a:pt x="119938" y="43300"/>
                    <a:pt x="119908" y="64950"/>
                  </a:cubicBezTo>
                  <a:cubicBezTo>
                    <a:pt x="119908" y="95353"/>
                    <a:pt x="108237" y="120000"/>
                    <a:pt x="93841" y="120000"/>
                  </a:cubicBezTo>
                  <a:cubicBezTo>
                    <a:pt x="79444" y="120000"/>
                    <a:pt x="67774" y="95353"/>
                    <a:pt x="67774" y="64950"/>
                  </a:cubicBezTo>
                  <a:close/>
                  <a:moveTo>
                    <a:pt x="92" y="0"/>
                  </a:moveTo>
                  <a:lnTo>
                    <a:pt x="52133" y="0"/>
                  </a:lnTo>
                  <a:lnTo>
                    <a:pt x="52133" y="64949"/>
                  </a:lnTo>
                  <a:cubicBezTo>
                    <a:pt x="52133" y="95353"/>
                    <a:pt x="40463" y="119999"/>
                    <a:pt x="26067" y="119999"/>
                  </a:cubicBezTo>
                  <a:cubicBezTo>
                    <a:pt x="11670" y="119999"/>
                    <a:pt x="0" y="95353"/>
                    <a:pt x="0" y="64949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5" name="Google Shape;345;p34"/>
          <p:cNvGrpSpPr/>
          <p:nvPr/>
        </p:nvGrpSpPr>
        <p:grpSpPr>
          <a:xfrm>
            <a:off x="7448149" y="1347831"/>
            <a:ext cx="971004" cy="2557380"/>
            <a:chOff x="798294" y="1135284"/>
            <a:chExt cx="1366873" cy="3600000"/>
          </a:xfrm>
        </p:grpSpPr>
        <p:sp>
          <p:nvSpPr>
            <p:cNvPr id="346" name="Google Shape;346;p34"/>
            <p:cNvSpPr/>
            <p:nvPr/>
          </p:nvSpPr>
          <p:spPr>
            <a:xfrm>
              <a:off x="1172247" y="1135284"/>
              <a:ext cx="618968" cy="3600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93137" y="0"/>
                    <a:pt x="120000" y="46186"/>
                    <a:pt x="120000" y="103161"/>
                  </a:cubicBezTo>
                  <a:lnTo>
                    <a:pt x="119012" y="120000"/>
                  </a:lnTo>
                  <a:lnTo>
                    <a:pt x="987" y="120000"/>
                  </a:lnTo>
                  <a:cubicBezTo>
                    <a:pt x="273" y="114556"/>
                    <a:pt x="0" y="108914"/>
                    <a:pt x="0" y="103161"/>
                  </a:cubicBezTo>
                  <a:cubicBezTo>
                    <a:pt x="0" y="46186"/>
                    <a:pt x="26862" y="0"/>
                    <a:pt x="6000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" name="Google Shape;347;p34"/>
            <p:cNvSpPr/>
            <p:nvPr/>
          </p:nvSpPr>
          <p:spPr>
            <a:xfrm>
              <a:off x="935085" y="1495284"/>
              <a:ext cx="1093290" cy="360000"/>
            </a:xfrm>
            <a:custGeom>
              <a:rect b="b" l="l" r="r" t="t"/>
              <a:pathLst>
                <a:path extrusionOk="0" h="120000" w="120000">
                  <a:moveTo>
                    <a:pt x="13203" y="109606"/>
                  </a:moveTo>
                  <a:lnTo>
                    <a:pt x="106796" y="109606"/>
                  </a:lnTo>
                  <a:cubicBezTo>
                    <a:pt x="111591" y="109606"/>
                    <a:pt x="116107" y="113238"/>
                    <a:pt x="120000" y="120000"/>
                  </a:cubicBezTo>
                  <a:lnTo>
                    <a:pt x="0" y="120000"/>
                  </a:lnTo>
                  <a:cubicBezTo>
                    <a:pt x="3892" y="113238"/>
                    <a:pt x="8408" y="109606"/>
                    <a:pt x="13203" y="109606"/>
                  </a:cubicBezTo>
                  <a:close/>
                  <a:moveTo>
                    <a:pt x="26590" y="0"/>
                  </a:moveTo>
                  <a:lnTo>
                    <a:pt x="93410" y="0"/>
                  </a:lnTo>
                  <a:cubicBezTo>
                    <a:pt x="90861" y="48991"/>
                    <a:pt x="76866" y="86322"/>
                    <a:pt x="60000" y="86322"/>
                  </a:cubicBezTo>
                  <a:cubicBezTo>
                    <a:pt x="43133" y="86322"/>
                    <a:pt x="29138" y="48991"/>
                    <a:pt x="2659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8" name="Google Shape;348;p34"/>
            <p:cNvSpPr/>
            <p:nvPr/>
          </p:nvSpPr>
          <p:spPr>
            <a:xfrm>
              <a:off x="798294" y="185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12009" y="0"/>
                  </a:moveTo>
                  <a:lnTo>
                    <a:pt x="107990" y="0"/>
                  </a:lnTo>
                  <a:cubicBezTo>
                    <a:pt x="115156" y="14066"/>
                    <a:pt x="120000" y="42536"/>
                    <a:pt x="120000" y="75302"/>
                  </a:cubicBezTo>
                  <a:lnTo>
                    <a:pt x="120000" y="120000"/>
                  </a:lnTo>
                  <a:lnTo>
                    <a:pt x="0" y="120000"/>
                  </a:lnTo>
                  <a:lnTo>
                    <a:pt x="0" y="75302"/>
                  </a:lnTo>
                  <a:cubicBezTo>
                    <a:pt x="0" y="42536"/>
                    <a:pt x="4843" y="14066"/>
                    <a:pt x="12009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9" name="Google Shape;349;p34"/>
            <p:cNvSpPr/>
            <p:nvPr/>
          </p:nvSpPr>
          <p:spPr>
            <a:xfrm>
              <a:off x="798294" y="2215284"/>
              <a:ext cx="1366873" cy="3600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35601"/>
                  </a:lnTo>
                  <a:lnTo>
                    <a:pt x="120000" y="35601"/>
                  </a:lnTo>
                  <a:lnTo>
                    <a:pt x="120000" y="120000"/>
                  </a:lnTo>
                  <a:lnTo>
                    <a:pt x="96799" y="120000"/>
                  </a:lnTo>
                  <a:lnTo>
                    <a:pt x="96799" y="65316"/>
                  </a:lnTo>
                  <a:lnTo>
                    <a:pt x="93347" y="65316"/>
                  </a:lnTo>
                  <a:lnTo>
                    <a:pt x="93304" y="120000"/>
                  </a:lnTo>
                  <a:lnTo>
                    <a:pt x="26609" y="120000"/>
                  </a:lnTo>
                  <a:cubicBezTo>
                    <a:pt x="26623" y="101772"/>
                    <a:pt x="26638" y="83544"/>
                    <a:pt x="26652" y="65316"/>
                  </a:cubicBezTo>
                  <a:lnTo>
                    <a:pt x="23200" y="65316"/>
                  </a:lnTo>
                  <a:lnTo>
                    <a:pt x="23200" y="120000"/>
                  </a:lnTo>
                  <a:lnTo>
                    <a:pt x="0" y="120000"/>
                  </a:lnTo>
                  <a:lnTo>
                    <a:pt x="0" y="65316"/>
                  </a:lnTo>
                  <a:lnTo>
                    <a:pt x="0" y="65316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0" name="Google Shape;350;p34"/>
            <p:cNvSpPr/>
            <p:nvPr/>
          </p:nvSpPr>
          <p:spPr>
            <a:xfrm>
              <a:off x="798295" y="257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96799" y="120000"/>
                  </a:lnTo>
                  <a:close/>
                  <a:moveTo>
                    <a:pt x="26609" y="0"/>
                  </a:moveTo>
                  <a:lnTo>
                    <a:pt x="93304" y="0"/>
                  </a:lnTo>
                  <a:lnTo>
                    <a:pt x="93209" y="120000"/>
                  </a:lnTo>
                  <a:lnTo>
                    <a:pt x="26515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1" name="Google Shape;351;p34"/>
            <p:cNvSpPr/>
            <p:nvPr/>
          </p:nvSpPr>
          <p:spPr>
            <a:xfrm>
              <a:off x="798295" y="2935284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31211"/>
                  </a:lnTo>
                  <a:cubicBezTo>
                    <a:pt x="120000" y="55536"/>
                    <a:pt x="114806" y="75256"/>
                    <a:pt x="108399" y="75256"/>
                  </a:cubicBezTo>
                  <a:cubicBezTo>
                    <a:pt x="101992" y="75256"/>
                    <a:pt x="96799" y="55536"/>
                    <a:pt x="96799" y="31211"/>
                  </a:cubicBezTo>
                  <a:close/>
                  <a:moveTo>
                    <a:pt x="26515" y="0"/>
                  </a:moveTo>
                  <a:lnTo>
                    <a:pt x="93209" y="0"/>
                  </a:lnTo>
                  <a:lnTo>
                    <a:pt x="93115" y="120000"/>
                  </a:lnTo>
                  <a:lnTo>
                    <a:pt x="63783" y="120000"/>
                  </a:lnTo>
                  <a:lnTo>
                    <a:pt x="63783" y="104971"/>
                  </a:lnTo>
                  <a:lnTo>
                    <a:pt x="55083" y="104971"/>
                  </a:lnTo>
                  <a:lnTo>
                    <a:pt x="55083" y="120000"/>
                  </a:lnTo>
                  <a:lnTo>
                    <a:pt x="26420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31211"/>
                  </a:lnTo>
                  <a:cubicBezTo>
                    <a:pt x="23200" y="55536"/>
                    <a:pt x="18007" y="75256"/>
                    <a:pt x="11600" y="75256"/>
                  </a:cubicBezTo>
                  <a:cubicBezTo>
                    <a:pt x="5193" y="75256"/>
                    <a:pt x="0" y="55536"/>
                    <a:pt x="0" y="3121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2" name="Google Shape;352;p34"/>
            <p:cNvSpPr/>
            <p:nvPr/>
          </p:nvSpPr>
          <p:spPr>
            <a:xfrm>
              <a:off x="1098166" y="329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29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298" y="120000"/>
                  </a:lnTo>
                  <a:close/>
                  <a:moveTo>
                    <a:pt x="169" y="0"/>
                  </a:moveTo>
                  <a:lnTo>
                    <a:pt x="51668" y="0"/>
                  </a:lnTo>
                  <a:lnTo>
                    <a:pt x="5166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3" name="Google Shape;353;p34"/>
            <p:cNvSpPr/>
            <p:nvPr/>
          </p:nvSpPr>
          <p:spPr>
            <a:xfrm>
              <a:off x="1097090" y="3655284"/>
              <a:ext cx="760767" cy="360000"/>
            </a:xfrm>
            <a:custGeom>
              <a:rect b="b" l="l" r="r" t="t"/>
              <a:pathLst>
                <a:path extrusionOk="0" h="120000" w="120000">
                  <a:moveTo>
                    <a:pt x="6746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468" y="120000"/>
                  </a:lnTo>
                  <a:close/>
                  <a:moveTo>
                    <a:pt x="169" y="0"/>
                  </a:moveTo>
                  <a:lnTo>
                    <a:pt x="51838" y="0"/>
                  </a:lnTo>
                  <a:lnTo>
                    <a:pt x="5183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4" name="Google Shape;354;p34"/>
            <p:cNvSpPr/>
            <p:nvPr/>
          </p:nvSpPr>
          <p:spPr>
            <a:xfrm>
              <a:off x="1096013" y="4015284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63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638" y="120000"/>
                  </a:lnTo>
                  <a:close/>
                  <a:moveTo>
                    <a:pt x="169" y="0"/>
                  </a:moveTo>
                  <a:lnTo>
                    <a:pt x="52008" y="0"/>
                  </a:lnTo>
                  <a:lnTo>
                    <a:pt x="5200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5" name="Google Shape;355;p34"/>
            <p:cNvSpPr/>
            <p:nvPr/>
          </p:nvSpPr>
          <p:spPr>
            <a:xfrm>
              <a:off x="1095431" y="4375284"/>
              <a:ext cx="760274" cy="360000"/>
            </a:xfrm>
            <a:custGeom>
              <a:rect b="b" l="l" r="r" t="t"/>
              <a:pathLst>
                <a:path extrusionOk="0" h="120000" w="120000">
                  <a:moveTo>
                    <a:pt x="67774" y="0"/>
                  </a:moveTo>
                  <a:lnTo>
                    <a:pt x="120000" y="0"/>
                  </a:lnTo>
                  <a:cubicBezTo>
                    <a:pt x="119969" y="21650"/>
                    <a:pt x="119938" y="43300"/>
                    <a:pt x="119908" y="64950"/>
                  </a:cubicBezTo>
                  <a:cubicBezTo>
                    <a:pt x="119908" y="95353"/>
                    <a:pt x="108237" y="120000"/>
                    <a:pt x="93841" y="120000"/>
                  </a:cubicBezTo>
                  <a:cubicBezTo>
                    <a:pt x="79444" y="120000"/>
                    <a:pt x="67774" y="95353"/>
                    <a:pt x="67774" y="64950"/>
                  </a:cubicBezTo>
                  <a:close/>
                  <a:moveTo>
                    <a:pt x="92" y="0"/>
                  </a:moveTo>
                  <a:lnTo>
                    <a:pt x="52133" y="0"/>
                  </a:lnTo>
                  <a:lnTo>
                    <a:pt x="52133" y="64949"/>
                  </a:lnTo>
                  <a:cubicBezTo>
                    <a:pt x="52133" y="95353"/>
                    <a:pt x="40463" y="119999"/>
                    <a:pt x="26067" y="119999"/>
                  </a:cubicBezTo>
                  <a:cubicBezTo>
                    <a:pt x="11670" y="119999"/>
                    <a:pt x="0" y="95353"/>
                    <a:pt x="0" y="64949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56" name="Google Shape;356;p34"/>
          <p:cNvSpPr txBox="1"/>
          <p:nvPr/>
        </p:nvSpPr>
        <p:spPr>
          <a:xfrm>
            <a:off x="540048" y="3958257"/>
            <a:ext cx="129614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7" name="Google Shape;357;p34"/>
          <p:cNvSpPr txBox="1"/>
          <p:nvPr/>
        </p:nvSpPr>
        <p:spPr>
          <a:xfrm>
            <a:off x="1889154" y="3958257"/>
            <a:ext cx="129614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8" name="Google Shape;358;p34"/>
          <p:cNvSpPr txBox="1"/>
          <p:nvPr/>
        </p:nvSpPr>
        <p:spPr>
          <a:xfrm>
            <a:off x="3238260" y="3958257"/>
            <a:ext cx="129614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9" name="Google Shape;359;p34"/>
          <p:cNvSpPr txBox="1"/>
          <p:nvPr/>
        </p:nvSpPr>
        <p:spPr>
          <a:xfrm>
            <a:off x="4587366" y="3958257"/>
            <a:ext cx="129614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0" name="Google Shape;360;p34"/>
          <p:cNvSpPr txBox="1"/>
          <p:nvPr/>
        </p:nvSpPr>
        <p:spPr>
          <a:xfrm>
            <a:off x="5936472" y="3958257"/>
            <a:ext cx="129614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" name="Google Shape;361;p34"/>
          <p:cNvSpPr txBox="1"/>
          <p:nvPr/>
        </p:nvSpPr>
        <p:spPr>
          <a:xfrm>
            <a:off x="7285578" y="3958257"/>
            <a:ext cx="129614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" name="Google Shape;362;p34"/>
          <p:cNvSpPr txBox="1"/>
          <p:nvPr/>
        </p:nvSpPr>
        <p:spPr>
          <a:xfrm>
            <a:off x="4886584" y="4266034"/>
            <a:ext cx="772153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3" name="Google Shape;363;p34"/>
          <p:cNvSpPr txBox="1"/>
          <p:nvPr/>
        </p:nvSpPr>
        <p:spPr>
          <a:xfrm>
            <a:off x="2225592" y="4266034"/>
            <a:ext cx="772153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4" name="Google Shape;364;p34"/>
          <p:cNvSpPr txBox="1"/>
          <p:nvPr/>
        </p:nvSpPr>
        <p:spPr>
          <a:xfrm>
            <a:off x="3556088" y="4266034"/>
            <a:ext cx="772153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5" name="Google Shape;365;p34"/>
          <p:cNvSpPr txBox="1"/>
          <p:nvPr/>
        </p:nvSpPr>
        <p:spPr>
          <a:xfrm>
            <a:off x="708991" y="4266034"/>
            <a:ext cx="958258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100%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6" name="Google Shape;366;p34"/>
          <p:cNvSpPr txBox="1"/>
          <p:nvPr/>
        </p:nvSpPr>
        <p:spPr>
          <a:xfrm>
            <a:off x="6217080" y="4266034"/>
            <a:ext cx="772153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7" name="Google Shape;367;p34"/>
          <p:cNvSpPr txBox="1"/>
          <p:nvPr/>
        </p:nvSpPr>
        <p:spPr>
          <a:xfrm>
            <a:off x="7547574" y="4266034"/>
            <a:ext cx="772153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8" name="Google Shape;368;p34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369" name="Google Shape;369;p34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74" name="Google Shape;374;p3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0517" l="0" r="0" t="10518"/>
          <a:stretch/>
        </p:blipFill>
        <p:spPr>
          <a:xfrm>
            <a:off x="0" y="-6391"/>
            <a:ext cx="29877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75" name="Google Shape;375;p35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10525" l="0" r="0" t="10517"/>
          <a:stretch/>
        </p:blipFill>
        <p:spPr>
          <a:xfrm>
            <a:off x="6156176" y="0"/>
            <a:ext cx="29877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76" name="Google Shape;376;p35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0" l="7634" r="7626" t="0"/>
          <a:stretch/>
        </p:blipFill>
        <p:spPr>
          <a:xfrm>
            <a:off x="3078088" y="0"/>
            <a:ext cx="2987700" cy="1779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77" name="Google Shape;377;p35"/>
          <p:cNvSpPr txBox="1"/>
          <p:nvPr/>
        </p:nvSpPr>
        <p:spPr>
          <a:xfrm>
            <a:off x="3383868" y="2102198"/>
            <a:ext cx="2376264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  Presentation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8" name="Google Shape;378;p35"/>
          <p:cNvSpPr txBox="1"/>
          <p:nvPr/>
        </p:nvSpPr>
        <p:spPr>
          <a:xfrm>
            <a:off x="3383868" y="3099442"/>
            <a:ext cx="2376264" cy="175432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Easy to change colors, photos and Text. </a:t>
            </a:r>
            <a:endParaRPr/>
          </a:p>
        </p:txBody>
      </p:sp>
      <p:sp>
        <p:nvSpPr>
          <p:cNvPr id="379" name="Google Shape;379;p35"/>
          <p:cNvSpPr txBox="1"/>
          <p:nvPr/>
        </p:nvSpPr>
        <p:spPr>
          <a:xfrm>
            <a:off x="3383868" y="2779148"/>
            <a:ext cx="237626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p36"/>
          <p:cNvSpPr/>
          <p:nvPr/>
        </p:nvSpPr>
        <p:spPr>
          <a:xfrm>
            <a:off x="4558341" y="1250405"/>
            <a:ext cx="1080000" cy="1080000"/>
          </a:xfrm>
          <a:prstGeom prst="ellipse">
            <a:avLst/>
          </a:prstGeom>
          <a:gradFill>
            <a:gsLst>
              <a:gs pos="0">
                <a:srgbClr val="015E78"/>
              </a:gs>
              <a:gs pos="100000">
                <a:srgbClr val="015E78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5" name="Google Shape;385;p36"/>
          <p:cNvSpPr/>
          <p:nvPr/>
        </p:nvSpPr>
        <p:spPr>
          <a:xfrm>
            <a:off x="4648341" y="2454781"/>
            <a:ext cx="900000" cy="900000"/>
          </a:xfrm>
          <a:prstGeom prst="ellipse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6" name="Google Shape;386;p36"/>
          <p:cNvSpPr/>
          <p:nvPr/>
        </p:nvSpPr>
        <p:spPr>
          <a:xfrm>
            <a:off x="4738341" y="3479157"/>
            <a:ext cx="720000" cy="720000"/>
          </a:xfrm>
          <a:prstGeom prst="ellipse">
            <a:avLst/>
          </a:prstGeom>
          <a:gradFill>
            <a:gsLst>
              <a:gs pos="0">
                <a:srgbClr val="06C6FC"/>
              </a:gs>
              <a:gs pos="100000">
                <a:srgbClr val="06C6FC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7" name="Google Shape;387;p36"/>
          <p:cNvSpPr/>
          <p:nvPr/>
        </p:nvSpPr>
        <p:spPr>
          <a:xfrm>
            <a:off x="4828341" y="4323534"/>
            <a:ext cx="540000" cy="540000"/>
          </a:xfrm>
          <a:prstGeom prst="ellipse">
            <a:avLst/>
          </a:prstGeom>
          <a:gradFill>
            <a:gsLst>
              <a:gs pos="0">
                <a:srgbClr val="6FDFFF"/>
              </a:gs>
              <a:gs pos="100000">
                <a:srgbClr val="6FDFFF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8" name="Google Shape;388;p36"/>
          <p:cNvSpPr/>
          <p:nvPr/>
        </p:nvSpPr>
        <p:spPr>
          <a:xfrm>
            <a:off x="3746459" y="2486373"/>
            <a:ext cx="998890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35%</a:t>
            </a:r>
            <a:endParaRPr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9" name="Google Shape;389;p36"/>
          <p:cNvSpPr/>
          <p:nvPr/>
        </p:nvSpPr>
        <p:spPr>
          <a:xfrm>
            <a:off x="3754388" y="3420749"/>
            <a:ext cx="998890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20%</a:t>
            </a:r>
            <a:endParaRPr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0" name="Google Shape;390;p36"/>
          <p:cNvSpPr/>
          <p:nvPr/>
        </p:nvSpPr>
        <p:spPr>
          <a:xfrm>
            <a:off x="3779912" y="4175126"/>
            <a:ext cx="998890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15%</a:t>
            </a:r>
            <a:endParaRPr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1" name="Google Shape;391;p36"/>
          <p:cNvSpPr/>
          <p:nvPr/>
        </p:nvSpPr>
        <p:spPr>
          <a:xfrm>
            <a:off x="3739451" y="1371997"/>
            <a:ext cx="998890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30%</a:t>
            </a:r>
            <a:endParaRPr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" name="Google Shape;392;p36"/>
          <p:cNvSpPr/>
          <p:nvPr/>
        </p:nvSpPr>
        <p:spPr>
          <a:xfrm rot="-5400000">
            <a:off x="1593165" y="2704505"/>
            <a:ext cx="673031" cy="673474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393" name="Google Shape;393;p36"/>
          <p:cNvCxnSpPr/>
          <p:nvPr/>
        </p:nvCxnSpPr>
        <p:spPr>
          <a:xfrm>
            <a:off x="3635895" y="1790405"/>
            <a:ext cx="1462445" cy="1"/>
          </a:xfrm>
          <a:prstGeom prst="straightConnector1">
            <a:avLst/>
          </a:prstGeom>
          <a:noFill/>
          <a:ln cap="flat" cmpd="sng" w="12700">
            <a:solidFill>
              <a:schemeClr val="lt1"/>
            </a:solidFill>
            <a:prstDash val="solid"/>
            <a:round/>
            <a:headEnd len="sm" w="sm" type="oval"/>
            <a:tailEnd len="sm" w="sm" type="oval"/>
          </a:ln>
        </p:spPr>
      </p:cxnSp>
      <p:cxnSp>
        <p:nvCxnSpPr>
          <p:cNvPr id="394" name="Google Shape;394;p36"/>
          <p:cNvCxnSpPr/>
          <p:nvPr/>
        </p:nvCxnSpPr>
        <p:spPr>
          <a:xfrm>
            <a:off x="3635895" y="2904781"/>
            <a:ext cx="1462445" cy="1"/>
          </a:xfrm>
          <a:prstGeom prst="straightConnector1">
            <a:avLst/>
          </a:prstGeom>
          <a:noFill/>
          <a:ln cap="flat" cmpd="sng" w="12700">
            <a:solidFill>
              <a:schemeClr val="lt1"/>
            </a:solidFill>
            <a:prstDash val="solid"/>
            <a:round/>
            <a:headEnd len="sm" w="sm" type="oval"/>
            <a:tailEnd len="sm" w="sm" type="oval"/>
          </a:ln>
        </p:spPr>
      </p:cxnSp>
      <p:cxnSp>
        <p:nvCxnSpPr>
          <p:cNvPr id="395" name="Google Shape;395;p36"/>
          <p:cNvCxnSpPr/>
          <p:nvPr/>
        </p:nvCxnSpPr>
        <p:spPr>
          <a:xfrm>
            <a:off x="3635895" y="3851448"/>
            <a:ext cx="1462445" cy="1"/>
          </a:xfrm>
          <a:prstGeom prst="straightConnector1">
            <a:avLst/>
          </a:prstGeom>
          <a:noFill/>
          <a:ln cap="flat" cmpd="sng" w="12700">
            <a:solidFill>
              <a:schemeClr val="lt1"/>
            </a:solidFill>
            <a:prstDash val="solid"/>
            <a:round/>
            <a:headEnd len="sm" w="sm" type="oval"/>
            <a:tailEnd len="sm" w="sm" type="oval"/>
          </a:ln>
        </p:spPr>
      </p:cxnSp>
      <p:cxnSp>
        <p:nvCxnSpPr>
          <p:cNvPr id="396" name="Google Shape;396;p36"/>
          <p:cNvCxnSpPr/>
          <p:nvPr/>
        </p:nvCxnSpPr>
        <p:spPr>
          <a:xfrm>
            <a:off x="3635895" y="4619624"/>
            <a:ext cx="1462445" cy="1"/>
          </a:xfrm>
          <a:prstGeom prst="straightConnector1">
            <a:avLst/>
          </a:prstGeom>
          <a:noFill/>
          <a:ln cap="flat" cmpd="sng" w="12700">
            <a:solidFill>
              <a:schemeClr val="lt1"/>
            </a:solidFill>
            <a:prstDash val="solid"/>
            <a:round/>
            <a:headEnd len="sm" w="sm" type="oval"/>
            <a:tailEnd len="sm" w="sm" type="oval"/>
          </a:ln>
        </p:spPr>
      </p:cxnSp>
      <p:sp>
        <p:nvSpPr>
          <p:cNvPr id="397" name="Google Shape;397;p36"/>
          <p:cNvSpPr txBox="1"/>
          <p:nvPr/>
        </p:nvSpPr>
        <p:spPr>
          <a:xfrm>
            <a:off x="5733653" y="1644352"/>
            <a:ext cx="3096344" cy="32316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Easy to change colors, photos and Text. Get a modern PowerPoint  Presentation that is beautifully designed. 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 Easy to change colors, photos and Text. . I hope and I believe that this Template will your Time, Money and Reputation. .  Easy to change colors, photos and Text. 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8" name="Google Shape;398;p36"/>
          <p:cNvSpPr txBox="1"/>
          <p:nvPr/>
        </p:nvSpPr>
        <p:spPr>
          <a:xfrm>
            <a:off x="5733653" y="1272302"/>
            <a:ext cx="3096344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99" name="Google Shape;399;p36"/>
          <p:cNvGrpSpPr/>
          <p:nvPr/>
        </p:nvGrpSpPr>
        <p:grpSpPr>
          <a:xfrm>
            <a:off x="664293" y="1745422"/>
            <a:ext cx="2530774" cy="2530774"/>
            <a:chOff x="664293" y="1745422"/>
            <a:chExt cx="2530774" cy="2530774"/>
          </a:xfrm>
        </p:grpSpPr>
        <p:sp>
          <p:nvSpPr>
            <p:cNvPr id="400" name="Google Shape;400;p36"/>
            <p:cNvSpPr/>
            <p:nvPr/>
          </p:nvSpPr>
          <p:spPr>
            <a:xfrm>
              <a:off x="664293" y="1745422"/>
              <a:ext cx="2530774" cy="2530774"/>
            </a:xfrm>
            <a:prstGeom prst="blockArc">
              <a:avLst>
                <a:gd fmla="val 16158395" name="adj1"/>
                <a:gd fmla="val 16128184" name="adj2"/>
                <a:gd fmla="val 15306" name="adj3"/>
              </a:avLst>
            </a:prstGeom>
            <a:gradFill>
              <a:gsLst>
                <a:gs pos="0">
                  <a:srgbClr val="06C6FC"/>
                </a:gs>
                <a:gs pos="100000">
                  <a:srgbClr val="06C6FC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1" name="Google Shape;401;p36"/>
            <p:cNvSpPr/>
            <p:nvPr/>
          </p:nvSpPr>
          <p:spPr>
            <a:xfrm>
              <a:off x="664293" y="1745422"/>
              <a:ext cx="2530774" cy="2530774"/>
            </a:xfrm>
            <a:prstGeom prst="blockArc">
              <a:avLst>
                <a:gd fmla="val 16158395" name="adj1"/>
                <a:gd fmla="val 11892302" name="adj2"/>
                <a:gd fmla="val 15766" name="adj3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2" name="Google Shape;402;p36"/>
            <p:cNvSpPr/>
            <p:nvPr/>
          </p:nvSpPr>
          <p:spPr>
            <a:xfrm>
              <a:off x="664293" y="1745422"/>
              <a:ext cx="2530774" cy="2530774"/>
            </a:xfrm>
            <a:prstGeom prst="blockArc">
              <a:avLst>
                <a:gd fmla="val 16158395" name="adj1"/>
                <a:gd fmla="val 5241437" name="adj2"/>
                <a:gd fmla="val 15567" name="adj3"/>
              </a:avLst>
            </a:prstGeom>
            <a:gradFill>
              <a:gsLst>
                <a:gs pos="0">
                  <a:srgbClr val="015E78"/>
                </a:gs>
                <a:gs pos="100000">
                  <a:srgbClr val="015E78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3" name="Google Shape;403;p36"/>
            <p:cNvSpPr/>
            <p:nvPr/>
          </p:nvSpPr>
          <p:spPr>
            <a:xfrm>
              <a:off x="664293" y="1745422"/>
              <a:ext cx="2530774" cy="2530774"/>
            </a:xfrm>
            <a:prstGeom prst="blockArc">
              <a:avLst>
                <a:gd fmla="val 16158395" name="adj1"/>
                <a:gd fmla="val 19690206" name="adj2"/>
                <a:gd fmla="val 15471" name="adj3"/>
              </a:avLst>
            </a:prstGeom>
            <a:gradFill>
              <a:gsLst>
                <a:gs pos="0">
                  <a:srgbClr val="6FDFFF"/>
                </a:gs>
                <a:gs pos="100000">
                  <a:srgbClr val="6FDFFF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04" name="Google Shape;404;p36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405" name="Google Shape;405;p36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0" name="Google Shape;410;p37"/>
          <p:cNvGrpSpPr/>
          <p:nvPr/>
        </p:nvGrpSpPr>
        <p:grpSpPr>
          <a:xfrm>
            <a:off x="1996855" y="1673498"/>
            <a:ext cx="5150290" cy="2736304"/>
            <a:chOff x="635000" y="1382713"/>
            <a:chExt cx="7869238" cy="4572000"/>
          </a:xfrm>
        </p:grpSpPr>
        <p:sp>
          <p:nvSpPr>
            <p:cNvPr id="411" name="Google Shape;411;p37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F2F2F2">
                <a:alpha val="4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2" name="Google Shape;412;p37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F2F2F2">
                <a:alpha val="4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3" name="Google Shape;413;p37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F2F2F2">
                <a:alpha val="4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" name="Google Shape;414;p37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F2F2F2">
                <a:alpha val="4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5" name="Google Shape;415;p37"/>
          <p:cNvGrpSpPr/>
          <p:nvPr/>
        </p:nvGrpSpPr>
        <p:grpSpPr>
          <a:xfrm>
            <a:off x="375476" y="1419622"/>
            <a:ext cx="2252693" cy="976722"/>
            <a:chOff x="6228184" y="1703725"/>
            <a:chExt cx="2693348" cy="976722"/>
          </a:xfrm>
        </p:grpSpPr>
        <p:sp>
          <p:nvSpPr>
            <p:cNvPr id="416" name="Google Shape;416;p37"/>
            <p:cNvSpPr txBox="1"/>
            <p:nvPr/>
          </p:nvSpPr>
          <p:spPr>
            <a:xfrm>
              <a:off x="6329244" y="2034116"/>
              <a:ext cx="259228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7" name="Google Shape;417;p37"/>
            <p:cNvSpPr/>
            <p:nvPr/>
          </p:nvSpPr>
          <p:spPr>
            <a:xfrm>
              <a:off x="6228184" y="1703725"/>
              <a:ext cx="2693348" cy="324000"/>
            </a:xfrm>
            <a:prstGeom prst="roundRect">
              <a:avLst>
                <a:gd fmla="val 50000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  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8" name="Google Shape;418;p37"/>
          <p:cNvGrpSpPr/>
          <p:nvPr/>
        </p:nvGrpSpPr>
        <p:grpSpPr>
          <a:xfrm>
            <a:off x="372753" y="3260490"/>
            <a:ext cx="2252693" cy="967444"/>
            <a:chOff x="6228184" y="1703725"/>
            <a:chExt cx="2693348" cy="967444"/>
          </a:xfrm>
        </p:grpSpPr>
        <p:sp>
          <p:nvSpPr>
            <p:cNvPr id="419" name="Google Shape;419;p37"/>
            <p:cNvSpPr txBox="1"/>
            <p:nvPr/>
          </p:nvSpPr>
          <p:spPr>
            <a:xfrm>
              <a:off x="6329244" y="2024838"/>
              <a:ext cx="259228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0" name="Google Shape;420;p37"/>
            <p:cNvSpPr/>
            <p:nvPr/>
          </p:nvSpPr>
          <p:spPr>
            <a:xfrm>
              <a:off x="6228184" y="1703725"/>
              <a:ext cx="2693348" cy="324000"/>
            </a:xfrm>
            <a:prstGeom prst="roundRect">
              <a:avLst>
                <a:gd fmla="val 50000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  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1" name="Google Shape;421;p37"/>
          <p:cNvGrpSpPr/>
          <p:nvPr/>
        </p:nvGrpSpPr>
        <p:grpSpPr>
          <a:xfrm>
            <a:off x="6567779" y="1059582"/>
            <a:ext cx="2252693" cy="977111"/>
            <a:chOff x="6228184" y="1703725"/>
            <a:chExt cx="2693348" cy="977111"/>
          </a:xfrm>
        </p:grpSpPr>
        <p:sp>
          <p:nvSpPr>
            <p:cNvPr id="422" name="Google Shape;422;p37"/>
            <p:cNvSpPr txBox="1"/>
            <p:nvPr/>
          </p:nvSpPr>
          <p:spPr>
            <a:xfrm>
              <a:off x="6329244" y="2034505"/>
              <a:ext cx="259228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3" name="Google Shape;423;p37"/>
            <p:cNvSpPr/>
            <p:nvPr/>
          </p:nvSpPr>
          <p:spPr>
            <a:xfrm>
              <a:off x="6228184" y="1703725"/>
              <a:ext cx="2693348" cy="324000"/>
            </a:xfrm>
            <a:prstGeom prst="roundRect">
              <a:avLst>
                <a:gd fmla="val 50000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  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4" name="Google Shape;424;p37"/>
          <p:cNvGrpSpPr/>
          <p:nvPr/>
        </p:nvGrpSpPr>
        <p:grpSpPr>
          <a:xfrm>
            <a:off x="6567779" y="2459363"/>
            <a:ext cx="2252693" cy="962518"/>
            <a:chOff x="6228184" y="1703725"/>
            <a:chExt cx="2693348" cy="962518"/>
          </a:xfrm>
        </p:grpSpPr>
        <p:sp>
          <p:nvSpPr>
            <p:cNvPr id="425" name="Google Shape;425;p37"/>
            <p:cNvSpPr txBox="1"/>
            <p:nvPr/>
          </p:nvSpPr>
          <p:spPr>
            <a:xfrm>
              <a:off x="6329244" y="2019912"/>
              <a:ext cx="259228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6" name="Google Shape;426;p37"/>
            <p:cNvSpPr/>
            <p:nvPr/>
          </p:nvSpPr>
          <p:spPr>
            <a:xfrm>
              <a:off x="6228184" y="1703725"/>
              <a:ext cx="2693348" cy="324000"/>
            </a:xfrm>
            <a:prstGeom prst="roundRect">
              <a:avLst>
                <a:gd fmla="val 50000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  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7" name="Google Shape;427;p37"/>
          <p:cNvGrpSpPr/>
          <p:nvPr/>
        </p:nvGrpSpPr>
        <p:grpSpPr>
          <a:xfrm>
            <a:off x="6567779" y="3835271"/>
            <a:ext cx="2252693" cy="968727"/>
            <a:chOff x="6228184" y="1703725"/>
            <a:chExt cx="2693348" cy="968727"/>
          </a:xfrm>
        </p:grpSpPr>
        <p:sp>
          <p:nvSpPr>
            <p:cNvPr id="428" name="Google Shape;428;p37"/>
            <p:cNvSpPr txBox="1"/>
            <p:nvPr/>
          </p:nvSpPr>
          <p:spPr>
            <a:xfrm>
              <a:off x="6329244" y="2026121"/>
              <a:ext cx="259228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9" name="Google Shape;429;p37"/>
            <p:cNvSpPr/>
            <p:nvPr/>
          </p:nvSpPr>
          <p:spPr>
            <a:xfrm>
              <a:off x="6228184" y="1703725"/>
              <a:ext cx="2693348" cy="324000"/>
            </a:xfrm>
            <a:prstGeom prst="roundRect">
              <a:avLst>
                <a:gd fmla="val 50000" name="adj"/>
              </a:avLst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  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30" name="Google Shape;430;p37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Worldmap Style</a:t>
            </a:r>
            <a:endParaRPr/>
          </a:p>
        </p:txBody>
      </p:sp>
      <p:sp>
        <p:nvSpPr>
          <p:cNvPr id="431" name="Google Shape;431;p37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36" name="Google Shape;436;p38"/>
          <p:cNvPicPr preferRelativeResize="0"/>
          <p:nvPr>
            <p:ph idx="6" type="pic"/>
          </p:nvPr>
        </p:nvPicPr>
        <p:blipFill rotWithShape="1">
          <a:blip r:embed="rId3">
            <a:alphaModFix/>
          </a:blip>
          <a:srcRect b="1276" l="0" r="0" t="1266"/>
          <a:stretch/>
        </p:blipFill>
        <p:spPr>
          <a:xfrm>
            <a:off x="1932052" y="3380258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37" name="Google Shape;437;p38"/>
          <p:cNvPicPr preferRelativeResize="0"/>
          <p:nvPr>
            <p:ph idx="7" type="pic"/>
          </p:nvPr>
        </p:nvPicPr>
        <p:blipFill rotWithShape="1">
          <a:blip r:embed="rId4">
            <a:alphaModFix/>
          </a:blip>
          <a:srcRect b="1276" l="0" r="0" t="1266"/>
          <a:stretch/>
        </p:blipFill>
        <p:spPr>
          <a:xfrm>
            <a:off x="3625263" y="3380258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38" name="Google Shape;438;p38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1276" l="0" r="0" t="1266"/>
          <a:stretch/>
        </p:blipFill>
        <p:spPr>
          <a:xfrm>
            <a:off x="1932052" y="1800221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39" name="Google Shape;439;p38"/>
          <p:cNvPicPr preferRelativeResize="0"/>
          <p:nvPr>
            <p:ph idx="4" type="pic"/>
          </p:nvPr>
        </p:nvPicPr>
        <p:blipFill rotWithShape="1">
          <a:blip r:embed="rId6">
            <a:alphaModFix/>
          </a:blip>
          <a:srcRect b="1276" l="0" r="0" t="1266"/>
          <a:stretch/>
        </p:blipFill>
        <p:spPr>
          <a:xfrm>
            <a:off x="238842" y="3380258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40" name="Google Shape;440;p38"/>
          <p:cNvPicPr preferRelativeResize="0"/>
          <p:nvPr>
            <p:ph idx="3" type="pic"/>
          </p:nvPr>
        </p:nvPicPr>
        <p:blipFill rotWithShape="1">
          <a:blip r:embed="rId7">
            <a:alphaModFix/>
          </a:blip>
          <a:srcRect b="1276" l="0" r="0" t="1266"/>
          <a:stretch/>
        </p:blipFill>
        <p:spPr>
          <a:xfrm>
            <a:off x="241112" y="1800221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41" name="Google Shape;441;p38"/>
          <p:cNvPicPr preferRelativeResize="0"/>
          <p:nvPr>
            <p:ph idx="2" type="pic"/>
          </p:nvPr>
        </p:nvPicPr>
        <p:blipFill rotWithShape="1">
          <a:blip r:embed="rId8">
            <a:alphaModFix/>
          </a:blip>
          <a:srcRect b="1276" l="0" r="0" t="1266"/>
          <a:stretch/>
        </p:blipFill>
        <p:spPr>
          <a:xfrm>
            <a:off x="241112" y="220184"/>
            <a:ext cx="16200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442" name="Google Shape;442;p38"/>
          <p:cNvGrpSpPr/>
          <p:nvPr/>
        </p:nvGrpSpPr>
        <p:grpSpPr>
          <a:xfrm>
            <a:off x="6084168" y="1581625"/>
            <a:ext cx="2592288" cy="678692"/>
            <a:chOff x="803640" y="3362835"/>
            <a:chExt cx="2059657" cy="678692"/>
          </a:xfrm>
        </p:grpSpPr>
        <p:sp>
          <p:nvSpPr>
            <p:cNvPr id="443" name="Google Shape;443;p3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4" name="Google Shape;444;p38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5" name="Google Shape;445;p38"/>
          <p:cNvGrpSpPr/>
          <p:nvPr/>
        </p:nvGrpSpPr>
        <p:grpSpPr>
          <a:xfrm>
            <a:off x="6101245" y="2673446"/>
            <a:ext cx="2592288" cy="678692"/>
            <a:chOff x="803640" y="3362835"/>
            <a:chExt cx="2059657" cy="678692"/>
          </a:xfrm>
        </p:grpSpPr>
        <p:sp>
          <p:nvSpPr>
            <p:cNvPr id="446" name="Google Shape;446;p3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7" name="Google Shape;447;p38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8" name="Google Shape;448;p38"/>
          <p:cNvGrpSpPr/>
          <p:nvPr/>
        </p:nvGrpSpPr>
        <p:grpSpPr>
          <a:xfrm>
            <a:off x="6118322" y="3765266"/>
            <a:ext cx="2592288" cy="678692"/>
            <a:chOff x="803640" y="3362835"/>
            <a:chExt cx="2059657" cy="678692"/>
          </a:xfrm>
        </p:grpSpPr>
        <p:sp>
          <p:nvSpPr>
            <p:cNvPr id="449" name="Google Shape;449;p3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0" name="Google Shape;450;p38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51" name="Google Shape;451;p38"/>
          <p:cNvSpPr/>
          <p:nvPr/>
        </p:nvSpPr>
        <p:spPr>
          <a:xfrm>
            <a:off x="5448300" y="2827334"/>
            <a:ext cx="457907" cy="448961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" name="Google Shape;452;p38"/>
          <p:cNvSpPr/>
          <p:nvPr/>
        </p:nvSpPr>
        <p:spPr>
          <a:xfrm>
            <a:off x="5436096" y="1664099"/>
            <a:ext cx="454593" cy="450606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" name="Google Shape;453;p38"/>
          <p:cNvSpPr/>
          <p:nvPr/>
        </p:nvSpPr>
        <p:spPr>
          <a:xfrm rot="2942052">
            <a:off x="5581722" y="3922364"/>
            <a:ext cx="422563" cy="44954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" name="Google Shape;454;p38"/>
          <p:cNvSpPr txBox="1"/>
          <p:nvPr>
            <p:ph type="title"/>
          </p:nvPr>
        </p:nvSpPr>
        <p:spPr>
          <a:xfrm>
            <a:off x="2415018" y="465075"/>
            <a:ext cx="66720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lang="en" sz="4000"/>
              <a:t>Portfolio Designed</a:t>
            </a:r>
            <a:endParaRPr b="0"/>
          </a:p>
        </p:txBody>
      </p:sp>
      <p:sp>
        <p:nvSpPr>
          <p:cNvPr id="455" name="Google Shape;455;p38"/>
          <p:cNvSpPr txBox="1"/>
          <p:nvPr>
            <p:ph idx="1" type="subTitle"/>
          </p:nvPr>
        </p:nvSpPr>
        <p:spPr>
          <a:xfrm>
            <a:off x="2415000" y="1009725"/>
            <a:ext cx="66720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9" name="Shape 4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0" name="Google Shape;460;p39"/>
          <p:cNvSpPr/>
          <p:nvPr/>
        </p:nvSpPr>
        <p:spPr>
          <a:xfrm>
            <a:off x="3083595" y="1503773"/>
            <a:ext cx="1457984" cy="1461677"/>
          </a:xfrm>
          <a:custGeom>
            <a:rect b="b" l="l" r="r" t="t"/>
            <a:pathLst>
              <a:path extrusionOk="0" h="120000" w="120000">
                <a:moveTo>
                  <a:pt x="120000" y="0"/>
                </a:moveTo>
                <a:lnTo>
                  <a:pt x="120000" y="52990"/>
                </a:lnTo>
                <a:lnTo>
                  <a:pt x="102032" y="52990"/>
                </a:lnTo>
                <a:lnTo>
                  <a:pt x="102032" y="101754"/>
                </a:lnTo>
                <a:lnTo>
                  <a:pt x="53145" y="101754"/>
                </a:lnTo>
                <a:lnTo>
                  <a:pt x="53145" y="119999"/>
                </a:lnTo>
                <a:lnTo>
                  <a:pt x="0" y="119999"/>
                </a:lnTo>
                <a:cubicBezTo>
                  <a:pt x="1905" y="54667"/>
                  <a:pt x="54544" y="2060"/>
                  <a:pt x="120000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1" name="Google Shape;461;p39"/>
          <p:cNvSpPr/>
          <p:nvPr/>
        </p:nvSpPr>
        <p:spPr>
          <a:xfrm rot="5400000">
            <a:off x="4600139" y="1505619"/>
            <a:ext cx="1457984" cy="1461677"/>
          </a:xfrm>
          <a:custGeom>
            <a:rect b="b" l="l" r="r" t="t"/>
            <a:pathLst>
              <a:path extrusionOk="0" h="120000" w="120000">
                <a:moveTo>
                  <a:pt x="120000" y="0"/>
                </a:moveTo>
                <a:lnTo>
                  <a:pt x="120000" y="52990"/>
                </a:lnTo>
                <a:lnTo>
                  <a:pt x="102032" y="52990"/>
                </a:lnTo>
                <a:lnTo>
                  <a:pt x="102032" y="101754"/>
                </a:lnTo>
                <a:lnTo>
                  <a:pt x="53145" y="101754"/>
                </a:lnTo>
                <a:lnTo>
                  <a:pt x="53145" y="119999"/>
                </a:lnTo>
                <a:lnTo>
                  <a:pt x="0" y="119999"/>
                </a:lnTo>
                <a:cubicBezTo>
                  <a:pt x="1905" y="54667"/>
                  <a:pt x="54544" y="2060"/>
                  <a:pt x="120000" y="0"/>
                </a:cubicBezTo>
                <a:close/>
              </a:path>
            </a:pathLst>
          </a:custGeom>
          <a:noFill/>
          <a:ln cap="flat" cmpd="sng" w="2540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" name="Google Shape;462;p39"/>
          <p:cNvSpPr/>
          <p:nvPr/>
        </p:nvSpPr>
        <p:spPr>
          <a:xfrm rot="10800000">
            <a:off x="4598293" y="3021806"/>
            <a:ext cx="1457984" cy="1461677"/>
          </a:xfrm>
          <a:custGeom>
            <a:rect b="b" l="l" r="r" t="t"/>
            <a:pathLst>
              <a:path extrusionOk="0" h="120000" w="120000">
                <a:moveTo>
                  <a:pt x="120000" y="0"/>
                </a:moveTo>
                <a:lnTo>
                  <a:pt x="120000" y="52990"/>
                </a:lnTo>
                <a:lnTo>
                  <a:pt x="102032" y="52990"/>
                </a:lnTo>
                <a:lnTo>
                  <a:pt x="102032" y="101754"/>
                </a:lnTo>
                <a:lnTo>
                  <a:pt x="53145" y="101754"/>
                </a:lnTo>
                <a:lnTo>
                  <a:pt x="53145" y="119999"/>
                </a:lnTo>
                <a:lnTo>
                  <a:pt x="0" y="119999"/>
                </a:lnTo>
                <a:cubicBezTo>
                  <a:pt x="1905" y="54667"/>
                  <a:pt x="54544" y="2060"/>
                  <a:pt x="120000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" name="Google Shape;463;p39"/>
          <p:cNvSpPr/>
          <p:nvPr/>
        </p:nvSpPr>
        <p:spPr>
          <a:xfrm rot="-5400000">
            <a:off x="3085442" y="3023653"/>
            <a:ext cx="1457984" cy="1461677"/>
          </a:xfrm>
          <a:custGeom>
            <a:rect b="b" l="l" r="r" t="t"/>
            <a:pathLst>
              <a:path extrusionOk="0" h="120000" w="120000">
                <a:moveTo>
                  <a:pt x="120000" y="0"/>
                </a:moveTo>
                <a:lnTo>
                  <a:pt x="120000" y="52990"/>
                </a:lnTo>
                <a:lnTo>
                  <a:pt x="102032" y="52990"/>
                </a:lnTo>
                <a:lnTo>
                  <a:pt x="102032" y="101754"/>
                </a:lnTo>
                <a:lnTo>
                  <a:pt x="53145" y="101754"/>
                </a:lnTo>
                <a:lnTo>
                  <a:pt x="53145" y="119999"/>
                </a:lnTo>
                <a:lnTo>
                  <a:pt x="0" y="119999"/>
                </a:lnTo>
                <a:cubicBezTo>
                  <a:pt x="1905" y="54667"/>
                  <a:pt x="54544" y="2060"/>
                  <a:pt x="120000" y="0"/>
                </a:cubicBezTo>
                <a:close/>
              </a:path>
            </a:pathLst>
          </a:custGeom>
          <a:noFill/>
          <a:ln cap="flat" cmpd="sng" w="2540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4" name="Google Shape;464;p39"/>
          <p:cNvSpPr/>
          <p:nvPr/>
        </p:nvSpPr>
        <p:spPr>
          <a:xfrm>
            <a:off x="3853616" y="2266116"/>
            <a:ext cx="1455818" cy="1455818"/>
          </a:xfrm>
          <a:prstGeom prst="plus">
            <a:avLst>
              <a:gd fmla="val 39075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65" name="Google Shape;465;p39"/>
          <p:cNvGrpSpPr/>
          <p:nvPr/>
        </p:nvGrpSpPr>
        <p:grpSpPr>
          <a:xfrm>
            <a:off x="670992" y="1313706"/>
            <a:ext cx="2592288" cy="1111275"/>
            <a:chOff x="6228184" y="1749861"/>
            <a:chExt cx="2592288" cy="1111275"/>
          </a:xfrm>
        </p:grpSpPr>
        <p:sp>
          <p:nvSpPr>
            <p:cNvPr id="466" name="Google Shape;466;p39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7" name="Google Shape;467;p39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8" name="Google Shape;468;p39"/>
          <p:cNvGrpSpPr/>
          <p:nvPr/>
        </p:nvGrpSpPr>
        <p:grpSpPr>
          <a:xfrm>
            <a:off x="670992" y="3617962"/>
            <a:ext cx="2592288" cy="1111275"/>
            <a:chOff x="6228184" y="1749861"/>
            <a:chExt cx="2592288" cy="1111275"/>
          </a:xfrm>
        </p:grpSpPr>
        <p:sp>
          <p:nvSpPr>
            <p:cNvPr id="469" name="Google Shape;469;p39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0" name="Google Shape;470;p39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1" name="Google Shape;471;p39"/>
          <p:cNvGrpSpPr/>
          <p:nvPr/>
        </p:nvGrpSpPr>
        <p:grpSpPr>
          <a:xfrm>
            <a:off x="5940152" y="1316459"/>
            <a:ext cx="2592288" cy="1111275"/>
            <a:chOff x="6228184" y="1749861"/>
            <a:chExt cx="2592288" cy="1111275"/>
          </a:xfrm>
        </p:grpSpPr>
        <p:sp>
          <p:nvSpPr>
            <p:cNvPr id="472" name="Google Shape;472;p39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3" name="Google Shape;473;p39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4" name="Google Shape;474;p39"/>
          <p:cNvGrpSpPr/>
          <p:nvPr/>
        </p:nvGrpSpPr>
        <p:grpSpPr>
          <a:xfrm>
            <a:off x="5940152" y="3620715"/>
            <a:ext cx="2592288" cy="1111275"/>
            <a:chOff x="6228184" y="1749861"/>
            <a:chExt cx="2592288" cy="1111275"/>
          </a:xfrm>
        </p:grpSpPr>
        <p:sp>
          <p:nvSpPr>
            <p:cNvPr id="475" name="Google Shape;475;p39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6" name="Google Shape;476;p39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77" name="Google Shape;477;p39"/>
          <p:cNvSpPr/>
          <p:nvPr/>
        </p:nvSpPr>
        <p:spPr>
          <a:xfrm>
            <a:off x="5050245" y="3440681"/>
            <a:ext cx="488107" cy="487811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8" name="Google Shape;478;p39"/>
          <p:cNvSpPr/>
          <p:nvPr/>
        </p:nvSpPr>
        <p:spPr>
          <a:xfrm>
            <a:off x="3626626" y="2120125"/>
            <a:ext cx="427470" cy="356005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9" name="Google Shape;479;p39"/>
          <p:cNvSpPr/>
          <p:nvPr/>
        </p:nvSpPr>
        <p:spPr>
          <a:xfrm>
            <a:off x="3626626" y="3484058"/>
            <a:ext cx="427470" cy="427470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0" name="Google Shape;480;p39"/>
          <p:cNvSpPr/>
          <p:nvPr/>
        </p:nvSpPr>
        <p:spPr>
          <a:xfrm>
            <a:off x="5139736" y="1980094"/>
            <a:ext cx="378790" cy="473958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1" name="Google Shape;481;p39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82" name="Google Shape;482;p39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87" name="Google Shape;487;p40"/>
          <p:cNvGraphicFramePr/>
          <p:nvPr/>
        </p:nvGraphicFramePr>
        <p:xfrm>
          <a:off x="539552" y="143129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{937F4DE8-B811-4BCF-BD77-A93B2C3A0747}</a:tableStyleId>
              </a:tblPr>
              <a:tblGrid>
                <a:gridCol w="1809975"/>
                <a:gridCol w="625500"/>
                <a:gridCol w="625500"/>
                <a:gridCol w="625500"/>
                <a:gridCol w="625500"/>
                <a:gridCol w="625500"/>
                <a:gridCol w="625500"/>
                <a:gridCol w="625500"/>
                <a:gridCol w="625500"/>
                <a:gridCol w="625500"/>
                <a:gridCol w="625500"/>
              </a:tblGrid>
              <a:tr h="185425">
                <a:tc row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Day of the week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06C6FC"/>
                        </a:gs>
                        <a:gs pos="100000">
                          <a:srgbClr val="06C6FC"/>
                        </a:gs>
                      </a:gsLst>
                      <a:lin ang="5400000" scaled="0"/>
                    </a:gra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Name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06C6FC"/>
                        </a:gs>
                        <a:gs pos="100000">
                          <a:srgbClr val="06C6FC"/>
                        </a:gs>
                      </a:gsLst>
                      <a:lin ang="5400000" scaled="0"/>
                    </a:gradFill>
                  </a:tcPr>
                </a:tc>
                <a:tc hMerge="1"/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Name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06C6FC"/>
                        </a:gs>
                        <a:gs pos="100000">
                          <a:srgbClr val="06C6FC"/>
                        </a:gs>
                      </a:gsLst>
                      <a:lin ang="5400000" scaled="0"/>
                    </a:gradFill>
                  </a:tcPr>
                </a:tc>
                <a:tc hMerge="1"/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Name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06C6FC"/>
                        </a:gs>
                        <a:gs pos="100000">
                          <a:srgbClr val="06C6FC"/>
                        </a:gs>
                      </a:gsLst>
                      <a:lin ang="5400000" scaled="0"/>
                    </a:gradFill>
                  </a:tcPr>
                </a:tc>
                <a:tc hMerge="1"/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Name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06C6FC"/>
                        </a:gs>
                        <a:gs pos="100000">
                          <a:srgbClr val="06C6FC"/>
                        </a:gs>
                      </a:gsLst>
                      <a:lin ang="5400000" scaled="0"/>
                    </a:gradFill>
                  </a:tcPr>
                </a:tc>
                <a:tc hMerge="1"/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Name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06C6FC"/>
                        </a:gs>
                        <a:gs pos="100000">
                          <a:srgbClr val="06C6FC"/>
                        </a:gs>
                      </a:gsLst>
                      <a:lin ang="5400000" scaled="0"/>
                    </a:gradFill>
                  </a:tcPr>
                </a:tc>
                <a:tc hMerge="1"/>
              </a:tr>
              <a:tr h="185425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pm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708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Monday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</a:tr>
              <a:tr h="3708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Tuesday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708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Wednesday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708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Thursday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</a:tr>
              <a:tr h="3708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Friday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708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Saturday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708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Sunday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</a:tbl>
          </a:graphicData>
        </a:graphic>
      </p:graphicFrame>
      <p:sp>
        <p:nvSpPr>
          <p:cNvPr id="488" name="Google Shape;488;p40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  <p:sp>
        <p:nvSpPr>
          <p:cNvPr id="489" name="Google Shape;489;p40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3" name="Shape 4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94" name="Google Shape;494;p41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1257" r="1257" t="0"/>
          <a:stretch/>
        </p:blipFill>
        <p:spPr>
          <a:xfrm>
            <a:off x="7020272" y="1923678"/>
            <a:ext cx="2123700" cy="3219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495" name="Google Shape;495;p41"/>
          <p:cNvSpPr txBox="1"/>
          <p:nvPr/>
        </p:nvSpPr>
        <p:spPr>
          <a:xfrm>
            <a:off x="395536" y="1779662"/>
            <a:ext cx="2736304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   Presentation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6" name="Google Shape;496;p41"/>
          <p:cNvSpPr txBox="1"/>
          <p:nvPr/>
        </p:nvSpPr>
        <p:spPr>
          <a:xfrm>
            <a:off x="395536" y="1419622"/>
            <a:ext cx="273630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7" name="Google Shape;497;p41"/>
          <p:cNvSpPr txBox="1"/>
          <p:nvPr/>
        </p:nvSpPr>
        <p:spPr>
          <a:xfrm>
            <a:off x="395536" y="3291830"/>
            <a:ext cx="2736304" cy="7386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98" name="Google Shape;498;p41"/>
          <p:cNvGrpSpPr/>
          <p:nvPr/>
        </p:nvGrpSpPr>
        <p:grpSpPr>
          <a:xfrm>
            <a:off x="6084168" y="299109"/>
            <a:ext cx="2592288" cy="1326157"/>
            <a:chOff x="6228184" y="1749861"/>
            <a:chExt cx="2592288" cy="1326157"/>
          </a:xfrm>
        </p:grpSpPr>
        <p:sp>
          <p:nvSpPr>
            <p:cNvPr id="499" name="Google Shape;499;p41"/>
            <p:cNvSpPr txBox="1"/>
            <p:nvPr/>
          </p:nvSpPr>
          <p:spPr>
            <a:xfrm>
              <a:off x="6228184" y="2121911"/>
              <a:ext cx="2592288" cy="9541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0" name="Google Shape;500;p41"/>
            <p:cNvSpPr txBox="1"/>
            <p:nvPr/>
          </p:nvSpPr>
          <p:spPr>
            <a:xfrm>
              <a:off x="6228184" y="1749861"/>
              <a:ext cx="2592288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1" name="Google Shape;501;p41"/>
          <p:cNvGrpSpPr/>
          <p:nvPr/>
        </p:nvGrpSpPr>
        <p:grpSpPr>
          <a:xfrm>
            <a:off x="3851920" y="3507854"/>
            <a:ext cx="2592288" cy="1326157"/>
            <a:chOff x="6228184" y="1749861"/>
            <a:chExt cx="2592288" cy="1326157"/>
          </a:xfrm>
        </p:grpSpPr>
        <p:sp>
          <p:nvSpPr>
            <p:cNvPr id="502" name="Google Shape;502;p41"/>
            <p:cNvSpPr txBox="1"/>
            <p:nvPr/>
          </p:nvSpPr>
          <p:spPr>
            <a:xfrm>
              <a:off x="6228184" y="2121911"/>
              <a:ext cx="2592288" cy="9541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3" name="Google Shape;503;p41"/>
            <p:cNvSpPr txBox="1"/>
            <p:nvPr/>
          </p:nvSpPr>
          <p:spPr>
            <a:xfrm>
              <a:off x="6228184" y="1749861"/>
              <a:ext cx="2592288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504" name="Google Shape;504;p41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0" l="1257" r="1257" t="0"/>
          <a:stretch/>
        </p:blipFill>
        <p:spPr>
          <a:xfrm>
            <a:off x="3528392" y="0"/>
            <a:ext cx="2123700" cy="3219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  <p:timing>
    <p:tnLst>
      <p:par>
        <p:cTn dur="indefinite" nodeType="tmRoot" restart="never">
          <p:childTnLst>
            <p:seq concurrent="1" nextAc="seek">
              <p:cTn dur="indefinite" id="2" nodeType="mainSeq">
                <p:childTnLst>
                  <p:par>
                    <p:cTn fill="hold">
                      <p:stCondLst>
                        <p:cond delay="indefinite"/>
                      </p:stCondLst>
                      <p:childTnLst>
                        <p:par>
                          <p:cTn fill="hold">
                            <p:stCondLst>
                              <p:cond delay="0"/>
                            </p:stCondLst>
                            <p:childTnLst>
                              <p:par>
                                <p:cTn fill="hold" nodeType="clickEffect" presetClass="entr" presetID="10" presetSubtype="0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0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filter="fade" transition="in">
                                      <p:cBhvr>
                                        <p:cTn dur="1000"/>
                                        <p:tgtEl>
                                          <p:spTgt spid="50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>
                  <p:tgtEl>
                    <p:sldTgt/>
                  </p:tgtEl>
                </p:cond>
              </p:prevCondLst>
              <p:nextCondLst>
                <p:cond evt="onNext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8" name="Shape 5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09" name="Google Shape;509;p42"/>
          <p:cNvGrpSpPr/>
          <p:nvPr/>
        </p:nvGrpSpPr>
        <p:grpSpPr>
          <a:xfrm flipH="1" rot="-2675106">
            <a:off x="4292636" y="1305412"/>
            <a:ext cx="749171" cy="3856434"/>
            <a:chOff x="4067944" y="-1055821"/>
            <a:chExt cx="1409422" cy="7255142"/>
          </a:xfrm>
        </p:grpSpPr>
        <p:sp>
          <p:nvSpPr>
            <p:cNvPr id="510" name="Google Shape;510;p42"/>
            <p:cNvSpPr/>
            <p:nvPr/>
          </p:nvSpPr>
          <p:spPr>
            <a:xfrm>
              <a:off x="4067944" y="-1055821"/>
              <a:ext cx="1409422" cy="7255142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91320" y="0"/>
                    <a:pt x="116710" y="1942"/>
                    <a:pt x="116710" y="4338"/>
                  </a:cubicBezTo>
                  <a:cubicBezTo>
                    <a:pt x="116710" y="5715"/>
                    <a:pt x="108318" y="6943"/>
                    <a:pt x="95195" y="7715"/>
                  </a:cubicBezTo>
                  <a:lnTo>
                    <a:pt x="91181" y="13283"/>
                  </a:lnTo>
                  <a:cubicBezTo>
                    <a:pt x="108471" y="14072"/>
                    <a:pt x="120000" y="15527"/>
                    <a:pt x="120000" y="17187"/>
                  </a:cubicBezTo>
                  <a:cubicBezTo>
                    <a:pt x="120000" y="18693"/>
                    <a:pt x="110529" y="20029"/>
                    <a:pt x="95869" y="20847"/>
                  </a:cubicBezTo>
                  <a:cubicBezTo>
                    <a:pt x="95906" y="20871"/>
                    <a:pt x="95906" y="20895"/>
                    <a:pt x="95906" y="20919"/>
                  </a:cubicBezTo>
                  <a:lnTo>
                    <a:pt x="95906" y="83530"/>
                  </a:lnTo>
                  <a:cubicBezTo>
                    <a:pt x="95906" y="86249"/>
                    <a:pt x="87263" y="88576"/>
                    <a:pt x="74966" y="89489"/>
                  </a:cubicBezTo>
                  <a:cubicBezTo>
                    <a:pt x="75565" y="89689"/>
                    <a:pt x="75862" y="89922"/>
                    <a:pt x="75862" y="90169"/>
                  </a:cubicBezTo>
                  <a:lnTo>
                    <a:pt x="75862" y="90653"/>
                  </a:lnTo>
                  <a:cubicBezTo>
                    <a:pt x="75862" y="91506"/>
                    <a:pt x="72302" y="92197"/>
                    <a:pt x="67911" y="92197"/>
                  </a:cubicBezTo>
                  <a:lnTo>
                    <a:pt x="65075" y="92197"/>
                  </a:lnTo>
                  <a:cubicBezTo>
                    <a:pt x="64754" y="100394"/>
                    <a:pt x="64431" y="107699"/>
                    <a:pt x="64108" y="116125"/>
                  </a:cubicBezTo>
                  <a:lnTo>
                    <a:pt x="57136" y="120000"/>
                  </a:lnTo>
                  <a:cubicBezTo>
                    <a:pt x="57566" y="109747"/>
                    <a:pt x="55923" y="101305"/>
                    <a:pt x="55084" y="92197"/>
                  </a:cubicBezTo>
                  <a:lnTo>
                    <a:pt x="52088" y="92197"/>
                  </a:lnTo>
                  <a:cubicBezTo>
                    <a:pt x="47697" y="92197"/>
                    <a:pt x="44137" y="91506"/>
                    <a:pt x="44137" y="90653"/>
                  </a:cubicBezTo>
                  <a:lnTo>
                    <a:pt x="44137" y="90169"/>
                  </a:lnTo>
                  <a:cubicBezTo>
                    <a:pt x="44137" y="89922"/>
                    <a:pt x="44434" y="89689"/>
                    <a:pt x="45033" y="89489"/>
                  </a:cubicBezTo>
                  <a:cubicBezTo>
                    <a:pt x="32736" y="88576"/>
                    <a:pt x="24093" y="86249"/>
                    <a:pt x="24093" y="83530"/>
                  </a:cubicBezTo>
                  <a:lnTo>
                    <a:pt x="24093" y="20919"/>
                  </a:lnTo>
                  <a:lnTo>
                    <a:pt x="24130" y="20847"/>
                  </a:lnTo>
                  <a:cubicBezTo>
                    <a:pt x="9470" y="20029"/>
                    <a:pt x="0" y="18693"/>
                    <a:pt x="0" y="17187"/>
                  </a:cubicBezTo>
                  <a:cubicBezTo>
                    <a:pt x="0" y="15527"/>
                    <a:pt x="11528" y="14072"/>
                    <a:pt x="28818" y="13283"/>
                  </a:cubicBezTo>
                  <a:lnTo>
                    <a:pt x="24804" y="7715"/>
                  </a:lnTo>
                  <a:cubicBezTo>
                    <a:pt x="11681" y="6943"/>
                    <a:pt x="3289" y="5715"/>
                    <a:pt x="3289" y="4338"/>
                  </a:cubicBezTo>
                  <a:cubicBezTo>
                    <a:pt x="3289" y="1942"/>
                    <a:pt x="28679" y="0"/>
                    <a:pt x="60000" y="0"/>
                  </a:cubicBez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511" name="Google Shape;511;p42"/>
            <p:cNvGrpSpPr/>
            <p:nvPr/>
          </p:nvGrpSpPr>
          <p:grpSpPr>
            <a:xfrm>
              <a:off x="4445616" y="1984252"/>
              <a:ext cx="669600" cy="2316832"/>
              <a:chOff x="4445616" y="1984252"/>
              <a:chExt cx="669600" cy="2316832"/>
            </a:xfrm>
          </p:grpSpPr>
          <p:sp>
            <p:nvSpPr>
              <p:cNvPr id="512" name="Google Shape;512;p42"/>
              <p:cNvSpPr/>
              <p:nvPr/>
            </p:nvSpPr>
            <p:spPr>
              <a:xfrm rot="10800000">
                <a:off x="4445616" y="2111584"/>
                <a:ext cx="669600" cy="21895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3" name="Google Shape;513;p42"/>
              <p:cNvSpPr/>
              <p:nvPr/>
            </p:nvSpPr>
            <p:spPr>
              <a:xfrm>
                <a:off x="4445616" y="1984252"/>
                <a:ext cx="668707" cy="228600"/>
              </a:xfrm>
              <a:prstGeom prst="ellipse">
                <a:avLst/>
              </a:prstGeom>
              <a:solidFill>
                <a:srgbClr val="BFBFB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514" name="Google Shape;514;p42"/>
          <p:cNvGrpSpPr/>
          <p:nvPr/>
        </p:nvGrpSpPr>
        <p:grpSpPr>
          <a:xfrm>
            <a:off x="683568" y="1811758"/>
            <a:ext cx="2409467" cy="1048024"/>
            <a:chOff x="803640" y="3362835"/>
            <a:chExt cx="2059657" cy="1048024"/>
          </a:xfrm>
        </p:grpSpPr>
        <p:sp>
          <p:nvSpPr>
            <p:cNvPr id="515" name="Google Shape;515;p42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6" name="Google Shape;516;p4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7" name="Google Shape;517;p42"/>
          <p:cNvGrpSpPr/>
          <p:nvPr/>
        </p:nvGrpSpPr>
        <p:grpSpPr>
          <a:xfrm>
            <a:off x="683568" y="3724616"/>
            <a:ext cx="2409467" cy="1048024"/>
            <a:chOff x="803640" y="3362835"/>
            <a:chExt cx="2059657" cy="1048024"/>
          </a:xfrm>
        </p:grpSpPr>
        <p:sp>
          <p:nvSpPr>
            <p:cNvPr id="518" name="Google Shape;518;p42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9" name="Google Shape;519;p4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0" name="Google Shape;520;p42"/>
          <p:cNvGrpSpPr/>
          <p:nvPr/>
        </p:nvGrpSpPr>
        <p:grpSpPr>
          <a:xfrm>
            <a:off x="5865378" y="1811758"/>
            <a:ext cx="2409467" cy="1048024"/>
            <a:chOff x="803640" y="3362835"/>
            <a:chExt cx="2059657" cy="1048024"/>
          </a:xfrm>
        </p:grpSpPr>
        <p:sp>
          <p:nvSpPr>
            <p:cNvPr id="521" name="Google Shape;521;p42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2" name="Google Shape;522;p4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3" name="Google Shape;523;p42"/>
          <p:cNvGrpSpPr/>
          <p:nvPr/>
        </p:nvGrpSpPr>
        <p:grpSpPr>
          <a:xfrm>
            <a:off x="5865378" y="3724616"/>
            <a:ext cx="2409467" cy="1048024"/>
            <a:chOff x="803640" y="3362835"/>
            <a:chExt cx="2059657" cy="1048024"/>
          </a:xfrm>
        </p:grpSpPr>
        <p:sp>
          <p:nvSpPr>
            <p:cNvPr id="524" name="Google Shape;524;p42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5" name="Google Shape;525;p4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26" name="Google Shape;526;p42"/>
          <p:cNvSpPr/>
          <p:nvPr/>
        </p:nvSpPr>
        <p:spPr>
          <a:xfrm rot="-5400000">
            <a:off x="1692150" y="1390298"/>
            <a:ext cx="392302" cy="39256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7" name="Google Shape;527;p42"/>
          <p:cNvSpPr/>
          <p:nvPr/>
        </p:nvSpPr>
        <p:spPr>
          <a:xfrm>
            <a:off x="1705511" y="3292987"/>
            <a:ext cx="365579" cy="305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8" name="Google Shape;528;p42"/>
          <p:cNvSpPr/>
          <p:nvPr/>
        </p:nvSpPr>
        <p:spPr>
          <a:xfrm rot="2700000">
            <a:off x="7000413" y="1360665"/>
            <a:ext cx="210431" cy="400356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9" name="Google Shape;529;p42"/>
          <p:cNvSpPr/>
          <p:nvPr/>
        </p:nvSpPr>
        <p:spPr>
          <a:xfrm>
            <a:off x="6961613" y="3377334"/>
            <a:ext cx="288032" cy="22124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0" name="Google Shape;530;p42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31" name="Google Shape;531;p42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5" name="Shape 5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36" name="Google Shape;536;p4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4986" r="4995" t="0"/>
          <a:stretch/>
        </p:blipFill>
        <p:spPr>
          <a:xfrm>
            <a:off x="0" y="0"/>
            <a:ext cx="21237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37" name="Google Shape;537;p43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4986" r="4995" t="0"/>
          <a:stretch/>
        </p:blipFill>
        <p:spPr>
          <a:xfrm>
            <a:off x="7020272" y="0"/>
            <a:ext cx="21237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38" name="Google Shape;538;p43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4986" r="4995" t="0"/>
          <a:stretch/>
        </p:blipFill>
        <p:spPr>
          <a:xfrm>
            <a:off x="4909600" y="0"/>
            <a:ext cx="21237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39" name="Google Shape;539;p43"/>
          <p:cNvSpPr txBox="1"/>
          <p:nvPr/>
        </p:nvSpPr>
        <p:spPr>
          <a:xfrm>
            <a:off x="2339752" y="483518"/>
            <a:ext cx="2376264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  Presentation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0" name="Google Shape;540;p43"/>
          <p:cNvSpPr txBox="1"/>
          <p:nvPr/>
        </p:nvSpPr>
        <p:spPr>
          <a:xfrm>
            <a:off x="2339752" y="1549770"/>
            <a:ext cx="2376264" cy="32316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Easy to change colors, photos and Text. Get a modern PowerPoint  Presentation that is beautifully designed.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You can simply impress your audience and add a unique zing and appeal to your Presentations. </a:t>
            </a:r>
            <a:endParaRPr/>
          </a:p>
        </p:txBody>
      </p:sp>
      <p:sp>
        <p:nvSpPr>
          <p:cNvPr id="541" name="Google Shape;541;p43"/>
          <p:cNvSpPr txBox="1"/>
          <p:nvPr/>
        </p:nvSpPr>
        <p:spPr>
          <a:xfrm>
            <a:off x="2339752" y="1186346"/>
            <a:ext cx="237626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5" name="Shape 5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46" name="Google Shape;546;p44"/>
          <p:cNvGrpSpPr/>
          <p:nvPr/>
        </p:nvGrpSpPr>
        <p:grpSpPr>
          <a:xfrm>
            <a:off x="4179696" y="1638727"/>
            <a:ext cx="763342" cy="2874158"/>
            <a:chOff x="4063105" y="1059582"/>
            <a:chExt cx="1017789" cy="3832210"/>
          </a:xfrm>
        </p:grpSpPr>
        <p:sp>
          <p:nvSpPr>
            <p:cNvPr id="547" name="Google Shape;547;p44"/>
            <p:cNvSpPr/>
            <p:nvPr/>
          </p:nvSpPr>
          <p:spPr>
            <a:xfrm rot="5400000">
              <a:off x="2910342" y="2721239"/>
              <a:ext cx="3832210" cy="508895"/>
            </a:xfrm>
            <a:custGeom>
              <a:rect b="b" l="l" r="r" t="t"/>
              <a:pathLst>
                <a:path extrusionOk="0" h="120000" w="120000">
                  <a:moveTo>
                    <a:pt x="0" y="120000"/>
                  </a:moveTo>
                  <a:cubicBezTo>
                    <a:pt x="3" y="98662"/>
                    <a:pt x="2223" y="82138"/>
                    <a:pt x="4059" y="80373"/>
                  </a:cubicBezTo>
                  <a:cubicBezTo>
                    <a:pt x="5790" y="78315"/>
                    <a:pt x="5944" y="77861"/>
                    <a:pt x="7632" y="77407"/>
                  </a:cubicBezTo>
                  <a:cubicBezTo>
                    <a:pt x="6947" y="64118"/>
                    <a:pt x="10650" y="69760"/>
                    <a:pt x="10476" y="80858"/>
                  </a:cubicBezTo>
                  <a:cubicBezTo>
                    <a:pt x="11857" y="85333"/>
                    <a:pt x="12215" y="88846"/>
                    <a:pt x="13042" y="92679"/>
                  </a:cubicBezTo>
                  <a:cubicBezTo>
                    <a:pt x="14145" y="99746"/>
                    <a:pt x="16825" y="97509"/>
                    <a:pt x="17459" y="91742"/>
                  </a:cubicBezTo>
                  <a:cubicBezTo>
                    <a:pt x="18839" y="80964"/>
                    <a:pt x="20133" y="38101"/>
                    <a:pt x="21343" y="24756"/>
                  </a:cubicBezTo>
                  <a:cubicBezTo>
                    <a:pt x="23450" y="-3495"/>
                    <a:pt x="37275" y="2906"/>
                    <a:pt x="45092" y="323"/>
                  </a:cubicBezTo>
                  <a:cubicBezTo>
                    <a:pt x="51627" y="-46"/>
                    <a:pt x="54954" y="3507"/>
                    <a:pt x="59020" y="3280"/>
                  </a:cubicBezTo>
                  <a:cubicBezTo>
                    <a:pt x="61644" y="2375"/>
                    <a:pt x="66058" y="-1416"/>
                    <a:pt x="66892" y="566"/>
                  </a:cubicBezTo>
                  <a:cubicBezTo>
                    <a:pt x="69191" y="6501"/>
                    <a:pt x="70083" y="19175"/>
                    <a:pt x="70933" y="32811"/>
                  </a:cubicBezTo>
                  <a:cubicBezTo>
                    <a:pt x="70007" y="34577"/>
                    <a:pt x="68784" y="31851"/>
                    <a:pt x="68370" y="28162"/>
                  </a:cubicBezTo>
                  <a:lnTo>
                    <a:pt x="66307" y="16701"/>
                  </a:lnTo>
                  <a:cubicBezTo>
                    <a:pt x="65718" y="13270"/>
                    <a:pt x="64276" y="17219"/>
                    <a:pt x="64795" y="23414"/>
                  </a:cubicBezTo>
                  <a:cubicBezTo>
                    <a:pt x="64862" y="26230"/>
                    <a:pt x="65895" y="23387"/>
                    <a:pt x="66581" y="32955"/>
                  </a:cubicBezTo>
                  <a:lnTo>
                    <a:pt x="62778" y="34618"/>
                  </a:lnTo>
                  <a:cubicBezTo>
                    <a:pt x="62233" y="35168"/>
                    <a:pt x="60835" y="28980"/>
                    <a:pt x="60162" y="25679"/>
                  </a:cubicBezTo>
                  <a:cubicBezTo>
                    <a:pt x="58263" y="23183"/>
                    <a:pt x="53552" y="34804"/>
                    <a:pt x="50545" y="38083"/>
                  </a:cubicBezTo>
                  <a:cubicBezTo>
                    <a:pt x="47526" y="42763"/>
                    <a:pt x="45742" y="39100"/>
                    <a:pt x="43064" y="39287"/>
                  </a:cubicBezTo>
                  <a:cubicBezTo>
                    <a:pt x="41551" y="41938"/>
                    <a:pt x="39484" y="45551"/>
                    <a:pt x="37588" y="45634"/>
                  </a:cubicBezTo>
                  <a:cubicBezTo>
                    <a:pt x="36268" y="46649"/>
                    <a:pt x="31646" y="53036"/>
                    <a:pt x="32409" y="55843"/>
                  </a:cubicBezTo>
                  <a:cubicBezTo>
                    <a:pt x="35478" y="55701"/>
                    <a:pt x="38845" y="60372"/>
                    <a:pt x="41744" y="62797"/>
                  </a:cubicBezTo>
                  <a:lnTo>
                    <a:pt x="50151" y="54520"/>
                  </a:lnTo>
                  <a:cubicBezTo>
                    <a:pt x="55639" y="49416"/>
                    <a:pt x="60444" y="36612"/>
                    <a:pt x="66613" y="39209"/>
                  </a:cubicBezTo>
                  <a:cubicBezTo>
                    <a:pt x="70583" y="38478"/>
                    <a:pt x="74254" y="44485"/>
                    <a:pt x="77925" y="43754"/>
                  </a:cubicBezTo>
                  <a:cubicBezTo>
                    <a:pt x="81871" y="39406"/>
                    <a:pt x="87862" y="29924"/>
                    <a:pt x="89763" y="30709"/>
                  </a:cubicBezTo>
                  <a:cubicBezTo>
                    <a:pt x="93409" y="30786"/>
                    <a:pt x="100846" y="45301"/>
                    <a:pt x="106409" y="51474"/>
                  </a:cubicBezTo>
                  <a:cubicBezTo>
                    <a:pt x="107937" y="52409"/>
                    <a:pt x="109253" y="53664"/>
                    <a:pt x="110526" y="55561"/>
                  </a:cubicBezTo>
                  <a:cubicBezTo>
                    <a:pt x="113325" y="49261"/>
                    <a:pt x="118425" y="32052"/>
                    <a:pt x="118923" y="36662"/>
                  </a:cubicBezTo>
                  <a:cubicBezTo>
                    <a:pt x="120002" y="47843"/>
                    <a:pt x="120441" y="67045"/>
                    <a:pt x="119431" y="85285"/>
                  </a:cubicBezTo>
                  <a:cubicBezTo>
                    <a:pt x="118880" y="90646"/>
                    <a:pt x="114408" y="86381"/>
                    <a:pt x="111897" y="86929"/>
                  </a:cubicBezTo>
                  <a:lnTo>
                    <a:pt x="109965" y="91801"/>
                  </a:lnTo>
                  <a:cubicBezTo>
                    <a:pt x="108669" y="92384"/>
                    <a:pt x="105201" y="78207"/>
                    <a:pt x="102542" y="82319"/>
                  </a:cubicBezTo>
                  <a:cubicBezTo>
                    <a:pt x="99131" y="85619"/>
                    <a:pt x="95806" y="90845"/>
                    <a:pt x="92310" y="92220"/>
                  </a:cubicBezTo>
                  <a:cubicBezTo>
                    <a:pt x="89766" y="93124"/>
                    <a:pt x="87392" y="88252"/>
                    <a:pt x="84933" y="86267"/>
                  </a:cubicBezTo>
                  <a:cubicBezTo>
                    <a:pt x="83301" y="86043"/>
                    <a:pt x="80818" y="99295"/>
                    <a:pt x="77951" y="102279"/>
                  </a:cubicBezTo>
                  <a:cubicBezTo>
                    <a:pt x="75096" y="104438"/>
                    <a:pt x="72241" y="104992"/>
                    <a:pt x="69386" y="108755"/>
                  </a:cubicBezTo>
                  <a:lnTo>
                    <a:pt x="61913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8" name="Google Shape;548;p44"/>
            <p:cNvSpPr/>
            <p:nvPr/>
          </p:nvSpPr>
          <p:spPr>
            <a:xfrm flipH="1" rot="-5400000">
              <a:off x="2401448" y="2721239"/>
              <a:ext cx="3832210" cy="508895"/>
            </a:xfrm>
            <a:custGeom>
              <a:rect b="b" l="l" r="r" t="t"/>
              <a:pathLst>
                <a:path extrusionOk="0" h="120000" w="120000">
                  <a:moveTo>
                    <a:pt x="0" y="120000"/>
                  </a:moveTo>
                  <a:cubicBezTo>
                    <a:pt x="3" y="98662"/>
                    <a:pt x="2223" y="82138"/>
                    <a:pt x="4059" y="80373"/>
                  </a:cubicBezTo>
                  <a:cubicBezTo>
                    <a:pt x="5790" y="78315"/>
                    <a:pt x="5944" y="77861"/>
                    <a:pt x="7632" y="77407"/>
                  </a:cubicBezTo>
                  <a:cubicBezTo>
                    <a:pt x="6947" y="64118"/>
                    <a:pt x="10650" y="69760"/>
                    <a:pt x="10476" y="80858"/>
                  </a:cubicBezTo>
                  <a:cubicBezTo>
                    <a:pt x="11857" y="85333"/>
                    <a:pt x="12215" y="88846"/>
                    <a:pt x="13042" y="92679"/>
                  </a:cubicBezTo>
                  <a:cubicBezTo>
                    <a:pt x="14145" y="99746"/>
                    <a:pt x="16825" y="97509"/>
                    <a:pt x="17459" y="91742"/>
                  </a:cubicBezTo>
                  <a:cubicBezTo>
                    <a:pt x="18839" y="80964"/>
                    <a:pt x="20133" y="38101"/>
                    <a:pt x="21343" y="24756"/>
                  </a:cubicBezTo>
                  <a:cubicBezTo>
                    <a:pt x="23450" y="-3495"/>
                    <a:pt x="37275" y="2906"/>
                    <a:pt x="45092" y="323"/>
                  </a:cubicBezTo>
                  <a:cubicBezTo>
                    <a:pt x="51627" y="-46"/>
                    <a:pt x="54954" y="3507"/>
                    <a:pt x="59020" y="3280"/>
                  </a:cubicBezTo>
                  <a:cubicBezTo>
                    <a:pt x="61644" y="2375"/>
                    <a:pt x="66058" y="-1416"/>
                    <a:pt x="66892" y="566"/>
                  </a:cubicBezTo>
                  <a:cubicBezTo>
                    <a:pt x="69191" y="6501"/>
                    <a:pt x="70083" y="19175"/>
                    <a:pt x="70933" y="32811"/>
                  </a:cubicBezTo>
                  <a:cubicBezTo>
                    <a:pt x="70007" y="34577"/>
                    <a:pt x="68784" y="31851"/>
                    <a:pt x="68370" y="28162"/>
                  </a:cubicBezTo>
                  <a:lnTo>
                    <a:pt x="66307" y="16701"/>
                  </a:lnTo>
                  <a:cubicBezTo>
                    <a:pt x="65718" y="13270"/>
                    <a:pt x="64276" y="17219"/>
                    <a:pt x="64795" y="23414"/>
                  </a:cubicBezTo>
                  <a:cubicBezTo>
                    <a:pt x="64862" y="26230"/>
                    <a:pt x="65895" y="23387"/>
                    <a:pt x="66581" y="32955"/>
                  </a:cubicBezTo>
                  <a:lnTo>
                    <a:pt x="62778" y="34618"/>
                  </a:lnTo>
                  <a:cubicBezTo>
                    <a:pt x="62233" y="35168"/>
                    <a:pt x="60835" y="28980"/>
                    <a:pt x="60162" y="25679"/>
                  </a:cubicBezTo>
                  <a:cubicBezTo>
                    <a:pt x="58263" y="23183"/>
                    <a:pt x="53552" y="34804"/>
                    <a:pt x="50545" y="38083"/>
                  </a:cubicBezTo>
                  <a:cubicBezTo>
                    <a:pt x="47526" y="42763"/>
                    <a:pt x="45742" y="39100"/>
                    <a:pt x="43064" y="39287"/>
                  </a:cubicBezTo>
                  <a:cubicBezTo>
                    <a:pt x="41551" y="41938"/>
                    <a:pt x="39484" y="45551"/>
                    <a:pt x="37588" y="45634"/>
                  </a:cubicBezTo>
                  <a:cubicBezTo>
                    <a:pt x="36268" y="46649"/>
                    <a:pt x="31646" y="53036"/>
                    <a:pt x="32409" y="55843"/>
                  </a:cubicBezTo>
                  <a:cubicBezTo>
                    <a:pt x="35478" y="55701"/>
                    <a:pt x="38845" y="60372"/>
                    <a:pt x="41744" y="62797"/>
                  </a:cubicBezTo>
                  <a:lnTo>
                    <a:pt x="50151" y="54520"/>
                  </a:lnTo>
                  <a:cubicBezTo>
                    <a:pt x="55639" y="49416"/>
                    <a:pt x="60444" y="36612"/>
                    <a:pt x="66613" y="39209"/>
                  </a:cubicBezTo>
                  <a:cubicBezTo>
                    <a:pt x="70583" y="38478"/>
                    <a:pt x="74254" y="44485"/>
                    <a:pt x="77925" y="43754"/>
                  </a:cubicBezTo>
                  <a:cubicBezTo>
                    <a:pt x="81871" y="39406"/>
                    <a:pt x="87862" y="29924"/>
                    <a:pt x="89763" y="30709"/>
                  </a:cubicBezTo>
                  <a:cubicBezTo>
                    <a:pt x="93409" y="30786"/>
                    <a:pt x="100846" y="45301"/>
                    <a:pt x="106409" y="51474"/>
                  </a:cubicBezTo>
                  <a:cubicBezTo>
                    <a:pt x="107937" y="52409"/>
                    <a:pt x="109253" y="53664"/>
                    <a:pt x="110526" y="55561"/>
                  </a:cubicBezTo>
                  <a:cubicBezTo>
                    <a:pt x="113325" y="49261"/>
                    <a:pt x="118425" y="32052"/>
                    <a:pt x="118923" y="36662"/>
                  </a:cubicBezTo>
                  <a:cubicBezTo>
                    <a:pt x="120002" y="47843"/>
                    <a:pt x="120441" y="67045"/>
                    <a:pt x="119431" y="85285"/>
                  </a:cubicBezTo>
                  <a:cubicBezTo>
                    <a:pt x="118880" y="90646"/>
                    <a:pt x="114408" y="86381"/>
                    <a:pt x="111897" y="86929"/>
                  </a:cubicBezTo>
                  <a:lnTo>
                    <a:pt x="109965" y="91801"/>
                  </a:lnTo>
                  <a:cubicBezTo>
                    <a:pt x="108669" y="92384"/>
                    <a:pt x="105201" y="78207"/>
                    <a:pt x="102542" y="82319"/>
                  </a:cubicBezTo>
                  <a:cubicBezTo>
                    <a:pt x="99131" y="85619"/>
                    <a:pt x="95806" y="90845"/>
                    <a:pt x="92310" y="92220"/>
                  </a:cubicBezTo>
                  <a:cubicBezTo>
                    <a:pt x="89766" y="93124"/>
                    <a:pt x="87392" y="88252"/>
                    <a:pt x="84933" y="86267"/>
                  </a:cubicBezTo>
                  <a:cubicBezTo>
                    <a:pt x="83301" y="86043"/>
                    <a:pt x="80818" y="99295"/>
                    <a:pt x="77951" y="102279"/>
                  </a:cubicBezTo>
                  <a:cubicBezTo>
                    <a:pt x="75096" y="104438"/>
                    <a:pt x="72241" y="104992"/>
                    <a:pt x="69386" y="108755"/>
                  </a:cubicBezTo>
                  <a:lnTo>
                    <a:pt x="61913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49" name="Google Shape;549;p44"/>
          <p:cNvSpPr/>
          <p:nvPr/>
        </p:nvSpPr>
        <p:spPr>
          <a:xfrm>
            <a:off x="2905183" y="1419622"/>
            <a:ext cx="3312368" cy="3312368"/>
          </a:xfrm>
          <a:prstGeom prst="donut">
            <a:avLst>
              <a:gd fmla="val 2412" name="adj"/>
            </a:avLst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0" name="Google Shape;550;p44"/>
          <p:cNvSpPr/>
          <p:nvPr/>
        </p:nvSpPr>
        <p:spPr>
          <a:xfrm>
            <a:off x="5184068" y="1446533"/>
            <a:ext cx="792088" cy="792088"/>
          </a:xfrm>
          <a:prstGeom prst="ellipse">
            <a:avLst/>
          </a:prstGeom>
          <a:solidFill>
            <a:schemeClr val="lt1"/>
          </a:solidFill>
          <a:ln cap="flat" cmpd="sng" w="5080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1" name="Google Shape;551;p44"/>
          <p:cNvSpPr/>
          <p:nvPr/>
        </p:nvSpPr>
        <p:spPr>
          <a:xfrm>
            <a:off x="5706312" y="2678802"/>
            <a:ext cx="792088" cy="792088"/>
          </a:xfrm>
          <a:prstGeom prst="ellipse">
            <a:avLst/>
          </a:prstGeom>
          <a:solidFill>
            <a:schemeClr val="lt1"/>
          </a:solidFill>
          <a:ln cap="flat" cmpd="sng" w="5080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2" name="Google Shape;552;p44"/>
          <p:cNvSpPr/>
          <p:nvPr/>
        </p:nvSpPr>
        <p:spPr>
          <a:xfrm>
            <a:off x="5184068" y="3911072"/>
            <a:ext cx="792088" cy="792088"/>
          </a:xfrm>
          <a:prstGeom prst="ellipse">
            <a:avLst/>
          </a:prstGeom>
          <a:solidFill>
            <a:schemeClr val="lt1"/>
          </a:solidFill>
          <a:ln cap="flat" cmpd="sng" w="50800">
            <a:solidFill>
              <a:srgbClr val="02769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3" name="Google Shape;553;p44"/>
          <p:cNvSpPr/>
          <p:nvPr/>
        </p:nvSpPr>
        <p:spPr>
          <a:xfrm>
            <a:off x="3185660" y="1446533"/>
            <a:ext cx="792088" cy="792088"/>
          </a:xfrm>
          <a:prstGeom prst="ellipse">
            <a:avLst/>
          </a:prstGeom>
          <a:solidFill>
            <a:srgbClr val="027696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" name="Google Shape;554;p44"/>
          <p:cNvSpPr/>
          <p:nvPr/>
        </p:nvSpPr>
        <p:spPr>
          <a:xfrm>
            <a:off x="2587580" y="2678802"/>
            <a:ext cx="792088" cy="792088"/>
          </a:xfrm>
          <a:prstGeom prst="ellipse">
            <a:avLst/>
          </a:prstGeom>
          <a:solidFill>
            <a:srgbClr val="027696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" name="Google Shape;555;p44"/>
          <p:cNvSpPr/>
          <p:nvPr/>
        </p:nvSpPr>
        <p:spPr>
          <a:xfrm>
            <a:off x="3185660" y="3911072"/>
            <a:ext cx="792088" cy="792088"/>
          </a:xfrm>
          <a:prstGeom prst="ellipse">
            <a:avLst/>
          </a:prstGeom>
          <a:solidFill>
            <a:srgbClr val="027696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6" name="Google Shape;556;p44"/>
          <p:cNvSpPr/>
          <p:nvPr/>
        </p:nvSpPr>
        <p:spPr>
          <a:xfrm rot="-2700000">
            <a:off x="5380249" y="4136537"/>
            <a:ext cx="399727" cy="341156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7" name="Google Shape;557;p44"/>
          <p:cNvSpPr/>
          <p:nvPr/>
        </p:nvSpPr>
        <p:spPr>
          <a:xfrm>
            <a:off x="3345069" y="4190765"/>
            <a:ext cx="473269" cy="353657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8" name="Google Shape;558;p44"/>
          <p:cNvSpPr/>
          <p:nvPr/>
        </p:nvSpPr>
        <p:spPr>
          <a:xfrm>
            <a:off x="2825715" y="2878992"/>
            <a:ext cx="315818" cy="395165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9" name="Google Shape;559;p44"/>
          <p:cNvSpPr/>
          <p:nvPr/>
        </p:nvSpPr>
        <p:spPr>
          <a:xfrm>
            <a:off x="5414408" y="1676974"/>
            <a:ext cx="331408" cy="331206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0" name="Google Shape;560;p44"/>
          <p:cNvSpPr/>
          <p:nvPr/>
        </p:nvSpPr>
        <p:spPr>
          <a:xfrm>
            <a:off x="3416000" y="1732179"/>
            <a:ext cx="331407" cy="276001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1" name="Google Shape;561;p44"/>
          <p:cNvSpPr/>
          <p:nvPr/>
        </p:nvSpPr>
        <p:spPr>
          <a:xfrm>
            <a:off x="5976156" y="2909142"/>
            <a:ext cx="331408" cy="331408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62" name="Google Shape;562;p44"/>
          <p:cNvGrpSpPr/>
          <p:nvPr/>
        </p:nvGrpSpPr>
        <p:grpSpPr>
          <a:xfrm>
            <a:off x="6664715" y="2626829"/>
            <a:ext cx="2098319" cy="896034"/>
            <a:chOff x="3017859" y="4310610"/>
            <a:chExt cx="1870812" cy="896034"/>
          </a:xfrm>
        </p:grpSpPr>
        <p:sp>
          <p:nvSpPr>
            <p:cNvPr id="563" name="Google Shape;563;p44"/>
            <p:cNvSpPr txBox="1"/>
            <p:nvPr/>
          </p:nvSpPr>
          <p:spPr>
            <a:xfrm>
              <a:off x="3021856" y="4560313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4" name="Google Shape;564;p44"/>
            <p:cNvSpPr txBox="1"/>
            <p:nvPr/>
          </p:nvSpPr>
          <p:spPr>
            <a:xfrm>
              <a:off x="3017859" y="4310610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5" name="Google Shape;565;p44"/>
          <p:cNvGrpSpPr/>
          <p:nvPr/>
        </p:nvGrpSpPr>
        <p:grpSpPr>
          <a:xfrm>
            <a:off x="6118258" y="1394560"/>
            <a:ext cx="2098319" cy="896034"/>
            <a:chOff x="3017859" y="4310610"/>
            <a:chExt cx="1870812" cy="896034"/>
          </a:xfrm>
        </p:grpSpPr>
        <p:sp>
          <p:nvSpPr>
            <p:cNvPr id="566" name="Google Shape;566;p44"/>
            <p:cNvSpPr txBox="1"/>
            <p:nvPr/>
          </p:nvSpPr>
          <p:spPr>
            <a:xfrm>
              <a:off x="3021856" y="4560313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7" name="Google Shape;567;p44"/>
            <p:cNvSpPr txBox="1"/>
            <p:nvPr/>
          </p:nvSpPr>
          <p:spPr>
            <a:xfrm>
              <a:off x="3017859" y="4310610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8" name="Google Shape;568;p44"/>
          <p:cNvGrpSpPr/>
          <p:nvPr/>
        </p:nvGrpSpPr>
        <p:grpSpPr>
          <a:xfrm>
            <a:off x="6102356" y="3919576"/>
            <a:ext cx="2098319" cy="896034"/>
            <a:chOff x="3017859" y="4310610"/>
            <a:chExt cx="1870812" cy="896034"/>
          </a:xfrm>
        </p:grpSpPr>
        <p:sp>
          <p:nvSpPr>
            <p:cNvPr id="569" name="Google Shape;569;p44"/>
            <p:cNvSpPr txBox="1"/>
            <p:nvPr/>
          </p:nvSpPr>
          <p:spPr>
            <a:xfrm>
              <a:off x="3021856" y="4560313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0" name="Google Shape;570;p44"/>
            <p:cNvSpPr txBox="1"/>
            <p:nvPr/>
          </p:nvSpPr>
          <p:spPr>
            <a:xfrm>
              <a:off x="3017859" y="4310610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1" name="Google Shape;571;p44"/>
          <p:cNvGrpSpPr/>
          <p:nvPr/>
        </p:nvGrpSpPr>
        <p:grpSpPr>
          <a:xfrm>
            <a:off x="385449" y="2627433"/>
            <a:ext cx="2098319" cy="896034"/>
            <a:chOff x="3017859" y="4310610"/>
            <a:chExt cx="1870812" cy="896034"/>
          </a:xfrm>
        </p:grpSpPr>
        <p:sp>
          <p:nvSpPr>
            <p:cNvPr id="572" name="Google Shape;572;p44"/>
            <p:cNvSpPr txBox="1"/>
            <p:nvPr/>
          </p:nvSpPr>
          <p:spPr>
            <a:xfrm>
              <a:off x="3021856" y="4560313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3" name="Google Shape;573;p44"/>
            <p:cNvSpPr txBox="1"/>
            <p:nvPr/>
          </p:nvSpPr>
          <p:spPr>
            <a:xfrm>
              <a:off x="3017859" y="4310610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4" name="Google Shape;574;p44"/>
          <p:cNvGrpSpPr/>
          <p:nvPr/>
        </p:nvGrpSpPr>
        <p:grpSpPr>
          <a:xfrm>
            <a:off x="971600" y="1395164"/>
            <a:ext cx="2098319" cy="896034"/>
            <a:chOff x="3017859" y="4310610"/>
            <a:chExt cx="1870812" cy="896034"/>
          </a:xfrm>
        </p:grpSpPr>
        <p:sp>
          <p:nvSpPr>
            <p:cNvPr id="575" name="Google Shape;575;p44"/>
            <p:cNvSpPr txBox="1"/>
            <p:nvPr/>
          </p:nvSpPr>
          <p:spPr>
            <a:xfrm>
              <a:off x="3021856" y="4560313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6" name="Google Shape;576;p44"/>
            <p:cNvSpPr txBox="1"/>
            <p:nvPr/>
          </p:nvSpPr>
          <p:spPr>
            <a:xfrm>
              <a:off x="3017859" y="4310610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7" name="Google Shape;577;p44"/>
          <p:cNvGrpSpPr/>
          <p:nvPr/>
        </p:nvGrpSpPr>
        <p:grpSpPr>
          <a:xfrm>
            <a:off x="955698" y="3920180"/>
            <a:ext cx="2098319" cy="896034"/>
            <a:chOff x="3017859" y="4310610"/>
            <a:chExt cx="1870812" cy="896034"/>
          </a:xfrm>
        </p:grpSpPr>
        <p:sp>
          <p:nvSpPr>
            <p:cNvPr id="578" name="Google Shape;578;p44"/>
            <p:cNvSpPr txBox="1"/>
            <p:nvPr/>
          </p:nvSpPr>
          <p:spPr>
            <a:xfrm>
              <a:off x="3021856" y="4560313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9" name="Google Shape;579;p44"/>
            <p:cNvSpPr txBox="1"/>
            <p:nvPr/>
          </p:nvSpPr>
          <p:spPr>
            <a:xfrm>
              <a:off x="3017859" y="4310610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80" name="Google Shape;580;p44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81" name="Google Shape;581;p44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5" name="Shape 5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6" name="Google Shape;586;p45"/>
          <p:cNvSpPr/>
          <p:nvPr/>
        </p:nvSpPr>
        <p:spPr>
          <a:xfrm>
            <a:off x="736946" y="3749870"/>
            <a:ext cx="444684" cy="226220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7" name="Google Shape;587;p45"/>
          <p:cNvSpPr/>
          <p:nvPr/>
        </p:nvSpPr>
        <p:spPr>
          <a:xfrm>
            <a:off x="771164" y="1563638"/>
            <a:ext cx="376248" cy="38577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8" name="Google Shape;588;p45"/>
          <p:cNvSpPr/>
          <p:nvPr/>
        </p:nvSpPr>
        <p:spPr>
          <a:xfrm>
            <a:off x="784276" y="2721383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45"/>
          <p:cNvSpPr txBox="1"/>
          <p:nvPr/>
        </p:nvSpPr>
        <p:spPr>
          <a:xfrm>
            <a:off x="251520" y="3225383"/>
            <a:ext cx="14155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0" name="Google Shape;590;p45"/>
          <p:cNvSpPr txBox="1"/>
          <p:nvPr/>
        </p:nvSpPr>
        <p:spPr>
          <a:xfrm>
            <a:off x="251520" y="2196896"/>
            <a:ext cx="14155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1" name="Google Shape;591;p45"/>
          <p:cNvSpPr txBox="1"/>
          <p:nvPr/>
        </p:nvSpPr>
        <p:spPr>
          <a:xfrm>
            <a:off x="251520" y="4223576"/>
            <a:ext cx="14155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2" name="Google Shape;592;p45"/>
          <p:cNvSpPr txBox="1"/>
          <p:nvPr/>
        </p:nvSpPr>
        <p:spPr>
          <a:xfrm>
            <a:off x="4499992" y="1554612"/>
            <a:ext cx="2376264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  Presentation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3" name="Google Shape;593;p45"/>
          <p:cNvSpPr txBox="1"/>
          <p:nvPr/>
        </p:nvSpPr>
        <p:spPr>
          <a:xfrm>
            <a:off x="4499992" y="2620864"/>
            <a:ext cx="4104456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Easy to change colors, photos and Text. Get a modern PowerPoint  Presentation that is beautifully designed.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You can simply impress your audience and add a unique zing and appeal to your Presentations. </a:t>
            </a:r>
            <a:endParaRPr/>
          </a:p>
        </p:txBody>
      </p:sp>
      <p:sp>
        <p:nvSpPr>
          <p:cNvPr id="594" name="Google Shape;594;p45"/>
          <p:cNvSpPr txBox="1"/>
          <p:nvPr/>
        </p:nvSpPr>
        <p:spPr>
          <a:xfrm>
            <a:off x="4499992" y="2257440"/>
            <a:ext cx="4104456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" name="Google Shape;595;p45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96" name="Google Shape;596;p45"/>
          <p:cNvSpPr/>
          <p:nvPr>
            <p:ph idx="2" type="pic"/>
          </p:nvPr>
        </p:nvSpPr>
        <p:spPr>
          <a:xfrm>
            <a:off x="2022914" y="1463545"/>
            <a:ext cx="1827300" cy="282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24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45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pic>
        <p:nvPicPr>
          <p:cNvPr id="598" name="Google Shape;598;p45"/>
          <p:cNvPicPr preferRelativeResize="0"/>
          <p:nvPr/>
        </p:nvPicPr>
        <p:blipFill rotWithShape="1">
          <a:blip r:embed="rId3">
            <a:alphaModFix/>
          </a:blip>
          <a:srcRect b="0" l="2153" r="2153" t="0"/>
          <a:stretch/>
        </p:blipFill>
        <p:spPr>
          <a:xfrm>
            <a:off x="2022925" y="1463550"/>
            <a:ext cx="1827297" cy="28224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iming>
    <p:tnLst>
      <p:par>
        <p:cTn dur="indefinite" nodeType="tmRoot" restart="never">
          <p:childTnLst>
            <p:seq concurrent="1" nextAc="seek">
              <p:cTn dur="indefinite" id="2" nodeType="mainSeq">
                <p:childTnLst>
                  <p:par>
                    <p:cTn fill="hold">
                      <p:stCondLst>
                        <p:cond delay="indefinite"/>
                      </p:stCondLst>
                      <p:childTnLst>
                        <p:par>
                          <p:cTn fill="hold">
                            <p:stCondLst>
                              <p:cond delay="0"/>
                            </p:stCondLst>
                            <p:childTnLst>
                              <p:par>
                                <p:cTn fill="hold" nodeType="clickEffect" presetClass="entr" presetID="10" presetSubtype="0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9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filter="fade" transition="in">
                                      <p:cBhvr>
                                        <p:cTn dur="1000"/>
                                        <p:tgtEl>
                                          <p:spTgt spid="59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>
                  <p:tgtEl>
                    <p:sldTgt/>
                  </p:tgtEl>
                </p:cond>
              </p:prevCondLst>
              <p:nextCondLst>
                <p:cond evt="onNext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2" name="Shape 6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3" name="Google Shape;603;p46"/>
          <p:cNvSpPr txBox="1"/>
          <p:nvPr>
            <p:ph idx="1" type="body"/>
          </p:nvPr>
        </p:nvSpPr>
        <p:spPr>
          <a:xfrm>
            <a:off x="403278" y="1923678"/>
            <a:ext cx="2563713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Worldmap</a:t>
            </a:r>
            <a:endParaRPr b="0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" name="Google Shape;604;p46"/>
          <p:cNvSpPr/>
          <p:nvPr/>
        </p:nvSpPr>
        <p:spPr>
          <a:xfrm>
            <a:off x="2452128" y="472708"/>
            <a:ext cx="3554015" cy="4198084"/>
          </a:xfrm>
          <a:custGeom>
            <a:rect b="b" l="l" r="r" t="t"/>
            <a:pathLst>
              <a:path extrusionOk="0" h="120000" w="120000">
                <a:moveTo>
                  <a:pt x="73025" y="119334"/>
                </a:moveTo>
                <a:lnTo>
                  <a:pt x="73175" y="119397"/>
                </a:lnTo>
                <a:lnTo>
                  <a:pt x="73212" y="119397"/>
                </a:lnTo>
                <a:lnTo>
                  <a:pt x="73287" y="119397"/>
                </a:lnTo>
                <a:lnTo>
                  <a:pt x="73362" y="119461"/>
                </a:lnTo>
                <a:lnTo>
                  <a:pt x="73437" y="119524"/>
                </a:lnTo>
                <a:lnTo>
                  <a:pt x="73474" y="119556"/>
                </a:lnTo>
                <a:lnTo>
                  <a:pt x="73549" y="119619"/>
                </a:lnTo>
                <a:lnTo>
                  <a:pt x="73549" y="119683"/>
                </a:lnTo>
                <a:lnTo>
                  <a:pt x="73549" y="119746"/>
                </a:lnTo>
                <a:lnTo>
                  <a:pt x="73624" y="119841"/>
                </a:lnTo>
                <a:lnTo>
                  <a:pt x="73474" y="119904"/>
                </a:lnTo>
                <a:lnTo>
                  <a:pt x="73362" y="119968"/>
                </a:lnTo>
                <a:lnTo>
                  <a:pt x="73212" y="119968"/>
                </a:lnTo>
                <a:lnTo>
                  <a:pt x="73025" y="120000"/>
                </a:lnTo>
                <a:lnTo>
                  <a:pt x="72950" y="119841"/>
                </a:lnTo>
                <a:lnTo>
                  <a:pt x="72950" y="119746"/>
                </a:lnTo>
                <a:lnTo>
                  <a:pt x="72950" y="119619"/>
                </a:lnTo>
                <a:lnTo>
                  <a:pt x="72950" y="119524"/>
                </a:lnTo>
                <a:lnTo>
                  <a:pt x="73025" y="119334"/>
                </a:lnTo>
                <a:close/>
                <a:moveTo>
                  <a:pt x="61796" y="110715"/>
                </a:moveTo>
                <a:lnTo>
                  <a:pt x="63106" y="110715"/>
                </a:lnTo>
                <a:lnTo>
                  <a:pt x="63218" y="111095"/>
                </a:lnTo>
                <a:lnTo>
                  <a:pt x="63293" y="111222"/>
                </a:lnTo>
                <a:lnTo>
                  <a:pt x="63368" y="111285"/>
                </a:lnTo>
                <a:lnTo>
                  <a:pt x="63368" y="111444"/>
                </a:lnTo>
                <a:lnTo>
                  <a:pt x="63368" y="111602"/>
                </a:lnTo>
                <a:lnTo>
                  <a:pt x="63106" y="111602"/>
                </a:lnTo>
                <a:lnTo>
                  <a:pt x="62956" y="111666"/>
                </a:lnTo>
                <a:lnTo>
                  <a:pt x="62844" y="111666"/>
                </a:lnTo>
                <a:lnTo>
                  <a:pt x="62657" y="111729"/>
                </a:lnTo>
                <a:lnTo>
                  <a:pt x="62395" y="111729"/>
                </a:lnTo>
                <a:lnTo>
                  <a:pt x="62133" y="111444"/>
                </a:lnTo>
                <a:lnTo>
                  <a:pt x="61908" y="111095"/>
                </a:lnTo>
                <a:lnTo>
                  <a:pt x="61796" y="110715"/>
                </a:lnTo>
                <a:close/>
                <a:moveTo>
                  <a:pt x="63368" y="98452"/>
                </a:moveTo>
                <a:lnTo>
                  <a:pt x="64079" y="98452"/>
                </a:lnTo>
                <a:lnTo>
                  <a:pt x="64079" y="98547"/>
                </a:lnTo>
                <a:lnTo>
                  <a:pt x="64079" y="98674"/>
                </a:lnTo>
                <a:lnTo>
                  <a:pt x="64004" y="98706"/>
                </a:lnTo>
                <a:lnTo>
                  <a:pt x="64004" y="98769"/>
                </a:lnTo>
                <a:lnTo>
                  <a:pt x="63930" y="98832"/>
                </a:lnTo>
                <a:lnTo>
                  <a:pt x="63817" y="98896"/>
                </a:lnTo>
                <a:lnTo>
                  <a:pt x="63742" y="98927"/>
                </a:lnTo>
                <a:lnTo>
                  <a:pt x="63555" y="98991"/>
                </a:lnTo>
                <a:lnTo>
                  <a:pt x="63368" y="99054"/>
                </a:lnTo>
                <a:lnTo>
                  <a:pt x="63368" y="98452"/>
                </a:lnTo>
                <a:close/>
                <a:moveTo>
                  <a:pt x="61534" y="98325"/>
                </a:moveTo>
                <a:lnTo>
                  <a:pt x="61534" y="98927"/>
                </a:lnTo>
                <a:lnTo>
                  <a:pt x="60673" y="99054"/>
                </a:lnTo>
                <a:lnTo>
                  <a:pt x="60673" y="98547"/>
                </a:lnTo>
                <a:lnTo>
                  <a:pt x="61085" y="98452"/>
                </a:lnTo>
                <a:lnTo>
                  <a:pt x="61122" y="98389"/>
                </a:lnTo>
                <a:lnTo>
                  <a:pt x="61197" y="98389"/>
                </a:lnTo>
                <a:lnTo>
                  <a:pt x="61272" y="98389"/>
                </a:lnTo>
                <a:lnTo>
                  <a:pt x="61384" y="98325"/>
                </a:lnTo>
                <a:lnTo>
                  <a:pt x="61534" y="98325"/>
                </a:lnTo>
                <a:close/>
                <a:moveTo>
                  <a:pt x="23580" y="90023"/>
                </a:moveTo>
                <a:lnTo>
                  <a:pt x="24179" y="90023"/>
                </a:lnTo>
                <a:lnTo>
                  <a:pt x="24366" y="90372"/>
                </a:lnTo>
                <a:lnTo>
                  <a:pt x="24479" y="90657"/>
                </a:lnTo>
                <a:lnTo>
                  <a:pt x="24553" y="91037"/>
                </a:lnTo>
                <a:lnTo>
                  <a:pt x="24479" y="91132"/>
                </a:lnTo>
                <a:lnTo>
                  <a:pt x="24366" y="91259"/>
                </a:lnTo>
                <a:lnTo>
                  <a:pt x="24291" y="91354"/>
                </a:lnTo>
                <a:lnTo>
                  <a:pt x="24179" y="91354"/>
                </a:lnTo>
                <a:lnTo>
                  <a:pt x="24179" y="91259"/>
                </a:lnTo>
                <a:lnTo>
                  <a:pt x="23842" y="90974"/>
                </a:lnTo>
                <a:lnTo>
                  <a:pt x="23655" y="90594"/>
                </a:lnTo>
                <a:lnTo>
                  <a:pt x="23580" y="90023"/>
                </a:lnTo>
                <a:close/>
                <a:moveTo>
                  <a:pt x="96157" y="89706"/>
                </a:moveTo>
                <a:lnTo>
                  <a:pt x="96157" y="89801"/>
                </a:lnTo>
                <a:lnTo>
                  <a:pt x="96044" y="90023"/>
                </a:lnTo>
                <a:lnTo>
                  <a:pt x="95895" y="90467"/>
                </a:lnTo>
                <a:lnTo>
                  <a:pt x="95782" y="91037"/>
                </a:lnTo>
                <a:lnTo>
                  <a:pt x="95558" y="91639"/>
                </a:lnTo>
                <a:lnTo>
                  <a:pt x="95446" y="92178"/>
                </a:lnTo>
                <a:lnTo>
                  <a:pt x="95296" y="92622"/>
                </a:lnTo>
                <a:lnTo>
                  <a:pt x="94996" y="93065"/>
                </a:lnTo>
                <a:lnTo>
                  <a:pt x="94585" y="93509"/>
                </a:lnTo>
                <a:lnTo>
                  <a:pt x="94248" y="93952"/>
                </a:lnTo>
                <a:lnTo>
                  <a:pt x="94135" y="94396"/>
                </a:lnTo>
                <a:lnTo>
                  <a:pt x="94061" y="94903"/>
                </a:lnTo>
                <a:lnTo>
                  <a:pt x="93873" y="95410"/>
                </a:lnTo>
                <a:lnTo>
                  <a:pt x="93799" y="95505"/>
                </a:lnTo>
                <a:lnTo>
                  <a:pt x="93611" y="95632"/>
                </a:lnTo>
                <a:lnTo>
                  <a:pt x="93462" y="95664"/>
                </a:lnTo>
                <a:lnTo>
                  <a:pt x="93349" y="95790"/>
                </a:lnTo>
                <a:lnTo>
                  <a:pt x="93275" y="95885"/>
                </a:lnTo>
                <a:lnTo>
                  <a:pt x="93200" y="96329"/>
                </a:lnTo>
                <a:lnTo>
                  <a:pt x="93275" y="96899"/>
                </a:lnTo>
                <a:lnTo>
                  <a:pt x="93275" y="97565"/>
                </a:lnTo>
                <a:lnTo>
                  <a:pt x="93275" y="98167"/>
                </a:lnTo>
                <a:lnTo>
                  <a:pt x="93162" y="98674"/>
                </a:lnTo>
                <a:lnTo>
                  <a:pt x="93087" y="98706"/>
                </a:lnTo>
                <a:lnTo>
                  <a:pt x="93013" y="98769"/>
                </a:lnTo>
                <a:lnTo>
                  <a:pt x="92900" y="98832"/>
                </a:lnTo>
                <a:lnTo>
                  <a:pt x="92751" y="98896"/>
                </a:lnTo>
                <a:lnTo>
                  <a:pt x="92676" y="98927"/>
                </a:lnTo>
                <a:lnTo>
                  <a:pt x="92638" y="99371"/>
                </a:lnTo>
                <a:lnTo>
                  <a:pt x="92751" y="99878"/>
                </a:lnTo>
                <a:lnTo>
                  <a:pt x="92900" y="100258"/>
                </a:lnTo>
                <a:lnTo>
                  <a:pt x="93013" y="100480"/>
                </a:lnTo>
                <a:lnTo>
                  <a:pt x="93424" y="100765"/>
                </a:lnTo>
                <a:lnTo>
                  <a:pt x="93948" y="100924"/>
                </a:lnTo>
                <a:lnTo>
                  <a:pt x="94585" y="100987"/>
                </a:lnTo>
                <a:lnTo>
                  <a:pt x="94585" y="101589"/>
                </a:lnTo>
                <a:lnTo>
                  <a:pt x="94135" y="101589"/>
                </a:lnTo>
                <a:lnTo>
                  <a:pt x="94248" y="102191"/>
                </a:lnTo>
                <a:lnTo>
                  <a:pt x="94734" y="102413"/>
                </a:lnTo>
                <a:lnTo>
                  <a:pt x="95109" y="102635"/>
                </a:lnTo>
                <a:lnTo>
                  <a:pt x="95446" y="102983"/>
                </a:lnTo>
                <a:lnTo>
                  <a:pt x="95520" y="103078"/>
                </a:lnTo>
                <a:lnTo>
                  <a:pt x="95558" y="103142"/>
                </a:lnTo>
                <a:lnTo>
                  <a:pt x="95558" y="103269"/>
                </a:lnTo>
                <a:lnTo>
                  <a:pt x="95558" y="103300"/>
                </a:lnTo>
                <a:lnTo>
                  <a:pt x="95558" y="103300"/>
                </a:lnTo>
                <a:lnTo>
                  <a:pt x="95558" y="103364"/>
                </a:lnTo>
                <a:lnTo>
                  <a:pt x="95633" y="103364"/>
                </a:lnTo>
                <a:lnTo>
                  <a:pt x="95782" y="103427"/>
                </a:lnTo>
                <a:lnTo>
                  <a:pt x="96044" y="103427"/>
                </a:lnTo>
                <a:lnTo>
                  <a:pt x="96044" y="103807"/>
                </a:lnTo>
                <a:lnTo>
                  <a:pt x="95782" y="103871"/>
                </a:lnTo>
                <a:lnTo>
                  <a:pt x="95558" y="103966"/>
                </a:lnTo>
                <a:lnTo>
                  <a:pt x="95520" y="104029"/>
                </a:lnTo>
                <a:lnTo>
                  <a:pt x="95446" y="104124"/>
                </a:lnTo>
                <a:lnTo>
                  <a:pt x="95371" y="104251"/>
                </a:lnTo>
                <a:lnTo>
                  <a:pt x="95296" y="104346"/>
                </a:lnTo>
                <a:lnTo>
                  <a:pt x="95184" y="104536"/>
                </a:lnTo>
                <a:lnTo>
                  <a:pt x="94472" y="104916"/>
                </a:lnTo>
                <a:lnTo>
                  <a:pt x="94210" y="105518"/>
                </a:lnTo>
                <a:lnTo>
                  <a:pt x="94210" y="106089"/>
                </a:lnTo>
                <a:lnTo>
                  <a:pt x="94323" y="106691"/>
                </a:lnTo>
                <a:lnTo>
                  <a:pt x="94585" y="107229"/>
                </a:lnTo>
                <a:lnTo>
                  <a:pt x="94734" y="107832"/>
                </a:lnTo>
                <a:lnTo>
                  <a:pt x="94248" y="107958"/>
                </a:lnTo>
                <a:lnTo>
                  <a:pt x="93948" y="107958"/>
                </a:lnTo>
                <a:lnTo>
                  <a:pt x="93462" y="107800"/>
                </a:lnTo>
                <a:lnTo>
                  <a:pt x="92938" y="107610"/>
                </a:lnTo>
                <a:lnTo>
                  <a:pt x="92451" y="107515"/>
                </a:lnTo>
                <a:lnTo>
                  <a:pt x="91852" y="107578"/>
                </a:lnTo>
                <a:lnTo>
                  <a:pt x="91852" y="107832"/>
                </a:lnTo>
                <a:lnTo>
                  <a:pt x="91441" y="107895"/>
                </a:lnTo>
                <a:lnTo>
                  <a:pt x="90879" y="107895"/>
                </a:lnTo>
                <a:lnTo>
                  <a:pt x="90131" y="107832"/>
                </a:lnTo>
                <a:lnTo>
                  <a:pt x="89344" y="107736"/>
                </a:lnTo>
                <a:lnTo>
                  <a:pt x="88633" y="107610"/>
                </a:lnTo>
                <a:lnTo>
                  <a:pt x="88072" y="107451"/>
                </a:lnTo>
                <a:lnTo>
                  <a:pt x="87660" y="107356"/>
                </a:lnTo>
                <a:lnTo>
                  <a:pt x="87136" y="106786"/>
                </a:lnTo>
                <a:lnTo>
                  <a:pt x="86612" y="106311"/>
                </a:lnTo>
                <a:lnTo>
                  <a:pt x="86088" y="105740"/>
                </a:lnTo>
                <a:lnTo>
                  <a:pt x="85489" y="105297"/>
                </a:lnTo>
                <a:lnTo>
                  <a:pt x="84778" y="104916"/>
                </a:lnTo>
                <a:lnTo>
                  <a:pt x="83955" y="104631"/>
                </a:lnTo>
                <a:lnTo>
                  <a:pt x="83431" y="104631"/>
                </a:lnTo>
                <a:lnTo>
                  <a:pt x="82907" y="104790"/>
                </a:lnTo>
                <a:lnTo>
                  <a:pt x="82420" y="105011"/>
                </a:lnTo>
                <a:lnTo>
                  <a:pt x="82046" y="105138"/>
                </a:lnTo>
                <a:lnTo>
                  <a:pt x="81671" y="105138"/>
                </a:lnTo>
                <a:lnTo>
                  <a:pt x="81072" y="105075"/>
                </a:lnTo>
                <a:lnTo>
                  <a:pt x="80399" y="104980"/>
                </a:lnTo>
                <a:lnTo>
                  <a:pt x="79837" y="104853"/>
                </a:lnTo>
                <a:lnTo>
                  <a:pt x="79351" y="104758"/>
                </a:lnTo>
                <a:lnTo>
                  <a:pt x="78827" y="104568"/>
                </a:lnTo>
                <a:lnTo>
                  <a:pt x="78452" y="104314"/>
                </a:lnTo>
                <a:lnTo>
                  <a:pt x="78078" y="104029"/>
                </a:lnTo>
                <a:lnTo>
                  <a:pt x="77592" y="103807"/>
                </a:lnTo>
                <a:lnTo>
                  <a:pt x="75907" y="103681"/>
                </a:lnTo>
                <a:lnTo>
                  <a:pt x="75196" y="103364"/>
                </a:lnTo>
                <a:lnTo>
                  <a:pt x="74522" y="102920"/>
                </a:lnTo>
                <a:lnTo>
                  <a:pt x="73811" y="102540"/>
                </a:lnTo>
                <a:lnTo>
                  <a:pt x="73175" y="102191"/>
                </a:lnTo>
                <a:lnTo>
                  <a:pt x="71266" y="102318"/>
                </a:lnTo>
                <a:lnTo>
                  <a:pt x="71191" y="102255"/>
                </a:lnTo>
                <a:lnTo>
                  <a:pt x="71079" y="102096"/>
                </a:lnTo>
                <a:lnTo>
                  <a:pt x="70929" y="101938"/>
                </a:lnTo>
                <a:lnTo>
                  <a:pt x="70892" y="101811"/>
                </a:lnTo>
                <a:lnTo>
                  <a:pt x="70742" y="101748"/>
                </a:lnTo>
                <a:lnTo>
                  <a:pt x="70218" y="101716"/>
                </a:lnTo>
                <a:lnTo>
                  <a:pt x="69582" y="101811"/>
                </a:lnTo>
                <a:lnTo>
                  <a:pt x="68833" y="101969"/>
                </a:lnTo>
                <a:lnTo>
                  <a:pt x="68122" y="102160"/>
                </a:lnTo>
                <a:lnTo>
                  <a:pt x="67411" y="102191"/>
                </a:lnTo>
                <a:lnTo>
                  <a:pt x="67074" y="101874"/>
                </a:lnTo>
                <a:lnTo>
                  <a:pt x="66699" y="101653"/>
                </a:lnTo>
                <a:lnTo>
                  <a:pt x="66288" y="101431"/>
                </a:lnTo>
                <a:lnTo>
                  <a:pt x="65913" y="101272"/>
                </a:lnTo>
                <a:lnTo>
                  <a:pt x="65502" y="101050"/>
                </a:lnTo>
                <a:lnTo>
                  <a:pt x="65240" y="100765"/>
                </a:lnTo>
                <a:lnTo>
                  <a:pt x="65053" y="100258"/>
                </a:lnTo>
                <a:lnTo>
                  <a:pt x="64978" y="99656"/>
                </a:lnTo>
                <a:lnTo>
                  <a:pt x="65202" y="99276"/>
                </a:lnTo>
                <a:lnTo>
                  <a:pt x="65202" y="98896"/>
                </a:lnTo>
                <a:lnTo>
                  <a:pt x="65053" y="98452"/>
                </a:lnTo>
                <a:lnTo>
                  <a:pt x="65127" y="97945"/>
                </a:lnTo>
                <a:lnTo>
                  <a:pt x="65240" y="97597"/>
                </a:lnTo>
                <a:lnTo>
                  <a:pt x="65502" y="97216"/>
                </a:lnTo>
                <a:lnTo>
                  <a:pt x="65726" y="96899"/>
                </a:lnTo>
                <a:lnTo>
                  <a:pt x="66175" y="96678"/>
                </a:lnTo>
                <a:lnTo>
                  <a:pt x="66625" y="96519"/>
                </a:lnTo>
                <a:lnTo>
                  <a:pt x="66961" y="96171"/>
                </a:lnTo>
                <a:lnTo>
                  <a:pt x="67149" y="95790"/>
                </a:lnTo>
                <a:lnTo>
                  <a:pt x="67298" y="95283"/>
                </a:lnTo>
                <a:lnTo>
                  <a:pt x="67860" y="95283"/>
                </a:lnTo>
                <a:lnTo>
                  <a:pt x="68047" y="95790"/>
                </a:lnTo>
                <a:lnTo>
                  <a:pt x="68459" y="96234"/>
                </a:lnTo>
                <a:lnTo>
                  <a:pt x="68983" y="96519"/>
                </a:lnTo>
                <a:lnTo>
                  <a:pt x="69694" y="96614"/>
                </a:lnTo>
                <a:lnTo>
                  <a:pt x="70031" y="96329"/>
                </a:lnTo>
                <a:lnTo>
                  <a:pt x="70368" y="96012"/>
                </a:lnTo>
                <a:lnTo>
                  <a:pt x="70742" y="95790"/>
                </a:lnTo>
                <a:lnTo>
                  <a:pt x="70892" y="94681"/>
                </a:lnTo>
                <a:lnTo>
                  <a:pt x="71528" y="94618"/>
                </a:lnTo>
                <a:lnTo>
                  <a:pt x="72052" y="94523"/>
                </a:lnTo>
                <a:lnTo>
                  <a:pt x="72426" y="94364"/>
                </a:lnTo>
                <a:lnTo>
                  <a:pt x="72838" y="94174"/>
                </a:lnTo>
                <a:lnTo>
                  <a:pt x="73437" y="94079"/>
                </a:lnTo>
                <a:lnTo>
                  <a:pt x="73549" y="94174"/>
                </a:lnTo>
                <a:lnTo>
                  <a:pt x="73624" y="94238"/>
                </a:lnTo>
                <a:lnTo>
                  <a:pt x="73699" y="94301"/>
                </a:lnTo>
                <a:lnTo>
                  <a:pt x="73736" y="94396"/>
                </a:lnTo>
                <a:lnTo>
                  <a:pt x="73811" y="94523"/>
                </a:lnTo>
                <a:lnTo>
                  <a:pt x="73886" y="94681"/>
                </a:lnTo>
                <a:lnTo>
                  <a:pt x="73961" y="94745"/>
                </a:lnTo>
                <a:lnTo>
                  <a:pt x="73961" y="94776"/>
                </a:lnTo>
                <a:lnTo>
                  <a:pt x="73998" y="94840"/>
                </a:lnTo>
                <a:lnTo>
                  <a:pt x="73998" y="94903"/>
                </a:lnTo>
                <a:lnTo>
                  <a:pt x="73998" y="95062"/>
                </a:lnTo>
                <a:lnTo>
                  <a:pt x="75570" y="94903"/>
                </a:lnTo>
                <a:lnTo>
                  <a:pt x="75757" y="95410"/>
                </a:lnTo>
                <a:lnTo>
                  <a:pt x="76169" y="95664"/>
                </a:lnTo>
                <a:lnTo>
                  <a:pt x="76768" y="95854"/>
                </a:lnTo>
                <a:lnTo>
                  <a:pt x="77404" y="95949"/>
                </a:lnTo>
                <a:lnTo>
                  <a:pt x="78078" y="96012"/>
                </a:lnTo>
                <a:lnTo>
                  <a:pt x="78378" y="95790"/>
                </a:lnTo>
                <a:lnTo>
                  <a:pt x="78789" y="95664"/>
                </a:lnTo>
                <a:lnTo>
                  <a:pt x="79164" y="95505"/>
                </a:lnTo>
                <a:lnTo>
                  <a:pt x="79875" y="95125"/>
                </a:lnTo>
                <a:lnTo>
                  <a:pt x="80474" y="94966"/>
                </a:lnTo>
                <a:lnTo>
                  <a:pt x="81147" y="94903"/>
                </a:lnTo>
                <a:lnTo>
                  <a:pt x="81859" y="94840"/>
                </a:lnTo>
                <a:lnTo>
                  <a:pt x="82757" y="94681"/>
                </a:lnTo>
                <a:lnTo>
                  <a:pt x="83805" y="94681"/>
                </a:lnTo>
                <a:lnTo>
                  <a:pt x="84217" y="94174"/>
                </a:lnTo>
                <a:lnTo>
                  <a:pt x="84853" y="94016"/>
                </a:lnTo>
                <a:lnTo>
                  <a:pt x="85452" y="93921"/>
                </a:lnTo>
                <a:lnTo>
                  <a:pt x="85976" y="93794"/>
                </a:lnTo>
                <a:lnTo>
                  <a:pt x="86537" y="93572"/>
                </a:lnTo>
                <a:lnTo>
                  <a:pt x="86799" y="93287"/>
                </a:lnTo>
                <a:lnTo>
                  <a:pt x="87024" y="92970"/>
                </a:lnTo>
                <a:lnTo>
                  <a:pt x="87286" y="92622"/>
                </a:lnTo>
                <a:lnTo>
                  <a:pt x="88970" y="91861"/>
                </a:lnTo>
                <a:lnTo>
                  <a:pt x="89569" y="91861"/>
                </a:lnTo>
                <a:lnTo>
                  <a:pt x="90131" y="91956"/>
                </a:lnTo>
                <a:lnTo>
                  <a:pt x="90655" y="92146"/>
                </a:lnTo>
                <a:lnTo>
                  <a:pt x="91141" y="92146"/>
                </a:lnTo>
                <a:lnTo>
                  <a:pt x="91665" y="91925"/>
                </a:lnTo>
                <a:lnTo>
                  <a:pt x="92039" y="91576"/>
                </a:lnTo>
                <a:lnTo>
                  <a:pt x="92227" y="91196"/>
                </a:lnTo>
                <a:lnTo>
                  <a:pt x="92451" y="90657"/>
                </a:lnTo>
                <a:lnTo>
                  <a:pt x="92563" y="90752"/>
                </a:lnTo>
                <a:lnTo>
                  <a:pt x="92638" y="90815"/>
                </a:lnTo>
                <a:lnTo>
                  <a:pt x="92676" y="90879"/>
                </a:lnTo>
                <a:lnTo>
                  <a:pt x="92751" y="90911"/>
                </a:lnTo>
                <a:lnTo>
                  <a:pt x="92900" y="90974"/>
                </a:lnTo>
                <a:lnTo>
                  <a:pt x="93013" y="90974"/>
                </a:lnTo>
                <a:lnTo>
                  <a:pt x="93275" y="91037"/>
                </a:lnTo>
                <a:lnTo>
                  <a:pt x="93686" y="90657"/>
                </a:lnTo>
                <a:lnTo>
                  <a:pt x="94210" y="90245"/>
                </a:lnTo>
                <a:lnTo>
                  <a:pt x="94734" y="89992"/>
                </a:lnTo>
                <a:lnTo>
                  <a:pt x="95371" y="89770"/>
                </a:lnTo>
                <a:lnTo>
                  <a:pt x="96157" y="89706"/>
                </a:lnTo>
                <a:close/>
                <a:moveTo>
                  <a:pt x="22607" y="89326"/>
                </a:moveTo>
                <a:lnTo>
                  <a:pt x="22869" y="89326"/>
                </a:lnTo>
                <a:lnTo>
                  <a:pt x="22981" y="90023"/>
                </a:lnTo>
                <a:lnTo>
                  <a:pt x="22719" y="90023"/>
                </a:lnTo>
                <a:lnTo>
                  <a:pt x="22719" y="90150"/>
                </a:lnTo>
                <a:lnTo>
                  <a:pt x="22645" y="90213"/>
                </a:lnTo>
                <a:lnTo>
                  <a:pt x="22607" y="90213"/>
                </a:lnTo>
                <a:lnTo>
                  <a:pt x="22607" y="90150"/>
                </a:lnTo>
                <a:lnTo>
                  <a:pt x="22607" y="90087"/>
                </a:lnTo>
                <a:lnTo>
                  <a:pt x="22607" y="90087"/>
                </a:lnTo>
                <a:lnTo>
                  <a:pt x="22607" y="90023"/>
                </a:lnTo>
                <a:lnTo>
                  <a:pt x="22345" y="89801"/>
                </a:lnTo>
                <a:lnTo>
                  <a:pt x="22121" y="89548"/>
                </a:lnTo>
                <a:lnTo>
                  <a:pt x="22270" y="89485"/>
                </a:lnTo>
                <a:lnTo>
                  <a:pt x="22457" y="89421"/>
                </a:lnTo>
                <a:lnTo>
                  <a:pt x="22607" y="89326"/>
                </a:lnTo>
                <a:close/>
                <a:moveTo>
                  <a:pt x="83206" y="88692"/>
                </a:moveTo>
                <a:lnTo>
                  <a:pt x="83206" y="88978"/>
                </a:lnTo>
                <a:lnTo>
                  <a:pt x="83281" y="89041"/>
                </a:lnTo>
                <a:lnTo>
                  <a:pt x="83281" y="89104"/>
                </a:lnTo>
                <a:lnTo>
                  <a:pt x="83356" y="89136"/>
                </a:lnTo>
                <a:lnTo>
                  <a:pt x="83356" y="89199"/>
                </a:lnTo>
                <a:lnTo>
                  <a:pt x="83356" y="89326"/>
                </a:lnTo>
                <a:lnTo>
                  <a:pt x="82645" y="89326"/>
                </a:lnTo>
                <a:lnTo>
                  <a:pt x="82570" y="89199"/>
                </a:lnTo>
                <a:lnTo>
                  <a:pt x="82570" y="89104"/>
                </a:lnTo>
                <a:lnTo>
                  <a:pt x="82495" y="88978"/>
                </a:lnTo>
                <a:lnTo>
                  <a:pt x="82495" y="88819"/>
                </a:lnTo>
                <a:lnTo>
                  <a:pt x="82757" y="88819"/>
                </a:lnTo>
                <a:lnTo>
                  <a:pt x="82907" y="88819"/>
                </a:lnTo>
                <a:lnTo>
                  <a:pt x="82907" y="88756"/>
                </a:lnTo>
                <a:lnTo>
                  <a:pt x="82944" y="88756"/>
                </a:lnTo>
                <a:lnTo>
                  <a:pt x="83094" y="88756"/>
                </a:lnTo>
                <a:lnTo>
                  <a:pt x="83206" y="88692"/>
                </a:lnTo>
                <a:close/>
                <a:moveTo>
                  <a:pt x="71603" y="88597"/>
                </a:moveTo>
                <a:lnTo>
                  <a:pt x="71603" y="89199"/>
                </a:lnTo>
                <a:lnTo>
                  <a:pt x="71116" y="89326"/>
                </a:lnTo>
                <a:lnTo>
                  <a:pt x="71079" y="89358"/>
                </a:lnTo>
                <a:lnTo>
                  <a:pt x="71004" y="89358"/>
                </a:lnTo>
                <a:lnTo>
                  <a:pt x="70929" y="89421"/>
                </a:lnTo>
                <a:lnTo>
                  <a:pt x="70892" y="89421"/>
                </a:lnTo>
                <a:lnTo>
                  <a:pt x="70742" y="89421"/>
                </a:lnTo>
                <a:lnTo>
                  <a:pt x="70742" y="89199"/>
                </a:lnTo>
                <a:lnTo>
                  <a:pt x="70667" y="89104"/>
                </a:lnTo>
                <a:lnTo>
                  <a:pt x="70630" y="88978"/>
                </a:lnTo>
                <a:lnTo>
                  <a:pt x="70630" y="88883"/>
                </a:lnTo>
                <a:lnTo>
                  <a:pt x="70555" y="88692"/>
                </a:lnTo>
                <a:lnTo>
                  <a:pt x="70892" y="88692"/>
                </a:lnTo>
                <a:lnTo>
                  <a:pt x="71004" y="88661"/>
                </a:lnTo>
                <a:lnTo>
                  <a:pt x="71116" y="88597"/>
                </a:lnTo>
                <a:lnTo>
                  <a:pt x="71341" y="88597"/>
                </a:lnTo>
                <a:lnTo>
                  <a:pt x="71603" y="88597"/>
                </a:lnTo>
                <a:close/>
                <a:moveTo>
                  <a:pt x="88521" y="88376"/>
                </a:moveTo>
                <a:lnTo>
                  <a:pt x="89419" y="88376"/>
                </a:lnTo>
                <a:lnTo>
                  <a:pt x="89419" y="88756"/>
                </a:lnTo>
                <a:lnTo>
                  <a:pt x="89419" y="89041"/>
                </a:lnTo>
                <a:lnTo>
                  <a:pt x="89569" y="89263"/>
                </a:lnTo>
                <a:lnTo>
                  <a:pt x="89606" y="89580"/>
                </a:lnTo>
                <a:lnTo>
                  <a:pt x="89681" y="90023"/>
                </a:lnTo>
                <a:lnTo>
                  <a:pt x="89569" y="90023"/>
                </a:lnTo>
                <a:lnTo>
                  <a:pt x="89419" y="90023"/>
                </a:lnTo>
                <a:lnTo>
                  <a:pt x="89344" y="89992"/>
                </a:lnTo>
                <a:lnTo>
                  <a:pt x="89344" y="89992"/>
                </a:lnTo>
                <a:lnTo>
                  <a:pt x="89232" y="89928"/>
                </a:lnTo>
                <a:lnTo>
                  <a:pt x="89232" y="89865"/>
                </a:lnTo>
                <a:lnTo>
                  <a:pt x="89157" y="89865"/>
                </a:lnTo>
                <a:lnTo>
                  <a:pt x="89157" y="89801"/>
                </a:lnTo>
                <a:lnTo>
                  <a:pt x="89157" y="89770"/>
                </a:lnTo>
                <a:lnTo>
                  <a:pt x="89082" y="89706"/>
                </a:lnTo>
                <a:lnTo>
                  <a:pt x="89045" y="89580"/>
                </a:lnTo>
                <a:lnTo>
                  <a:pt x="88970" y="89421"/>
                </a:lnTo>
                <a:lnTo>
                  <a:pt x="88970" y="89263"/>
                </a:lnTo>
                <a:lnTo>
                  <a:pt x="88970" y="89104"/>
                </a:lnTo>
                <a:lnTo>
                  <a:pt x="88371" y="89104"/>
                </a:lnTo>
                <a:lnTo>
                  <a:pt x="88521" y="88376"/>
                </a:lnTo>
                <a:close/>
                <a:moveTo>
                  <a:pt x="84516" y="88090"/>
                </a:moveTo>
                <a:lnTo>
                  <a:pt x="85489" y="88090"/>
                </a:lnTo>
                <a:lnTo>
                  <a:pt x="85489" y="88376"/>
                </a:lnTo>
                <a:lnTo>
                  <a:pt x="85564" y="88439"/>
                </a:lnTo>
                <a:lnTo>
                  <a:pt x="85564" y="88471"/>
                </a:lnTo>
                <a:lnTo>
                  <a:pt x="85639" y="88534"/>
                </a:lnTo>
                <a:lnTo>
                  <a:pt x="85639" y="88597"/>
                </a:lnTo>
                <a:lnTo>
                  <a:pt x="85639" y="88692"/>
                </a:lnTo>
                <a:lnTo>
                  <a:pt x="84666" y="88692"/>
                </a:lnTo>
                <a:lnTo>
                  <a:pt x="84666" y="88471"/>
                </a:lnTo>
                <a:lnTo>
                  <a:pt x="84591" y="88439"/>
                </a:lnTo>
                <a:lnTo>
                  <a:pt x="84591" y="88376"/>
                </a:lnTo>
                <a:lnTo>
                  <a:pt x="84516" y="88312"/>
                </a:lnTo>
                <a:lnTo>
                  <a:pt x="84516" y="88217"/>
                </a:lnTo>
                <a:lnTo>
                  <a:pt x="84516" y="88090"/>
                </a:lnTo>
                <a:close/>
                <a:moveTo>
                  <a:pt x="87398" y="87615"/>
                </a:moveTo>
                <a:lnTo>
                  <a:pt x="87585" y="87647"/>
                </a:lnTo>
                <a:lnTo>
                  <a:pt x="87810" y="87647"/>
                </a:lnTo>
                <a:lnTo>
                  <a:pt x="87922" y="87647"/>
                </a:lnTo>
                <a:lnTo>
                  <a:pt x="88072" y="87647"/>
                </a:lnTo>
                <a:lnTo>
                  <a:pt x="88184" y="87647"/>
                </a:lnTo>
                <a:lnTo>
                  <a:pt x="88371" y="87615"/>
                </a:lnTo>
                <a:lnTo>
                  <a:pt x="88371" y="88217"/>
                </a:lnTo>
                <a:lnTo>
                  <a:pt x="87398" y="88217"/>
                </a:lnTo>
                <a:lnTo>
                  <a:pt x="87398" y="87615"/>
                </a:lnTo>
                <a:close/>
                <a:moveTo>
                  <a:pt x="91403" y="84827"/>
                </a:moveTo>
                <a:lnTo>
                  <a:pt x="91403" y="85429"/>
                </a:lnTo>
                <a:lnTo>
                  <a:pt x="90655" y="85429"/>
                </a:lnTo>
                <a:lnTo>
                  <a:pt x="90655" y="84953"/>
                </a:lnTo>
                <a:lnTo>
                  <a:pt x="90991" y="84953"/>
                </a:lnTo>
                <a:lnTo>
                  <a:pt x="91066" y="84890"/>
                </a:lnTo>
                <a:lnTo>
                  <a:pt x="91141" y="84890"/>
                </a:lnTo>
                <a:lnTo>
                  <a:pt x="91179" y="84827"/>
                </a:lnTo>
                <a:lnTo>
                  <a:pt x="91253" y="84827"/>
                </a:lnTo>
                <a:lnTo>
                  <a:pt x="91403" y="84827"/>
                </a:lnTo>
                <a:close/>
                <a:moveTo>
                  <a:pt x="19725" y="70219"/>
                </a:moveTo>
                <a:lnTo>
                  <a:pt x="19800" y="70282"/>
                </a:lnTo>
                <a:lnTo>
                  <a:pt x="19837" y="70345"/>
                </a:lnTo>
                <a:lnTo>
                  <a:pt x="19837" y="70345"/>
                </a:lnTo>
                <a:lnTo>
                  <a:pt x="19912" y="70409"/>
                </a:lnTo>
                <a:lnTo>
                  <a:pt x="19912" y="70440"/>
                </a:lnTo>
                <a:lnTo>
                  <a:pt x="19987" y="70567"/>
                </a:lnTo>
                <a:lnTo>
                  <a:pt x="19725" y="70567"/>
                </a:lnTo>
                <a:lnTo>
                  <a:pt x="19725" y="70219"/>
                </a:lnTo>
                <a:close/>
                <a:moveTo>
                  <a:pt x="19538" y="69015"/>
                </a:moveTo>
                <a:lnTo>
                  <a:pt x="19725" y="69078"/>
                </a:lnTo>
                <a:lnTo>
                  <a:pt x="19837" y="69141"/>
                </a:lnTo>
                <a:lnTo>
                  <a:pt x="19912" y="69141"/>
                </a:lnTo>
                <a:lnTo>
                  <a:pt x="19987" y="69236"/>
                </a:lnTo>
                <a:lnTo>
                  <a:pt x="20062" y="69363"/>
                </a:lnTo>
                <a:lnTo>
                  <a:pt x="20099" y="69522"/>
                </a:lnTo>
                <a:lnTo>
                  <a:pt x="19987" y="69522"/>
                </a:lnTo>
                <a:lnTo>
                  <a:pt x="19987" y="69617"/>
                </a:lnTo>
                <a:lnTo>
                  <a:pt x="19725" y="69522"/>
                </a:lnTo>
                <a:lnTo>
                  <a:pt x="19650" y="69363"/>
                </a:lnTo>
                <a:lnTo>
                  <a:pt x="19575" y="69300"/>
                </a:lnTo>
                <a:lnTo>
                  <a:pt x="19575" y="69173"/>
                </a:lnTo>
                <a:lnTo>
                  <a:pt x="19538" y="69015"/>
                </a:lnTo>
                <a:close/>
                <a:moveTo>
                  <a:pt x="20586" y="68412"/>
                </a:moveTo>
                <a:lnTo>
                  <a:pt x="20623" y="68508"/>
                </a:lnTo>
                <a:lnTo>
                  <a:pt x="20773" y="68571"/>
                </a:lnTo>
                <a:lnTo>
                  <a:pt x="20773" y="68698"/>
                </a:lnTo>
                <a:lnTo>
                  <a:pt x="20810" y="68919"/>
                </a:lnTo>
                <a:lnTo>
                  <a:pt x="20698" y="68919"/>
                </a:lnTo>
                <a:lnTo>
                  <a:pt x="20623" y="68856"/>
                </a:lnTo>
                <a:lnTo>
                  <a:pt x="20623" y="68793"/>
                </a:lnTo>
                <a:lnTo>
                  <a:pt x="20586" y="68793"/>
                </a:lnTo>
                <a:lnTo>
                  <a:pt x="20511" y="68793"/>
                </a:lnTo>
                <a:lnTo>
                  <a:pt x="20436" y="68729"/>
                </a:lnTo>
                <a:lnTo>
                  <a:pt x="20586" y="68412"/>
                </a:lnTo>
                <a:close/>
                <a:moveTo>
                  <a:pt x="69582" y="65973"/>
                </a:moveTo>
                <a:lnTo>
                  <a:pt x="70143" y="65973"/>
                </a:lnTo>
                <a:lnTo>
                  <a:pt x="70143" y="66416"/>
                </a:lnTo>
                <a:lnTo>
                  <a:pt x="70031" y="66416"/>
                </a:lnTo>
                <a:lnTo>
                  <a:pt x="70031" y="66575"/>
                </a:lnTo>
                <a:lnTo>
                  <a:pt x="69582" y="66575"/>
                </a:lnTo>
                <a:lnTo>
                  <a:pt x="69582" y="65973"/>
                </a:lnTo>
                <a:close/>
                <a:moveTo>
                  <a:pt x="28858" y="65973"/>
                </a:moveTo>
                <a:lnTo>
                  <a:pt x="29569" y="65973"/>
                </a:lnTo>
                <a:lnTo>
                  <a:pt x="29569" y="66194"/>
                </a:lnTo>
                <a:lnTo>
                  <a:pt x="29644" y="66258"/>
                </a:lnTo>
                <a:lnTo>
                  <a:pt x="29719" y="66321"/>
                </a:lnTo>
                <a:lnTo>
                  <a:pt x="29719" y="66353"/>
                </a:lnTo>
                <a:lnTo>
                  <a:pt x="29719" y="66480"/>
                </a:lnTo>
                <a:lnTo>
                  <a:pt x="29794" y="66575"/>
                </a:lnTo>
                <a:lnTo>
                  <a:pt x="30767" y="66416"/>
                </a:lnTo>
                <a:lnTo>
                  <a:pt x="31216" y="66987"/>
                </a:lnTo>
                <a:lnTo>
                  <a:pt x="31740" y="67398"/>
                </a:lnTo>
                <a:lnTo>
                  <a:pt x="31815" y="67240"/>
                </a:lnTo>
                <a:lnTo>
                  <a:pt x="31815" y="67082"/>
                </a:lnTo>
                <a:lnTo>
                  <a:pt x="31852" y="67018"/>
                </a:lnTo>
                <a:lnTo>
                  <a:pt x="31927" y="66923"/>
                </a:lnTo>
                <a:lnTo>
                  <a:pt x="32077" y="66796"/>
                </a:lnTo>
                <a:lnTo>
                  <a:pt x="32189" y="66923"/>
                </a:lnTo>
                <a:lnTo>
                  <a:pt x="32339" y="66987"/>
                </a:lnTo>
                <a:lnTo>
                  <a:pt x="32376" y="67018"/>
                </a:lnTo>
                <a:lnTo>
                  <a:pt x="32451" y="67145"/>
                </a:lnTo>
                <a:lnTo>
                  <a:pt x="32601" y="67240"/>
                </a:lnTo>
                <a:lnTo>
                  <a:pt x="32638" y="67398"/>
                </a:lnTo>
                <a:lnTo>
                  <a:pt x="32526" y="67589"/>
                </a:lnTo>
                <a:lnTo>
                  <a:pt x="32451" y="67747"/>
                </a:lnTo>
                <a:lnTo>
                  <a:pt x="32376" y="67969"/>
                </a:lnTo>
                <a:lnTo>
                  <a:pt x="32339" y="68127"/>
                </a:lnTo>
                <a:lnTo>
                  <a:pt x="32863" y="68127"/>
                </a:lnTo>
                <a:lnTo>
                  <a:pt x="33312" y="68191"/>
                </a:lnTo>
                <a:lnTo>
                  <a:pt x="33649" y="68254"/>
                </a:lnTo>
                <a:lnTo>
                  <a:pt x="33237" y="68476"/>
                </a:lnTo>
                <a:lnTo>
                  <a:pt x="32975" y="68729"/>
                </a:lnTo>
                <a:lnTo>
                  <a:pt x="32900" y="69236"/>
                </a:lnTo>
                <a:lnTo>
                  <a:pt x="33574" y="69395"/>
                </a:lnTo>
                <a:lnTo>
                  <a:pt x="34023" y="69680"/>
                </a:lnTo>
                <a:lnTo>
                  <a:pt x="34360" y="70060"/>
                </a:lnTo>
                <a:lnTo>
                  <a:pt x="34285" y="70187"/>
                </a:lnTo>
                <a:lnTo>
                  <a:pt x="34210" y="70187"/>
                </a:lnTo>
                <a:lnTo>
                  <a:pt x="34173" y="70219"/>
                </a:lnTo>
                <a:lnTo>
                  <a:pt x="34173" y="70282"/>
                </a:lnTo>
                <a:lnTo>
                  <a:pt x="34098" y="70345"/>
                </a:lnTo>
                <a:lnTo>
                  <a:pt x="34098" y="70440"/>
                </a:lnTo>
                <a:lnTo>
                  <a:pt x="34435" y="70789"/>
                </a:lnTo>
                <a:lnTo>
                  <a:pt x="34809" y="71296"/>
                </a:lnTo>
                <a:lnTo>
                  <a:pt x="35184" y="71898"/>
                </a:lnTo>
                <a:lnTo>
                  <a:pt x="35595" y="72500"/>
                </a:lnTo>
                <a:lnTo>
                  <a:pt x="35857" y="73071"/>
                </a:lnTo>
                <a:lnTo>
                  <a:pt x="36044" y="73482"/>
                </a:lnTo>
                <a:lnTo>
                  <a:pt x="35782" y="73926"/>
                </a:lnTo>
                <a:lnTo>
                  <a:pt x="35595" y="74433"/>
                </a:lnTo>
                <a:lnTo>
                  <a:pt x="35520" y="74940"/>
                </a:lnTo>
                <a:lnTo>
                  <a:pt x="35071" y="74940"/>
                </a:lnTo>
                <a:lnTo>
                  <a:pt x="35071" y="75225"/>
                </a:lnTo>
                <a:lnTo>
                  <a:pt x="34697" y="75764"/>
                </a:lnTo>
                <a:lnTo>
                  <a:pt x="34547" y="76429"/>
                </a:lnTo>
                <a:lnTo>
                  <a:pt x="34472" y="77253"/>
                </a:lnTo>
                <a:lnTo>
                  <a:pt x="34959" y="77602"/>
                </a:lnTo>
                <a:lnTo>
                  <a:pt x="35258" y="77855"/>
                </a:lnTo>
                <a:lnTo>
                  <a:pt x="35446" y="78204"/>
                </a:lnTo>
                <a:lnTo>
                  <a:pt x="35595" y="78648"/>
                </a:lnTo>
                <a:lnTo>
                  <a:pt x="35670" y="79345"/>
                </a:lnTo>
                <a:lnTo>
                  <a:pt x="35446" y="79788"/>
                </a:lnTo>
                <a:lnTo>
                  <a:pt x="35446" y="80359"/>
                </a:lnTo>
                <a:lnTo>
                  <a:pt x="35520" y="81024"/>
                </a:lnTo>
                <a:lnTo>
                  <a:pt x="35595" y="81626"/>
                </a:lnTo>
                <a:lnTo>
                  <a:pt x="35670" y="82133"/>
                </a:lnTo>
                <a:lnTo>
                  <a:pt x="35595" y="84003"/>
                </a:lnTo>
                <a:lnTo>
                  <a:pt x="35520" y="85650"/>
                </a:lnTo>
                <a:lnTo>
                  <a:pt x="35446" y="87171"/>
                </a:lnTo>
                <a:lnTo>
                  <a:pt x="35520" y="88597"/>
                </a:lnTo>
                <a:lnTo>
                  <a:pt x="34697" y="88597"/>
                </a:lnTo>
                <a:lnTo>
                  <a:pt x="34023" y="88471"/>
                </a:lnTo>
                <a:lnTo>
                  <a:pt x="33312" y="88280"/>
                </a:lnTo>
                <a:lnTo>
                  <a:pt x="32638" y="88090"/>
                </a:lnTo>
                <a:lnTo>
                  <a:pt x="31740" y="87995"/>
                </a:lnTo>
                <a:lnTo>
                  <a:pt x="31665" y="88090"/>
                </a:lnTo>
                <a:lnTo>
                  <a:pt x="31590" y="88217"/>
                </a:lnTo>
                <a:lnTo>
                  <a:pt x="31478" y="88280"/>
                </a:lnTo>
                <a:lnTo>
                  <a:pt x="31403" y="88280"/>
                </a:lnTo>
                <a:lnTo>
                  <a:pt x="31291" y="88312"/>
                </a:lnTo>
                <a:lnTo>
                  <a:pt x="31029" y="88376"/>
                </a:lnTo>
                <a:lnTo>
                  <a:pt x="30954" y="88217"/>
                </a:lnTo>
                <a:lnTo>
                  <a:pt x="30842" y="88154"/>
                </a:lnTo>
                <a:lnTo>
                  <a:pt x="30767" y="88059"/>
                </a:lnTo>
                <a:lnTo>
                  <a:pt x="30617" y="87995"/>
                </a:lnTo>
                <a:lnTo>
                  <a:pt x="30430" y="88376"/>
                </a:lnTo>
                <a:lnTo>
                  <a:pt x="30243" y="88661"/>
                </a:lnTo>
                <a:lnTo>
                  <a:pt x="30093" y="88914"/>
                </a:lnTo>
                <a:lnTo>
                  <a:pt x="30056" y="89421"/>
                </a:lnTo>
                <a:lnTo>
                  <a:pt x="30243" y="89770"/>
                </a:lnTo>
                <a:lnTo>
                  <a:pt x="30318" y="90213"/>
                </a:lnTo>
                <a:lnTo>
                  <a:pt x="30168" y="90530"/>
                </a:lnTo>
                <a:lnTo>
                  <a:pt x="29831" y="91196"/>
                </a:lnTo>
                <a:lnTo>
                  <a:pt x="29307" y="91703"/>
                </a:lnTo>
                <a:lnTo>
                  <a:pt x="28596" y="91956"/>
                </a:lnTo>
                <a:lnTo>
                  <a:pt x="28147" y="91703"/>
                </a:lnTo>
                <a:lnTo>
                  <a:pt x="27698" y="91639"/>
                </a:lnTo>
                <a:lnTo>
                  <a:pt x="27286" y="91703"/>
                </a:lnTo>
                <a:lnTo>
                  <a:pt x="26837" y="91861"/>
                </a:lnTo>
                <a:lnTo>
                  <a:pt x="26313" y="91956"/>
                </a:lnTo>
                <a:lnTo>
                  <a:pt x="26238" y="91354"/>
                </a:lnTo>
                <a:lnTo>
                  <a:pt x="26051" y="90974"/>
                </a:lnTo>
                <a:lnTo>
                  <a:pt x="25789" y="90689"/>
                </a:lnTo>
                <a:lnTo>
                  <a:pt x="25452" y="90530"/>
                </a:lnTo>
                <a:lnTo>
                  <a:pt x="25077" y="90308"/>
                </a:lnTo>
                <a:lnTo>
                  <a:pt x="24741" y="90023"/>
                </a:lnTo>
                <a:lnTo>
                  <a:pt x="24741" y="89706"/>
                </a:lnTo>
                <a:lnTo>
                  <a:pt x="24291" y="89548"/>
                </a:lnTo>
                <a:lnTo>
                  <a:pt x="23580" y="88692"/>
                </a:lnTo>
                <a:lnTo>
                  <a:pt x="23917" y="88280"/>
                </a:lnTo>
                <a:lnTo>
                  <a:pt x="24179" y="87710"/>
                </a:lnTo>
                <a:lnTo>
                  <a:pt x="23842" y="87425"/>
                </a:lnTo>
                <a:lnTo>
                  <a:pt x="23505" y="86950"/>
                </a:lnTo>
                <a:lnTo>
                  <a:pt x="23393" y="86379"/>
                </a:lnTo>
                <a:lnTo>
                  <a:pt x="23431" y="85777"/>
                </a:lnTo>
                <a:lnTo>
                  <a:pt x="23505" y="85714"/>
                </a:lnTo>
                <a:lnTo>
                  <a:pt x="23580" y="85650"/>
                </a:lnTo>
                <a:lnTo>
                  <a:pt x="23693" y="85555"/>
                </a:lnTo>
                <a:lnTo>
                  <a:pt x="23842" y="85429"/>
                </a:lnTo>
                <a:lnTo>
                  <a:pt x="23955" y="85397"/>
                </a:lnTo>
                <a:lnTo>
                  <a:pt x="24029" y="85270"/>
                </a:lnTo>
                <a:lnTo>
                  <a:pt x="24104" y="84668"/>
                </a:lnTo>
                <a:lnTo>
                  <a:pt x="23955" y="84066"/>
                </a:lnTo>
                <a:lnTo>
                  <a:pt x="23693" y="83496"/>
                </a:lnTo>
                <a:lnTo>
                  <a:pt x="23580" y="83020"/>
                </a:lnTo>
                <a:lnTo>
                  <a:pt x="23767" y="83020"/>
                </a:lnTo>
                <a:lnTo>
                  <a:pt x="23917" y="83020"/>
                </a:lnTo>
                <a:lnTo>
                  <a:pt x="23955" y="83020"/>
                </a:lnTo>
                <a:lnTo>
                  <a:pt x="24029" y="83020"/>
                </a:lnTo>
                <a:lnTo>
                  <a:pt x="24104" y="83020"/>
                </a:lnTo>
                <a:lnTo>
                  <a:pt x="24179" y="83020"/>
                </a:lnTo>
                <a:lnTo>
                  <a:pt x="24291" y="82894"/>
                </a:lnTo>
                <a:lnTo>
                  <a:pt x="24404" y="82735"/>
                </a:lnTo>
                <a:lnTo>
                  <a:pt x="24553" y="82608"/>
                </a:lnTo>
                <a:lnTo>
                  <a:pt x="24553" y="81626"/>
                </a:lnTo>
                <a:lnTo>
                  <a:pt x="24217" y="81468"/>
                </a:lnTo>
                <a:lnTo>
                  <a:pt x="23917" y="81309"/>
                </a:lnTo>
                <a:lnTo>
                  <a:pt x="23431" y="81182"/>
                </a:lnTo>
                <a:lnTo>
                  <a:pt x="23318" y="81246"/>
                </a:lnTo>
                <a:lnTo>
                  <a:pt x="23169" y="81309"/>
                </a:lnTo>
                <a:lnTo>
                  <a:pt x="23056" y="81341"/>
                </a:lnTo>
                <a:lnTo>
                  <a:pt x="22869" y="81404"/>
                </a:lnTo>
                <a:lnTo>
                  <a:pt x="22869" y="80200"/>
                </a:lnTo>
                <a:lnTo>
                  <a:pt x="22794" y="80137"/>
                </a:lnTo>
                <a:lnTo>
                  <a:pt x="22794" y="80073"/>
                </a:lnTo>
                <a:lnTo>
                  <a:pt x="22719" y="80010"/>
                </a:lnTo>
                <a:lnTo>
                  <a:pt x="22719" y="79978"/>
                </a:lnTo>
                <a:lnTo>
                  <a:pt x="22719" y="79852"/>
                </a:lnTo>
                <a:lnTo>
                  <a:pt x="23318" y="79852"/>
                </a:lnTo>
                <a:lnTo>
                  <a:pt x="23318" y="79566"/>
                </a:lnTo>
                <a:lnTo>
                  <a:pt x="23318" y="79345"/>
                </a:lnTo>
                <a:lnTo>
                  <a:pt x="23318" y="78933"/>
                </a:lnTo>
                <a:lnTo>
                  <a:pt x="23318" y="78299"/>
                </a:lnTo>
                <a:lnTo>
                  <a:pt x="23318" y="77697"/>
                </a:lnTo>
                <a:lnTo>
                  <a:pt x="23243" y="77190"/>
                </a:lnTo>
                <a:lnTo>
                  <a:pt x="23131" y="76936"/>
                </a:lnTo>
                <a:lnTo>
                  <a:pt x="22270" y="76524"/>
                </a:lnTo>
                <a:lnTo>
                  <a:pt x="22270" y="75447"/>
                </a:lnTo>
                <a:lnTo>
                  <a:pt x="22008" y="75003"/>
                </a:lnTo>
                <a:lnTo>
                  <a:pt x="21597" y="74560"/>
                </a:lnTo>
                <a:lnTo>
                  <a:pt x="21147" y="74148"/>
                </a:lnTo>
                <a:lnTo>
                  <a:pt x="20586" y="73989"/>
                </a:lnTo>
                <a:lnTo>
                  <a:pt x="20361" y="74116"/>
                </a:lnTo>
                <a:lnTo>
                  <a:pt x="20249" y="74148"/>
                </a:lnTo>
                <a:lnTo>
                  <a:pt x="20099" y="74148"/>
                </a:lnTo>
                <a:lnTo>
                  <a:pt x="19987" y="74211"/>
                </a:lnTo>
                <a:lnTo>
                  <a:pt x="19800" y="74211"/>
                </a:lnTo>
                <a:lnTo>
                  <a:pt x="19538" y="74211"/>
                </a:lnTo>
                <a:lnTo>
                  <a:pt x="19538" y="74148"/>
                </a:lnTo>
                <a:lnTo>
                  <a:pt x="19538" y="74116"/>
                </a:lnTo>
                <a:lnTo>
                  <a:pt x="19463" y="74053"/>
                </a:lnTo>
                <a:lnTo>
                  <a:pt x="19463" y="74053"/>
                </a:lnTo>
                <a:lnTo>
                  <a:pt x="19388" y="73989"/>
                </a:lnTo>
                <a:lnTo>
                  <a:pt x="19650" y="73704"/>
                </a:lnTo>
                <a:lnTo>
                  <a:pt x="19837" y="73451"/>
                </a:lnTo>
                <a:lnTo>
                  <a:pt x="19987" y="73007"/>
                </a:lnTo>
                <a:lnTo>
                  <a:pt x="19800" y="72880"/>
                </a:lnTo>
                <a:lnTo>
                  <a:pt x="19650" y="72849"/>
                </a:lnTo>
                <a:lnTo>
                  <a:pt x="19575" y="72722"/>
                </a:lnTo>
                <a:lnTo>
                  <a:pt x="19463" y="72564"/>
                </a:lnTo>
                <a:lnTo>
                  <a:pt x="19463" y="72405"/>
                </a:lnTo>
                <a:lnTo>
                  <a:pt x="19388" y="72183"/>
                </a:lnTo>
                <a:lnTo>
                  <a:pt x="19650" y="71771"/>
                </a:lnTo>
                <a:lnTo>
                  <a:pt x="19837" y="71233"/>
                </a:lnTo>
                <a:lnTo>
                  <a:pt x="19987" y="70662"/>
                </a:lnTo>
                <a:lnTo>
                  <a:pt x="20099" y="70662"/>
                </a:lnTo>
                <a:lnTo>
                  <a:pt x="20623" y="71074"/>
                </a:lnTo>
                <a:lnTo>
                  <a:pt x="21334" y="71233"/>
                </a:lnTo>
                <a:lnTo>
                  <a:pt x="22195" y="71328"/>
                </a:lnTo>
                <a:lnTo>
                  <a:pt x="23131" y="71328"/>
                </a:lnTo>
                <a:lnTo>
                  <a:pt x="24404" y="70060"/>
                </a:lnTo>
                <a:lnTo>
                  <a:pt x="25265" y="70060"/>
                </a:lnTo>
                <a:lnTo>
                  <a:pt x="25789" y="69743"/>
                </a:lnTo>
                <a:lnTo>
                  <a:pt x="26200" y="69141"/>
                </a:lnTo>
                <a:lnTo>
                  <a:pt x="26500" y="68508"/>
                </a:lnTo>
                <a:lnTo>
                  <a:pt x="26912" y="68032"/>
                </a:lnTo>
                <a:lnTo>
                  <a:pt x="27510" y="67525"/>
                </a:lnTo>
                <a:lnTo>
                  <a:pt x="28222" y="67145"/>
                </a:lnTo>
                <a:lnTo>
                  <a:pt x="28858" y="66701"/>
                </a:lnTo>
                <a:lnTo>
                  <a:pt x="28858" y="65973"/>
                </a:lnTo>
                <a:close/>
                <a:moveTo>
                  <a:pt x="74485" y="65878"/>
                </a:moveTo>
                <a:lnTo>
                  <a:pt x="74597" y="65909"/>
                </a:lnTo>
                <a:lnTo>
                  <a:pt x="74784" y="65909"/>
                </a:lnTo>
                <a:lnTo>
                  <a:pt x="75046" y="65973"/>
                </a:lnTo>
                <a:lnTo>
                  <a:pt x="75196" y="66701"/>
                </a:lnTo>
                <a:lnTo>
                  <a:pt x="73886" y="66701"/>
                </a:lnTo>
                <a:lnTo>
                  <a:pt x="73886" y="65973"/>
                </a:lnTo>
                <a:lnTo>
                  <a:pt x="74148" y="65973"/>
                </a:lnTo>
                <a:lnTo>
                  <a:pt x="74335" y="65909"/>
                </a:lnTo>
                <a:lnTo>
                  <a:pt x="74485" y="65878"/>
                </a:lnTo>
                <a:close/>
                <a:moveTo>
                  <a:pt x="31590" y="65814"/>
                </a:moveTo>
                <a:lnTo>
                  <a:pt x="31815" y="65878"/>
                </a:lnTo>
                <a:lnTo>
                  <a:pt x="31852" y="65878"/>
                </a:lnTo>
                <a:lnTo>
                  <a:pt x="31927" y="65878"/>
                </a:lnTo>
                <a:lnTo>
                  <a:pt x="31927" y="65878"/>
                </a:lnTo>
                <a:lnTo>
                  <a:pt x="31927" y="65909"/>
                </a:lnTo>
                <a:lnTo>
                  <a:pt x="32002" y="65973"/>
                </a:lnTo>
                <a:lnTo>
                  <a:pt x="32077" y="66099"/>
                </a:lnTo>
                <a:lnTo>
                  <a:pt x="31927" y="66099"/>
                </a:lnTo>
                <a:lnTo>
                  <a:pt x="31815" y="66194"/>
                </a:lnTo>
                <a:lnTo>
                  <a:pt x="31590" y="66258"/>
                </a:lnTo>
                <a:lnTo>
                  <a:pt x="31478" y="66321"/>
                </a:lnTo>
                <a:lnTo>
                  <a:pt x="31478" y="66131"/>
                </a:lnTo>
                <a:lnTo>
                  <a:pt x="31553" y="66036"/>
                </a:lnTo>
                <a:lnTo>
                  <a:pt x="31553" y="65973"/>
                </a:lnTo>
                <a:lnTo>
                  <a:pt x="31590" y="65814"/>
                </a:lnTo>
                <a:close/>
                <a:moveTo>
                  <a:pt x="30879" y="65371"/>
                </a:moveTo>
                <a:lnTo>
                  <a:pt x="31366" y="65371"/>
                </a:lnTo>
                <a:lnTo>
                  <a:pt x="31366" y="65973"/>
                </a:lnTo>
                <a:lnTo>
                  <a:pt x="30879" y="65973"/>
                </a:lnTo>
                <a:lnTo>
                  <a:pt x="30879" y="65371"/>
                </a:lnTo>
                <a:close/>
                <a:moveTo>
                  <a:pt x="37092" y="53203"/>
                </a:moveTo>
                <a:lnTo>
                  <a:pt x="37691" y="53203"/>
                </a:lnTo>
                <a:lnTo>
                  <a:pt x="37804" y="53519"/>
                </a:lnTo>
                <a:lnTo>
                  <a:pt x="37878" y="53583"/>
                </a:lnTo>
                <a:lnTo>
                  <a:pt x="37878" y="53646"/>
                </a:lnTo>
                <a:lnTo>
                  <a:pt x="37878" y="53710"/>
                </a:lnTo>
                <a:lnTo>
                  <a:pt x="37953" y="53805"/>
                </a:lnTo>
                <a:lnTo>
                  <a:pt x="37953" y="53931"/>
                </a:lnTo>
                <a:lnTo>
                  <a:pt x="37242" y="53931"/>
                </a:lnTo>
                <a:lnTo>
                  <a:pt x="37242" y="53646"/>
                </a:lnTo>
                <a:lnTo>
                  <a:pt x="37167" y="53583"/>
                </a:lnTo>
                <a:lnTo>
                  <a:pt x="37092" y="53488"/>
                </a:lnTo>
                <a:lnTo>
                  <a:pt x="37092" y="53361"/>
                </a:lnTo>
                <a:lnTo>
                  <a:pt x="37092" y="53203"/>
                </a:lnTo>
                <a:close/>
                <a:moveTo>
                  <a:pt x="42520" y="52474"/>
                </a:moveTo>
                <a:lnTo>
                  <a:pt x="43119" y="52474"/>
                </a:lnTo>
                <a:lnTo>
                  <a:pt x="43231" y="52822"/>
                </a:lnTo>
                <a:lnTo>
                  <a:pt x="43306" y="52854"/>
                </a:lnTo>
                <a:lnTo>
                  <a:pt x="43381" y="52917"/>
                </a:lnTo>
                <a:lnTo>
                  <a:pt x="43381" y="52981"/>
                </a:lnTo>
                <a:lnTo>
                  <a:pt x="43381" y="53076"/>
                </a:lnTo>
                <a:lnTo>
                  <a:pt x="43418" y="53203"/>
                </a:lnTo>
                <a:lnTo>
                  <a:pt x="42707" y="53203"/>
                </a:lnTo>
                <a:lnTo>
                  <a:pt x="42707" y="52917"/>
                </a:lnTo>
                <a:lnTo>
                  <a:pt x="42632" y="52854"/>
                </a:lnTo>
                <a:lnTo>
                  <a:pt x="42595" y="52759"/>
                </a:lnTo>
                <a:lnTo>
                  <a:pt x="42595" y="52632"/>
                </a:lnTo>
                <a:lnTo>
                  <a:pt x="42520" y="52474"/>
                </a:lnTo>
                <a:close/>
                <a:moveTo>
                  <a:pt x="35520" y="50763"/>
                </a:moveTo>
                <a:lnTo>
                  <a:pt x="35520" y="51491"/>
                </a:lnTo>
                <a:lnTo>
                  <a:pt x="34622" y="51491"/>
                </a:lnTo>
                <a:lnTo>
                  <a:pt x="34622" y="50889"/>
                </a:lnTo>
                <a:lnTo>
                  <a:pt x="35520" y="50763"/>
                </a:lnTo>
                <a:close/>
                <a:moveTo>
                  <a:pt x="37953" y="47942"/>
                </a:moveTo>
                <a:lnTo>
                  <a:pt x="38066" y="49559"/>
                </a:lnTo>
                <a:lnTo>
                  <a:pt x="37804" y="49495"/>
                </a:lnTo>
                <a:lnTo>
                  <a:pt x="37691" y="49432"/>
                </a:lnTo>
                <a:lnTo>
                  <a:pt x="37542" y="49432"/>
                </a:lnTo>
                <a:lnTo>
                  <a:pt x="37542" y="49368"/>
                </a:lnTo>
                <a:lnTo>
                  <a:pt x="37542" y="49337"/>
                </a:lnTo>
                <a:lnTo>
                  <a:pt x="37504" y="49273"/>
                </a:lnTo>
                <a:lnTo>
                  <a:pt x="37504" y="49210"/>
                </a:lnTo>
                <a:lnTo>
                  <a:pt x="37354" y="49147"/>
                </a:lnTo>
                <a:lnTo>
                  <a:pt x="37092" y="49147"/>
                </a:lnTo>
                <a:lnTo>
                  <a:pt x="36568" y="49210"/>
                </a:lnTo>
                <a:lnTo>
                  <a:pt x="35970" y="49273"/>
                </a:lnTo>
                <a:lnTo>
                  <a:pt x="35408" y="49368"/>
                </a:lnTo>
                <a:lnTo>
                  <a:pt x="34959" y="49368"/>
                </a:lnTo>
                <a:lnTo>
                  <a:pt x="34809" y="48766"/>
                </a:lnTo>
                <a:lnTo>
                  <a:pt x="35333" y="48671"/>
                </a:lnTo>
                <a:lnTo>
                  <a:pt x="35970" y="48545"/>
                </a:lnTo>
                <a:lnTo>
                  <a:pt x="36718" y="48513"/>
                </a:lnTo>
                <a:lnTo>
                  <a:pt x="37242" y="48323"/>
                </a:lnTo>
                <a:lnTo>
                  <a:pt x="37354" y="48291"/>
                </a:lnTo>
                <a:lnTo>
                  <a:pt x="37354" y="48228"/>
                </a:lnTo>
                <a:lnTo>
                  <a:pt x="37429" y="48164"/>
                </a:lnTo>
                <a:lnTo>
                  <a:pt x="37429" y="48101"/>
                </a:lnTo>
                <a:lnTo>
                  <a:pt x="37429" y="48069"/>
                </a:lnTo>
                <a:lnTo>
                  <a:pt x="37542" y="48006"/>
                </a:lnTo>
                <a:lnTo>
                  <a:pt x="37691" y="48006"/>
                </a:lnTo>
                <a:lnTo>
                  <a:pt x="37953" y="47942"/>
                </a:lnTo>
                <a:close/>
                <a:moveTo>
                  <a:pt x="32451" y="45883"/>
                </a:moveTo>
                <a:lnTo>
                  <a:pt x="32451" y="46073"/>
                </a:lnTo>
                <a:lnTo>
                  <a:pt x="32451" y="46231"/>
                </a:lnTo>
                <a:lnTo>
                  <a:pt x="32451" y="46326"/>
                </a:lnTo>
                <a:lnTo>
                  <a:pt x="32451" y="46453"/>
                </a:lnTo>
                <a:lnTo>
                  <a:pt x="32451" y="46548"/>
                </a:lnTo>
                <a:lnTo>
                  <a:pt x="32451" y="46738"/>
                </a:lnTo>
                <a:lnTo>
                  <a:pt x="31590" y="46738"/>
                </a:lnTo>
                <a:lnTo>
                  <a:pt x="31665" y="46517"/>
                </a:lnTo>
                <a:lnTo>
                  <a:pt x="31740" y="46326"/>
                </a:lnTo>
                <a:lnTo>
                  <a:pt x="31815" y="46168"/>
                </a:lnTo>
                <a:lnTo>
                  <a:pt x="31927" y="46010"/>
                </a:lnTo>
                <a:lnTo>
                  <a:pt x="32002" y="45946"/>
                </a:lnTo>
                <a:lnTo>
                  <a:pt x="32114" y="45883"/>
                </a:lnTo>
                <a:lnTo>
                  <a:pt x="32264" y="45883"/>
                </a:lnTo>
                <a:lnTo>
                  <a:pt x="32451" y="45883"/>
                </a:lnTo>
                <a:close/>
                <a:moveTo>
                  <a:pt x="43119" y="23733"/>
                </a:moveTo>
                <a:lnTo>
                  <a:pt x="43156" y="23765"/>
                </a:lnTo>
                <a:lnTo>
                  <a:pt x="43231" y="23765"/>
                </a:lnTo>
                <a:lnTo>
                  <a:pt x="43231" y="23828"/>
                </a:lnTo>
                <a:lnTo>
                  <a:pt x="43306" y="23828"/>
                </a:lnTo>
                <a:lnTo>
                  <a:pt x="43418" y="23828"/>
                </a:lnTo>
                <a:lnTo>
                  <a:pt x="43381" y="23828"/>
                </a:lnTo>
                <a:lnTo>
                  <a:pt x="43306" y="23765"/>
                </a:lnTo>
                <a:lnTo>
                  <a:pt x="43306" y="23765"/>
                </a:lnTo>
                <a:lnTo>
                  <a:pt x="43231" y="23765"/>
                </a:lnTo>
                <a:lnTo>
                  <a:pt x="43119" y="23733"/>
                </a:lnTo>
                <a:close/>
                <a:moveTo>
                  <a:pt x="46450" y="0"/>
                </a:moveTo>
                <a:lnTo>
                  <a:pt x="46562" y="697"/>
                </a:lnTo>
                <a:lnTo>
                  <a:pt x="46375" y="823"/>
                </a:lnTo>
                <a:lnTo>
                  <a:pt x="46225" y="887"/>
                </a:lnTo>
                <a:lnTo>
                  <a:pt x="46188" y="918"/>
                </a:lnTo>
                <a:lnTo>
                  <a:pt x="46113" y="1045"/>
                </a:lnTo>
                <a:lnTo>
                  <a:pt x="46038" y="1140"/>
                </a:lnTo>
                <a:lnTo>
                  <a:pt x="45963" y="1362"/>
                </a:lnTo>
                <a:lnTo>
                  <a:pt x="46113" y="1552"/>
                </a:lnTo>
                <a:lnTo>
                  <a:pt x="46225" y="1711"/>
                </a:lnTo>
                <a:lnTo>
                  <a:pt x="46300" y="1932"/>
                </a:lnTo>
                <a:lnTo>
                  <a:pt x="47535" y="2313"/>
                </a:lnTo>
                <a:lnTo>
                  <a:pt x="47872" y="3200"/>
                </a:lnTo>
                <a:lnTo>
                  <a:pt x="48022" y="3263"/>
                </a:lnTo>
                <a:lnTo>
                  <a:pt x="48284" y="3422"/>
                </a:lnTo>
                <a:lnTo>
                  <a:pt x="48658" y="3644"/>
                </a:lnTo>
                <a:lnTo>
                  <a:pt x="49070" y="3929"/>
                </a:lnTo>
                <a:lnTo>
                  <a:pt x="49332" y="4087"/>
                </a:lnTo>
                <a:lnTo>
                  <a:pt x="49444" y="4151"/>
                </a:lnTo>
                <a:lnTo>
                  <a:pt x="50043" y="4246"/>
                </a:lnTo>
                <a:lnTo>
                  <a:pt x="50567" y="4182"/>
                </a:lnTo>
                <a:lnTo>
                  <a:pt x="51016" y="4151"/>
                </a:lnTo>
                <a:lnTo>
                  <a:pt x="51615" y="4151"/>
                </a:lnTo>
                <a:lnTo>
                  <a:pt x="53487" y="4372"/>
                </a:lnTo>
                <a:lnTo>
                  <a:pt x="55321" y="4372"/>
                </a:lnTo>
                <a:lnTo>
                  <a:pt x="57080" y="4309"/>
                </a:lnTo>
                <a:lnTo>
                  <a:pt x="58839" y="4309"/>
                </a:lnTo>
                <a:lnTo>
                  <a:pt x="60673" y="4372"/>
                </a:lnTo>
                <a:lnTo>
                  <a:pt x="60673" y="5260"/>
                </a:lnTo>
                <a:lnTo>
                  <a:pt x="60224" y="5513"/>
                </a:lnTo>
                <a:lnTo>
                  <a:pt x="59850" y="5862"/>
                </a:lnTo>
                <a:lnTo>
                  <a:pt x="59513" y="6179"/>
                </a:lnTo>
                <a:lnTo>
                  <a:pt x="59101" y="6527"/>
                </a:lnTo>
                <a:lnTo>
                  <a:pt x="58652" y="6686"/>
                </a:lnTo>
                <a:lnTo>
                  <a:pt x="58540" y="7573"/>
                </a:lnTo>
                <a:lnTo>
                  <a:pt x="58652" y="7636"/>
                </a:lnTo>
                <a:lnTo>
                  <a:pt x="58727" y="7731"/>
                </a:lnTo>
                <a:lnTo>
                  <a:pt x="58802" y="7795"/>
                </a:lnTo>
                <a:lnTo>
                  <a:pt x="58914" y="7858"/>
                </a:lnTo>
                <a:lnTo>
                  <a:pt x="59064" y="7890"/>
                </a:lnTo>
                <a:lnTo>
                  <a:pt x="59513" y="7795"/>
                </a:lnTo>
                <a:lnTo>
                  <a:pt x="59962" y="7858"/>
                </a:lnTo>
                <a:lnTo>
                  <a:pt x="60411" y="7953"/>
                </a:lnTo>
                <a:lnTo>
                  <a:pt x="60935" y="8080"/>
                </a:lnTo>
                <a:lnTo>
                  <a:pt x="60860" y="8555"/>
                </a:lnTo>
                <a:lnTo>
                  <a:pt x="60748" y="8967"/>
                </a:lnTo>
                <a:lnTo>
                  <a:pt x="60486" y="9221"/>
                </a:lnTo>
                <a:lnTo>
                  <a:pt x="60299" y="9506"/>
                </a:lnTo>
                <a:lnTo>
                  <a:pt x="60112" y="9791"/>
                </a:lnTo>
                <a:lnTo>
                  <a:pt x="59962" y="10235"/>
                </a:lnTo>
                <a:lnTo>
                  <a:pt x="60112" y="10266"/>
                </a:lnTo>
                <a:lnTo>
                  <a:pt x="60149" y="10266"/>
                </a:lnTo>
                <a:lnTo>
                  <a:pt x="60299" y="10330"/>
                </a:lnTo>
                <a:lnTo>
                  <a:pt x="60486" y="10330"/>
                </a:lnTo>
                <a:lnTo>
                  <a:pt x="60673" y="10266"/>
                </a:lnTo>
                <a:lnTo>
                  <a:pt x="60823" y="10266"/>
                </a:lnTo>
                <a:lnTo>
                  <a:pt x="61010" y="10235"/>
                </a:lnTo>
                <a:lnTo>
                  <a:pt x="61197" y="10235"/>
                </a:lnTo>
                <a:lnTo>
                  <a:pt x="61085" y="12041"/>
                </a:lnTo>
                <a:lnTo>
                  <a:pt x="62395" y="12041"/>
                </a:lnTo>
                <a:lnTo>
                  <a:pt x="62694" y="12389"/>
                </a:lnTo>
                <a:lnTo>
                  <a:pt x="63106" y="12611"/>
                </a:lnTo>
                <a:lnTo>
                  <a:pt x="63480" y="12865"/>
                </a:lnTo>
                <a:lnTo>
                  <a:pt x="63817" y="13150"/>
                </a:lnTo>
                <a:lnTo>
                  <a:pt x="63930" y="13657"/>
                </a:lnTo>
                <a:lnTo>
                  <a:pt x="64004" y="13752"/>
                </a:lnTo>
                <a:lnTo>
                  <a:pt x="64079" y="13879"/>
                </a:lnTo>
                <a:lnTo>
                  <a:pt x="64079" y="14037"/>
                </a:lnTo>
                <a:lnTo>
                  <a:pt x="64079" y="14259"/>
                </a:lnTo>
                <a:lnTo>
                  <a:pt x="63817" y="14259"/>
                </a:lnTo>
                <a:lnTo>
                  <a:pt x="63630" y="14322"/>
                </a:lnTo>
                <a:lnTo>
                  <a:pt x="63368" y="14417"/>
                </a:lnTo>
                <a:lnTo>
                  <a:pt x="63106" y="14481"/>
                </a:lnTo>
                <a:lnTo>
                  <a:pt x="62844" y="14481"/>
                </a:lnTo>
                <a:lnTo>
                  <a:pt x="62844" y="13657"/>
                </a:lnTo>
                <a:lnTo>
                  <a:pt x="62507" y="13372"/>
                </a:lnTo>
                <a:lnTo>
                  <a:pt x="62245" y="13150"/>
                </a:lnTo>
                <a:lnTo>
                  <a:pt x="61983" y="12928"/>
                </a:lnTo>
                <a:lnTo>
                  <a:pt x="61609" y="12770"/>
                </a:lnTo>
                <a:lnTo>
                  <a:pt x="61085" y="12643"/>
                </a:lnTo>
                <a:lnTo>
                  <a:pt x="61010" y="12865"/>
                </a:lnTo>
                <a:lnTo>
                  <a:pt x="61010" y="13055"/>
                </a:lnTo>
                <a:lnTo>
                  <a:pt x="60935" y="13150"/>
                </a:lnTo>
                <a:lnTo>
                  <a:pt x="60823" y="13308"/>
                </a:lnTo>
                <a:lnTo>
                  <a:pt x="60673" y="13435"/>
                </a:lnTo>
                <a:lnTo>
                  <a:pt x="60486" y="13530"/>
                </a:lnTo>
                <a:lnTo>
                  <a:pt x="60149" y="13593"/>
                </a:lnTo>
                <a:lnTo>
                  <a:pt x="59850" y="13530"/>
                </a:lnTo>
                <a:lnTo>
                  <a:pt x="59588" y="13435"/>
                </a:lnTo>
                <a:lnTo>
                  <a:pt x="59363" y="13277"/>
                </a:lnTo>
                <a:lnTo>
                  <a:pt x="59064" y="13150"/>
                </a:lnTo>
                <a:lnTo>
                  <a:pt x="57230" y="13372"/>
                </a:lnTo>
                <a:lnTo>
                  <a:pt x="57155" y="13530"/>
                </a:lnTo>
                <a:lnTo>
                  <a:pt x="57155" y="13593"/>
                </a:lnTo>
                <a:lnTo>
                  <a:pt x="57155" y="13657"/>
                </a:lnTo>
                <a:lnTo>
                  <a:pt x="57080" y="13657"/>
                </a:lnTo>
                <a:lnTo>
                  <a:pt x="57080" y="13657"/>
                </a:lnTo>
                <a:lnTo>
                  <a:pt x="57005" y="13720"/>
                </a:lnTo>
                <a:lnTo>
                  <a:pt x="56893" y="13752"/>
                </a:lnTo>
                <a:lnTo>
                  <a:pt x="56968" y="14100"/>
                </a:lnTo>
                <a:lnTo>
                  <a:pt x="57230" y="14417"/>
                </a:lnTo>
                <a:lnTo>
                  <a:pt x="57342" y="14861"/>
                </a:lnTo>
                <a:lnTo>
                  <a:pt x="56032" y="14988"/>
                </a:lnTo>
                <a:lnTo>
                  <a:pt x="55658" y="15526"/>
                </a:lnTo>
                <a:lnTo>
                  <a:pt x="54984" y="16033"/>
                </a:lnTo>
                <a:lnTo>
                  <a:pt x="54273" y="16414"/>
                </a:lnTo>
                <a:lnTo>
                  <a:pt x="53487" y="16794"/>
                </a:lnTo>
                <a:lnTo>
                  <a:pt x="52701" y="17142"/>
                </a:lnTo>
                <a:lnTo>
                  <a:pt x="51915" y="17459"/>
                </a:lnTo>
                <a:lnTo>
                  <a:pt x="51353" y="17903"/>
                </a:lnTo>
                <a:lnTo>
                  <a:pt x="51129" y="18125"/>
                </a:lnTo>
                <a:lnTo>
                  <a:pt x="50941" y="18473"/>
                </a:lnTo>
                <a:lnTo>
                  <a:pt x="50829" y="18917"/>
                </a:lnTo>
                <a:lnTo>
                  <a:pt x="50754" y="19170"/>
                </a:lnTo>
                <a:lnTo>
                  <a:pt x="50754" y="19360"/>
                </a:lnTo>
                <a:lnTo>
                  <a:pt x="51016" y="19836"/>
                </a:lnTo>
                <a:lnTo>
                  <a:pt x="51203" y="20279"/>
                </a:lnTo>
                <a:lnTo>
                  <a:pt x="51353" y="20786"/>
                </a:lnTo>
                <a:lnTo>
                  <a:pt x="51353" y="21388"/>
                </a:lnTo>
                <a:lnTo>
                  <a:pt x="51915" y="21547"/>
                </a:lnTo>
                <a:lnTo>
                  <a:pt x="52401" y="21832"/>
                </a:lnTo>
                <a:lnTo>
                  <a:pt x="52925" y="22054"/>
                </a:lnTo>
                <a:lnTo>
                  <a:pt x="53487" y="22276"/>
                </a:lnTo>
                <a:lnTo>
                  <a:pt x="53300" y="23987"/>
                </a:lnTo>
                <a:lnTo>
                  <a:pt x="53150" y="23987"/>
                </a:lnTo>
                <a:lnTo>
                  <a:pt x="53150" y="24114"/>
                </a:lnTo>
                <a:lnTo>
                  <a:pt x="52776" y="24114"/>
                </a:lnTo>
                <a:lnTo>
                  <a:pt x="52776" y="24589"/>
                </a:lnTo>
                <a:lnTo>
                  <a:pt x="52326" y="24494"/>
                </a:lnTo>
                <a:lnTo>
                  <a:pt x="52064" y="24399"/>
                </a:lnTo>
                <a:lnTo>
                  <a:pt x="51877" y="24177"/>
                </a:lnTo>
                <a:lnTo>
                  <a:pt x="51615" y="23987"/>
                </a:lnTo>
                <a:lnTo>
                  <a:pt x="51466" y="24652"/>
                </a:lnTo>
                <a:lnTo>
                  <a:pt x="51353" y="25254"/>
                </a:lnTo>
                <a:lnTo>
                  <a:pt x="51466" y="25920"/>
                </a:lnTo>
                <a:lnTo>
                  <a:pt x="51540" y="26047"/>
                </a:lnTo>
                <a:lnTo>
                  <a:pt x="51653" y="26205"/>
                </a:lnTo>
                <a:lnTo>
                  <a:pt x="51802" y="26363"/>
                </a:lnTo>
                <a:lnTo>
                  <a:pt x="51915" y="26554"/>
                </a:lnTo>
                <a:lnTo>
                  <a:pt x="52064" y="26649"/>
                </a:lnTo>
                <a:lnTo>
                  <a:pt x="52177" y="27979"/>
                </a:lnTo>
                <a:lnTo>
                  <a:pt x="52701" y="29184"/>
                </a:lnTo>
                <a:lnTo>
                  <a:pt x="53412" y="30261"/>
                </a:lnTo>
                <a:lnTo>
                  <a:pt x="54348" y="31116"/>
                </a:lnTo>
                <a:lnTo>
                  <a:pt x="55321" y="31909"/>
                </a:lnTo>
                <a:lnTo>
                  <a:pt x="56519" y="32637"/>
                </a:lnTo>
                <a:lnTo>
                  <a:pt x="56968" y="32796"/>
                </a:lnTo>
                <a:lnTo>
                  <a:pt x="57604" y="32859"/>
                </a:lnTo>
                <a:lnTo>
                  <a:pt x="58203" y="32891"/>
                </a:lnTo>
                <a:lnTo>
                  <a:pt x="58839" y="32954"/>
                </a:lnTo>
                <a:lnTo>
                  <a:pt x="59363" y="33113"/>
                </a:lnTo>
                <a:lnTo>
                  <a:pt x="59438" y="33113"/>
                </a:lnTo>
                <a:lnTo>
                  <a:pt x="59513" y="33240"/>
                </a:lnTo>
                <a:lnTo>
                  <a:pt x="59588" y="33335"/>
                </a:lnTo>
                <a:lnTo>
                  <a:pt x="59700" y="33461"/>
                </a:lnTo>
                <a:lnTo>
                  <a:pt x="59850" y="33556"/>
                </a:lnTo>
                <a:lnTo>
                  <a:pt x="59887" y="33683"/>
                </a:lnTo>
                <a:lnTo>
                  <a:pt x="59962" y="33715"/>
                </a:lnTo>
                <a:lnTo>
                  <a:pt x="60561" y="34063"/>
                </a:lnTo>
                <a:lnTo>
                  <a:pt x="61347" y="34444"/>
                </a:lnTo>
                <a:lnTo>
                  <a:pt x="62245" y="34887"/>
                </a:lnTo>
                <a:lnTo>
                  <a:pt x="63181" y="35268"/>
                </a:lnTo>
                <a:lnTo>
                  <a:pt x="64004" y="35616"/>
                </a:lnTo>
                <a:lnTo>
                  <a:pt x="64678" y="35775"/>
                </a:lnTo>
                <a:lnTo>
                  <a:pt x="64716" y="35679"/>
                </a:lnTo>
                <a:lnTo>
                  <a:pt x="64791" y="35616"/>
                </a:lnTo>
                <a:lnTo>
                  <a:pt x="64865" y="35553"/>
                </a:lnTo>
                <a:lnTo>
                  <a:pt x="64865" y="35553"/>
                </a:lnTo>
                <a:lnTo>
                  <a:pt x="64940" y="35553"/>
                </a:lnTo>
                <a:lnTo>
                  <a:pt x="65053" y="35553"/>
                </a:lnTo>
                <a:lnTo>
                  <a:pt x="65240" y="35553"/>
                </a:lnTo>
                <a:lnTo>
                  <a:pt x="65464" y="35711"/>
                </a:lnTo>
                <a:lnTo>
                  <a:pt x="65651" y="35901"/>
                </a:lnTo>
                <a:lnTo>
                  <a:pt x="65839" y="35996"/>
                </a:lnTo>
                <a:lnTo>
                  <a:pt x="66101" y="36123"/>
                </a:lnTo>
                <a:lnTo>
                  <a:pt x="66250" y="36282"/>
                </a:lnTo>
                <a:lnTo>
                  <a:pt x="66625" y="36820"/>
                </a:lnTo>
                <a:lnTo>
                  <a:pt x="66812" y="37391"/>
                </a:lnTo>
                <a:lnTo>
                  <a:pt x="67149" y="37993"/>
                </a:lnTo>
                <a:lnTo>
                  <a:pt x="67673" y="38658"/>
                </a:lnTo>
                <a:lnTo>
                  <a:pt x="68271" y="39324"/>
                </a:lnTo>
                <a:lnTo>
                  <a:pt x="68833" y="39926"/>
                </a:lnTo>
                <a:lnTo>
                  <a:pt x="69095" y="41035"/>
                </a:lnTo>
                <a:lnTo>
                  <a:pt x="69619" y="41922"/>
                </a:lnTo>
                <a:lnTo>
                  <a:pt x="70143" y="42841"/>
                </a:lnTo>
                <a:lnTo>
                  <a:pt x="70667" y="43791"/>
                </a:lnTo>
                <a:lnTo>
                  <a:pt x="71341" y="44742"/>
                </a:lnTo>
                <a:lnTo>
                  <a:pt x="71977" y="45629"/>
                </a:lnTo>
                <a:lnTo>
                  <a:pt x="72838" y="46453"/>
                </a:lnTo>
                <a:lnTo>
                  <a:pt x="73699" y="47055"/>
                </a:lnTo>
                <a:lnTo>
                  <a:pt x="74709" y="47562"/>
                </a:lnTo>
                <a:lnTo>
                  <a:pt x="75907" y="47847"/>
                </a:lnTo>
                <a:lnTo>
                  <a:pt x="75907" y="48228"/>
                </a:lnTo>
                <a:lnTo>
                  <a:pt x="76506" y="48513"/>
                </a:lnTo>
                <a:lnTo>
                  <a:pt x="77030" y="48830"/>
                </a:lnTo>
                <a:lnTo>
                  <a:pt x="77592" y="49115"/>
                </a:lnTo>
                <a:lnTo>
                  <a:pt x="78303" y="49337"/>
                </a:lnTo>
                <a:lnTo>
                  <a:pt x="79164" y="49368"/>
                </a:lnTo>
                <a:lnTo>
                  <a:pt x="79164" y="50256"/>
                </a:lnTo>
                <a:lnTo>
                  <a:pt x="80736" y="50763"/>
                </a:lnTo>
                <a:lnTo>
                  <a:pt x="82383" y="51143"/>
                </a:lnTo>
                <a:lnTo>
                  <a:pt x="84067" y="51365"/>
                </a:lnTo>
                <a:lnTo>
                  <a:pt x="85976" y="51491"/>
                </a:lnTo>
                <a:lnTo>
                  <a:pt x="86275" y="51365"/>
                </a:lnTo>
                <a:lnTo>
                  <a:pt x="86762" y="51206"/>
                </a:lnTo>
                <a:lnTo>
                  <a:pt x="87211" y="50984"/>
                </a:lnTo>
                <a:lnTo>
                  <a:pt x="87548" y="50889"/>
                </a:lnTo>
                <a:lnTo>
                  <a:pt x="89082" y="50763"/>
                </a:lnTo>
                <a:lnTo>
                  <a:pt x="89868" y="50541"/>
                </a:lnTo>
                <a:lnTo>
                  <a:pt x="90617" y="50382"/>
                </a:lnTo>
                <a:lnTo>
                  <a:pt x="91179" y="50224"/>
                </a:lnTo>
                <a:lnTo>
                  <a:pt x="91965" y="50161"/>
                </a:lnTo>
                <a:lnTo>
                  <a:pt x="93013" y="50161"/>
                </a:lnTo>
                <a:lnTo>
                  <a:pt x="93013" y="50256"/>
                </a:lnTo>
                <a:lnTo>
                  <a:pt x="93087" y="50319"/>
                </a:lnTo>
                <a:lnTo>
                  <a:pt x="93162" y="50382"/>
                </a:lnTo>
                <a:lnTo>
                  <a:pt x="93162" y="50446"/>
                </a:lnTo>
                <a:lnTo>
                  <a:pt x="93200" y="50477"/>
                </a:lnTo>
                <a:lnTo>
                  <a:pt x="93275" y="50668"/>
                </a:lnTo>
                <a:lnTo>
                  <a:pt x="93537" y="50984"/>
                </a:lnTo>
                <a:lnTo>
                  <a:pt x="93611" y="51428"/>
                </a:lnTo>
                <a:lnTo>
                  <a:pt x="93462" y="51808"/>
                </a:lnTo>
                <a:lnTo>
                  <a:pt x="93275" y="52157"/>
                </a:lnTo>
                <a:lnTo>
                  <a:pt x="92825" y="52315"/>
                </a:lnTo>
                <a:lnTo>
                  <a:pt x="92825" y="52822"/>
                </a:lnTo>
                <a:lnTo>
                  <a:pt x="92376" y="53044"/>
                </a:lnTo>
                <a:lnTo>
                  <a:pt x="91852" y="53361"/>
                </a:lnTo>
                <a:lnTo>
                  <a:pt x="91441" y="53805"/>
                </a:lnTo>
                <a:lnTo>
                  <a:pt x="91253" y="54312"/>
                </a:lnTo>
                <a:lnTo>
                  <a:pt x="91852" y="55135"/>
                </a:lnTo>
                <a:lnTo>
                  <a:pt x="92563" y="55452"/>
                </a:lnTo>
                <a:lnTo>
                  <a:pt x="93349" y="55674"/>
                </a:lnTo>
                <a:lnTo>
                  <a:pt x="94248" y="55801"/>
                </a:lnTo>
                <a:lnTo>
                  <a:pt x="95184" y="55959"/>
                </a:lnTo>
                <a:lnTo>
                  <a:pt x="96419" y="56340"/>
                </a:lnTo>
                <a:lnTo>
                  <a:pt x="97841" y="56752"/>
                </a:lnTo>
                <a:lnTo>
                  <a:pt x="99151" y="57068"/>
                </a:lnTo>
                <a:lnTo>
                  <a:pt x="100386" y="57290"/>
                </a:lnTo>
                <a:lnTo>
                  <a:pt x="101659" y="57354"/>
                </a:lnTo>
                <a:lnTo>
                  <a:pt x="102819" y="57449"/>
                </a:lnTo>
                <a:lnTo>
                  <a:pt x="104054" y="57670"/>
                </a:lnTo>
                <a:lnTo>
                  <a:pt x="104990" y="58019"/>
                </a:lnTo>
                <a:lnTo>
                  <a:pt x="105776" y="58399"/>
                </a:lnTo>
                <a:lnTo>
                  <a:pt x="106562" y="58906"/>
                </a:lnTo>
                <a:lnTo>
                  <a:pt x="107273" y="59287"/>
                </a:lnTo>
                <a:lnTo>
                  <a:pt x="108097" y="59603"/>
                </a:lnTo>
                <a:lnTo>
                  <a:pt x="109669" y="59730"/>
                </a:lnTo>
                <a:lnTo>
                  <a:pt x="110343" y="59952"/>
                </a:lnTo>
                <a:lnTo>
                  <a:pt x="111054" y="60174"/>
                </a:lnTo>
                <a:lnTo>
                  <a:pt x="111690" y="60332"/>
                </a:lnTo>
                <a:lnTo>
                  <a:pt x="112701" y="60332"/>
                </a:lnTo>
                <a:lnTo>
                  <a:pt x="112813" y="60459"/>
                </a:lnTo>
                <a:lnTo>
                  <a:pt x="112963" y="60554"/>
                </a:lnTo>
                <a:lnTo>
                  <a:pt x="113075" y="60681"/>
                </a:lnTo>
                <a:lnTo>
                  <a:pt x="113150" y="60776"/>
                </a:lnTo>
                <a:lnTo>
                  <a:pt x="113262" y="60839"/>
                </a:lnTo>
                <a:lnTo>
                  <a:pt x="113674" y="60712"/>
                </a:lnTo>
                <a:lnTo>
                  <a:pt x="113936" y="60934"/>
                </a:lnTo>
                <a:lnTo>
                  <a:pt x="114011" y="61156"/>
                </a:lnTo>
                <a:lnTo>
                  <a:pt x="114123" y="61441"/>
                </a:lnTo>
                <a:lnTo>
                  <a:pt x="114235" y="61726"/>
                </a:lnTo>
                <a:lnTo>
                  <a:pt x="114722" y="61980"/>
                </a:lnTo>
                <a:lnTo>
                  <a:pt x="115358" y="62202"/>
                </a:lnTo>
                <a:lnTo>
                  <a:pt x="116069" y="62392"/>
                </a:lnTo>
                <a:lnTo>
                  <a:pt x="116743" y="62550"/>
                </a:lnTo>
                <a:lnTo>
                  <a:pt x="117267" y="62836"/>
                </a:lnTo>
                <a:lnTo>
                  <a:pt x="118053" y="63374"/>
                </a:lnTo>
                <a:lnTo>
                  <a:pt x="118689" y="64040"/>
                </a:lnTo>
                <a:lnTo>
                  <a:pt x="119363" y="64705"/>
                </a:lnTo>
                <a:lnTo>
                  <a:pt x="119999" y="65371"/>
                </a:lnTo>
                <a:lnTo>
                  <a:pt x="119999" y="65878"/>
                </a:lnTo>
                <a:lnTo>
                  <a:pt x="119887" y="66194"/>
                </a:lnTo>
                <a:lnTo>
                  <a:pt x="119737" y="66416"/>
                </a:lnTo>
                <a:lnTo>
                  <a:pt x="119625" y="66638"/>
                </a:lnTo>
                <a:lnTo>
                  <a:pt x="119401" y="66923"/>
                </a:lnTo>
                <a:lnTo>
                  <a:pt x="119625" y="69363"/>
                </a:lnTo>
                <a:lnTo>
                  <a:pt x="118240" y="69236"/>
                </a:lnTo>
                <a:lnTo>
                  <a:pt x="117005" y="68951"/>
                </a:lnTo>
                <a:lnTo>
                  <a:pt x="115807" y="68634"/>
                </a:lnTo>
                <a:lnTo>
                  <a:pt x="115433" y="68032"/>
                </a:lnTo>
                <a:lnTo>
                  <a:pt x="114984" y="67398"/>
                </a:lnTo>
                <a:lnTo>
                  <a:pt x="114984" y="66796"/>
                </a:lnTo>
                <a:lnTo>
                  <a:pt x="114909" y="66765"/>
                </a:lnTo>
                <a:lnTo>
                  <a:pt x="114759" y="66701"/>
                </a:lnTo>
                <a:lnTo>
                  <a:pt x="114647" y="66638"/>
                </a:lnTo>
                <a:lnTo>
                  <a:pt x="114497" y="66638"/>
                </a:lnTo>
                <a:lnTo>
                  <a:pt x="114385" y="66575"/>
                </a:lnTo>
                <a:lnTo>
                  <a:pt x="114048" y="66194"/>
                </a:lnTo>
                <a:lnTo>
                  <a:pt x="113861" y="65687"/>
                </a:lnTo>
                <a:lnTo>
                  <a:pt x="113674" y="65244"/>
                </a:lnTo>
                <a:lnTo>
                  <a:pt x="113524" y="65212"/>
                </a:lnTo>
                <a:lnTo>
                  <a:pt x="113412" y="65149"/>
                </a:lnTo>
                <a:lnTo>
                  <a:pt x="113262" y="65085"/>
                </a:lnTo>
                <a:lnTo>
                  <a:pt x="113150" y="65022"/>
                </a:lnTo>
                <a:lnTo>
                  <a:pt x="113075" y="64990"/>
                </a:lnTo>
                <a:lnTo>
                  <a:pt x="112888" y="64990"/>
                </a:lnTo>
                <a:lnTo>
                  <a:pt x="112701" y="64990"/>
                </a:lnTo>
                <a:lnTo>
                  <a:pt x="112177" y="65085"/>
                </a:lnTo>
                <a:lnTo>
                  <a:pt x="111428" y="65244"/>
                </a:lnTo>
                <a:lnTo>
                  <a:pt x="110792" y="65434"/>
                </a:lnTo>
                <a:lnTo>
                  <a:pt x="110081" y="65529"/>
                </a:lnTo>
                <a:lnTo>
                  <a:pt x="109369" y="65466"/>
                </a:lnTo>
                <a:lnTo>
                  <a:pt x="107985" y="65085"/>
                </a:lnTo>
                <a:lnTo>
                  <a:pt x="106487" y="64768"/>
                </a:lnTo>
                <a:lnTo>
                  <a:pt x="106487" y="63881"/>
                </a:lnTo>
                <a:lnTo>
                  <a:pt x="104766" y="63754"/>
                </a:lnTo>
                <a:lnTo>
                  <a:pt x="104204" y="64325"/>
                </a:lnTo>
                <a:lnTo>
                  <a:pt x="103605" y="64800"/>
                </a:lnTo>
                <a:lnTo>
                  <a:pt x="103081" y="65371"/>
                </a:lnTo>
                <a:lnTo>
                  <a:pt x="102744" y="66036"/>
                </a:lnTo>
                <a:lnTo>
                  <a:pt x="102557" y="66765"/>
                </a:lnTo>
                <a:lnTo>
                  <a:pt x="102445" y="67462"/>
                </a:lnTo>
                <a:lnTo>
                  <a:pt x="102183" y="68127"/>
                </a:lnTo>
                <a:lnTo>
                  <a:pt x="102108" y="68286"/>
                </a:lnTo>
                <a:lnTo>
                  <a:pt x="101958" y="68412"/>
                </a:lnTo>
                <a:lnTo>
                  <a:pt x="101846" y="68508"/>
                </a:lnTo>
                <a:lnTo>
                  <a:pt x="101659" y="68634"/>
                </a:lnTo>
                <a:lnTo>
                  <a:pt x="101584" y="68729"/>
                </a:lnTo>
                <a:lnTo>
                  <a:pt x="101434" y="68919"/>
                </a:lnTo>
                <a:lnTo>
                  <a:pt x="101434" y="69236"/>
                </a:lnTo>
                <a:lnTo>
                  <a:pt x="101659" y="69585"/>
                </a:lnTo>
                <a:lnTo>
                  <a:pt x="101846" y="69807"/>
                </a:lnTo>
                <a:lnTo>
                  <a:pt x="101958" y="70060"/>
                </a:lnTo>
                <a:lnTo>
                  <a:pt x="101921" y="70440"/>
                </a:lnTo>
                <a:lnTo>
                  <a:pt x="101659" y="70884"/>
                </a:lnTo>
                <a:lnTo>
                  <a:pt x="101397" y="71296"/>
                </a:lnTo>
                <a:lnTo>
                  <a:pt x="101172" y="71771"/>
                </a:lnTo>
                <a:lnTo>
                  <a:pt x="101060" y="72405"/>
                </a:lnTo>
                <a:lnTo>
                  <a:pt x="101397" y="72722"/>
                </a:lnTo>
                <a:lnTo>
                  <a:pt x="101659" y="73071"/>
                </a:lnTo>
                <a:lnTo>
                  <a:pt x="101921" y="73324"/>
                </a:lnTo>
                <a:lnTo>
                  <a:pt x="102220" y="73609"/>
                </a:lnTo>
                <a:lnTo>
                  <a:pt x="102744" y="73768"/>
                </a:lnTo>
                <a:lnTo>
                  <a:pt x="103268" y="73546"/>
                </a:lnTo>
                <a:lnTo>
                  <a:pt x="103942" y="73609"/>
                </a:lnTo>
                <a:lnTo>
                  <a:pt x="104728" y="73831"/>
                </a:lnTo>
                <a:lnTo>
                  <a:pt x="105514" y="74116"/>
                </a:lnTo>
                <a:lnTo>
                  <a:pt x="106300" y="74433"/>
                </a:lnTo>
                <a:lnTo>
                  <a:pt x="107049" y="74782"/>
                </a:lnTo>
                <a:lnTo>
                  <a:pt x="107797" y="75035"/>
                </a:lnTo>
                <a:lnTo>
                  <a:pt x="108359" y="75225"/>
                </a:lnTo>
                <a:lnTo>
                  <a:pt x="108247" y="76651"/>
                </a:lnTo>
                <a:lnTo>
                  <a:pt x="108321" y="76715"/>
                </a:lnTo>
                <a:lnTo>
                  <a:pt x="108359" y="76810"/>
                </a:lnTo>
                <a:lnTo>
                  <a:pt x="108509" y="76936"/>
                </a:lnTo>
                <a:lnTo>
                  <a:pt x="108621" y="76968"/>
                </a:lnTo>
                <a:lnTo>
                  <a:pt x="108621" y="77031"/>
                </a:lnTo>
                <a:lnTo>
                  <a:pt x="108621" y="78489"/>
                </a:lnTo>
                <a:lnTo>
                  <a:pt x="108845" y="78743"/>
                </a:lnTo>
                <a:lnTo>
                  <a:pt x="109033" y="78933"/>
                </a:lnTo>
                <a:lnTo>
                  <a:pt x="109220" y="79028"/>
                </a:lnTo>
                <a:lnTo>
                  <a:pt x="109369" y="79186"/>
                </a:lnTo>
                <a:lnTo>
                  <a:pt x="109482" y="79535"/>
                </a:lnTo>
                <a:lnTo>
                  <a:pt x="109557" y="80073"/>
                </a:lnTo>
                <a:lnTo>
                  <a:pt x="109369" y="80200"/>
                </a:lnTo>
                <a:lnTo>
                  <a:pt x="109295" y="80295"/>
                </a:lnTo>
                <a:lnTo>
                  <a:pt x="109145" y="80422"/>
                </a:lnTo>
                <a:lnTo>
                  <a:pt x="109107" y="80580"/>
                </a:lnTo>
                <a:lnTo>
                  <a:pt x="108097" y="80644"/>
                </a:lnTo>
                <a:lnTo>
                  <a:pt x="107461" y="80802"/>
                </a:lnTo>
                <a:lnTo>
                  <a:pt x="106862" y="80961"/>
                </a:lnTo>
                <a:lnTo>
                  <a:pt x="106300" y="81182"/>
                </a:lnTo>
                <a:lnTo>
                  <a:pt x="105514" y="81531"/>
                </a:lnTo>
                <a:lnTo>
                  <a:pt x="105514" y="81911"/>
                </a:lnTo>
                <a:lnTo>
                  <a:pt x="105364" y="81911"/>
                </a:lnTo>
                <a:lnTo>
                  <a:pt x="105252" y="81975"/>
                </a:lnTo>
                <a:lnTo>
                  <a:pt x="105177" y="81975"/>
                </a:lnTo>
                <a:lnTo>
                  <a:pt x="105177" y="81975"/>
                </a:lnTo>
                <a:lnTo>
                  <a:pt x="105028" y="82006"/>
                </a:lnTo>
                <a:lnTo>
                  <a:pt x="104728" y="82292"/>
                </a:lnTo>
                <a:lnTo>
                  <a:pt x="104466" y="82577"/>
                </a:lnTo>
                <a:lnTo>
                  <a:pt x="104316" y="82894"/>
                </a:lnTo>
                <a:lnTo>
                  <a:pt x="104204" y="83337"/>
                </a:lnTo>
                <a:lnTo>
                  <a:pt x="104054" y="83686"/>
                </a:lnTo>
                <a:lnTo>
                  <a:pt x="104204" y="84129"/>
                </a:lnTo>
                <a:lnTo>
                  <a:pt x="104391" y="84605"/>
                </a:lnTo>
                <a:lnTo>
                  <a:pt x="104653" y="85175"/>
                </a:lnTo>
                <a:lnTo>
                  <a:pt x="104840" y="85714"/>
                </a:lnTo>
                <a:lnTo>
                  <a:pt x="104990" y="86284"/>
                </a:lnTo>
                <a:lnTo>
                  <a:pt x="104915" y="86759"/>
                </a:lnTo>
                <a:lnTo>
                  <a:pt x="104578" y="87393"/>
                </a:lnTo>
                <a:lnTo>
                  <a:pt x="104242" y="87710"/>
                </a:lnTo>
                <a:lnTo>
                  <a:pt x="103867" y="87932"/>
                </a:lnTo>
                <a:lnTo>
                  <a:pt x="103418" y="88154"/>
                </a:lnTo>
                <a:lnTo>
                  <a:pt x="102894" y="88471"/>
                </a:lnTo>
                <a:lnTo>
                  <a:pt x="102445" y="89041"/>
                </a:lnTo>
                <a:lnTo>
                  <a:pt x="102108" y="89770"/>
                </a:lnTo>
                <a:lnTo>
                  <a:pt x="101846" y="90657"/>
                </a:lnTo>
                <a:lnTo>
                  <a:pt x="101659" y="91513"/>
                </a:lnTo>
                <a:lnTo>
                  <a:pt x="101659" y="92463"/>
                </a:lnTo>
                <a:lnTo>
                  <a:pt x="100611" y="92970"/>
                </a:lnTo>
                <a:lnTo>
                  <a:pt x="99413" y="93255"/>
                </a:lnTo>
                <a:lnTo>
                  <a:pt x="98178" y="93350"/>
                </a:lnTo>
                <a:lnTo>
                  <a:pt x="96868" y="93255"/>
                </a:lnTo>
                <a:lnTo>
                  <a:pt x="96531" y="92178"/>
                </a:lnTo>
                <a:lnTo>
                  <a:pt x="96344" y="91132"/>
                </a:lnTo>
                <a:lnTo>
                  <a:pt x="96157" y="89928"/>
                </a:lnTo>
                <a:lnTo>
                  <a:pt x="96606" y="89865"/>
                </a:lnTo>
                <a:lnTo>
                  <a:pt x="96943" y="89801"/>
                </a:lnTo>
                <a:lnTo>
                  <a:pt x="97317" y="89706"/>
                </a:lnTo>
                <a:lnTo>
                  <a:pt x="97729" y="88819"/>
                </a:lnTo>
                <a:lnTo>
                  <a:pt x="98103" y="87837"/>
                </a:lnTo>
                <a:lnTo>
                  <a:pt x="98328" y="86759"/>
                </a:lnTo>
                <a:lnTo>
                  <a:pt x="97841" y="86506"/>
                </a:lnTo>
                <a:lnTo>
                  <a:pt x="97467" y="86094"/>
                </a:lnTo>
                <a:lnTo>
                  <a:pt x="97130" y="85650"/>
                </a:lnTo>
                <a:lnTo>
                  <a:pt x="97205" y="85555"/>
                </a:lnTo>
                <a:lnTo>
                  <a:pt x="97280" y="85492"/>
                </a:lnTo>
                <a:lnTo>
                  <a:pt x="97280" y="85334"/>
                </a:lnTo>
                <a:lnTo>
                  <a:pt x="97317" y="85175"/>
                </a:lnTo>
                <a:lnTo>
                  <a:pt x="97804" y="84827"/>
                </a:lnTo>
                <a:lnTo>
                  <a:pt x="98253" y="84510"/>
                </a:lnTo>
                <a:lnTo>
                  <a:pt x="98777" y="84224"/>
                </a:lnTo>
                <a:lnTo>
                  <a:pt x="99226" y="84129"/>
                </a:lnTo>
                <a:lnTo>
                  <a:pt x="99675" y="84129"/>
                </a:lnTo>
                <a:lnTo>
                  <a:pt x="100012" y="84129"/>
                </a:lnTo>
                <a:lnTo>
                  <a:pt x="100274" y="83559"/>
                </a:lnTo>
                <a:lnTo>
                  <a:pt x="100386" y="83179"/>
                </a:lnTo>
                <a:lnTo>
                  <a:pt x="100349" y="82799"/>
                </a:lnTo>
                <a:lnTo>
                  <a:pt x="100199" y="82387"/>
                </a:lnTo>
                <a:lnTo>
                  <a:pt x="100012" y="81911"/>
                </a:lnTo>
                <a:lnTo>
                  <a:pt x="99638" y="81911"/>
                </a:lnTo>
                <a:lnTo>
                  <a:pt x="99114" y="81182"/>
                </a:lnTo>
                <a:lnTo>
                  <a:pt x="98515" y="80359"/>
                </a:lnTo>
                <a:lnTo>
                  <a:pt x="98066" y="79566"/>
                </a:lnTo>
                <a:lnTo>
                  <a:pt x="98178" y="79091"/>
                </a:lnTo>
                <a:lnTo>
                  <a:pt x="98066" y="78806"/>
                </a:lnTo>
                <a:lnTo>
                  <a:pt x="97841" y="78362"/>
                </a:lnTo>
                <a:lnTo>
                  <a:pt x="97654" y="77982"/>
                </a:lnTo>
                <a:lnTo>
                  <a:pt x="97467" y="77634"/>
                </a:lnTo>
                <a:lnTo>
                  <a:pt x="96868" y="76936"/>
                </a:lnTo>
                <a:lnTo>
                  <a:pt x="96082" y="76271"/>
                </a:lnTo>
                <a:lnTo>
                  <a:pt x="95371" y="75669"/>
                </a:lnTo>
                <a:lnTo>
                  <a:pt x="94734" y="74940"/>
                </a:lnTo>
                <a:lnTo>
                  <a:pt x="94585" y="74592"/>
                </a:lnTo>
                <a:lnTo>
                  <a:pt x="94510" y="74211"/>
                </a:lnTo>
                <a:lnTo>
                  <a:pt x="94472" y="73831"/>
                </a:lnTo>
                <a:lnTo>
                  <a:pt x="94248" y="73482"/>
                </a:lnTo>
                <a:lnTo>
                  <a:pt x="93873" y="73387"/>
                </a:lnTo>
                <a:lnTo>
                  <a:pt x="93986" y="72500"/>
                </a:lnTo>
                <a:lnTo>
                  <a:pt x="93724" y="72215"/>
                </a:lnTo>
                <a:lnTo>
                  <a:pt x="93462" y="71993"/>
                </a:lnTo>
                <a:lnTo>
                  <a:pt x="93162" y="71835"/>
                </a:lnTo>
                <a:lnTo>
                  <a:pt x="92825" y="71613"/>
                </a:lnTo>
                <a:lnTo>
                  <a:pt x="92563" y="71296"/>
                </a:lnTo>
                <a:lnTo>
                  <a:pt x="92451" y="70852"/>
                </a:lnTo>
                <a:lnTo>
                  <a:pt x="91403" y="70852"/>
                </a:lnTo>
                <a:lnTo>
                  <a:pt x="91141" y="71169"/>
                </a:lnTo>
                <a:lnTo>
                  <a:pt x="90879" y="71454"/>
                </a:lnTo>
                <a:lnTo>
                  <a:pt x="90655" y="71961"/>
                </a:lnTo>
                <a:lnTo>
                  <a:pt x="89494" y="71835"/>
                </a:lnTo>
                <a:lnTo>
                  <a:pt x="88371" y="71518"/>
                </a:lnTo>
                <a:lnTo>
                  <a:pt x="87548" y="71074"/>
                </a:lnTo>
                <a:lnTo>
                  <a:pt x="87473" y="71011"/>
                </a:lnTo>
                <a:lnTo>
                  <a:pt x="87398" y="70947"/>
                </a:lnTo>
                <a:lnTo>
                  <a:pt x="87323" y="70852"/>
                </a:lnTo>
                <a:lnTo>
                  <a:pt x="87211" y="70726"/>
                </a:lnTo>
                <a:lnTo>
                  <a:pt x="87136" y="70631"/>
                </a:lnTo>
                <a:lnTo>
                  <a:pt x="87061" y="70567"/>
                </a:lnTo>
                <a:lnTo>
                  <a:pt x="86799" y="70631"/>
                </a:lnTo>
                <a:lnTo>
                  <a:pt x="86350" y="70726"/>
                </a:lnTo>
                <a:lnTo>
                  <a:pt x="85976" y="70662"/>
                </a:lnTo>
                <a:lnTo>
                  <a:pt x="85826" y="70631"/>
                </a:lnTo>
                <a:lnTo>
                  <a:pt x="85751" y="70504"/>
                </a:lnTo>
                <a:lnTo>
                  <a:pt x="85714" y="70409"/>
                </a:lnTo>
                <a:lnTo>
                  <a:pt x="85564" y="70282"/>
                </a:lnTo>
                <a:lnTo>
                  <a:pt x="85489" y="70219"/>
                </a:lnTo>
                <a:lnTo>
                  <a:pt x="85377" y="70124"/>
                </a:lnTo>
                <a:lnTo>
                  <a:pt x="85190" y="70060"/>
                </a:lnTo>
                <a:lnTo>
                  <a:pt x="85115" y="70060"/>
                </a:lnTo>
                <a:lnTo>
                  <a:pt x="85003" y="70060"/>
                </a:lnTo>
                <a:lnTo>
                  <a:pt x="84928" y="70029"/>
                </a:lnTo>
                <a:lnTo>
                  <a:pt x="84928" y="69965"/>
                </a:lnTo>
                <a:lnTo>
                  <a:pt x="84853" y="69838"/>
                </a:lnTo>
                <a:lnTo>
                  <a:pt x="84853" y="69743"/>
                </a:lnTo>
                <a:lnTo>
                  <a:pt x="84778" y="69522"/>
                </a:lnTo>
                <a:lnTo>
                  <a:pt x="85003" y="69173"/>
                </a:lnTo>
                <a:lnTo>
                  <a:pt x="85190" y="68856"/>
                </a:lnTo>
                <a:lnTo>
                  <a:pt x="85265" y="68508"/>
                </a:lnTo>
                <a:lnTo>
                  <a:pt x="85265" y="68254"/>
                </a:lnTo>
                <a:lnTo>
                  <a:pt x="84928" y="67684"/>
                </a:lnTo>
                <a:lnTo>
                  <a:pt x="84404" y="67082"/>
                </a:lnTo>
                <a:lnTo>
                  <a:pt x="83805" y="66543"/>
                </a:lnTo>
                <a:lnTo>
                  <a:pt x="83169" y="66036"/>
                </a:lnTo>
                <a:lnTo>
                  <a:pt x="82495" y="65687"/>
                </a:lnTo>
                <a:lnTo>
                  <a:pt x="82495" y="66099"/>
                </a:lnTo>
                <a:lnTo>
                  <a:pt x="81447" y="66321"/>
                </a:lnTo>
                <a:lnTo>
                  <a:pt x="80548" y="66701"/>
                </a:lnTo>
                <a:lnTo>
                  <a:pt x="79613" y="67082"/>
                </a:lnTo>
                <a:lnTo>
                  <a:pt x="78640" y="67398"/>
                </a:lnTo>
                <a:lnTo>
                  <a:pt x="78640" y="66701"/>
                </a:lnTo>
                <a:lnTo>
                  <a:pt x="79089" y="66480"/>
                </a:lnTo>
                <a:lnTo>
                  <a:pt x="79426" y="66131"/>
                </a:lnTo>
                <a:lnTo>
                  <a:pt x="79613" y="65687"/>
                </a:lnTo>
                <a:lnTo>
                  <a:pt x="79762" y="65687"/>
                </a:lnTo>
                <a:lnTo>
                  <a:pt x="79837" y="65656"/>
                </a:lnTo>
                <a:lnTo>
                  <a:pt x="79837" y="65656"/>
                </a:lnTo>
                <a:lnTo>
                  <a:pt x="79762" y="65592"/>
                </a:lnTo>
                <a:lnTo>
                  <a:pt x="79688" y="65592"/>
                </a:lnTo>
                <a:lnTo>
                  <a:pt x="79613" y="65592"/>
                </a:lnTo>
                <a:lnTo>
                  <a:pt x="79613" y="65592"/>
                </a:lnTo>
                <a:lnTo>
                  <a:pt x="79051" y="65212"/>
                </a:lnTo>
                <a:lnTo>
                  <a:pt x="78265" y="64927"/>
                </a:lnTo>
                <a:lnTo>
                  <a:pt x="77479" y="64768"/>
                </a:lnTo>
                <a:lnTo>
                  <a:pt x="77404" y="64927"/>
                </a:lnTo>
                <a:lnTo>
                  <a:pt x="77292" y="65022"/>
                </a:lnTo>
                <a:lnTo>
                  <a:pt x="77217" y="65085"/>
                </a:lnTo>
                <a:lnTo>
                  <a:pt x="77067" y="65149"/>
                </a:lnTo>
                <a:lnTo>
                  <a:pt x="76880" y="65212"/>
                </a:lnTo>
                <a:lnTo>
                  <a:pt x="76618" y="65244"/>
                </a:lnTo>
                <a:lnTo>
                  <a:pt x="76431" y="65149"/>
                </a:lnTo>
                <a:lnTo>
                  <a:pt x="76281" y="65149"/>
                </a:lnTo>
                <a:lnTo>
                  <a:pt x="76094" y="65149"/>
                </a:lnTo>
                <a:lnTo>
                  <a:pt x="75907" y="65212"/>
                </a:lnTo>
                <a:lnTo>
                  <a:pt x="75570" y="65244"/>
                </a:lnTo>
                <a:lnTo>
                  <a:pt x="75308" y="64642"/>
                </a:lnTo>
                <a:lnTo>
                  <a:pt x="74934" y="64103"/>
                </a:lnTo>
                <a:lnTo>
                  <a:pt x="74410" y="63659"/>
                </a:lnTo>
                <a:lnTo>
                  <a:pt x="73736" y="63438"/>
                </a:lnTo>
                <a:lnTo>
                  <a:pt x="73736" y="62645"/>
                </a:lnTo>
                <a:lnTo>
                  <a:pt x="73175" y="62392"/>
                </a:lnTo>
                <a:lnTo>
                  <a:pt x="72651" y="61980"/>
                </a:lnTo>
                <a:lnTo>
                  <a:pt x="72127" y="61505"/>
                </a:lnTo>
                <a:lnTo>
                  <a:pt x="71865" y="60998"/>
                </a:lnTo>
                <a:lnTo>
                  <a:pt x="71116" y="60998"/>
                </a:lnTo>
                <a:lnTo>
                  <a:pt x="70555" y="61093"/>
                </a:lnTo>
                <a:lnTo>
                  <a:pt x="70555" y="61315"/>
                </a:lnTo>
                <a:lnTo>
                  <a:pt x="70480" y="61505"/>
                </a:lnTo>
                <a:lnTo>
                  <a:pt x="70405" y="61536"/>
                </a:lnTo>
                <a:lnTo>
                  <a:pt x="70293" y="61663"/>
                </a:lnTo>
                <a:lnTo>
                  <a:pt x="70143" y="61663"/>
                </a:lnTo>
                <a:lnTo>
                  <a:pt x="69844" y="61726"/>
                </a:lnTo>
                <a:lnTo>
                  <a:pt x="69245" y="61378"/>
                </a:lnTo>
                <a:lnTo>
                  <a:pt x="68533" y="61219"/>
                </a:lnTo>
                <a:lnTo>
                  <a:pt x="67785" y="61156"/>
                </a:lnTo>
                <a:lnTo>
                  <a:pt x="66961" y="61219"/>
                </a:lnTo>
                <a:lnTo>
                  <a:pt x="66550" y="61663"/>
                </a:lnTo>
                <a:lnTo>
                  <a:pt x="65913" y="61948"/>
                </a:lnTo>
                <a:lnTo>
                  <a:pt x="65127" y="62043"/>
                </a:lnTo>
                <a:lnTo>
                  <a:pt x="64978" y="61441"/>
                </a:lnTo>
                <a:lnTo>
                  <a:pt x="64529" y="61219"/>
                </a:lnTo>
                <a:lnTo>
                  <a:pt x="64154" y="60903"/>
                </a:lnTo>
                <a:lnTo>
                  <a:pt x="63817" y="60554"/>
                </a:lnTo>
                <a:lnTo>
                  <a:pt x="63368" y="60332"/>
                </a:lnTo>
                <a:lnTo>
                  <a:pt x="62919" y="60269"/>
                </a:lnTo>
                <a:lnTo>
                  <a:pt x="62245" y="60269"/>
                </a:lnTo>
                <a:lnTo>
                  <a:pt x="61646" y="60269"/>
                </a:lnTo>
                <a:lnTo>
                  <a:pt x="61085" y="60269"/>
                </a:lnTo>
                <a:lnTo>
                  <a:pt x="60823" y="60237"/>
                </a:lnTo>
                <a:lnTo>
                  <a:pt x="60748" y="60237"/>
                </a:lnTo>
                <a:lnTo>
                  <a:pt x="60673" y="60174"/>
                </a:lnTo>
                <a:lnTo>
                  <a:pt x="60673" y="60110"/>
                </a:lnTo>
                <a:lnTo>
                  <a:pt x="60673" y="60047"/>
                </a:lnTo>
                <a:lnTo>
                  <a:pt x="60673" y="60015"/>
                </a:lnTo>
                <a:lnTo>
                  <a:pt x="60561" y="59952"/>
                </a:lnTo>
                <a:lnTo>
                  <a:pt x="60411" y="59952"/>
                </a:lnTo>
                <a:lnTo>
                  <a:pt x="60224" y="59889"/>
                </a:lnTo>
                <a:lnTo>
                  <a:pt x="60224" y="59508"/>
                </a:lnTo>
                <a:lnTo>
                  <a:pt x="59438" y="59001"/>
                </a:lnTo>
                <a:lnTo>
                  <a:pt x="58727" y="58399"/>
                </a:lnTo>
                <a:lnTo>
                  <a:pt x="57941" y="57892"/>
                </a:lnTo>
                <a:lnTo>
                  <a:pt x="56519" y="57575"/>
                </a:lnTo>
                <a:lnTo>
                  <a:pt x="56519" y="57068"/>
                </a:lnTo>
                <a:lnTo>
                  <a:pt x="56294" y="56783"/>
                </a:lnTo>
                <a:lnTo>
                  <a:pt x="56032" y="56403"/>
                </a:lnTo>
                <a:lnTo>
                  <a:pt x="55733" y="56086"/>
                </a:lnTo>
                <a:lnTo>
                  <a:pt x="55470" y="55864"/>
                </a:lnTo>
                <a:lnTo>
                  <a:pt x="55134" y="55674"/>
                </a:lnTo>
                <a:lnTo>
                  <a:pt x="54684" y="55421"/>
                </a:lnTo>
                <a:lnTo>
                  <a:pt x="54160" y="55199"/>
                </a:lnTo>
                <a:lnTo>
                  <a:pt x="53636" y="54977"/>
                </a:lnTo>
                <a:lnTo>
                  <a:pt x="53300" y="54914"/>
                </a:lnTo>
                <a:lnTo>
                  <a:pt x="52925" y="54914"/>
                </a:lnTo>
                <a:lnTo>
                  <a:pt x="52439" y="54977"/>
                </a:lnTo>
                <a:lnTo>
                  <a:pt x="52064" y="54914"/>
                </a:lnTo>
                <a:lnTo>
                  <a:pt x="51615" y="54470"/>
                </a:lnTo>
                <a:lnTo>
                  <a:pt x="51278" y="53963"/>
                </a:lnTo>
                <a:lnTo>
                  <a:pt x="50941" y="53424"/>
                </a:lnTo>
                <a:lnTo>
                  <a:pt x="50605" y="52917"/>
                </a:lnTo>
                <a:lnTo>
                  <a:pt x="49968" y="52410"/>
                </a:lnTo>
                <a:lnTo>
                  <a:pt x="49107" y="52157"/>
                </a:lnTo>
                <a:lnTo>
                  <a:pt x="48134" y="51935"/>
                </a:lnTo>
                <a:lnTo>
                  <a:pt x="47086" y="51872"/>
                </a:lnTo>
                <a:lnTo>
                  <a:pt x="45963" y="51808"/>
                </a:lnTo>
                <a:lnTo>
                  <a:pt x="45926" y="52030"/>
                </a:lnTo>
                <a:lnTo>
                  <a:pt x="45851" y="52189"/>
                </a:lnTo>
                <a:lnTo>
                  <a:pt x="45776" y="52315"/>
                </a:lnTo>
                <a:lnTo>
                  <a:pt x="45664" y="52379"/>
                </a:lnTo>
                <a:lnTo>
                  <a:pt x="45477" y="52410"/>
                </a:lnTo>
                <a:lnTo>
                  <a:pt x="45140" y="52474"/>
                </a:lnTo>
                <a:lnTo>
                  <a:pt x="44990" y="52315"/>
                </a:lnTo>
                <a:lnTo>
                  <a:pt x="44878" y="52189"/>
                </a:lnTo>
                <a:lnTo>
                  <a:pt x="44728" y="52094"/>
                </a:lnTo>
                <a:lnTo>
                  <a:pt x="44616" y="51967"/>
                </a:lnTo>
                <a:lnTo>
                  <a:pt x="44466" y="51808"/>
                </a:lnTo>
                <a:lnTo>
                  <a:pt x="44429" y="51587"/>
                </a:lnTo>
                <a:lnTo>
                  <a:pt x="45252" y="51491"/>
                </a:lnTo>
                <a:lnTo>
                  <a:pt x="45402" y="50763"/>
                </a:lnTo>
                <a:lnTo>
                  <a:pt x="44803" y="50382"/>
                </a:lnTo>
                <a:lnTo>
                  <a:pt x="44204" y="49939"/>
                </a:lnTo>
                <a:lnTo>
                  <a:pt x="43680" y="49495"/>
                </a:lnTo>
                <a:lnTo>
                  <a:pt x="43156" y="49115"/>
                </a:lnTo>
                <a:lnTo>
                  <a:pt x="42520" y="48766"/>
                </a:lnTo>
                <a:lnTo>
                  <a:pt x="41809" y="48513"/>
                </a:lnTo>
                <a:lnTo>
                  <a:pt x="40835" y="48323"/>
                </a:lnTo>
                <a:lnTo>
                  <a:pt x="40835" y="47119"/>
                </a:lnTo>
                <a:lnTo>
                  <a:pt x="40237" y="46897"/>
                </a:lnTo>
                <a:lnTo>
                  <a:pt x="39900" y="46770"/>
                </a:lnTo>
                <a:lnTo>
                  <a:pt x="39638" y="46738"/>
                </a:lnTo>
                <a:lnTo>
                  <a:pt x="39376" y="46770"/>
                </a:lnTo>
                <a:lnTo>
                  <a:pt x="39189" y="46833"/>
                </a:lnTo>
                <a:lnTo>
                  <a:pt x="38777" y="46897"/>
                </a:lnTo>
                <a:lnTo>
                  <a:pt x="38215" y="46960"/>
                </a:lnTo>
                <a:lnTo>
                  <a:pt x="38215" y="46738"/>
                </a:lnTo>
                <a:lnTo>
                  <a:pt x="38140" y="46326"/>
                </a:lnTo>
                <a:lnTo>
                  <a:pt x="38215" y="45851"/>
                </a:lnTo>
                <a:lnTo>
                  <a:pt x="38328" y="45344"/>
                </a:lnTo>
                <a:lnTo>
                  <a:pt x="38477" y="44805"/>
                </a:lnTo>
                <a:lnTo>
                  <a:pt x="38402" y="44172"/>
                </a:lnTo>
                <a:lnTo>
                  <a:pt x="38066" y="43475"/>
                </a:lnTo>
                <a:lnTo>
                  <a:pt x="37691" y="42746"/>
                </a:lnTo>
                <a:lnTo>
                  <a:pt x="37242" y="42144"/>
                </a:lnTo>
                <a:lnTo>
                  <a:pt x="36905" y="41858"/>
                </a:lnTo>
                <a:lnTo>
                  <a:pt x="36456" y="41573"/>
                </a:lnTo>
                <a:lnTo>
                  <a:pt x="36044" y="41320"/>
                </a:lnTo>
                <a:lnTo>
                  <a:pt x="35782" y="41035"/>
                </a:lnTo>
                <a:lnTo>
                  <a:pt x="35446" y="40211"/>
                </a:lnTo>
                <a:lnTo>
                  <a:pt x="35258" y="39324"/>
                </a:lnTo>
                <a:lnTo>
                  <a:pt x="35146" y="38436"/>
                </a:lnTo>
                <a:lnTo>
                  <a:pt x="34959" y="37612"/>
                </a:lnTo>
                <a:lnTo>
                  <a:pt x="34697" y="36820"/>
                </a:lnTo>
                <a:lnTo>
                  <a:pt x="34210" y="36155"/>
                </a:lnTo>
                <a:lnTo>
                  <a:pt x="33911" y="35901"/>
                </a:lnTo>
                <a:lnTo>
                  <a:pt x="33387" y="35616"/>
                </a:lnTo>
                <a:lnTo>
                  <a:pt x="32713" y="35331"/>
                </a:lnTo>
                <a:lnTo>
                  <a:pt x="32077" y="35109"/>
                </a:lnTo>
                <a:lnTo>
                  <a:pt x="31403" y="35014"/>
                </a:lnTo>
                <a:lnTo>
                  <a:pt x="30879" y="35046"/>
                </a:lnTo>
                <a:lnTo>
                  <a:pt x="30842" y="35109"/>
                </a:lnTo>
                <a:lnTo>
                  <a:pt x="30692" y="35172"/>
                </a:lnTo>
                <a:lnTo>
                  <a:pt x="30617" y="35236"/>
                </a:lnTo>
                <a:lnTo>
                  <a:pt x="30505" y="35236"/>
                </a:lnTo>
                <a:lnTo>
                  <a:pt x="30318" y="35268"/>
                </a:lnTo>
                <a:lnTo>
                  <a:pt x="30093" y="35236"/>
                </a:lnTo>
                <a:lnTo>
                  <a:pt x="29906" y="35172"/>
                </a:lnTo>
                <a:lnTo>
                  <a:pt x="29457" y="34665"/>
                </a:lnTo>
                <a:lnTo>
                  <a:pt x="29270" y="34602"/>
                </a:lnTo>
                <a:lnTo>
                  <a:pt x="29045" y="34602"/>
                </a:lnTo>
                <a:lnTo>
                  <a:pt x="28858" y="34602"/>
                </a:lnTo>
                <a:lnTo>
                  <a:pt x="28671" y="34602"/>
                </a:lnTo>
                <a:lnTo>
                  <a:pt x="28484" y="34570"/>
                </a:lnTo>
                <a:lnTo>
                  <a:pt x="28147" y="34063"/>
                </a:lnTo>
                <a:lnTo>
                  <a:pt x="26724" y="33715"/>
                </a:lnTo>
                <a:lnTo>
                  <a:pt x="25864" y="33303"/>
                </a:lnTo>
                <a:lnTo>
                  <a:pt x="24890" y="32859"/>
                </a:lnTo>
                <a:lnTo>
                  <a:pt x="24815" y="33018"/>
                </a:lnTo>
                <a:lnTo>
                  <a:pt x="24741" y="33081"/>
                </a:lnTo>
                <a:lnTo>
                  <a:pt x="24741" y="33113"/>
                </a:lnTo>
                <a:lnTo>
                  <a:pt x="24666" y="33176"/>
                </a:lnTo>
                <a:lnTo>
                  <a:pt x="24628" y="33176"/>
                </a:lnTo>
                <a:lnTo>
                  <a:pt x="24479" y="33176"/>
                </a:lnTo>
                <a:lnTo>
                  <a:pt x="24291" y="33240"/>
                </a:lnTo>
                <a:lnTo>
                  <a:pt x="23693" y="32891"/>
                </a:lnTo>
                <a:lnTo>
                  <a:pt x="22907" y="32733"/>
                </a:lnTo>
                <a:lnTo>
                  <a:pt x="22083" y="32637"/>
                </a:lnTo>
                <a:lnTo>
                  <a:pt x="21147" y="32574"/>
                </a:lnTo>
                <a:lnTo>
                  <a:pt x="20436" y="32637"/>
                </a:lnTo>
                <a:lnTo>
                  <a:pt x="20174" y="32891"/>
                </a:lnTo>
                <a:lnTo>
                  <a:pt x="19837" y="33240"/>
                </a:lnTo>
                <a:lnTo>
                  <a:pt x="19388" y="33461"/>
                </a:lnTo>
                <a:lnTo>
                  <a:pt x="19014" y="33620"/>
                </a:lnTo>
                <a:lnTo>
                  <a:pt x="18789" y="34000"/>
                </a:lnTo>
                <a:lnTo>
                  <a:pt x="18527" y="34349"/>
                </a:lnTo>
                <a:lnTo>
                  <a:pt x="18228" y="34665"/>
                </a:lnTo>
                <a:lnTo>
                  <a:pt x="17966" y="35014"/>
                </a:lnTo>
                <a:lnTo>
                  <a:pt x="17741" y="35458"/>
                </a:lnTo>
                <a:lnTo>
                  <a:pt x="17704" y="35996"/>
                </a:lnTo>
                <a:lnTo>
                  <a:pt x="17367" y="36060"/>
                </a:lnTo>
                <a:lnTo>
                  <a:pt x="17105" y="36123"/>
                </a:lnTo>
                <a:lnTo>
                  <a:pt x="16918" y="36155"/>
                </a:lnTo>
                <a:lnTo>
                  <a:pt x="16656" y="36282"/>
                </a:lnTo>
                <a:lnTo>
                  <a:pt x="16581" y="36377"/>
                </a:lnTo>
                <a:lnTo>
                  <a:pt x="16506" y="36567"/>
                </a:lnTo>
                <a:lnTo>
                  <a:pt x="16394" y="36662"/>
                </a:lnTo>
                <a:lnTo>
                  <a:pt x="16319" y="36757"/>
                </a:lnTo>
                <a:lnTo>
                  <a:pt x="16244" y="36884"/>
                </a:lnTo>
                <a:lnTo>
                  <a:pt x="16244" y="37612"/>
                </a:lnTo>
                <a:lnTo>
                  <a:pt x="15795" y="37866"/>
                </a:lnTo>
                <a:lnTo>
                  <a:pt x="15795" y="38595"/>
                </a:lnTo>
                <a:lnTo>
                  <a:pt x="15271" y="39165"/>
                </a:lnTo>
                <a:lnTo>
                  <a:pt x="14410" y="39640"/>
                </a:lnTo>
                <a:lnTo>
                  <a:pt x="13399" y="40021"/>
                </a:lnTo>
                <a:lnTo>
                  <a:pt x="12127" y="40369"/>
                </a:lnTo>
                <a:lnTo>
                  <a:pt x="10966" y="40591"/>
                </a:lnTo>
                <a:lnTo>
                  <a:pt x="9806" y="40654"/>
                </a:lnTo>
                <a:lnTo>
                  <a:pt x="9806" y="40528"/>
                </a:lnTo>
                <a:lnTo>
                  <a:pt x="9656" y="40528"/>
                </a:lnTo>
                <a:lnTo>
                  <a:pt x="9469" y="39419"/>
                </a:lnTo>
                <a:lnTo>
                  <a:pt x="10255" y="38880"/>
                </a:lnTo>
                <a:lnTo>
                  <a:pt x="10817" y="38088"/>
                </a:lnTo>
                <a:lnTo>
                  <a:pt x="11228" y="37264"/>
                </a:lnTo>
                <a:lnTo>
                  <a:pt x="10892" y="37042"/>
                </a:lnTo>
                <a:lnTo>
                  <a:pt x="10779" y="36947"/>
                </a:lnTo>
                <a:lnTo>
                  <a:pt x="10555" y="36757"/>
                </a:lnTo>
                <a:lnTo>
                  <a:pt x="10255" y="36662"/>
                </a:lnTo>
                <a:lnTo>
                  <a:pt x="9806" y="36598"/>
                </a:lnTo>
                <a:lnTo>
                  <a:pt x="9132" y="36979"/>
                </a:lnTo>
                <a:lnTo>
                  <a:pt x="8421" y="37042"/>
                </a:lnTo>
                <a:lnTo>
                  <a:pt x="7747" y="36979"/>
                </a:lnTo>
                <a:lnTo>
                  <a:pt x="7036" y="36757"/>
                </a:lnTo>
                <a:lnTo>
                  <a:pt x="6437" y="36503"/>
                </a:lnTo>
                <a:lnTo>
                  <a:pt x="5726" y="36218"/>
                </a:lnTo>
                <a:lnTo>
                  <a:pt x="5015" y="35996"/>
                </a:lnTo>
                <a:lnTo>
                  <a:pt x="4379" y="35775"/>
                </a:lnTo>
                <a:lnTo>
                  <a:pt x="3780" y="35458"/>
                </a:lnTo>
                <a:lnTo>
                  <a:pt x="3331" y="34951"/>
                </a:lnTo>
                <a:lnTo>
                  <a:pt x="3181" y="34602"/>
                </a:lnTo>
                <a:lnTo>
                  <a:pt x="3181" y="34222"/>
                </a:lnTo>
                <a:lnTo>
                  <a:pt x="3256" y="33937"/>
                </a:lnTo>
                <a:lnTo>
                  <a:pt x="3443" y="33715"/>
                </a:lnTo>
                <a:lnTo>
                  <a:pt x="3069" y="33461"/>
                </a:lnTo>
                <a:lnTo>
                  <a:pt x="2807" y="33081"/>
                </a:lnTo>
                <a:lnTo>
                  <a:pt x="2732" y="32511"/>
                </a:lnTo>
                <a:lnTo>
                  <a:pt x="3106" y="32194"/>
                </a:lnTo>
                <a:lnTo>
                  <a:pt x="3368" y="31845"/>
                </a:lnTo>
                <a:lnTo>
                  <a:pt x="3518" y="31528"/>
                </a:lnTo>
                <a:lnTo>
                  <a:pt x="3705" y="31243"/>
                </a:lnTo>
                <a:lnTo>
                  <a:pt x="3892" y="31021"/>
                </a:lnTo>
                <a:lnTo>
                  <a:pt x="4304" y="30895"/>
                </a:lnTo>
                <a:lnTo>
                  <a:pt x="4229" y="30483"/>
                </a:lnTo>
                <a:lnTo>
                  <a:pt x="4117" y="30134"/>
                </a:lnTo>
                <a:lnTo>
                  <a:pt x="3967" y="29817"/>
                </a:lnTo>
                <a:lnTo>
                  <a:pt x="3892" y="29374"/>
                </a:lnTo>
                <a:lnTo>
                  <a:pt x="3181" y="29184"/>
                </a:lnTo>
                <a:lnTo>
                  <a:pt x="2545" y="29088"/>
                </a:lnTo>
                <a:lnTo>
                  <a:pt x="2021" y="28930"/>
                </a:lnTo>
                <a:lnTo>
                  <a:pt x="1609" y="28581"/>
                </a:lnTo>
                <a:lnTo>
                  <a:pt x="1310" y="28074"/>
                </a:lnTo>
                <a:lnTo>
                  <a:pt x="1160" y="27377"/>
                </a:lnTo>
                <a:lnTo>
                  <a:pt x="449" y="27251"/>
                </a:lnTo>
                <a:lnTo>
                  <a:pt x="0" y="26332"/>
                </a:lnTo>
                <a:lnTo>
                  <a:pt x="187" y="26205"/>
                </a:lnTo>
                <a:lnTo>
                  <a:pt x="374" y="26110"/>
                </a:lnTo>
                <a:lnTo>
                  <a:pt x="524" y="25983"/>
                </a:lnTo>
                <a:lnTo>
                  <a:pt x="711" y="25888"/>
                </a:lnTo>
                <a:lnTo>
                  <a:pt x="823" y="25825"/>
                </a:lnTo>
                <a:lnTo>
                  <a:pt x="1347" y="25761"/>
                </a:lnTo>
                <a:lnTo>
                  <a:pt x="1834" y="25888"/>
                </a:lnTo>
                <a:lnTo>
                  <a:pt x="2133" y="25920"/>
                </a:lnTo>
                <a:lnTo>
                  <a:pt x="4154" y="24494"/>
                </a:lnTo>
                <a:lnTo>
                  <a:pt x="4154" y="24335"/>
                </a:lnTo>
                <a:lnTo>
                  <a:pt x="4304" y="24050"/>
                </a:lnTo>
                <a:lnTo>
                  <a:pt x="4379" y="23670"/>
                </a:lnTo>
                <a:lnTo>
                  <a:pt x="4491" y="23290"/>
                </a:lnTo>
                <a:lnTo>
                  <a:pt x="4566" y="22941"/>
                </a:lnTo>
                <a:lnTo>
                  <a:pt x="4641" y="22783"/>
                </a:lnTo>
                <a:lnTo>
                  <a:pt x="4379" y="22719"/>
                </a:lnTo>
                <a:lnTo>
                  <a:pt x="4229" y="22656"/>
                </a:lnTo>
                <a:lnTo>
                  <a:pt x="4154" y="22624"/>
                </a:lnTo>
                <a:lnTo>
                  <a:pt x="4154" y="22561"/>
                </a:lnTo>
                <a:lnTo>
                  <a:pt x="4154" y="22561"/>
                </a:lnTo>
                <a:lnTo>
                  <a:pt x="4154" y="22498"/>
                </a:lnTo>
                <a:lnTo>
                  <a:pt x="4154" y="22434"/>
                </a:lnTo>
                <a:lnTo>
                  <a:pt x="4117" y="22339"/>
                </a:lnTo>
                <a:lnTo>
                  <a:pt x="4042" y="22276"/>
                </a:lnTo>
                <a:lnTo>
                  <a:pt x="3181" y="21991"/>
                </a:lnTo>
                <a:lnTo>
                  <a:pt x="2919" y="21737"/>
                </a:lnTo>
                <a:lnTo>
                  <a:pt x="2844" y="21357"/>
                </a:lnTo>
                <a:lnTo>
                  <a:pt x="2732" y="20913"/>
                </a:lnTo>
                <a:lnTo>
                  <a:pt x="2620" y="20565"/>
                </a:lnTo>
                <a:lnTo>
                  <a:pt x="1871" y="20184"/>
                </a:lnTo>
                <a:lnTo>
                  <a:pt x="1048" y="19963"/>
                </a:lnTo>
                <a:lnTo>
                  <a:pt x="823" y="18505"/>
                </a:lnTo>
                <a:lnTo>
                  <a:pt x="1310" y="18346"/>
                </a:lnTo>
                <a:lnTo>
                  <a:pt x="1684" y="18315"/>
                </a:lnTo>
                <a:lnTo>
                  <a:pt x="2133" y="18125"/>
                </a:lnTo>
                <a:lnTo>
                  <a:pt x="2395" y="17966"/>
                </a:lnTo>
                <a:lnTo>
                  <a:pt x="2545" y="17744"/>
                </a:lnTo>
                <a:lnTo>
                  <a:pt x="2657" y="17586"/>
                </a:lnTo>
                <a:lnTo>
                  <a:pt x="2844" y="17428"/>
                </a:lnTo>
                <a:lnTo>
                  <a:pt x="3331" y="17301"/>
                </a:lnTo>
                <a:lnTo>
                  <a:pt x="3630" y="17459"/>
                </a:lnTo>
                <a:lnTo>
                  <a:pt x="4229" y="17523"/>
                </a:lnTo>
                <a:lnTo>
                  <a:pt x="4828" y="17428"/>
                </a:lnTo>
                <a:lnTo>
                  <a:pt x="5539" y="17237"/>
                </a:lnTo>
                <a:lnTo>
                  <a:pt x="6213" y="17016"/>
                </a:lnTo>
                <a:lnTo>
                  <a:pt x="6774" y="16762"/>
                </a:lnTo>
                <a:lnTo>
                  <a:pt x="7186" y="16572"/>
                </a:lnTo>
                <a:lnTo>
                  <a:pt x="7298" y="16192"/>
                </a:lnTo>
                <a:lnTo>
                  <a:pt x="7710" y="16128"/>
                </a:lnTo>
                <a:lnTo>
                  <a:pt x="8159" y="16255"/>
                </a:lnTo>
                <a:lnTo>
                  <a:pt x="8758" y="16414"/>
                </a:lnTo>
                <a:lnTo>
                  <a:pt x="9320" y="16572"/>
                </a:lnTo>
                <a:lnTo>
                  <a:pt x="9918" y="16762"/>
                </a:lnTo>
                <a:lnTo>
                  <a:pt x="10368" y="16794"/>
                </a:lnTo>
                <a:lnTo>
                  <a:pt x="10368" y="15970"/>
                </a:lnTo>
                <a:lnTo>
                  <a:pt x="11041" y="15685"/>
                </a:lnTo>
                <a:lnTo>
                  <a:pt x="11490" y="15273"/>
                </a:lnTo>
                <a:lnTo>
                  <a:pt x="11752" y="14702"/>
                </a:lnTo>
                <a:lnTo>
                  <a:pt x="11940" y="14164"/>
                </a:lnTo>
                <a:lnTo>
                  <a:pt x="12351" y="14164"/>
                </a:lnTo>
                <a:lnTo>
                  <a:pt x="12276" y="13720"/>
                </a:lnTo>
                <a:lnTo>
                  <a:pt x="12202" y="13435"/>
                </a:lnTo>
                <a:lnTo>
                  <a:pt x="12014" y="13150"/>
                </a:lnTo>
                <a:lnTo>
                  <a:pt x="11865" y="12928"/>
                </a:lnTo>
                <a:lnTo>
                  <a:pt x="11827" y="12548"/>
                </a:lnTo>
                <a:lnTo>
                  <a:pt x="12389" y="12263"/>
                </a:lnTo>
                <a:lnTo>
                  <a:pt x="13063" y="11882"/>
                </a:lnTo>
                <a:lnTo>
                  <a:pt x="13512" y="11439"/>
                </a:lnTo>
                <a:lnTo>
                  <a:pt x="13587" y="11344"/>
                </a:lnTo>
                <a:lnTo>
                  <a:pt x="13587" y="11217"/>
                </a:lnTo>
                <a:lnTo>
                  <a:pt x="13587" y="11153"/>
                </a:lnTo>
                <a:lnTo>
                  <a:pt x="13587" y="11122"/>
                </a:lnTo>
                <a:lnTo>
                  <a:pt x="13512" y="11058"/>
                </a:lnTo>
                <a:lnTo>
                  <a:pt x="13512" y="10995"/>
                </a:lnTo>
                <a:lnTo>
                  <a:pt x="13512" y="10932"/>
                </a:lnTo>
                <a:lnTo>
                  <a:pt x="13512" y="10900"/>
                </a:lnTo>
                <a:lnTo>
                  <a:pt x="13624" y="10837"/>
                </a:lnTo>
                <a:lnTo>
                  <a:pt x="13774" y="10710"/>
                </a:lnTo>
                <a:lnTo>
                  <a:pt x="14298" y="10551"/>
                </a:lnTo>
                <a:lnTo>
                  <a:pt x="14934" y="10456"/>
                </a:lnTo>
                <a:lnTo>
                  <a:pt x="15009" y="11597"/>
                </a:lnTo>
                <a:lnTo>
                  <a:pt x="15084" y="12643"/>
                </a:lnTo>
                <a:lnTo>
                  <a:pt x="15608" y="12865"/>
                </a:lnTo>
                <a:lnTo>
                  <a:pt x="15982" y="13213"/>
                </a:lnTo>
                <a:lnTo>
                  <a:pt x="16394" y="13498"/>
                </a:lnTo>
                <a:lnTo>
                  <a:pt x="16843" y="13752"/>
                </a:lnTo>
                <a:lnTo>
                  <a:pt x="17367" y="13879"/>
                </a:lnTo>
                <a:lnTo>
                  <a:pt x="17741" y="14037"/>
                </a:lnTo>
                <a:lnTo>
                  <a:pt x="18265" y="14100"/>
                </a:lnTo>
                <a:lnTo>
                  <a:pt x="18789" y="14164"/>
                </a:lnTo>
                <a:lnTo>
                  <a:pt x="18752" y="14607"/>
                </a:lnTo>
                <a:lnTo>
                  <a:pt x="18677" y="14924"/>
                </a:lnTo>
                <a:lnTo>
                  <a:pt x="18677" y="15209"/>
                </a:lnTo>
                <a:lnTo>
                  <a:pt x="18864" y="15304"/>
                </a:lnTo>
                <a:lnTo>
                  <a:pt x="19051" y="15368"/>
                </a:lnTo>
                <a:lnTo>
                  <a:pt x="19201" y="15463"/>
                </a:lnTo>
                <a:lnTo>
                  <a:pt x="19313" y="15526"/>
                </a:lnTo>
                <a:lnTo>
                  <a:pt x="19463" y="15653"/>
                </a:lnTo>
                <a:lnTo>
                  <a:pt x="19538" y="15811"/>
                </a:lnTo>
                <a:lnTo>
                  <a:pt x="19650" y="15970"/>
                </a:lnTo>
                <a:lnTo>
                  <a:pt x="19800" y="16097"/>
                </a:lnTo>
                <a:lnTo>
                  <a:pt x="19800" y="16255"/>
                </a:lnTo>
                <a:lnTo>
                  <a:pt x="19837" y="16414"/>
                </a:lnTo>
                <a:lnTo>
                  <a:pt x="19837" y="16699"/>
                </a:lnTo>
                <a:lnTo>
                  <a:pt x="20062" y="16699"/>
                </a:lnTo>
                <a:lnTo>
                  <a:pt x="20249" y="16699"/>
                </a:lnTo>
                <a:lnTo>
                  <a:pt x="20361" y="16699"/>
                </a:lnTo>
                <a:lnTo>
                  <a:pt x="20436" y="16699"/>
                </a:lnTo>
                <a:lnTo>
                  <a:pt x="20586" y="16699"/>
                </a:lnTo>
                <a:lnTo>
                  <a:pt x="20773" y="16350"/>
                </a:lnTo>
                <a:lnTo>
                  <a:pt x="20810" y="16128"/>
                </a:lnTo>
                <a:lnTo>
                  <a:pt x="20698" y="15907"/>
                </a:lnTo>
                <a:lnTo>
                  <a:pt x="20436" y="15685"/>
                </a:lnTo>
                <a:lnTo>
                  <a:pt x="20249" y="15431"/>
                </a:lnTo>
                <a:lnTo>
                  <a:pt x="20099" y="15146"/>
                </a:lnTo>
                <a:lnTo>
                  <a:pt x="20099" y="14829"/>
                </a:lnTo>
                <a:lnTo>
                  <a:pt x="20249" y="14386"/>
                </a:lnTo>
                <a:lnTo>
                  <a:pt x="20810" y="14164"/>
                </a:lnTo>
                <a:lnTo>
                  <a:pt x="20810" y="13277"/>
                </a:lnTo>
                <a:lnTo>
                  <a:pt x="21409" y="13055"/>
                </a:lnTo>
                <a:lnTo>
                  <a:pt x="21746" y="12611"/>
                </a:lnTo>
                <a:lnTo>
                  <a:pt x="22083" y="12041"/>
                </a:lnTo>
                <a:lnTo>
                  <a:pt x="22270" y="11565"/>
                </a:lnTo>
                <a:lnTo>
                  <a:pt x="22345" y="11122"/>
                </a:lnTo>
                <a:lnTo>
                  <a:pt x="22195" y="10678"/>
                </a:lnTo>
                <a:lnTo>
                  <a:pt x="22083" y="10266"/>
                </a:lnTo>
                <a:lnTo>
                  <a:pt x="22008" y="9823"/>
                </a:lnTo>
                <a:lnTo>
                  <a:pt x="22008" y="9379"/>
                </a:lnTo>
                <a:lnTo>
                  <a:pt x="22270" y="9379"/>
                </a:lnTo>
                <a:lnTo>
                  <a:pt x="22383" y="9347"/>
                </a:lnTo>
                <a:lnTo>
                  <a:pt x="22532" y="9347"/>
                </a:lnTo>
                <a:lnTo>
                  <a:pt x="22719" y="9379"/>
                </a:lnTo>
                <a:lnTo>
                  <a:pt x="22869" y="9379"/>
                </a:lnTo>
                <a:lnTo>
                  <a:pt x="22981" y="9442"/>
                </a:lnTo>
                <a:lnTo>
                  <a:pt x="23131" y="9506"/>
                </a:lnTo>
                <a:lnTo>
                  <a:pt x="23131" y="9506"/>
                </a:lnTo>
                <a:lnTo>
                  <a:pt x="23243" y="9379"/>
                </a:lnTo>
                <a:lnTo>
                  <a:pt x="23243" y="9379"/>
                </a:lnTo>
                <a:lnTo>
                  <a:pt x="23243" y="9347"/>
                </a:lnTo>
                <a:lnTo>
                  <a:pt x="23243" y="9284"/>
                </a:lnTo>
                <a:lnTo>
                  <a:pt x="23318" y="9284"/>
                </a:lnTo>
                <a:lnTo>
                  <a:pt x="23393" y="9284"/>
                </a:lnTo>
                <a:lnTo>
                  <a:pt x="23580" y="9221"/>
                </a:lnTo>
                <a:lnTo>
                  <a:pt x="23767" y="9823"/>
                </a:lnTo>
                <a:lnTo>
                  <a:pt x="23917" y="10330"/>
                </a:lnTo>
                <a:lnTo>
                  <a:pt x="24179" y="10710"/>
                </a:lnTo>
                <a:lnTo>
                  <a:pt x="24479" y="10995"/>
                </a:lnTo>
                <a:lnTo>
                  <a:pt x="25077" y="11153"/>
                </a:lnTo>
                <a:lnTo>
                  <a:pt x="25864" y="11217"/>
                </a:lnTo>
                <a:lnTo>
                  <a:pt x="25938" y="11122"/>
                </a:lnTo>
                <a:lnTo>
                  <a:pt x="25938" y="11058"/>
                </a:lnTo>
                <a:lnTo>
                  <a:pt x="25938" y="11058"/>
                </a:lnTo>
                <a:lnTo>
                  <a:pt x="25976" y="11058"/>
                </a:lnTo>
                <a:lnTo>
                  <a:pt x="25976" y="10995"/>
                </a:lnTo>
                <a:lnTo>
                  <a:pt x="26051" y="10995"/>
                </a:lnTo>
                <a:lnTo>
                  <a:pt x="26200" y="10932"/>
                </a:lnTo>
                <a:lnTo>
                  <a:pt x="26200" y="10615"/>
                </a:lnTo>
                <a:lnTo>
                  <a:pt x="26724" y="10488"/>
                </a:lnTo>
                <a:lnTo>
                  <a:pt x="27174" y="10330"/>
                </a:lnTo>
                <a:lnTo>
                  <a:pt x="27623" y="10171"/>
                </a:lnTo>
                <a:lnTo>
                  <a:pt x="28334" y="10108"/>
                </a:lnTo>
                <a:lnTo>
                  <a:pt x="28783" y="10837"/>
                </a:lnTo>
                <a:lnTo>
                  <a:pt x="29307" y="11565"/>
                </a:lnTo>
                <a:lnTo>
                  <a:pt x="29457" y="11565"/>
                </a:lnTo>
                <a:lnTo>
                  <a:pt x="29532" y="11502"/>
                </a:lnTo>
                <a:lnTo>
                  <a:pt x="29532" y="11502"/>
                </a:lnTo>
                <a:lnTo>
                  <a:pt x="29532" y="11502"/>
                </a:lnTo>
                <a:lnTo>
                  <a:pt x="29569" y="11439"/>
                </a:lnTo>
                <a:lnTo>
                  <a:pt x="29719" y="11375"/>
                </a:lnTo>
                <a:lnTo>
                  <a:pt x="29794" y="11375"/>
                </a:lnTo>
                <a:lnTo>
                  <a:pt x="29794" y="11375"/>
                </a:lnTo>
                <a:lnTo>
                  <a:pt x="29831" y="11375"/>
                </a:lnTo>
                <a:lnTo>
                  <a:pt x="29831" y="11344"/>
                </a:lnTo>
                <a:lnTo>
                  <a:pt x="29831" y="11280"/>
                </a:lnTo>
                <a:lnTo>
                  <a:pt x="29906" y="11217"/>
                </a:lnTo>
                <a:lnTo>
                  <a:pt x="29831" y="11122"/>
                </a:lnTo>
                <a:lnTo>
                  <a:pt x="29719" y="10932"/>
                </a:lnTo>
                <a:lnTo>
                  <a:pt x="29569" y="10837"/>
                </a:lnTo>
                <a:lnTo>
                  <a:pt x="29457" y="10678"/>
                </a:lnTo>
                <a:lnTo>
                  <a:pt x="29307" y="10456"/>
                </a:lnTo>
                <a:lnTo>
                  <a:pt x="29307" y="10330"/>
                </a:lnTo>
                <a:lnTo>
                  <a:pt x="29307" y="10171"/>
                </a:lnTo>
                <a:lnTo>
                  <a:pt x="29382" y="10044"/>
                </a:lnTo>
                <a:lnTo>
                  <a:pt x="29457" y="9949"/>
                </a:lnTo>
                <a:lnTo>
                  <a:pt x="29569" y="9791"/>
                </a:lnTo>
                <a:lnTo>
                  <a:pt x="29569" y="9601"/>
                </a:lnTo>
                <a:lnTo>
                  <a:pt x="28746" y="9506"/>
                </a:lnTo>
                <a:lnTo>
                  <a:pt x="28671" y="8682"/>
                </a:lnTo>
                <a:lnTo>
                  <a:pt x="28746" y="8016"/>
                </a:lnTo>
                <a:lnTo>
                  <a:pt x="29045" y="7446"/>
                </a:lnTo>
                <a:lnTo>
                  <a:pt x="29382" y="7224"/>
                </a:lnTo>
                <a:lnTo>
                  <a:pt x="29831" y="7129"/>
                </a:lnTo>
                <a:lnTo>
                  <a:pt x="30318" y="7066"/>
                </a:lnTo>
                <a:lnTo>
                  <a:pt x="30318" y="7288"/>
                </a:lnTo>
                <a:lnTo>
                  <a:pt x="30355" y="7351"/>
                </a:lnTo>
                <a:lnTo>
                  <a:pt x="30430" y="7414"/>
                </a:lnTo>
                <a:lnTo>
                  <a:pt x="30430" y="7446"/>
                </a:lnTo>
                <a:lnTo>
                  <a:pt x="30430" y="7573"/>
                </a:lnTo>
                <a:lnTo>
                  <a:pt x="30505" y="7668"/>
                </a:lnTo>
                <a:lnTo>
                  <a:pt x="31029" y="7731"/>
                </a:lnTo>
                <a:lnTo>
                  <a:pt x="31553" y="7858"/>
                </a:lnTo>
                <a:lnTo>
                  <a:pt x="32189" y="7890"/>
                </a:lnTo>
                <a:lnTo>
                  <a:pt x="32264" y="7795"/>
                </a:lnTo>
                <a:lnTo>
                  <a:pt x="32264" y="7668"/>
                </a:lnTo>
                <a:lnTo>
                  <a:pt x="32339" y="7509"/>
                </a:lnTo>
                <a:lnTo>
                  <a:pt x="32339" y="7288"/>
                </a:lnTo>
                <a:lnTo>
                  <a:pt x="32264" y="7224"/>
                </a:lnTo>
                <a:lnTo>
                  <a:pt x="32264" y="7193"/>
                </a:lnTo>
                <a:lnTo>
                  <a:pt x="32264" y="7129"/>
                </a:lnTo>
                <a:lnTo>
                  <a:pt x="32189" y="7066"/>
                </a:lnTo>
                <a:lnTo>
                  <a:pt x="32189" y="6971"/>
                </a:lnTo>
                <a:lnTo>
                  <a:pt x="31478" y="6781"/>
                </a:lnTo>
                <a:lnTo>
                  <a:pt x="31478" y="6559"/>
                </a:lnTo>
                <a:lnTo>
                  <a:pt x="31403" y="6242"/>
                </a:lnTo>
                <a:lnTo>
                  <a:pt x="31478" y="5862"/>
                </a:lnTo>
                <a:lnTo>
                  <a:pt x="31553" y="5355"/>
                </a:lnTo>
                <a:lnTo>
                  <a:pt x="31665" y="4816"/>
                </a:lnTo>
                <a:lnTo>
                  <a:pt x="31740" y="4372"/>
                </a:lnTo>
                <a:lnTo>
                  <a:pt x="32451" y="4309"/>
                </a:lnTo>
                <a:lnTo>
                  <a:pt x="32900" y="4182"/>
                </a:lnTo>
                <a:lnTo>
                  <a:pt x="33312" y="4151"/>
                </a:lnTo>
                <a:lnTo>
                  <a:pt x="33836" y="4151"/>
                </a:lnTo>
                <a:lnTo>
                  <a:pt x="34472" y="4246"/>
                </a:lnTo>
                <a:lnTo>
                  <a:pt x="34622" y="4626"/>
                </a:lnTo>
                <a:lnTo>
                  <a:pt x="34884" y="4816"/>
                </a:lnTo>
                <a:lnTo>
                  <a:pt x="35258" y="4816"/>
                </a:lnTo>
                <a:lnTo>
                  <a:pt x="35857" y="4816"/>
                </a:lnTo>
                <a:lnTo>
                  <a:pt x="36494" y="4753"/>
                </a:lnTo>
                <a:lnTo>
                  <a:pt x="36718" y="4309"/>
                </a:lnTo>
                <a:lnTo>
                  <a:pt x="36830" y="3865"/>
                </a:lnTo>
                <a:lnTo>
                  <a:pt x="37018" y="3358"/>
                </a:lnTo>
                <a:lnTo>
                  <a:pt x="37242" y="2915"/>
                </a:lnTo>
                <a:lnTo>
                  <a:pt x="37504" y="2534"/>
                </a:lnTo>
                <a:lnTo>
                  <a:pt x="37953" y="2313"/>
                </a:lnTo>
                <a:lnTo>
                  <a:pt x="38402" y="2091"/>
                </a:lnTo>
                <a:lnTo>
                  <a:pt x="38777" y="2027"/>
                </a:lnTo>
                <a:lnTo>
                  <a:pt x="39189" y="2091"/>
                </a:lnTo>
                <a:lnTo>
                  <a:pt x="39525" y="2154"/>
                </a:lnTo>
                <a:lnTo>
                  <a:pt x="39825" y="2091"/>
                </a:lnTo>
                <a:lnTo>
                  <a:pt x="40087" y="1584"/>
                </a:lnTo>
                <a:lnTo>
                  <a:pt x="40499" y="1552"/>
                </a:lnTo>
                <a:lnTo>
                  <a:pt x="40948" y="1584"/>
                </a:lnTo>
                <a:lnTo>
                  <a:pt x="41397" y="1584"/>
                </a:lnTo>
                <a:lnTo>
                  <a:pt x="41734" y="1584"/>
                </a:lnTo>
                <a:lnTo>
                  <a:pt x="42145" y="1647"/>
                </a:lnTo>
                <a:lnTo>
                  <a:pt x="42445" y="1711"/>
                </a:lnTo>
                <a:lnTo>
                  <a:pt x="42707" y="1711"/>
                </a:lnTo>
                <a:lnTo>
                  <a:pt x="42782" y="1647"/>
                </a:lnTo>
                <a:lnTo>
                  <a:pt x="42894" y="1552"/>
                </a:lnTo>
                <a:lnTo>
                  <a:pt x="43044" y="1425"/>
                </a:lnTo>
                <a:lnTo>
                  <a:pt x="43156" y="1267"/>
                </a:lnTo>
                <a:lnTo>
                  <a:pt x="43306" y="1140"/>
                </a:lnTo>
                <a:lnTo>
                  <a:pt x="43418" y="1109"/>
                </a:lnTo>
                <a:lnTo>
                  <a:pt x="43905" y="887"/>
                </a:lnTo>
                <a:lnTo>
                  <a:pt x="44541" y="602"/>
                </a:lnTo>
                <a:lnTo>
                  <a:pt x="45215" y="316"/>
                </a:lnTo>
                <a:lnTo>
                  <a:pt x="45851" y="95"/>
                </a:lnTo>
                <a:lnTo>
                  <a:pt x="46450" y="0"/>
                </a:lnTo>
                <a:close/>
              </a:path>
            </a:pathLst>
          </a:custGeom>
          <a:solidFill>
            <a:schemeClr val="lt1">
              <a:alpha val="40000"/>
            </a:scheme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" name="Google Shape;605;p46"/>
          <p:cNvSpPr txBox="1"/>
          <p:nvPr/>
        </p:nvSpPr>
        <p:spPr>
          <a:xfrm>
            <a:off x="395536" y="2643758"/>
            <a:ext cx="2571456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" name="Google Shape;606;p46"/>
          <p:cNvSpPr txBox="1"/>
          <p:nvPr/>
        </p:nvSpPr>
        <p:spPr>
          <a:xfrm>
            <a:off x="7832939" y="3760003"/>
            <a:ext cx="772153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7" name="Google Shape;607;p46"/>
          <p:cNvSpPr txBox="1"/>
          <p:nvPr/>
        </p:nvSpPr>
        <p:spPr>
          <a:xfrm>
            <a:off x="7832939" y="2837524"/>
            <a:ext cx="772153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8" name="Google Shape;608;p46"/>
          <p:cNvSpPr txBox="1"/>
          <p:nvPr/>
        </p:nvSpPr>
        <p:spPr>
          <a:xfrm>
            <a:off x="7832939" y="1908735"/>
            <a:ext cx="772153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9" name="Google Shape;609;p46"/>
          <p:cNvSpPr txBox="1"/>
          <p:nvPr/>
        </p:nvSpPr>
        <p:spPr>
          <a:xfrm>
            <a:off x="7832939" y="958001"/>
            <a:ext cx="772153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0" name="Google Shape;610;p46"/>
          <p:cNvSpPr txBox="1"/>
          <p:nvPr/>
        </p:nvSpPr>
        <p:spPr>
          <a:xfrm>
            <a:off x="6034719" y="927224"/>
            <a:ext cx="187822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/>
          </a:p>
        </p:txBody>
      </p:sp>
      <p:sp>
        <p:nvSpPr>
          <p:cNvPr id="611" name="Google Shape;611;p46"/>
          <p:cNvSpPr txBox="1"/>
          <p:nvPr/>
        </p:nvSpPr>
        <p:spPr>
          <a:xfrm>
            <a:off x="6034719" y="1877958"/>
            <a:ext cx="187822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/>
          </a:p>
        </p:txBody>
      </p:sp>
      <p:sp>
        <p:nvSpPr>
          <p:cNvPr id="612" name="Google Shape;612;p46"/>
          <p:cNvSpPr txBox="1"/>
          <p:nvPr/>
        </p:nvSpPr>
        <p:spPr>
          <a:xfrm>
            <a:off x="6034719" y="2806747"/>
            <a:ext cx="187822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/>
          </a:p>
        </p:txBody>
      </p:sp>
      <p:sp>
        <p:nvSpPr>
          <p:cNvPr id="613" name="Google Shape;613;p46"/>
          <p:cNvSpPr txBox="1"/>
          <p:nvPr/>
        </p:nvSpPr>
        <p:spPr>
          <a:xfrm>
            <a:off x="6034719" y="3729226"/>
            <a:ext cx="187822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/>
          </a:p>
        </p:txBody>
      </p:sp>
      <p:grpSp>
        <p:nvGrpSpPr>
          <p:cNvPr id="614" name="Google Shape;614;p46"/>
          <p:cNvGrpSpPr/>
          <p:nvPr/>
        </p:nvGrpSpPr>
        <p:grpSpPr>
          <a:xfrm>
            <a:off x="6075630" y="1426720"/>
            <a:ext cx="2529462" cy="3080790"/>
            <a:chOff x="1619944" y="3583352"/>
            <a:chExt cx="2448000" cy="898494"/>
          </a:xfrm>
        </p:grpSpPr>
        <p:sp>
          <p:nvSpPr>
            <p:cNvPr id="615" name="Google Shape;615;p46"/>
            <p:cNvSpPr/>
            <p:nvPr/>
          </p:nvSpPr>
          <p:spPr>
            <a:xfrm>
              <a:off x="1619944" y="3583352"/>
              <a:ext cx="2448000" cy="108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6" name="Google Shape;616;p46"/>
            <p:cNvSpPr/>
            <p:nvPr/>
          </p:nvSpPr>
          <p:spPr>
            <a:xfrm>
              <a:off x="1619944" y="3846850"/>
              <a:ext cx="2448000" cy="108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7" name="Google Shape;617;p46"/>
            <p:cNvSpPr/>
            <p:nvPr/>
          </p:nvSpPr>
          <p:spPr>
            <a:xfrm>
              <a:off x="1619944" y="4110348"/>
              <a:ext cx="2448000" cy="108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8" name="Google Shape;618;p46"/>
            <p:cNvSpPr/>
            <p:nvPr/>
          </p:nvSpPr>
          <p:spPr>
            <a:xfrm>
              <a:off x="1619944" y="4373846"/>
              <a:ext cx="2448000" cy="108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9" name="Google Shape;619;p46"/>
            <p:cNvSpPr/>
            <p:nvPr/>
          </p:nvSpPr>
          <p:spPr>
            <a:xfrm>
              <a:off x="1619945" y="3583352"/>
              <a:ext cx="1223999" cy="10800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0" name="Google Shape;620;p46"/>
            <p:cNvSpPr/>
            <p:nvPr/>
          </p:nvSpPr>
          <p:spPr>
            <a:xfrm>
              <a:off x="1619944" y="3846850"/>
              <a:ext cx="1471731" cy="10800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1" name="Google Shape;621;p46"/>
            <p:cNvSpPr/>
            <p:nvPr/>
          </p:nvSpPr>
          <p:spPr>
            <a:xfrm>
              <a:off x="1619944" y="4110348"/>
              <a:ext cx="1959554" cy="10800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2" name="Google Shape;622;p46"/>
            <p:cNvSpPr/>
            <p:nvPr/>
          </p:nvSpPr>
          <p:spPr>
            <a:xfrm>
              <a:off x="1619944" y="4373846"/>
              <a:ext cx="979777" cy="10800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6" name="Shape 6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27" name="Google Shape;627;p47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8684" l="0" r="0" t="8684"/>
          <a:stretch/>
        </p:blipFill>
        <p:spPr>
          <a:xfrm>
            <a:off x="0" y="3429900"/>
            <a:ext cx="4572000" cy="1713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28" name="Google Shape;628;p47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8684" l="0" r="0" t="8684"/>
          <a:stretch/>
        </p:blipFill>
        <p:spPr>
          <a:xfrm>
            <a:off x="4572000" y="1721906"/>
            <a:ext cx="4572000" cy="1713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29" name="Google Shape;629;p47"/>
          <p:cNvPicPr preferRelativeResize="0"/>
          <p:nvPr>
            <p:ph idx="2" type="pic"/>
          </p:nvPr>
        </p:nvPicPr>
        <p:blipFill rotWithShape="1">
          <a:blip r:embed="rId5">
            <a:alphaModFix/>
          </a:blip>
          <a:srcRect b="8684" l="0" r="0" t="8684"/>
          <a:stretch/>
        </p:blipFill>
        <p:spPr>
          <a:xfrm>
            <a:off x="0" y="0"/>
            <a:ext cx="4572000" cy="1713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30" name="Google Shape;630;p47"/>
          <p:cNvSpPr txBox="1"/>
          <p:nvPr/>
        </p:nvSpPr>
        <p:spPr>
          <a:xfrm>
            <a:off x="5071743" y="685674"/>
            <a:ext cx="367240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1" name="Google Shape;631;p47"/>
          <p:cNvSpPr txBox="1"/>
          <p:nvPr/>
        </p:nvSpPr>
        <p:spPr>
          <a:xfrm>
            <a:off x="5071743" y="365380"/>
            <a:ext cx="367240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2" name="Google Shape;632;p47"/>
          <p:cNvSpPr txBox="1"/>
          <p:nvPr/>
        </p:nvSpPr>
        <p:spPr>
          <a:xfrm>
            <a:off x="395536" y="2387988"/>
            <a:ext cx="367240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3" name="Google Shape;633;p47"/>
          <p:cNvSpPr txBox="1"/>
          <p:nvPr/>
        </p:nvSpPr>
        <p:spPr>
          <a:xfrm>
            <a:off x="395536" y="2067694"/>
            <a:ext cx="367240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4" name="Google Shape;634;p47"/>
          <p:cNvSpPr txBox="1"/>
          <p:nvPr/>
        </p:nvSpPr>
        <p:spPr>
          <a:xfrm>
            <a:off x="5071743" y="4157667"/>
            <a:ext cx="367240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" name="Google Shape;635;p47"/>
          <p:cNvSpPr txBox="1"/>
          <p:nvPr/>
        </p:nvSpPr>
        <p:spPr>
          <a:xfrm>
            <a:off x="5071743" y="3837373"/>
            <a:ext cx="367240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39" name="Shape 6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40" name="Google Shape;640;p48"/>
          <p:cNvGraphicFramePr/>
          <p:nvPr/>
        </p:nvGraphicFramePr>
        <p:xfrm>
          <a:off x="707951" y="129804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{0F593A96-FF90-4CC2-8410-87000A757A19}</a:tableStyleId>
              </a:tblPr>
              <a:tblGrid>
                <a:gridCol w="764800"/>
                <a:gridCol w="1575225"/>
              </a:tblGrid>
              <a:tr h="402650"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 hMerge="1"/>
              </a:tr>
              <a:tr h="756225"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$52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 hMerge="1"/>
              </a:tr>
              <a:tr h="40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40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40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492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492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492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</a:tbl>
          </a:graphicData>
        </a:graphic>
      </p:graphicFrame>
      <p:sp>
        <p:nvSpPr>
          <p:cNvPr id="641" name="Google Shape;641;p48"/>
          <p:cNvSpPr/>
          <p:nvPr/>
        </p:nvSpPr>
        <p:spPr>
          <a:xfrm>
            <a:off x="932043" y="2534650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2" name="Google Shape;642;p48"/>
          <p:cNvSpPr/>
          <p:nvPr/>
        </p:nvSpPr>
        <p:spPr>
          <a:xfrm>
            <a:off x="932043" y="2923298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3" name="Google Shape;643;p48"/>
          <p:cNvSpPr/>
          <p:nvPr/>
        </p:nvSpPr>
        <p:spPr>
          <a:xfrm>
            <a:off x="932043" y="3311946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4" name="Google Shape;644;p48"/>
          <p:cNvSpPr/>
          <p:nvPr/>
        </p:nvSpPr>
        <p:spPr>
          <a:xfrm>
            <a:off x="932043" y="3700594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" name="Google Shape;645;p48"/>
          <p:cNvSpPr/>
          <p:nvPr/>
        </p:nvSpPr>
        <p:spPr>
          <a:xfrm>
            <a:off x="932043" y="4089242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" name="Google Shape;646;p48"/>
          <p:cNvSpPr/>
          <p:nvPr/>
        </p:nvSpPr>
        <p:spPr>
          <a:xfrm>
            <a:off x="932043" y="4477890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47" name="Google Shape;647;p48"/>
          <p:cNvGraphicFramePr/>
          <p:nvPr/>
        </p:nvGraphicFramePr>
        <p:xfrm>
          <a:off x="3408015" y="1271486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{0F593A96-FF90-4CC2-8410-87000A757A19}</a:tableStyleId>
              </a:tblPr>
              <a:tblGrid>
                <a:gridCol w="764800"/>
                <a:gridCol w="1575225"/>
              </a:tblGrid>
              <a:tr h="402650"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 hMerge="1"/>
              </a:tr>
              <a:tr h="756225"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$70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 hMerge="1"/>
              </a:tr>
              <a:tr h="40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40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40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492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492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492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</a:tbl>
          </a:graphicData>
        </a:graphic>
      </p:graphicFrame>
      <p:sp>
        <p:nvSpPr>
          <p:cNvPr id="648" name="Google Shape;648;p48"/>
          <p:cNvSpPr/>
          <p:nvPr/>
        </p:nvSpPr>
        <p:spPr>
          <a:xfrm>
            <a:off x="3632107" y="2508095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9" name="Google Shape;649;p48"/>
          <p:cNvSpPr/>
          <p:nvPr/>
        </p:nvSpPr>
        <p:spPr>
          <a:xfrm>
            <a:off x="3632107" y="2896743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0" name="Google Shape;650;p48"/>
          <p:cNvSpPr/>
          <p:nvPr/>
        </p:nvSpPr>
        <p:spPr>
          <a:xfrm>
            <a:off x="3632107" y="3285391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1" name="Google Shape;651;p48"/>
          <p:cNvSpPr/>
          <p:nvPr/>
        </p:nvSpPr>
        <p:spPr>
          <a:xfrm>
            <a:off x="3632107" y="3674039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2" name="Google Shape;652;p48"/>
          <p:cNvSpPr/>
          <p:nvPr/>
        </p:nvSpPr>
        <p:spPr>
          <a:xfrm>
            <a:off x="3632107" y="4062687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3" name="Google Shape;653;p48"/>
          <p:cNvSpPr/>
          <p:nvPr/>
        </p:nvSpPr>
        <p:spPr>
          <a:xfrm>
            <a:off x="3632107" y="4451335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54" name="Google Shape;654;p48"/>
          <p:cNvGraphicFramePr/>
          <p:nvPr/>
        </p:nvGraphicFramePr>
        <p:xfrm>
          <a:off x="6108079" y="124493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{0F593A96-FF90-4CC2-8410-87000A757A19}</a:tableStyleId>
              </a:tblPr>
              <a:tblGrid>
                <a:gridCol w="764800"/>
                <a:gridCol w="1575225"/>
              </a:tblGrid>
              <a:tr h="402650"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 hMerge="1"/>
              </a:tr>
              <a:tr h="756225"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$65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27696"/>
                    </a:solidFill>
                  </a:tcPr>
                </a:tc>
                <a:tc hMerge="1"/>
              </a:tr>
              <a:tr h="40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40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40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492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492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  <a:tr h="3492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2769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BACC6"/>
                    </a:solidFill>
                  </a:tcPr>
                </a:tc>
              </a:tr>
            </a:tbl>
          </a:graphicData>
        </a:graphic>
      </p:graphicFrame>
      <p:sp>
        <p:nvSpPr>
          <p:cNvPr id="655" name="Google Shape;655;p48"/>
          <p:cNvSpPr/>
          <p:nvPr/>
        </p:nvSpPr>
        <p:spPr>
          <a:xfrm>
            <a:off x="6332171" y="2481540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" name="Google Shape;656;p48"/>
          <p:cNvSpPr/>
          <p:nvPr/>
        </p:nvSpPr>
        <p:spPr>
          <a:xfrm>
            <a:off x="6332171" y="2870188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7" name="Google Shape;657;p48"/>
          <p:cNvSpPr/>
          <p:nvPr/>
        </p:nvSpPr>
        <p:spPr>
          <a:xfrm>
            <a:off x="6332171" y="3258836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8" name="Google Shape;658;p48"/>
          <p:cNvSpPr/>
          <p:nvPr/>
        </p:nvSpPr>
        <p:spPr>
          <a:xfrm>
            <a:off x="6332171" y="3647484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9" name="Google Shape;659;p48"/>
          <p:cNvSpPr/>
          <p:nvPr/>
        </p:nvSpPr>
        <p:spPr>
          <a:xfrm>
            <a:off x="6332171" y="4036132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0" name="Google Shape;660;p48"/>
          <p:cNvSpPr/>
          <p:nvPr/>
        </p:nvSpPr>
        <p:spPr>
          <a:xfrm>
            <a:off x="6332171" y="4424780"/>
            <a:ext cx="224674" cy="216000"/>
          </a:xfrm>
          <a:custGeom>
            <a:rect b="b" l="l" r="r" t="t"/>
            <a:pathLst>
              <a:path extrusionOk="0" h="120000" w="120000">
                <a:moveTo>
                  <a:pt x="92151" y="0"/>
                </a:moveTo>
                <a:lnTo>
                  <a:pt x="119578" y="0"/>
                </a:lnTo>
                <a:cubicBezTo>
                  <a:pt x="97159" y="33128"/>
                  <a:pt x="75520" y="80568"/>
                  <a:pt x="58718" y="119904"/>
                </a:cubicBezTo>
                <a:lnTo>
                  <a:pt x="120000" y="119904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19904"/>
                </a:lnTo>
                <a:lnTo>
                  <a:pt x="56198" y="119904"/>
                </a:lnTo>
                <a:cubicBezTo>
                  <a:pt x="42823" y="97392"/>
                  <a:pt x="29060" y="59750"/>
                  <a:pt x="395" y="57137"/>
                </a:cubicBezTo>
                <a:lnTo>
                  <a:pt x="8779" y="31251"/>
                </a:lnTo>
                <a:cubicBezTo>
                  <a:pt x="35965" y="40515"/>
                  <a:pt x="43420" y="50672"/>
                  <a:pt x="56995" y="70482"/>
                </a:cubicBezTo>
                <a:cubicBezTo>
                  <a:pt x="69488" y="41568"/>
                  <a:pt x="76514" y="26131"/>
                  <a:pt x="92151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1" name="Google Shape;661;p48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  <p:sp>
        <p:nvSpPr>
          <p:cNvPr id="662" name="Google Shape;662;p48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67" name="Google Shape;667;p49"/>
          <p:cNvGrpSpPr/>
          <p:nvPr/>
        </p:nvGrpSpPr>
        <p:grpSpPr>
          <a:xfrm>
            <a:off x="835121" y="1463055"/>
            <a:ext cx="7473758" cy="1451433"/>
            <a:chOff x="683515" y="1568205"/>
            <a:chExt cx="7786497" cy="1512168"/>
          </a:xfrm>
        </p:grpSpPr>
        <p:grpSp>
          <p:nvGrpSpPr>
            <p:cNvPr id="668" name="Google Shape;668;p49"/>
            <p:cNvGrpSpPr/>
            <p:nvPr/>
          </p:nvGrpSpPr>
          <p:grpSpPr>
            <a:xfrm>
              <a:off x="683515" y="1736078"/>
              <a:ext cx="2578796" cy="1176422"/>
              <a:chOff x="683515" y="1736078"/>
              <a:chExt cx="2578796" cy="1176422"/>
            </a:xfrm>
          </p:grpSpPr>
          <p:grpSp>
            <p:nvGrpSpPr>
              <p:cNvPr id="669" name="Google Shape;669;p49"/>
              <p:cNvGrpSpPr/>
              <p:nvPr/>
            </p:nvGrpSpPr>
            <p:grpSpPr>
              <a:xfrm>
                <a:off x="996254" y="1857649"/>
                <a:ext cx="1953318" cy="933281"/>
                <a:chOff x="1039057" y="1888246"/>
                <a:chExt cx="1953318" cy="933281"/>
              </a:xfrm>
            </p:grpSpPr>
            <p:sp>
              <p:nvSpPr>
                <p:cNvPr id="670" name="Google Shape;670;p49"/>
                <p:cNvSpPr/>
                <p:nvPr/>
              </p:nvSpPr>
              <p:spPr>
                <a:xfrm>
                  <a:off x="1464022" y="1966019"/>
                  <a:ext cx="148567" cy="777734"/>
                </a:xfrm>
                <a:prstGeom prst="roundRect">
                  <a:avLst>
                    <a:gd fmla="val 44877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1" name="Google Shape;671;p49"/>
                <p:cNvSpPr/>
                <p:nvPr/>
              </p:nvSpPr>
              <p:spPr>
                <a:xfrm>
                  <a:off x="1942517" y="1888246"/>
                  <a:ext cx="148567" cy="933281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2" name="Google Shape;672;p49"/>
                <p:cNvSpPr/>
                <p:nvPr/>
              </p:nvSpPr>
              <p:spPr>
                <a:xfrm>
                  <a:off x="2421011" y="1966019"/>
                  <a:ext cx="148567" cy="777734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3" name="Google Shape;673;p49"/>
                <p:cNvSpPr/>
                <p:nvPr/>
              </p:nvSpPr>
              <p:spPr>
                <a:xfrm>
                  <a:off x="2843808" y="2185242"/>
                  <a:ext cx="148567" cy="339289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4" name="Google Shape;674;p49"/>
                <p:cNvSpPr/>
                <p:nvPr/>
              </p:nvSpPr>
              <p:spPr>
                <a:xfrm>
                  <a:off x="1039057" y="2153805"/>
                  <a:ext cx="148567" cy="402163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675" name="Google Shape;675;p49"/>
              <p:cNvSpPr/>
              <p:nvPr/>
            </p:nvSpPr>
            <p:spPr>
              <a:xfrm>
                <a:off x="683515" y="1736078"/>
                <a:ext cx="2578796" cy="1176422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rgbClr val="D8D8D8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676" name="Google Shape;676;p49"/>
            <p:cNvGrpSpPr/>
            <p:nvPr/>
          </p:nvGrpSpPr>
          <p:grpSpPr>
            <a:xfrm>
              <a:off x="3313479" y="1568205"/>
              <a:ext cx="2578796" cy="1512168"/>
              <a:chOff x="3313479" y="1568205"/>
              <a:chExt cx="2578796" cy="1512168"/>
            </a:xfrm>
          </p:grpSpPr>
          <p:grpSp>
            <p:nvGrpSpPr>
              <p:cNvPr id="677" name="Google Shape;677;p49"/>
              <p:cNvGrpSpPr/>
              <p:nvPr/>
            </p:nvGrpSpPr>
            <p:grpSpPr>
              <a:xfrm>
                <a:off x="3571605" y="1725582"/>
                <a:ext cx="2062545" cy="1197414"/>
                <a:chOff x="3559987" y="1758186"/>
                <a:chExt cx="2062545" cy="1197414"/>
              </a:xfrm>
            </p:grpSpPr>
            <p:sp>
              <p:nvSpPr>
                <p:cNvPr id="678" name="Google Shape;678;p49"/>
                <p:cNvSpPr/>
                <p:nvPr/>
              </p:nvSpPr>
              <p:spPr>
                <a:xfrm>
                  <a:off x="4038481" y="1851734"/>
                  <a:ext cx="148567" cy="1010318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9" name="Google Shape;679;p49"/>
                <p:cNvSpPr/>
                <p:nvPr/>
              </p:nvSpPr>
              <p:spPr>
                <a:xfrm>
                  <a:off x="4516976" y="1758186"/>
                  <a:ext cx="148567" cy="1197414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0" name="Google Shape;680;p49"/>
                <p:cNvSpPr/>
                <p:nvPr/>
              </p:nvSpPr>
              <p:spPr>
                <a:xfrm>
                  <a:off x="4995470" y="1814315"/>
                  <a:ext cx="148567" cy="1085157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1" name="Google Shape;681;p49"/>
                <p:cNvSpPr/>
                <p:nvPr/>
              </p:nvSpPr>
              <p:spPr>
                <a:xfrm>
                  <a:off x="5473965" y="2132934"/>
                  <a:ext cx="148567" cy="447918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2" name="Google Shape;682;p49"/>
                <p:cNvSpPr/>
                <p:nvPr/>
              </p:nvSpPr>
              <p:spPr>
                <a:xfrm>
                  <a:off x="3559987" y="2132934"/>
                  <a:ext cx="148567" cy="447918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683" name="Google Shape;683;p49"/>
              <p:cNvSpPr/>
              <p:nvPr/>
            </p:nvSpPr>
            <p:spPr>
              <a:xfrm>
                <a:off x="3313479" y="1568205"/>
                <a:ext cx="2578796" cy="1512168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rgbClr val="D8D8D8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684" name="Google Shape;684;p49"/>
            <p:cNvGrpSpPr/>
            <p:nvPr/>
          </p:nvGrpSpPr>
          <p:grpSpPr>
            <a:xfrm>
              <a:off x="5891216" y="1736078"/>
              <a:ext cx="2578796" cy="1176422"/>
              <a:chOff x="5891216" y="1736078"/>
              <a:chExt cx="2578796" cy="1176422"/>
            </a:xfrm>
          </p:grpSpPr>
          <p:sp>
            <p:nvSpPr>
              <p:cNvPr id="685" name="Google Shape;685;p49"/>
              <p:cNvSpPr/>
              <p:nvPr/>
            </p:nvSpPr>
            <p:spPr>
              <a:xfrm>
                <a:off x="5891216" y="1736078"/>
                <a:ext cx="2578796" cy="1176422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rgbClr val="D8D8D8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686" name="Google Shape;686;p49"/>
              <p:cNvGrpSpPr/>
              <p:nvPr/>
            </p:nvGrpSpPr>
            <p:grpSpPr>
              <a:xfrm>
                <a:off x="6203955" y="1857649"/>
                <a:ext cx="1953318" cy="933281"/>
                <a:chOff x="1039057" y="1888246"/>
                <a:chExt cx="1953318" cy="933281"/>
              </a:xfrm>
            </p:grpSpPr>
            <p:sp>
              <p:nvSpPr>
                <p:cNvPr id="687" name="Google Shape;687;p49"/>
                <p:cNvSpPr/>
                <p:nvPr/>
              </p:nvSpPr>
              <p:spPr>
                <a:xfrm>
                  <a:off x="1464022" y="1966019"/>
                  <a:ext cx="148567" cy="777734"/>
                </a:xfrm>
                <a:prstGeom prst="roundRect">
                  <a:avLst>
                    <a:gd fmla="val 44877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8" name="Google Shape;688;p49"/>
                <p:cNvSpPr/>
                <p:nvPr/>
              </p:nvSpPr>
              <p:spPr>
                <a:xfrm>
                  <a:off x="1942517" y="1888246"/>
                  <a:ext cx="148567" cy="933281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9" name="Google Shape;689;p49"/>
                <p:cNvSpPr/>
                <p:nvPr/>
              </p:nvSpPr>
              <p:spPr>
                <a:xfrm>
                  <a:off x="2421011" y="1966019"/>
                  <a:ext cx="148567" cy="777734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90" name="Google Shape;690;p49"/>
                <p:cNvSpPr/>
                <p:nvPr/>
              </p:nvSpPr>
              <p:spPr>
                <a:xfrm>
                  <a:off x="2843808" y="2185242"/>
                  <a:ext cx="148567" cy="339289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91" name="Google Shape;691;p49"/>
                <p:cNvSpPr/>
                <p:nvPr/>
              </p:nvSpPr>
              <p:spPr>
                <a:xfrm>
                  <a:off x="1039057" y="2153805"/>
                  <a:ext cx="148567" cy="402163"/>
                </a:xfrm>
                <a:prstGeom prst="roundRect">
                  <a:avLst>
                    <a:gd fmla="val 50000" name="adj"/>
                  </a:avLst>
                </a:prstGeom>
                <a:solidFill>
                  <a:srgbClr val="02769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</p:grpSp>
      <p:grpSp>
        <p:nvGrpSpPr>
          <p:cNvPr id="692" name="Google Shape;692;p49"/>
          <p:cNvGrpSpPr/>
          <p:nvPr/>
        </p:nvGrpSpPr>
        <p:grpSpPr>
          <a:xfrm>
            <a:off x="692616" y="3615283"/>
            <a:ext cx="2592288" cy="1111275"/>
            <a:chOff x="6228184" y="1749861"/>
            <a:chExt cx="2592288" cy="1111275"/>
          </a:xfrm>
        </p:grpSpPr>
        <p:sp>
          <p:nvSpPr>
            <p:cNvPr id="693" name="Google Shape;693;p49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4" name="Google Shape;694;p49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5" name="Google Shape;695;p49"/>
          <p:cNvGrpSpPr/>
          <p:nvPr/>
        </p:nvGrpSpPr>
        <p:grpSpPr>
          <a:xfrm>
            <a:off x="3270353" y="3615283"/>
            <a:ext cx="2592288" cy="1111275"/>
            <a:chOff x="6228184" y="1749861"/>
            <a:chExt cx="2592288" cy="1111275"/>
          </a:xfrm>
        </p:grpSpPr>
        <p:sp>
          <p:nvSpPr>
            <p:cNvPr id="696" name="Google Shape;696;p49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7" name="Google Shape;697;p49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8" name="Google Shape;698;p49"/>
          <p:cNvGrpSpPr/>
          <p:nvPr/>
        </p:nvGrpSpPr>
        <p:grpSpPr>
          <a:xfrm>
            <a:off x="5848090" y="3615283"/>
            <a:ext cx="2592288" cy="1111275"/>
            <a:chOff x="6228184" y="1749861"/>
            <a:chExt cx="2592288" cy="1111275"/>
          </a:xfrm>
        </p:grpSpPr>
        <p:sp>
          <p:nvSpPr>
            <p:cNvPr id="699" name="Google Shape;699;p49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0" name="Google Shape;700;p49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1" name="Google Shape;701;p49"/>
          <p:cNvSpPr/>
          <p:nvPr/>
        </p:nvSpPr>
        <p:spPr>
          <a:xfrm>
            <a:off x="4368112" y="3101433"/>
            <a:ext cx="457907" cy="448961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2" name="Google Shape;702;p49"/>
          <p:cNvSpPr/>
          <p:nvPr/>
        </p:nvSpPr>
        <p:spPr>
          <a:xfrm>
            <a:off x="6916937" y="3062619"/>
            <a:ext cx="454593" cy="450606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3" name="Google Shape;703;p49"/>
          <p:cNvSpPr/>
          <p:nvPr/>
        </p:nvSpPr>
        <p:spPr>
          <a:xfrm rot="-2700000">
            <a:off x="1789146" y="3102737"/>
            <a:ext cx="433956" cy="37037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4" name="Google Shape;704;p49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705" name="Google Shape;705;p49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9" name="Shape 7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10" name="Google Shape;710;p5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465" l="0" r="0" t="455"/>
          <a:stretch/>
        </p:blipFill>
        <p:spPr>
          <a:xfrm>
            <a:off x="5283453" y="1491630"/>
            <a:ext cx="2834100" cy="21141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711" name="Google Shape;711;p50"/>
          <p:cNvGrpSpPr/>
          <p:nvPr/>
        </p:nvGrpSpPr>
        <p:grpSpPr>
          <a:xfrm>
            <a:off x="405792" y="1358643"/>
            <a:ext cx="4166208" cy="1151291"/>
            <a:chOff x="395536" y="913120"/>
            <a:chExt cx="2376264" cy="1151291"/>
          </a:xfrm>
        </p:grpSpPr>
        <p:sp>
          <p:nvSpPr>
            <p:cNvPr id="712" name="Google Shape;712;p50"/>
            <p:cNvSpPr txBox="1"/>
            <p:nvPr/>
          </p:nvSpPr>
          <p:spPr>
            <a:xfrm>
              <a:off x="395536" y="1233414"/>
              <a:ext cx="237626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3" name="Google Shape;713;p50"/>
            <p:cNvSpPr txBox="1"/>
            <p:nvPr/>
          </p:nvSpPr>
          <p:spPr>
            <a:xfrm>
              <a:off x="395536" y="913120"/>
              <a:ext cx="2376264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4" name="Google Shape;714;p50"/>
          <p:cNvGrpSpPr/>
          <p:nvPr/>
        </p:nvGrpSpPr>
        <p:grpSpPr>
          <a:xfrm>
            <a:off x="1274810" y="3927585"/>
            <a:ext cx="1926735" cy="863358"/>
            <a:chOff x="803640" y="3362835"/>
            <a:chExt cx="2059657" cy="863358"/>
          </a:xfrm>
        </p:grpSpPr>
        <p:sp>
          <p:nvSpPr>
            <p:cNvPr id="715" name="Google Shape;715;p5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6" name="Google Shape;716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7" name="Google Shape;717;p50"/>
          <p:cNvGrpSpPr/>
          <p:nvPr/>
        </p:nvGrpSpPr>
        <p:grpSpPr>
          <a:xfrm>
            <a:off x="3958689" y="3927585"/>
            <a:ext cx="1926735" cy="863358"/>
            <a:chOff x="803640" y="3362835"/>
            <a:chExt cx="2059657" cy="863358"/>
          </a:xfrm>
        </p:grpSpPr>
        <p:sp>
          <p:nvSpPr>
            <p:cNvPr id="718" name="Google Shape;718;p5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9" name="Google Shape;719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0" name="Google Shape;720;p50"/>
          <p:cNvGrpSpPr/>
          <p:nvPr/>
        </p:nvGrpSpPr>
        <p:grpSpPr>
          <a:xfrm>
            <a:off x="6616342" y="3927585"/>
            <a:ext cx="1926735" cy="863358"/>
            <a:chOff x="803640" y="3362835"/>
            <a:chExt cx="2059657" cy="863358"/>
          </a:xfrm>
        </p:grpSpPr>
        <p:sp>
          <p:nvSpPr>
            <p:cNvPr id="721" name="Google Shape;721;p5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2" name="Google Shape;722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23" name="Google Shape;723;p50"/>
          <p:cNvSpPr/>
          <p:nvPr/>
        </p:nvSpPr>
        <p:spPr>
          <a:xfrm rot="-2700000">
            <a:off x="6046234" y="4120762"/>
            <a:ext cx="525510" cy="448509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4" name="Google Shape;724;p50"/>
          <p:cNvSpPr/>
          <p:nvPr/>
        </p:nvSpPr>
        <p:spPr>
          <a:xfrm>
            <a:off x="3350888" y="4222257"/>
            <a:ext cx="479345" cy="245520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" name="Google Shape;725;p50"/>
          <p:cNvSpPr/>
          <p:nvPr/>
        </p:nvSpPr>
        <p:spPr>
          <a:xfrm>
            <a:off x="783694" y="4144612"/>
            <a:ext cx="360040" cy="4793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" name="Google Shape;726;p50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Infographic Style</a:t>
            </a:r>
            <a:endParaRPr/>
          </a:p>
        </p:txBody>
      </p:sp>
      <p:sp>
        <p:nvSpPr>
          <p:cNvPr id="727" name="Google Shape;727;p50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F3F3F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1" name="Shape 7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2" name="Google Shape;732;p51"/>
          <p:cNvSpPr/>
          <p:nvPr/>
        </p:nvSpPr>
        <p:spPr>
          <a:xfrm>
            <a:off x="3711724" y="1649639"/>
            <a:ext cx="575459" cy="1515617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3" name="Google Shape;733;p51"/>
          <p:cNvSpPr/>
          <p:nvPr/>
        </p:nvSpPr>
        <p:spPr>
          <a:xfrm rot="10800000">
            <a:off x="4763641" y="1635646"/>
            <a:ext cx="717050" cy="1529609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34" name="Google Shape;734;p51"/>
          <p:cNvGrpSpPr/>
          <p:nvPr/>
        </p:nvGrpSpPr>
        <p:grpSpPr>
          <a:xfrm>
            <a:off x="626918" y="2171956"/>
            <a:ext cx="2000866" cy="1048024"/>
            <a:chOff x="803640" y="3362835"/>
            <a:chExt cx="2059657" cy="1048024"/>
          </a:xfrm>
        </p:grpSpPr>
        <p:sp>
          <p:nvSpPr>
            <p:cNvPr id="735" name="Google Shape;735;p5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6" name="Google Shape;736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7" name="Google Shape;737;p51"/>
          <p:cNvGrpSpPr/>
          <p:nvPr/>
        </p:nvGrpSpPr>
        <p:grpSpPr>
          <a:xfrm>
            <a:off x="6387558" y="2171956"/>
            <a:ext cx="2000866" cy="1048024"/>
            <a:chOff x="803640" y="3362835"/>
            <a:chExt cx="2059657" cy="1048024"/>
          </a:xfrm>
        </p:grpSpPr>
        <p:sp>
          <p:nvSpPr>
            <p:cNvPr id="738" name="Google Shape;738;p5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9" name="Google Shape;739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0" name="Google Shape;740;p51"/>
          <p:cNvSpPr txBox="1"/>
          <p:nvPr/>
        </p:nvSpPr>
        <p:spPr>
          <a:xfrm>
            <a:off x="626190" y="1421363"/>
            <a:ext cx="200159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1" name="Google Shape;741;p51"/>
          <p:cNvSpPr txBox="1"/>
          <p:nvPr/>
        </p:nvSpPr>
        <p:spPr>
          <a:xfrm>
            <a:off x="6387558" y="1419622"/>
            <a:ext cx="200159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2" name="Google Shape;742;p51"/>
          <p:cNvGrpSpPr/>
          <p:nvPr/>
        </p:nvGrpSpPr>
        <p:grpSpPr>
          <a:xfrm>
            <a:off x="1835696" y="3911327"/>
            <a:ext cx="2592288" cy="863358"/>
            <a:chOff x="803640" y="3362835"/>
            <a:chExt cx="2059657" cy="863358"/>
          </a:xfrm>
        </p:grpSpPr>
        <p:sp>
          <p:nvSpPr>
            <p:cNvPr id="743" name="Google Shape;743;p5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4" name="Google Shape;744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5" name="Google Shape;745;p51"/>
          <p:cNvSpPr/>
          <p:nvPr/>
        </p:nvSpPr>
        <p:spPr>
          <a:xfrm>
            <a:off x="626190" y="3689059"/>
            <a:ext cx="914400" cy="914400"/>
          </a:xfrm>
          <a:prstGeom prst="ellipse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6" name="Google Shape;746;p51"/>
          <p:cNvGrpSpPr/>
          <p:nvPr/>
        </p:nvGrpSpPr>
        <p:grpSpPr>
          <a:xfrm>
            <a:off x="5833823" y="3911327"/>
            <a:ext cx="2592288" cy="863358"/>
            <a:chOff x="803640" y="3362835"/>
            <a:chExt cx="2059657" cy="863358"/>
          </a:xfrm>
        </p:grpSpPr>
        <p:sp>
          <p:nvSpPr>
            <p:cNvPr id="747" name="Google Shape;747;p5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8" name="Google Shape;748;p5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9" name="Google Shape;749;p51"/>
          <p:cNvSpPr/>
          <p:nvPr/>
        </p:nvSpPr>
        <p:spPr>
          <a:xfrm>
            <a:off x="4624317" y="3689059"/>
            <a:ext cx="914400" cy="914400"/>
          </a:xfrm>
          <a:prstGeom prst="ellipse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0" name="Google Shape;750;p51"/>
          <p:cNvSpPr/>
          <p:nvPr/>
        </p:nvSpPr>
        <p:spPr>
          <a:xfrm>
            <a:off x="4878480" y="3943222"/>
            <a:ext cx="406074" cy="406074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1" name="Google Shape;751;p51"/>
          <p:cNvSpPr/>
          <p:nvPr/>
        </p:nvSpPr>
        <p:spPr>
          <a:xfrm rot="-2700000">
            <a:off x="866412" y="3943168"/>
            <a:ext cx="433956" cy="37037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52" name="Google Shape;752;p51"/>
          <p:cNvGrpSpPr/>
          <p:nvPr/>
        </p:nvGrpSpPr>
        <p:grpSpPr>
          <a:xfrm>
            <a:off x="1872260" y="3703345"/>
            <a:ext cx="2448001" cy="178835"/>
            <a:chOff x="1907839" y="3689059"/>
            <a:chExt cx="2448001" cy="108000"/>
          </a:xfrm>
        </p:grpSpPr>
        <p:sp>
          <p:nvSpPr>
            <p:cNvPr id="753" name="Google Shape;753;p51"/>
            <p:cNvSpPr/>
            <p:nvPr/>
          </p:nvSpPr>
          <p:spPr>
            <a:xfrm>
              <a:off x="1907840" y="3689059"/>
              <a:ext cx="2448000" cy="108000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4" name="Google Shape;754;p51"/>
            <p:cNvSpPr/>
            <p:nvPr/>
          </p:nvSpPr>
          <p:spPr>
            <a:xfrm>
              <a:off x="1907839" y="3689059"/>
              <a:ext cx="971547" cy="10800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5" name="Google Shape;755;p51"/>
          <p:cNvGrpSpPr/>
          <p:nvPr/>
        </p:nvGrpSpPr>
        <p:grpSpPr>
          <a:xfrm>
            <a:off x="5833823" y="3708555"/>
            <a:ext cx="2448001" cy="178835"/>
            <a:chOff x="1907839" y="3689059"/>
            <a:chExt cx="2448001" cy="108000"/>
          </a:xfrm>
        </p:grpSpPr>
        <p:sp>
          <p:nvSpPr>
            <p:cNvPr id="756" name="Google Shape;756;p51"/>
            <p:cNvSpPr/>
            <p:nvPr/>
          </p:nvSpPr>
          <p:spPr>
            <a:xfrm>
              <a:off x="1907840" y="3689059"/>
              <a:ext cx="2448000" cy="108000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7" name="Google Shape;757;p51"/>
            <p:cNvSpPr/>
            <p:nvPr/>
          </p:nvSpPr>
          <p:spPr>
            <a:xfrm>
              <a:off x="1907839" y="3689059"/>
              <a:ext cx="1906529" cy="108000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8" name="Google Shape;758;p51"/>
          <p:cNvGrpSpPr/>
          <p:nvPr/>
        </p:nvGrpSpPr>
        <p:grpSpPr>
          <a:xfrm>
            <a:off x="2811188" y="1396968"/>
            <a:ext cx="464668" cy="1768288"/>
            <a:chOff x="2811188" y="1396968"/>
            <a:chExt cx="464668" cy="2952328"/>
          </a:xfrm>
        </p:grpSpPr>
        <p:sp>
          <p:nvSpPr>
            <p:cNvPr id="759" name="Google Shape;759;p51"/>
            <p:cNvSpPr/>
            <p:nvPr/>
          </p:nvSpPr>
          <p:spPr>
            <a:xfrm>
              <a:off x="2811188" y="1396968"/>
              <a:ext cx="464668" cy="2952328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0" name="Google Shape;760;p51"/>
            <p:cNvSpPr/>
            <p:nvPr/>
          </p:nvSpPr>
          <p:spPr>
            <a:xfrm>
              <a:off x="2811188" y="3153364"/>
              <a:ext cx="464668" cy="1195932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1" name="Google Shape;761;p51"/>
          <p:cNvGrpSpPr/>
          <p:nvPr/>
        </p:nvGrpSpPr>
        <p:grpSpPr>
          <a:xfrm>
            <a:off x="5755944" y="1396968"/>
            <a:ext cx="464668" cy="1768288"/>
            <a:chOff x="2811188" y="1396968"/>
            <a:chExt cx="464668" cy="2952328"/>
          </a:xfrm>
        </p:grpSpPr>
        <p:sp>
          <p:nvSpPr>
            <p:cNvPr id="762" name="Google Shape;762;p51"/>
            <p:cNvSpPr/>
            <p:nvPr/>
          </p:nvSpPr>
          <p:spPr>
            <a:xfrm>
              <a:off x="2811188" y="1396968"/>
              <a:ext cx="464668" cy="2952328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3" name="Google Shape;763;p51"/>
            <p:cNvSpPr/>
            <p:nvPr/>
          </p:nvSpPr>
          <p:spPr>
            <a:xfrm>
              <a:off x="2811188" y="1915688"/>
              <a:ext cx="464668" cy="2433608"/>
            </a:xfrm>
            <a:prstGeom prst="rect">
              <a:avLst/>
            </a:prstGeom>
            <a:solidFill>
              <a:srgbClr val="02769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64" name="Google Shape;764;p51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765" name="Google Shape;765;p51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9" name="Shape 7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70" name="Google Shape;770;p52"/>
          <p:cNvGrpSpPr/>
          <p:nvPr/>
        </p:nvGrpSpPr>
        <p:grpSpPr>
          <a:xfrm>
            <a:off x="338189" y="1027498"/>
            <a:ext cx="2433532" cy="1705289"/>
            <a:chOff x="395536" y="913120"/>
            <a:chExt cx="2376264" cy="1705289"/>
          </a:xfrm>
        </p:grpSpPr>
        <p:sp>
          <p:nvSpPr>
            <p:cNvPr id="771" name="Google Shape;771;p52"/>
            <p:cNvSpPr txBox="1"/>
            <p:nvPr/>
          </p:nvSpPr>
          <p:spPr>
            <a:xfrm>
              <a:off x="395536" y="1233414"/>
              <a:ext cx="237626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</a:t>
              </a:r>
              <a:endParaRPr/>
            </a:p>
          </p:txBody>
        </p:sp>
        <p:sp>
          <p:nvSpPr>
            <p:cNvPr id="772" name="Google Shape;772;p52"/>
            <p:cNvSpPr txBox="1"/>
            <p:nvPr/>
          </p:nvSpPr>
          <p:spPr>
            <a:xfrm>
              <a:off x="395536" y="913120"/>
              <a:ext cx="2376264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3" name="Google Shape;773;p52"/>
          <p:cNvGrpSpPr/>
          <p:nvPr/>
        </p:nvGrpSpPr>
        <p:grpSpPr>
          <a:xfrm>
            <a:off x="336789" y="3178005"/>
            <a:ext cx="2433532" cy="1705289"/>
            <a:chOff x="395536" y="913120"/>
            <a:chExt cx="2376264" cy="1705289"/>
          </a:xfrm>
        </p:grpSpPr>
        <p:sp>
          <p:nvSpPr>
            <p:cNvPr id="774" name="Google Shape;774;p52"/>
            <p:cNvSpPr txBox="1"/>
            <p:nvPr/>
          </p:nvSpPr>
          <p:spPr>
            <a:xfrm>
              <a:off x="395536" y="1233414"/>
              <a:ext cx="237626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</a:t>
              </a:r>
              <a:endParaRPr/>
            </a:p>
          </p:txBody>
        </p:sp>
        <p:sp>
          <p:nvSpPr>
            <p:cNvPr id="775" name="Google Shape;775;p52"/>
            <p:cNvSpPr txBox="1"/>
            <p:nvPr/>
          </p:nvSpPr>
          <p:spPr>
            <a:xfrm>
              <a:off x="395536" y="913120"/>
              <a:ext cx="2376264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776" name="Google Shape;776;p52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2687" l="0" r="0" t="2696"/>
          <a:stretch/>
        </p:blipFill>
        <p:spPr>
          <a:xfrm>
            <a:off x="2771801" y="3055500"/>
            <a:ext cx="6372300" cy="208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777" name="Google Shape;777;p52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2687" l="0" r="0" t="2696"/>
          <a:stretch/>
        </p:blipFill>
        <p:spPr>
          <a:xfrm>
            <a:off x="2771800" y="904998"/>
            <a:ext cx="6372300" cy="208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78" name="Google Shape;778;p52"/>
          <p:cNvSpPr txBox="1"/>
          <p:nvPr>
            <p:ph type="title"/>
          </p:nvPr>
        </p:nvSpPr>
        <p:spPr>
          <a:xfrm>
            <a:off x="336800" y="160275"/>
            <a:ext cx="87498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lang="en" sz="4000"/>
              <a:t>PowerPoint  Presentation</a:t>
            </a:r>
            <a:endParaRPr b="0"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2" name="Shape 7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3" name="Google Shape;783;p53"/>
          <p:cNvSpPr txBox="1"/>
          <p:nvPr/>
        </p:nvSpPr>
        <p:spPr>
          <a:xfrm>
            <a:off x="580808" y="1539375"/>
            <a:ext cx="24735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4" name="Google Shape;784;p53"/>
          <p:cNvSpPr txBox="1"/>
          <p:nvPr/>
        </p:nvSpPr>
        <p:spPr>
          <a:xfrm>
            <a:off x="580808" y="2054329"/>
            <a:ext cx="2473500" cy="267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</a:r>
            <a:endParaRPr/>
          </a:p>
        </p:txBody>
      </p:sp>
      <p:sp>
        <p:nvSpPr>
          <p:cNvPr id="785" name="Google Shape;785;p53"/>
          <p:cNvSpPr txBox="1"/>
          <p:nvPr/>
        </p:nvSpPr>
        <p:spPr>
          <a:xfrm>
            <a:off x="3398797" y="1539375"/>
            <a:ext cx="24735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6" name="Google Shape;786;p53"/>
          <p:cNvSpPr txBox="1"/>
          <p:nvPr/>
        </p:nvSpPr>
        <p:spPr>
          <a:xfrm>
            <a:off x="3398797" y="2054329"/>
            <a:ext cx="2473500" cy="267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</a:r>
            <a:endParaRPr/>
          </a:p>
        </p:txBody>
      </p:sp>
      <p:sp>
        <p:nvSpPr>
          <p:cNvPr id="787" name="Google Shape;787;p53"/>
          <p:cNvSpPr txBox="1"/>
          <p:nvPr/>
        </p:nvSpPr>
        <p:spPr>
          <a:xfrm>
            <a:off x="6113644" y="1539382"/>
            <a:ext cx="242177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8" name="Google Shape;788;p53"/>
          <p:cNvSpPr txBox="1"/>
          <p:nvPr/>
        </p:nvSpPr>
        <p:spPr>
          <a:xfrm>
            <a:off x="6216786" y="2054329"/>
            <a:ext cx="2473500" cy="267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</a:r>
            <a:endParaRPr/>
          </a:p>
        </p:txBody>
      </p:sp>
      <p:sp>
        <p:nvSpPr>
          <p:cNvPr id="789" name="Google Shape;789;p53"/>
          <p:cNvSpPr/>
          <p:nvPr/>
        </p:nvSpPr>
        <p:spPr>
          <a:xfrm>
            <a:off x="595530" y="1932223"/>
            <a:ext cx="2412000" cy="36000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0" name="Google Shape;790;p53"/>
          <p:cNvSpPr/>
          <p:nvPr/>
        </p:nvSpPr>
        <p:spPr>
          <a:xfrm>
            <a:off x="3354587" y="1932223"/>
            <a:ext cx="2412000" cy="36000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1" name="Google Shape;791;p53"/>
          <p:cNvSpPr/>
          <p:nvPr/>
        </p:nvSpPr>
        <p:spPr>
          <a:xfrm>
            <a:off x="6216786" y="1932218"/>
            <a:ext cx="2463300" cy="36000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2" name="Google Shape;792;p53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Columns Layout</a:t>
            </a:r>
            <a:endParaRPr/>
          </a:p>
        </p:txBody>
      </p:sp>
      <p:sp>
        <p:nvSpPr>
          <p:cNvPr id="793" name="Google Shape;793;p53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7" name="Shape 7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8" name="Google Shape;798;p54"/>
          <p:cNvSpPr txBox="1"/>
          <p:nvPr/>
        </p:nvSpPr>
        <p:spPr>
          <a:xfrm>
            <a:off x="595529" y="1539382"/>
            <a:ext cx="3635273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9" name="Google Shape;799;p54"/>
          <p:cNvSpPr txBox="1"/>
          <p:nvPr/>
        </p:nvSpPr>
        <p:spPr>
          <a:xfrm>
            <a:off x="595529" y="2054334"/>
            <a:ext cx="3635273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You can simply impress your audience and add a unique zing and appeal to your Presentations. Easy to change colors, photos and Text. I hope and I believe that this Template will your Time, Money and Reputation. </a:t>
            </a:r>
            <a:endParaRPr/>
          </a:p>
        </p:txBody>
      </p:sp>
      <p:sp>
        <p:nvSpPr>
          <p:cNvPr id="800" name="Google Shape;800;p54"/>
          <p:cNvSpPr txBox="1"/>
          <p:nvPr/>
        </p:nvSpPr>
        <p:spPr>
          <a:xfrm>
            <a:off x="4825158" y="1539382"/>
            <a:ext cx="3635273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1" name="Google Shape;801;p54"/>
          <p:cNvSpPr txBox="1"/>
          <p:nvPr/>
        </p:nvSpPr>
        <p:spPr>
          <a:xfrm>
            <a:off x="4825158" y="2054334"/>
            <a:ext cx="3635273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You can simply impress your audience and add a unique zing and appeal to your Presentations. Easy to change colors, photos and Text. I hope and I believe that this Template will your Time, Money and Reputation. </a:t>
            </a:r>
            <a:endParaRPr/>
          </a:p>
        </p:txBody>
      </p:sp>
      <p:sp>
        <p:nvSpPr>
          <p:cNvPr id="802" name="Google Shape;802;p54"/>
          <p:cNvSpPr/>
          <p:nvPr/>
        </p:nvSpPr>
        <p:spPr>
          <a:xfrm>
            <a:off x="595530" y="1932223"/>
            <a:ext cx="3528000" cy="36000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3" name="Google Shape;803;p54"/>
          <p:cNvSpPr/>
          <p:nvPr/>
        </p:nvSpPr>
        <p:spPr>
          <a:xfrm>
            <a:off x="4825159" y="1932223"/>
            <a:ext cx="3528000" cy="36000"/>
          </a:xfrm>
          <a:prstGeom prst="rect">
            <a:avLst/>
          </a:prstGeom>
          <a:solidFill>
            <a:srgbClr val="0276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4" name="Google Shape;804;p54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Our Columns Layout</a:t>
            </a:r>
            <a:endParaRPr/>
          </a:p>
        </p:txBody>
      </p:sp>
      <p:sp>
        <p:nvSpPr>
          <p:cNvPr id="805" name="Google Shape;805;p54"/>
          <p:cNvSpPr txBox="1"/>
          <p:nvPr>
            <p:ph idx="1" type="subTitle"/>
          </p:nvPr>
        </p:nvSpPr>
        <p:spPr>
          <a:xfrm>
            <a:off x="57300" y="704925"/>
            <a:ext cx="90294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9" name="Shape 8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0" name="Google Shape;810;p55"/>
          <p:cNvSpPr txBox="1"/>
          <p:nvPr>
            <p:ph idx="1" type="body"/>
          </p:nvPr>
        </p:nvSpPr>
        <p:spPr>
          <a:xfrm>
            <a:off x="2663788" y="2124462"/>
            <a:ext cx="3816424" cy="57606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Thank you</a:t>
            </a:r>
            <a:endParaRPr b="0" i="0" sz="4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1" name="Google Shape;811;p55"/>
          <p:cNvSpPr txBox="1"/>
          <p:nvPr>
            <p:ph idx="2" type="body"/>
          </p:nvPr>
        </p:nvSpPr>
        <p:spPr>
          <a:xfrm>
            <a:off x="2663640" y="2787774"/>
            <a:ext cx="3816424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5" name="Shape 8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6" name="Google Shape;816;p56"/>
          <p:cNvSpPr txBox="1"/>
          <p:nvPr/>
        </p:nvSpPr>
        <p:spPr>
          <a:xfrm>
            <a:off x="1073156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7" name="Google Shape;817;p56"/>
          <p:cNvSpPr txBox="1"/>
          <p:nvPr/>
        </p:nvSpPr>
        <p:spPr>
          <a:xfrm>
            <a:off x="1073156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8" name="Google Shape;818;p56"/>
          <p:cNvSpPr txBox="1"/>
          <p:nvPr/>
        </p:nvSpPr>
        <p:spPr>
          <a:xfrm>
            <a:off x="1073156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9" name="Google Shape;819;p56"/>
          <p:cNvSpPr txBox="1"/>
          <p:nvPr/>
        </p:nvSpPr>
        <p:spPr>
          <a:xfrm>
            <a:off x="1073156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0" name="Google Shape;820;p56"/>
          <p:cNvSpPr txBox="1"/>
          <p:nvPr/>
        </p:nvSpPr>
        <p:spPr>
          <a:xfrm>
            <a:off x="1073156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027696"/>
              </a:buClr>
              <a:buFont typeface="Arial"/>
              <a:buNone/>
            </a:pPr>
            <a:r>
              <a:rPr b="1" lang="en" sz="4000">
                <a:solidFill>
                  <a:srgbClr val="027696"/>
                </a:solidFill>
                <a:latin typeface="Arial"/>
                <a:ea typeface="Arial"/>
                <a:cs typeface="Arial"/>
                <a:sym typeface="Arial"/>
              </a:rPr>
              <a:t>Credits</a:t>
            </a:r>
            <a:endParaRPr b="1" sz="4000">
              <a:solidFill>
                <a:srgbClr val="02769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1" name="Google Shape;821;p56"/>
          <p:cNvSpPr txBox="1"/>
          <p:nvPr/>
        </p:nvSpPr>
        <p:spPr>
          <a:xfrm>
            <a:off x="2218699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2" name="Google Shape;822;p56"/>
          <p:cNvSpPr txBox="1"/>
          <p:nvPr/>
        </p:nvSpPr>
        <p:spPr>
          <a:xfrm>
            <a:off x="1093671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7" name="Google Shape;827;p57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8" name="Google Shape;828;p57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9" name="Google Shape;829;p57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0" name="Google Shape;830;p57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31" name="Google Shape;831;p57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832" name="Google Shape;832;p57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3" name="Google Shape;833;p57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4" name="Google Shape;834;p57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5" name="Google Shape;835;p57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36" name="Google Shape;836;p57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7" name="Google Shape;837;p57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8" name="Google Shape;838;p57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9" name="Google Shape;839;p57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0" name="Google Shape;840;p57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1" name="Google Shape;841;p57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2" name="Google Shape;842;p57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3" name="Google Shape;843;p57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4" name="Google Shape;844;p57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45" name="Google Shape;845;p57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846" name="Google Shape;846;p57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7" name="Google Shape;847;p57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8" name="Google Shape;848;p57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849" name="Google Shape;849;p57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0" name="Google Shape;850;p57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1" name="Google Shape;851;p57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852" name="Google Shape;852;p57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3" name="Google Shape;853;p57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4" name="Google Shape;854;p57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855" name="Google Shape;855;p57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6" name="Google Shape;856;p57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57" name="Google Shape;857;p57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57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57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0" name="Google Shape;860;p57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1" name="Google Shape;861;p57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7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3" name="Google Shape;863;p57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7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7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57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57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57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7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0" name="Google Shape;870;p57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1" name="Google Shape;871;p57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57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3" name="Google Shape;873;p57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4" name="Google Shape;874;p57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5" name="Google Shape;875;p57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6" name="Google Shape;876;p57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7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7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9" name="Google Shape;879;p57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0" name="Google Shape;880;p57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1" name="Google Shape;881;p57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2" name="Google Shape;882;p57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3" name="Google Shape;883;p57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4" name="Google Shape;884;p57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8" name="Shape 8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9" name="Google Shape;889;p58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58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58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58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58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58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8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8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8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8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8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8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8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8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8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8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8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8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8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8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8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58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58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58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58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58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8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8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8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8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8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8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1" name="Google Shape;921;p58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2" name="Google Shape;922;p58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3" name="Google Shape;923;p58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24" name="Google Shape;924;p58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925" name="Google Shape;925;p58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6" name="Google Shape;926;p58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27" name="Google Shape;927;p58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928" name="Google Shape;928;p58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9" name="Google Shape;929;p58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0" name="Google Shape;930;p58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31" name="Google Shape;931;p58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8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8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58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8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58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58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58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58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3" name="Shape 9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4" name="Google Shape;944;p59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59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9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9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9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59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59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1" name="Google Shape;951;p59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2" name="Google Shape;952;p59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3" name="Google Shape;953;p59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4" name="Google Shape;954;p59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5" name="Google Shape;955;p59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56" name="Google Shape;956;p59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7" name="Google Shape;957;p59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8" name="Google Shape;958;p59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9" name="Google Shape;959;p59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0" name="Google Shape;960;p59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1" name="Google Shape;961;p59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2" name="Google Shape;962;p59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63" name="Google Shape;963;p59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64" name="Google Shape;964;p59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5" name="Google Shape;965;p59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6" name="Google Shape;966;p59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7" name="Google Shape;967;p59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8" name="Google Shape;968;p59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9" name="Google Shape;969;p59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9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9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9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9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9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9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9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9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9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9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0" name="Google Shape;980;p59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59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59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59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59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59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9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9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59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59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0" name="Google Shape;990;p59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59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59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59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4" name="Google Shape;994;p59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5" name="Google Shape;995;p59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9" name="Shape 9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00" name="Google Shape;1000;p60"/>
          <p:cNvGrpSpPr/>
          <p:nvPr/>
        </p:nvGrpSpPr>
        <p:grpSpPr>
          <a:xfrm>
            <a:off x="3179511" y="1923678"/>
            <a:ext cx="1174643" cy="2013391"/>
            <a:chOff x="930084" y="2610003"/>
            <a:chExt cx="1174643" cy="2013391"/>
          </a:xfrm>
        </p:grpSpPr>
        <p:sp>
          <p:nvSpPr>
            <p:cNvPr id="1001" name="Google Shape;1001;p60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027696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2" name="Google Shape;1002;p60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118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150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3" name="Google Shape;1003;p60"/>
          <p:cNvGrpSpPr/>
          <p:nvPr/>
        </p:nvGrpSpPr>
        <p:grpSpPr>
          <a:xfrm>
            <a:off x="4818359" y="1907674"/>
            <a:ext cx="1174643" cy="2013391"/>
            <a:chOff x="930084" y="2610003"/>
            <a:chExt cx="1174643" cy="2013391"/>
          </a:xfrm>
        </p:grpSpPr>
        <p:sp>
          <p:nvSpPr>
            <p:cNvPr id="1004" name="Google Shape;1004;p60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4BACC6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5" name="Google Shape;1005;p60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75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172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198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06" name="Google Shape;1006;p60"/>
          <p:cNvSpPr txBox="1"/>
          <p:nvPr>
            <p:ph type="title"/>
          </p:nvPr>
        </p:nvSpPr>
        <p:spPr>
          <a:xfrm>
            <a:off x="57325" y="160275"/>
            <a:ext cx="90294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ontents Slide Master">
  <a:themeElements>
    <a:clrScheme name="Custom 40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FFFF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