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officedocument.obfuscatedFont" Extension="odttf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</p:sldIdLst>
  <p:sldSz cy="10287000" cx="18288000"/>
  <p:notesSz cx="6858000" cy="9144000"/>
  <p:embeddedFontLst>
    <p:embeddedFont>
      <p:font typeface="Poppins"/>
      <p:bold r:id="rId19"/>
      <p:boldItalic r:id="rId20"/>
    </p:embeddedFont>
    <p:embeddedFont>
      <p:font typeface="Crimson Pro Light"/>
      <p:regular r:id="rId21"/>
      <p:bold r:id="rId22"/>
      <p:italic r:id="rId23"/>
      <p:boldItalic r:id="rId24"/>
    </p:embeddedFont>
    <p:embeddedFont>
      <p:font typeface="Crimson Pro"/>
      <p:regular r:id="rId25"/>
      <p:bold r:id="rId26"/>
      <p:italic r:id="rId27"/>
      <p:boldItalic r:id="rId28"/>
    </p:embeddedFont>
    <p:embeddedFont>
      <p:font typeface="Poppins ExtraBold"/>
      <p:bold r:id="rId29"/>
      <p:boldItalic r:id="rId3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000000"/>
          </p15:clr>
        </p15:guide>
        <p15:guide id="2" pos="2880">
          <p15:clr>
            <a:srgbClr val="000000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boldItalic.fntdata"/><Relationship Id="rId22" Type="http://schemas.openxmlformats.org/officeDocument/2006/relationships/font" Target="fonts/CrimsonProLight-bold.fntdata"/><Relationship Id="rId21" Type="http://schemas.openxmlformats.org/officeDocument/2006/relationships/font" Target="fonts/CrimsonProLight-regular.fntdata"/><Relationship Id="rId24" Type="http://schemas.openxmlformats.org/officeDocument/2006/relationships/font" Target="fonts/CrimsonProLight-boldItalic.fntdata"/><Relationship Id="rId23" Type="http://schemas.openxmlformats.org/officeDocument/2006/relationships/font" Target="fonts/CrimsonProLight-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CrimsonPro-bold.fntdata"/><Relationship Id="rId25" Type="http://schemas.openxmlformats.org/officeDocument/2006/relationships/font" Target="fonts/CrimsonPro-regular.fntdata"/><Relationship Id="rId28" Type="http://schemas.openxmlformats.org/officeDocument/2006/relationships/font" Target="fonts/CrimsonPro-boldItalic.fntdata"/><Relationship Id="rId27" Type="http://schemas.openxmlformats.org/officeDocument/2006/relationships/font" Target="fonts/CrimsonPro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ExtraBold-bold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0" Type="http://schemas.openxmlformats.org/officeDocument/2006/relationships/font" Target="fonts/PoppinsExtraBold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font" Target="fonts/Poppins-bold.fntdata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1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" name="Google Shape;235;p1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1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14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3" name="Google Shape;13;p2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bg>
      <p:bgPr>
        <a:solidFill>
          <a:srgbClr val="171717"/>
        </a:soli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oogle Shape;16;p3"/>
          <p:cNvGrpSpPr/>
          <p:nvPr/>
        </p:nvGrpSpPr>
        <p:grpSpPr>
          <a:xfrm>
            <a:off x="1028700" y="1067423"/>
            <a:ext cx="2566563" cy="738900"/>
            <a:chOff x="0" y="47625"/>
            <a:chExt cx="3422084" cy="985200"/>
          </a:xfrm>
        </p:grpSpPr>
        <p:sp>
          <p:nvSpPr>
            <p:cNvPr id="17" name="Google Shape;17;p3"/>
            <p:cNvSpPr/>
            <p:nvPr/>
          </p:nvSpPr>
          <p:spPr>
            <a:xfrm>
              <a:off x="0" y="71835"/>
              <a:ext cx="1262867" cy="792162"/>
            </a:xfrm>
            <a:custGeom>
              <a:rect b="b" l="l" r="r" t="t"/>
              <a:pathLst>
                <a:path extrusionOk="0" h="792162" w="1262867">
                  <a:moveTo>
                    <a:pt x="0" y="0"/>
                  </a:moveTo>
                  <a:lnTo>
                    <a:pt x="1262867" y="0"/>
                  </a:lnTo>
                  <a:lnTo>
                    <a:pt x="1262867" y="792162"/>
                  </a:lnTo>
                  <a:lnTo>
                    <a:pt x="0" y="79216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18" name="Google Shape;18;p3"/>
            <p:cNvSpPr txBox="1"/>
            <p:nvPr/>
          </p:nvSpPr>
          <p:spPr>
            <a:xfrm>
              <a:off x="1383284" y="47625"/>
              <a:ext cx="2038800" cy="985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8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000" u="none" cap="none" strike="noStrike">
                  <a:solidFill>
                    <a:srgbClr val="DFFF1E"/>
                  </a:solidFill>
                  <a:latin typeface="Poppins"/>
                  <a:ea typeface="Poppins"/>
                  <a:cs typeface="Poppins"/>
                  <a:sym typeface="Poppins"/>
                </a:rPr>
                <a:t>PROVING GROUND FITNESS CO.</a:t>
              </a:r>
              <a:endParaRPr/>
            </a:p>
          </p:txBody>
        </p:sp>
      </p:grpSp>
      <p:grpSp>
        <p:nvGrpSpPr>
          <p:cNvPr id="19" name="Google Shape;19;p3"/>
          <p:cNvGrpSpPr/>
          <p:nvPr/>
        </p:nvGrpSpPr>
        <p:grpSpPr>
          <a:xfrm>
            <a:off x="11351978" y="-180827"/>
            <a:ext cx="6936067" cy="10468053"/>
            <a:chOff x="0" y="-47625"/>
            <a:chExt cx="1826771" cy="2757000"/>
          </a:xfrm>
        </p:grpSpPr>
        <p:sp>
          <p:nvSpPr>
            <p:cNvPr id="20" name="Google Shape;20;p3"/>
            <p:cNvSpPr/>
            <p:nvPr/>
          </p:nvSpPr>
          <p:spPr>
            <a:xfrm>
              <a:off x="0" y="0"/>
              <a:ext cx="1826771" cy="2709333"/>
            </a:xfrm>
            <a:custGeom>
              <a:rect b="b" l="l" r="r" t="t"/>
              <a:pathLst>
                <a:path extrusionOk="0" h="2709333" w="1826771">
                  <a:moveTo>
                    <a:pt x="0" y="0"/>
                  </a:moveTo>
                  <a:lnTo>
                    <a:pt x="1826771" y="0"/>
                  </a:lnTo>
                  <a:lnTo>
                    <a:pt x="1826771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</p:sp>
        <p:sp>
          <p:nvSpPr>
            <p:cNvPr id="21" name="Google Shape;21;p3"/>
            <p:cNvSpPr txBox="1"/>
            <p:nvPr/>
          </p:nvSpPr>
          <p:spPr>
            <a:xfrm>
              <a:off x="0" y="-47625"/>
              <a:ext cx="1826700" cy="2757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" name="Google Shape;22;p3"/>
          <p:cNvSpPr/>
          <p:nvPr/>
        </p:nvSpPr>
        <p:spPr>
          <a:xfrm>
            <a:off x="10631573" y="-630156"/>
            <a:ext cx="7656812" cy="12184028"/>
          </a:xfrm>
          <a:custGeom>
            <a:rect b="b" l="l" r="r" t="t"/>
            <a:pathLst>
              <a:path extrusionOk="0" h="1593725" w="1001545">
                <a:moveTo>
                  <a:pt x="0" y="0"/>
                </a:moveTo>
                <a:lnTo>
                  <a:pt x="1001545" y="0"/>
                </a:lnTo>
                <a:lnTo>
                  <a:pt x="1001545" y="1593725"/>
                </a:lnTo>
                <a:lnTo>
                  <a:pt x="0" y="1593725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-65416" r="-73407" t="0"/>
            </a:stretch>
          </a:blipFill>
          <a:ln>
            <a:noFill/>
          </a:ln>
        </p:spPr>
      </p:sp>
      <p:sp>
        <p:nvSpPr>
          <p:cNvPr id="23" name="Google Shape;23;p3"/>
          <p:cNvSpPr txBox="1"/>
          <p:nvPr>
            <p:ph type="title"/>
          </p:nvPr>
        </p:nvSpPr>
        <p:spPr>
          <a:xfrm>
            <a:off x="1028700" y="2697211"/>
            <a:ext cx="8699100" cy="4559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algn="l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0000"/>
              <a:buFont typeface="Poppins ExtraBold"/>
              <a:buNone/>
              <a:defRPr i="0" sz="10000" u="none" cap="none" strike="noStrike">
                <a:solidFill>
                  <a:srgbClr val="DFFF1E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9pPr>
          </a:lstStyle>
          <a:p/>
        </p:txBody>
      </p:sp>
      <p:sp>
        <p:nvSpPr>
          <p:cNvPr id="24" name="Google Shape;24;p3"/>
          <p:cNvSpPr txBox="1"/>
          <p:nvPr>
            <p:ph idx="2" type="title"/>
          </p:nvPr>
        </p:nvSpPr>
        <p:spPr>
          <a:xfrm>
            <a:off x="1028700" y="8633600"/>
            <a:ext cx="4054800" cy="392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2300"/>
              <a:buFont typeface="Crimson Pro"/>
              <a:buNone/>
              <a:defRPr i="0" sz="2300" u="none" cap="none" strike="noStrike">
                <a:solidFill>
                  <a:srgbClr val="171717"/>
                </a:solidFill>
                <a:highlight>
                  <a:srgbClr val="DFFF1E"/>
                </a:highlight>
                <a:latin typeface="Crimson Pro"/>
                <a:ea typeface="Crimson Pro"/>
                <a:cs typeface="Crimson Pro"/>
                <a:sym typeface="Crimson Pr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700"/>
              <a:buNone/>
              <a:defRPr sz="2100">
                <a:solidFill>
                  <a:srgbClr val="171717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700"/>
              <a:buNone/>
              <a:defRPr sz="2100">
                <a:solidFill>
                  <a:srgbClr val="171717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700"/>
              <a:buNone/>
              <a:defRPr sz="2100">
                <a:solidFill>
                  <a:srgbClr val="171717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700"/>
              <a:buNone/>
              <a:defRPr sz="2100">
                <a:solidFill>
                  <a:srgbClr val="171717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700"/>
              <a:buNone/>
              <a:defRPr sz="2100">
                <a:solidFill>
                  <a:srgbClr val="171717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700"/>
              <a:buNone/>
              <a:defRPr sz="2100">
                <a:solidFill>
                  <a:srgbClr val="171717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700"/>
              <a:buNone/>
              <a:defRPr sz="2100">
                <a:solidFill>
                  <a:srgbClr val="171717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700"/>
              <a:buNone/>
              <a:defRPr sz="2100">
                <a:solidFill>
                  <a:srgbClr val="171717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Content" type="obj">
  <p:cSld name="OBJECT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" name="Google Shape;26;p4"/>
          <p:cNvGrpSpPr/>
          <p:nvPr/>
        </p:nvGrpSpPr>
        <p:grpSpPr>
          <a:xfrm>
            <a:off x="5045090" y="7903302"/>
            <a:ext cx="3734808" cy="1354993"/>
            <a:chOff x="0" y="0"/>
            <a:chExt cx="1135200" cy="411852"/>
          </a:xfrm>
        </p:grpSpPr>
        <p:sp>
          <p:nvSpPr>
            <p:cNvPr id="27" name="Google Shape;27;p4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4"/>
            <p:cNvSpPr txBox="1"/>
            <p:nvPr/>
          </p:nvSpPr>
          <p:spPr>
            <a:xfrm>
              <a:off x="0" y="57150"/>
              <a:ext cx="1135200" cy="35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55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" name="Google Shape;29;p4"/>
          <p:cNvGrpSpPr/>
          <p:nvPr/>
        </p:nvGrpSpPr>
        <p:grpSpPr>
          <a:xfrm>
            <a:off x="5629205" y="8265583"/>
            <a:ext cx="2566563" cy="738900"/>
            <a:chOff x="0" y="47625"/>
            <a:chExt cx="3422084" cy="985200"/>
          </a:xfrm>
        </p:grpSpPr>
        <p:sp>
          <p:nvSpPr>
            <p:cNvPr id="30" name="Google Shape;30;p4"/>
            <p:cNvSpPr/>
            <p:nvPr/>
          </p:nvSpPr>
          <p:spPr>
            <a:xfrm>
              <a:off x="0" y="71835"/>
              <a:ext cx="1262867" cy="792162"/>
            </a:xfrm>
            <a:custGeom>
              <a:rect b="b" l="l" r="r" t="t"/>
              <a:pathLst>
                <a:path extrusionOk="0" h="792162" w="1262867">
                  <a:moveTo>
                    <a:pt x="0" y="0"/>
                  </a:moveTo>
                  <a:lnTo>
                    <a:pt x="1262867" y="0"/>
                  </a:lnTo>
                  <a:lnTo>
                    <a:pt x="1262867" y="792162"/>
                  </a:lnTo>
                  <a:lnTo>
                    <a:pt x="0" y="79216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2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31" name="Google Shape;31;p4"/>
            <p:cNvSpPr txBox="1"/>
            <p:nvPr/>
          </p:nvSpPr>
          <p:spPr>
            <a:xfrm>
              <a:off x="1383284" y="47625"/>
              <a:ext cx="2038800" cy="985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8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000" u="none" cap="none" strike="noStrike">
                  <a:solidFill>
                    <a:srgbClr val="171717"/>
                  </a:solidFill>
                  <a:latin typeface="Poppins"/>
                  <a:ea typeface="Poppins"/>
                  <a:cs typeface="Poppins"/>
                  <a:sym typeface="Poppins"/>
                </a:rPr>
                <a:t>PROVING GROUND FITNESS CO.</a:t>
              </a:r>
              <a:endParaRPr/>
            </a:p>
          </p:txBody>
        </p:sp>
      </p:grpSp>
      <p:sp>
        <p:nvSpPr>
          <p:cNvPr id="32" name="Google Shape;32;p4"/>
          <p:cNvSpPr/>
          <p:nvPr/>
        </p:nvSpPr>
        <p:spPr>
          <a:xfrm>
            <a:off x="1024640" y="2981056"/>
            <a:ext cx="3734683" cy="1354993"/>
          </a:xfrm>
          <a:custGeom>
            <a:rect b="b" l="l" r="r" t="t"/>
            <a:pathLst>
              <a:path extrusionOk="0" h="411852" w="1135162">
                <a:moveTo>
                  <a:pt x="31095" y="0"/>
                </a:moveTo>
                <a:lnTo>
                  <a:pt x="1104068" y="0"/>
                </a:lnTo>
                <a:cubicBezTo>
                  <a:pt x="1121241" y="0"/>
                  <a:pt x="1135162" y="13922"/>
                  <a:pt x="1135162" y="31095"/>
                </a:cubicBezTo>
                <a:lnTo>
                  <a:pt x="1135162" y="380757"/>
                </a:lnTo>
                <a:cubicBezTo>
                  <a:pt x="1135162" y="397930"/>
                  <a:pt x="1121241" y="411852"/>
                  <a:pt x="1104068" y="411852"/>
                </a:cubicBezTo>
                <a:lnTo>
                  <a:pt x="31095" y="411852"/>
                </a:lnTo>
                <a:cubicBezTo>
                  <a:pt x="13922" y="411852"/>
                  <a:pt x="0" y="397930"/>
                  <a:pt x="0" y="380757"/>
                </a:cubicBezTo>
                <a:lnTo>
                  <a:pt x="0" y="31095"/>
                </a:lnTo>
                <a:cubicBezTo>
                  <a:pt x="0" y="13922"/>
                  <a:pt x="13922" y="0"/>
                  <a:pt x="3109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4"/>
          <p:cNvSpPr/>
          <p:nvPr/>
        </p:nvSpPr>
        <p:spPr>
          <a:xfrm>
            <a:off x="1024640" y="4621805"/>
            <a:ext cx="3734683" cy="1354993"/>
          </a:xfrm>
          <a:custGeom>
            <a:rect b="b" l="l" r="r" t="t"/>
            <a:pathLst>
              <a:path extrusionOk="0" h="411852" w="1135162">
                <a:moveTo>
                  <a:pt x="31095" y="0"/>
                </a:moveTo>
                <a:lnTo>
                  <a:pt x="1104068" y="0"/>
                </a:lnTo>
                <a:cubicBezTo>
                  <a:pt x="1121241" y="0"/>
                  <a:pt x="1135162" y="13922"/>
                  <a:pt x="1135162" y="31095"/>
                </a:cubicBezTo>
                <a:lnTo>
                  <a:pt x="1135162" y="380757"/>
                </a:lnTo>
                <a:cubicBezTo>
                  <a:pt x="1135162" y="397930"/>
                  <a:pt x="1121241" y="411852"/>
                  <a:pt x="1104068" y="411852"/>
                </a:cubicBezTo>
                <a:lnTo>
                  <a:pt x="31095" y="411852"/>
                </a:lnTo>
                <a:cubicBezTo>
                  <a:pt x="13922" y="411852"/>
                  <a:pt x="0" y="397930"/>
                  <a:pt x="0" y="380757"/>
                </a:cubicBezTo>
                <a:lnTo>
                  <a:pt x="0" y="31095"/>
                </a:lnTo>
                <a:cubicBezTo>
                  <a:pt x="0" y="13922"/>
                  <a:pt x="13922" y="0"/>
                  <a:pt x="3109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4"/>
          <p:cNvSpPr/>
          <p:nvPr/>
        </p:nvSpPr>
        <p:spPr>
          <a:xfrm>
            <a:off x="5045090" y="2981056"/>
            <a:ext cx="3734683" cy="1354993"/>
          </a:xfrm>
          <a:custGeom>
            <a:rect b="b" l="l" r="r" t="t"/>
            <a:pathLst>
              <a:path extrusionOk="0" h="411852" w="1135162">
                <a:moveTo>
                  <a:pt x="31095" y="0"/>
                </a:moveTo>
                <a:lnTo>
                  <a:pt x="1104068" y="0"/>
                </a:lnTo>
                <a:cubicBezTo>
                  <a:pt x="1121241" y="0"/>
                  <a:pt x="1135162" y="13922"/>
                  <a:pt x="1135162" y="31095"/>
                </a:cubicBezTo>
                <a:lnTo>
                  <a:pt x="1135162" y="380757"/>
                </a:lnTo>
                <a:cubicBezTo>
                  <a:pt x="1135162" y="397930"/>
                  <a:pt x="1121241" y="411852"/>
                  <a:pt x="1104068" y="411852"/>
                </a:cubicBezTo>
                <a:lnTo>
                  <a:pt x="31095" y="411852"/>
                </a:lnTo>
                <a:cubicBezTo>
                  <a:pt x="13922" y="411852"/>
                  <a:pt x="0" y="397930"/>
                  <a:pt x="0" y="380757"/>
                </a:cubicBezTo>
                <a:lnTo>
                  <a:pt x="0" y="31095"/>
                </a:lnTo>
                <a:cubicBezTo>
                  <a:pt x="0" y="13922"/>
                  <a:pt x="13922" y="0"/>
                  <a:pt x="3109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4"/>
          <p:cNvSpPr/>
          <p:nvPr/>
        </p:nvSpPr>
        <p:spPr>
          <a:xfrm>
            <a:off x="5045090" y="4621805"/>
            <a:ext cx="3734683" cy="1354993"/>
          </a:xfrm>
          <a:custGeom>
            <a:rect b="b" l="l" r="r" t="t"/>
            <a:pathLst>
              <a:path extrusionOk="0" h="411852" w="1135162">
                <a:moveTo>
                  <a:pt x="31095" y="0"/>
                </a:moveTo>
                <a:lnTo>
                  <a:pt x="1104068" y="0"/>
                </a:lnTo>
                <a:cubicBezTo>
                  <a:pt x="1121241" y="0"/>
                  <a:pt x="1135162" y="13922"/>
                  <a:pt x="1135162" y="31095"/>
                </a:cubicBezTo>
                <a:lnTo>
                  <a:pt x="1135162" y="380757"/>
                </a:lnTo>
                <a:cubicBezTo>
                  <a:pt x="1135162" y="397930"/>
                  <a:pt x="1121241" y="411852"/>
                  <a:pt x="1104068" y="411852"/>
                </a:cubicBezTo>
                <a:lnTo>
                  <a:pt x="31095" y="411852"/>
                </a:lnTo>
                <a:cubicBezTo>
                  <a:pt x="13922" y="411852"/>
                  <a:pt x="0" y="397930"/>
                  <a:pt x="0" y="380757"/>
                </a:cubicBezTo>
                <a:lnTo>
                  <a:pt x="0" y="31095"/>
                </a:lnTo>
                <a:cubicBezTo>
                  <a:pt x="0" y="13922"/>
                  <a:pt x="13922" y="0"/>
                  <a:pt x="3109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4"/>
          <p:cNvSpPr/>
          <p:nvPr/>
        </p:nvSpPr>
        <p:spPr>
          <a:xfrm>
            <a:off x="1024640" y="6262553"/>
            <a:ext cx="3734683" cy="1354993"/>
          </a:xfrm>
          <a:custGeom>
            <a:rect b="b" l="l" r="r" t="t"/>
            <a:pathLst>
              <a:path extrusionOk="0" h="411852" w="1135162">
                <a:moveTo>
                  <a:pt x="31095" y="0"/>
                </a:moveTo>
                <a:lnTo>
                  <a:pt x="1104068" y="0"/>
                </a:lnTo>
                <a:cubicBezTo>
                  <a:pt x="1121241" y="0"/>
                  <a:pt x="1135162" y="13922"/>
                  <a:pt x="1135162" y="31095"/>
                </a:cubicBezTo>
                <a:lnTo>
                  <a:pt x="1135162" y="380757"/>
                </a:lnTo>
                <a:cubicBezTo>
                  <a:pt x="1135162" y="397930"/>
                  <a:pt x="1121241" y="411852"/>
                  <a:pt x="1104068" y="411852"/>
                </a:cubicBezTo>
                <a:lnTo>
                  <a:pt x="31095" y="411852"/>
                </a:lnTo>
                <a:cubicBezTo>
                  <a:pt x="13922" y="411852"/>
                  <a:pt x="0" y="397930"/>
                  <a:pt x="0" y="380757"/>
                </a:cubicBezTo>
                <a:lnTo>
                  <a:pt x="0" y="31095"/>
                </a:lnTo>
                <a:cubicBezTo>
                  <a:pt x="0" y="13922"/>
                  <a:pt x="13922" y="0"/>
                  <a:pt x="3109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4"/>
          <p:cNvSpPr/>
          <p:nvPr/>
        </p:nvSpPr>
        <p:spPr>
          <a:xfrm>
            <a:off x="1024640" y="7903302"/>
            <a:ext cx="3734683" cy="1354993"/>
          </a:xfrm>
          <a:custGeom>
            <a:rect b="b" l="l" r="r" t="t"/>
            <a:pathLst>
              <a:path extrusionOk="0" h="411852" w="1135162">
                <a:moveTo>
                  <a:pt x="31095" y="0"/>
                </a:moveTo>
                <a:lnTo>
                  <a:pt x="1104068" y="0"/>
                </a:lnTo>
                <a:cubicBezTo>
                  <a:pt x="1121241" y="0"/>
                  <a:pt x="1135162" y="13922"/>
                  <a:pt x="1135162" y="31095"/>
                </a:cubicBezTo>
                <a:lnTo>
                  <a:pt x="1135162" y="380757"/>
                </a:lnTo>
                <a:cubicBezTo>
                  <a:pt x="1135162" y="397930"/>
                  <a:pt x="1121241" y="411852"/>
                  <a:pt x="1104068" y="411852"/>
                </a:cubicBezTo>
                <a:lnTo>
                  <a:pt x="31095" y="411852"/>
                </a:lnTo>
                <a:cubicBezTo>
                  <a:pt x="13922" y="411852"/>
                  <a:pt x="0" y="397930"/>
                  <a:pt x="0" y="380757"/>
                </a:cubicBezTo>
                <a:lnTo>
                  <a:pt x="0" y="31095"/>
                </a:lnTo>
                <a:cubicBezTo>
                  <a:pt x="0" y="13922"/>
                  <a:pt x="13922" y="0"/>
                  <a:pt x="3109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4"/>
          <p:cNvSpPr/>
          <p:nvPr/>
        </p:nvSpPr>
        <p:spPr>
          <a:xfrm>
            <a:off x="5045090" y="6262553"/>
            <a:ext cx="3734683" cy="1354993"/>
          </a:xfrm>
          <a:custGeom>
            <a:rect b="b" l="l" r="r" t="t"/>
            <a:pathLst>
              <a:path extrusionOk="0" h="411852" w="1135162">
                <a:moveTo>
                  <a:pt x="31095" y="0"/>
                </a:moveTo>
                <a:lnTo>
                  <a:pt x="1104068" y="0"/>
                </a:lnTo>
                <a:cubicBezTo>
                  <a:pt x="1121241" y="0"/>
                  <a:pt x="1135162" y="13922"/>
                  <a:pt x="1135162" y="31095"/>
                </a:cubicBezTo>
                <a:lnTo>
                  <a:pt x="1135162" y="380757"/>
                </a:lnTo>
                <a:cubicBezTo>
                  <a:pt x="1135162" y="397930"/>
                  <a:pt x="1121241" y="411852"/>
                  <a:pt x="1104068" y="411852"/>
                </a:cubicBezTo>
                <a:lnTo>
                  <a:pt x="31095" y="411852"/>
                </a:lnTo>
                <a:cubicBezTo>
                  <a:pt x="13922" y="411852"/>
                  <a:pt x="0" y="397930"/>
                  <a:pt x="0" y="380757"/>
                </a:cubicBezTo>
                <a:lnTo>
                  <a:pt x="0" y="31095"/>
                </a:lnTo>
                <a:cubicBezTo>
                  <a:pt x="0" y="13922"/>
                  <a:pt x="13922" y="0"/>
                  <a:pt x="3109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4"/>
          <p:cNvSpPr txBox="1"/>
          <p:nvPr>
            <p:ph type="title"/>
          </p:nvPr>
        </p:nvSpPr>
        <p:spPr>
          <a:xfrm>
            <a:off x="1028700" y="1052925"/>
            <a:ext cx="10117500" cy="1355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algn="l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5000"/>
              <a:buFont typeface="Poppins ExtraBold"/>
              <a:buNone/>
              <a:defRPr i="0" sz="5000" u="none" cap="none" strike="noStrike">
                <a:solidFill>
                  <a:srgbClr val="DFFF1E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9pPr>
          </a:lstStyle>
          <a:p/>
        </p:txBody>
      </p:sp>
      <p:sp>
        <p:nvSpPr>
          <p:cNvPr id="40" name="Google Shape;40;p4"/>
          <p:cNvSpPr txBox="1"/>
          <p:nvPr>
            <p:ph idx="1" type="body"/>
          </p:nvPr>
        </p:nvSpPr>
        <p:spPr>
          <a:xfrm>
            <a:off x="12211950" y="955875"/>
            <a:ext cx="4958700" cy="10545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68300" lvl="0" marL="457200" marR="0" algn="l"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1pPr>
            <a:lvl2pPr indent="-368300" lvl="1" marL="914400" marR="0" algn="l"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2pPr>
            <a:lvl3pPr indent="-368300" lvl="2" marL="1371600" marR="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3pPr>
            <a:lvl4pPr indent="-368300" lvl="3" marL="18288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4pPr>
            <a:lvl5pPr indent="-368300" lvl="4" marL="22860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»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5pPr>
            <a:lvl6pPr indent="-368300" lvl="5" marL="27432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6pPr>
            <a:lvl7pPr indent="-368300" lvl="6" marL="32004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7pPr>
            <a:lvl8pPr indent="-368300" lvl="7" marL="36576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8pPr>
            <a:lvl9pPr indent="-368300" lvl="8" marL="41148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9pPr>
          </a:lstStyle>
          <a:p/>
        </p:txBody>
      </p:sp>
      <p:sp>
        <p:nvSpPr>
          <p:cNvPr id="41" name="Google Shape;41;p4"/>
          <p:cNvSpPr/>
          <p:nvPr>
            <p:ph idx="2" type="pic"/>
          </p:nvPr>
        </p:nvSpPr>
        <p:spPr>
          <a:xfrm>
            <a:off x="9065550" y="2981050"/>
            <a:ext cx="8105100" cy="6277500"/>
          </a:xfrm>
          <a:prstGeom prst="roundRect">
            <a:avLst>
              <a:gd fmla="val 2999" name="adj"/>
            </a:avLst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5"/>
          <p:cNvSpPr txBox="1"/>
          <p:nvPr>
            <p:ph type="title"/>
          </p:nvPr>
        </p:nvSpPr>
        <p:spPr>
          <a:xfrm>
            <a:off x="1028700" y="1052925"/>
            <a:ext cx="10117500" cy="1355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algn="l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5000"/>
              <a:buFont typeface="Poppins ExtraBold"/>
              <a:buNone/>
              <a:defRPr i="0" sz="5000" u="none" cap="none" strike="noStrike">
                <a:solidFill>
                  <a:srgbClr val="DFFF1E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1400"/>
              <a:buNone/>
              <a:defRPr sz="1800">
                <a:solidFill>
                  <a:srgbClr val="DFFF1E"/>
                </a:solidFill>
              </a:defRPr>
            </a:lvl9pPr>
          </a:lstStyle>
          <a:p/>
        </p:txBody>
      </p:sp>
      <p:sp>
        <p:nvSpPr>
          <p:cNvPr id="44" name="Google Shape;44;p5"/>
          <p:cNvSpPr txBox="1"/>
          <p:nvPr>
            <p:ph idx="1" type="body"/>
          </p:nvPr>
        </p:nvSpPr>
        <p:spPr>
          <a:xfrm>
            <a:off x="12211950" y="1052925"/>
            <a:ext cx="4958700" cy="223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68300" lvl="0" marL="457200" marR="0" algn="l"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1pPr>
            <a:lvl2pPr indent="-368300" lvl="1" marL="914400" marR="0" algn="l"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2pPr>
            <a:lvl3pPr indent="-368300" lvl="2" marL="1371600" marR="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3pPr>
            <a:lvl4pPr indent="-368300" lvl="3" marL="18288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4pPr>
            <a:lvl5pPr indent="-368300" lvl="4" marL="22860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»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5pPr>
            <a:lvl6pPr indent="-368300" lvl="5" marL="27432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6pPr>
            <a:lvl7pPr indent="-368300" lvl="6" marL="32004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7pPr>
            <a:lvl8pPr indent="-368300" lvl="7" marL="36576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8pPr>
            <a:lvl9pPr indent="-368300" lvl="8" marL="4114800" marR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9pPr>
          </a:lstStyle>
          <a:p/>
        </p:txBody>
      </p:sp>
      <p:sp>
        <p:nvSpPr>
          <p:cNvPr id="45" name="Google Shape;45;p5"/>
          <p:cNvSpPr/>
          <p:nvPr>
            <p:ph idx="2" type="pic"/>
          </p:nvPr>
        </p:nvSpPr>
        <p:spPr>
          <a:xfrm>
            <a:off x="9230447" y="3717275"/>
            <a:ext cx="7940100" cy="5541300"/>
          </a:xfrm>
          <a:prstGeom prst="roundRect">
            <a:avLst>
              <a:gd fmla="val 2999" name="adj"/>
            </a:avLst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6" name="Google Shape;46;p5"/>
          <p:cNvSpPr/>
          <p:nvPr>
            <p:ph idx="3" type="pic"/>
          </p:nvPr>
        </p:nvSpPr>
        <p:spPr>
          <a:xfrm>
            <a:off x="1028700" y="3717275"/>
            <a:ext cx="7940100" cy="5541300"/>
          </a:xfrm>
          <a:prstGeom prst="roundRect">
            <a:avLst>
              <a:gd fmla="val 2999" name="adj"/>
            </a:avLst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wo Content" type="twoObj">
  <p:cSld name="TWO_OBJECTS">
    <p:bg>
      <p:bgPr>
        <a:solidFill>
          <a:srgbClr val="DFFF1E"/>
        </a:solidFill>
      </p:bgPr>
    </p:bg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6"/>
          <p:cNvSpPr txBox="1"/>
          <p:nvPr>
            <p:ph type="title"/>
          </p:nvPr>
        </p:nvSpPr>
        <p:spPr>
          <a:xfrm>
            <a:off x="1028700" y="1311075"/>
            <a:ext cx="7494000" cy="3591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lvl="0" marR="0" algn="l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8000"/>
              <a:buFont typeface="Poppins ExtraBold"/>
              <a:buNone/>
              <a:defRPr i="0" sz="8000" u="none" cap="none" strike="noStrike">
                <a:solidFill>
                  <a:srgbClr val="171717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400"/>
              <a:buNone/>
              <a:defRPr sz="1800">
                <a:solidFill>
                  <a:srgbClr val="171717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400"/>
              <a:buNone/>
              <a:defRPr sz="1800">
                <a:solidFill>
                  <a:srgbClr val="171717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400"/>
              <a:buNone/>
              <a:defRPr sz="1800">
                <a:solidFill>
                  <a:srgbClr val="171717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400"/>
              <a:buNone/>
              <a:defRPr sz="1800">
                <a:solidFill>
                  <a:srgbClr val="171717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400"/>
              <a:buNone/>
              <a:defRPr sz="1800">
                <a:solidFill>
                  <a:srgbClr val="171717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400"/>
              <a:buNone/>
              <a:defRPr sz="1800">
                <a:solidFill>
                  <a:srgbClr val="171717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400"/>
              <a:buNone/>
              <a:defRPr sz="1800">
                <a:solidFill>
                  <a:srgbClr val="171717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400"/>
              <a:buNone/>
              <a:defRPr sz="1800">
                <a:solidFill>
                  <a:srgbClr val="171717"/>
                </a:solidFill>
              </a:defRPr>
            </a:lvl9pPr>
          </a:lstStyle>
          <a:p/>
        </p:txBody>
      </p:sp>
      <p:sp>
        <p:nvSpPr>
          <p:cNvPr id="49" name="Google Shape;49;p6"/>
          <p:cNvSpPr txBox="1"/>
          <p:nvPr>
            <p:ph idx="1" type="body"/>
          </p:nvPr>
        </p:nvSpPr>
        <p:spPr>
          <a:xfrm>
            <a:off x="1028700" y="5273700"/>
            <a:ext cx="6577800" cy="3840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68300" lvl="0" marL="457200" marR="0" algn="l">
              <a:spcBef>
                <a:spcPts val="64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1pPr>
            <a:lvl2pPr indent="-368300" lvl="1" marL="914400" marR="0" algn="l">
              <a:spcBef>
                <a:spcPts val="56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2pPr>
            <a:lvl3pPr indent="-368300" lvl="2" marL="1371600" marR="0" algn="l">
              <a:spcBef>
                <a:spcPts val="48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3pPr>
            <a:lvl4pPr indent="-368300" lvl="3" marL="1828800" marR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4pPr>
            <a:lvl5pPr indent="-368300" lvl="4" marL="2286000" marR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»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5pPr>
            <a:lvl6pPr indent="-368300" lvl="5" marL="2743200" marR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6pPr>
            <a:lvl7pPr indent="-368300" lvl="6" marL="3200400" marR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7pPr>
            <a:lvl8pPr indent="-368300" lvl="7" marL="3657600" marR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8pPr>
            <a:lvl9pPr indent="-368300" lvl="8" marL="4114800" marR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9pPr>
          </a:lstStyle>
          <a:p/>
        </p:txBody>
      </p:sp>
      <p:sp>
        <p:nvSpPr>
          <p:cNvPr id="50" name="Google Shape;50;p6"/>
          <p:cNvSpPr txBox="1"/>
          <p:nvPr>
            <p:ph idx="2" type="body"/>
          </p:nvPr>
        </p:nvSpPr>
        <p:spPr>
          <a:xfrm>
            <a:off x="13417350" y="1311075"/>
            <a:ext cx="3769200" cy="2226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6830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1pPr>
            <a:lvl2pPr indent="-36830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2pPr>
            <a:lvl3pPr indent="-36830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3pPr>
            <a:lvl4pPr indent="-36830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4pPr>
            <a:lvl5pPr indent="-36830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»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5pPr>
            <a:lvl6pPr indent="-36830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6pPr>
            <a:lvl7pPr indent="-36830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7pPr>
            <a:lvl8pPr indent="-36830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8pPr>
            <a:lvl9pPr indent="-36830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9pPr>
          </a:lstStyle>
          <a:p/>
        </p:txBody>
      </p:sp>
      <p:sp>
        <p:nvSpPr>
          <p:cNvPr id="51" name="Google Shape;51;p6"/>
          <p:cNvSpPr txBox="1"/>
          <p:nvPr>
            <p:ph idx="3" type="body"/>
          </p:nvPr>
        </p:nvSpPr>
        <p:spPr>
          <a:xfrm>
            <a:off x="13417350" y="4191675"/>
            <a:ext cx="3769200" cy="2226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6830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1pPr>
            <a:lvl2pPr indent="-36830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2pPr>
            <a:lvl3pPr indent="-36830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3pPr>
            <a:lvl4pPr indent="-36830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4pPr>
            <a:lvl5pPr indent="-36830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»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5pPr>
            <a:lvl6pPr indent="-36830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6pPr>
            <a:lvl7pPr indent="-36830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7pPr>
            <a:lvl8pPr indent="-36830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8pPr>
            <a:lvl9pPr indent="-36830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9pPr>
          </a:lstStyle>
          <a:p/>
        </p:txBody>
      </p:sp>
      <p:sp>
        <p:nvSpPr>
          <p:cNvPr id="52" name="Google Shape;52;p6"/>
          <p:cNvSpPr txBox="1"/>
          <p:nvPr>
            <p:ph idx="4" type="body"/>
          </p:nvPr>
        </p:nvSpPr>
        <p:spPr>
          <a:xfrm>
            <a:off x="13417350" y="7072275"/>
            <a:ext cx="3769200" cy="2226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68300" lvl="0" marL="457200" marR="0" rtl="0" algn="l">
              <a:spcBef>
                <a:spcPts val="64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1pPr>
            <a:lvl2pPr indent="-368300" lvl="1" marL="914400" marR="0" rtl="0" algn="l">
              <a:spcBef>
                <a:spcPts val="56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2pPr>
            <a:lvl3pPr indent="-368300" lvl="2" marL="1371600" marR="0" rtl="0" algn="l">
              <a:spcBef>
                <a:spcPts val="48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3pPr>
            <a:lvl4pPr indent="-368300" lvl="3" marL="18288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4pPr>
            <a:lvl5pPr indent="-368300" lvl="4" marL="22860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»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5pPr>
            <a:lvl6pPr indent="-368300" lvl="5" marL="27432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6pPr>
            <a:lvl7pPr indent="-368300" lvl="6" marL="32004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7pPr>
            <a:lvl8pPr indent="-368300" lvl="7" marL="36576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8pPr>
            <a:lvl9pPr indent="-368300" lvl="8" marL="4114800" marR="0" rtl="0" algn="l">
              <a:spcBef>
                <a:spcPts val="400"/>
              </a:spcBef>
              <a:spcAft>
                <a:spcPts val="0"/>
              </a:spcAft>
              <a:buClr>
                <a:srgbClr val="171717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rgbClr val="171717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9pPr>
          </a:lstStyle>
          <a:p/>
        </p:txBody>
      </p:sp>
      <p:sp>
        <p:nvSpPr>
          <p:cNvPr id="53" name="Google Shape;53;p6"/>
          <p:cNvSpPr/>
          <p:nvPr>
            <p:ph idx="5" type="pic"/>
          </p:nvPr>
        </p:nvSpPr>
        <p:spPr>
          <a:xfrm>
            <a:off x="9903525" y="1311075"/>
            <a:ext cx="2886300" cy="2014200"/>
          </a:xfrm>
          <a:prstGeom prst="roundRect">
            <a:avLst>
              <a:gd fmla="val 2999" name="adj"/>
            </a:avLst>
          </a:prstGeom>
          <a:noFill/>
          <a:ln cap="flat" cmpd="sng" w="38100">
            <a:solidFill>
              <a:srgbClr val="171717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4" name="Google Shape;54;p6"/>
          <p:cNvSpPr/>
          <p:nvPr>
            <p:ph idx="6" type="pic"/>
          </p:nvPr>
        </p:nvSpPr>
        <p:spPr>
          <a:xfrm>
            <a:off x="9903525" y="4136400"/>
            <a:ext cx="2886300" cy="2014200"/>
          </a:xfrm>
          <a:prstGeom prst="roundRect">
            <a:avLst>
              <a:gd fmla="val 2999" name="adj"/>
            </a:avLst>
          </a:prstGeom>
          <a:noFill/>
          <a:ln cap="flat" cmpd="sng" w="38100">
            <a:solidFill>
              <a:srgbClr val="171717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5" name="Google Shape;55;p6"/>
          <p:cNvSpPr/>
          <p:nvPr>
            <p:ph idx="7" type="pic"/>
          </p:nvPr>
        </p:nvSpPr>
        <p:spPr>
          <a:xfrm>
            <a:off x="9903525" y="7178475"/>
            <a:ext cx="2886300" cy="2014200"/>
          </a:xfrm>
          <a:prstGeom prst="roundRect">
            <a:avLst>
              <a:gd fmla="val 2999" name="adj"/>
            </a:avLst>
          </a:prstGeom>
          <a:noFill/>
          <a:ln cap="flat" cmpd="sng" w="38100">
            <a:solidFill>
              <a:srgbClr val="171717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Clr>
                <a:srgbClr val="DFFF1E"/>
              </a:buClr>
              <a:buSzPts val="4400"/>
              <a:buFont typeface="Poppins ExtraBold"/>
              <a:buNone/>
              <a:defRPr i="0" sz="4400" u="none" cap="none" strike="noStrike">
                <a:solidFill>
                  <a:srgbClr val="DFFF1E"/>
                </a:solidFill>
                <a:latin typeface="Poppins ExtraBold"/>
                <a:ea typeface="Poppins ExtraBold"/>
                <a:cs typeface="Poppins ExtraBold"/>
                <a:sym typeface="Poppins ExtraBo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68300" lvl="0" marL="457200" marR="0" rtl="0" algn="l"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1pPr>
            <a:lvl2pPr indent="-368300" lvl="1" marL="914400" marR="0" rtl="0" algn="l"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2pPr>
            <a:lvl3pPr indent="-368300" lvl="2" marL="1371600" marR="0" rtl="0" algn="l"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3pPr>
            <a:lvl4pPr indent="-368300" lvl="3" marL="18288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–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4pPr>
            <a:lvl5pPr indent="-368300" lvl="4" marL="22860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»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5pPr>
            <a:lvl6pPr indent="-3683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6pPr>
            <a:lvl7pPr indent="-3683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7pPr>
            <a:lvl8pPr indent="-3683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8pPr>
            <a:lvl9pPr indent="-3683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SzPts val="2200"/>
              <a:buFont typeface="Crimson Pro Light"/>
              <a:buChar char="•"/>
              <a:defRPr i="0" sz="2200" u="none" cap="none" strike="noStrike">
                <a:solidFill>
                  <a:schemeClr val="lt1"/>
                </a:solidFill>
                <a:latin typeface="Crimson Pro Light"/>
                <a:ea typeface="Crimson Pro Light"/>
                <a:cs typeface="Crimson Pro Light"/>
                <a:sym typeface="Crimson Pro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2.png"/><Relationship Id="rId4" Type="http://schemas.openxmlformats.org/officeDocument/2006/relationships/image" Target="../media/image3.png"/><Relationship Id="rId5" Type="http://schemas.openxmlformats.org/officeDocument/2006/relationships/image" Target="../media/image14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Relationship Id="rId4" Type="http://schemas.openxmlformats.org/officeDocument/2006/relationships/image" Target="../media/image15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0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6.png"/><Relationship Id="rId4" Type="http://schemas.openxmlformats.org/officeDocument/2006/relationships/image" Target="../media/image18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5.png"/><Relationship Id="rId4" Type="http://schemas.openxmlformats.org/officeDocument/2006/relationships/image" Target="../media/image6.png"/><Relationship Id="rId5" Type="http://schemas.openxmlformats.org/officeDocument/2006/relationships/image" Target="../media/image31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9.png"/><Relationship Id="rId4" Type="http://schemas.openxmlformats.org/officeDocument/2006/relationships/image" Target="../media/image11.png"/><Relationship Id="rId5" Type="http://schemas.openxmlformats.org/officeDocument/2006/relationships/image" Target="../media/image10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4.jpg"/><Relationship Id="rId4" Type="http://schemas.openxmlformats.org/officeDocument/2006/relationships/image" Target="../media/image7.jpg"/><Relationship Id="rId5" Type="http://schemas.openxmlformats.org/officeDocument/2006/relationships/image" Target="../media/image9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8.jpg"/><Relationship Id="rId4" Type="http://schemas.openxmlformats.org/officeDocument/2006/relationships/image" Target="../media/image12.jpg"/><Relationship Id="rId5" Type="http://schemas.openxmlformats.org/officeDocument/2006/relationships/image" Target="../media/image13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28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6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29.jpg"/><Relationship Id="rId4" Type="http://schemas.openxmlformats.org/officeDocument/2006/relationships/image" Target="../media/image25.jpg"/><Relationship Id="rId10" Type="http://schemas.openxmlformats.org/officeDocument/2006/relationships/image" Target="../media/image27.jpg"/><Relationship Id="rId9" Type="http://schemas.openxmlformats.org/officeDocument/2006/relationships/image" Target="../media/image24.jpg"/><Relationship Id="rId5" Type="http://schemas.openxmlformats.org/officeDocument/2006/relationships/image" Target="../media/image30.jpg"/><Relationship Id="rId6" Type="http://schemas.openxmlformats.org/officeDocument/2006/relationships/image" Target="../media/image9.jpg"/><Relationship Id="rId7" Type="http://schemas.openxmlformats.org/officeDocument/2006/relationships/image" Target="../media/image22.jpg"/><Relationship Id="rId8" Type="http://schemas.openxmlformats.org/officeDocument/2006/relationships/image" Target="../media/image13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32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" name="Google Shape;60;p7"/>
          <p:cNvGrpSpPr/>
          <p:nvPr/>
        </p:nvGrpSpPr>
        <p:grpSpPr>
          <a:xfrm>
            <a:off x="1028700" y="1067423"/>
            <a:ext cx="2566470" cy="666155"/>
            <a:chOff x="0" y="47625"/>
            <a:chExt cx="3421960" cy="888206"/>
          </a:xfrm>
        </p:grpSpPr>
        <p:sp>
          <p:nvSpPr>
            <p:cNvPr id="61" name="Google Shape;61;p7"/>
            <p:cNvSpPr/>
            <p:nvPr/>
          </p:nvSpPr>
          <p:spPr>
            <a:xfrm>
              <a:off x="0" y="71835"/>
              <a:ext cx="1262867" cy="792162"/>
            </a:xfrm>
            <a:custGeom>
              <a:rect b="b" l="l" r="r" t="t"/>
              <a:pathLst>
                <a:path extrusionOk="0" h="792162" w="1262867">
                  <a:moveTo>
                    <a:pt x="0" y="0"/>
                  </a:moveTo>
                  <a:lnTo>
                    <a:pt x="1262867" y="0"/>
                  </a:lnTo>
                  <a:lnTo>
                    <a:pt x="1262867" y="792162"/>
                  </a:lnTo>
                  <a:lnTo>
                    <a:pt x="0" y="79216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62" name="Google Shape;62;p7"/>
            <p:cNvSpPr txBox="1"/>
            <p:nvPr/>
          </p:nvSpPr>
          <p:spPr>
            <a:xfrm>
              <a:off x="1383284" y="47625"/>
              <a:ext cx="2038676" cy="88820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8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000" u="none" cap="none" strike="noStrike">
                  <a:solidFill>
                    <a:srgbClr val="DFFF1E"/>
                  </a:solidFill>
                  <a:latin typeface="Poppins"/>
                  <a:ea typeface="Poppins"/>
                  <a:cs typeface="Poppins"/>
                  <a:sym typeface="Poppins"/>
                </a:rPr>
                <a:t>PROVING GROUND FITNESS CO.</a:t>
              </a:r>
              <a:endParaRPr/>
            </a:p>
          </p:txBody>
        </p:sp>
      </p:grpSp>
      <p:grpSp>
        <p:nvGrpSpPr>
          <p:cNvPr id="63" name="Google Shape;63;p7"/>
          <p:cNvGrpSpPr/>
          <p:nvPr/>
        </p:nvGrpSpPr>
        <p:grpSpPr>
          <a:xfrm>
            <a:off x="1028700" y="8401298"/>
            <a:ext cx="2757707" cy="857002"/>
            <a:chOff x="0" y="-47625"/>
            <a:chExt cx="838205" cy="260486"/>
          </a:xfrm>
        </p:grpSpPr>
        <p:sp>
          <p:nvSpPr>
            <p:cNvPr id="64" name="Google Shape;64;p7"/>
            <p:cNvSpPr/>
            <p:nvPr/>
          </p:nvSpPr>
          <p:spPr>
            <a:xfrm>
              <a:off x="0" y="0"/>
              <a:ext cx="838205" cy="212861"/>
            </a:xfrm>
            <a:custGeom>
              <a:rect b="b" l="l" r="r" t="t"/>
              <a:pathLst>
                <a:path extrusionOk="0" h="212861" w="838205">
                  <a:moveTo>
                    <a:pt x="42111" y="0"/>
                  </a:moveTo>
                  <a:lnTo>
                    <a:pt x="796094" y="0"/>
                  </a:lnTo>
                  <a:cubicBezTo>
                    <a:pt x="807263" y="0"/>
                    <a:pt x="817974" y="4437"/>
                    <a:pt x="825871" y="12334"/>
                  </a:cubicBezTo>
                  <a:cubicBezTo>
                    <a:pt x="833768" y="20231"/>
                    <a:pt x="838205" y="30942"/>
                    <a:pt x="838205" y="42111"/>
                  </a:cubicBezTo>
                  <a:lnTo>
                    <a:pt x="838205" y="170750"/>
                  </a:lnTo>
                  <a:cubicBezTo>
                    <a:pt x="838205" y="194007"/>
                    <a:pt x="819352" y="212861"/>
                    <a:pt x="796094" y="212861"/>
                  </a:cubicBezTo>
                  <a:lnTo>
                    <a:pt x="42111" y="212861"/>
                  </a:lnTo>
                  <a:cubicBezTo>
                    <a:pt x="18854" y="212861"/>
                    <a:pt x="0" y="194007"/>
                    <a:pt x="0" y="170750"/>
                  </a:cubicBezTo>
                  <a:lnTo>
                    <a:pt x="0" y="42111"/>
                  </a:lnTo>
                  <a:cubicBezTo>
                    <a:pt x="0" y="18854"/>
                    <a:pt x="18854" y="0"/>
                    <a:pt x="42111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7"/>
            <p:cNvSpPr txBox="1"/>
            <p:nvPr/>
          </p:nvSpPr>
          <p:spPr>
            <a:xfrm>
              <a:off x="0" y="-47625"/>
              <a:ext cx="838205" cy="26048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" name="Google Shape;66;p7"/>
          <p:cNvGrpSpPr/>
          <p:nvPr/>
        </p:nvGrpSpPr>
        <p:grpSpPr>
          <a:xfrm>
            <a:off x="11351978" y="-180826"/>
            <a:ext cx="6936022" cy="10467826"/>
            <a:chOff x="0" y="-47625"/>
            <a:chExt cx="1826771" cy="2756958"/>
          </a:xfrm>
        </p:grpSpPr>
        <p:sp>
          <p:nvSpPr>
            <p:cNvPr id="67" name="Google Shape;67;p7"/>
            <p:cNvSpPr/>
            <p:nvPr/>
          </p:nvSpPr>
          <p:spPr>
            <a:xfrm>
              <a:off x="0" y="0"/>
              <a:ext cx="1826771" cy="2709333"/>
            </a:xfrm>
            <a:custGeom>
              <a:rect b="b" l="l" r="r" t="t"/>
              <a:pathLst>
                <a:path extrusionOk="0" h="2709333" w="1826771">
                  <a:moveTo>
                    <a:pt x="0" y="0"/>
                  </a:moveTo>
                  <a:lnTo>
                    <a:pt x="1826771" y="0"/>
                  </a:lnTo>
                  <a:lnTo>
                    <a:pt x="1826771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</p:sp>
        <p:sp>
          <p:nvSpPr>
            <p:cNvPr id="68" name="Google Shape;68;p7"/>
            <p:cNvSpPr txBox="1"/>
            <p:nvPr/>
          </p:nvSpPr>
          <p:spPr>
            <a:xfrm>
              <a:off x="0" y="-47625"/>
              <a:ext cx="1826771" cy="275695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86611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9" name="Google Shape;69;p7"/>
          <p:cNvSpPr txBox="1"/>
          <p:nvPr/>
        </p:nvSpPr>
        <p:spPr>
          <a:xfrm>
            <a:off x="1028700" y="2652940"/>
            <a:ext cx="9469500" cy="4742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3692" u="none" cap="none" strike="noStrike">
                <a:solidFill>
                  <a:srgbClr val="FFFFFF"/>
                </a:solidFill>
                <a:latin typeface="Poppins"/>
                <a:ea typeface="Poppins"/>
                <a:cs typeface="Poppins"/>
                <a:sym typeface="Poppins"/>
              </a:rPr>
              <a:t>20   0</a:t>
            </a:r>
            <a:endParaRPr sz="100"/>
          </a:p>
          <a:p>
            <a:pPr indent="0" lvl="0" marL="0" marR="0" rtl="0" algn="l">
              <a:lnSpc>
                <a:spcPct val="7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3692" u="none" cap="none" strike="noStrike">
                <a:solidFill>
                  <a:srgbClr val="DFFF1E"/>
                </a:solidFill>
                <a:latin typeface="Poppins"/>
                <a:ea typeface="Poppins"/>
                <a:cs typeface="Poppins"/>
                <a:sym typeface="Poppins"/>
              </a:rPr>
              <a:t>FITNESS WRAPPED</a:t>
            </a:r>
            <a:endParaRPr sz="100"/>
          </a:p>
        </p:txBody>
      </p:sp>
      <p:sp>
        <p:nvSpPr>
          <p:cNvPr id="70" name="Google Shape;70;p7"/>
          <p:cNvSpPr/>
          <p:nvPr/>
        </p:nvSpPr>
        <p:spPr>
          <a:xfrm>
            <a:off x="2783778" y="2368960"/>
            <a:ext cx="1589609" cy="2270869"/>
          </a:xfrm>
          <a:custGeom>
            <a:rect b="b" l="l" r="r" t="t"/>
            <a:pathLst>
              <a:path extrusionOk="0" h="2270869" w="1589609">
                <a:moveTo>
                  <a:pt x="0" y="0"/>
                </a:moveTo>
                <a:lnTo>
                  <a:pt x="1589608" y="0"/>
                </a:lnTo>
                <a:lnTo>
                  <a:pt x="1589608" y="2270869"/>
                </a:lnTo>
                <a:lnTo>
                  <a:pt x="0" y="2270869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71" name="Google Shape;71;p7"/>
          <p:cNvSpPr txBox="1"/>
          <p:nvPr/>
        </p:nvSpPr>
        <p:spPr>
          <a:xfrm>
            <a:off x="1028700" y="7482125"/>
            <a:ext cx="1127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9979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3400" u="none" cap="none" strike="noStrike">
                <a:solidFill>
                  <a:srgbClr val="FFFFFF"/>
                </a:solidFill>
                <a:latin typeface="Crimson Pro"/>
                <a:ea typeface="Crimson Pro"/>
                <a:cs typeface="Crimson Pro"/>
                <a:sym typeface="Crimson Pro"/>
              </a:rPr>
              <a:t>Celebrate your progress, big or small!</a:t>
            </a:r>
            <a:endParaRPr sz="100"/>
          </a:p>
        </p:txBody>
      </p:sp>
      <p:sp>
        <p:nvSpPr>
          <p:cNvPr id="72" name="Google Shape;72;p7"/>
          <p:cNvSpPr/>
          <p:nvPr/>
        </p:nvSpPr>
        <p:spPr>
          <a:xfrm>
            <a:off x="10631573" y="-630156"/>
            <a:ext cx="7656427" cy="12183417"/>
          </a:xfrm>
          <a:custGeom>
            <a:rect b="b" l="l" r="r" t="t"/>
            <a:pathLst>
              <a:path extrusionOk="0" h="1593725" w="1001545">
                <a:moveTo>
                  <a:pt x="0" y="0"/>
                </a:moveTo>
                <a:lnTo>
                  <a:pt x="1001545" y="0"/>
                </a:lnTo>
                <a:lnTo>
                  <a:pt x="1001545" y="1593725"/>
                </a:lnTo>
                <a:lnTo>
                  <a:pt x="0" y="1593725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-65417" r="-73411" t="0"/>
            </a:stretch>
          </a:blipFill>
          <a:ln>
            <a:noFill/>
          </a:ln>
        </p:spPr>
      </p:sp>
      <p:sp>
        <p:nvSpPr>
          <p:cNvPr id="73" name="Google Shape;73;p7"/>
          <p:cNvSpPr txBox="1"/>
          <p:nvPr/>
        </p:nvSpPr>
        <p:spPr>
          <a:xfrm>
            <a:off x="1329707" y="8638919"/>
            <a:ext cx="2155693" cy="48129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Presenter Name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8" name="Google Shape;78;p8"/>
          <p:cNvGrpSpPr/>
          <p:nvPr/>
        </p:nvGrpSpPr>
        <p:grpSpPr>
          <a:xfrm>
            <a:off x="5045090" y="7903302"/>
            <a:ext cx="3734700" cy="1354998"/>
            <a:chOff x="0" y="0"/>
            <a:chExt cx="1135162" cy="411852"/>
          </a:xfrm>
        </p:grpSpPr>
        <p:sp>
          <p:nvSpPr>
            <p:cNvPr id="79" name="Google Shape;79;p8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8"/>
            <p:cNvSpPr txBox="1"/>
            <p:nvPr/>
          </p:nvSpPr>
          <p:spPr>
            <a:xfrm>
              <a:off x="0" y="57150"/>
              <a:ext cx="1135162" cy="35470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555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" name="Google Shape;81;p8"/>
          <p:cNvGrpSpPr/>
          <p:nvPr/>
        </p:nvGrpSpPr>
        <p:grpSpPr>
          <a:xfrm>
            <a:off x="5629205" y="8265583"/>
            <a:ext cx="2566470" cy="666155"/>
            <a:chOff x="0" y="47625"/>
            <a:chExt cx="3421960" cy="888206"/>
          </a:xfrm>
        </p:grpSpPr>
        <p:sp>
          <p:nvSpPr>
            <p:cNvPr id="82" name="Google Shape;82;p8"/>
            <p:cNvSpPr/>
            <p:nvPr/>
          </p:nvSpPr>
          <p:spPr>
            <a:xfrm>
              <a:off x="0" y="71835"/>
              <a:ext cx="1262867" cy="792162"/>
            </a:xfrm>
            <a:custGeom>
              <a:rect b="b" l="l" r="r" t="t"/>
              <a:pathLst>
                <a:path extrusionOk="0" h="792162" w="1262867">
                  <a:moveTo>
                    <a:pt x="0" y="0"/>
                  </a:moveTo>
                  <a:lnTo>
                    <a:pt x="1262867" y="0"/>
                  </a:lnTo>
                  <a:lnTo>
                    <a:pt x="1262867" y="792162"/>
                  </a:lnTo>
                  <a:lnTo>
                    <a:pt x="0" y="79216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83" name="Google Shape;83;p8"/>
            <p:cNvSpPr txBox="1"/>
            <p:nvPr/>
          </p:nvSpPr>
          <p:spPr>
            <a:xfrm>
              <a:off x="1383284" y="47625"/>
              <a:ext cx="2038676" cy="88820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8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000" u="none" cap="none" strike="noStrike">
                  <a:solidFill>
                    <a:srgbClr val="171717"/>
                  </a:solidFill>
                  <a:latin typeface="Poppins"/>
                  <a:ea typeface="Poppins"/>
                  <a:cs typeface="Poppins"/>
                  <a:sym typeface="Poppins"/>
                </a:rPr>
                <a:t>PROVING GROUND FITNESS CO.</a:t>
              </a:r>
              <a:endParaRPr/>
            </a:p>
          </p:txBody>
        </p:sp>
      </p:grpSp>
      <p:grpSp>
        <p:nvGrpSpPr>
          <p:cNvPr id="84" name="Google Shape;84;p8"/>
          <p:cNvGrpSpPr/>
          <p:nvPr/>
        </p:nvGrpSpPr>
        <p:grpSpPr>
          <a:xfrm>
            <a:off x="1024640" y="2981050"/>
            <a:ext cx="3734835" cy="1355156"/>
            <a:chOff x="0" y="-2"/>
            <a:chExt cx="1135203" cy="411900"/>
          </a:xfrm>
        </p:grpSpPr>
        <p:sp>
          <p:nvSpPr>
            <p:cNvPr id="85" name="Google Shape;85;p8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8"/>
            <p:cNvSpPr txBox="1"/>
            <p:nvPr/>
          </p:nvSpPr>
          <p:spPr>
            <a:xfrm>
              <a:off x="3" y="-2"/>
              <a:ext cx="1135200" cy="4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By the Numbers</a:t>
              </a:r>
              <a:endParaRPr/>
            </a:p>
          </p:txBody>
        </p:sp>
      </p:grpSp>
      <p:grpSp>
        <p:nvGrpSpPr>
          <p:cNvPr id="87" name="Google Shape;87;p8"/>
          <p:cNvGrpSpPr/>
          <p:nvPr/>
        </p:nvGrpSpPr>
        <p:grpSpPr>
          <a:xfrm>
            <a:off x="1024640" y="4621800"/>
            <a:ext cx="3734835" cy="1355156"/>
            <a:chOff x="0" y="-1"/>
            <a:chExt cx="1135203" cy="411900"/>
          </a:xfrm>
        </p:grpSpPr>
        <p:sp>
          <p:nvSpPr>
            <p:cNvPr id="88" name="Google Shape;88;p8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8"/>
            <p:cNvSpPr txBox="1"/>
            <p:nvPr/>
          </p:nvSpPr>
          <p:spPr>
            <a:xfrm>
              <a:off x="3" y="-1"/>
              <a:ext cx="1135200" cy="4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Personal Bests</a:t>
              </a:r>
              <a:endParaRPr/>
            </a:p>
          </p:txBody>
        </p:sp>
      </p:grpSp>
      <p:grpSp>
        <p:nvGrpSpPr>
          <p:cNvPr id="90" name="Google Shape;90;p8"/>
          <p:cNvGrpSpPr/>
          <p:nvPr/>
        </p:nvGrpSpPr>
        <p:grpSpPr>
          <a:xfrm>
            <a:off x="5045090" y="2981050"/>
            <a:ext cx="3734835" cy="1355156"/>
            <a:chOff x="0" y="-2"/>
            <a:chExt cx="1135203" cy="411900"/>
          </a:xfrm>
        </p:grpSpPr>
        <p:sp>
          <p:nvSpPr>
            <p:cNvPr id="91" name="Google Shape;91;p8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8"/>
            <p:cNvSpPr txBox="1"/>
            <p:nvPr/>
          </p:nvSpPr>
          <p:spPr>
            <a:xfrm>
              <a:off x="3" y="-2"/>
              <a:ext cx="1135200" cy="4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Top Workouts</a:t>
              </a:r>
              <a:endParaRPr/>
            </a:p>
          </p:txBody>
        </p:sp>
      </p:grpSp>
      <p:grpSp>
        <p:nvGrpSpPr>
          <p:cNvPr id="93" name="Google Shape;93;p8"/>
          <p:cNvGrpSpPr/>
          <p:nvPr/>
        </p:nvGrpSpPr>
        <p:grpSpPr>
          <a:xfrm>
            <a:off x="5045090" y="4621800"/>
            <a:ext cx="3734835" cy="1355156"/>
            <a:chOff x="0" y="-1"/>
            <a:chExt cx="1135203" cy="411900"/>
          </a:xfrm>
        </p:grpSpPr>
        <p:sp>
          <p:nvSpPr>
            <p:cNvPr id="94" name="Google Shape;94;p8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8"/>
            <p:cNvSpPr txBox="1"/>
            <p:nvPr/>
          </p:nvSpPr>
          <p:spPr>
            <a:xfrm>
              <a:off x="3" y="-1"/>
              <a:ext cx="1135200" cy="4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Workout Playlist</a:t>
              </a:r>
              <a:endParaRPr/>
            </a:p>
          </p:txBody>
        </p:sp>
      </p:grpSp>
      <p:grpSp>
        <p:nvGrpSpPr>
          <p:cNvPr id="96" name="Google Shape;96;p8"/>
          <p:cNvGrpSpPr/>
          <p:nvPr/>
        </p:nvGrpSpPr>
        <p:grpSpPr>
          <a:xfrm>
            <a:off x="1024640" y="6262551"/>
            <a:ext cx="3734835" cy="1355156"/>
            <a:chOff x="0" y="-1"/>
            <a:chExt cx="1135203" cy="411900"/>
          </a:xfrm>
        </p:grpSpPr>
        <p:sp>
          <p:nvSpPr>
            <p:cNvPr id="97" name="Google Shape;97;p8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8"/>
            <p:cNvSpPr txBox="1"/>
            <p:nvPr/>
          </p:nvSpPr>
          <p:spPr>
            <a:xfrm>
              <a:off x="3" y="-1"/>
              <a:ext cx="1135200" cy="4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Fitness Friends</a:t>
              </a:r>
              <a:endParaRPr/>
            </a:p>
          </p:txBody>
        </p:sp>
      </p:grpSp>
      <p:grpSp>
        <p:nvGrpSpPr>
          <p:cNvPr id="99" name="Google Shape;99;p8"/>
          <p:cNvGrpSpPr/>
          <p:nvPr/>
        </p:nvGrpSpPr>
        <p:grpSpPr>
          <a:xfrm>
            <a:off x="1024640" y="7903301"/>
            <a:ext cx="3734835" cy="1355156"/>
            <a:chOff x="0" y="0"/>
            <a:chExt cx="1135203" cy="411900"/>
          </a:xfrm>
        </p:grpSpPr>
        <p:sp>
          <p:nvSpPr>
            <p:cNvPr id="100" name="Google Shape;100;p8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8"/>
            <p:cNvSpPr txBox="1"/>
            <p:nvPr/>
          </p:nvSpPr>
          <p:spPr>
            <a:xfrm>
              <a:off x="3" y="0"/>
              <a:ext cx="1135200" cy="4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Goals for Next Year</a:t>
              </a:r>
              <a:endParaRPr/>
            </a:p>
          </p:txBody>
        </p:sp>
      </p:grpSp>
      <p:grpSp>
        <p:nvGrpSpPr>
          <p:cNvPr id="102" name="Google Shape;102;p8"/>
          <p:cNvGrpSpPr/>
          <p:nvPr/>
        </p:nvGrpSpPr>
        <p:grpSpPr>
          <a:xfrm>
            <a:off x="5045090" y="6262550"/>
            <a:ext cx="3734835" cy="1355156"/>
            <a:chOff x="0" y="-1"/>
            <a:chExt cx="1135203" cy="411900"/>
          </a:xfrm>
        </p:grpSpPr>
        <p:sp>
          <p:nvSpPr>
            <p:cNvPr id="103" name="Google Shape;103;p8"/>
            <p:cNvSpPr/>
            <p:nvPr/>
          </p:nvSpPr>
          <p:spPr>
            <a:xfrm>
              <a:off x="0" y="0"/>
              <a:ext cx="1135162" cy="411852"/>
            </a:xfrm>
            <a:custGeom>
              <a:rect b="b" l="l" r="r" t="t"/>
              <a:pathLst>
                <a:path extrusionOk="0" h="411852" w="1135162">
                  <a:moveTo>
                    <a:pt x="31095" y="0"/>
                  </a:moveTo>
                  <a:lnTo>
                    <a:pt x="1104068" y="0"/>
                  </a:lnTo>
                  <a:cubicBezTo>
                    <a:pt x="1121241" y="0"/>
                    <a:pt x="1135162" y="13922"/>
                    <a:pt x="1135162" y="31095"/>
                  </a:cubicBezTo>
                  <a:lnTo>
                    <a:pt x="1135162" y="380757"/>
                  </a:lnTo>
                  <a:cubicBezTo>
                    <a:pt x="1135162" y="397930"/>
                    <a:pt x="1121241" y="411852"/>
                    <a:pt x="1104068" y="411852"/>
                  </a:cubicBezTo>
                  <a:lnTo>
                    <a:pt x="31095" y="411852"/>
                  </a:lnTo>
                  <a:cubicBezTo>
                    <a:pt x="13922" y="411852"/>
                    <a:pt x="0" y="397930"/>
                    <a:pt x="0" y="380757"/>
                  </a:cubicBezTo>
                  <a:lnTo>
                    <a:pt x="0" y="31095"/>
                  </a:lnTo>
                  <a:cubicBezTo>
                    <a:pt x="0" y="13922"/>
                    <a:pt x="13922" y="0"/>
                    <a:pt x="3109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8"/>
            <p:cNvSpPr txBox="1"/>
            <p:nvPr/>
          </p:nvSpPr>
          <p:spPr>
            <a:xfrm>
              <a:off x="3" y="-1"/>
              <a:ext cx="1135200" cy="4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Your Fitness Personality</a:t>
              </a:r>
              <a:endParaRPr/>
            </a:p>
          </p:txBody>
        </p:sp>
      </p:grpSp>
      <p:sp>
        <p:nvSpPr>
          <p:cNvPr id="105" name="Google Shape;105;p8"/>
          <p:cNvSpPr txBox="1"/>
          <p:nvPr/>
        </p:nvSpPr>
        <p:spPr>
          <a:xfrm>
            <a:off x="1028700" y="1285875"/>
            <a:ext cx="9161198" cy="111449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9000" u="none" cap="none" strike="noStrike">
                <a:solidFill>
                  <a:srgbClr val="DFFF1E"/>
                </a:solidFill>
                <a:latin typeface="Poppins"/>
                <a:ea typeface="Poppins"/>
                <a:cs typeface="Poppins"/>
                <a:sym typeface="Poppins"/>
              </a:rPr>
              <a:t>WHAT’S INSIDE?</a:t>
            </a:r>
            <a:endParaRPr/>
          </a:p>
        </p:txBody>
      </p:sp>
      <p:sp>
        <p:nvSpPr>
          <p:cNvPr id="106" name="Google Shape;106;p8"/>
          <p:cNvSpPr txBox="1"/>
          <p:nvPr/>
        </p:nvSpPr>
        <p:spPr>
          <a:xfrm>
            <a:off x="11411153" y="1295499"/>
            <a:ext cx="5848200" cy="800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599" u="none" cap="none" strike="noStrike">
                <a:solidFill>
                  <a:srgbClr val="FFFFFF"/>
                </a:solidFill>
                <a:latin typeface="Crimson Pro"/>
                <a:ea typeface="Crimson Pro"/>
                <a:cs typeface="Crimson Pro"/>
                <a:sym typeface="Crimson Pro"/>
              </a:rPr>
              <a:t>A look back at your movement, milestones, and moments that made 2030 strong.</a:t>
            </a:r>
            <a:endParaRPr sz="1200"/>
          </a:p>
        </p:txBody>
      </p:sp>
      <p:pic>
        <p:nvPicPr>
          <p:cNvPr id="107" name="Google Shape;107;p8"/>
          <p:cNvPicPr preferRelativeResize="0"/>
          <p:nvPr/>
        </p:nvPicPr>
        <p:blipFill rotWithShape="1">
          <a:blip r:embed="rId4">
            <a:alphaModFix/>
          </a:blip>
          <a:srcRect b="1839" l="1830" r="1839" t="1830"/>
          <a:stretch/>
        </p:blipFill>
        <p:spPr>
          <a:xfrm>
            <a:off x="9065550" y="2981050"/>
            <a:ext cx="8105100" cy="6277200"/>
          </a:xfrm>
          <a:prstGeom prst="roundRect">
            <a:avLst>
              <a:gd fmla="val 2507" name="adj"/>
            </a:avLst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pic>
    </p:spTree>
  </p:cSld>
  <p:clrMapOvr>
    <a:masterClrMapping/>
  </p:clrMapOvr>
  <p:transition spd="slow">
    <p:push/>
  </p:transition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DFFF1E"/>
        </a:solidFill>
      </p:bgPr>
    </p:bg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2" name="Google Shape;112;p9"/>
          <p:cNvGrpSpPr/>
          <p:nvPr/>
        </p:nvGrpSpPr>
        <p:grpSpPr>
          <a:xfrm>
            <a:off x="2181745" y="3167677"/>
            <a:ext cx="3347074" cy="1941407"/>
            <a:chOff x="0" y="0"/>
            <a:chExt cx="1017343" cy="590091"/>
          </a:xfrm>
        </p:grpSpPr>
        <p:sp>
          <p:nvSpPr>
            <p:cNvPr id="113" name="Google Shape;113;p9"/>
            <p:cNvSpPr/>
            <p:nvPr/>
          </p:nvSpPr>
          <p:spPr>
            <a:xfrm>
              <a:off x="0" y="0"/>
              <a:ext cx="1017343" cy="590091"/>
            </a:xfrm>
            <a:custGeom>
              <a:rect b="b" l="l" r="r" t="t"/>
              <a:pathLst>
                <a:path extrusionOk="0" h="590091" w="1017343">
                  <a:moveTo>
                    <a:pt x="34696" y="0"/>
                  </a:moveTo>
                  <a:lnTo>
                    <a:pt x="982648" y="0"/>
                  </a:lnTo>
                  <a:cubicBezTo>
                    <a:pt x="991849" y="0"/>
                    <a:pt x="1000674" y="3655"/>
                    <a:pt x="1007181" y="10162"/>
                  </a:cubicBezTo>
                  <a:cubicBezTo>
                    <a:pt x="1013688" y="16669"/>
                    <a:pt x="1017343" y="25494"/>
                    <a:pt x="1017343" y="34696"/>
                  </a:cubicBezTo>
                  <a:lnTo>
                    <a:pt x="1017343" y="555395"/>
                  </a:lnTo>
                  <a:cubicBezTo>
                    <a:pt x="1017343" y="564597"/>
                    <a:pt x="1013688" y="573422"/>
                    <a:pt x="1007181" y="579929"/>
                  </a:cubicBezTo>
                  <a:cubicBezTo>
                    <a:pt x="1000674" y="586435"/>
                    <a:pt x="991849" y="590091"/>
                    <a:pt x="982648" y="590091"/>
                  </a:cubicBezTo>
                  <a:lnTo>
                    <a:pt x="34696" y="590091"/>
                  </a:lnTo>
                  <a:cubicBezTo>
                    <a:pt x="25494" y="590091"/>
                    <a:pt x="16669" y="586435"/>
                    <a:pt x="10162" y="579929"/>
                  </a:cubicBezTo>
                  <a:cubicBezTo>
                    <a:pt x="3655" y="573422"/>
                    <a:pt x="0" y="564597"/>
                    <a:pt x="0" y="555395"/>
                  </a:cubicBezTo>
                  <a:lnTo>
                    <a:pt x="0" y="34696"/>
                  </a:lnTo>
                  <a:cubicBezTo>
                    <a:pt x="0" y="25494"/>
                    <a:pt x="3655" y="16669"/>
                    <a:pt x="10162" y="10162"/>
                  </a:cubicBezTo>
                  <a:cubicBezTo>
                    <a:pt x="16669" y="3655"/>
                    <a:pt x="25494" y="0"/>
                    <a:pt x="34696" y="0"/>
                  </a:cubicBezTo>
                  <a:close/>
                </a:path>
              </a:pathLst>
            </a:custGeom>
            <a:solidFill>
              <a:srgbClr val="17171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9"/>
            <p:cNvSpPr txBox="1"/>
            <p:nvPr/>
          </p:nvSpPr>
          <p:spPr>
            <a:xfrm>
              <a:off x="0" y="47625"/>
              <a:ext cx="1017343" cy="542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5600" u="none" cap="none" strike="noStrike">
                  <a:solidFill>
                    <a:srgbClr val="FFFFFF"/>
                  </a:solidFill>
                  <a:latin typeface="Poppins"/>
                  <a:ea typeface="Poppins"/>
                  <a:cs typeface="Poppins"/>
                  <a:sym typeface="Poppins"/>
                </a:rPr>
                <a:t>100</a:t>
              </a:r>
              <a:endParaRPr/>
            </a:p>
          </p:txBody>
        </p:sp>
      </p:grpSp>
      <p:grpSp>
        <p:nvGrpSpPr>
          <p:cNvPr id="115" name="Google Shape;115;p9"/>
          <p:cNvGrpSpPr/>
          <p:nvPr/>
        </p:nvGrpSpPr>
        <p:grpSpPr>
          <a:xfrm>
            <a:off x="7470463" y="3167677"/>
            <a:ext cx="3347074" cy="1941407"/>
            <a:chOff x="0" y="0"/>
            <a:chExt cx="1017343" cy="590091"/>
          </a:xfrm>
        </p:grpSpPr>
        <p:sp>
          <p:nvSpPr>
            <p:cNvPr id="116" name="Google Shape;116;p9"/>
            <p:cNvSpPr/>
            <p:nvPr/>
          </p:nvSpPr>
          <p:spPr>
            <a:xfrm>
              <a:off x="0" y="0"/>
              <a:ext cx="1017343" cy="590091"/>
            </a:xfrm>
            <a:custGeom>
              <a:rect b="b" l="l" r="r" t="t"/>
              <a:pathLst>
                <a:path extrusionOk="0" h="590091" w="1017343">
                  <a:moveTo>
                    <a:pt x="34696" y="0"/>
                  </a:moveTo>
                  <a:lnTo>
                    <a:pt x="982648" y="0"/>
                  </a:lnTo>
                  <a:cubicBezTo>
                    <a:pt x="991849" y="0"/>
                    <a:pt x="1000674" y="3655"/>
                    <a:pt x="1007181" y="10162"/>
                  </a:cubicBezTo>
                  <a:cubicBezTo>
                    <a:pt x="1013688" y="16669"/>
                    <a:pt x="1017343" y="25494"/>
                    <a:pt x="1017343" y="34696"/>
                  </a:cubicBezTo>
                  <a:lnTo>
                    <a:pt x="1017343" y="555395"/>
                  </a:lnTo>
                  <a:cubicBezTo>
                    <a:pt x="1017343" y="564597"/>
                    <a:pt x="1013688" y="573422"/>
                    <a:pt x="1007181" y="579929"/>
                  </a:cubicBezTo>
                  <a:cubicBezTo>
                    <a:pt x="1000674" y="586435"/>
                    <a:pt x="991849" y="590091"/>
                    <a:pt x="982648" y="590091"/>
                  </a:cubicBezTo>
                  <a:lnTo>
                    <a:pt x="34696" y="590091"/>
                  </a:lnTo>
                  <a:cubicBezTo>
                    <a:pt x="25494" y="590091"/>
                    <a:pt x="16669" y="586435"/>
                    <a:pt x="10162" y="579929"/>
                  </a:cubicBezTo>
                  <a:cubicBezTo>
                    <a:pt x="3655" y="573422"/>
                    <a:pt x="0" y="564597"/>
                    <a:pt x="0" y="555395"/>
                  </a:cubicBezTo>
                  <a:lnTo>
                    <a:pt x="0" y="34696"/>
                  </a:lnTo>
                  <a:cubicBezTo>
                    <a:pt x="0" y="25494"/>
                    <a:pt x="3655" y="16669"/>
                    <a:pt x="10162" y="10162"/>
                  </a:cubicBezTo>
                  <a:cubicBezTo>
                    <a:pt x="16669" y="3655"/>
                    <a:pt x="25494" y="0"/>
                    <a:pt x="34696" y="0"/>
                  </a:cubicBezTo>
                  <a:close/>
                </a:path>
              </a:pathLst>
            </a:custGeom>
            <a:solidFill>
              <a:srgbClr val="17171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9"/>
            <p:cNvSpPr txBox="1"/>
            <p:nvPr/>
          </p:nvSpPr>
          <p:spPr>
            <a:xfrm>
              <a:off x="0" y="47625"/>
              <a:ext cx="1017343" cy="542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5600" u="none" cap="none" strike="noStrike">
                  <a:solidFill>
                    <a:srgbClr val="FFFFFF"/>
                  </a:solidFill>
                  <a:latin typeface="Poppins"/>
                  <a:ea typeface="Poppins"/>
                  <a:cs typeface="Poppins"/>
                  <a:sym typeface="Poppins"/>
                </a:rPr>
                <a:t>8,000</a:t>
              </a:r>
              <a:endParaRPr/>
            </a:p>
          </p:txBody>
        </p:sp>
      </p:grpSp>
      <p:grpSp>
        <p:nvGrpSpPr>
          <p:cNvPr id="118" name="Google Shape;118;p9"/>
          <p:cNvGrpSpPr/>
          <p:nvPr/>
        </p:nvGrpSpPr>
        <p:grpSpPr>
          <a:xfrm>
            <a:off x="12759181" y="3167677"/>
            <a:ext cx="3347074" cy="1941407"/>
            <a:chOff x="0" y="0"/>
            <a:chExt cx="1017343" cy="590091"/>
          </a:xfrm>
        </p:grpSpPr>
        <p:sp>
          <p:nvSpPr>
            <p:cNvPr id="119" name="Google Shape;119;p9"/>
            <p:cNvSpPr/>
            <p:nvPr/>
          </p:nvSpPr>
          <p:spPr>
            <a:xfrm>
              <a:off x="0" y="0"/>
              <a:ext cx="1017343" cy="590091"/>
            </a:xfrm>
            <a:custGeom>
              <a:rect b="b" l="l" r="r" t="t"/>
              <a:pathLst>
                <a:path extrusionOk="0" h="590091" w="1017343">
                  <a:moveTo>
                    <a:pt x="34696" y="0"/>
                  </a:moveTo>
                  <a:lnTo>
                    <a:pt x="982648" y="0"/>
                  </a:lnTo>
                  <a:cubicBezTo>
                    <a:pt x="991849" y="0"/>
                    <a:pt x="1000674" y="3655"/>
                    <a:pt x="1007181" y="10162"/>
                  </a:cubicBezTo>
                  <a:cubicBezTo>
                    <a:pt x="1013688" y="16669"/>
                    <a:pt x="1017343" y="25494"/>
                    <a:pt x="1017343" y="34696"/>
                  </a:cubicBezTo>
                  <a:lnTo>
                    <a:pt x="1017343" y="555395"/>
                  </a:lnTo>
                  <a:cubicBezTo>
                    <a:pt x="1017343" y="564597"/>
                    <a:pt x="1013688" y="573422"/>
                    <a:pt x="1007181" y="579929"/>
                  </a:cubicBezTo>
                  <a:cubicBezTo>
                    <a:pt x="1000674" y="586435"/>
                    <a:pt x="991849" y="590091"/>
                    <a:pt x="982648" y="590091"/>
                  </a:cubicBezTo>
                  <a:lnTo>
                    <a:pt x="34696" y="590091"/>
                  </a:lnTo>
                  <a:cubicBezTo>
                    <a:pt x="25494" y="590091"/>
                    <a:pt x="16669" y="586435"/>
                    <a:pt x="10162" y="579929"/>
                  </a:cubicBezTo>
                  <a:cubicBezTo>
                    <a:pt x="3655" y="573422"/>
                    <a:pt x="0" y="564597"/>
                    <a:pt x="0" y="555395"/>
                  </a:cubicBezTo>
                  <a:lnTo>
                    <a:pt x="0" y="34696"/>
                  </a:lnTo>
                  <a:cubicBezTo>
                    <a:pt x="0" y="25494"/>
                    <a:pt x="3655" y="16669"/>
                    <a:pt x="10162" y="10162"/>
                  </a:cubicBezTo>
                  <a:cubicBezTo>
                    <a:pt x="16669" y="3655"/>
                    <a:pt x="25494" y="0"/>
                    <a:pt x="34696" y="0"/>
                  </a:cubicBezTo>
                  <a:close/>
                </a:path>
              </a:pathLst>
            </a:custGeom>
            <a:solidFill>
              <a:srgbClr val="17171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9"/>
            <p:cNvSpPr txBox="1"/>
            <p:nvPr/>
          </p:nvSpPr>
          <p:spPr>
            <a:xfrm>
              <a:off x="0" y="47625"/>
              <a:ext cx="1017343" cy="542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5600" u="none" cap="none" strike="noStrike">
                  <a:solidFill>
                    <a:srgbClr val="FFFFFF"/>
                  </a:solidFill>
                  <a:latin typeface="Poppins"/>
                  <a:ea typeface="Poppins"/>
                  <a:cs typeface="Poppins"/>
                  <a:sym typeface="Poppins"/>
                </a:rPr>
                <a:t>10,000</a:t>
              </a:r>
              <a:endParaRPr/>
            </a:p>
          </p:txBody>
        </p:sp>
      </p:grpSp>
      <p:sp>
        <p:nvSpPr>
          <p:cNvPr id="121" name="Google Shape;121;p9"/>
          <p:cNvSpPr txBox="1"/>
          <p:nvPr/>
        </p:nvSpPr>
        <p:spPr>
          <a:xfrm>
            <a:off x="1028700" y="1285875"/>
            <a:ext cx="9668702" cy="111449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9000" u="none" cap="none" strike="noStrike">
                <a:solidFill>
                  <a:srgbClr val="171717"/>
                </a:solidFill>
                <a:latin typeface="Poppins"/>
                <a:ea typeface="Poppins"/>
                <a:cs typeface="Poppins"/>
                <a:sym typeface="Poppins"/>
              </a:rPr>
              <a:t>BY THE NUMBERS</a:t>
            </a:r>
            <a:endParaRPr/>
          </a:p>
        </p:txBody>
      </p:sp>
      <p:sp>
        <p:nvSpPr>
          <p:cNvPr id="122" name="Google Shape;122;p9"/>
          <p:cNvSpPr txBox="1"/>
          <p:nvPr/>
        </p:nvSpPr>
        <p:spPr>
          <a:xfrm>
            <a:off x="11301823" y="1085982"/>
            <a:ext cx="5957477" cy="125710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Display the big numbers involved in your workouts. This can represent gym sessions, walks, runs, or any intentional movement.</a:t>
            </a:r>
            <a:endParaRPr/>
          </a:p>
        </p:txBody>
      </p:sp>
      <p:sp>
        <p:nvSpPr>
          <p:cNvPr id="123" name="Google Shape;123;p9"/>
          <p:cNvSpPr txBox="1"/>
          <p:nvPr/>
        </p:nvSpPr>
        <p:spPr>
          <a:xfrm>
            <a:off x="2181745" y="5290059"/>
            <a:ext cx="3347074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Workout Sessions</a:t>
            </a:r>
            <a:endParaRPr/>
          </a:p>
        </p:txBody>
      </p:sp>
      <p:sp>
        <p:nvSpPr>
          <p:cNvPr id="124" name="Google Shape;124;p9"/>
          <p:cNvSpPr txBox="1"/>
          <p:nvPr/>
        </p:nvSpPr>
        <p:spPr>
          <a:xfrm>
            <a:off x="6716769" y="5290059"/>
            <a:ext cx="4854462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Hours Spent Exercising</a:t>
            </a:r>
            <a:endParaRPr/>
          </a:p>
        </p:txBody>
      </p:sp>
      <p:sp>
        <p:nvSpPr>
          <p:cNvPr id="125" name="Google Shape;125;p9"/>
          <p:cNvSpPr txBox="1"/>
          <p:nvPr/>
        </p:nvSpPr>
        <p:spPr>
          <a:xfrm>
            <a:off x="12759181" y="5290059"/>
            <a:ext cx="3347074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Steps Completed</a:t>
            </a:r>
            <a:endParaRPr/>
          </a:p>
        </p:txBody>
      </p:sp>
      <p:pic>
        <p:nvPicPr>
          <p:cNvPr id="126" name="Google Shape;126;p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6625830"/>
            <a:ext cx="18288000" cy="366117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 spd="slow">
    <p:push/>
  </p:transition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0"/>
          <p:cNvSpPr txBox="1"/>
          <p:nvPr/>
        </p:nvSpPr>
        <p:spPr>
          <a:xfrm>
            <a:off x="1028700" y="1285875"/>
            <a:ext cx="9924222" cy="202895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9000" u="none" cap="none" strike="noStrike">
                <a:solidFill>
                  <a:srgbClr val="DFFF1E"/>
                </a:solidFill>
                <a:latin typeface="Poppins"/>
                <a:ea typeface="Poppins"/>
                <a:cs typeface="Poppins"/>
                <a:sym typeface="Poppins"/>
              </a:rPr>
              <a:t>THE WORKOUT THAT STOOD OUT</a:t>
            </a:r>
            <a:endParaRPr/>
          </a:p>
        </p:txBody>
      </p:sp>
      <p:sp>
        <p:nvSpPr>
          <p:cNvPr id="132" name="Google Shape;132;p10"/>
          <p:cNvSpPr txBox="1"/>
          <p:nvPr/>
        </p:nvSpPr>
        <p:spPr>
          <a:xfrm>
            <a:off x="11440971" y="1333698"/>
            <a:ext cx="5818329" cy="167613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FFFFFF"/>
                </a:solidFill>
                <a:latin typeface="Crimson Pro"/>
                <a:ea typeface="Crimson Pro"/>
                <a:cs typeface="Crimson Pro"/>
                <a:sym typeface="Crimson Pro"/>
              </a:rPr>
              <a:t>Based on your tracking, identify the activity you did most often this year and share why it’s your favorite. Include photos of you doing and enjoying the activity.</a:t>
            </a:r>
            <a:endParaRPr/>
          </a:p>
        </p:txBody>
      </p:sp>
      <p:pic>
        <p:nvPicPr>
          <p:cNvPr id="133" name="Google Shape;133;p10"/>
          <p:cNvPicPr preferRelativeResize="0"/>
          <p:nvPr/>
        </p:nvPicPr>
        <p:blipFill rotWithShape="1">
          <a:blip r:embed="rId3">
            <a:alphaModFix/>
          </a:blip>
          <a:srcRect b="1996" l="1996" r="1996" t="1996"/>
          <a:stretch/>
        </p:blipFill>
        <p:spPr>
          <a:xfrm>
            <a:off x="1028700" y="4483225"/>
            <a:ext cx="8031926" cy="4976996"/>
          </a:xfrm>
          <a:prstGeom prst="rect">
            <a:avLst/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134" name="Google Shape;134;p10"/>
          <p:cNvPicPr preferRelativeResize="0"/>
          <p:nvPr/>
        </p:nvPicPr>
        <p:blipFill rotWithShape="1">
          <a:blip r:embed="rId4">
            <a:alphaModFix/>
          </a:blip>
          <a:srcRect b="3042" l="3042" r="3042" t="3042"/>
          <a:stretch/>
        </p:blipFill>
        <p:spPr>
          <a:xfrm>
            <a:off x="9227368" y="4483230"/>
            <a:ext cx="8031933" cy="4976998"/>
          </a:xfrm>
          <a:prstGeom prst="rect">
            <a:avLst/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pic>
    </p:spTree>
  </p:cSld>
  <p:clrMapOvr>
    <a:masterClrMapping/>
  </p:clrMapOvr>
  <p:transition spd="slow">
    <p:push/>
  </p:transition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DFFF1E"/>
        </a:solidFill>
      </p:bgPr>
    </p:bg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11"/>
          <p:cNvSpPr txBox="1"/>
          <p:nvPr/>
        </p:nvSpPr>
        <p:spPr>
          <a:xfrm>
            <a:off x="1028700" y="3714754"/>
            <a:ext cx="7269758" cy="234327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7999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0499" u="none" cap="none" strike="noStrike">
                <a:solidFill>
                  <a:srgbClr val="171717"/>
                </a:solidFill>
                <a:latin typeface="Poppins"/>
                <a:ea typeface="Poppins"/>
                <a:cs typeface="Poppins"/>
                <a:sym typeface="Poppins"/>
              </a:rPr>
              <a:t>YOUR TOP</a:t>
            </a:r>
            <a:endParaRPr/>
          </a:p>
          <a:p>
            <a:pPr indent="0" lvl="0" marL="0" marR="0" rtl="0" algn="ctr">
              <a:lnSpc>
                <a:spcPct val="7999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0499" u="none" cap="none" strike="noStrike">
                <a:solidFill>
                  <a:srgbClr val="171717"/>
                </a:solidFill>
                <a:latin typeface="Poppins"/>
                <a:ea typeface="Poppins"/>
                <a:cs typeface="Poppins"/>
                <a:sym typeface="Poppins"/>
              </a:rPr>
              <a:t>ACTIVITIES</a:t>
            </a:r>
            <a:endParaRPr/>
          </a:p>
        </p:txBody>
      </p:sp>
      <p:sp>
        <p:nvSpPr>
          <p:cNvPr id="140" name="Google Shape;140;p11"/>
          <p:cNvSpPr txBox="1"/>
          <p:nvPr/>
        </p:nvSpPr>
        <p:spPr>
          <a:xfrm>
            <a:off x="1028700" y="6105654"/>
            <a:ext cx="7269758" cy="77139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9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List other activities or workouts where you spent most of your time this year.</a:t>
            </a:r>
            <a:endParaRPr/>
          </a:p>
        </p:txBody>
      </p:sp>
      <p:sp>
        <p:nvSpPr>
          <p:cNvPr id="141" name="Google Shape;141;p11"/>
          <p:cNvSpPr txBox="1"/>
          <p:nvPr/>
        </p:nvSpPr>
        <p:spPr>
          <a:xfrm>
            <a:off x="13537202" y="2265770"/>
            <a:ext cx="3722098" cy="83806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27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Add how many hours you spent on this activity.</a:t>
            </a:r>
            <a:endParaRPr/>
          </a:p>
        </p:txBody>
      </p:sp>
      <p:sp>
        <p:nvSpPr>
          <p:cNvPr id="142" name="Google Shape;142;p11"/>
          <p:cNvSpPr txBox="1"/>
          <p:nvPr/>
        </p:nvSpPr>
        <p:spPr>
          <a:xfrm>
            <a:off x="13537202" y="5091162"/>
            <a:ext cx="3722098" cy="83806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27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Add how many hours you spent on this activity.</a:t>
            </a:r>
            <a:endParaRPr/>
          </a:p>
        </p:txBody>
      </p:sp>
      <p:sp>
        <p:nvSpPr>
          <p:cNvPr id="143" name="Google Shape;143;p11"/>
          <p:cNvSpPr txBox="1"/>
          <p:nvPr/>
        </p:nvSpPr>
        <p:spPr>
          <a:xfrm>
            <a:off x="13537202" y="7916555"/>
            <a:ext cx="3722098" cy="83806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27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Add how many hours you spent on this activity.</a:t>
            </a:r>
            <a:endParaRPr/>
          </a:p>
        </p:txBody>
      </p:sp>
      <p:sp>
        <p:nvSpPr>
          <p:cNvPr id="144" name="Google Shape;144;p11"/>
          <p:cNvSpPr txBox="1"/>
          <p:nvPr/>
        </p:nvSpPr>
        <p:spPr>
          <a:xfrm>
            <a:off x="13537202" y="1522853"/>
            <a:ext cx="3722098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Activity Goes Here</a:t>
            </a:r>
            <a:endParaRPr/>
          </a:p>
        </p:txBody>
      </p:sp>
      <p:sp>
        <p:nvSpPr>
          <p:cNvPr id="145" name="Google Shape;145;p11"/>
          <p:cNvSpPr txBox="1"/>
          <p:nvPr/>
        </p:nvSpPr>
        <p:spPr>
          <a:xfrm>
            <a:off x="13537202" y="4348245"/>
            <a:ext cx="3722098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Activity Goes Here</a:t>
            </a:r>
            <a:endParaRPr/>
          </a:p>
        </p:txBody>
      </p:sp>
      <p:sp>
        <p:nvSpPr>
          <p:cNvPr id="146" name="Google Shape;146;p11"/>
          <p:cNvSpPr txBox="1"/>
          <p:nvPr/>
        </p:nvSpPr>
        <p:spPr>
          <a:xfrm>
            <a:off x="13537202" y="7173638"/>
            <a:ext cx="3722098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Activity Goes Here</a:t>
            </a:r>
            <a:endParaRPr/>
          </a:p>
        </p:txBody>
      </p:sp>
      <p:pic>
        <p:nvPicPr>
          <p:cNvPr id="147" name="Google Shape;147;p1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031042" y="1311075"/>
            <a:ext cx="2990333" cy="2226615"/>
          </a:xfrm>
          <a:prstGeom prst="rect">
            <a:avLst/>
          </a:prstGeom>
          <a:noFill/>
          <a:ln>
            <a:noFill/>
          </a:ln>
        </p:spPr>
      </p:pic>
      <p:pic>
        <p:nvPicPr>
          <p:cNvPr id="148" name="Google Shape;148;p1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0031042" y="4197051"/>
            <a:ext cx="2990333" cy="2215859"/>
          </a:xfrm>
          <a:prstGeom prst="rect">
            <a:avLst/>
          </a:prstGeom>
          <a:noFill/>
          <a:ln>
            <a:noFill/>
          </a:ln>
        </p:spPr>
      </p:pic>
      <p:pic>
        <p:nvPicPr>
          <p:cNvPr id="149" name="Google Shape;149;p11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10031050" y="7072275"/>
            <a:ext cx="2990336" cy="222661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p:transition spd="slow">
    <p:push/>
  </p:transition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12"/>
          <p:cNvSpPr txBox="1"/>
          <p:nvPr/>
        </p:nvSpPr>
        <p:spPr>
          <a:xfrm>
            <a:off x="1028700" y="1285875"/>
            <a:ext cx="9620746" cy="111449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9000" u="none" cap="none" strike="noStrike">
                <a:solidFill>
                  <a:srgbClr val="DFFF1E"/>
                </a:solidFill>
                <a:latin typeface="Poppins"/>
                <a:ea typeface="Poppins"/>
                <a:cs typeface="Poppins"/>
                <a:sym typeface="Poppins"/>
              </a:rPr>
              <a:t>PERSONAL BESTS</a:t>
            </a:r>
            <a:endParaRPr/>
          </a:p>
        </p:txBody>
      </p:sp>
      <p:sp>
        <p:nvSpPr>
          <p:cNvPr id="155" name="Google Shape;155;p12"/>
          <p:cNvSpPr txBox="1"/>
          <p:nvPr/>
        </p:nvSpPr>
        <p:spPr>
          <a:xfrm>
            <a:off x="11301823" y="1295499"/>
            <a:ext cx="5957477" cy="83806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FFFFFF"/>
                </a:solidFill>
                <a:latin typeface="Crimson Pro"/>
                <a:ea typeface="Crimson Pro"/>
                <a:cs typeface="Crimson Pro"/>
                <a:sym typeface="Crimson Pro"/>
              </a:rPr>
              <a:t>Highlight the numbers that show how far you’ve come. </a:t>
            </a:r>
            <a:endParaRPr/>
          </a:p>
        </p:txBody>
      </p:sp>
      <p:sp>
        <p:nvSpPr>
          <p:cNvPr id="156" name="Google Shape;156;p12"/>
          <p:cNvSpPr txBox="1"/>
          <p:nvPr/>
        </p:nvSpPr>
        <p:spPr>
          <a:xfrm>
            <a:off x="12452849" y="2816249"/>
            <a:ext cx="3722098" cy="647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1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Speed</a:t>
            </a:r>
            <a:endParaRPr/>
          </a:p>
        </p:txBody>
      </p:sp>
      <p:sp>
        <p:nvSpPr>
          <p:cNvPr id="157" name="Google Shape;157;p12"/>
          <p:cNvSpPr txBox="1"/>
          <p:nvPr/>
        </p:nvSpPr>
        <p:spPr>
          <a:xfrm>
            <a:off x="7282951" y="2816249"/>
            <a:ext cx="3722098" cy="647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1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Strength</a:t>
            </a:r>
            <a:endParaRPr/>
          </a:p>
        </p:txBody>
      </p:sp>
      <p:sp>
        <p:nvSpPr>
          <p:cNvPr id="158" name="Google Shape;158;p12"/>
          <p:cNvSpPr txBox="1"/>
          <p:nvPr/>
        </p:nvSpPr>
        <p:spPr>
          <a:xfrm>
            <a:off x="2112065" y="2816249"/>
            <a:ext cx="3722098" cy="647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1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Distance</a:t>
            </a:r>
            <a:endParaRPr/>
          </a:p>
        </p:txBody>
      </p:sp>
      <p:grpSp>
        <p:nvGrpSpPr>
          <p:cNvPr id="159" name="Google Shape;159;p12"/>
          <p:cNvGrpSpPr/>
          <p:nvPr/>
        </p:nvGrpSpPr>
        <p:grpSpPr>
          <a:xfrm>
            <a:off x="2112065" y="7655825"/>
            <a:ext cx="3722098" cy="826580"/>
            <a:chOff x="0" y="-38378"/>
            <a:chExt cx="1131332" cy="251239"/>
          </a:xfrm>
        </p:grpSpPr>
        <p:sp>
          <p:nvSpPr>
            <p:cNvPr id="160" name="Google Shape;160;p12"/>
            <p:cNvSpPr/>
            <p:nvPr/>
          </p:nvSpPr>
          <p:spPr>
            <a:xfrm>
              <a:off x="0" y="0"/>
              <a:ext cx="1131332" cy="212861"/>
            </a:xfrm>
            <a:custGeom>
              <a:rect b="b" l="l" r="r" t="t"/>
              <a:pathLst>
                <a:path extrusionOk="0" h="212861" w="1131332">
                  <a:moveTo>
                    <a:pt x="31200" y="0"/>
                  </a:moveTo>
                  <a:lnTo>
                    <a:pt x="1100132" y="0"/>
                  </a:lnTo>
                  <a:cubicBezTo>
                    <a:pt x="1117363" y="0"/>
                    <a:pt x="1131332" y="13969"/>
                    <a:pt x="1131332" y="31200"/>
                  </a:cubicBezTo>
                  <a:lnTo>
                    <a:pt x="1131332" y="181661"/>
                  </a:lnTo>
                  <a:cubicBezTo>
                    <a:pt x="1131332" y="189936"/>
                    <a:pt x="1128045" y="197872"/>
                    <a:pt x="1122194" y="203723"/>
                  </a:cubicBezTo>
                  <a:cubicBezTo>
                    <a:pt x="1116343" y="209574"/>
                    <a:pt x="1108407" y="212861"/>
                    <a:pt x="1100132" y="212861"/>
                  </a:cubicBezTo>
                  <a:lnTo>
                    <a:pt x="31200" y="212861"/>
                  </a:lnTo>
                  <a:cubicBezTo>
                    <a:pt x="22925" y="212861"/>
                    <a:pt x="14989" y="209574"/>
                    <a:pt x="9138" y="203723"/>
                  </a:cubicBezTo>
                  <a:cubicBezTo>
                    <a:pt x="3287" y="197872"/>
                    <a:pt x="0" y="189936"/>
                    <a:pt x="0" y="181661"/>
                  </a:cubicBezTo>
                  <a:lnTo>
                    <a:pt x="0" y="31200"/>
                  </a:lnTo>
                  <a:cubicBezTo>
                    <a:pt x="0" y="22925"/>
                    <a:pt x="3287" y="14989"/>
                    <a:pt x="9138" y="9138"/>
                  </a:cubicBezTo>
                  <a:cubicBezTo>
                    <a:pt x="14989" y="3287"/>
                    <a:pt x="22925" y="0"/>
                    <a:pt x="31200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12"/>
            <p:cNvSpPr txBox="1"/>
            <p:nvPr/>
          </p:nvSpPr>
          <p:spPr>
            <a:xfrm>
              <a:off x="3" y="-38378"/>
              <a:ext cx="1131300" cy="25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4001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1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Date Here</a:t>
              </a:r>
              <a:endParaRPr/>
            </a:p>
          </p:txBody>
        </p:sp>
      </p:grpSp>
      <p:grpSp>
        <p:nvGrpSpPr>
          <p:cNvPr id="162" name="Google Shape;162;p12"/>
          <p:cNvGrpSpPr/>
          <p:nvPr/>
        </p:nvGrpSpPr>
        <p:grpSpPr>
          <a:xfrm>
            <a:off x="7282450" y="7655825"/>
            <a:ext cx="3722105" cy="826580"/>
            <a:chOff x="-2" y="-38378"/>
            <a:chExt cx="1131334" cy="251239"/>
          </a:xfrm>
        </p:grpSpPr>
        <p:sp>
          <p:nvSpPr>
            <p:cNvPr id="163" name="Google Shape;163;p12"/>
            <p:cNvSpPr/>
            <p:nvPr/>
          </p:nvSpPr>
          <p:spPr>
            <a:xfrm>
              <a:off x="0" y="0"/>
              <a:ext cx="1131332" cy="212861"/>
            </a:xfrm>
            <a:custGeom>
              <a:rect b="b" l="l" r="r" t="t"/>
              <a:pathLst>
                <a:path extrusionOk="0" h="212861" w="1131332">
                  <a:moveTo>
                    <a:pt x="31200" y="0"/>
                  </a:moveTo>
                  <a:lnTo>
                    <a:pt x="1100132" y="0"/>
                  </a:lnTo>
                  <a:cubicBezTo>
                    <a:pt x="1117363" y="0"/>
                    <a:pt x="1131332" y="13969"/>
                    <a:pt x="1131332" y="31200"/>
                  </a:cubicBezTo>
                  <a:lnTo>
                    <a:pt x="1131332" y="181661"/>
                  </a:lnTo>
                  <a:cubicBezTo>
                    <a:pt x="1131332" y="189936"/>
                    <a:pt x="1128045" y="197872"/>
                    <a:pt x="1122194" y="203723"/>
                  </a:cubicBezTo>
                  <a:cubicBezTo>
                    <a:pt x="1116343" y="209574"/>
                    <a:pt x="1108407" y="212861"/>
                    <a:pt x="1100132" y="212861"/>
                  </a:cubicBezTo>
                  <a:lnTo>
                    <a:pt x="31200" y="212861"/>
                  </a:lnTo>
                  <a:cubicBezTo>
                    <a:pt x="22925" y="212861"/>
                    <a:pt x="14989" y="209574"/>
                    <a:pt x="9138" y="203723"/>
                  </a:cubicBezTo>
                  <a:cubicBezTo>
                    <a:pt x="3287" y="197872"/>
                    <a:pt x="0" y="189936"/>
                    <a:pt x="0" y="181661"/>
                  </a:cubicBezTo>
                  <a:lnTo>
                    <a:pt x="0" y="31200"/>
                  </a:lnTo>
                  <a:cubicBezTo>
                    <a:pt x="0" y="22925"/>
                    <a:pt x="3287" y="14989"/>
                    <a:pt x="9138" y="9138"/>
                  </a:cubicBezTo>
                  <a:cubicBezTo>
                    <a:pt x="14989" y="3287"/>
                    <a:pt x="22925" y="0"/>
                    <a:pt x="31200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12"/>
            <p:cNvSpPr txBox="1"/>
            <p:nvPr/>
          </p:nvSpPr>
          <p:spPr>
            <a:xfrm>
              <a:off x="-2" y="-38378"/>
              <a:ext cx="1131300" cy="25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4001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1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Date Here</a:t>
              </a:r>
              <a:endParaRPr/>
            </a:p>
          </p:txBody>
        </p:sp>
      </p:grpSp>
      <p:grpSp>
        <p:nvGrpSpPr>
          <p:cNvPr id="165" name="Google Shape;165;p12"/>
          <p:cNvGrpSpPr/>
          <p:nvPr/>
        </p:nvGrpSpPr>
        <p:grpSpPr>
          <a:xfrm>
            <a:off x="12452849" y="7655599"/>
            <a:ext cx="3722098" cy="826806"/>
            <a:chOff x="0" y="-38447"/>
            <a:chExt cx="1131332" cy="251308"/>
          </a:xfrm>
        </p:grpSpPr>
        <p:sp>
          <p:nvSpPr>
            <p:cNvPr id="166" name="Google Shape;166;p12"/>
            <p:cNvSpPr/>
            <p:nvPr/>
          </p:nvSpPr>
          <p:spPr>
            <a:xfrm>
              <a:off x="0" y="0"/>
              <a:ext cx="1131332" cy="212861"/>
            </a:xfrm>
            <a:custGeom>
              <a:rect b="b" l="l" r="r" t="t"/>
              <a:pathLst>
                <a:path extrusionOk="0" h="212861" w="1131332">
                  <a:moveTo>
                    <a:pt x="31200" y="0"/>
                  </a:moveTo>
                  <a:lnTo>
                    <a:pt x="1100132" y="0"/>
                  </a:lnTo>
                  <a:cubicBezTo>
                    <a:pt x="1117363" y="0"/>
                    <a:pt x="1131332" y="13969"/>
                    <a:pt x="1131332" y="31200"/>
                  </a:cubicBezTo>
                  <a:lnTo>
                    <a:pt x="1131332" y="181661"/>
                  </a:lnTo>
                  <a:cubicBezTo>
                    <a:pt x="1131332" y="189936"/>
                    <a:pt x="1128045" y="197872"/>
                    <a:pt x="1122194" y="203723"/>
                  </a:cubicBezTo>
                  <a:cubicBezTo>
                    <a:pt x="1116343" y="209574"/>
                    <a:pt x="1108407" y="212861"/>
                    <a:pt x="1100132" y="212861"/>
                  </a:cubicBezTo>
                  <a:lnTo>
                    <a:pt x="31200" y="212861"/>
                  </a:lnTo>
                  <a:cubicBezTo>
                    <a:pt x="22925" y="212861"/>
                    <a:pt x="14989" y="209574"/>
                    <a:pt x="9138" y="203723"/>
                  </a:cubicBezTo>
                  <a:cubicBezTo>
                    <a:pt x="3287" y="197872"/>
                    <a:pt x="0" y="189936"/>
                    <a:pt x="0" y="181661"/>
                  </a:cubicBezTo>
                  <a:lnTo>
                    <a:pt x="0" y="31200"/>
                  </a:lnTo>
                  <a:cubicBezTo>
                    <a:pt x="0" y="22925"/>
                    <a:pt x="3287" y="14989"/>
                    <a:pt x="9138" y="9138"/>
                  </a:cubicBezTo>
                  <a:cubicBezTo>
                    <a:pt x="14989" y="3287"/>
                    <a:pt x="22925" y="0"/>
                    <a:pt x="31200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12"/>
            <p:cNvSpPr txBox="1"/>
            <p:nvPr/>
          </p:nvSpPr>
          <p:spPr>
            <a:xfrm>
              <a:off x="0" y="-38447"/>
              <a:ext cx="1131300" cy="25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4001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1" lang="en-US" sz="2799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Date Here</a:t>
              </a:r>
              <a:endParaRPr/>
            </a:p>
          </p:txBody>
        </p:sp>
      </p:grpSp>
      <p:sp>
        <p:nvSpPr>
          <p:cNvPr id="168" name="Google Shape;168;p12"/>
          <p:cNvSpPr txBox="1"/>
          <p:nvPr/>
        </p:nvSpPr>
        <p:spPr>
          <a:xfrm>
            <a:off x="2112065" y="8768156"/>
            <a:ext cx="3722098" cy="4190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Longest run: 20 km</a:t>
            </a:r>
            <a:endParaRPr/>
          </a:p>
        </p:txBody>
      </p:sp>
      <p:sp>
        <p:nvSpPr>
          <p:cNvPr id="169" name="Google Shape;169;p12"/>
          <p:cNvSpPr txBox="1"/>
          <p:nvPr/>
        </p:nvSpPr>
        <p:spPr>
          <a:xfrm>
            <a:off x="7282457" y="8768156"/>
            <a:ext cx="3722098" cy="4190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Heaviest deadlift: 100 kg</a:t>
            </a:r>
            <a:endParaRPr/>
          </a:p>
        </p:txBody>
      </p:sp>
      <p:sp>
        <p:nvSpPr>
          <p:cNvPr id="170" name="Google Shape;170;p12"/>
          <p:cNvSpPr txBox="1"/>
          <p:nvPr/>
        </p:nvSpPr>
        <p:spPr>
          <a:xfrm>
            <a:off x="12452849" y="8768156"/>
            <a:ext cx="3722098" cy="4190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Fastest 1-mile run: 7 mins</a:t>
            </a:r>
            <a:endParaRPr/>
          </a:p>
        </p:txBody>
      </p:sp>
      <p:pic>
        <p:nvPicPr>
          <p:cNvPr id="171" name="Google Shape;171;p12"/>
          <p:cNvPicPr preferRelativeResize="0"/>
          <p:nvPr/>
        </p:nvPicPr>
        <p:blipFill rotWithShape="1">
          <a:blip r:embed="rId3">
            <a:alphaModFix/>
          </a:blip>
          <a:srcRect b="5148" l="5148" r="5148" t="5148"/>
          <a:stretch/>
        </p:blipFill>
        <p:spPr>
          <a:xfrm>
            <a:off x="2205174" y="3725225"/>
            <a:ext cx="3535800" cy="3607500"/>
          </a:xfrm>
          <a:prstGeom prst="roundRect">
            <a:avLst>
              <a:gd fmla="val 4191" name="adj"/>
            </a:avLst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172" name="Google Shape;172;p12"/>
          <p:cNvPicPr preferRelativeResize="0"/>
          <p:nvPr/>
        </p:nvPicPr>
        <p:blipFill rotWithShape="1">
          <a:blip r:embed="rId4">
            <a:alphaModFix/>
          </a:blip>
          <a:srcRect b="2507" l="2498" r="2507" t="2498"/>
          <a:stretch/>
        </p:blipFill>
        <p:spPr>
          <a:xfrm>
            <a:off x="7376061" y="3725225"/>
            <a:ext cx="3535800" cy="3607500"/>
          </a:xfrm>
          <a:prstGeom prst="roundRect">
            <a:avLst>
              <a:gd fmla="val 4886" name="adj"/>
            </a:avLst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173" name="Google Shape;173;p12"/>
          <p:cNvPicPr preferRelativeResize="0"/>
          <p:nvPr/>
        </p:nvPicPr>
        <p:blipFill rotWithShape="1">
          <a:blip r:embed="rId5">
            <a:alphaModFix/>
          </a:blip>
          <a:srcRect b="3331" l="3341" r="3331" t="3341"/>
          <a:stretch/>
        </p:blipFill>
        <p:spPr>
          <a:xfrm>
            <a:off x="12512624" y="3725225"/>
            <a:ext cx="3535800" cy="3607500"/>
          </a:xfrm>
          <a:prstGeom prst="roundRect">
            <a:avLst>
              <a:gd fmla="val 5572" name="adj"/>
            </a:avLst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pic>
    </p:spTree>
  </p:cSld>
  <p:clrMapOvr>
    <a:masterClrMapping/>
  </p:clrMapOvr>
  <p:transition spd="slow">
    <p:push/>
  </p:transition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DFFF1E"/>
        </a:solidFill>
      </p:bgPr>
    </p:bg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13"/>
          <p:cNvSpPr txBox="1"/>
          <p:nvPr/>
        </p:nvSpPr>
        <p:spPr>
          <a:xfrm>
            <a:off x="1028700" y="3186083"/>
            <a:ext cx="7269758" cy="3400616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7999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0499" u="none" cap="none" strike="noStrike">
                <a:solidFill>
                  <a:srgbClr val="171717"/>
                </a:solidFill>
                <a:latin typeface="Poppins"/>
                <a:ea typeface="Poppins"/>
                <a:cs typeface="Poppins"/>
                <a:sym typeface="Poppins"/>
              </a:rPr>
              <a:t>YOUR WORKOUT PLAYLIST</a:t>
            </a:r>
            <a:endParaRPr/>
          </a:p>
        </p:txBody>
      </p:sp>
      <p:sp>
        <p:nvSpPr>
          <p:cNvPr id="179" name="Google Shape;179;p13"/>
          <p:cNvSpPr txBox="1"/>
          <p:nvPr/>
        </p:nvSpPr>
        <p:spPr>
          <a:xfrm>
            <a:off x="1028700" y="6634324"/>
            <a:ext cx="7269758" cy="77139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9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Share the type of music or podcast that powered most of your workouts.</a:t>
            </a:r>
            <a:endParaRPr/>
          </a:p>
        </p:txBody>
      </p:sp>
      <p:sp>
        <p:nvSpPr>
          <p:cNvPr id="180" name="Google Shape;180;p13"/>
          <p:cNvSpPr/>
          <p:nvPr/>
        </p:nvSpPr>
        <p:spPr>
          <a:xfrm>
            <a:off x="9672634" y="1028700"/>
            <a:ext cx="3483567" cy="2578815"/>
          </a:xfrm>
          <a:custGeom>
            <a:rect b="b" l="l" r="r" t="t"/>
            <a:pathLst>
              <a:path extrusionOk="0" h="621622" w="839712">
                <a:moveTo>
                  <a:pt x="33336" y="0"/>
                </a:moveTo>
                <a:lnTo>
                  <a:pt x="806376" y="0"/>
                </a:lnTo>
                <a:cubicBezTo>
                  <a:pt x="824787" y="0"/>
                  <a:pt x="839712" y="14925"/>
                  <a:pt x="839712" y="33336"/>
                </a:cubicBezTo>
                <a:lnTo>
                  <a:pt x="839712" y="588286"/>
                </a:lnTo>
                <a:cubicBezTo>
                  <a:pt x="839712" y="597127"/>
                  <a:pt x="836200" y="605606"/>
                  <a:pt x="829948" y="611858"/>
                </a:cubicBezTo>
                <a:cubicBezTo>
                  <a:pt x="823696" y="618110"/>
                  <a:pt x="815217" y="621622"/>
                  <a:pt x="806376" y="621622"/>
                </a:cubicBezTo>
                <a:lnTo>
                  <a:pt x="33336" y="621622"/>
                </a:lnTo>
                <a:cubicBezTo>
                  <a:pt x="14925" y="621622"/>
                  <a:pt x="0" y="606697"/>
                  <a:pt x="0" y="588286"/>
                </a:cubicBezTo>
                <a:lnTo>
                  <a:pt x="0" y="33336"/>
                </a:lnTo>
                <a:cubicBezTo>
                  <a:pt x="0" y="14925"/>
                  <a:pt x="14925" y="0"/>
                  <a:pt x="33336" y="0"/>
                </a:cubicBez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-19158" l="-62092" r="0" t="-4006"/>
            </a:stretch>
          </a:blipFill>
          <a:ln cap="sq" cmpd="sng" w="38100">
            <a:solidFill>
              <a:srgbClr val="171717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13"/>
          <p:cNvSpPr/>
          <p:nvPr/>
        </p:nvSpPr>
        <p:spPr>
          <a:xfrm>
            <a:off x="9672634" y="3854092"/>
            <a:ext cx="3483567" cy="2578815"/>
          </a:xfrm>
          <a:custGeom>
            <a:rect b="b" l="l" r="r" t="t"/>
            <a:pathLst>
              <a:path extrusionOk="0" h="621622" w="839712">
                <a:moveTo>
                  <a:pt x="33336" y="0"/>
                </a:moveTo>
                <a:lnTo>
                  <a:pt x="806376" y="0"/>
                </a:lnTo>
                <a:cubicBezTo>
                  <a:pt x="824787" y="0"/>
                  <a:pt x="839712" y="14925"/>
                  <a:pt x="839712" y="33336"/>
                </a:cubicBezTo>
                <a:lnTo>
                  <a:pt x="839712" y="588286"/>
                </a:lnTo>
                <a:cubicBezTo>
                  <a:pt x="839712" y="597127"/>
                  <a:pt x="836200" y="605606"/>
                  <a:pt x="829948" y="611858"/>
                </a:cubicBezTo>
                <a:cubicBezTo>
                  <a:pt x="823696" y="618110"/>
                  <a:pt x="815217" y="621622"/>
                  <a:pt x="806376" y="621622"/>
                </a:cubicBezTo>
                <a:lnTo>
                  <a:pt x="33336" y="621622"/>
                </a:lnTo>
                <a:cubicBezTo>
                  <a:pt x="14925" y="621622"/>
                  <a:pt x="0" y="606697"/>
                  <a:pt x="0" y="588286"/>
                </a:cubicBezTo>
                <a:lnTo>
                  <a:pt x="0" y="33336"/>
                </a:lnTo>
                <a:cubicBezTo>
                  <a:pt x="0" y="14925"/>
                  <a:pt x="14925" y="0"/>
                  <a:pt x="33336" y="0"/>
                </a:cubicBez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-5469" r="-5469" t="0"/>
            </a:stretch>
          </a:blipFill>
          <a:ln cap="sq" cmpd="sng" w="38100">
            <a:solidFill>
              <a:srgbClr val="171717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13"/>
          <p:cNvSpPr/>
          <p:nvPr/>
        </p:nvSpPr>
        <p:spPr>
          <a:xfrm>
            <a:off x="9672634" y="6679485"/>
            <a:ext cx="3483567" cy="2578815"/>
          </a:xfrm>
          <a:custGeom>
            <a:rect b="b" l="l" r="r" t="t"/>
            <a:pathLst>
              <a:path extrusionOk="0" h="621622" w="839712">
                <a:moveTo>
                  <a:pt x="33336" y="0"/>
                </a:moveTo>
                <a:lnTo>
                  <a:pt x="806376" y="0"/>
                </a:lnTo>
                <a:cubicBezTo>
                  <a:pt x="824787" y="0"/>
                  <a:pt x="839712" y="14925"/>
                  <a:pt x="839712" y="33336"/>
                </a:cubicBezTo>
                <a:lnTo>
                  <a:pt x="839712" y="588286"/>
                </a:lnTo>
                <a:cubicBezTo>
                  <a:pt x="839712" y="597127"/>
                  <a:pt x="836200" y="605606"/>
                  <a:pt x="829948" y="611858"/>
                </a:cubicBezTo>
                <a:cubicBezTo>
                  <a:pt x="823696" y="618110"/>
                  <a:pt x="815217" y="621622"/>
                  <a:pt x="806376" y="621622"/>
                </a:cubicBezTo>
                <a:lnTo>
                  <a:pt x="33336" y="621622"/>
                </a:lnTo>
                <a:cubicBezTo>
                  <a:pt x="14925" y="621622"/>
                  <a:pt x="0" y="606697"/>
                  <a:pt x="0" y="588286"/>
                </a:cubicBezTo>
                <a:lnTo>
                  <a:pt x="0" y="33336"/>
                </a:lnTo>
                <a:cubicBezTo>
                  <a:pt x="0" y="14925"/>
                  <a:pt x="14925" y="0"/>
                  <a:pt x="33336" y="0"/>
                </a:cubicBez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-5469" r="-5469" t="0"/>
            </a:stretch>
          </a:blipFill>
          <a:ln cap="sq" cmpd="sng" w="38100">
            <a:solidFill>
              <a:srgbClr val="171717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13"/>
          <p:cNvSpPr txBox="1"/>
          <p:nvPr/>
        </p:nvSpPr>
        <p:spPr>
          <a:xfrm>
            <a:off x="13537202" y="2475287"/>
            <a:ext cx="3722098" cy="4190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27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Detail goes in this area.</a:t>
            </a:r>
            <a:endParaRPr/>
          </a:p>
        </p:txBody>
      </p:sp>
      <p:sp>
        <p:nvSpPr>
          <p:cNvPr id="184" name="Google Shape;184;p13"/>
          <p:cNvSpPr txBox="1"/>
          <p:nvPr/>
        </p:nvSpPr>
        <p:spPr>
          <a:xfrm>
            <a:off x="13537202" y="5300679"/>
            <a:ext cx="3722098" cy="4190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27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Detail goes in this area.</a:t>
            </a:r>
            <a:endParaRPr/>
          </a:p>
        </p:txBody>
      </p:sp>
      <p:sp>
        <p:nvSpPr>
          <p:cNvPr id="185" name="Google Shape;185;p13"/>
          <p:cNvSpPr txBox="1"/>
          <p:nvPr/>
        </p:nvSpPr>
        <p:spPr>
          <a:xfrm>
            <a:off x="13537202" y="8126072"/>
            <a:ext cx="3722098" cy="4190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27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Detail goes in this area.</a:t>
            </a:r>
            <a:endParaRPr/>
          </a:p>
        </p:txBody>
      </p:sp>
      <p:sp>
        <p:nvSpPr>
          <p:cNvPr id="186" name="Google Shape;186;p13"/>
          <p:cNvSpPr txBox="1"/>
          <p:nvPr/>
        </p:nvSpPr>
        <p:spPr>
          <a:xfrm>
            <a:off x="13537202" y="1732370"/>
            <a:ext cx="3722098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Title Goes Here</a:t>
            </a:r>
            <a:endParaRPr/>
          </a:p>
        </p:txBody>
      </p:sp>
      <p:sp>
        <p:nvSpPr>
          <p:cNvPr id="187" name="Google Shape;187;p13"/>
          <p:cNvSpPr txBox="1"/>
          <p:nvPr/>
        </p:nvSpPr>
        <p:spPr>
          <a:xfrm>
            <a:off x="13537202" y="4557762"/>
            <a:ext cx="3722098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Title Goes Here</a:t>
            </a:r>
            <a:endParaRPr/>
          </a:p>
        </p:txBody>
      </p:sp>
      <p:sp>
        <p:nvSpPr>
          <p:cNvPr id="188" name="Google Shape;188;p13"/>
          <p:cNvSpPr txBox="1"/>
          <p:nvPr/>
        </p:nvSpPr>
        <p:spPr>
          <a:xfrm>
            <a:off x="13537202" y="7383155"/>
            <a:ext cx="3722098" cy="5524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6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Title Goes Here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p14"/>
          <p:cNvSpPr txBox="1"/>
          <p:nvPr/>
        </p:nvSpPr>
        <p:spPr>
          <a:xfrm>
            <a:off x="1028700" y="1285875"/>
            <a:ext cx="8115300" cy="202895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9000" u="none" cap="none" strike="noStrike">
                <a:solidFill>
                  <a:srgbClr val="DFFF1E"/>
                </a:solidFill>
                <a:latin typeface="Poppins"/>
                <a:ea typeface="Poppins"/>
                <a:cs typeface="Poppins"/>
                <a:sym typeface="Poppins"/>
              </a:rPr>
              <a:t>FRIENDS WHO LIFT YOU UP</a:t>
            </a:r>
            <a:endParaRPr/>
          </a:p>
        </p:txBody>
      </p:sp>
      <p:sp>
        <p:nvSpPr>
          <p:cNvPr id="194" name="Google Shape;194;p14"/>
          <p:cNvSpPr txBox="1"/>
          <p:nvPr/>
        </p:nvSpPr>
        <p:spPr>
          <a:xfrm>
            <a:off x="10061253" y="1543215"/>
            <a:ext cx="7198047" cy="125710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FFFFFF"/>
                </a:solidFill>
                <a:latin typeface="Crimson Pro"/>
                <a:ea typeface="Crimson Pro"/>
                <a:cs typeface="Crimson Pro"/>
                <a:sym typeface="Crimson Pro"/>
              </a:rPr>
              <a:t>Add snapshots of group runs, gym sessions, or social fitness events. Focus on the people who motivated or just joined you along the way.</a:t>
            </a:r>
            <a:endParaRPr/>
          </a:p>
        </p:txBody>
      </p:sp>
      <p:sp>
        <p:nvSpPr>
          <p:cNvPr id="195" name="Google Shape;195;p14"/>
          <p:cNvSpPr/>
          <p:nvPr/>
        </p:nvSpPr>
        <p:spPr>
          <a:xfrm>
            <a:off x="1586544" y="4557079"/>
            <a:ext cx="4295579" cy="3794300"/>
          </a:xfrm>
          <a:custGeom>
            <a:rect b="b" l="l" r="r" t="t"/>
            <a:pathLst>
              <a:path extrusionOk="0" h="560010" w="633995">
                <a:moveTo>
                  <a:pt x="27034" y="0"/>
                </a:moveTo>
                <a:lnTo>
                  <a:pt x="606961" y="0"/>
                </a:lnTo>
                <a:cubicBezTo>
                  <a:pt x="614131" y="0"/>
                  <a:pt x="621007" y="2848"/>
                  <a:pt x="626077" y="7918"/>
                </a:cubicBezTo>
                <a:cubicBezTo>
                  <a:pt x="631147" y="12988"/>
                  <a:pt x="633995" y="19865"/>
                  <a:pt x="633995" y="27034"/>
                </a:cubicBezTo>
                <a:lnTo>
                  <a:pt x="633995" y="532976"/>
                </a:lnTo>
                <a:cubicBezTo>
                  <a:pt x="633995" y="540146"/>
                  <a:pt x="631147" y="547022"/>
                  <a:pt x="626077" y="552092"/>
                </a:cubicBezTo>
                <a:cubicBezTo>
                  <a:pt x="621007" y="557162"/>
                  <a:pt x="614131" y="560010"/>
                  <a:pt x="606961" y="560010"/>
                </a:cubicBezTo>
                <a:lnTo>
                  <a:pt x="27034" y="560010"/>
                </a:lnTo>
                <a:cubicBezTo>
                  <a:pt x="19865" y="560010"/>
                  <a:pt x="12988" y="557162"/>
                  <a:pt x="7918" y="552092"/>
                </a:cubicBezTo>
                <a:cubicBezTo>
                  <a:pt x="2848" y="547022"/>
                  <a:pt x="0" y="540146"/>
                  <a:pt x="0" y="532976"/>
                </a:cubicBezTo>
                <a:lnTo>
                  <a:pt x="0" y="27034"/>
                </a:lnTo>
                <a:cubicBezTo>
                  <a:pt x="0" y="19865"/>
                  <a:pt x="2848" y="12988"/>
                  <a:pt x="7918" y="7918"/>
                </a:cubicBezTo>
                <a:cubicBezTo>
                  <a:pt x="12988" y="2848"/>
                  <a:pt x="19865" y="0"/>
                  <a:pt x="27034" y="0"/>
                </a:cubicBez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-16185" r="-16186" t="0"/>
            </a:stretch>
          </a:blipFill>
          <a:ln cap="sq" cmpd="sng" w="38100">
            <a:solidFill>
              <a:srgbClr val="DFFF1E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14"/>
          <p:cNvSpPr/>
          <p:nvPr/>
        </p:nvSpPr>
        <p:spPr>
          <a:xfrm>
            <a:off x="6995874" y="4557079"/>
            <a:ext cx="4295579" cy="3794300"/>
          </a:xfrm>
          <a:custGeom>
            <a:rect b="b" l="l" r="r" t="t"/>
            <a:pathLst>
              <a:path extrusionOk="0" h="560010" w="633995">
                <a:moveTo>
                  <a:pt x="27034" y="0"/>
                </a:moveTo>
                <a:lnTo>
                  <a:pt x="606961" y="0"/>
                </a:lnTo>
                <a:cubicBezTo>
                  <a:pt x="614131" y="0"/>
                  <a:pt x="621007" y="2848"/>
                  <a:pt x="626077" y="7918"/>
                </a:cubicBezTo>
                <a:cubicBezTo>
                  <a:pt x="631147" y="12988"/>
                  <a:pt x="633995" y="19865"/>
                  <a:pt x="633995" y="27034"/>
                </a:cubicBezTo>
                <a:lnTo>
                  <a:pt x="633995" y="532976"/>
                </a:lnTo>
                <a:cubicBezTo>
                  <a:pt x="633995" y="540146"/>
                  <a:pt x="631147" y="547022"/>
                  <a:pt x="626077" y="552092"/>
                </a:cubicBezTo>
                <a:cubicBezTo>
                  <a:pt x="621007" y="557162"/>
                  <a:pt x="614131" y="560010"/>
                  <a:pt x="606961" y="560010"/>
                </a:cubicBezTo>
                <a:lnTo>
                  <a:pt x="27034" y="560010"/>
                </a:lnTo>
                <a:cubicBezTo>
                  <a:pt x="19865" y="560010"/>
                  <a:pt x="12988" y="557162"/>
                  <a:pt x="7918" y="552092"/>
                </a:cubicBezTo>
                <a:cubicBezTo>
                  <a:pt x="2848" y="547022"/>
                  <a:pt x="0" y="540146"/>
                  <a:pt x="0" y="532976"/>
                </a:cubicBezTo>
                <a:lnTo>
                  <a:pt x="0" y="27034"/>
                </a:lnTo>
                <a:cubicBezTo>
                  <a:pt x="0" y="19865"/>
                  <a:pt x="2848" y="12988"/>
                  <a:pt x="7918" y="7918"/>
                </a:cubicBezTo>
                <a:cubicBezTo>
                  <a:pt x="12988" y="2848"/>
                  <a:pt x="19865" y="0"/>
                  <a:pt x="27034" y="0"/>
                </a:cubicBez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-16185" r="-16186" t="0"/>
            </a:stretch>
          </a:blipFill>
          <a:ln cap="sq" cmpd="sng" w="38100">
            <a:solidFill>
              <a:srgbClr val="DFFF1E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14"/>
          <p:cNvSpPr/>
          <p:nvPr/>
        </p:nvSpPr>
        <p:spPr>
          <a:xfrm>
            <a:off x="12405878" y="4557079"/>
            <a:ext cx="4295579" cy="3794300"/>
          </a:xfrm>
          <a:custGeom>
            <a:rect b="b" l="l" r="r" t="t"/>
            <a:pathLst>
              <a:path extrusionOk="0" h="560010" w="633995">
                <a:moveTo>
                  <a:pt x="27034" y="0"/>
                </a:moveTo>
                <a:lnTo>
                  <a:pt x="606961" y="0"/>
                </a:lnTo>
                <a:cubicBezTo>
                  <a:pt x="614131" y="0"/>
                  <a:pt x="621007" y="2848"/>
                  <a:pt x="626077" y="7918"/>
                </a:cubicBezTo>
                <a:cubicBezTo>
                  <a:pt x="631147" y="12988"/>
                  <a:pt x="633995" y="19865"/>
                  <a:pt x="633995" y="27034"/>
                </a:cubicBezTo>
                <a:lnTo>
                  <a:pt x="633995" y="532976"/>
                </a:lnTo>
                <a:cubicBezTo>
                  <a:pt x="633995" y="540146"/>
                  <a:pt x="631147" y="547022"/>
                  <a:pt x="626077" y="552092"/>
                </a:cubicBezTo>
                <a:cubicBezTo>
                  <a:pt x="621007" y="557162"/>
                  <a:pt x="614131" y="560010"/>
                  <a:pt x="606961" y="560010"/>
                </a:cubicBezTo>
                <a:lnTo>
                  <a:pt x="27034" y="560010"/>
                </a:lnTo>
                <a:cubicBezTo>
                  <a:pt x="19865" y="560010"/>
                  <a:pt x="12988" y="557162"/>
                  <a:pt x="7918" y="552092"/>
                </a:cubicBezTo>
                <a:cubicBezTo>
                  <a:pt x="2848" y="547022"/>
                  <a:pt x="0" y="540146"/>
                  <a:pt x="0" y="532976"/>
                </a:cubicBezTo>
                <a:lnTo>
                  <a:pt x="0" y="27034"/>
                </a:lnTo>
                <a:cubicBezTo>
                  <a:pt x="0" y="19865"/>
                  <a:pt x="2848" y="12988"/>
                  <a:pt x="7918" y="7918"/>
                </a:cubicBezTo>
                <a:cubicBezTo>
                  <a:pt x="12988" y="2848"/>
                  <a:pt x="19865" y="0"/>
                  <a:pt x="27034" y="0"/>
                </a:cubicBez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-27495" r="-22638" t="-13419"/>
            </a:stretch>
          </a:blipFill>
          <a:ln cap="sq" cmpd="sng" w="38100">
            <a:solidFill>
              <a:srgbClr val="DFFF1E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8" name="Google Shape;198;p14"/>
          <p:cNvGrpSpPr/>
          <p:nvPr/>
        </p:nvGrpSpPr>
        <p:grpSpPr>
          <a:xfrm>
            <a:off x="1586544" y="8449105"/>
            <a:ext cx="4295579" cy="809195"/>
            <a:chOff x="0" y="-57150"/>
            <a:chExt cx="1305641" cy="245955"/>
          </a:xfrm>
        </p:grpSpPr>
        <p:sp>
          <p:nvSpPr>
            <p:cNvPr id="199" name="Google Shape;199;p14"/>
            <p:cNvSpPr/>
            <p:nvPr/>
          </p:nvSpPr>
          <p:spPr>
            <a:xfrm>
              <a:off x="0" y="0"/>
              <a:ext cx="1305641" cy="188805"/>
            </a:xfrm>
            <a:custGeom>
              <a:rect b="b" l="l" r="r" t="t"/>
              <a:pathLst>
                <a:path extrusionOk="0" h="188805" w="1305641">
                  <a:moveTo>
                    <a:pt x="27034" y="0"/>
                  </a:moveTo>
                  <a:lnTo>
                    <a:pt x="1278607" y="0"/>
                  </a:lnTo>
                  <a:cubicBezTo>
                    <a:pt x="1285777" y="0"/>
                    <a:pt x="1292653" y="2848"/>
                    <a:pt x="1297723" y="7918"/>
                  </a:cubicBezTo>
                  <a:cubicBezTo>
                    <a:pt x="1302793" y="12988"/>
                    <a:pt x="1305641" y="19865"/>
                    <a:pt x="1305641" y="27034"/>
                  </a:cubicBezTo>
                  <a:lnTo>
                    <a:pt x="1305641" y="161771"/>
                  </a:lnTo>
                  <a:cubicBezTo>
                    <a:pt x="1305641" y="168941"/>
                    <a:pt x="1302793" y="175817"/>
                    <a:pt x="1297723" y="180887"/>
                  </a:cubicBezTo>
                  <a:cubicBezTo>
                    <a:pt x="1292653" y="185957"/>
                    <a:pt x="1285777" y="188805"/>
                    <a:pt x="1278607" y="188805"/>
                  </a:cubicBezTo>
                  <a:lnTo>
                    <a:pt x="27034" y="188805"/>
                  </a:lnTo>
                  <a:cubicBezTo>
                    <a:pt x="19865" y="188805"/>
                    <a:pt x="12988" y="185957"/>
                    <a:pt x="7918" y="180887"/>
                  </a:cubicBezTo>
                  <a:cubicBezTo>
                    <a:pt x="2848" y="175817"/>
                    <a:pt x="0" y="168941"/>
                    <a:pt x="0" y="161771"/>
                  </a:cubicBezTo>
                  <a:lnTo>
                    <a:pt x="0" y="27034"/>
                  </a:lnTo>
                  <a:cubicBezTo>
                    <a:pt x="0" y="19865"/>
                    <a:pt x="2848" y="12988"/>
                    <a:pt x="7918" y="7918"/>
                  </a:cubicBezTo>
                  <a:cubicBezTo>
                    <a:pt x="12988" y="2848"/>
                    <a:pt x="19865" y="0"/>
                    <a:pt x="27034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14"/>
            <p:cNvSpPr txBox="1"/>
            <p:nvPr/>
          </p:nvSpPr>
          <p:spPr>
            <a:xfrm>
              <a:off x="0" y="-57150"/>
              <a:ext cx="1305641" cy="24595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1" lang="en-US" sz="2100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Name Goes Here</a:t>
              </a:r>
              <a:endParaRPr/>
            </a:p>
          </p:txBody>
        </p:sp>
      </p:grpSp>
      <p:grpSp>
        <p:nvGrpSpPr>
          <p:cNvPr id="201" name="Google Shape;201;p14"/>
          <p:cNvGrpSpPr/>
          <p:nvPr/>
        </p:nvGrpSpPr>
        <p:grpSpPr>
          <a:xfrm>
            <a:off x="6996211" y="8449105"/>
            <a:ext cx="4295579" cy="809195"/>
            <a:chOff x="0" y="-57150"/>
            <a:chExt cx="1305641" cy="245955"/>
          </a:xfrm>
        </p:grpSpPr>
        <p:sp>
          <p:nvSpPr>
            <p:cNvPr id="202" name="Google Shape;202;p14"/>
            <p:cNvSpPr/>
            <p:nvPr/>
          </p:nvSpPr>
          <p:spPr>
            <a:xfrm>
              <a:off x="0" y="0"/>
              <a:ext cx="1305641" cy="188805"/>
            </a:xfrm>
            <a:custGeom>
              <a:rect b="b" l="l" r="r" t="t"/>
              <a:pathLst>
                <a:path extrusionOk="0" h="188805" w="1305641">
                  <a:moveTo>
                    <a:pt x="27034" y="0"/>
                  </a:moveTo>
                  <a:lnTo>
                    <a:pt x="1278607" y="0"/>
                  </a:lnTo>
                  <a:cubicBezTo>
                    <a:pt x="1285777" y="0"/>
                    <a:pt x="1292653" y="2848"/>
                    <a:pt x="1297723" y="7918"/>
                  </a:cubicBezTo>
                  <a:cubicBezTo>
                    <a:pt x="1302793" y="12988"/>
                    <a:pt x="1305641" y="19865"/>
                    <a:pt x="1305641" y="27034"/>
                  </a:cubicBezTo>
                  <a:lnTo>
                    <a:pt x="1305641" y="161771"/>
                  </a:lnTo>
                  <a:cubicBezTo>
                    <a:pt x="1305641" y="168941"/>
                    <a:pt x="1302793" y="175817"/>
                    <a:pt x="1297723" y="180887"/>
                  </a:cubicBezTo>
                  <a:cubicBezTo>
                    <a:pt x="1292653" y="185957"/>
                    <a:pt x="1285777" y="188805"/>
                    <a:pt x="1278607" y="188805"/>
                  </a:cubicBezTo>
                  <a:lnTo>
                    <a:pt x="27034" y="188805"/>
                  </a:lnTo>
                  <a:cubicBezTo>
                    <a:pt x="19865" y="188805"/>
                    <a:pt x="12988" y="185957"/>
                    <a:pt x="7918" y="180887"/>
                  </a:cubicBezTo>
                  <a:cubicBezTo>
                    <a:pt x="2848" y="175817"/>
                    <a:pt x="0" y="168941"/>
                    <a:pt x="0" y="161771"/>
                  </a:cubicBezTo>
                  <a:lnTo>
                    <a:pt x="0" y="27034"/>
                  </a:lnTo>
                  <a:cubicBezTo>
                    <a:pt x="0" y="19865"/>
                    <a:pt x="2848" y="12988"/>
                    <a:pt x="7918" y="7918"/>
                  </a:cubicBezTo>
                  <a:cubicBezTo>
                    <a:pt x="12988" y="2848"/>
                    <a:pt x="19865" y="0"/>
                    <a:pt x="27034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14"/>
            <p:cNvSpPr txBox="1"/>
            <p:nvPr/>
          </p:nvSpPr>
          <p:spPr>
            <a:xfrm>
              <a:off x="0" y="-57150"/>
              <a:ext cx="1305641" cy="24595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1" lang="en-US" sz="2100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Name Goes Here</a:t>
              </a:r>
              <a:endParaRPr/>
            </a:p>
          </p:txBody>
        </p:sp>
      </p:grpSp>
      <p:grpSp>
        <p:nvGrpSpPr>
          <p:cNvPr id="204" name="Google Shape;204;p14"/>
          <p:cNvGrpSpPr/>
          <p:nvPr/>
        </p:nvGrpSpPr>
        <p:grpSpPr>
          <a:xfrm>
            <a:off x="12405878" y="8449105"/>
            <a:ext cx="4295579" cy="809195"/>
            <a:chOff x="0" y="-57150"/>
            <a:chExt cx="1305641" cy="245955"/>
          </a:xfrm>
        </p:grpSpPr>
        <p:sp>
          <p:nvSpPr>
            <p:cNvPr id="205" name="Google Shape;205;p14"/>
            <p:cNvSpPr/>
            <p:nvPr/>
          </p:nvSpPr>
          <p:spPr>
            <a:xfrm>
              <a:off x="0" y="0"/>
              <a:ext cx="1305641" cy="188805"/>
            </a:xfrm>
            <a:custGeom>
              <a:rect b="b" l="l" r="r" t="t"/>
              <a:pathLst>
                <a:path extrusionOk="0" h="188805" w="1305641">
                  <a:moveTo>
                    <a:pt x="27034" y="0"/>
                  </a:moveTo>
                  <a:lnTo>
                    <a:pt x="1278607" y="0"/>
                  </a:lnTo>
                  <a:cubicBezTo>
                    <a:pt x="1285777" y="0"/>
                    <a:pt x="1292653" y="2848"/>
                    <a:pt x="1297723" y="7918"/>
                  </a:cubicBezTo>
                  <a:cubicBezTo>
                    <a:pt x="1302793" y="12988"/>
                    <a:pt x="1305641" y="19865"/>
                    <a:pt x="1305641" y="27034"/>
                  </a:cubicBezTo>
                  <a:lnTo>
                    <a:pt x="1305641" y="161771"/>
                  </a:lnTo>
                  <a:cubicBezTo>
                    <a:pt x="1305641" y="168941"/>
                    <a:pt x="1302793" y="175817"/>
                    <a:pt x="1297723" y="180887"/>
                  </a:cubicBezTo>
                  <a:cubicBezTo>
                    <a:pt x="1292653" y="185957"/>
                    <a:pt x="1285777" y="188805"/>
                    <a:pt x="1278607" y="188805"/>
                  </a:cubicBezTo>
                  <a:lnTo>
                    <a:pt x="27034" y="188805"/>
                  </a:lnTo>
                  <a:cubicBezTo>
                    <a:pt x="19865" y="188805"/>
                    <a:pt x="12988" y="185957"/>
                    <a:pt x="7918" y="180887"/>
                  </a:cubicBezTo>
                  <a:cubicBezTo>
                    <a:pt x="2848" y="175817"/>
                    <a:pt x="0" y="168941"/>
                    <a:pt x="0" y="161771"/>
                  </a:cubicBezTo>
                  <a:lnTo>
                    <a:pt x="0" y="27034"/>
                  </a:lnTo>
                  <a:cubicBezTo>
                    <a:pt x="0" y="19865"/>
                    <a:pt x="2848" y="12988"/>
                    <a:pt x="7918" y="7918"/>
                  </a:cubicBezTo>
                  <a:cubicBezTo>
                    <a:pt x="12988" y="2848"/>
                    <a:pt x="19865" y="0"/>
                    <a:pt x="27034" y="0"/>
                  </a:cubicBezTo>
                  <a:close/>
                </a:path>
              </a:pathLst>
            </a:custGeom>
            <a:solidFill>
              <a:srgbClr val="DFFF1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14"/>
            <p:cNvSpPr txBox="1"/>
            <p:nvPr/>
          </p:nvSpPr>
          <p:spPr>
            <a:xfrm>
              <a:off x="0" y="-57150"/>
              <a:ext cx="1305641" cy="24595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1" lang="en-US" sz="2100" u="none" cap="none" strike="noStrike">
                  <a:solidFill>
                    <a:srgbClr val="171717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Name Goes Here</a:t>
              </a:r>
              <a:endParaRPr/>
            </a:p>
          </p:txBody>
        </p:sp>
      </p:grpSp>
      <p:sp>
        <p:nvSpPr>
          <p:cNvPr id="207" name="Google Shape;207;p14"/>
          <p:cNvSpPr txBox="1"/>
          <p:nvPr/>
        </p:nvSpPr>
        <p:spPr>
          <a:xfrm>
            <a:off x="1873284" y="3623662"/>
            <a:ext cx="3722098" cy="647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1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Add Date Here</a:t>
            </a:r>
            <a:endParaRPr/>
          </a:p>
        </p:txBody>
      </p:sp>
      <p:sp>
        <p:nvSpPr>
          <p:cNvPr id="208" name="Google Shape;208;p14"/>
          <p:cNvSpPr txBox="1"/>
          <p:nvPr/>
        </p:nvSpPr>
        <p:spPr>
          <a:xfrm>
            <a:off x="7282951" y="3623662"/>
            <a:ext cx="3722098" cy="647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1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Add Date Here</a:t>
            </a:r>
            <a:endParaRPr/>
          </a:p>
        </p:txBody>
      </p:sp>
      <p:sp>
        <p:nvSpPr>
          <p:cNvPr id="209" name="Google Shape;209;p14"/>
          <p:cNvSpPr txBox="1"/>
          <p:nvPr/>
        </p:nvSpPr>
        <p:spPr>
          <a:xfrm>
            <a:off x="12692618" y="3623662"/>
            <a:ext cx="3722098" cy="647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199" u="none" cap="none" strike="noStrike">
                <a:solidFill>
                  <a:srgbClr val="DFFF1E"/>
                </a:solidFill>
                <a:latin typeface="Crimson Pro"/>
                <a:ea typeface="Crimson Pro"/>
                <a:cs typeface="Crimson Pro"/>
                <a:sym typeface="Crimson Pro"/>
              </a:rPr>
              <a:t>Add Date Here</a:t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DFFF1E"/>
        </a:solidFill>
      </p:bgPr>
    </p:bg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15"/>
          <p:cNvSpPr txBox="1"/>
          <p:nvPr/>
        </p:nvSpPr>
        <p:spPr>
          <a:xfrm>
            <a:off x="8180377" y="2628970"/>
            <a:ext cx="9078923" cy="3400616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7999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0499" u="none" cap="none" strike="noStrike">
                <a:solidFill>
                  <a:srgbClr val="171717"/>
                </a:solidFill>
                <a:latin typeface="Poppins"/>
                <a:ea typeface="Poppins"/>
                <a:cs typeface="Poppins"/>
                <a:sym typeface="Poppins"/>
              </a:rPr>
              <a:t>YOUR FITNESS PERSONALITY</a:t>
            </a:r>
            <a:endParaRPr/>
          </a:p>
        </p:txBody>
      </p:sp>
      <p:sp>
        <p:nvSpPr>
          <p:cNvPr id="215" name="Google Shape;215;p15"/>
          <p:cNvSpPr txBox="1"/>
          <p:nvPr/>
        </p:nvSpPr>
        <p:spPr>
          <a:xfrm>
            <a:off x="8180377" y="6077211"/>
            <a:ext cx="9078923" cy="188561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9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Choose a playful identity based on your workout habits. Then support it with a description.</a:t>
            </a:r>
            <a:endParaRPr/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999" u="none" cap="none" strike="noStrike">
              <a:solidFill>
                <a:srgbClr val="171717"/>
              </a:solidFill>
              <a:latin typeface="Crimson Pro"/>
              <a:ea typeface="Crimson Pro"/>
              <a:cs typeface="Crimson Pro"/>
              <a:sym typeface="Crimson Pro"/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999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Some examples are: Early Riser, Night Owl, Weekend Warrior, Steady Pacer.</a:t>
            </a:r>
            <a:endParaRPr/>
          </a:p>
        </p:txBody>
      </p:sp>
      <p:sp>
        <p:nvSpPr>
          <p:cNvPr id="216" name="Google Shape;216;p15"/>
          <p:cNvSpPr/>
          <p:nvPr/>
        </p:nvSpPr>
        <p:spPr>
          <a:xfrm>
            <a:off x="1028700" y="1028700"/>
            <a:ext cx="6305864" cy="8229600"/>
          </a:xfrm>
          <a:custGeom>
            <a:rect b="b" l="l" r="r" t="t"/>
            <a:pathLst>
              <a:path extrusionOk="0" h="1983741" w="1520025">
                <a:moveTo>
                  <a:pt x="18416" y="0"/>
                </a:moveTo>
                <a:lnTo>
                  <a:pt x="1501609" y="0"/>
                </a:lnTo>
                <a:cubicBezTo>
                  <a:pt x="1511780" y="0"/>
                  <a:pt x="1520025" y="8245"/>
                  <a:pt x="1520025" y="18416"/>
                </a:cubicBezTo>
                <a:lnTo>
                  <a:pt x="1520025" y="1965325"/>
                </a:lnTo>
                <a:cubicBezTo>
                  <a:pt x="1520025" y="1975496"/>
                  <a:pt x="1511780" y="1983741"/>
                  <a:pt x="1501609" y="1983741"/>
                </a:cubicBezTo>
                <a:lnTo>
                  <a:pt x="18416" y="1983741"/>
                </a:lnTo>
                <a:cubicBezTo>
                  <a:pt x="8245" y="1983741"/>
                  <a:pt x="0" y="1975496"/>
                  <a:pt x="0" y="1965325"/>
                </a:cubicBezTo>
                <a:lnTo>
                  <a:pt x="0" y="18416"/>
                </a:lnTo>
                <a:cubicBezTo>
                  <a:pt x="0" y="8245"/>
                  <a:pt x="8245" y="0"/>
                  <a:pt x="18416" y="0"/>
                </a:cubicBez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-67319" r="-38073" t="-4854"/>
            </a:stretch>
          </a:blipFill>
          <a:ln cap="sq" cmpd="sng" w="38100">
            <a:solidFill>
              <a:srgbClr val="171717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  <p:transition spd="slow">
    <p:push/>
  </p:transition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16"/>
          <p:cNvSpPr txBox="1"/>
          <p:nvPr/>
        </p:nvSpPr>
        <p:spPr>
          <a:xfrm>
            <a:off x="1028700" y="1285875"/>
            <a:ext cx="9418340" cy="111449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9000" u="none" cap="none" strike="noStrike">
                <a:solidFill>
                  <a:srgbClr val="DFFF1E"/>
                </a:solidFill>
                <a:latin typeface="Poppins"/>
                <a:ea typeface="Poppins"/>
                <a:cs typeface="Poppins"/>
                <a:sym typeface="Poppins"/>
              </a:rPr>
              <a:t>LOOKING AHEAD</a:t>
            </a:r>
            <a:endParaRPr/>
          </a:p>
        </p:txBody>
      </p:sp>
      <p:sp>
        <p:nvSpPr>
          <p:cNvPr id="222" name="Google Shape;222;p16"/>
          <p:cNvSpPr txBox="1"/>
          <p:nvPr/>
        </p:nvSpPr>
        <p:spPr>
          <a:xfrm>
            <a:off x="11038982" y="1295499"/>
            <a:ext cx="6220318" cy="83806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FFFFFF"/>
                </a:solidFill>
                <a:latin typeface="Crimson Pro"/>
                <a:ea typeface="Crimson Pro"/>
                <a:cs typeface="Crimson Pro"/>
                <a:sym typeface="Crimson Pro"/>
              </a:rPr>
              <a:t>Use the space below as your moodboard for your intentions and goals for fitness next year.</a:t>
            </a:r>
            <a:endParaRPr/>
          </a:p>
        </p:txBody>
      </p:sp>
      <p:pic>
        <p:nvPicPr>
          <p:cNvPr id="223" name="Google Shape;223;p16"/>
          <p:cNvPicPr preferRelativeResize="0"/>
          <p:nvPr/>
        </p:nvPicPr>
        <p:blipFill rotWithShape="1">
          <a:blip r:embed="rId3">
            <a:alphaModFix/>
          </a:blip>
          <a:srcRect b="1465" l="1465" r="1465" t="1465"/>
          <a:stretch/>
        </p:blipFill>
        <p:spPr>
          <a:xfrm>
            <a:off x="1028700" y="3224972"/>
            <a:ext cx="16230600" cy="6118200"/>
          </a:xfrm>
          <a:prstGeom prst="roundRect">
            <a:avLst>
              <a:gd fmla="val 2026" name="adj"/>
            </a:avLst>
          </a:prstGeom>
          <a:noFill/>
          <a:ln cap="flat" cmpd="sng" w="38100">
            <a:solidFill>
              <a:srgbClr val="DFFF1E"/>
            </a:solidFill>
            <a:prstDash val="solid"/>
            <a:round/>
            <a:headEnd len="sm" w="sm" type="none"/>
            <a:tailEnd len="sm" w="sm" type="none"/>
          </a:ln>
        </p:spPr>
      </p:pic>
    </p:spTree>
  </p:cSld>
  <p:clrMapOvr>
    <a:masterClrMapping/>
  </p:clrMapOvr>
  <p:transition spd="slow">
    <p:push/>
  </p:transition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DFFF1E"/>
        </a:solidFill>
      </p:bgPr>
    </p:bg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p17"/>
          <p:cNvSpPr txBox="1"/>
          <p:nvPr/>
        </p:nvSpPr>
        <p:spPr>
          <a:xfrm>
            <a:off x="1958273" y="2685490"/>
            <a:ext cx="14371500" cy="517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4000" u="none" cap="none" strike="noStrike">
                <a:solidFill>
                  <a:srgbClr val="171717"/>
                </a:solidFill>
                <a:latin typeface="Poppins"/>
                <a:ea typeface="Poppins"/>
                <a:cs typeface="Poppins"/>
                <a:sym typeface="Poppins"/>
              </a:rPr>
              <a:t>PROGRESS LOOKS GOOD ON YOU</a:t>
            </a:r>
            <a:endParaRPr sz="14000"/>
          </a:p>
        </p:txBody>
      </p:sp>
      <p:sp>
        <p:nvSpPr>
          <p:cNvPr id="229" name="Google Shape;229;p17"/>
          <p:cNvSpPr txBox="1"/>
          <p:nvPr/>
        </p:nvSpPr>
        <p:spPr>
          <a:xfrm>
            <a:off x="4216002" y="8065200"/>
            <a:ext cx="9855900" cy="585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79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-US" sz="38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Are you ready to crush it next year?</a:t>
            </a:r>
            <a:endParaRPr sz="400"/>
          </a:p>
        </p:txBody>
      </p:sp>
      <p:grpSp>
        <p:nvGrpSpPr>
          <p:cNvPr id="230" name="Google Shape;230;p17"/>
          <p:cNvGrpSpPr/>
          <p:nvPr/>
        </p:nvGrpSpPr>
        <p:grpSpPr>
          <a:xfrm>
            <a:off x="7860765" y="1533560"/>
            <a:ext cx="2566470" cy="666155"/>
            <a:chOff x="0" y="47625"/>
            <a:chExt cx="3421960" cy="888206"/>
          </a:xfrm>
        </p:grpSpPr>
        <p:sp>
          <p:nvSpPr>
            <p:cNvPr id="231" name="Google Shape;231;p17"/>
            <p:cNvSpPr/>
            <p:nvPr/>
          </p:nvSpPr>
          <p:spPr>
            <a:xfrm>
              <a:off x="0" y="71835"/>
              <a:ext cx="1262867" cy="792162"/>
            </a:xfrm>
            <a:custGeom>
              <a:rect b="b" l="l" r="r" t="t"/>
              <a:pathLst>
                <a:path extrusionOk="0" h="792162" w="1262867">
                  <a:moveTo>
                    <a:pt x="0" y="0"/>
                  </a:moveTo>
                  <a:lnTo>
                    <a:pt x="1262867" y="0"/>
                  </a:lnTo>
                  <a:lnTo>
                    <a:pt x="1262867" y="792162"/>
                  </a:lnTo>
                  <a:lnTo>
                    <a:pt x="0" y="792162"/>
                  </a:lnTo>
                  <a:lnTo>
                    <a:pt x="0" y="0"/>
                  </a:lnTo>
                  <a:close/>
                </a:path>
              </a:pathLst>
            </a:custGeom>
            <a:blipFill rotWithShape="1">
              <a:blip r:embed="rId3">
                <a:alphaModFix/>
              </a:blip>
              <a:stretch>
                <a:fillRect b="0" l="0" r="0" t="0"/>
              </a:stretch>
            </a:blipFill>
            <a:ln>
              <a:noFill/>
            </a:ln>
          </p:spPr>
        </p:sp>
        <p:sp>
          <p:nvSpPr>
            <p:cNvPr id="232" name="Google Shape;232;p17"/>
            <p:cNvSpPr txBox="1"/>
            <p:nvPr/>
          </p:nvSpPr>
          <p:spPr>
            <a:xfrm>
              <a:off x="1383284" y="47625"/>
              <a:ext cx="2038676" cy="88820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8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000" u="none" cap="none" strike="noStrike">
                  <a:solidFill>
                    <a:srgbClr val="171717"/>
                  </a:solidFill>
                  <a:latin typeface="Poppins"/>
                  <a:ea typeface="Poppins"/>
                  <a:cs typeface="Poppins"/>
                  <a:sym typeface="Poppins"/>
                </a:rPr>
                <a:t>PROVING GROUND FITNESS CO.</a:t>
              </a:r>
              <a:endParaRPr/>
            </a:p>
          </p:txBody>
        </p:sp>
      </p:grpSp>
    </p:spTree>
  </p:cSld>
  <p:clrMapOvr>
    <a:masterClrMapping/>
  </p:clrMapOvr>
  <p:transition spd="slow">
    <p:push/>
  </p:transition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7" name="Google Shape;237;p18"/>
          <p:cNvGrpSpPr/>
          <p:nvPr/>
        </p:nvGrpSpPr>
        <p:grpSpPr>
          <a:xfrm>
            <a:off x="714865" y="2264372"/>
            <a:ext cx="5097641" cy="7436487"/>
            <a:chOff x="0" y="-9525"/>
            <a:chExt cx="1342589" cy="1958581"/>
          </a:xfrm>
        </p:grpSpPr>
        <p:sp>
          <p:nvSpPr>
            <p:cNvPr id="238" name="Google Shape;238;p18"/>
            <p:cNvSpPr/>
            <p:nvPr/>
          </p:nvSpPr>
          <p:spPr>
            <a:xfrm>
              <a:off x="0" y="0"/>
              <a:ext cx="1342589" cy="1949056"/>
            </a:xfrm>
            <a:custGeom>
              <a:rect b="b" l="l" r="r" t="t"/>
              <a:pathLst>
                <a:path extrusionOk="0" h="1949056" w="1342589">
                  <a:moveTo>
                    <a:pt x="30375" y="0"/>
                  </a:moveTo>
                  <a:lnTo>
                    <a:pt x="1312214" y="0"/>
                  </a:lnTo>
                  <a:cubicBezTo>
                    <a:pt x="1320270" y="0"/>
                    <a:pt x="1327996" y="3200"/>
                    <a:pt x="1333692" y="8896"/>
                  </a:cubicBezTo>
                  <a:cubicBezTo>
                    <a:pt x="1339388" y="14593"/>
                    <a:pt x="1342589" y="22319"/>
                    <a:pt x="1342589" y="30375"/>
                  </a:cubicBezTo>
                  <a:lnTo>
                    <a:pt x="1342589" y="1918682"/>
                  </a:lnTo>
                  <a:cubicBezTo>
                    <a:pt x="1342589" y="1935457"/>
                    <a:pt x="1328989" y="1949056"/>
                    <a:pt x="1312214" y="1949056"/>
                  </a:cubicBezTo>
                  <a:lnTo>
                    <a:pt x="30375" y="1949056"/>
                  </a:lnTo>
                  <a:cubicBezTo>
                    <a:pt x="22319" y="1949056"/>
                    <a:pt x="14593" y="1945856"/>
                    <a:pt x="8896" y="1940159"/>
                  </a:cubicBezTo>
                  <a:cubicBezTo>
                    <a:pt x="3200" y="1934463"/>
                    <a:pt x="0" y="1926737"/>
                    <a:pt x="0" y="1918682"/>
                  </a:cubicBezTo>
                  <a:lnTo>
                    <a:pt x="0" y="30375"/>
                  </a:lnTo>
                  <a:cubicBezTo>
                    <a:pt x="0" y="13599"/>
                    <a:pt x="13599" y="0"/>
                    <a:pt x="30375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171717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18"/>
            <p:cNvSpPr txBox="1"/>
            <p:nvPr/>
          </p:nvSpPr>
          <p:spPr>
            <a:xfrm>
              <a:off x="0" y="-9525"/>
              <a:ext cx="1342589" cy="195858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0" name="Google Shape;240;p18"/>
          <p:cNvGrpSpPr/>
          <p:nvPr/>
        </p:nvGrpSpPr>
        <p:grpSpPr>
          <a:xfrm>
            <a:off x="6050631" y="2264372"/>
            <a:ext cx="11512980" cy="7436487"/>
            <a:chOff x="0" y="-9525"/>
            <a:chExt cx="3032225" cy="1958581"/>
          </a:xfrm>
        </p:grpSpPr>
        <p:sp>
          <p:nvSpPr>
            <p:cNvPr id="241" name="Google Shape;241;p18"/>
            <p:cNvSpPr/>
            <p:nvPr/>
          </p:nvSpPr>
          <p:spPr>
            <a:xfrm>
              <a:off x="0" y="0"/>
              <a:ext cx="3032225" cy="1949056"/>
            </a:xfrm>
            <a:custGeom>
              <a:rect b="b" l="l" r="r" t="t"/>
              <a:pathLst>
                <a:path extrusionOk="0" h="1949056" w="3032225">
                  <a:moveTo>
                    <a:pt x="13449" y="0"/>
                  </a:moveTo>
                  <a:lnTo>
                    <a:pt x="3018776" y="0"/>
                  </a:lnTo>
                  <a:cubicBezTo>
                    <a:pt x="3022343" y="0"/>
                    <a:pt x="3025764" y="1417"/>
                    <a:pt x="3028286" y="3939"/>
                  </a:cubicBezTo>
                  <a:cubicBezTo>
                    <a:pt x="3030808" y="6461"/>
                    <a:pt x="3032225" y="9882"/>
                    <a:pt x="3032225" y="13449"/>
                  </a:cubicBezTo>
                  <a:lnTo>
                    <a:pt x="3032225" y="1935607"/>
                  </a:lnTo>
                  <a:cubicBezTo>
                    <a:pt x="3032225" y="1939174"/>
                    <a:pt x="3030808" y="1942595"/>
                    <a:pt x="3028286" y="1945117"/>
                  </a:cubicBezTo>
                  <a:cubicBezTo>
                    <a:pt x="3025764" y="1947639"/>
                    <a:pt x="3022343" y="1949056"/>
                    <a:pt x="3018776" y="1949056"/>
                  </a:cubicBezTo>
                  <a:lnTo>
                    <a:pt x="13449" y="1949056"/>
                  </a:lnTo>
                  <a:cubicBezTo>
                    <a:pt x="9882" y="1949056"/>
                    <a:pt x="6461" y="1947639"/>
                    <a:pt x="3939" y="1945117"/>
                  </a:cubicBezTo>
                  <a:cubicBezTo>
                    <a:pt x="1417" y="1942595"/>
                    <a:pt x="0" y="1939174"/>
                    <a:pt x="0" y="1935607"/>
                  </a:cubicBezTo>
                  <a:lnTo>
                    <a:pt x="0" y="13449"/>
                  </a:lnTo>
                  <a:cubicBezTo>
                    <a:pt x="0" y="9882"/>
                    <a:pt x="1417" y="6461"/>
                    <a:pt x="3939" y="3939"/>
                  </a:cubicBezTo>
                  <a:cubicBezTo>
                    <a:pt x="6461" y="1417"/>
                    <a:pt x="9882" y="0"/>
                    <a:pt x="13449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171717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18"/>
            <p:cNvSpPr txBox="1"/>
            <p:nvPr/>
          </p:nvSpPr>
          <p:spPr>
            <a:xfrm>
              <a:off x="0" y="-9525"/>
              <a:ext cx="3032225" cy="195858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3" name="Google Shape;243;p18"/>
          <p:cNvGrpSpPr/>
          <p:nvPr/>
        </p:nvGrpSpPr>
        <p:grpSpPr>
          <a:xfrm>
            <a:off x="1104558" y="2712744"/>
            <a:ext cx="4318255" cy="647237"/>
            <a:chOff x="0" y="0"/>
            <a:chExt cx="1137318" cy="170466"/>
          </a:xfrm>
        </p:grpSpPr>
        <p:sp>
          <p:nvSpPr>
            <p:cNvPr id="244" name="Google Shape;244;p18"/>
            <p:cNvSpPr/>
            <p:nvPr/>
          </p:nvSpPr>
          <p:spPr>
            <a:xfrm>
              <a:off x="0" y="0"/>
              <a:ext cx="1137318" cy="170466"/>
            </a:xfrm>
            <a:custGeom>
              <a:rect b="b" l="l" r="r" t="t"/>
              <a:pathLst>
                <a:path extrusionOk="0" h="170466" w="1137318">
                  <a:moveTo>
                    <a:pt x="35857" y="0"/>
                  </a:moveTo>
                  <a:lnTo>
                    <a:pt x="1101462" y="0"/>
                  </a:lnTo>
                  <a:cubicBezTo>
                    <a:pt x="1121265" y="0"/>
                    <a:pt x="1137318" y="16054"/>
                    <a:pt x="1137318" y="35857"/>
                  </a:cubicBezTo>
                  <a:lnTo>
                    <a:pt x="1137318" y="134609"/>
                  </a:lnTo>
                  <a:cubicBezTo>
                    <a:pt x="1137318" y="144119"/>
                    <a:pt x="1133540" y="153239"/>
                    <a:pt x="1126816" y="159964"/>
                  </a:cubicBezTo>
                  <a:cubicBezTo>
                    <a:pt x="1120092" y="166688"/>
                    <a:pt x="1110971" y="170466"/>
                    <a:pt x="1101462" y="170466"/>
                  </a:cubicBezTo>
                  <a:lnTo>
                    <a:pt x="35857" y="170466"/>
                  </a:lnTo>
                  <a:cubicBezTo>
                    <a:pt x="26347" y="170466"/>
                    <a:pt x="17227" y="166688"/>
                    <a:pt x="10502" y="159964"/>
                  </a:cubicBezTo>
                  <a:cubicBezTo>
                    <a:pt x="3778" y="153239"/>
                    <a:pt x="0" y="144119"/>
                    <a:pt x="0" y="134609"/>
                  </a:cubicBezTo>
                  <a:lnTo>
                    <a:pt x="0" y="35857"/>
                  </a:lnTo>
                  <a:cubicBezTo>
                    <a:pt x="0" y="26347"/>
                    <a:pt x="3778" y="17227"/>
                    <a:pt x="10502" y="10502"/>
                  </a:cubicBezTo>
                  <a:cubicBezTo>
                    <a:pt x="17227" y="3778"/>
                    <a:pt x="26347" y="0"/>
                    <a:pt x="35857" y="0"/>
                  </a:cubicBezTo>
                  <a:close/>
                </a:path>
              </a:pathLst>
            </a:custGeom>
            <a:solidFill>
              <a:srgbClr val="17171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18"/>
            <p:cNvSpPr txBox="1"/>
            <p:nvPr/>
          </p:nvSpPr>
          <p:spPr>
            <a:xfrm>
              <a:off x="0" y="0"/>
              <a:ext cx="1137318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99" u="none" cap="none" strike="noStrike">
                  <a:solidFill>
                    <a:srgbClr val="FFFFFF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Fonts</a:t>
              </a:r>
              <a:endParaRPr/>
            </a:p>
          </p:txBody>
        </p:sp>
      </p:grpSp>
      <p:grpSp>
        <p:nvGrpSpPr>
          <p:cNvPr id="246" name="Google Shape;246;p18"/>
          <p:cNvGrpSpPr/>
          <p:nvPr/>
        </p:nvGrpSpPr>
        <p:grpSpPr>
          <a:xfrm>
            <a:off x="9623087" y="2712744"/>
            <a:ext cx="4368067" cy="647237"/>
            <a:chOff x="0" y="0"/>
            <a:chExt cx="1150437" cy="170466"/>
          </a:xfrm>
        </p:grpSpPr>
        <p:sp>
          <p:nvSpPr>
            <p:cNvPr id="247" name="Google Shape;247;p18"/>
            <p:cNvSpPr/>
            <p:nvPr/>
          </p:nvSpPr>
          <p:spPr>
            <a:xfrm>
              <a:off x="0" y="0"/>
              <a:ext cx="1150437" cy="170466"/>
            </a:xfrm>
            <a:custGeom>
              <a:rect b="b" l="l" r="r" t="t"/>
              <a:pathLst>
                <a:path extrusionOk="0" h="170466" w="1150437">
                  <a:moveTo>
                    <a:pt x="35448" y="0"/>
                  </a:moveTo>
                  <a:lnTo>
                    <a:pt x="1114989" y="0"/>
                  </a:lnTo>
                  <a:cubicBezTo>
                    <a:pt x="1124391" y="0"/>
                    <a:pt x="1133407" y="3735"/>
                    <a:pt x="1140055" y="10382"/>
                  </a:cubicBezTo>
                  <a:cubicBezTo>
                    <a:pt x="1146703" y="17030"/>
                    <a:pt x="1150437" y="26046"/>
                    <a:pt x="1150437" y="35448"/>
                  </a:cubicBezTo>
                  <a:lnTo>
                    <a:pt x="1150437" y="135018"/>
                  </a:lnTo>
                  <a:cubicBezTo>
                    <a:pt x="1150437" y="144419"/>
                    <a:pt x="1146703" y="153436"/>
                    <a:pt x="1140055" y="160083"/>
                  </a:cubicBezTo>
                  <a:cubicBezTo>
                    <a:pt x="1133407" y="166731"/>
                    <a:pt x="1124391" y="170466"/>
                    <a:pt x="1114989" y="170466"/>
                  </a:cubicBezTo>
                  <a:lnTo>
                    <a:pt x="35448" y="170466"/>
                  </a:lnTo>
                  <a:cubicBezTo>
                    <a:pt x="26046" y="170466"/>
                    <a:pt x="17030" y="166731"/>
                    <a:pt x="10382" y="160083"/>
                  </a:cubicBezTo>
                  <a:cubicBezTo>
                    <a:pt x="3735" y="153436"/>
                    <a:pt x="0" y="144419"/>
                    <a:pt x="0" y="135018"/>
                  </a:cubicBezTo>
                  <a:lnTo>
                    <a:pt x="0" y="35448"/>
                  </a:lnTo>
                  <a:cubicBezTo>
                    <a:pt x="0" y="26046"/>
                    <a:pt x="3735" y="17030"/>
                    <a:pt x="10382" y="10382"/>
                  </a:cubicBezTo>
                  <a:cubicBezTo>
                    <a:pt x="17030" y="3735"/>
                    <a:pt x="26046" y="0"/>
                    <a:pt x="35448" y="0"/>
                  </a:cubicBezTo>
                  <a:close/>
                </a:path>
              </a:pathLst>
            </a:custGeom>
            <a:solidFill>
              <a:srgbClr val="17171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18"/>
            <p:cNvSpPr txBox="1"/>
            <p:nvPr/>
          </p:nvSpPr>
          <p:spPr>
            <a:xfrm>
              <a:off x="0" y="0"/>
              <a:ext cx="1150437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99" u="none" cap="none" strike="noStrike">
                  <a:solidFill>
                    <a:srgbClr val="FFFFFF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Design Elements / Icons</a:t>
              </a:r>
              <a:endParaRPr/>
            </a:p>
          </p:txBody>
        </p:sp>
      </p:grpSp>
      <p:grpSp>
        <p:nvGrpSpPr>
          <p:cNvPr id="249" name="Google Shape;249;p18"/>
          <p:cNvGrpSpPr/>
          <p:nvPr/>
        </p:nvGrpSpPr>
        <p:grpSpPr>
          <a:xfrm>
            <a:off x="1104558" y="7347143"/>
            <a:ext cx="4318255" cy="647237"/>
            <a:chOff x="0" y="0"/>
            <a:chExt cx="1137318" cy="170466"/>
          </a:xfrm>
        </p:grpSpPr>
        <p:sp>
          <p:nvSpPr>
            <p:cNvPr id="250" name="Google Shape;250;p18"/>
            <p:cNvSpPr/>
            <p:nvPr/>
          </p:nvSpPr>
          <p:spPr>
            <a:xfrm>
              <a:off x="0" y="0"/>
              <a:ext cx="1137318" cy="170466"/>
            </a:xfrm>
            <a:custGeom>
              <a:rect b="b" l="l" r="r" t="t"/>
              <a:pathLst>
                <a:path extrusionOk="0" h="170466" w="1137318">
                  <a:moveTo>
                    <a:pt x="35857" y="0"/>
                  </a:moveTo>
                  <a:lnTo>
                    <a:pt x="1101462" y="0"/>
                  </a:lnTo>
                  <a:cubicBezTo>
                    <a:pt x="1121265" y="0"/>
                    <a:pt x="1137318" y="16054"/>
                    <a:pt x="1137318" y="35857"/>
                  </a:cubicBezTo>
                  <a:lnTo>
                    <a:pt x="1137318" y="134609"/>
                  </a:lnTo>
                  <a:cubicBezTo>
                    <a:pt x="1137318" y="144119"/>
                    <a:pt x="1133540" y="153239"/>
                    <a:pt x="1126816" y="159964"/>
                  </a:cubicBezTo>
                  <a:cubicBezTo>
                    <a:pt x="1120092" y="166688"/>
                    <a:pt x="1110971" y="170466"/>
                    <a:pt x="1101462" y="170466"/>
                  </a:cubicBezTo>
                  <a:lnTo>
                    <a:pt x="35857" y="170466"/>
                  </a:lnTo>
                  <a:cubicBezTo>
                    <a:pt x="26347" y="170466"/>
                    <a:pt x="17227" y="166688"/>
                    <a:pt x="10502" y="159964"/>
                  </a:cubicBezTo>
                  <a:cubicBezTo>
                    <a:pt x="3778" y="153239"/>
                    <a:pt x="0" y="144119"/>
                    <a:pt x="0" y="134609"/>
                  </a:cubicBezTo>
                  <a:lnTo>
                    <a:pt x="0" y="35857"/>
                  </a:lnTo>
                  <a:cubicBezTo>
                    <a:pt x="0" y="26347"/>
                    <a:pt x="3778" y="17227"/>
                    <a:pt x="10502" y="10502"/>
                  </a:cubicBezTo>
                  <a:cubicBezTo>
                    <a:pt x="17227" y="3778"/>
                    <a:pt x="26347" y="0"/>
                    <a:pt x="35857" y="0"/>
                  </a:cubicBezTo>
                  <a:close/>
                </a:path>
              </a:pathLst>
            </a:custGeom>
            <a:solidFill>
              <a:srgbClr val="17171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18"/>
            <p:cNvSpPr txBox="1"/>
            <p:nvPr/>
          </p:nvSpPr>
          <p:spPr>
            <a:xfrm>
              <a:off x="0" y="0"/>
              <a:ext cx="1137318" cy="17046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20008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99" u="none" cap="none" strike="noStrike">
                  <a:solidFill>
                    <a:srgbClr val="FFFFFF"/>
                  </a:solidFill>
                  <a:latin typeface="Crimson Pro"/>
                  <a:ea typeface="Crimson Pro"/>
                  <a:cs typeface="Crimson Pro"/>
                  <a:sym typeface="Crimson Pro"/>
                </a:rPr>
                <a:t>Colors</a:t>
              </a:r>
              <a:endParaRPr/>
            </a:p>
          </p:txBody>
        </p:sp>
      </p:grpSp>
      <p:grpSp>
        <p:nvGrpSpPr>
          <p:cNvPr id="252" name="Google Shape;252;p18"/>
          <p:cNvGrpSpPr/>
          <p:nvPr/>
        </p:nvGrpSpPr>
        <p:grpSpPr>
          <a:xfrm>
            <a:off x="2053909" y="8261080"/>
            <a:ext cx="725897" cy="725897"/>
            <a:chOff x="0" y="0"/>
            <a:chExt cx="812800" cy="812800"/>
          </a:xfrm>
        </p:grpSpPr>
        <p:sp>
          <p:nvSpPr>
            <p:cNvPr id="253" name="Google Shape;253;p18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171717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18"/>
            <p:cNvSpPr txBox="1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5" name="Google Shape;255;p18"/>
          <p:cNvGrpSpPr/>
          <p:nvPr/>
        </p:nvGrpSpPr>
        <p:grpSpPr>
          <a:xfrm>
            <a:off x="2869267" y="8261080"/>
            <a:ext cx="725897" cy="725897"/>
            <a:chOff x="0" y="0"/>
            <a:chExt cx="812800" cy="812800"/>
          </a:xfrm>
        </p:grpSpPr>
        <p:sp>
          <p:nvSpPr>
            <p:cNvPr id="256" name="Google Shape;256;p18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FFF1E"/>
            </a:solidFill>
            <a:ln cap="sq" cmpd="sng" w="19050">
              <a:solidFill>
                <a:srgbClr val="171717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18"/>
            <p:cNvSpPr txBox="1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8" name="Google Shape;258;p18"/>
          <p:cNvGrpSpPr/>
          <p:nvPr/>
        </p:nvGrpSpPr>
        <p:grpSpPr>
          <a:xfrm>
            <a:off x="3747564" y="8261080"/>
            <a:ext cx="725897" cy="725897"/>
            <a:chOff x="0" y="0"/>
            <a:chExt cx="812800" cy="812800"/>
          </a:xfrm>
        </p:grpSpPr>
        <p:sp>
          <p:nvSpPr>
            <p:cNvPr id="259" name="Google Shape;259;p18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171717"/>
            </a:solidFill>
            <a:ln cap="sq" cmpd="sng" w="19050">
              <a:solidFill>
                <a:srgbClr val="171717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18"/>
            <p:cNvSpPr txBox="1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1" name="Google Shape;261;p18"/>
          <p:cNvSpPr txBox="1"/>
          <p:nvPr/>
        </p:nvSpPr>
        <p:spPr>
          <a:xfrm>
            <a:off x="1173043" y="3663776"/>
            <a:ext cx="4181285" cy="52380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This presentation template</a:t>
            </a:r>
            <a:endParaRPr/>
          </a:p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uses the following free fonts:</a:t>
            </a:r>
            <a:endParaRPr/>
          </a:p>
        </p:txBody>
      </p:sp>
      <p:sp>
        <p:nvSpPr>
          <p:cNvPr id="262" name="Google Shape;262;p18"/>
          <p:cNvSpPr txBox="1"/>
          <p:nvPr/>
        </p:nvSpPr>
        <p:spPr>
          <a:xfrm>
            <a:off x="1116102" y="6756554"/>
            <a:ext cx="4368067" cy="266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You can find these fonts online too.</a:t>
            </a:r>
            <a:endParaRPr/>
          </a:p>
        </p:txBody>
      </p:sp>
      <p:sp>
        <p:nvSpPr>
          <p:cNvPr id="263" name="Google Shape;263;p18"/>
          <p:cNvSpPr txBox="1"/>
          <p:nvPr/>
        </p:nvSpPr>
        <p:spPr>
          <a:xfrm>
            <a:off x="1688417" y="4939060"/>
            <a:ext cx="3150536" cy="43818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22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697" u="none" cap="none" strike="noStrike">
                <a:solidFill>
                  <a:srgbClr val="171717"/>
                </a:solidFill>
                <a:latin typeface="Poppins"/>
                <a:ea typeface="Poppins"/>
                <a:cs typeface="Poppins"/>
                <a:sym typeface="Poppins"/>
              </a:rPr>
              <a:t>Poppins</a:t>
            </a:r>
            <a:endParaRPr/>
          </a:p>
        </p:txBody>
      </p:sp>
      <p:sp>
        <p:nvSpPr>
          <p:cNvPr id="264" name="Google Shape;264;p18"/>
          <p:cNvSpPr txBox="1"/>
          <p:nvPr/>
        </p:nvSpPr>
        <p:spPr>
          <a:xfrm>
            <a:off x="1523971" y="5946952"/>
            <a:ext cx="3479429" cy="333408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2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97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Crimson Pro</a:t>
            </a:r>
            <a:endParaRPr/>
          </a:p>
        </p:txBody>
      </p:sp>
      <p:sp>
        <p:nvSpPr>
          <p:cNvPr id="265" name="Google Shape;265;p18"/>
          <p:cNvSpPr txBox="1"/>
          <p:nvPr/>
        </p:nvSpPr>
        <p:spPr>
          <a:xfrm>
            <a:off x="2319155" y="4670035"/>
            <a:ext cx="1889061" cy="2476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3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TITLES:</a:t>
            </a:r>
            <a:endParaRPr/>
          </a:p>
        </p:txBody>
      </p:sp>
      <p:sp>
        <p:nvSpPr>
          <p:cNvPr id="266" name="Google Shape;266;p18"/>
          <p:cNvSpPr txBox="1"/>
          <p:nvPr/>
        </p:nvSpPr>
        <p:spPr>
          <a:xfrm>
            <a:off x="2319155" y="5670727"/>
            <a:ext cx="1889061" cy="2476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37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BODY TEXT:</a:t>
            </a:r>
            <a:endParaRPr/>
          </a:p>
        </p:txBody>
      </p:sp>
      <p:sp>
        <p:nvSpPr>
          <p:cNvPr id="267" name="Google Shape;267;p18"/>
          <p:cNvSpPr txBox="1"/>
          <p:nvPr/>
        </p:nvSpPr>
        <p:spPr>
          <a:xfrm>
            <a:off x="2053909" y="9092659"/>
            <a:ext cx="725897" cy="1904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#FFFFFF</a:t>
            </a:r>
            <a:endParaRPr/>
          </a:p>
        </p:txBody>
      </p:sp>
      <p:sp>
        <p:nvSpPr>
          <p:cNvPr id="268" name="Google Shape;268;p18"/>
          <p:cNvSpPr txBox="1"/>
          <p:nvPr/>
        </p:nvSpPr>
        <p:spPr>
          <a:xfrm>
            <a:off x="2869267" y="9092659"/>
            <a:ext cx="725897" cy="1904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#DFFF1E</a:t>
            </a:r>
            <a:endParaRPr/>
          </a:p>
        </p:txBody>
      </p:sp>
      <p:sp>
        <p:nvSpPr>
          <p:cNvPr id="269" name="Google Shape;269;p18"/>
          <p:cNvSpPr txBox="1"/>
          <p:nvPr/>
        </p:nvSpPr>
        <p:spPr>
          <a:xfrm>
            <a:off x="3747564" y="9092659"/>
            <a:ext cx="725897" cy="19043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#171717</a:t>
            </a:r>
            <a:endParaRPr/>
          </a:p>
        </p:txBody>
      </p:sp>
      <p:sp>
        <p:nvSpPr>
          <p:cNvPr id="270" name="Google Shape;270;p18"/>
          <p:cNvSpPr txBox="1"/>
          <p:nvPr/>
        </p:nvSpPr>
        <p:spPr>
          <a:xfrm>
            <a:off x="3800933" y="1652804"/>
            <a:ext cx="10686133" cy="35249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8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299" u="none" cap="none" strike="noStrike">
                <a:solidFill>
                  <a:srgbClr val="FFFFFF"/>
                </a:solidFill>
                <a:latin typeface="Crimson Pro"/>
                <a:ea typeface="Crimson Pro"/>
                <a:cs typeface="Crimson Pro"/>
                <a:sym typeface="Crimson Pro"/>
              </a:rPr>
              <a:t>Use these in your presentation. Delete or hide this page before presenting. </a:t>
            </a:r>
            <a:endParaRPr/>
          </a:p>
        </p:txBody>
      </p:sp>
      <p:sp>
        <p:nvSpPr>
          <p:cNvPr id="271" name="Google Shape;271;p18"/>
          <p:cNvSpPr txBox="1"/>
          <p:nvPr/>
        </p:nvSpPr>
        <p:spPr>
          <a:xfrm>
            <a:off x="5469973" y="528991"/>
            <a:ext cx="7348055" cy="1028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399" u="none" cap="none" strike="noStrike">
                <a:solidFill>
                  <a:srgbClr val="DFFF1E"/>
                </a:solidFill>
                <a:latin typeface="Poppins"/>
                <a:ea typeface="Poppins"/>
                <a:cs typeface="Poppins"/>
                <a:sym typeface="Poppins"/>
              </a:rPr>
              <a:t>RESOURCE PAGE</a:t>
            </a:r>
            <a:endParaRPr/>
          </a:p>
        </p:txBody>
      </p:sp>
      <p:sp>
        <p:nvSpPr>
          <p:cNvPr id="272" name="Google Shape;272;p18"/>
          <p:cNvSpPr/>
          <p:nvPr/>
        </p:nvSpPr>
        <p:spPr>
          <a:xfrm>
            <a:off x="7094656" y="4093406"/>
            <a:ext cx="2233392" cy="2233392"/>
          </a:xfrm>
          <a:custGeom>
            <a:rect b="b" l="l" r="r" t="t"/>
            <a:pathLst>
              <a:path extrusionOk="0" h="812800" w="812800">
                <a:moveTo>
                  <a:pt x="0" y="0"/>
                </a:moveTo>
                <a:lnTo>
                  <a:pt x="812800" y="0"/>
                </a:lnTo>
                <a:lnTo>
                  <a:pt x="812800" y="812800"/>
                </a:lnTo>
                <a:lnTo>
                  <a:pt x="0" y="81280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-19973" l="0" r="0" t="-19973"/>
            </a:stretch>
          </a:blipFill>
          <a:ln>
            <a:noFill/>
          </a:ln>
        </p:spPr>
      </p:sp>
      <p:sp>
        <p:nvSpPr>
          <p:cNvPr id="273" name="Google Shape;273;p18"/>
          <p:cNvSpPr/>
          <p:nvPr/>
        </p:nvSpPr>
        <p:spPr>
          <a:xfrm>
            <a:off x="7094656" y="6514312"/>
            <a:ext cx="2233392" cy="2233392"/>
          </a:xfrm>
          <a:custGeom>
            <a:rect b="b" l="l" r="r" t="t"/>
            <a:pathLst>
              <a:path extrusionOk="0" h="812800" w="812800">
                <a:moveTo>
                  <a:pt x="0" y="0"/>
                </a:moveTo>
                <a:lnTo>
                  <a:pt x="812800" y="0"/>
                </a:lnTo>
                <a:lnTo>
                  <a:pt x="812800" y="812800"/>
                </a:lnTo>
                <a:lnTo>
                  <a:pt x="0" y="81280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-49862" t="0"/>
            </a:stretch>
          </a:blipFill>
          <a:ln>
            <a:noFill/>
          </a:ln>
        </p:spPr>
      </p:sp>
      <p:sp>
        <p:nvSpPr>
          <p:cNvPr id="274" name="Google Shape;274;p18"/>
          <p:cNvSpPr/>
          <p:nvPr/>
        </p:nvSpPr>
        <p:spPr>
          <a:xfrm>
            <a:off x="9498185" y="4093406"/>
            <a:ext cx="2233392" cy="2233392"/>
          </a:xfrm>
          <a:custGeom>
            <a:rect b="b" l="l" r="r" t="t"/>
            <a:pathLst>
              <a:path extrusionOk="0" h="812800" w="812800">
                <a:moveTo>
                  <a:pt x="0" y="0"/>
                </a:moveTo>
                <a:lnTo>
                  <a:pt x="812800" y="0"/>
                </a:lnTo>
                <a:lnTo>
                  <a:pt x="812800" y="812800"/>
                </a:lnTo>
                <a:lnTo>
                  <a:pt x="0" y="81280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-25134" r="-25135" t="0"/>
            </a:stretch>
          </a:blipFill>
          <a:ln>
            <a:noFill/>
          </a:ln>
        </p:spPr>
      </p:sp>
      <p:sp>
        <p:nvSpPr>
          <p:cNvPr id="275" name="Google Shape;275;p18"/>
          <p:cNvSpPr/>
          <p:nvPr/>
        </p:nvSpPr>
        <p:spPr>
          <a:xfrm>
            <a:off x="9498185" y="6514312"/>
            <a:ext cx="2233392" cy="2233392"/>
          </a:xfrm>
          <a:custGeom>
            <a:rect b="b" l="l" r="r" t="t"/>
            <a:pathLst>
              <a:path extrusionOk="0" h="812800" w="812800">
                <a:moveTo>
                  <a:pt x="0" y="0"/>
                </a:moveTo>
                <a:lnTo>
                  <a:pt x="812800" y="0"/>
                </a:lnTo>
                <a:lnTo>
                  <a:pt x="812800" y="812800"/>
                </a:lnTo>
                <a:lnTo>
                  <a:pt x="0" y="81280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-24928" r="-24928" t="0"/>
            </a:stretch>
          </a:blipFill>
          <a:ln>
            <a:noFill/>
          </a:ln>
        </p:spPr>
      </p:sp>
      <p:sp>
        <p:nvSpPr>
          <p:cNvPr id="276" name="Google Shape;276;p18"/>
          <p:cNvSpPr/>
          <p:nvPr/>
        </p:nvSpPr>
        <p:spPr>
          <a:xfrm>
            <a:off x="11901714" y="4093406"/>
            <a:ext cx="2233392" cy="2233392"/>
          </a:xfrm>
          <a:custGeom>
            <a:rect b="b" l="l" r="r" t="t"/>
            <a:pathLst>
              <a:path extrusionOk="0" h="812800" w="812800">
                <a:moveTo>
                  <a:pt x="0" y="0"/>
                </a:moveTo>
                <a:lnTo>
                  <a:pt x="812800" y="0"/>
                </a:lnTo>
                <a:lnTo>
                  <a:pt x="812800" y="812800"/>
                </a:lnTo>
                <a:lnTo>
                  <a:pt x="0" y="81280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-25045" r="-25045" t="0"/>
            </a:stretch>
          </a:blipFill>
          <a:ln>
            <a:noFill/>
          </a:ln>
        </p:spPr>
      </p:sp>
      <p:sp>
        <p:nvSpPr>
          <p:cNvPr id="277" name="Google Shape;277;p18"/>
          <p:cNvSpPr/>
          <p:nvPr/>
        </p:nvSpPr>
        <p:spPr>
          <a:xfrm>
            <a:off x="11901714" y="6514312"/>
            <a:ext cx="2233392" cy="2233392"/>
          </a:xfrm>
          <a:custGeom>
            <a:rect b="b" l="l" r="r" t="t"/>
            <a:pathLst>
              <a:path extrusionOk="0" h="812800" w="812800">
                <a:moveTo>
                  <a:pt x="0" y="0"/>
                </a:moveTo>
                <a:lnTo>
                  <a:pt x="812800" y="0"/>
                </a:lnTo>
                <a:lnTo>
                  <a:pt x="812800" y="812800"/>
                </a:lnTo>
                <a:lnTo>
                  <a:pt x="0" y="812800"/>
                </a:lnTo>
                <a:close/>
              </a:path>
            </a:pathLst>
          </a:custGeom>
          <a:blipFill rotWithShape="1">
            <a:blip r:embed="rId8">
              <a:alphaModFix/>
            </a:blip>
            <a:stretch>
              <a:fillRect b="0" l="-24928" r="-24928" t="0"/>
            </a:stretch>
          </a:blipFill>
          <a:ln>
            <a:noFill/>
          </a:ln>
        </p:spPr>
      </p:sp>
      <p:sp>
        <p:nvSpPr>
          <p:cNvPr id="278" name="Google Shape;278;p18"/>
          <p:cNvSpPr/>
          <p:nvPr/>
        </p:nvSpPr>
        <p:spPr>
          <a:xfrm>
            <a:off x="14305243" y="4093406"/>
            <a:ext cx="2233392" cy="2233392"/>
          </a:xfrm>
          <a:custGeom>
            <a:rect b="b" l="l" r="r" t="t"/>
            <a:pathLst>
              <a:path extrusionOk="0" h="812800" w="812800">
                <a:moveTo>
                  <a:pt x="0" y="0"/>
                </a:moveTo>
                <a:lnTo>
                  <a:pt x="812800" y="0"/>
                </a:lnTo>
                <a:lnTo>
                  <a:pt x="812800" y="812800"/>
                </a:lnTo>
                <a:lnTo>
                  <a:pt x="0" y="812800"/>
                </a:lnTo>
                <a:close/>
              </a:path>
            </a:pathLst>
          </a:custGeom>
          <a:blipFill rotWithShape="1">
            <a:blip r:embed="rId9">
              <a:alphaModFix/>
            </a:blip>
            <a:stretch>
              <a:fillRect b="-25135" l="0" r="0" t="-25134"/>
            </a:stretch>
          </a:blipFill>
          <a:ln>
            <a:noFill/>
          </a:ln>
        </p:spPr>
      </p:sp>
      <p:sp>
        <p:nvSpPr>
          <p:cNvPr id="279" name="Google Shape;279;p18"/>
          <p:cNvSpPr/>
          <p:nvPr/>
        </p:nvSpPr>
        <p:spPr>
          <a:xfrm>
            <a:off x="14305243" y="6514312"/>
            <a:ext cx="2233392" cy="2233392"/>
          </a:xfrm>
          <a:custGeom>
            <a:rect b="b" l="l" r="r" t="t"/>
            <a:pathLst>
              <a:path extrusionOk="0" h="812800" w="812800">
                <a:moveTo>
                  <a:pt x="0" y="0"/>
                </a:moveTo>
                <a:lnTo>
                  <a:pt x="812800" y="0"/>
                </a:lnTo>
                <a:lnTo>
                  <a:pt x="812800" y="812800"/>
                </a:lnTo>
                <a:lnTo>
                  <a:pt x="0" y="812800"/>
                </a:lnTo>
                <a:close/>
              </a:path>
            </a:pathLst>
          </a:custGeom>
          <a:blipFill rotWithShape="1">
            <a:blip r:embed="rId10">
              <a:alphaModFix/>
            </a:blip>
            <a:stretch>
              <a:fillRect b="0" l="-38705" r="-38703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71717"/>
        </a:solidFill>
      </p:bgPr>
    </p:bg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4" name="Google Shape;284;p19"/>
          <p:cNvGrpSpPr/>
          <p:nvPr/>
        </p:nvGrpSpPr>
        <p:grpSpPr>
          <a:xfrm>
            <a:off x="714865" y="557534"/>
            <a:ext cx="16858270" cy="9135767"/>
            <a:chOff x="0" y="-9525"/>
            <a:chExt cx="4440038" cy="2406128"/>
          </a:xfrm>
        </p:grpSpPr>
        <p:sp>
          <p:nvSpPr>
            <p:cNvPr id="285" name="Google Shape;285;p19"/>
            <p:cNvSpPr/>
            <p:nvPr/>
          </p:nvSpPr>
          <p:spPr>
            <a:xfrm>
              <a:off x="0" y="0"/>
              <a:ext cx="4440038" cy="2396603"/>
            </a:xfrm>
            <a:custGeom>
              <a:rect b="b" l="l" r="r" t="t"/>
              <a:pathLst>
                <a:path extrusionOk="0" h="2396603" w="4440038">
                  <a:moveTo>
                    <a:pt x="9185" y="0"/>
                  </a:moveTo>
                  <a:lnTo>
                    <a:pt x="4430854" y="0"/>
                  </a:lnTo>
                  <a:cubicBezTo>
                    <a:pt x="4435926" y="0"/>
                    <a:pt x="4440038" y="4112"/>
                    <a:pt x="4440038" y="9185"/>
                  </a:cubicBezTo>
                  <a:lnTo>
                    <a:pt x="4440038" y="2387418"/>
                  </a:lnTo>
                  <a:cubicBezTo>
                    <a:pt x="4440038" y="2389854"/>
                    <a:pt x="4439071" y="2392190"/>
                    <a:pt x="4437348" y="2393913"/>
                  </a:cubicBezTo>
                  <a:cubicBezTo>
                    <a:pt x="4435626" y="2395635"/>
                    <a:pt x="4433289" y="2396603"/>
                    <a:pt x="4430854" y="2396603"/>
                  </a:cubicBezTo>
                  <a:lnTo>
                    <a:pt x="9185" y="2396603"/>
                  </a:lnTo>
                  <a:cubicBezTo>
                    <a:pt x="6749" y="2396603"/>
                    <a:pt x="4413" y="2395635"/>
                    <a:pt x="2690" y="2393913"/>
                  </a:cubicBezTo>
                  <a:cubicBezTo>
                    <a:pt x="968" y="2392190"/>
                    <a:pt x="0" y="2389854"/>
                    <a:pt x="0" y="2387418"/>
                  </a:cubicBezTo>
                  <a:lnTo>
                    <a:pt x="0" y="9185"/>
                  </a:lnTo>
                  <a:cubicBezTo>
                    <a:pt x="0" y="6749"/>
                    <a:pt x="968" y="4413"/>
                    <a:pt x="2690" y="2690"/>
                  </a:cubicBezTo>
                  <a:cubicBezTo>
                    <a:pt x="4413" y="968"/>
                    <a:pt x="6749" y="0"/>
                    <a:pt x="9185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171717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19"/>
            <p:cNvSpPr txBox="1"/>
            <p:nvPr/>
          </p:nvSpPr>
          <p:spPr>
            <a:xfrm>
              <a:off x="0" y="-9525"/>
              <a:ext cx="4440038" cy="240612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7" name="Google Shape;287;p19"/>
          <p:cNvGrpSpPr/>
          <p:nvPr/>
        </p:nvGrpSpPr>
        <p:grpSpPr>
          <a:xfrm>
            <a:off x="2769560" y="3474003"/>
            <a:ext cx="6085241" cy="4307252"/>
            <a:chOff x="0" y="-9525"/>
            <a:chExt cx="1602697" cy="1134420"/>
          </a:xfrm>
        </p:grpSpPr>
        <p:sp>
          <p:nvSpPr>
            <p:cNvPr id="288" name="Google Shape;288;p19"/>
            <p:cNvSpPr/>
            <p:nvPr/>
          </p:nvSpPr>
          <p:spPr>
            <a:xfrm>
              <a:off x="0" y="0"/>
              <a:ext cx="1602697" cy="1124895"/>
            </a:xfrm>
            <a:custGeom>
              <a:rect b="b" l="l" r="r" t="t"/>
              <a:pathLst>
                <a:path extrusionOk="0" h="1124895" w="1602697">
                  <a:moveTo>
                    <a:pt x="25445" y="0"/>
                  </a:moveTo>
                  <a:lnTo>
                    <a:pt x="1577252" y="0"/>
                  </a:lnTo>
                  <a:cubicBezTo>
                    <a:pt x="1584001" y="0"/>
                    <a:pt x="1590473" y="2681"/>
                    <a:pt x="1595244" y="7453"/>
                  </a:cubicBezTo>
                  <a:cubicBezTo>
                    <a:pt x="1600016" y="12224"/>
                    <a:pt x="1602697" y="18696"/>
                    <a:pt x="1602697" y="25445"/>
                  </a:cubicBezTo>
                  <a:lnTo>
                    <a:pt x="1602697" y="1099451"/>
                  </a:lnTo>
                  <a:cubicBezTo>
                    <a:pt x="1602697" y="1113503"/>
                    <a:pt x="1591305" y="1124895"/>
                    <a:pt x="1577252" y="1124895"/>
                  </a:cubicBezTo>
                  <a:lnTo>
                    <a:pt x="25445" y="1124895"/>
                  </a:lnTo>
                  <a:cubicBezTo>
                    <a:pt x="18696" y="1124895"/>
                    <a:pt x="12224" y="1122215"/>
                    <a:pt x="7453" y="1117443"/>
                  </a:cubicBezTo>
                  <a:cubicBezTo>
                    <a:pt x="2681" y="1112671"/>
                    <a:pt x="0" y="1106199"/>
                    <a:pt x="0" y="1099451"/>
                  </a:cubicBezTo>
                  <a:lnTo>
                    <a:pt x="0" y="25445"/>
                  </a:lnTo>
                  <a:cubicBezTo>
                    <a:pt x="0" y="11392"/>
                    <a:pt x="11392" y="0"/>
                    <a:pt x="25445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171717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19"/>
            <p:cNvSpPr txBox="1"/>
            <p:nvPr/>
          </p:nvSpPr>
          <p:spPr>
            <a:xfrm>
              <a:off x="0" y="-9525"/>
              <a:ext cx="1602697" cy="1134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0" name="Google Shape;290;p19"/>
          <p:cNvGrpSpPr/>
          <p:nvPr/>
        </p:nvGrpSpPr>
        <p:grpSpPr>
          <a:xfrm>
            <a:off x="9433200" y="3474003"/>
            <a:ext cx="6085241" cy="4307252"/>
            <a:chOff x="0" y="-9525"/>
            <a:chExt cx="1602697" cy="1134420"/>
          </a:xfrm>
        </p:grpSpPr>
        <p:sp>
          <p:nvSpPr>
            <p:cNvPr id="291" name="Google Shape;291;p19"/>
            <p:cNvSpPr/>
            <p:nvPr/>
          </p:nvSpPr>
          <p:spPr>
            <a:xfrm>
              <a:off x="0" y="0"/>
              <a:ext cx="1602697" cy="1124895"/>
            </a:xfrm>
            <a:custGeom>
              <a:rect b="b" l="l" r="r" t="t"/>
              <a:pathLst>
                <a:path extrusionOk="0" h="1124895" w="1602697">
                  <a:moveTo>
                    <a:pt x="25445" y="0"/>
                  </a:moveTo>
                  <a:lnTo>
                    <a:pt x="1577252" y="0"/>
                  </a:lnTo>
                  <a:cubicBezTo>
                    <a:pt x="1584001" y="0"/>
                    <a:pt x="1590473" y="2681"/>
                    <a:pt x="1595244" y="7453"/>
                  </a:cubicBezTo>
                  <a:cubicBezTo>
                    <a:pt x="1600016" y="12224"/>
                    <a:pt x="1602697" y="18696"/>
                    <a:pt x="1602697" y="25445"/>
                  </a:cubicBezTo>
                  <a:lnTo>
                    <a:pt x="1602697" y="1099451"/>
                  </a:lnTo>
                  <a:cubicBezTo>
                    <a:pt x="1602697" y="1113503"/>
                    <a:pt x="1591305" y="1124895"/>
                    <a:pt x="1577252" y="1124895"/>
                  </a:cubicBezTo>
                  <a:lnTo>
                    <a:pt x="25445" y="1124895"/>
                  </a:lnTo>
                  <a:cubicBezTo>
                    <a:pt x="18696" y="1124895"/>
                    <a:pt x="12224" y="1122215"/>
                    <a:pt x="7453" y="1117443"/>
                  </a:cubicBezTo>
                  <a:cubicBezTo>
                    <a:pt x="2681" y="1112671"/>
                    <a:pt x="0" y="1106199"/>
                    <a:pt x="0" y="1099451"/>
                  </a:cubicBezTo>
                  <a:lnTo>
                    <a:pt x="0" y="25445"/>
                  </a:lnTo>
                  <a:cubicBezTo>
                    <a:pt x="0" y="11392"/>
                    <a:pt x="11392" y="0"/>
                    <a:pt x="25445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171717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19"/>
            <p:cNvSpPr txBox="1"/>
            <p:nvPr/>
          </p:nvSpPr>
          <p:spPr>
            <a:xfrm>
              <a:off x="0" y="-9525"/>
              <a:ext cx="1602697" cy="1134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9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3" name="Google Shape;293;p19"/>
          <p:cNvSpPr txBox="1"/>
          <p:nvPr/>
        </p:nvSpPr>
        <p:spPr>
          <a:xfrm>
            <a:off x="3377480" y="2544414"/>
            <a:ext cx="11533039" cy="3238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This presentation template is free for everyone to use, thanks to the following:</a:t>
            </a:r>
            <a:endParaRPr/>
          </a:p>
        </p:txBody>
      </p:sp>
      <p:sp>
        <p:nvSpPr>
          <p:cNvPr id="294" name="Google Shape;294;p19"/>
          <p:cNvSpPr txBox="1"/>
          <p:nvPr/>
        </p:nvSpPr>
        <p:spPr>
          <a:xfrm>
            <a:off x="4296365" y="6399040"/>
            <a:ext cx="3031629" cy="3238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for this presentation template</a:t>
            </a:r>
            <a:endParaRPr/>
          </a:p>
        </p:txBody>
      </p:sp>
      <p:sp>
        <p:nvSpPr>
          <p:cNvPr id="295" name="Google Shape;295;p19"/>
          <p:cNvSpPr txBox="1"/>
          <p:nvPr/>
        </p:nvSpPr>
        <p:spPr>
          <a:xfrm>
            <a:off x="10541385" y="6399040"/>
            <a:ext cx="3868870" cy="32381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for the photos, graphics, and elements</a:t>
            </a:r>
            <a:endParaRPr/>
          </a:p>
        </p:txBody>
      </p:sp>
      <p:sp>
        <p:nvSpPr>
          <p:cNvPr id="296" name="Google Shape;296;p19"/>
          <p:cNvSpPr txBox="1"/>
          <p:nvPr/>
        </p:nvSpPr>
        <p:spPr>
          <a:xfrm>
            <a:off x="7108732" y="8400380"/>
            <a:ext cx="4070535" cy="50489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-US" sz="32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Happy designing!</a:t>
            </a:r>
            <a:endParaRPr/>
          </a:p>
        </p:txBody>
      </p:sp>
      <p:sp>
        <p:nvSpPr>
          <p:cNvPr id="297" name="Google Shape;297;p19"/>
          <p:cNvSpPr txBox="1"/>
          <p:nvPr/>
        </p:nvSpPr>
        <p:spPr>
          <a:xfrm>
            <a:off x="5469973" y="1324579"/>
            <a:ext cx="7348055" cy="102866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6399" u="none" cap="none" strike="noStrike">
                <a:solidFill>
                  <a:srgbClr val="171717"/>
                </a:solidFill>
                <a:latin typeface="Poppins"/>
                <a:ea typeface="Poppins"/>
                <a:cs typeface="Poppins"/>
                <a:sym typeface="Poppins"/>
              </a:rPr>
              <a:t>CREDITS</a:t>
            </a:r>
            <a:endParaRPr/>
          </a:p>
        </p:txBody>
      </p:sp>
      <p:sp>
        <p:nvSpPr>
          <p:cNvPr id="298" name="Google Shape;298;p19"/>
          <p:cNvSpPr txBox="1"/>
          <p:nvPr/>
        </p:nvSpPr>
        <p:spPr>
          <a:xfrm>
            <a:off x="10241096" y="4549517"/>
            <a:ext cx="4469449" cy="139058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4500" u="none" cap="none" strike="noStrike">
                <a:solidFill>
                  <a:srgbClr val="171717"/>
                </a:solidFill>
                <a:latin typeface="Crimson Pro"/>
                <a:ea typeface="Crimson Pro"/>
                <a:cs typeface="Crimson Pro"/>
                <a:sym typeface="Crimson Pro"/>
              </a:rPr>
              <a:t>Pexels, Pixabay, &amp; Sketchify</a:t>
            </a:r>
            <a:endParaRPr/>
          </a:p>
        </p:txBody>
      </p:sp>
      <p:pic>
        <p:nvPicPr>
          <p:cNvPr id="299" name="Google Shape;299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470000" y="4379625"/>
            <a:ext cx="4684400" cy="11711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Office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