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938" autoAdjust="0"/>
    <p:restoredTop sz="94684" autoAdjust="0"/>
  </p:normalViewPr>
  <p:slideViewPr>
    <p:cSldViewPr snapToGrid="0">
      <p:cViewPr varScale="1">
        <p:scale>
          <a:sx n="111" d="100"/>
          <a:sy n="111" d="100"/>
        </p:scale>
        <p:origin x="552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12/5/2025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686565" y="1950640"/>
            <a:ext cx="6818871" cy="2208405"/>
          </a:xfrm>
        </p:spPr>
        <p:txBody>
          <a:bodyPr anchor="b">
            <a:normAutofit/>
          </a:bodyPr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923071" y="4293839"/>
            <a:ext cx="4345858" cy="1521481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B1D3DB2-AB3E-D62B-8DE9-22E26F126F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960881" y="1284338"/>
            <a:ext cx="7788334" cy="967249"/>
          </a:xfrm>
        </p:spPr>
        <p:txBody>
          <a:bodyPr>
            <a:noAutofit/>
          </a:bodyPr>
          <a:lstStyle>
            <a:lvl1pPr>
              <a:defRPr sz="36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F2FE6EA-924C-457F-94BD-ED21EB03F5B6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1960882" y="2340077"/>
            <a:ext cx="7788334" cy="3928643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777882" y="1284338"/>
            <a:ext cx="6798677" cy="967249"/>
          </a:xfrm>
        </p:spPr>
        <p:txBody>
          <a:bodyPr>
            <a:noAutofit/>
          </a:bodyPr>
          <a:lstStyle>
            <a:lvl1pPr>
              <a:defRPr sz="36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777883" y="2340077"/>
            <a:ext cx="6798677" cy="3928643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374922" y="335280"/>
            <a:ext cx="4114800" cy="356255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374922" y="4001157"/>
            <a:ext cx="3605981" cy="156652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BE40E342-1A9E-5434-0258-03E383C838E4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99A29EA2-6DE7-EEE9-96E5-ABB32899B9E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8CA92D0-744E-0E98-8A6A-C4BB9045FCE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 rot="20878369">
            <a:off x="2487688" y="700759"/>
            <a:ext cx="6499123" cy="2777158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 rot="20878369">
            <a:off x="3066831" y="3653209"/>
            <a:ext cx="4709653" cy="186225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1B9990E-7928-B34D-C8BC-70744118BA9E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5493DFB9-ABB2-9599-0033-11B272686D8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18F831A-E474-6828-FEFB-DE808D56A2B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699387" y="1692891"/>
            <a:ext cx="4490885" cy="199608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699388" y="3781048"/>
            <a:ext cx="4490884" cy="153304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4549118" y="1405286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047718" y="1772461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047718" y="199979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047718" y="222712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7A1F4419-88E9-CBCF-CD1E-38E533CC3FEC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E1233DF2-A811-3F0F-795F-7874062D53D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DE61929-F74A-5CB8-C6B0-0F374F2AB45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298BF765-3557-11FC-A353-A2297AB7498F}"/>
              </a:ext>
            </a:extLst>
          </p:cNvPr>
          <p:cNvGrpSpPr/>
          <p:nvPr userDrawn="1"/>
        </p:nvGrpSpPr>
        <p:grpSpPr>
          <a:xfrm>
            <a:off x="838199" y="1830763"/>
            <a:ext cx="10515602" cy="1741127"/>
            <a:chOff x="838199" y="1830763"/>
            <a:chExt cx="10515602" cy="1741127"/>
          </a:xfrm>
        </p:grpSpPr>
        <p:sp>
          <p:nvSpPr>
            <p:cNvPr id="175" name="Rectangle 174">
              <a:extLst>
                <a:ext uri="{FF2B5EF4-FFF2-40B4-BE49-F238E27FC236}">
                  <a16:creationId xmlns:a16="http://schemas.microsoft.com/office/drawing/2014/main" id="{4460574F-0FFA-4AF4-9268-D077C9C57D5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4" name="Rectangle 173">
              <a:extLst>
                <a:ext uri="{FF2B5EF4-FFF2-40B4-BE49-F238E27FC236}">
                  <a16:creationId xmlns:a16="http://schemas.microsoft.com/office/drawing/2014/main" id="{E9AEC03B-EFBC-451C-9889-555B420B787B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3" name="Rectangle 172">
              <a:extLst>
                <a:ext uri="{FF2B5EF4-FFF2-40B4-BE49-F238E27FC236}">
                  <a16:creationId xmlns:a16="http://schemas.microsoft.com/office/drawing/2014/main" id="{12504A8F-A26B-43AF-BF89-2621FF0CE3C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2" name="Rectangle 171">
              <a:extLst>
                <a:ext uri="{FF2B5EF4-FFF2-40B4-BE49-F238E27FC236}">
                  <a16:creationId xmlns:a16="http://schemas.microsoft.com/office/drawing/2014/main" id="{F7726C56-B942-4400-8CE0-06996980244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1" name="Rectangle 170">
              <a:extLst>
                <a:ext uri="{FF2B5EF4-FFF2-40B4-BE49-F238E27FC236}">
                  <a16:creationId xmlns:a16="http://schemas.microsoft.com/office/drawing/2014/main" id="{DAE760DB-698E-4688-BBAF-49FD684C7AF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0" name="Rectangle 169">
              <a:extLst>
                <a:ext uri="{FF2B5EF4-FFF2-40B4-BE49-F238E27FC236}">
                  <a16:creationId xmlns:a16="http://schemas.microsoft.com/office/drawing/2014/main" id="{72A9A194-717A-430D-B418-44C0B8F1A4C3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9" name="Rectangle 178">
              <a:extLst>
                <a:ext uri="{FF2B5EF4-FFF2-40B4-BE49-F238E27FC236}">
                  <a16:creationId xmlns:a16="http://schemas.microsoft.com/office/drawing/2014/main" id="{E915F52A-A44F-4FB1-A1A1-1A513475EFE8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6034C492-58E9-4550-B83D-E33D2B2217E6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F92FB454-2844-432A-897E-609CA7D5AB1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DFE585D9-1B79-4D2C-BE24-8DD53BF2D43D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3" name="Rectangle 182">
              <a:extLst>
                <a:ext uri="{FF2B5EF4-FFF2-40B4-BE49-F238E27FC236}">
                  <a16:creationId xmlns:a16="http://schemas.microsoft.com/office/drawing/2014/main" id="{7CA650B9-D80A-4F55-849B-9B9229BAB7AB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4" name="Rectangle 183">
              <a:extLst>
                <a:ext uri="{FF2B5EF4-FFF2-40B4-BE49-F238E27FC236}">
                  <a16:creationId xmlns:a16="http://schemas.microsoft.com/office/drawing/2014/main" id="{212A3E8F-2036-4425-950A-9DDCE99E48E2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6" name="Rectangle 185">
              <a:extLst>
                <a:ext uri="{FF2B5EF4-FFF2-40B4-BE49-F238E27FC236}">
                  <a16:creationId xmlns:a16="http://schemas.microsoft.com/office/drawing/2014/main" id="{F8D77422-E1EF-442A-B883-288DFB42AC7A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7" name="Rectangle 186">
              <a:extLst>
                <a:ext uri="{FF2B5EF4-FFF2-40B4-BE49-F238E27FC236}">
                  <a16:creationId xmlns:a16="http://schemas.microsoft.com/office/drawing/2014/main" id="{F5A5458A-8CAB-46ED-A597-7A9BC874E06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8" name="Rectangle 187">
              <a:extLst>
                <a:ext uri="{FF2B5EF4-FFF2-40B4-BE49-F238E27FC236}">
                  <a16:creationId xmlns:a16="http://schemas.microsoft.com/office/drawing/2014/main" id="{129FB0AE-0FE9-4E47-89E1-28A56DFEFD4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9" name="Rectangle 188">
              <a:extLst>
                <a:ext uri="{FF2B5EF4-FFF2-40B4-BE49-F238E27FC236}">
                  <a16:creationId xmlns:a16="http://schemas.microsoft.com/office/drawing/2014/main" id="{8DCBA888-FF6F-4E0D-AD60-DA0D78CD05D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0" name="Rectangle 189">
              <a:extLst>
                <a:ext uri="{FF2B5EF4-FFF2-40B4-BE49-F238E27FC236}">
                  <a16:creationId xmlns:a16="http://schemas.microsoft.com/office/drawing/2014/main" id="{F9271256-F951-4086-8A3B-C91C2291A176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1" name="Rectangle 190">
              <a:extLst>
                <a:ext uri="{FF2B5EF4-FFF2-40B4-BE49-F238E27FC236}">
                  <a16:creationId xmlns:a16="http://schemas.microsoft.com/office/drawing/2014/main" id="{27D18AA1-C449-4778-A01C-5FEFF6D4B6F0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3" name="Rectangle 192">
              <a:extLst>
                <a:ext uri="{FF2B5EF4-FFF2-40B4-BE49-F238E27FC236}">
                  <a16:creationId xmlns:a16="http://schemas.microsoft.com/office/drawing/2014/main" id="{507DEC82-2EA5-41B4-BBE2-03D513A6990F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4" name="Rectangle 193">
              <a:extLst>
                <a:ext uri="{FF2B5EF4-FFF2-40B4-BE49-F238E27FC236}">
                  <a16:creationId xmlns:a16="http://schemas.microsoft.com/office/drawing/2014/main" id="{CC3C8386-1A37-4F90-9D5F-F552F6BD3D6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5" name="Rectangle 194">
              <a:extLst>
                <a:ext uri="{FF2B5EF4-FFF2-40B4-BE49-F238E27FC236}">
                  <a16:creationId xmlns:a16="http://schemas.microsoft.com/office/drawing/2014/main" id="{20C96B97-602D-4FB6-83FA-5F537C10D957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6" name="Rectangle 195">
              <a:extLst>
                <a:ext uri="{FF2B5EF4-FFF2-40B4-BE49-F238E27FC236}">
                  <a16:creationId xmlns:a16="http://schemas.microsoft.com/office/drawing/2014/main" id="{C78EB1C9-B967-4BCF-BA1F-F62AD5830A8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7" name="Rectangle 196">
              <a:extLst>
                <a:ext uri="{FF2B5EF4-FFF2-40B4-BE49-F238E27FC236}">
                  <a16:creationId xmlns:a16="http://schemas.microsoft.com/office/drawing/2014/main" id="{530AF99D-4A64-462C-8DC1-2AFD50700E78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8" name="Rectangle 197">
              <a:extLst>
                <a:ext uri="{FF2B5EF4-FFF2-40B4-BE49-F238E27FC236}">
                  <a16:creationId xmlns:a16="http://schemas.microsoft.com/office/drawing/2014/main" id="{251EE8AC-B14F-4016-B318-3215BFA74576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0" name="Rectangle 199">
              <a:extLst>
                <a:ext uri="{FF2B5EF4-FFF2-40B4-BE49-F238E27FC236}">
                  <a16:creationId xmlns:a16="http://schemas.microsoft.com/office/drawing/2014/main" id="{DB3EFE93-C789-4C06-AE63-48F21F3F0562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1" name="Rectangle 200">
              <a:extLst>
                <a:ext uri="{FF2B5EF4-FFF2-40B4-BE49-F238E27FC236}">
                  <a16:creationId xmlns:a16="http://schemas.microsoft.com/office/drawing/2014/main" id="{C159A26F-3E35-43ED-9527-94575D015CF9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2" name="Rectangle 201">
              <a:extLst>
                <a:ext uri="{FF2B5EF4-FFF2-40B4-BE49-F238E27FC236}">
                  <a16:creationId xmlns:a16="http://schemas.microsoft.com/office/drawing/2014/main" id="{197FEBE6-4234-4233-9AAC-C966B38A457C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3" name="Rectangle 202">
              <a:extLst>
                <a:ext uri="{FF2B5EF4-FFF2-40B4-BE49-F238E27FC236}">
                  <a16:creationId xmlns:a16="http://schemas.microsoft.com/office/drawing/2014/main" id="{4A6CCAEB-B0B2-4918-BF93-14B428F71030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4" name="Rectangle 203">
              <a:extLst>
                <a:ext uri="{FF2B5EF4-FFF2-40B4-BE49-F238E27FC236}">
                  <a16:creationId xmlns:a16="http://schemas.microsoft.com/office/drawing/2014/main" id="{26BAB2D9-48E2-4FD7-8266-8DA7249A311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5" name="Rectangle 204">
              <a:extLst>
                <a:ext uri="{FF2B5EF4-FFF2-40B4-BE49-F238E27FC236}">
                  <a16:creationId xmlns:a16="http://schemas.microsoft.com/office/drawing/2014/main" id="{E373E1AE-97F0-411F-ADE1-F7FA57FDB549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7" name="Rectangle 206">
              <a:extLst>
                <a:ext uri="{FF2B5EF4-FFF2-40B4-BE49-F238E27FC236}">
                  <a16:creationId xmlns:a16="http://schemas.microsoft.com/office/drawing/2014/main" id="{7980EC62-1AA7-49B9-A98C-B1AE41A8BAF7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8" name="Rectangle 207">
              <a:extLst>
                <a:ext uri="{FF2B5EF4-FFF2-40B4-BE49-F238E27FC236}">
                  <a16:creationId xmlns:a16="http://schemas.microsoft.com/office/drawing/2014/main" id="{1B940435-8801-4AE0-AF82-51785C14109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9" name="Rectangle 208">
              <a:extLst>
                <a:ext uri="{FF2B5EF4-FFF2-40B4-BE49-F238E27FC236}">
                  <a16:creationId xmlns:a16="http://schemas.microsoft.com/office/drawing/2014/main" id="{709FEA5B-55A5-4A85-90AE-A3E8181AD6B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0" name="Rectangle 209">
              <a:extLst>
                <a:ext uri="{FF2B5EF4-FFF2-40B4-BE49-F238E27FC236}">
                  <a16:creationId xmlns:a16="http://schemas.microsoft.com/office/drawing/2014/main" id="{AC24C165-A09C-48A0-8D30-43D9272501D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1" name="Rectangle 210">
              <a:extLst>
                <a:ext uri="{FF2B5EF4-FFF2-40B4-BE49-F238E27FC236}">
                  <a16:creationId xmlns:a16="http://schemas.microsoft.com/office/drawing/2014/main" id="{AF779B59-BF2E-434C-A692-81F3395A2DD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2" name="Rectangle 211">
              <a:extLst>
                <a:ext uri="{FF2B5EF4-FFF2-40B4-BE49-F238E27FC236}">
                  <a16:creationId xmlns:a16="http://schemas.microsoft.com/office/drawing/2014/main" id="{72D25286-DFE7-4DB6-BC2A-849B72A1D58F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4" name="Rectangle 213">
              <a:extLst>
                <a:ext uri="{FF2B5EF4-FFF2-40B4-BE49-F238E27FC236}">
                  <a16:creationId xmlns:a16="http://schemas.microsoft.com/office/drawing/2014/main" id="{EFFFC619-3DCF-484B-936D-D1C6706967D7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5" name="Rectangle 214">
              <a:extLst>
                <a:ext uri="{FF2B5EF4-FFF2-40B4-BE49-F238E27FC236}">
                  <a16:creationId xmlns:a16="http://schemas.microsoft.com/office/drawing/2014/main" id="{C36F1647-E3A7-42C7-94DB-E22470CD796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6" name="Rectangle 215">
              <a:extLst>
                <a:ext uri="{FF2B5EF4-FFF2-40B4-BE49-F238E27FC236}">
                  <a16:creationId xmlns:a16="http://schemas.microsoft.com/office/drawing/2014/main" id="{0812BACF-D77F-4A42-A212-538847FF9776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7" name="Rectangle 216">
              <a:extLst>
                <a:ext uri="{FF2B5EF4-FFF2-40B4-BE49-F238E27FC236}">
                  <a16:creationId xmlns:a16="http://schemas.microsoft.com/office/drawing/2014/main" id="{63855A19-9DBA-4293-A411-6842A7DAA995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8" name="Rectangle 217">
              <a:extLst>
                <a:ext uri="{FF2B5EF4-FFF2-40B4-BE49-F238E27FC236}">
                  <a16:creationId xmlns:a16="http://schemas.microsoft.com/office/drawing/2014/main" id="{E705E91E-E65F-4094-8904-D56C56FC5F4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9" name="Rectangle 218">
              <a:extLst>
                <a:ext uri="{FF2B5EF4-FFF2-40B4-BE49-F238E27FC236}">
                  <a16:creationId xmlns:a16="http://schemas.microsoft.com/office/drawing/2014/main" id="{B6DEB2ED-B6FD-4B88-90DA-9530DA2E64C9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1" name="Rectangle 220">
              <a:extLst>
                <a:ext uri="{FF2B5EF4-FFF2-40B4-BE49-F238E27FC236}">
                  <a16:creationId xmlns:a16="http://schemas.microsoft.com/office/drawing/2014/main" id="{62E667E1-7F5F-4E4F-AF63-4AB31D847AE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2" name="Rectangle 221">
              <a:extLst>
                <a:ext uri="{FF2B5EF4-FFF2-40B4-BE49-F238E27FC236}">
                  <a16:creationId xmlns:a16="http://schemas.microsoft.com/office/drawing/2014/main" id="{A9D94CA5-400D-47AE-9512-4557FBE2019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3" name="Rectangle 222">
              <a:extLst>
                <a:ext uri="{FF2B5EF4-FFF2-40B4-BE49-F238E27FC236}">
                  <a16:creationId xmlns:a16="http://schemas.microsoft.com/office/drawing/2014/main" id="{1E60784B-8569-41D5-BB14-8F5DAFDCE67A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4" name="Rectangle 223">
              <a:extLst>
                <a:ext uri="{FF2B5EF4-FFF2-40B4-BE49-F238E27FC236}">
                  <a16:creationId xmlns:a16="http://schemas.microsoft.com/office/drawing/2014/main" id="{FE043B0E-D351-4B21-BB22-FF8713E0E199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5" name="Rectangle 224">
              <a:extLst>
                <a:ext uri="{FF2B5EF4-FFF2-40B4-BE49-F238E27FC236}">
                  <a16:creationId xmlns:a16="http://schemas.microsoft.com/office/drawing/2014/main" id="{D57AC92D-3891-4CC7-9301-A742653C394B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6" name="Rectangle 225">
              <a:extLst>
                <a:ext uri="{FF2B5EF4-FFF2-40B4-BE49-F238E27FC236}">
                  <a16:creationId xmlns:a16="http://schemas.microsoft.com/office/drawing/2014/main" id="{870D976A-0EA2-4422-A1FB-EE1A159B65DC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8" name="Rectangle 227">
              <a:extLst>
                <a:ext uri="{FF2B5EF4-FFF2-40B4-BE49-F238E27FC236}">
                  <a16:creationId xmlns:a16="http://schemas.microsoft.com/office/drawing/2014/main" id="{074CEC48-74FA-45A9-9E16-525EB9E974F9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9" name="Rectangle 228">
              <a:extLst>
                <a:ext uri="{FF2B5EF4-FFF2-40B4-BE49-F238E27FC236}">
                  <a16:creationId xmlns:a16="http://schemas.microsoft.com/office/drawing/2014/main" id="{8CA8D9C7-FFCE-4895-B720-C9F65C686B9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0" name="Rectangle 229">
              <a:extLst>
                <a:ext uri="{FF2B5EF4-FFF2-40B4-BE49-F238E27FC236}">
                  <a16:creationId xmlns:a16="http://schemas.microsoft.com/office/drawing/2014/main" id="{DF8FDE11-2636-4F16-BC4C-C0DBD965F47E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1" name="Rectangle 230">
              <a:extLst>
                <a:ext uri="{FF2B5EF4-FFF2-40B4-BE49-F238E27FC236}">
                  <a16:creationId xmlns:a16="http://schemas.microsoft.com/office/drawing/2014/main" id="{EAE2FCEB-5A44-4458-99EB-B2522F73151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2" name="Rectangle 231">
              <a:extLst>
                <a:ext uri="{FF2B5EF4-FFF2-40B4-BE49-F238E27FC236}">
                  <a16:creationId xmlns:a16="http://schemas.microsoft.com/office/drawing/2014/main" id="{FA982CEB-3569-4AB2-A279-56909D8DBA2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3" name="Rectangle 232">
              <a:extLst>
                <a:ext uri="{FF2B5EF4-FFF2-40B4-BE49-F238E27FC236}">
                  <a16:creationId xmlns:a16="http://schemas.microsoft.com/office/drawing/2014/main" id="{B85FDECF-7983-4160-8B97-DA92A01F2A38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5" name="Rectangle 234">
              <a:extLst>
                <a:ext uri="{FF2B5EF4-FFF2-40B4-BE49-F238E27FC236}">
                  <a16:creationId xmlns:a16="http://schemas.microsoft.com/office/drawing/2014/main" id="{80F0CF47-25FB-4AB4-837F-33B5D368A8C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6" name="Rectangle 235">
              <a:extLst>
                <a:ext uri="{FF2B5EF4-FFF2-40B4-BE49-F238E27FC236}">
                  <a16:creationId xmlns:a16="http://schemas.microsoft.com/office/drawing/2014/main" id="{12C0DD63-4FB0-4217-BC06-7CEB655B79B6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7" name="Rectangle 236">
              <a:extLst>
                <a:ext uri="{FF2B5EF4-FFF2-40B4-BE49-F238E27FC236}">
                  <a16:creationId xmlns:a16="http://schemas.microsoft.com/office/drawing/2014/main" id="{5841390F-E0B0-48E2-8756-2C0A532BC037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8" name="Rectangle 237">
              <a:extLst>
                <a:ext uri="{FF2B5EF4-FFF2-40B4-BE49-F238E27FC236}">
                  <a16:creationId xmlns:a16="http://schemas.microsoft.com/office/drawing/2014/main" id="{E49982BC-FA05-4F1B-A8BD-AE3793F3BD02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9" name="Rectangle 238">
              <a:extLst>
                <a:ext uri="{FF2B5EF4-FFF2-40B4-BE49-F238E27FC236}">
                  <a16:creationId xmlns:a16="http://schemas.microsoft.com/office/drawing/2014/main" id="{84445015-4210-46FE-958B-F3271E10284B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0" name="Rectangle 239">
              <a:extLst>
                <a:ext uri="{FF2B5EF4-FFF2-40B4-BE49-F238E27FC236}">
                  <a16:creationId xmlns:a16="http://schemas.microsoft.com/office/drawing/2014/main" id="{06FD93CB-F173-4C32-9E54-DE5EDB0F83D8}"/>
                </a:ext>
              </a:extLst>
            </p:cNvPr>
            <p:cNvSpPr/>
            <p:nvPr userDrawn="1"/>
          </p:nvSpPr>
          <p:spPr>
            <a:xfrm>
              <a:off x="10459489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2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2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Relationship Id="rId4" Type="http://schemas.openxmlformats.org/officeDocument/2006/relationships/image" Target="../media/image8.svg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686563" y="1950640"/>
            <a:ext cx="6818871" cy="2208405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923069" y="4293840"/>
            <a:ext cx="4345858" cy="980848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proident.</a:t>
            </a: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AE57B792-8767-28EC-DFA8-41D7137AFB0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  <p:grpSp>
        <p:nvGrpSpPr>
          <p:cNvPr id="10" name="Group 9">
            <a:extLst>
              <a:ext uri="{FF2B5EF4-FFF2-40B4-BE49-F238E27FC236}">
                <a16:creationId xmlns:a16="http://schemas.microsoft.com/office/drawing/2014/main" id="{63F5440D-E165-52B9-624F-859B20D677C7}"/>
              </a:ext>
            </a:extLst>
          </p:cNvPr>
          <p:cNvGrpSpPr/>
          <p:nvPr/>
        </p:nvGrpSpPr>
        <p:grpSpPr>
          <a:xfrm>
            <a:off x="9236829" y="4432764"/>
            <a:ext cx="1236741" cy="954107"/>
            <a:chOff x="4408080" y="382498"/>
            <a:chExt cx="1236741" cy="954107"/>
          </a:xfrm>
        </p:grpSpPr>
        <p:sp>
          <p:nvSpPr>
            <p:cNvPr id="12" name="TextBox 9">
              <a:extLst>
                <a:ext uri="{FF2B5EF4-FFF2-40B4-BE49-F238E27FC236}">
                  <a16:creationId xmlns:a16="http://schemas.microsoft.com/office/drawing/2014/main" id="{4635EF31-0494-B0E2-D281-D913903DD7CF}"/>
                </a:ext>
              </a:extLst>
            </p:cNvPr>
            <p:cNvSpPr txBox="1"/>
            <p:nvPr/>
          </p:nvSpPr>
          <p:spPr>
            <a:xfrm>
              <a:off x="4408080" y="382498"/>
              <a:ext cx="1236741" cy="954107"/>
            </a:xfrm>
            <a:prstGeom prst="rect">
              <a:avLst/>
            </a:prstGeom>
            <a:noFill/>
          </p:spPr>
          <p:txBody>
            <a:bodyPr wrap="square" rtlCol="0" anchor="ctr">
              <a:spAutoFit/>
            </a:bodyPr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tx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/>
              <a:r>
                <a:rPr lang="en-US" sz="1200" b="1" cap="all" dirty="0"/>
                <a:t>Image</a:t>
              </a:r>
            </a:p>
            <a:p>
              <a:pPr algn="ctr"/>
              <a:endParaRPr lang="en-US" sz="3200" b="1" cap="all" dirty="0"/>
            </a:p>
            <a:p>
              <a:pPr algn="ctr"/>
              <a:r>
                <a:rPr lang="en-US" sz="1200" b="1" cap="all" dirty="0"/>
                <a:t> Placeholder</a:t>
              </a:r>
            </a:p>
          </p:txBody>
        </p:sp>
        <p:pic>
          <p:nvPicPr>
            <p:cNvPr id="13" name="Graphic 11">
              <a:extLst>
                <a:ext uri="{FF2B5EF4-FFF2-40B4-BE49-F238E27FC236}">
                  <a16:creationId xmlns:a16="http://schemas.microsoft.com/office/drawing/2014/main" id="{32ABEA5F-B397-16E6-139B-DD685F483590}"/>
                </a:ext>
              </a:extLst>
            </p:cNvPr>
            <p:cNvPicPr>
              <a:picLocks noChangeAspect="1"/>
            </p:cNvPicPr>
            <p:nvPr/>
          </p:nvPicPr>
          <p:blipFill>
            <a:blip r:embed="rId3">
              <a:extLst>
                <a:ext uri="{96DAC541-7B7A-43D3-8B79-37D633B846F1}">
                  <asvg:svgBlip xmlns:asvg="http://schemas.microsoft.com/office/drawing/2016/SVG/main" xmlns="" r:embed="rId4"/>
                </a:ext>
              </a:extLst>
            </a:blip>
            <a:stretch>
              <a:fillRect/>
            </a:stretch>
          </p:blipFill>
          <p:spPr>
            <a:xfrm>
              <a:off x="4814920" y="667699"/>
              <a:ext cx="423060" cy="383705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School Supply Sketches">
      <a:dk1>
        <a:srgbClr val="000000"/>
      </a:dk1>
      <a:lt1>
        <a:srgbClr val="FFFFFF"/>
      </a:lt1>
      <a:dk2>
        <a:srgbClr val="060908"/>
      </a:dk2>
      <a:lt2>
        <a:srgbClr val="F8F3E9"/>
      </a:lt2>
      <a:accent1>
        <a:srgbClr val="F12C27"/>
      </a:accent1>
      <a:accent2>
        <a:srgbClr val="FABA22"/>
      </a:accent2>
      <a:accent3>
        <a:srgbClr val="03AABD"/>
      </a:accent3>
      <a:accent4>
        <a:srgbClr val="D6DFD2"/>
      </a:accent4>
      <a:accent5>
        <a:srgbClr val="4EB3CF"/>
      </a:accent5>
      <a:accent6>
        <a:srgbClr val="51C3F9"/>
      </a:accent6>
      <a:hlink>
        <a:srgbClr val="EE7B08"/>
      </a:hlink>
      <a:folHlink>
        <a:srgbClr val="977B2D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91_T_PGO_School-Supply-Sketches.pptx" id="{0F8B0146-4434-4CF9-B035-69B2268CF334}" vid="{CEF65BB2-C1ED-4059-9703-5DC8CFD5A485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91_T_PGO_School-Supply-Sketches.pptx" id="{0F8B0146-4434-4CF9-B035-69B2268CF334}" vid="{46928BD4-DFB8-4EF5-84B6-1EA498BF8293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81</TotalTime>
  <Words>328</Words>
  <Application>Microsoft Office PowerPoint</Application>
  <PresentationFormat>Widescreen</PresentationFormat>
  <Paragraphs>54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School Supply Sketches</dc:title>
  <dc:creator>PresentationGO.com</dc:creator>
  <dc:description>© Copyright PresentationGO.com</dc:description>
  <cp:lastModifiedBy>word2</cp:lastModifiedBy>
  <cp:revision>10</cp:revision>
  <dcterms:created xsi:type="dcterms:W3CDTF">2024-08-12T00:39:59Z</dcterms:created>
  <dcterms:modified xsi:type="dcterms:W3CDTF">2025-12-05T18:35:28Z</dcterms:modified>
  <cp:category>Templates</cp:category>
</cp:coreProperties>
</file>