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98" r:id="rId3"/>
    <p:sldId id="257" r:id="rId4"/>
    <p:sldId id="265" r:id="rId5"/>
    <p:sldId id="295" r:id="rId6"/>
    <p:sldId id="299" r:id="rId7"/>
    <p:sldId id="260" r:id="rId8"/>
    <p:sldId id="261" r:id="rId9"/>
    <p:sldId id="296" r:id="rId10"/>
    <p:sldId id="277" r:id="rId11"/>
    <p:sldId id="278" r:id="rId12"/>
    <p:sldId id="288" r:id="rId13"/>
    <p:sldId id="289" r:id="rId14"/>
    <p:sldId id="297" r:id="rId15"/>
    <p:sldId id="291" r:id="rId16"/>
    <p:sldId id="292" r:id="rId17"/>
    <p:sldId id="293" r:id="rId18"/>
    <p:sldId id="294" r:id="rId19"/>
    <p:sldId id="301"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131F2B"/>
    <a:srgbClr val="42DF9A"/>
    <a:srgbClr val="EB2264"/>
    <a:srgbClr val="FF5E80"/>
    <a:srgbClr val="21D7CD"/>
    <a:srgbClr val="86EABF"/>
    <a:srgbClr val="F9C422"/>
    <a:srgbClr val="1F3543"/>
    <a:srgbClr val="C4D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000" autoAdjust="0"/>
    <p:restoredTop sz="94660"/>
  </p:normalViewPr>
  <p:slideViewPr>
    <p:cSldViewPr snapToGrid="0">
      <p:cViewPr varScale="1">
        <p:scale>
          <a:sx n="65" d="100"/>
          <a:sy n="65" d="100"/>
        </p:scale>
        <p:origin x="858" y="78"/>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6">
                    <a:satMod val="103000"/>
                    <a:lumMod val="102000"/>
                    <a:tint val="94000"/>
                  </a:schemeClr>
                </a:gs>
                <a:gs pos="50000">
                  <a:schemeClr val="accent6">
                    <a:satMod val="110000"/>
                    <a:lumMod val="100000"/>
                    <a:shade val="100000"/>
                  </a:schemeClr>
                </a:gs>
                <a:gs pos="100000">
                  <a:schemeClr val="accent6">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gradFill rotWithShape="1">
                <a:gsLst>
                  <a:gs pos="0">
                    <a:schemeClr val="accent6">
                      <a:satMod val="103000"/>
                      <a:lumMod val="102000"/>
                      <a:tint val="94000"/>
                    </a:schemeClr>
                  </a:gs>
                  <a:gs pos="50000">
                    <a:schemeClr val="accent6">
                      <a:satMod val="110000"/>
                      <a:lumMod val="100000"/>
                      <a:shade val="100000"/>
                    </a:schemeClr>
                  </a:gs>
                  <a:gs pos="100000">
                    <a:schemeClr val="accent6">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chemeClr val="bg2">
                  <a:lumMod val="7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tx2"/>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chemeClr val="bg1">
                  <a:lumMod val="50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tx1"/>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pieChart>
        <c:varyColors val="1"/>
        <c:ser>
          <c:idx val="0"/>
          <c:order val="0"/>
          <c:tx>
            <c:strRef>
              <c:f>Sheet1!$B$1</c:f>
              <c:strCache>
                <c:ptCount val="1"/>
                <c:pt idx="0">
                  <c:v>Sales</c:v>
                </c:pt>
              </c:strCache>
            </c:strRef>
          </c:tx>
          <c:dPt>
            <c:idx val="0"/>
            <c:bubble3D val="0"/>
            <c:spPr>
              <a:gradFill rotWithShape="1">
                <a:gsLst>
                  <a:gs pos="0">
                    <a:schemeClr val="accent6">
                      <a:satMod val="103000"/>
                      <a:lumMod val="102000"/>
                      <a:tint val="94000"/>
                    </a:schemeClr>
                  </a:gs>
                  <a:gs pos="50000">
                    <a:schemeClr val="accent6">
                      <a:satMod val="110000"/>
                      <a:lumMod val="100000"/>
                      <a:shade val="100000"/>
                    </a:schemeClr>
                  </a:gs>
                  <a:gs pos="100000">
                    <a:schemeClr val="accent6">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CB2E-4145-B451-F9A070AF0F8C}"/>
              </c:ext>
            </c:extLst>
          </c:dPt>
          <c:dPt>
            <c:idx val="1"/>
            <c:bubble3D val="0"/>
            <c:spPr>
              <a:solidFill>
                <a:schemeClr val="bg2">
                  <a:lumMod val="7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CB2E-4145-B451-F9A070AF0F8C}"/>
              </c:ext>
            </c:extLst>
          </c:dPt>
          <c:dPt>
            <c:idx val="2"/>
            <c:bubble3D val="0"/>
            <c:spPr>
              <a:solidFill>
                <a:schemeClr val="tx2"/>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5-CB2E-4145-B451-F9A070AF0F8C}"/>
              </c:ext>
            </c:extLst>
          </c:dPt>
          <c:dPt>
            <c:idx val="3"/>
            <c:bubble3D val="0"/>
            <c:spPr>
              <a:solidFill>
                <a:schemeClr val="bg1">
                  <a:lumMod val="50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7-CB2E-4145-B451-F9A070AF0F8C}"/>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tx1"/>
                    </a:solidFill>
                    <a:latin typeface="+mn-lt"/>
                    <a:ea typeface="+mn-ea"/>
                    <a:cs typeface="+mn-cs"/>
                  </a:defRPr>
                </a:pPr>
                <a:endParaRPr lang="en-US"/>
              </a:p>
            </c:txPr>
            <c:dLblPos val="outEnd"/>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15:layout/>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CB2E-4145-B451-F9A070AF0F8C}"/>
            </c:ext>
          </c:extLst>
        </c:ser>
        <c:dLbls>
          <c:showLegendKey val="0"/>
          <c:showVal val="0"/>
          <c:showCatName val="0"/>
          <c:showSerName val="0"/>
          <c:showPercent val="0"/>
          <c:showBubbleSize val="0"/>
          <c:showLeaderLines val="1"/>
        </c:dLbls>
        <c:firstSliceAng val="0"/>
      </c:pie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3">
  <a:schemeClr val="accent6"/>
  <a:schemeClr val="accent5"/>
  <a:schemeClr val="accent4"/>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3">
  <a:schemeClr val="accent6"/>
  <a:schemeClr val="accent5"/>
  <a:schemeClr val="accent4"/>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charts/style2.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colorful1">
  <dgm:title val=""/>
  <dgm:desc val=""/>
  <dgm:catLst>
    <dgm:cat type="colorful" pri="10100"/>
  </dgm:catLst>
  <dgm:styleLbl name="node0">
    <dgm:fillClrLst meth="repeat">
      <a:schemeClr val="accent1"/>
    </dgm:fillClrLst>
    <dgm:linClrLst meth="repeat">
      <a:schemeClr val="lt1"/>
    </dgm:linClrLst>
    <dgm:effectClrLst/>
    <dgm:txLinClrLst/>
    <dgm:txFillClrLst/>
    <dgm:txEffectClrLst/>
  </dgm:styleLbl>
  <dgm:styleLbl name="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alignNode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dgm:txEffectClrLst/>
  </dgm:styleLbl>
  <dgm:styleLbl name="ln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vennNode1">
    <dgm:fillClrLst meth="repeat">
      <a:schemeClr val="accent2">
        <a:alpha val="50000"/>
      </a:schemeClr>
      <a:schemeClr val="accent3">
        <a:alpha val="50000"/>
      </a:schemeClr>
      <a:schemeClr val="accent4">
        <a:alpha val="50000"/>
      </a:schemeClr>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2"/>
    </dgm:fillClrLst>
    <dgm:linClrLst meth="repeat">
      <a:schemeClr val="lt1"/>
    </dgm:linClrLst>
    <dgm:effectClrLst/>
    <dgm:txLinClrLst/>
    <dgm:txFillClrLst/>
    <dgm:txEffectClrLst/>
  </dgm:styleLbl>
  <dgm:styleLbl name="node3">
    <dgm:fillClrLst>
      <a:schemeClr val="accent3"/>
    </dgm:fillClrLst>
    <dgm:linClrLst meth="repeat">
      <a:schemeClr val="lt1"/>
    </dgm:linClrLst>
    <dgm:effectClrLst/>
    <dgm:txLinClrLst/>
    <dgm:txFillClrLst/>
    <dgm:txEffectClrLst/>
  </dgm:styleLbl>
  <dgm:styleLbl name="node4">
    <dgm:fillClrLst>
      <a:schemeClr val="accent4"/>
    </dgm:fillClrLst>
    <dgm:linClrLst meth="repeat">
      <a:schemeClr val="lt1"/>
    </dgm:linClrLst>
    <dgm:effectClrLst/>
    <dgm:txLinClrLst/>
    <dgm:txFillClrLst/>
    <dgm:txEffectClrLst/>
  </dgm:styleLbl>
  <dgm:styleLbl name="fgImgPlace1">
    <dgm:fillClrLst meth="repeat">
      <a:schemeClr val="accent2">
        <a:tint val="50000"/>
      </a:schemeClr>
      <a:schemeClr val="accent3">
        <a:tint val="50000"/>
      </a:schemeClr>
      <a:schemeClr val="accent4">
        <a:tint val="50000"/>
      </a:schemeClr>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2"/>
      <a:schemeClr val="accent3"/>
      <a:schemeClr val="accent4"/>
      <a:schemeClr val="accent5"/>
      <a:schemeClr val="accent6"/>
    </dgm:fillClrLst>
    <dgm:linClrLst meth="cycle">
      <a:schemeClr val="lt1"/>
    </dgm:linClrLst>
    <dgm:effectClrLst/>
    <dgm:txLinClrLst/>
    <dgm:txFillClrLst/>
    <dgm:txEffectClrLst/>
  </dgm:styleLbl>
  <dgm:styleLbl name="f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b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sibTrans1D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meth="repeat">
      <a:schemeClr val="tx1"/>
    </dgm:txFillClrLst>
    <dgm:txEffectClrLst/>
  </dgm:styleLbl>
  <dgm:styleLbl name="callout">
    <dgm:fillClrLst meth="repeat">
      <a:schemeClr val="accent2"/>
    </dgm:fillClrLst>
    <dgm:linClrLst meth="repeat">
      <a:schemeClr val="accent2">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2"/>
    </dgm:fillClrLst>
    <dgm:linClrLst meth="repeat">
      <a:schemeClr val="lt1"/>
    </dgm:linClrLst>
    <dgm:effectClrLst/>
    <dgm:txLinClrLst/>
    <dgm:txFillClrLst/>
    <dgm:txEffectClrLst/>
  </dgm:styleLbl>
  <dgm:styleLbl name="asst2">
    <dgm:fillClrLst>
      <a:schemeClr val="accent3"/>
    </dgm:fillClrLst>
    <dgm:linClrLst meth="repeat">
      <a:schemeClr val="lt1"/>
    </dgm:linClrLst>
    <dgm:effectClrLst/>
    <dgm:txLinClrLst/>
    <dgm:txFillClrLst/>
    <dgm:txEffectClrLst/>
  </dgm:styleLbl>
  <dgm:styleLbl name="asst3">
    <dgm:fillClrLst>
      <a:schemeClr val="accent4"/>
    </dgm:fillClrLst>
    <dgm:linClrLst meth="repeat">
      <a:schemeClr val="lt1"/>
    </dgm:linClrLst>
    <dgm:effectClrLst/>
    <dgm:txLinClrLst/>
    <dgm:txFillClrLst/>
    <dgm:txEffectClrLst/>
  </dgm:styleLbl>
  <dgm:styleLbl name="asst4">
    <dgm:fillClrLst>
      <a:schemeClr val="accent5"/>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2"/>
    </dgm:fillClrLst>
    <dgm:linClrLst meth="repeat">
      <a:schemeClr val="accent1"/>
    </dgm:linClrLst>
    <dgm:effectClrLst/>
    <dgm:txLinClrLst/>
    <dgm:txFillClrLst meth="repeat">
      <a:schemeClr val="tx1"/>
    </dgm:txFillClrLst>
    <dgm:txEffectClrLst/>
  </dgm:styleLbl>
  <dgm:styleLbl name="parChTrans1D2">
    <dgm:fillClrLst meth="repeat">
      <a:schemeClr val="accent3">
        <a:tint val="90000"/>
      </a:schemeClr>
    </dgm:fillClrLst>
    <dgm:linClrLst meth="repeat">
      <a:schemeClr val="accent2"/>
    </dgm:linClrLst>
    <dgm:effectClrLst/>
    <dgm:txLinClrLst/>
    <dgm:txFillClrLst meth="repeat">
      <a:schemeClr val="tx1"/>
    </dgm:txFillClrLst>
    <dgm:txEffectClrLst/>
  </dgm:styleLbl>
  <dgm:styleLbl name="parChTrans1D3">
    <dgm:fillClrLst meth="repeat">
      <a:schemeClr val="accent4">
        <a:tint val="70000"/>
      </a:schemeClr>
    </dgm:fillClrLst>
    <dgm:linClrLst meth="repeat">
      <a:schemeClr val="accent3"/>
    </dgm:linClrLst>
    <dgm:effectClrLst/>
    <dgm:txLinClrLst/>
    <dgm:txFillClrLst meth="repeat">
      <a:schemeClr val="tx1"/>
    </dgm:txFillClrLst>
    <dgm:txEffectClrLst/>
  </dgm:styleLbl>
  <dgm:styleLbl name="parChTrans1D4">
    <dgm:fillClrLst meth="repeat">
      <a:schemeClr val="accent5">
        <a:tint val="50000"/>
      </a:schemeClr>
    </dgm:fillClrLst>
    <dgm:linClrLst meth="repeat">
      <a:schemeClr val="accent4"/>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F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B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f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align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1"/>
    </dgm:linClrLst>
    <dgm:effectClrLst/>
    <dgm:txLinClrLst/>
    <dgm:txFillClrLst meth="repeat">
      <a:schemeClr val="dk1"/>
    </dgm:txFillClrLst>
    <dgm:txEffectClrLst/>
  </dgm:styleLbl>
  <dgm:styleLbl name="fgAcc2">
    <dgm:fillClrLst meth="repeat">
      <a:schemeClr val="lt1">
        <a:alpha val="90000"/>
      </a:schemeClr>
    </dgm:fillClrLst>
    <dgm:linClrLst>
      <a:schemeClr val="accent2"/>
    </dgm:linClrLst>
    <dgm:effectClrLst/>
    <dgm:txLinClrLst/>
    <dgm:txFillClrLst meth="repeat">
      <a:schemeClr val="dk1"/>
    </dgm:txFillClrLst>
    <dgm:txEffectClrLst/>
  </dgm:styleLbl>
  <dgm:styleLbl name="fgAcc3">
    <dgm:fillClrLst meth="repeat">
      <a:schemeClr val="lt1">
        <a:alpha val="90000"/>
      </a:schemeClr>
    </dgm:fillClrLst>
    <dgm:linClrLst>
      <a:schemeClr val="accent3"/>
    </dgm:linClrLst>
    <dgm:effectClrLst/>
    <dgm:txLinClrLst/>
    <dgm:txFillClrLst meth="repeat">
      <a:schemeClr val="dk1"/>
    </dgm:txFillClrLst>
    <dgm:txEffectClrLst/>
  </dgm:styleLbl>
  <dgm:styleLbl name="fgAcc4">
    <dgm:fillClrLst meth="repeat">
      <a:schemeClr val="lt1">
        <a:alpha val="90000"/>
      </a:schemeClr>
    </dgm:fillClrLst>
    <dgm:linClrLst>
      <a:schemeClr val="accent4"/>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2">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1" qsCatId="simple" csTypeId="urn:microsoft.com/office/officeart/2005/8/colors/colorful1"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t>
        <a:bodyPr/>
        <a:lstStyle/>
        <a:p>
          <a:endParaRPr lang="en-US"/>
        </a:p>
      </dgm:t>
    </dgm:pt>
    <dgm:pt modelId="{BBB3BE3C-2772-4E7E-B326-9810AEAEB314}" type="pres">
      <dgm:prSet presAssocID="{71FC0FCB-730D-4845-8992-8555F7514967}" presName="Accent" presStyleLbl="node1" presStyleIdx="0" presStyleCnt="4"/>
      <dgm:spPr/>
      <dgm:t>
        <a:bodyPr/>
        <a:lstStyle/>
        <a:p>
          <a:endParaRPr lang="en-US"/>
        </a:p>
      </dgm:t>
    </dgm:pt>
    <dgm:pt modelId="{554547A0-EA41-4D88-9D2D-782F63C8C8A6}" type="pres">
      <dgm:prSet presAssocID="{71FC0FCB-730D-4845-8992-8555F7514967}" presName="ParentBackground4" presStyleCnt="0"/>
      <dgm:spPr/>
      <dgm:t>
        <a:bodyPr/>
        <a:lstStyle/>
        <a:p>
          <a:endParaRPr lang="en-US"/>
        </a:p>
      </dgm:t>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t>
        <a:bodyPr/>
        <a:lstStyle/>
        <a:p>
          <a:endParaRPr lang="en-US"/>
        </a:p>
      </dgm:t>
    </dgm:pt>
    <dgm:pt modelId="{1DCD2F2C-ABD1-4DAE-BA4F-1B9B7E4DCB89}" type="pres">
      <dgm:prSet presAssocID="{5E036342-9FAC-4D04-8B8B-8090EF1ED107}" presName="Accent" presStyleLbl="node1" presStyleIdx="1" presStyleCnt="4"/>
      <dgm:spPr/>
      <dgm:t>
        <a:bodyPr/>
        <a:lstStyle/>
        <a:p>
          <a:endParaRPr lang="en-US"/>
        </a:p>
      </dgm:t>
    </dgm:pt>
    <dgm:pt modelId="{9A3DCB4F-3DAF-488F-95EC-883B6A13B032}" type="pres">
      <dgm:prSet presAssocID="{5E036342-9FAC-4D04-8B8B-8090EF1ED107}" presName="ParentBackground3" presStyleCnt="0"/>
      <dgm:spPr/>
      <dgm:t>
        <a:bodyPr/>
        <a:lstStyle/>
        <a:p>
          <a:endParaRPr lang="en-US"/>
        </a:p>
      </dgm:t>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t>
        <a:bodyPr/>
        <a:lstStyle/>
        <a:p>
          <a:endParaRPr lang="en-US"/>
        </a:p>
      </dgm:t>
    </dgm:pt>
    <dgm:pt modelId="{5A32ABD5-6549-4052-9FBC-D7B0DBBA4FB0}" type="pres">
      <dgm:prSet presAssocID="{E44CDF4E-CCED-4C59-9767-C29E043EA7F9}" presName="Accent" presStyleLbl="node1" presStyleIdx="2" presStyleCnt="4"/>
      <dgm:spPr/>
      <dgm:t>
        <a:bodyPr/>
        <a:lstStyle/>
        <a:p>
          <a:endParaRPr lang="en-US"/>
        </a:p>
      </dgm:t>
    </dgm:pt>
    <dgm:pt modelId="{D17DC259-7B72-4C0C-BBB1-099E575E8946}" type="pres">
      <dgm:prSet presAssocID="{E44CDF4E-CCED-4C59-9767-C29E043EA7F9}" presName="ParentBackground2" presStyleCnt="0"/>
      <dgm:spPr/>
      <dgm:t>
        <a:bodyPr/>
        <a:lstStyle/>
        <a:p>
          <a:endParaRPr lang="en-US"/>
        </a:p>
      </dgm:t>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t>
        <a:bodyPr/>
        <a:lstStyle/>
        <a:p>
          <a:endParaRPr lang="en-US"/>
        </a:p>
      </dgm:t>
    </dgm:pt>
    <dgm:pt modelId="{E74ECBA8-B0C0-4490-9BCD-2F6918BAE965}" type="pres">
      <dgm:prSet presAssocID="{93B8BBBA-839A-48A2-BEDD-96CBD596129D}" presName="Accent" presStyleLbl="node1" presStyleIdx="3" presStyleCnt="4"/>
      <dgm:spPr/>
      <dgm:t>
        <a:bodyPr/>
        <a:lstStyle/>
        <a:p>
          <a:endParaRPr lang="en-US"/>
        </a:p>
      </dgm:t>
    </dgm:pt>
    <dgm:pt modelId="{6716E296-5D79-46B3-9FA9-C087CCF94990}" type="pres">
      <dgm:prSet presAssocID="{93B8BBBA-839A-48A2-BEDD-96CBD596129D}" presName="ParentBackground1" presStyleCnt="0"/>
      <dgm:spPr/>
      <dgm:t>
        <a:bodyPr/>
        <a:lstStyle/>
        <a:p>
          <a:endParaRPr lang="en-US"/>
        </a:p>
      </dgm:t>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solidFill>
          <a:schemeClr val="accent2">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12700" cap="flat" cmpd="sng" algn="ctr">
          <a:solidFill>
            <a:schemeClr val="accent2">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solidFill>
          <a:schemeClr val="accent3">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12700" cap="flat" cmpd="sng" algn="ctr">
          <a:solidFill>
            <a:schemeClr val="accent3">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solidFill>
          <a:schemeClr val="accent4">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12700" cap="flat" cmpd="sng" algn="ctr">
          <a:solidFill>
            <a:schemeClr val="accent4">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solidFill>
          <a:schemeClr val="accent5">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12700" cap="flat" cmpd="sng" algn="ctr">
          <a:solidFill>
            <a:schemeClr val="accent5">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1">
  <dgm:title val=""/>
  <dgm:desc val=""/>
  <dgm:catLst>
    <dgm:cat type="simple" pri="10100"/>
  </dgm:catLst>
  <dgm:scene3d>
    <a:camera prst="orthographicFront"/>
    <a:lightRig rig="threePt" dir="t"/>
  </dgm:scene3d>
  <dgm:styleLbl name="node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l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vennNode1">
    <dgm:scene3d>
      <a:camera prst="orthographicFront"/>
      <a:lightRig rig="threePt" dir="t"/>
    </dgm:scene3d>
    <dgm:sp3d/>
    <dgm:txPr/>
    <dgm:style>
      <a:lnRef idx="2">
        <a:scrgbClr r="0" g="0" b="0"/>
      </a:lnRef>
      <a:fillRef idx="1">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f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sst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2.jpe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3.jpe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6" name="Picture 5"/>
          <p:cNvPicPr>
            <a:picLocks noChangeAspect="1"/>
          </p:cNvPicPr>
          <p:nvPr userDrawn="1"/>
        </p:nvPicPr>
        <p:blipFill>
          <a:blip r:embed="rId2">
            <a:grayscl/>
          </a:blip>
          <a:stretch>
            <a:fillRect/>
          </a:stretch>
        </p:blipFill>
        <p:spPr>
          <a:xfrm>
            <a:off x="-1057" y="0"/>
            <a:ext cx="12193057" cy="6877347"/>
          </a:xfrm>
          <a:prstGeom prst="rect">
            <a:avLst/>
          </a:prstGeom>
        </p:spPr>
      </p:pic>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503382" y="3051267"/>
            <a:ext cx="5185236" cy="907867"/>
          </a:xfrm>
          <a:prstGeom prst="rect">
            <a:avLst/>
          </a:prstGeom>
        </p:spPr>
        <p:txBody>
          <a:bodyPr lIns="91425" tIns="91425" rIns="91425" bIns="91425" anchor="ctr" anchorCtr="0">
            <a:normAutofit/>
          </a:bodyPr>
          <a:lstStyle>
            <a:lvl1pPr lvl="0" algn="ctr">
              <a:spcBef>
                <a:spcPts val="0"/>
              </a:spcBef>
              <a:buSzPct val="100000"/>
              <a:defRPr sz="4400">
                <a:solidFill>
                  <a:schemeClr val="tx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lang="en-US" dirty="0"/>
          </a:p>
        </p:txBody>
      </p:sp>
      <p:sp>
        <p:nvSpPr>
          <p:cNvPr id="17" name="Freeform 16"/>
          <p:cNvSpPr/>
          <p:nvPr userDrawn="1"/>
        </p:nvSpPr>
        <p:spPr>
          <a:xfrm>
            <a:off x="0" y="0"/>
            <a:ext cx="848408" cy="838200"/>
          </a:xfrm>
          <a:custGeom>
            <a:avLst/>
            <a:gdLst>
              <a:gd name="connsiteX0" fmla="*/ 0 w 694152"/>
              <a:gd name="connsiteY0" fmla="*/ 0 h 685800"/>
              <a:gd name="connsiteX1" fmla="*/ 694152 w 694152"/>
              <a:gd name="connsiteY1" fmla="*/ 0 h 685800"/>
              <a:gd name="connsiteX2" fmla="*/ 694152 w 694152"/>
              <a:gd name="connsiteY2" fmla="*/ 111921 h 685800"/>
              <a:gd name="connsiteX3" fmla="*/ 111921 w 694152"/>
              <a:gd name="connsiteY3" fmla="*/ 111921 h 685800"/>
              <a:gd name="connsiteX4" fmla="*/ 111921 w 694152"/>
              <a:gd name="connsiteY4" fmla="*/ 685800 h 685800"/>
              <a:gd name="connsiteX5" fmla="*/ 0 w 694152"/>
              <a:gd name="connsiteY5" fmla="*/ 685800 h 6858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694152" h="685800">
                <a:moveTo>
                  <a:pt x="0" y="0"/>
                </a:moveTo>
                <a:lnTo>
                  <a:pt x="694152" y="0"/>
                </a:lnTo>
                <a:lnTo>
                  <a:pt x="694152" y="111921"/>
                </a:lnTo>
                <a:lnTo>
                  <a:pt x="111921" y="111921"/>
                </a:lnTo>
                <a:lnTo>
                  <a:pt x="111921" y="685800"/>
                </a:lnTo>
                <a:lnTo>
                  <a:pt x="0" y="685800"/>
                </a:lnTo>
                <a:close/>
              </a:path>
            </a:pathLst>
          </a:custGeom>
          <a:solidFill>
            <a:schemeClr val="tx2">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8" name="Freeform 17"/>
          <p:cNvSpPr/>
          <p:nvPr userDrawn="1"/>
        </p:nvSpPr>
        <p:spPr>
          <a:xfrm rot="10800000">
            <a:off x="11343592" y="6019800"/>
            <a:ext cx="848408" cy="838200"/>
          </a:xfrm>
          <a:custGeom>
            <a:avLst/>
            <a:gdLst>
              <a:gd name="connsiteX0" fmla="*/ 0 w 694152"/>
              <a:gd name="connsiteY0" fmla="*/ 0 h 685800"/>
              <a:gd name="connsiteX1" fmla="*/ 694152 w 694152"/>
              <a:gd name="connsiteY1" fmla="*/ 0 h 685800"/>
              <a:gd name="connsiteX2" fmla="*/ 694152 w 694152"/>
              <a:gd name="connsiteY2" fmla="*/ 111921 h 685800"/>
              <a:gd name="connsiteX3" fmla="*/ 111921 w 694152"/>
              <a:gd name="connsiteY3" fmla="*/ 111921 h 685800"/>
              <a:gd name="connsiteX4" fmla="*/ 111921 w 694152"/>
              <a:gd name="connsiteY4" fmla="*/ 685800 h 685800"/>
              <a:gd name="connsiteX5" fmla="*/ 0 w 694152"/>
              <a:gd name="connsiteY5" fmla="*/ 685800 h 6858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694152" h="685800">
                <a:moveTo>
                  <a:pt x="0" y="0"/>
                </a:moveTo>
                <a:lnTo>
                  <a:pt x="694152" y="0"/>
                </a:lnTo>
                <a:lnTo>
                  <a:pt x="694152" y="111921"/>
                </a:lnTo>
                <a:lnTo>
                  <a:pt x="111921" y="111921"/>
                </a:lnTo>
                <a:lnTo>
                  <a:pt x="111921" y="685800"/>
                </a:lnTo>
                <a:lnTo>
                  <a:pt x="0" y="685800"/>
                </a:lnTo>
                <a:close/>
              </a:path>
            </a:pathLst>
          </a:custGeom>
          <a:solidFill>
            <a:schemeClr val="tx2">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2" name="Rectangle 1"/>
          <p:cNvSpPr/>
          <p:nvPr userDrawn="1"/>
        </p:nvSpPr>
        <p:spPr>
          <a:xfrm>
            <a:off x="0" y="827017"/>
            <a:ext cx="6286500" cy="2335283"/>
          </a:xfrm>
          <a:prstGeom prst="rect">
            <a:avLst/>
          </a:prstGeom>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21" name="Shape 21"/>
          <p:cNvSpPr txBox="1">
            <a:spLocks noGrp="1"/>
          </p:cNvSpPr>
          <p:nvPr userDrawn="1">
            <p:ph type="ctrTitle"/>
          </p:nvPr>
        </p:nvSpPr>
        <p:spPr>
          <a:xfrm>
            <a:off x="573750" y="1704244"/>
            <a:ext cx="3932497" cy="1458057"/>
          </a:xfrm>
          <a:prstGeom prst="rect">
            <a:avLst/>
          </a:prstGeom>
        </p:spPr>
        <p:txBody>
          <a:bodyPr lIns="91425" tIns="91425" rIns="91425" bIns="91425" anchor="b" anchorCtr="0"/>
          <a:lstStyle>
            <a:lvl1pPr lvl="0" algn="ctr" rtl="0">
              <a:spcBef>
                <a:spcPts val="0"/>
              </a:spcBef>
              <a:defRPr>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573750" y="3324370"/>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a:solidFill>
                  <a:schemeClr val="tx1"/>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5" name="Rectangle 4"/>
          <p:cNvSpPr/>
          <p:nvPr userDrawn="1"/>
        </p:nvSpPr>
        <p:spPr>
          <a:xfrm>
            <a:off x="6286500" y="0"/>
            <a:ext cx="5905500" cy="4179817"/>
          </a:xfrm>
          <a:prstGeom prst="rect">
            <a:avLst/>
          </a:prstGeom>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pic>
        <p:nvPicPr>
          <p:cNvPr id="2" name="Picture 1"/>
          <p:cNvPicPr>
            <a:picLocks noChangeAspect="1"/>
          </p:cNvPicPr>
          <p:nvPr userDrawn="1"/>
        </p:nvPicPr>
        <p:blipFill rotWithShape="1">
          <a:blip r:embed="rId2" cstate="hqprint">
            <a:extLst>
              <a:ext uri="{28A0092B-C50C-407E-A947-70E740481C1C}">
                <a14:useLocalDpi xmlns:a14="http://schemas.microsoft.com/office/drawing/2010/main" val="0"/>
              </a:ext>
            </a:extLst>
          </a:blip>
          <a:srcRect/>
          <a:stretch/>
        </p:blipFill>
        <p:spPr>
          <a:xfrm rot="5400000">
            <a:off x="2647950" y="-2647950"/>
            <a:ext cx="6896100" cy="12192000"/>
          </a:xfrm>
          <a:prstGeom prst="rect">
            <a:avLst/>
          </a:prstGeom>
        </p:spPr>
      </p:pic>
      <p:sp>
        <p:nvSpPr>
          <p:cNvPr id="4" name="Rectangle 3"/>
          <p:cNvSpPr/>
          <p:nvPr userDrawn="1"/>
        </p:nvSpPr>
        <p:spPr>
          <a:xfrm>
            <a:off x="2343150" y="0"/>
            <a:ext cx="7505700" cy="6896099"/>
          </a:xfrm>
          <a:prstGeom prst="rect">
            <a:avLst/>
          </a:prstGeom>
          <a:solidFill>
            <a:schemeClr val="accent1">
              <a:alpha val="68000"/>
            </a:schemeClr>
          </a:solidFill>
          <a:ln>
            <a:noFill/>
          </a:ln>
          <a:effectLst>
            <a:outerShdw blurRad="635000" sx="105000" sy="105000" algn="ctr"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2967600" y="2882399"/>
            <a:ext cx="6256800" cy="1093199"/>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6153151" y="1078028"/>
            <a:ext cx="5487864"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153151" y="2061623"/>
            <a:ext cx="5487864"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2" name="Rectangle 1"/>
          <p:cNvSpPr/>
          <p:nvPr userDrawn="1"/>
        </p:nvSpPr>
        <p:spPr>
          <a:xfrm>
            <a:off x="0" y="0"/>
            <a:ext cx="5734050" cy="495300"/>
          </a:xfrm>
          <a:prstGeom prst="rect">
            <a:avLst/>
          </a:prstGeom>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5" name="Rectangle 4"/>
          <p:cNvSpPr/>
          <p:nvPr userDrawn="1"/>
        </p:nvSpPr>
        <p:spPr>
          <a:xfrm>
            <a:off x="0" y="495300"/>
            <a:ext cx="1733550" cy="6362700"/>
          </a:xfrm>
          <a:prstGeom prst="rect">
            <a:avLst/>
          </a:prstGeom>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320792" y="1438644"/>
            <a:ext cx="497510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320792" y="2460339"/>
            <a:ext cx="4975107" cy="3521361"/>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 name="Rectangle 3"/>
          <p:cNvSpPr/>
          <p:nvPr userDrawn="1"/>
        </p:nvSpPr>
        <p:spPr>
          <a:xfrm>
            <a:off x="10458450" y="0"/>
            <a:ext cx="1733550" cy="6858000"/>
          </a:xfrm>
          <a:prstGeom prst="rect">
            <a:avLst/>
          </a:prstGeom>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5" name="Rectangle 4"/>
          <p:cNvSpPr/>
          <p:nvPr userDrawn="1"/>
        </p:nvSpPr>
        <p:spPr>
          <a:xfrm>
            <a:off x="6457950" y="6362700"/>
            <a:ext cx="5734050" cy="495300"/>
          </a:xfrm>
          <a:prstGeom prst="rect">
            <a:avLst/>
          </a:prstGeom>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sp>
        <p:nvSpPr>
          <p:cNvPr id="63" name="Shape 63"/>
          <p:cNvSpPr txBox="1">
            <a:spLocks noGrp="1"/>
          </p:cNvSpPr>
          <p:nvPr>
            <p:ph type="body" idx="1"/>
          </p:nvPr>
        </p:nvSpPr>
        <p:spPr>
          <a:xfrm>
            <a:off x="5356495" y="2554170"/>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tx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667600" y="2554170"/>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tx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2" name="Shape 62"/>
          <p:cNvSpPr txBox="1">
            <a:spLocks noGrp="1"/>
          </p:cNvSpPr>
          <p:nvPr>
            <p:ph type="title"/>
          </p:nvPr>
        </p:nvSpPr>
        <p:spPr>
          <a:xfrm>
            <a:off x="5356495" y="1492281"/>
            <a:ext cx="6307303" cy="625687"/>
          </a:xfrm>
          <a:prstGeom prst="rect">
            <a:avLst/>
          </a:prstGeom>
        </p:spPr>
        <p:txBody>
          <a:bodyPr lIns="91425" tIns="91425" rIns="91425" bIns="91425" anchor="b" anchorCtr="0">
            <a:normAutofit/>
          </a:bodyPr>
          <a:lstStyle>
            <a:lvl1pPr lvl="0" algn="ctr" rtl="0">
              <a:spcBef>
                <a:spcPts val="0"/>
              </a:spcBef>
              <a:defRPr sz="36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2" name="Frame 1"/>
          <p:cNvSpPr/>
          <p:nvPr userDrawn="1"/>
        </p:nvSpPr>
        <p:spPr>
          <a:xfrm>
            <a:off x="4914900" y="666750"/>
            <a:ext cx="7277100" cy="5524500"/>
          </a:xfrm>
          <a:prstGeom prst="frame">
            <a:avLst>
              <a:gd name="adj1" fmla="val 2921"/>
            </a:avLst>
          </a:prstGeom>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solidFill>
                <a:schemeClr val="tx1"/>
              </a:solidFill>
            </a:endParaRPr>
          </a:p>
        </p:txBody>
      </p:sp>
      <p:sp>
        <p:nvSpPr>
          <p:cNvPr id="6" name="Rectangle 5"/>
          <p:cNvSpPr/>
          <p:nvPr userDrawn="1"/>
        </p:nvSpPr>
        <p:spPr>
          <a:xfrm>
            <a:off x="0" y="0"/>
            <a:ext cx="628650" cy="6858000"/>
          </a:xfrm>
          <a:prstGeom prst="rect">
            <a:avLst/>
          </a:prstGeom>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2" name="Picture 1"/>
          <p:cNvPicPr>
            <a:picLocks noChangeAspect="1"/>
          </p:cNvPicPr>
          <p:nvPr userDrawn="1"/>
        </p:nvPicPr>
        <p:blipFill rotWithShape="1">
          <a:blip r:embed="rId2">
            <a:extLst>
              <a:ext uri="{28A0092B-C50C-407E-A947-70E740481C1C}">
                <a14:useLocalDpi xmlns:a14="http://schemas.microsoft.com/office/drawing/2010/main" val="0"/>
              </a:ext>
            </a:extLst>
          </a:blip>
          <a:srcRect l="24792"/>
          <a:stretch/>
        </p:blipFill>
        <p:spPr>
          <a:xfrm>
            <a:off x="5314950" y="0"/>
            <a:ext cx="6877050" cy="6877050"/>
          </a:xfrm>
          <a:prstGeom prst="rect">
            <a:avLst/>
          </a:prstGeom>
        </p:spPr>
      </p:pic>
      <p:sp>
        <p:nvSpPr>
          <p:cNvPr id="6" name="Rectangle 5"/>
          <p:cNvSpPr/>
          <p:nvPr userDrawn="1"/>
        </p:nvSpPr>
        <p:spPr>
          <a:xfrm>
            <a:off x="0" y="1352550"/>
            <a:ext cx="12192000" cy="4191000"/>
          </a:xfrm>
          <a:prstGeom prst="rect">
            <a:avLst/>
          </a:prstGeom>
          <a:effectLst>
            <a:outerShdw blurRad="254000" dist="38100" dir="16200000" rotWithShape="0">
              <a:prstClr val="black">
                <a:alpha val="43000"/>
              </a:prstClr>
            </a:outerShdw>
          </a:effectLst>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80" name="Shape 80"/>
          <p:cNvSpPr txBox="1">
            <a:spLocks noGrp="1"/>
          </p:cNvSpPr>
          <p:nvPr>
            <p:ph type="body" idx="2"/>
          </p:nvPr>
        </p:nvSpPr>
        <p:spPr>
          <a:xfrm>
            <a:off x="2865213" y="2031064"/>
            <a:ext cx="2206989" cy="2871121"/>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p:ph type="body" idx="3"/>
          </p:nvPr>
        </p:nvSpPr>
        <p:spPr>
          <a:xfrm>
            <a:off x="5296539" y="2031064"/>
            <a:ext cx="2206989" cy="2871121"/>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p:ph type="title"/>
          </p:nvPr>
        </p:nvSpPr>
        <p:spPr>
          <a:xfrm>
            <a:off x="7910332" y="2762703"/>
            <a:ext cx="4065363" cy="68534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452937" y="2022680"/>
            <a:ext cx="2206989" cy="2871121"/>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5" name="Rectangle 4"/>
          <p:cNvSpPr/>
          <p:nvPr userDrawn="1"/>
        </p:nvSpPr>
        <p:spPr>
          <a:xfrm>
            <a:off x="0" y="0"/>
            <a:ext cx="12192000" cy="6858000"/>
          </a:xfrm>
          <a:prstGeom prst="rect">
            <a:avLst/>
          </a:prstGeom>
          <a:blipFill dpi="0" rotWithShape="1">
            <a:blip r:embed="rId2">
              <a:alphaModFix amt="46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Rectangle 2"/>
          <p:cNvSpPr/>
          <p:nvPr userDrawn="1"/>
        </p:nvSpPr>
        <p:spPr>
          <a:xfrm>
            <a:off x="0" y="0"/>
            <a:ext cx="12192000" cy="241608"/>
          </a:xfrm>
          <a:prstGeom prst="rect">
            <a:avLst/>
          </a:prstGeom>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95" name="Shape 95"/>
          <p:cNvSpPr txBox="1">
            <a:spLocks noGrp="1"/>
          </p:cNvSpPr>
          <p:nvPr>
            <p:ph type="title"/>
          </p:nvPr>
        </p:nvSpPr>
        <p:spPr>
          <a:xfrm>
            <a:off x="2370959" y="432108"/>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 name="Rectangle 3"/>
          <p:cNvSpPr/>
          <p:nvPr userDrawn="1"/>
        </p:nvSpPr>
        <p:spPr>
          <a:xfrm>
            <a:off x="0" y="6616392"/>
            <a:ext cx="12192000" cy="241608"/>
          </a:xfrm>
          <a:prstGeom prst="rect">
            <a:avLst/>
          </a:prstGeom>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5" name="Rectangle 4"/>
          <p:cNvSpPr/>
          <p:nvPr userDrawn="1"/>
        </p:nvSpPr>
        <p:spPr>
          <a:xfrm>
            <a:off x="0" y="0"/>
            <a:ext cx="12192000" cy="6858000"/>
          </a:xfrm>
          <a:prstGeom prst="rect">
            <a:avLst/>
          </a:prstGeom>
          <a:blipFill dpi="0" rotWithShape="1">
            <a:blip r:embed="rId2">
              <a:alphaModFix amt="46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9" name="Shape 109"/>
          <p:cNvSpPr txBox="1">
            <a:spLocks noGrp="1"/>
          </p:cNvSpPr>
          <p:nvPr>
            <p:ph type="body" idx="1"/>
          </p:nvPr>
        </p:nvSpPr>
        <p:spPr>
          <a:xfrm>
            <a:off x="1928004" y="6265360"/>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dirty="0"/>
          </a:p>
        </p:txBody>
      </p:sp>
      <p:sp>
        <p:nvSpPr>
          <p:cNvPr id="3" name="Rectangle 2"/>
          <p:cNvSpPr/>
          <p:nvPr userDrawn="1"/>
        </p:nvSpPr>
        <p:spPr>
          <a:xfrm>
            <a:off x="0" y="0"/>
            <a:ext cx="190500" cy="6858000"/>
          </a:xfrm>
          <a:prstGeom prst="rect">
            <a:avLst/>
          </a:prstGeom>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4" name="Rectangle 3"/>
          <p:cNvSpPr/>
          <p:nvPr userDrawn="1"/>
        </p:nvSpPr>
        <p:spPr>
          <a:xfrm>
            <a:off x="12001500" y="0"/>
            <a:ext cx="190500" cy="6858000"/>
          </a:xfrm>
          <a:prstGeom prst="rect">
            <a:avLst/>
          </a:prstGeom>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bg>
      <p:bgPr>
        <a:solidFill>
          <a:schemeClr val="accent1"/>
        </a:solidFill>
        <a:effectLst/>
      </p:bgPr>
    </p:bg>
    <p:spTree>
      <p:nvGrpSpPr>
        <p:cNvPr id="1" name="Shape 122"/>
        <p:cNvGrpSpPr/>
        <p:nvPr/>
      </p:nvGrpSpPr>
      <p:grpSpPr>
        <a:xfrm>
          <a:off x="0" y="0"/>
          <a:ext cx="0" cy="0"/>
          <a:chOff x="0" y="0"/>
          <a:chExt cx="0" cy="0"/>
        </a:xfrm>
      </p:grpSpPr>
      <p:sp>
        <p:nvSpPr>
          <p:cNvPr id="2" name="Isosceles Triangle 1"/>
          <p:cNvSpPr/>
          <p:nvPr userDrawn="1"/>
        </p:nvSpPr>
        <p:spPr>
          <a:xfrm>
            <a:off x="0" y="0"/>
            <a:ext cx="12192000" cy="6858000"/>
          </a:xfrm>
          <a:prstGeom prst="triangle">
            <a:avLst>
              <a:gd name="adj" fmla="val 100000"/>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Freeform 2"/>
          <p:cNvSpPr/>
          <p:nvPr userDrawn="1"/>
        </p:nvSpPr>
        <p:spPr>
          <a:xfrm>
            <a:off x="0" y="0"/>
            <a:ext cx="848408" cy="838200"/>
          </a:xfrm>
          <a:custGeom>
            <a:avLst/>
            <a:gdLst>
              <a:gd name="connsiteX0" fmla="*/ 0 w 694152"/>
              <a:gd name="connsiteY0" fmla="*/ 0 h 685800"/>
              <a:gd name="connsiteX1" fmla="*/ 694152 w 694152"/>
              <a:gd name="connsiteY1" fmla="*/ 0 h 685800"/>
              <a:gd name="connsiteX2" fmla="*/ 694152 w 694152"/>
              <a:gd name="connsiteY2" fmla="*/ 111921 h 685800"/>
              <a:gd name="connsiteX3" fmla="*/ 111921 w 694152"/>
              <a:gd name="connsiteY3" fmla="*/ 111921 h 685800"/>
              <a:gd name="connsiteX4" fmla="*/ 111921 w 694152"/>
              <a:gd name="connsiteY4" fmla="*/ 685800 h 685800"/>
              <a:gd name="connsiteX5" fmla="*/ 0 w 694152"/>
              <a:gd name="connsiteY5" fmla="*/ 685800 h 6858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694152" h="685800">
                <a:moveTo>
                  <a:pt x="0" y="0"/>
                </a:moveTo>
                <a:lnTo>
                  <a:pt x="694152" y="0"/>
                </a:lnTo>
                <a:lnTo>
                  <a:pt x="694152" y="111921"/>
                </a:lnTo>
                <a:lnTo>
                  <a:pt x="111921" y="111921"/>
                </a:lnTo>
                <a:lnTo>
                  <a:pt x="111921" y="685800"/>
                </a:lnTo>
                <a:lnTo>
                  <a:pt x="0" y="685800"/>
                </a:lnTo>
                <a:close/>
              </a:path>
            </a:pathLst>
          </a:custGeom>
          <a:solidFill>
            <a:schemeClr val="tx2">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 name="Freeform 3"/>
          <p:cNvSpPr/>
          <p:nvPr userDrawn="1"/>
        </p:nvSpPr>
        <p:spPr>
          <a:xfrm rot="10800000">
            <a:off x="11343592" y="6019800"/>
            <a:ext cx="848408" cy="838200"/>
          </a:xfrm>
          <a:custGeom>
            <a:avLst/>
            <a:gdLst>
              <a:gd name="connsiteX0" fmla="*/ 0 w 694152"/>
              <a:gd name="connsiteY0" fmla="*/ 0 h 685800"/>
              <a:gd name="connsiteX1" fmla="*/ 694152 w 694152"/>
              <a:gd name="connsiteY1" fmla="*/ 0 h 685800"/>
              <a:gd name="connsiteX2" fmla="*/ 694152 w 694152"/>
              <a:gd name="connsiteY2" fmla="*/ 111921 h 685800"/>
              <a:gd name="connsiteX3" fmla="*/ 111921 w 694152"/>
              <a:gd name="connsiteY3" fmla="*/ 111921 h 685800"/>
              <a:gd name="connsiteX4" fmla="*/ 111921 w 694152"/>
              <a:gd name="connsiteY4" fmla="*/ 685800 h 685800"/>
              <a:gd name="connsiteX5" fmla="*/ 0 w 694152"/>
              <a:gd name="connsiteY5" fmla="*/ 685800 h 6858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694152" h="685800">
                <a:moveTo>
                  <a:pt x="0" y="0"/>
                </a:moveTo>
                <a:lnTo>
                  <a:pt x="694152" y="0"/>
                </a:lnTo>
                <a:lnTo>
                  <a:pt x="694152" y="111921"/>
                </a:lnTo>
                <a:lnTo>
                  <a:pt x="111921" y="111921"/>
                </a:lnTo>
                <a:lnTo>
                  <a:pt x="111921" y="685800"/>
                </a:lnTo>
                <a:lnTo>
                  <a:pt x="0" y="685800"/>
                </a:lnTo>
                <a:close/>
              </a:path>
            </a:pathLst>
          </a:custGeom>
          <a:solidFill>
            <a:schemeClr val="tx2">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sp>
        <p:nvSpPr>
          <p:cNvPr id="2" name="Isosceles Triangle 1"/>
          <p:cNvSpPr/>
          <p:nvPr userDrawn="1"/>
        </p:nvSpPr>
        <p:spPr>
          <a:xfrm flipH="1">
            <a:off x="0" y="0"/>
            <a:ext cx="12192000" cy="6858000"/>
          </a:xfrm>
          <a:prstGeom prst="triangle">
            <a:avLst>
              <a:gd name="adj" fmla="val 100000"/>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Freeform 2"/>
          <p:cNvSpPr/>
          <p:nvPr userDrawn="1"/>
        </p:nvSpPr>
        <p:spPr>
          <a:xfrm flipH="1">
            <a:off x="11343592" y="0"/>
            <a:ext cx="848408" cy="838200"/>
          </a:xfrm>
          <a:custGeom>
            <a:avLst/>
            <a:gdLst>
              <a:gd name="connsiteX0" fmla="*/ 0 w 694152"/>
              <a:gd name="connsiteY0" fmla="*/ 0 h 685800"/>
              <a:gd name="connsiteX1" fmla="*/ 694152 w 694152"/>
              <a:gd name="connsiteY1" fmla="*/ 0 h 685800"/>
              <a:gd name="connsiteX2" fmla="*/ 694152 w 694152"/>
              <a:gd name="connsiteY2" fmla="*/ 111921 h 685800"/>
              <a:gd name="connsiteX3" fmla="*/ 111921 w 694152"/>
              <a:gd name="connsiteY3" fmla="*/ 111921 h 685800"/>
              <a:gd name="connsiteX4" fmla="*/ 111921 w 694152"/>
              <a:gd name="connsiteY4" fmla="*/ 685800 h 685800"/>
              <a:gd name="connsiteX5" fmla="*/ 0 w 694152"/>
              <a:gd name="connsiteY5" fmla="*/ 685800 h 6858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694152" h="685800">
                <a:moveTo>
                  <a:pt x="0" y="0"/>
                </a:moveTo>
                <a:lnTo>
                  <a:pt x="694152" y="0"/>
                </a:lnTo>
                <a:lnTo>
                  <a:pt x="694152" y="111921"/>
                </a:lnTo>
                <a:lnTo>
                  <a:pt x="111921" y="111921"/>
                </a:lnTo>
                <a:lnTo>
                  <a:pt x="111921" y="685800"/>
                </a:lnTo>
                <a:lnTo>
                  <a:pt x="0" y="685800"/>
                </a:lnTo>
                <a:close/>
              </a:path>
            </a:pathLst>
          </a:custGeom>
          <a:solidFill>
            <a:schemeClr val="tx2">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 name="Freeform 3"/>
          <p:cNvSpPr/>
          <p:nvPr userDrawn="1"/>
        </p:nvSpPr>
        <p:spPr>
          <a:xfrm rot="10800000" flipH="1">
            <a:off x="0" y="6019800"/>
            <a:ext cx="848408" cy="838200"/>
          </a:xfrm>
          <a:custGeom>
            <a:avLst/>
            <a:gdLst>
              <a:gd name="connsiteX0" fmla="*/ 0 w 694152"/>
              <a:gd name="connsiteY0" fmla="*/ 0 h 685800"/>
              <a:gd name="connsiteX1" fmla="*/ 694152 w 694152"/>
              <a:gd name="connsiteY1" fmla="*/ 0 h 685800"/>
              <a:gd name="connsiteX2" fmla="*/ 694152 w 694152"/>
              <a:gd name="connsiteY2" fmla="*/ 111921 h 685800"/>
              <a:gd name="connsiteX3" fmla="*/ 111921 w 694152"/>
              <a:gd name="connsiteY3" fmla="*/ 111921 h 685800"/>
              <a:gd name="connsiteX4" fmla="*/ 111921 w 694152"/>
              <a:gd name="connsiteY4" fmla="*/ 685800 h 685800"/>
              <a:gd name="connsiteX5" fmla="*/ 0 w 694152"/>
              <a:gd name="connsiteY5" fmla="*/ 685800 h 6858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694152" h="685800">
                <a:moveTo>
                  <a:pt x="0" y="0"/>
                </a:moveTo>
                <a:lnTo>
                  <a:pt x="694152" y="0"/>
                </a:lnTo>
                <a:lnTo>
                  <a:pt x="694152" y="111921"/>
                </a:lnTo>
                <a:lnTo>
                  <a:pt x="111921" y="111921"/>
                </a:lnTo>
                <a:lnTo>
                  <a:pt x="111921" y="685800"/>
                </a:lnTo>
                <a:lnTo>
                  <a:pt x="0" y="685800"/>
                </a:lnTo>
                <a:close/>
              </a:path>
            </a:pathLst>
          </a:custGeom>
          <a:solidFill>
            <a:schemeClr val="tx2">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5" name="Rectangle 4"/>
          <p:cNvSpPr/>
          <p:nvPr userDrawn="1"/>
        </p:nvSpPr>
        <p:spPr>
          <a:xfrm>
            <a:off x="19050" y="1790700"/>
            <a:ext cx="12192000" cy="3371850"/>
          </a:xfrm>
          <a:prstGeom prst="rect">
            <a:avLst/>
          </a:prstGeom>
          <a:blipFill dpi="0" rotWithShape="1">
            <a:blip r:embed="rId2">
              <a:alphaModFix amt="35000"/>
            </a:blip>
            <a:srcRect/>
            <a:stretch>
              <a:fillRect/>
            </a:stretch>
          </a:blip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Rectangle 1"/>
          <p:cNvSpPr/>
          <p:nvPr userDrawn="1"/>
        </p:nvSpPr>
        <p:spPr>
          <a:xfrm>
            <a:off x="0" y="0"/>
            <a:ext cx="247650" cy="6858000"/>
          </a:xfrm>
          <a:prstGeom prst="rect">
            <a:avLst/>
          </a:prstGeom>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3" name="Rectangle 2"/>
          <p:cNvSpPr/>
          <p:nvPr userDrawn="1"/>
        </p:nvSpPr>
        <p:spPr>
          <a:xfrm>
            <a:off x="0" y="6648450"/>
            <a:ext cx="12192000" cy="209550"/>
          </a:xfrm>
          <a:prstGeom prst="rect">
            <a:avLst/>
          </a:prstGeom>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4/17/2018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3.jpeg"/><Relationship Id="rId1" Type="http://schemas.openxmlformats.org/officeDocument/2006/relationships/slideLayout" Target="../slideLayouts/slideLayout4.xml"/></Relationships>
</file>

<file path=ppt/slides/_rels/slide3.xml.rels><?xml version="1.0" encoding="UTF-8" standalone="yes"?>
<Relationships xmlns="http://schemas.openxmlformats.org/package/2006/relationships"><Relationship Id="rId2" Type="http://schemas.openxmlformats.org/officeDocument/2006/relationships/image" Target="../media/image7.jpeg"/><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8.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6.xml.rels><?xml version="1.0" encoding="UTF-8" standalone="yes"?>
<Relationships xmlns="http://schemas.openxmlformats.org/package/2006/relationships"><Relationship Id="rId2" Type="http://schemas.openxmlformats.org/officeDocument/2006/relationships/image" Target="../media/image9.jpeg"/><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3" Type="http://schemas.openxmlformats.org/officeDocument/2006/relationships/image" Target="../media/image11.jpeg"/><Relationship Id="rId2" Type="http://schemas.openxmlformats.org/officeDocument/2006/relationships/image" Target="../media/image10.jpe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2.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2" Type="http://schemas.openxmlformats.org/officeDocument/2006/relationships/image" Target="../media/image13.jpeg"/><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14.pn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5.pn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16.pn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17.pn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a:extLst>
              <a:ext uri="{FF2B5EF4-FFF2-40B4-BE49-F238E27FC236}">
                <a16:creationId xmlns:a16="http://schemas.microsoft.com/office/drawing/2014/main" id="{3DCE640F-9B1F-4B67-B8CD-1AD9A38A10D4}"/>
              </a:ext>
            </a:extLst>
          </p:cNvPr>
          <p:cNvSpPr/>
          <p:nvPr/>
        </p:nvSpPr>
        <p:spPr>
          <a:xfrm>
            <a:off x="0" y="3256613"/>
            <a:ext cx="12192000" cy="464695"/>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Rectangle 1"/>
          <p:cNvSpPr/>
          <p:nvPr/>
        </p:nvSpPr>
        <p:spPr>
          <a:xfrm>
            <a:off x="3649657" y="3105148"/>
            <a:ext cx="4892686" cy="769441"/>
          </a:xfrm>
          <a:prstGeom prst="rect">
            <a:avLst/>
          </a:prstGeom>
        </p:spPr>
        <p:txBody>
          <a:bodyPr wrap="none">
            <a:spAutoFit/>
          </a:bodyPr>
          <a:lstStyle/>
          <a:p>
            <a:r>
              <a:rPr lang="en" sz="4400" spc="600" dirty="0">
                <a:latin typeface="+mj-lt"/>
              </a:rPr>
              <a:t>CLEAN BLACK</a:t>
            </a:r>
            <a:endParaRPr lang="en-US" sz="4400" spc="600" dirty="0">
              <a:latin typeface="+mj-lt"/>
            </a:endParaRP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3E6DBB0A-E885-44EA-899E-815A9CAE93C2}"/>
              </a:ext>
            </a:extLst>
          </p:cNvPr>
          <p:cNvSpPr txBox="1">
            <a:spLocks/>
          </p:cNvSpPr>
          <p:nvPr/>
        </p:nvSpPr>
        <p:spPr>
          <a:xfrm>
            <a:off x="6768842" y="656803"/>
            <a:ext cx="4869459" cy="1188291"/>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5" name="Rectangle 4">
            <a:extLst>
              <a:ext uri="{FF2B5EF4-FFF2-40B4-BE49-F238E27FC236}">
                <a16:creationId xmlns:a16="http://schemas.microsoft.com/office/drawing/2014/main" id="{92095FF6-BEAE-4216-9111-4EFC0A30C758}"/>
              </a:ext>
            </a:extLst>
          </p:cNvPr>
          <p:cNvSpPr/>
          <p:nvPr/>
        </p:nvSpPr>
        <p:spPr>
          <a:xfrm>
            <a:off x="6768842" y="4719512"/>
            <a:ext cx="3994363" cy="307777"/>
          </a:xfrm>
          <a:prstGeom prst="rect">
            <a:avLst/>
          </a:prstGeom>
        </p:spPr>
        <p:txBody>
          <a:bodyPr wrap="none">
            <a:spAutoFit/>
          </a:bodyPr>
          <a:lstStyle/>
          <a:p>
            <a:pPr algn="just"/>
            <a:r>
              <a:rPr lang="en-US" sz="1400" dirty="0">
                <a:solidFill>
                  <a:schemeClr val="accent1">
                    <a:lumMod val="50000"/>
                  </a:schemeClr>
                </a:solidFill>
              </a:rPr>
              <a:t>FONT:   </a:t>
            </a:r>
            <a:r>
              <a:rPr lang="en-US" sz="1400" dirty="0" err="1">
                <a:solidFill>
                  <a:schemeClr val="accent1">
                    <a:lumMod val="50000"/>
                  </a:schemeClr>
                </a:solidFill>
              </a:rPr>
              <a:t>Raleway</a:t>
            </a:r>
            <a:r>
              <a:rPr lang="en-US" sz="1400" dirty="0">
                <a:solidFill>
                  <a:schemeClr val="accent1">
                    <a:lumMod val="50000"/>
                  </a:schemeClr>
                </a:solidFill>
              </a:rPr>
              <a:t> &amp; </a:t>
            </a:r>
            <a:r>
              <a:rPr lang="en-US" sz="1400" dirty="0" err="1">
                <a:solidFill>
                  <a:schemeClr val="accent1">
                    <a:lumMod val="50000"/>
                  </a:schemeClr>
                </a:solidFill>
              </a:rPr>
              <a:t>Roboto</a:t>
            </a:r>
            <a:r>
              <a:rPr lang="en-US" sz="1400" dirty="0">
                <a:solidFill>
                  <a:schemeClr val="accent1">
                    <a:lumMod val="50000"/>
                  </a:schemeClr>
                </a:solidFill>
              </a:rPr>
              <a:t> (Free Google Fonts)</a:t>
            </a:r>
          </a:p>
        </p:txBody>
      </p:sp>
      <p:sp>
        <p:nvSpPr>
          <p:cNvPr id="6" name="Rectangle 5">
            <a:extLst>
              <a:ext uri="{FF2B5EF4-FFF2-40B4-BE49-F238E27FC236}">
                <a16:creationId xmlns:a16="http://schemas.microsoft.com/office/drawing/2014/main" id="{91F653FF-D7AD-47F6-A284-4BE8101EF447}"/>
              </a:ext>
            </a:extLst>
          </p:cNvPr>
          <p:cNvSpPr/>
          <p:nvPr/>
        </p:nvSpPr>
        <p:spPr>
          <a:xfrm>
            <a:off x="6768842" y="2037377"/>
            <a:ext cx="2645039" cy="2492990"/>
          </a:xfrm>
          <a:prstGeom prst="rect">
            <a:avLst/>
          </a:prstGeom>
        </p:spPr>
        <p:txBody>
          <a:bodyPr wrap="square">
            <a:spAutoFit/>
          </a:bodyPr>
          <a:lstStyle/>
          <a:p>
            <a:r>
              <a:rPr lang="en-US" sz="1400" dirty="0">
                <a:solidFill>
                  <a:schemeClr val="accent1">
                    <a:lumMod val="50000"/>
                  </a:schemeClr>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7" name="Rectangle 6">
            <a:extLst>
              <a:ext uri="{FF2B5EF4-FFF2-40B4-BE49-F238E27FC236}">
                <a16:creationId xmlns:a16="http://schemas.microsoft.com/office/drawing/2014/main" id="{E7369D60-85A9-4F00-AC7C-CEA534D0070B}"/>
              </a:ext>
            </a:extLst>
          </p:cNvPr>
          <p:cNvSpPr/>
          <p:nvPr/>
        </p:nvSpPr>
        <p:spPr>
          <a:xfrm>
            <a:off x="9353241" y="2007072"/>
            <a:ext cx="2570810" cy="2585323"/>
          </a:xfrm>
          <a:prstGeom prst="rect">
            <a:avLst/>
          </a:prstGeom>
        </p:spPr>
        <p:txBody>
          <a:bodyPr wrap="square">
            <a:spAutoFit/>
          </a:bodyPr>
          <a:lstStyle/>
          <a:p>
            <a:r>
              <a:rPr lang="en-US" sz="1400" dirty="0">
                <a:solidFill>
                  <a:schemeClr val="accent1">
                    <a:lumMod val="50000"/>
                  </a:schemeClr>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8" name="Rectangle 7">
            <a:extLst>
              <a:ext uri="{FF2B5EF4-FFF2-40B4-BE49-F238E27FC236}">
                <a16:creationId xmlns:a16="http://schemas.microsoft.com/office/drawing/2014/main" id="{E17B863C-9D46-48A0-97E2-23E0E054ACDD}"/>
              </a:ext>
            </a:extLst>
          </p:cNvPr>
          <p:cNvSpPr/>
          <p:nvPr/>
        </p:nvSpPr>
        <p:spPr>
          <a:xfrm>
            <a:off x="6768842" y="5216434"/>
            <a:ext cx="5155209"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pic>
        <p:nvPicPr>
          <p:cNvPr id="9" name="Picture 8">
            <a:extLst>
              <a:ext uri="{FF2B5EF4-FFF2-40B4-BE49-F238E27FC236}">
                <a16:creationId xmlns:a16="http://schemas.microsoft.com/office/drawing/2014/main" id="{8579D7DE-C9D0-45FB-88B1-13E13801CFB2}"/>
              </a:ext>
            </a:extLst>
          </p:cNvPr>
          <p:cNvPicPr>
            <a:picLocks noChangeAspect="1"/>
          </p:cNvPicPr>
          <p:nvPr/>
        </p:nvPicPr>
        <p:blipFill rotWithShape="1">
          <a:blip r:embed="rId2">
            <a:extLst>
              <a:ext uri="{28A0092B-C50C-407E-A947-70E740481C1C}">
                <a14:useLocalDpi xmlns:a14="http://schemas.microsoft.com/office/drawing/2010/main" val="0"/>
              </a:ext>
            </a:extLst>
          </a:blip>
          <a:srcRect l="29980" t="8333" r="5020" b="9723"/>
          <a:stretch/>
        </p:blipFill>
        <p:spPr>
          <a:xfrm>
            <a:off x="433778" y="643195"/>
            <a:ext cx="5943601" cy="5619750"/>
          </a:xfrm>
          <a:prstGeom prst="rect">
            <a:avLst/>
          </a:prstGeom>
          <a:effectLst>
            <a:outerShdw blurRad="101600" dist="38100" algn="l" rotWithShape="0">
              <a:prstClr val="black">
                <a:alpha val="40000"/>
              </a:prstClr>
            </a:outerShdw>
          </a:effectLst>
        </p:spPr>
      </p:pic>
    </p:spTree>
    <p:extLst>
      <p:ext uri="{BB962C8B-B14F-4D97-AF65-F5344CB8AC3E}">
        <p14:creationId xmlns:p14="http://schemas.microsoft.com/office/powerpoint/2010/main" val="3039897397"/>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468244" y="1796351"/>
            <a:ext cx="3897859" cy="1398399"/>
          </a:xfrm>
          <a:prstGeom prst="rect">
            <a:avLst/>
          </a:prstGeom>
        </p:spPr>
        <p:txBody>
          <a:bodyPr lIns="91425" tIns="91425" rIns="91425" bIns="91425" anchor="b" anchorCtr="0">
            <a:noAutofit/>
          </a:bodyPr>
          <a:lstStyle/>
          <a:p>
            <a:pPr lvl="0" rtl="0">
              <a:spcBef>
                <a:spcPts val="0"/>
              </a:spcBef>
              <a:buNone/>
            </a:pPr>
            <a:r>
              <a:rPr lang="en" dirty="0"/>
              <a:t>YOUR FIRST HEADLINE</a:t>
            </a:r>
          </a:p>
        </p:txBody>
      </p:sp>
      <p:sp>
        <p:nvSpPr>
          <p:cNvPr id="5" name="Shape 99"/>
          <p:cNvSpPr txBox="1">
            <a:spLocks noGrp="1"/>
          </p:cNvSpPr>
          <p:nvPr>
            <p:ph type="subTitle" idx="1"/>
          </p:nvPr>
        </p:nvSpPr>
        <p:spPr>
          <a:xfrm>
            <a:off x="273371" y="3194750"/>
            <a:ext cx="4287603" cy="639951"/>
          </a:xfrm>
          <a:prstGeom prst="rect">
            <a:avLst/>
          </a:prstGeom>
        </p:spPr>
        <p:txBody>
          <a:bodyPr lIns="91425" tIns="91425" rIns="91425" bIns="91425" anchor="ctr" anchorCtr="0">
            <a:noAutofit/>
          </a:bodyPr>
          <a:lstStyle/>
          <a:p>
            <a:pPr lvl="0" rtl="0">
              <a:spcBef>
                <a:spcPts val="0"/>
              </a:spcBef>
              <a:buNone/>
            </a:pPr>
            <a:r>
              <a:rPr lang="en" sz="1800" dirty="0">
                <a:solidFill>
                  <a:schemeClr val="tx2">
                    <a:lumMod val="75000"/>
                    <a:lumOff val="25000"/>
                  </a:schemeClr>
                </a:solidFill>
              </a:rPr>
              <a:t>First things first let’s start with the first set of slides</a:t>
            </a:r>
          </a:p>
        </p:txBody>
      </p:sp>
      <p:pic>
        <p:nvPicPr>
          <p:cNvPr id="6" name="Picture 5"/>
          <p:cNvPicPr>
            <a:picLocks noChangeAspect="1"/>
          </p:cNvPicPr>
          <p:nvPr/>
        </p:nvPicPr>
        <p:blipFill rotWithShape="1">
          <a:blip r:embed="rId2">
            <a:extLst>
              <a:ext uri="{28A0092B-C50C-407E-A947-70E740481C1C}">
                <a14:useLocalDpi xmlns:a14="http://schemas.microsoft.com/office/drawing/2010/main" val="0"/>
              </a:ext>
            </a:extLst>
          </a:blip>
          <a:srcRect l="1225" r="31818" b="13600"/>
          <a:stretch/>
        </p:blipFill>
        <p:spPr>
          <a:xfrm>
            <a:off x="4755847" y="220154"/>
            <a:ext cx="7095475" cy="6101592"/>
          </a:xfrm>
          <a:prstGeom prst="rect">
            <a:avLst/>
          </a:prstGeom>
          <a:effectLst>
            <a:outerShdw blurRad="165100" dist="38100" dir="5400000" sx="101000" sy="101000" algn="t" rotWithShape="0">
              <a:prstClr val="black">
                <a:alpha val="51000"/>
              </a:prstClr>
            </a:outerShdw>
          </a:effectLst>
        </p:spPr>
      </p:pic>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912550" y="2746125"/>
            <a:ext cx="6366900" cy="1292476"/>
          </a:xfrm>
        </p:spPr>
        <p:txBody>
          <a:bodyPr>
            <a:normAutofit/>
          </a:bodyPr>
          <a:lstStyle/>
          <a:p>
            <a:r>
              <a:rPr lang="en-US" b="0" dirty="0">
                <a:latin typeface="+mj-lt"/>
              </a:rPr>
              <a:t>A fine quotation is a diamond in the hand of a man of wit and a pebble in the hand of a fool. </a:t>
            </a:r>
          </a:p>
          <a:p>
            <a:endParaRPr lang="en-US" b="0" dirty="0">
              <a:latin typeface="+mj-lt"/>
            </a:endParaRPr>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5648325" y="1638301"/>
            <a:ext cx="895350" cy="971549"/>
          </a:xfrm>
          <a:prstGeom prst="rect">
            <a:avLst/>
          </a:prstGeom>
        </p:spPr>
      </p:pic>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Rectangle 8"/>
          <p:cNvSpPr/>
          <p:nvPr/>
        </p:nvSpPr>
        <p:spPr>
          <a:xfrm>
            <a:off x="323850" y="257175"/>
            <a:ext cx="11544300" cy="6343650"/>
          </a:xfrm>
          <a:prstGeom prst="rect">
            <a:avLst/>
          </a:prstGeom>
          <a:noFill/>
          <a:ln w="57150">
            <a:solidFill>
              <a:schemeClr val="tx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Shape 129">
            <a:extLst>
              <a:ext uri="{FF2B5EF4-FFF2-40B4-BE49-F238E27FC236}">
                <a16:creationId xmlns:a16="http://schemas.microsoft.com/office/drawing/2014/main" id="{2E1D2BAA-EC0A-4CC7-ABD6-5538F5A35D71}"/>
              </a:ext>
            </a:extLst>
          </p:cNvPr>
          <p:cNvSpPr txBox="1">
            <a:spLocks/>
          </p:cNvSpPr>
          <p:nvPr/>
        </p:nvSpPr>
        <p:spPr>
          <a:xfrm>
            <a:off x="4298888" y="3124200"/>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dirty="0">
                <a:solidFill>
                  <a:schemeClr val="accent3"/>
                </a:solidFill>
              </a:rPr>
              <a:t>IDEA</a:t>
            </a:r>
          </a:p>
        </p:txBody>
      </p:sp>
      <p:sp>
        <p:nvSpPr>
          <p:cNvPr id="3" name="Rectangle 2">
            <a:extLst>
              <a:ext uri="{FF2B5EF4-FFF2-40B4-BE49-F238E27FC236}">
                <a16:creationId xmlns:a16="http://schemas.microsoft.com/office/drawing/2014/main" id="{42309D67-9494-45B4-939A-55DD01CAA2D7}"/>
              </a:ext>
            </a:extLst>
          </p:cNvPr>
          <p:cNvSpPr/>
          <p:nvPr/>
        </p:nvSpPr>
        <p:spPr>
          <a:xfrm>
            <a:off x="4260695" y="3916539"/>
            <a:ext cx="3822824"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grpSp>
        <p:nvGrpSpPr>
          <p:cNvPr id="14" name="Group 13"/>
          <p:cNvGrpSpPr/>
          <p:nvPr/>
        </p:nvGrpSpPr>
        <p:grpSpPr>
          <a:xfrm rot="10800000">
            <a:off x="5511763" y="2114047"/>
            <a:ext cx="1168474" cy="613984"/>
            <a:chOff x="4057650" y="1200150"/>
            <a:chExt cx="964952" cy="1009650"/>
          </a:xfrm>
        </p:grpSpPr>
        <p:sp>
          <p:nvSpPr>
            <p:cNvPr id="10" name="Rectangle 9"/>
            <p:cNvSpPr/>
            <p:nvPr/>
          </p:nvSpPr>
          <p:spPr>
            <a:xfrm>
              <a:off x="4057650" y="1200150"/>
              <a:ext cx="241238" cy="1009650"/>
            </a:xfrm>
            <a:prstGeom prst="rect">
              <a:avLst/>
            </a:prstGeom>
            <a:solidFill>
              <a:schemeClr val="accent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Rectangle 10"/>
            <p:cNvSpPr/>
            <p:nvPr/>
          </p:nvSpPr>
          <p:spPr>
            <a:xfrm>
              <a:off x="4298888" y="1200150"/>
              <a:ext cx="241238" cy="1009650"/>
            </a:xfrm>
            <a:prstGeom prst="rect">
              <a:avLst/>
            </a:prstGeom>
            <a:solidFill>
              <a:schemeClr val="accent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Rectangle 11"/>
            <p:cNvSpPr/>
            <p:nvPr/>
          </p:nvSpPr>
          <p:spPr>
            <a:xfrm>
              <a:off x="4540126" y="1200150"/>
              <a:ext cx="241238" cy="1009650"/>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ectangle 12"/>
            <p:cNvSpPr/>
            <p:nvPr/>
          </p:nvSpPr>
          <p:spPr>
            <a:xfrm>
              <a:off x="4781364" y="1200150"/>
              <a:ext cx="241238" cy="1009650"/>
            </a:xfrm>
            <a:prstGeom prst="rect">
              <a:avLst/>
            </a:prstGeom>
            <a:solidFill>
              <a:schemeClr val="accent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700131408"/>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1">
            <a:extLst>
              <a:ext uri="{FF2B5EF4-FFF2-40B4-BE49-F238E27FC236}">
                <a16:creationId xmlns:a16="http://schemas.microsoft.com/office/drawing/2014/main" id="{C2D6F94A-3A06-4123-9BD7-BA60E538B53C}"/>
              </a:ext>
            </a:extLst>
          </p:cNvPr>
          <p:cNvSpPr>
            <a:spLocks noGrp="1"/>
          </p:cNvSpPr>
          <p:nvPr>
            <p:ph type="title"/>
          </p:nvPr>
        </p:nvSpPr>
        <p:spPr>
          <a:xfrm>
            <a:off x="430723" y="1145735"/>
            <a:ext cx="5775207" cy="847999"/>
          </a:xfrm>
        </p:spPr>
        <p:txBody>
          <a:bodyPr>
            <a:normAutofit/>
          </a:bodyPr>
          <a:lstStyle/>
          <a:p>
            <a:r>
              <a:rPr lang="en-US" sz="3600" dirty="0"/>
              <a:t>THIS IS YOUR </a:t>
            </a:r>
            <a:r>
              <a:rPr lang="en-US" sz="3600" dirty="0">
                <a:solidFill>
                  <a:schemeClr val="accent1">
                    <a:lumMod val="75000"/>
                  </a:schemeClr>
                </a:solidFill>
              </a:rPr>
              <a:t>HEADING</a:t>
            </a:r>
          </a:p>
        </p:txBody>
      </p:sp>
      <p:sp>
        <p:nvSpPr>
          <p:cNvPr id="5" name="Text Placeholder 6">
            <a:extLst>
              <a:ext uri="{FF2B5EF4-FFF2-40B4-BE49-F238E27FC236}">
                <a16:creationId xmlns:a16="http://schemas.microsoft.com/office/drawing/2014/main" id="{8DD4B2FD-B0DF-4301-810E-363811C4095E}"/>
              </a:ext>
            </a:extLst>
          </p:cNvPr>
          <p:cNvSpPr>
            <a:spLocks noGrp="1"/>
          </p:cNvSpPr>
          <p:nvPr>
            <p:ph type="body" idx="1"/>
          </p:nvPr>
        </p:nvSpPr>
        <p:spPr>
          <a:xfrm>
            <a:off x="430723" y="2347153"/>
            <a:ext cx="5337057" cy="2899225"/>
          </a:xfrm>
          <a:prstGeom prst="rect">
            <a:avLst/>
          </a:prstGeom>
        </p:spPr>
        <p:txBody>
          <a:bodyPr wrap="square">
            <a:spAutoFit/>
          </a:bodyPr>
          <a:lstStyle/>
          <a:p>
            <a:pPr algn="just"/>
            <a:r>
              <a:rPr lang="en-US" sz="1400" b="1" dirty="0">
                <a:solidFill>
                  <a:schemeClr val="accent1">
                    <a:lumMod val="75000"/>
                  </a:schemeClr>
                </a:solidFill>
              </a:rPr>
              <a:t>Chris Hadfield</a:t>
            </a:r>
            <a:r>
              <a:rPr lang="en-US" sz="1400" b="1" dirty="0">
                <a:solidFill>
                  <a:srgbClr val="0070C0"/>
                </a:solidFill>
              </a:rPr>
              <a:t> </a:t>
            </a:r>
            <a:r>
              <a:rPr lang="en-US" sz="1400" dirty="0">
                <a:solidFill>
                  <a:srgbClr val="0070C0"/>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pic>
        <p:nvPicPr>
          <p:cNvPr id="6" name="Picture 5">
            <a:extLst>
              <a:ext uri="{FF2B5EF4-FFF2-40B4-BE49-F238E27FC236}">
                <a16:creationId xmlns:a16="http://schemas.microsoft.com/office/drawing/2014/main" id="{16B0A8D6-F768-4FE8-B417-68E3C2B7A236}"/>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205930" y="404893"/>
            <a:ext cx="5521443" cy="5797515"/>
          </a:xfrm>
          <a:prstGeom prst="rect">
            <a:avLst/>
          </a:prstGeom>
          <a:effectLst>
            <a:outerShdw blurRad="266700" dist="38100" dir="10800000" sx="101000" sy="101000" algn="r" rotWithShape="0">
              <a:prstClr val="black">
                <a:alpha val="17000"/>
              </a:prstClr>
            </a:outerShdw>
          </a:effectLst>
        </p:spPr>
      </p:pic>
    </p:spTree>
    <p:extLst>
      <p:ext uri="{BB962C8B-B14F-4D97-AF65-F5344CB8AC3E}">
        <p14:creationId xmlns:p14="http://schemas.microsoft.com/office/powerpoint/2010/main" val="1166548555"/>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5276081" y="2076450"/>
            <a:ext cx="2801119" cy="2263517"/>
          </a:xfrm>
          <a:prstGeom prst="rect">
            <a:avLst/>
          </a:prstGeom>
        </p:spPr>
        <p:txBody>
          <a:bodyPr lIns="91425" tIns="91425" rIns="91425" bIns="91425" anchor="b" anchorCtr="0">
            <a:noAutofit/>
          </a:bodyPr>
          <a:lstStyle/>
          <a:p>
            <a:pPr lvl="0" algn="l">
              <a:spcBef>
                <a:spcPts val="0"/>
              </a:spcBef>
              <a:buNone/>
            </a:pPr>
            <a:r>
              <a:rPr lang="en" dirty="0"/>
              <a:t>YOU CAN ALSO </a:t>
            </a:r>
            <a:r>
              <a:rPr lang="en" dirty="0">
                <a:solidFill>
                  <a:schemeClr val="accent3"/>
                </a:solidFill>
              </a:rPr>
              <a:t>SPLIT</a:t>
            </a:r>
            <a:r>
              <a:rPr lang="en" dirty="0"/>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8093839" y="1127561"/>
            <a:ext cx="3736212" cy="2246769"/>
          </a:xfrm>
          <a:prstGeom prst="rect">
            <a:avLst/>
          </a:prstGeom>
        </p:spPr>
        <p:txBody>
          <a:bodyPr wrap="square">
            <a:spAutoFit/>
          </a:bodyPr>
          <a:lstStyle/>
          <a:p>
            <a:pPr algn="ctr"/>
            <a:r>
              <a:rPr lang="en-US" sz="1400" b="1" dirty="0">
                <a:solidFill>
                  <a:schemeClr val="accent1">
                    <a:lumMod val="75000"/>
                  </a:schemeClr>
                </a:solidFill>
              </a:rPr>
              <a:t>        Chris Hadfield</a:t>
            </a:r>
            <a:r>
              <a:rPr lang="en-US" sz="1400" dirty="0">
                <a:solidFill>
                  <a:schemeClr val="accent1">
                    <a:lumMod val="75000"/>
                  </a:schemeClr>
                </a:solidFill>
              </a:rPr>
              <a:t>	</a:t>
            </a:r>
          </a:p>
          <a:p>
            <a:pPr algn="ctr"/>
            <a:endParaRPr lang="en-US" sz="1400" dirty="0"/>
          </a:p>
          <a:p>
            <a:pPr algn="ct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8093839" y="3687404"/>
            <a:ext cx="3736212" cy="2462213"/>
          </a:xfrm>
          <a:prstGeom prst="rect">
            <a:avLst/>
          </a:prstGeom>
        </p:spPr>
        <p:txBody>
          <a:bodyPr wrap="square">
            <a:spAutoFit/>
          </a:bodyPr>
          <a:lstStyle/>
          <a:p>
            <a:pPr algn="ctr"/>
            <a:r>
              <a:rPr lang="en-US" sz="1400" b="1" dirty="0">
                <a:solidFill>
                  <a:schemeClr val="accent1">
                    <a:lumMod val="75000"/>
                  </a:schemeClr>
                </a:solidFill>
              </a:rPr>
              <a:t>Erin Cummings</a:t>
            </a:r>
          </a:p>
          <a:p>
            <a:pPr algn="ctr"/>
            <a:endParaRPr lang="en-US" sz="1400" b="1" dirty="0"/>
          </a:p>
          <a:p>
            <a:pPr algn="ct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endParaRPr lang="en-US" sz="1400" dirty="0"/>
          </a:p>
        </p:txBody>
      </p:sp>
      <p:pic>
        <p:nvPicPr>
          <p:cNvPr id="4" name="Picture 3"/>
          <p:cNvPicPr>
            <a:picLocks noChangeAspect="1"/>
          </p:cNvPicPr>
          <p:nvPr/>
        </p:nvPicPr>
        <p:blipFill rotWithShape="1">
          <a:blip r:embed="rId2">
            <a:grayscl/>
            <a:extLst>
              <a:ext uri="{28A0092B-C50C-407E-A947-70E740481C1C}">
                <a14:useLocalDpi xmlns:a14="http://schemas.microsoft.com/office/drawing/2010/main" val="0"/>
              </a:ext>
            </a:extLst>
          </a:blip>
          <a:srcRect l="27500" t="6563" r="42969" b="4176"/>
          <a:stretch/>
        </p:blipFill>
        <p:spPr>
          <a:xfrm>
            <a:off x="295917" y="344839"/>
            <a:ext cx="3061892" cy="3029491"/>
          </a:xfrm>
          <a:prstGeom prst="rect">
            <a:avLst/>
          </a:prstGeom>
          <a:effectLst>
            <a:outerShdw blurRad="76200" dist="38100" sx="101000" sy="101000" algn="l" rotWithShape="0">
              <a:prstClr val="black">
                <a:alpha val="40000"/>
              </a:prstClr>
            </a:outerShdw>
          </a:effectLst>
        </p:spPr>
      </p:pic>
      <p:pic>
        <p:nvPicPr>
          <p:cNvPr id="5" name="Picture 4"/>
          <p:cNvPicPr>
            <a:picLocks noChangeAspect="1"/>
          </p:cNvPicPr>
          <p:nvPr/>
        </p:nvPicPr>
        <p:blipFill rotWithShape="1">
          <a:blip r:embed="rId3" cstate="email">
            <a:grayscl/>
            <a:extLst>
              <a:ext uri="{28A0092B-C50C-407E-A947-70E740481C1C}">
                <a14:useLocalDpi xmlns:a14="http://schemas.microsoft.com/office/drawing/2010/main"/>
              </a:ext>
            </a:extLst>
          </a:blip>
          <a:srcRect/>
          <a:stretch/>
        </p:blipFill>
        <p:spPr>
          <a:xfrm>
            <a:off x="1524000" y="3622090"/>
            <a:ext cx="3091729" cy="3007217"/>
          </a:xfrm>
          <a:prstGeom prst="rect">
            <a:avLst/>
          </a:prstGeom>
          <a:effectLst>
            <a:outerShdw blurRad="76200" dist="38100" sx="101000" sy="101000" algn="l" rotWithShape="0">
              <a:prstClr val="black">
                <a:alpha val="40000"/>
              </a:prstClr>
            </a:outerShdw>
          </a:effectLst>
        </p:spPr>
      </p:pic>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382414" y="2226960"/>
            <a:ext cx="2711958" cy="2042950"/>
          </a:xfrm>
          <a:prstGeom prst="rect">
            <a:avLst/>
          </a:prstGeom>
        </p:spPr>
        <p:txBody>
          <a:bodyPr lIns="91425" tIns="91425" rIns="91425" bIns="91425" anchor="b" anchorCtr="0">
            <a:noAutofit/>
          </a:bodyPr>
          <a:lstStyle/>
          <a:p>
            <a:pPr lvl="0">
              <a:spcBef>
                <a:spcPts val="0"/>
              </a:spcBef>
              <a:buNone/>
            </a:pPr>
            <a:r>
              <a:rPr lang="en" sz="3600" dirty="0"/>
              <a:t>IN TWO OR </a:t>
            </a:r>
            <a:r>
              <a:rPr lang="en" sz="3600" dirty="0">
                <a:solidFill>
                  <a:schemeClr val="accent4"/>
                </a:solidFill>
              </a:rPr>
              <a:t>THREE</a:t>
            </a:r>
            <a:r>
              <a:rPr lang="en" sz="36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3291160" y="2813042"/>
            <a:ext cx="2648549" cy="2031325"/>
          </a:xfrm>
          <a:prstGeom prst="rect">
            <a:avLst/>
          </a:prstGeom>
        </p:spPr>
        <p:txBody>
          <a:bodyPr wrap="square">
            <a:spAutoFit/>
          </a:bodyPr>
          <a:lstStyle/>
          <a:p>
            <a:pPr algn="ctr"/>
            <a:r>
              <a:rPr lang="en-US" sz="1400" b="1" dirty="0">
                <a:solidFill>
                  <a:schemeClr val="accent4"/>
                </a:solidFill>
              </a:rPr>
              <a:t>Helen Keller </a:t>
            </a:r>
          </a:p>
          <a:p>
            <a:pPr algn="ctr"/>
            <a:r>
              <a:rPr lang="en-US" sz="1400" dirty="0">
                <a:solidFill>
                  <a:schemeClr val="bg1"/>
                </a:solidFill>
              </a:rPr>
              <a:t>	</a:t>
            </a:r>
          </a:p>
          <a:p>
            <a:pPr algn="ctr"/>
            <a:r>
              <a:rPr lang="en-US" sz="1400" dirty="0">
                <a:solidFill>
                  <a:schemeClr val="bg1"/>
                </a:solidFill>
              </a:rPr>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6287556" y="2813042"/>
            <a:ext cx="2648549" cy="2031325"/>
          </a:xfrm>
          <a:prstGeom prst="rect">
            <a:avLst/>
          </a:prstGeom>
        </p:spPr>
        <p:txBody>
          <a:bodyPr wrap="square">
            <a:spAutoFit/>
          </a:bodyPr>
          <a:lstStyle/>
          <a:p>
            <a:pPr algn="ctr"/>
            <a:r>
              <a:rPr lang="en-US" sz="1400" b="1" dirty="0">
                <a:solidFill>
                  <a:schemeClr val="accent4"/>
                </a:solidFill>
              </a:rPr>
              <a:t>Mario Andretti</a:t>
            </a:r>
          </a:p>
          <a:p>
            <a:pPr algn="ctr"/>
            <a:endParaRPr lang="en-US" sz="1400" dirty="0">
              <a:solidFill>
                <a:schemeClr val="bg1"/>
              </a:solidFill>
            </a:endParaRPr>
          </a:p>
          <a:p>
            <a:pPr algn="ctr"/>
            <a:r>
              <a:rPr lang="en-US" sz="1400" dirty="0">
                <a:solidFill>
                  <a:schemeClr val="bg1"/>
                </a:solidFill>
              </a:rPr>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9283952" y="2813042"/>
            <a:ext cx="2648549" cy="2031325"/>
          </a:xfrm>
          <a:prstGeom prst="rect">
            <a:avLst/>
          </a:prstGeom>
        </p:spPr>
        <p:txBody>
          <a:bodyPr wrap="square">
            <a:spAutoFit/>
          </a:bodyPr>
          <a:lstStyle/>
          <a:p>
            <a:pPr algn="ctr"/>
            <a:r>
              <a:rPr lang="en-US" sz="1400" b="1" dirty="0">
                <a:solidFill>
                  <a:schemeClr val="accent4"/>
                </a:solidFill>
              </a:rPr>
              <a:t>Dwight. Eisenhower</a:t>
            </a:r>
          </a:p>
          <a:p>
            <a:pPr algn="ctr"/>
            <a:endParaRPr lang="en-US" sz="1400" b="1" dirty="0">
              <a:solidFill>
                <a:schemeClr val="bg1"/>
              </a:solidFill>
            </a:endParaRPr>
          </a:p>
          <a:p>
            <a:pPr algn="ctr"/>
            <a:r>
              <a:rPr lang="en-US" sz="1400" dirty="0">
                <a:solidFill>
                  <a:schemeClr val="bg1"/>
                </a:solidFill>
              </a:rPr>
              <a:t>The supreme quality for leadership is unquestionably integrity. Without it, no real success is possible, no matter whether it is on a section gang, a football field, in an army, or in an office. </a:t>
            </a:r>
          </a:p>
        </p:txBody>
      </p:sp>
      <p:grpSp>
        <p:nvGrpSpPr>
          <p:cNvPr id="7" name="Shape 357"/>
          <p:cNvGrpSpPr/>
          <p:nvPr/>
        </p:nvGrpSpPr>
        <p:grpSpPr>
          <a:xfrm>
            <a:off x="4390477" y="2123736"/>
            <a:ext cx="474134" cy="394699"/>
            <a:chOff x="1244325" y="314425"/>
            <a:chExt cx="444525" cy="370050"/>
          </a:xfrm>
          <a:solidFill>
            <a:schemeClr val="bg1"/>
          </a:solidFill>
          <a:effectLst>
            <a:outerShdw blurRad="50800" dist="38100" dir="16200000" rotWithShape="0">
              <a:prstClr val="black">
                <a:alpha val="40000"/>
              </a:prstClr>
            </a:outerShdw>
          </a:effectLst>
        </p:grpSpPr>
        <p:sp>
          <p:nvSpPr>
            <p:cNvPr id="8"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 name="Shape 500"/>
          <p:cNvGrpSpPr/>
          <p:nvPr/>
        </p:nvGrpSpPr>
        <p:grpSpPr>
          <a:xfrm>
            <a:off x="7348057" y="2174613"/>
            <a:ext cx="527546" cy="333449"/>
            <a:chOff x="3241525" y="3039450"/>
            <a:chExt cx="494600" cy="312625"/>
          </a:xfrm>
          <a:solidFill>
            <a:schemeClr val="bg1"/>
          </a:solidFill>
          <a:effectLst>
            <a:outerShdw blurRad="50800" dist="38100" dir="16200000" rotWithShape="0">
              <a:prstClr val="black">
                <a:alpha val="40000"/>
              </a:prstClr>
            </a:outerShdw>
          </a:effectLst>
        </p:grpSpPr>
        <p:sp>
          <p:nvSpPr>
            <p:cNvPr id="11"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573"/>
          <p:cNvGrpSpPr/>
          <p:nvPr/>
        </p:nvGrpSpPr>
        <p:grpSpPr>
          <a:xfrm>
            <a:off x="10377012" y="2066485"/>
            <a:ext cx="462428" cy="493655"/>
            <a:chOff x="6642425" y="4312500"/>
            <a:chExt cx="433550" cy="462825"/>
          </a:xfrm>
          <a:solidFill>
            <a:schemeClr val="bg1"/>
          </a:solidFill>
          <a:effectLst>
            <a:outerShdw blurRad="50800" dist="38100" dir="16200000" rotWithShape="0">
              <a:prstClr val="black">
                <a:alpha val="40000"/>
              </a:prstClr>
            </a:outerShdw>
          </a:effectLst>
        </p:grpSpPr>
        <p:sp>
          <p:nvSpPr>
            <p:cNvPr id="1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p:cNvPicPr>
            <a:picLocks noChangeAspect="1"/>
          </p:cNvPicPr>
          <p:nvPr/>
        </p:nvPicPr>
        <p:blipFill rotWithShape="1">
          <a:blip r:embed="rId2">
            <a:extLst>
              <a:ext uri="{28A0092B-C50C-407E-A947-70E740481C1C}">
                <a14:useLocalDpi xmlns:a14="http://schemas.microsoft.com/office/drawing/2010/main" val="0"/>
              </a:ext>
            </a:extLst>
          </a:blip>
          <a:srcRect t="9091" b="5903"/>
          <a:stretch/>
        </p:blipFill>
        <p:spPr>
          <a:xfrm>
            <a:off x="0" y="0"/>
            <a:ext cx="12192000" cy="6858000"/>
          </a:xfrm>
          <a:prstGeom prst="rect">
            <a:avLst/>
          </a:prstGeom>
        </p:spPr>
      </p:pic>
      <p:sp>
        <p:nvSpPr>
          <p:cNvPr id="3" name="Title 1">
            <a:extLst>
              <a:ext uri="{FF2B5EF4-FFF2-40B4-BE49-F238E27FC236}">
                <a16:creationId xmlns:a16="http://schemas.microsoft.com/office/drawing/2014/main" id="{9C98CEC8-2E60-4064-BDD4-9E2DF1BC342E}"/>
              </a:ext>
            </a:extLst>
          </p:cNvPr>
          <p:cNvSpPr txBox="1">
            <a:spLocks/>
          </p:cNvSpPr>
          <p:nvPr/>
        </p:nvSpPr>
        <p:spPr>
          <a:xfrm>
            <a:off x="7562849" y="507264"/>
            <a:ext cx="4459545" cy="1804545"/>
          </a:xfrm>
          <a:prstGeom prst="rect">
            <a:avLst/>
          </a:prstGeom>
        </p:spPr>
        <p:txBody>
          <a:bodyPr>
            <a:normAutofit fontScale="90000" lnSpcReduction="2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r>
              <a:rPr lang="en-US" sz="4000" dirty="0">
                <a:solidFill>
                  <a:schemeClr val="bg1"/>
                </a:solidFill>
                <a:latin typeface="Raleway" panose="020B0503030101060003" pitchFamily="34" charset="0"/>
              </a:rPr>
              <a:t>BIG PICTURE CREATES BIG IMPACT</a:t>
            </a:r>
            <a:r>
              <a:rPr lang="en-US" sz="2400" dirty="0">
                <a:solidFill>
                  <a:schemeClr val="bg1"/>
                </a:solidFill>
              </a:rPr>
              <a:t/>
            </a:r>
            <a:br>
              <a:rPr lang="en-US" sz="2400" dirty="0">
                <a:solidFill>
                  <a:schemeClr val="bg1"/>
                </a:solidFill>
              </a:rPr>
            </a:br>
            <a:r>
              <a:rPr lang="en-US" sz="2200" dirty="0">
                <a:solidFill>
                  <a:schemeClr val="bg1"/>
                </a:solidFill>
              </a:rPr>
              <a:t>A Picture Is Worth A Thousand Words</a:t>
            </a:r>
            <a:endParaRPr lang="en-US" sz="2400" dirty="0">
              <a:solidFill>
                <a:schemeClr val="bg1"/>
              </a:solidFill>
            </a:endParaRPr>
          </a:p>
        </p:txBody>
      </p:sp>
    </p:spTree>
    <p:extLst>
      <p:ext uri="{BB962C8B-B14F-4D97-AF65-F5344CB8AC3E}">
        <p14:creationId xmlns:p14="http://schemas.microsoft.com/office/powerpoint/2010/main" val="3302808160"/>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357846" y="535061"/>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CHARTS TO EXPLAIN YOUR </a:t>
            </a:r>
            <a:r>
              <a:rPr lang="en" sz="3600" dirty="0">
                <a:solidFill>
                  <a:schemeClr val="tx2">
                    <a:lumMod val="50000"/>
                    <a:lumOff val="50000"/>
                  </a:schemeClr>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939414000"/>
              </p:ext>
            </p:extLst>
          </p:nvPr>
        </p:nvGraphicFramePr>
        <p:xfrm>
          <a:off x="543237" y="2164019"/>
          <a:ext cx="5629217" cy="3661593"/>
        </p:xfrm>
        <a:graphic>
          <a:graphicData uri="http://schemas.openxmlformats.org/drawingml/2006/chart">
            <c:chart xmlns:c="http://schemas.openxmlformats.org/drawingml/2006/chart" xmlns:r="http://schemas.openxmlformats.org/officeDocument/2006/relationships" r:id="rId2"/>
          </a:graphicData>
        </a:graphic>
      </p:graphicFrame>
      <p:graphicFrame>
        <p:nvGraphicFramePr>
          <p:cNvPr id="4" name="Chart 3">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2987081"/>
              </p:ext>
            </p:extLst>
          </p:nvPr>
        </p:nvGraphicFramePr>
        <p:xfrm>
          <a:off x="6906704" y="2734653"/>
          <a:ext cx="4751942" cy="3090959"/>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571750" y="580245"/>
            <a:ext cx="7408821" cy="1206221"/>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a:t>
            </a:r>
            <a:r>
              <a:rPr lang="en-US" sz="3600" dirty="0"/>
              <a:t>TABLES</a:t>
            </a:r>
            <a:r>
              <a:rPr lang="en" sz="3600" dirty="0"/>
              <a:t> TO EXPLAIN YOUR </a:t>
            </a:r>
            <a:r>
              <a:rPr lang="en-US" sz="3600" dirty="0">
                <a:solidFill>
                  <a:schemeClr val="tx2">
                    <a:lumMod val="50000"/>
                    <a:lumOff val="50000"/>
                  </a:schemeClr>
                </a:solidFill>
              </a:rPr>
              <a:t>DATA</a:t>
            </a:r>
            <a:endParaRPr lang="en" sz="3600" dirty="0">
              <a:solidFill>
                <a:schemeClr val="tx2">
                  <a:lumMod val="50000"/>
                  <a:lumOff val="50000"/>
                </a:schemeClr>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4025844727"/>
              </p:ext>
            </p:extLst>
          </p:nvPr>
        </p:nvGraphicFramePr>
        <p:xfrm>
          <a:off x="2571750" y="2110316"/>
          <a:ext cx="7391400" cy="3067998"/>
        </p:xfrm>
        <a:graphic>
          <a:graphicData uri="http://schemas.openxmlformats.org/drawingml/2006/table">
            <a:tbl>
              <a:tblPr firstRow="1" bandRow="1">
                <a:effectLst>
                  <a:outerShdw blurRad="558800" sx="102000" sy="102000" algn="ctr" rotWithShape="0">
                    <a:prstClr val="black">
                      <a:alpha val="40000"/>
                    </a:prstClr>
                  </a:outerShdw>
                </a:effectLst>
                <a:tableStyleId>{7DF18680-E054-41AD-8BC1-D1AEF772440D}</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319886">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tc>
                  <a:txBody>
                    <a:bodyPr/>
                    <a:lstStyle/>
                    <a:p>
                      <a:pPr algn="ctr"/>
                      <a:r>
                        <a:rPr lang="en-US" dirty="0"/>
                        <a:t>LOTS OF DATA</a:t>
                      </a:r>
                    </a:p>
                  </a:txBody>
                  <a:tcPr/>
                </a:tc>
                <a:extLst>
                  <a:ext uri="{0D108BD9-81ED-4DB2-BD59-A6C34878D82A}">
                    <a16:rowId xmlns:a16="http://schemas.microsoft.com/office/drawing/2014/main" val="3132156098"/>
                  </a:ext>
                </a:extLst>
              </a:tr>
              <a:tr h="38603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38603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38603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3324557131"/>
                  </a:ext>
                </a:extLst>
              </a:tr>
              <a:tr h="38603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38603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38603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38603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936016" y="0"/>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MAPS</a:t>
            </a:r>
          </a:p>
        </p:txBody>
      </p:sp>
      <p:sp>
        <p:nvSpPr>
          <p:cNvPr id="5" name="Shape 249">
            <a:extLst>
              <a:ext uri="{FF2B5EF4-FFF2-40B4-BE49-F238E27FC236}">
                <a16:creationId xmlns:a16="http://schemas.microsoft.com/office/drawing/2014/main" id="{44357103-9277-4716-AE8A-A83FDDBE1545}"/>
              </a:ext>
            </a:extLst>
          </p:cNvPr>
          <p:cNvSpPr/>
          <p:nvPr/>
        </p:nvSpPr>
        <p:spPr>
          <a:xfrm>
            <a:off x="440216" y="1047750"/>
            <a:ext cx="11387106" cy="5425060"/>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gradFill>
            <a:gsLst>
              <a:gs pos="55000">
                <a:schemeClr val="bg1">
                  <a:lumMod val="85000"/>
                </a:schemeClr>
              </a:gs>
              <a:gs pos="16000">
                <a:schemeClr val="bg2">
                  <a:lumMod val="50000"/>
                </a:schemeClr>
              </a:gs>
              <a:gs pos="92000">
                <a:schemeClr val="accent1">
                  <a:lumMod val="10000"/>
                </a:schemeClr>
              </a:gs>
            </a:gsLst>
            <a:lin ang="5400000" scaled="1"/>
          </a:gra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dirty="0"/>
          </a:p>
        </p:txBody>
      </p:sp>
      <p:sp>
        <p:nvSpPr>
          <p:cNvPr id="6" name="Shape 251">
            <a:extLst>
              <a:ext uri="{FF2B5EF4-FFF2-40B4-BE49-F238E27FC236}">
                <a16:creationId xmlns:a16="http://schemas.microsoft.com/office/drawing/2014/main" id="{FF590FE2-890C-4B6D-BA48-AC143E970EBD}"/>
              </a:ext>
            </a:extLst>
          </p:cNvPr>
          <p:cNvSpPr/>
          <p:nvPr/>
        </p:nvSpPr>
        <p:spPr>
          <a:xfrm>
            <a:off x="1936632" y="2098620"/>
            <a:ext cx="1035878" cy="329397"/>
          </a:xfrm>
          <a:prstGeom prst="wedgeRectCallout">
            <a:avLst>
              <a:gd name="adj1" fmla="val -21428"/>
              <a:gd name="adj2" fmla="val 84287"/>
            </a:avLst>
          </a:prstGeom>
          <a:solidFill>
            <a:schemeClr val="bg1"/>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lgn="ctr">
              <a:spcBef>
                <a:spcPts val="0"/>
              </a:spcBef>
              <a:buNone/>
            </a:pPr>
            <a:r>
              <a:rPr lang="en" sz="1100" dirty="0">
                <a:solidFill>
                  <a:sysClr val="windowText" lastClr="000000"/>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116368" y="2625333"/>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2998150" y="4388676"/>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6287673" y="3657751"/>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2785552100"/>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5" name="TextBox 74">
            <a:extLst>
              <a:ext uri="{FF2B5EF4-FFF2-40B4-BE49-F238E27FC236}">
                <a16:creationId xmlns:a16="http://schemas.microsoft.com/office/drawing/2014/main" id="{7ABDBBB3-E8EC-4A11-86E6-45113363DB2A}"/>
              </a:ext>
            </a:extLst>
          </p:cNvPr>
          <p:cNvSpPr txBox="1"/>
          <p:nvPr/>
        </p:nvSpPr>
        <p:spPr>
          <a:xfrm>
            <a:off x="3132945" y="5190828"/>
            <a:ext cx="2785120" cy="954107"/>
          </a:xfrm>
          <a:prstGeom prst="rect">
            <a:avLst/>
          </a:prstGeom>
          <a:noFill/>
        </p:spPr>
        <p:txBody>
          <a:bodyPr wrap="square" rtlCol="0">
            <a:spAutoFit/>
          </a:bodyPr>
          <a:lstStyle/>
          <a:p>
            <a:pPr algn="ctr"/>
            <a:r>
              <a:rPr lang="en-US" b="1" dirty="0">
                <a:solidFill>
                  <a:schemeClr val="accent4"/>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76" name="TextBox 75">
            <a:extLst>
              <a:ext uri="{FF2B5EF4-FFF2-40B4-BE49-F238E27FC236}">
                <a16:creationId xmlns:a16="http://schemas.microsoft.com/office/drawing/2014/main" id="{AABC9E5D-CD5A-4D75-A43C-D06FB9E0500D}"/>
              </a:ext>
            </a:extLst>
          </p:cNvPr>
          <p:cNvSpPr txBox="1"/>
          <p:nvPr/>
        </p:nvSpPr>
        <p:spPr>
          <a:xfrm>
            <a:off x="6697154" y="5190827"/>
            <a:ext cx="2839886" cy="954107"/>
          </a:xfrm>
          <a:prstGeom prst="rect">
            <a:avLst/>
          </a:prstGeom>
          <a:noFill/>
        </p:spPr>
        <p:txBody>
          <a:bodyPr wrap="square" rtlCol="0">
            <a:spAutoFit/>
          </a:bodyPr>
          <a:lstStyle/>
          <a:p>
            <a:pPr algn="ctr"/>
            <a:r>
              <a:rPr lang="en-US" b="1" dirty="0">
                <a:solidFill>
                  <a:schemeClr val="accent5"/>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77" name="TextBox 76">
            <a:extLst>
              <a:ext uri="{FF2B5EF4-FFF2-40B4-BE49-F238E27FC236}">
                <a16:creationId xmlns:a16="http://schemas.microsoft.com/office/drawing/2014/main" id="{C5F6A4A1-A9E6-4F1E-8F9F-17C7B351C55C}"/>
              </a:ext>
            </a:extLst>
          </p:cNvPr>
          <p:cNvSpPr txBox="1"/>
          <p:nvPr/>
        </p:nvSpPr>
        <p:spPr>
          <a:xfrm>
            <a:off x="9122504" y="690434"/>
            <a:ext cx="2764988" cy="954107"/>
          </a:xfrm>
          <a:prstGeom prst="rect">
            <a:avLst/>
          </a:prstGeom>
          <a:noFill/>
        </p:spPr>
        <p:txBody>
          <a:bodyPr wrap="square" rtlCol="0">
            <a:spAutoFit/>
          </a:bodyPr>
          <a:lstStyle/>
          <a:p>
            <a:pPr algn="ctr"/>
            <a:r>
              <a:rPr lang="en-US" b="1" dirty="0">
                <a:solidFill>
                  <a:schemeClr val="accent6">
                    <a:lumMod val="75000"/>
                  </a:schemeClr>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78" name="TextBox 77">
            <a:extLst>
              <a:ext uri="{FF2B5EF4-FFF2-40B4-BE49-F238E27FC236}">
                <a16:creationId xmlns:a16="http://schemas.microsoft.com/office/drawing/2014/main" id="{FB401ED0-9939-428D-A0C2-8CAA057B2693}"/>
              </a:ext>
            </a:extLst>
          </p:cNvPr>
          <p:cNvSpPr txBox="1"/>
          <p:nvPr/>
        </p:nvSpPr>
        <p:spPr>
          <a:xfrm>
            <a:off x="609517" y="627689"/>
            <a:ext cx="2628358" cy="954107"/>
          </a:xfrm>
          <a:prstGeom prst="rect">
            <a:avLst/>
          </a:prstGeom>
          <a:noFill/>
        </p:spPr>
        <p:txBody>
          <a:bodyPr wrap="square" rtlCol="0">
            <a:spAutoFit/>
          </a:bodyPr>
          <a:lstStyle/>
          <a:p>
            <a:pPr algn="ctr"/>
            <a:r>
              <a:rPr lang="en-US" b="1" dirty="0">
                <a:solidFill>
                  <a:schemeClr val="accent2"/>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79" name="Rectangle 78">
            <a:extLst>
              <a:ext uri="{FF2B5EF4-FFF2-40B4-BE49-F238E27FC236}">
                <a16:creationId xmlns:a16="http://schemas.microsoft.com/office/drawing/2014/main" id="{E7D5DCD6-45B4-4F76-93E2-1D73DA03084A}"/>
              </a:ext>
            </a:extLst>
          </p:cNvPr>
          <p:cNvSpPr/>
          <p:nvPr/>
        </p:nvSpPr>
        <p:spPr>
          <a:xfrm>
            <a:off x="3854749" y="591781"/>
            <a:ext cx="4482502" cy="99001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tx1">
                    <a:lumMod val="65000"/>
                    <a:lumOff val="35000"/>
                  </a:schemeClr>
                </a:solidFill>
                <a:latin typeface="Roboto" pitchFamily="2" charset="0"/>
                <a:ea typeface="Roboto" pitchFamily="2" charset="0"/>
                <a:cs typeface="Lato" panose="020F0502020204030203" pitchFamily="34" charset="0"/>
              </a:rPr>
              <a:t>OUR PROCESS IS SIMPLE</a:t>
            </a:r>
          </a:p>
        </p:txBody>
      </p:sp>
      <p:graphicFrame>
        <p:nvGraphicFramePr>
          <p:cNvPr id="41" name="Diagram 40"/>
          <p:cNvGraphicFramePr/>
          <p:nvPr>
            <p:extLst>
              <p:ext uri="{D42A27DB-BD31-4B8C-83A1-F6EECF244321}">
                <p14:modId xmlns:p14="http://schemas.microsoft.com/office/powerpoint/2010/main" val="299821462"/>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42"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accent2"/>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accent2"/>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4"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chemeClr val="accent2"/>
          </a:solidFill>
          <a:effectLst>
            <a:outerShdw blurRad="50800" dist="38100" algn="l" rotWithShape="0">
              <a:prstClr val="black">
                <a:alpha val="23000"/>
              </a:prstClr>
            </a:outerShdw>
          </a:effectLst>
        </p:grpSpPr>
        <p:sp>
          <p:nvSpPr>
            <p:cNvPr id="45"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chemeClr val="accent2"/>
          </a:solidFill>
          <a:effectLst>
            <a:outerShdw blurRad="50800" dist="38100" algn="l" rotWithShape="0">
              <a:prstClr val="black">
                <a:alpha val="23000"/>
              </a:prstClr>
            </a:outerShdw>
          </a:effectLst>
        </p:grpSpPr>
        <p:sp>
          <p:nvSpPr>
            <p:cNvPr id="51"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5" name="Rectangle 54">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33106414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a:extLst>
              <a:ext uri="{FF2B5EF4-FFF2-40B4-BE49-F238E27FC236}">
                <a16:creationId xmlns:a16="http://schemas.microsoft.com/office/drawing/2014/main" id="{77B59AB6-512A-4E42-BE39-F89235840F4E}"/>
              </a:ext>
            </a:extLst>
          </p:cNvPr>
          <p:cNvPicPr>
            <a:picLocks noChangeAspect="1"/>
          </p:cNvPicPr>
          <p:nvPr/>
        </p:nvPicPr>
        <p:blipFill rotWithShape="1">
          <a:blip r:embed="rId2">
            <a:grayscl/>
            <a:extLst>
              <a:ext uri="{28A0092B-C50C-407E-A947-70E740481C1C}">
                <a14:useLocalDpi xmlns:a14="http://schemas.microsoft.com/office/drawing/2010/main" val="0"/>
              </a:ext>
            </a:extLst>
          </a:blip>
          <a:srcRect/>
          <a:stretch/>
        </p:blipFill>
        <p:spPr>
          <a:xfrm flipH="1">
            <a:off x="0" y="0"/>
            <a:ext cx="12192000" cy="3459465"/>
          </a:xfrm>
          <a:prstGeom prst="rect">
            <a:avLst/>
          </a:prstGeom>
        </p:spPr>
      </p:pic>
      <p:sp>
        <p:nvSpPr>
          <p:cNvPr id="4" name="Rectangle 3">
            <a:extLst>
              <a:ext uri="{FF2B5EF4-FFF2-40B4-BE49-F238E27FC236}">
                <a16:creationId xmlns:a16="http://schemas.microsoft.com/office/drawing/2014/main" id="{B1906AA6-08DD-496B-AD0D-EC1EFDE624BB}"/>
              </a:ext>
            </a:extLst>
          </p:cNvPr>
          <p:cNvSpPr/>
          <p:nvPr/>
        </p:nvSpPr>
        <p:spPr>
          <a:xfrm>
            <a:off x="10227125" y="3956909"/>
            <a:ext cx="88261" cy="629902"/>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a:extLst>
              <a:ext uri="{FF2B5EF4-FFF2-40B4-BE49-F238E27FC236}">
                <a16:creationId xmlns:a16="http://schemas.microsoft.com/office/drawing/2014/main" id="{5D50E097-C900-4C84-A813-2F3CED80495B}"/>
              </a:ext>
            </a:extLst>
          </p:cNvPr>
          <p:cNvSpPr/>
          <p:nvPr/>
        </p:nvSpPr>
        <p:spPr>
          <a:xfrm>
            <a:off x="7430252" y="3967343"/>
            <a:ext cx="88261" cy="629902"/>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a:extLst>
              <a:ext uri="{FF2B5EF4-FFF2-40B4-BE49-F238E27FC236}">
                <a16:creationId xmlns:a16="http://schemas.microsoft.com/office/drawing/2014/main" id="{B8680D0C-1FCE-40AE-A213-7A34035DAD98}"/>
              </a:ext>
            </a:extLst>
          </p:cNvPr>
          <p:cNvSpPr/>
          <p:nvPr/>
        </p:nvSpPr>
        <p:spPr>
          <a:xfrm>
            <a:off x="4673489" y="4015413"/>
            <a:ext cx="88261" cy="629902"/>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a:extLst>
              <a:ext uri="{FF2B5EF4-FFF2-40B4-BE49-F238E27FC236}">
                <a16:creationId xmlns:a16="http://schemas.microsoft.com/office/drawing/2014/main" id="{FBA6C5F8-BDFD-4875-B4BD-B10F514A6C16}"/>
              </a:ext>
            </a:extLst>
          </p:cNvPr>
          <p:cNvSpPr/>
          <p:nvPr/>
        </p:nvSpPr>
        <p:spPr>
          <a:xfrm>
            <a:off x="1831026" y="4011005"/>
            <a:ext cx="88261" cy="629902"/>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7">
            <a:extLst>
              <a:ext uri="{FF2B5EF4-FFF2-40B4-BE49-F238E27FC236}">
                <a16:creationId xmlns:a16="http://schemas.microsoft.com/office/drawing/2014/main" id="{9950F160-CF36-481A-9C25-DE010B69D8B7}"/>
              </a:ext>
            </a:extLst>
          </p:cNvPr>
          <p:cNvSpPr/>
          <p:nvPr/>
        </p:nvSpPr>
        <p:spPr>
          <a:xfrm>
            <a:off x="38434" y="707270"/>
            <a:ext cx="4203508" cy="541174"/>
          </a:xfrm>
          <a:prstGeom prst="rect">
            <a:avLst/>
          </a:prstGeom>
        </p:spPr>
        <p:txBody>
          <a:bodyPr wrap="square">
            <a:spAutoFit/>
          </a:bodyPr>
          <a:lstStyle/>
          <a:p>
            <a:pPr algn="ctr">
              <a:lnSpc>
                <a:spcPts val="3500"/>
              </a:lnSpc>
            </a:pPr>
            <a:r>
              <a:rPr lang="en-US" sz="3600" dirty="0">
                <a:ln w="0"/>
                <a:solidFill>
                  <a:schemeClr val="bg1"/>
                </a:solidFill>
                <a:latin typeface="Roboto" pitchFamily="2" charset="0"/>
                <a:ea typeface="Roboto" pitchFamily="2" charset="0"/>
                <a:cs typeface="Lato" panose="020F0502020204030203" pitchFamily="34" charset="0"/>
              </a:rPr>
              <a:t>Picture Timeline</a:t>
            </a:r>
          </a:p>
        </p:txBody>
      </p:sp>
      <p:sp>
        <p:nvSpPr>
          <p:cNvPr id="9" name="TextBox 8">
            <a:extLst>
              <a:ext uri="{FF2B5EF4-FFF2-40B4-BE49-F238E27FC236}">
                <a16:creationId xmlns:a16="http://schemas.microsoft.com/office/drawing/2014/main" id="{76F86004-3001-4544-9C05-7C77F0B90411}"/>
              </a:ext>
            </a:extLst>
          </p:cNvPr>
          <p:cNvSpPr txBox="1"/>
          <p:nvPr/>
        </p:nvSpPr>
        <p:spPr>
          <a:xfrm>
            <a:off x="308086" y="1344297"/>
            <a:ext cx="3510776" cy="977191"/>
          </a:xfrm>
          <a:prstGeom prst="rect">
            <a:avLst/>
          </a:prstGeom>
          <a:noFill/>
        </p:spPr>
        <p:txBody>
          <a:bodyPr wrap="square" rtlCol="0">
            <a:spAutoFit/>
          </a:bodyPr>
          <a:lstStyle/>
          <a:p>
            <a:pPr algn="r"/>
            <a:r>
              <a:rPr lang="en-US" sz="115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Here you put a little description, Keep it short and to the point. Make it more impactful. </a:t>
            </a:r>
          </a:p>
          <a:p>
            <a:pPr algn="r"/>
            <a:endParaRPr lang="en-US" sz="1150" dirty="0">
              <a:solidFill>
                <a:schemeClr val="bg1"/>
              </a:solidFill>
              <a:latin typeface="Roboto" pitchFamily="2" charset="0"/>
              <a:ea typeface="Roboto" pitchFamily="2" charset="0"/>
              <a:cs typeface="Lato" panose="020F0502020204030203" pitchFamily="34" charset="0"/>
            </a:endParaRPr>
          </a:p>
        </p:txBody>
      </p:sp>
      <p:cxnSp>
        <p:nvCxnSpPr>
          <p:cNvPr id="10" name="Straight Connector 9">
            <a:extLst>
              <a:ext uri="{FF2B5EF4-FFF2-40B4-BE49-F238E27FC236}">
                <a16:creationId xmlns:a16="http://schemas.microsoft.com/office/drawing/2014/main" id="{0D814743-5D61-4CBD-822A-10EA5B5217C6}"/>
              </a:ext>
            </a:extLst>
          </p:cNvPr>
          <p:cNvCxnSpPr>
            <a:cxnSpLocks/>
          </p:cNvCxnSpPr>
          <p:nvPr/>
        </p:nvCxnSpPr>
        <p:spPr>
          <a:xfrm flipV="1">
            <a:off x="197736" y="1248444"/>
            <a:ext cx="3550425" cy="1"/>
          </a:xfrm>
          <a:prstGeom prst="line">
            <a:avLst/>
          </a:prstGeom>
          <a:ln w="28575">
            <a:solidFill>
              <a:schemeClr val="bg1"/>
            </a:solidFill>
          </a:ln>
        </p:spPr>
        <p:style>
          <a:lnRef idx="1">
            <a:schemeClr val="dk1"/>
          </a:lnRef>
          <a:fillRef idx="0">
            <a:schemeClr val="dk1"/>
          </a:fillRef>
          <a:effectRef idx="0">
            <a:schemeClr val="dk1"/>
          </a:effectRef>
          <a:fontRef idx="minor">
            <a:schemeClr val="tx1"/>
          </a:fontRef>
        </p:style>
      </p:cxnSp>
      <p:grpSp>
        <p:nvGrpSpPr>
          <p:cNvPr id="11" name="Group 10">
            <a:extLst>
              <a:ext uri="{FF2B5EF4-FFF2-40B4-BE49-F238E27FC236}">
                <a16:creationId xmlns:a16="http://schemas.microsoft.com/office/drawing/2014/main" id="{E0733F44-C186-4082-BA30-BC1236E78EEB}"/>
              </a:ext>
            </a:extLst>
          </p:cNvPr>
          <p:cNvGrpSpPr/>
          <p:nvPr/>
        </p:nvGrpSpPr>
        <p:grpSpPr>
          <a:xfrm>
            <a:off x="1287343" y="2809656"/>
            <a:ext cx="1221217" cy="1245641"/>
            <a:chOff x="7570030" y="640979"/>
            <a:chExt cx="1608946" cy="1641125"/>
          </a:xfrm>
          <a:effectLst>
            <a:outerShdw blurRad="50800" dist="38100" dir="16200000" sx="102000" sy="102000" rotWithShape="0">
              <a:prstClr val="black">
                <a:alpha val="25000"/>
              </a:prstClr>
            </a:outerShdw>
          </a:effectLst>
        </p:grpSpPr>
        <p:sp>
          <p:nvSpPr>
            <p:cNvPr id="12" name="Oval 11">
              <a:extLst>
                <a:ext uri="{FF2B5EF4-FFF2-40B4-BE49-F238E27FC236}">
                  <a16:creationId xmlns:a16="http://schemas.microsoft.com/office/drawing/2014/main" id="{EC4BB747-45C8-44F4-A1A5-996EA5B26AF0}"/>
                </a:ext>
              </a:extLst>
            </p:cNvPr>
            <p:cNvSpPr/>
            <p:nvPr/>
          </p:nvSpPr>
          <p:spPr>
            <a:xfrm>
              <a:off x="7570030" y="640979"/>
              <a:ext cx="1608946" cy="1641125"/>
            </a:xfrm>
            <a:prstGeom prst="ellipse">
              <a:avLst/>
            </a:prstGeom>
            <a:solidFill>
              <a:schemeClr val="bg1"/>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Oval 12">
              <a:extLst>
                <a:ext uri="{FF2B5EF4-FFF2-40B4-BE49-F238E27FC236}">
                  <a16:creationId xmlns:a16="http://schemas.microsoft.com/office/drawing/2014/main" id="{FFD65F6A-73BF-4F94-B9DB-F86130BF07ED}"/>
                </a:ext>
              </a:extLst>
            </p:cNvPr>
            <p:cNvSpPr/>
            <p:nvPr/>
          </p:nvSpPr>
          <p:spPr>
            <a:xfrm>
              <a:off x="7624995" y="694753"/>
              <a:ext cx="1499017" cy="1528997"/>
            </a:xfrm>
            <a:prstGeom prst="ellipse">
              <a:avLst/>
            </a:prstGeom>
            <a:solidFill>
              <a:schemeClr val="tx2">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14" name="TextBox 13">
            <a:extLst>
              <a:ext uri="{FF2B5EF4-FFF2-40B4-BE49-F238E27FC236}">
                <a16:creationId xmlns:a16="http://schemas.microsoft.com/office/drawing/2014/main" id="{DED89ED0-0B02-4700-A7AB-D93740367F0F}"/>
              </a:ext>
            </a:extLst>
          </p:cNvPr>
          <p:cNvSpPr txBox="1"/>
          <p:nvPr/>
        </p:nvSpPr>
        <p:spPr>
          <a:xfrm>
            <a:off x="728345" y="5183575"/>
            <a:ext cx="2224478" cy="1508105"/>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15" name="Rectangle 14">
            <a:extLst>
              <a:ext uri="{FF2B5EF4-FFF2-40B4-BE49-F238E27FC236}">
                <a16:creationId xmlns:a16="http://schemas.microsoft.com/office/drawing/2014/main" id="{2BC43D91-90AC-4C28-9063-FAC66058CAB1}"/>
              </a:ext>
            </a:extLst>
          </p:cNvPr>
          <p:cNvSpPr/>
          <p:nvPr/>
        </p:nvSpPr>
        <p:spPr>
          <a:xfrm>
            <a:off x="767367" y="4655232"/>
            <a:ext cx="2229922" cy="369332"/>
          </a:xfrm>
          <a:prstGeom prst="rect">
            <a:avLst/>
          </a:prstGeom>
        </p:spPr>
        <p:txBody>
          <a:bodyPr wrap="square">
            <a:spAutoFit/>
          </a:bodyPr>
          <a:lstStyle/>
          <a:p>
            <a:pPr algn="ct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1</a:t>
            </a:r>
            <a:r>
              <a:rPr lang="en-US" spc="-150" baseline="30000" dirty="0">
                <a:solidFill>
                  <a:schemeClr val="tx1">
                    <a:lumMod val="50000"/>
                    <a:lumOff val="50000"/>
                  </a:schemeClr>
                </a:solidFill>
                <a:latin typeface="Lato" panose="020F0502020204030203" pitchFamily="34" charset="0"/>
                <a:ea typeface="Roboto" pitchFamily="2" charset="0"/>
                <a:cs typeface="Lato" panose="020F0502020204030203" pitchFamily="34" charset="0"/>
              </a:rPr>
              <a:t>ST</a:t>
            </a: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 JANUARY 2014</a:t>
            </a:r>
          </a:p>
        </p:txBody>
      </p:sp>
      <p:sp>
        <p:nvSpPr>
          <p:cNvPr id="16" name="Rectangle 15">
            <a:extLst>
              <a:ext uri="{FF2B5EF4-FFF2-40B4-BE49-F238E27FC236}">
                <a16:creationId xmlns:a16="http://schemas.microsoft.com/office/drawing/2014/main" id="{01530244-3EAF-42F5-AF87-56B89F75AC03}"/>
              </a:ext>
            </a:extLst>
          </p:cNvPr>
          <p:cNvSpPr/>
          <p:nvPr/>
        </p:nvSpPr>
        <p:spPr>
          <a:xfrm>
            <a:off x="3638499" y="4647855"/>
            <a:ext cx="2205118" cy="369332"/>
          </a:xfrm>
          <a:prstGeom prst="rect">
            <a:avLst/>
          </a:prstGeom>
        </p:spPr>
        <p:txBody>
          <a:bodyPr wrap="square">
            <a:spAutoFit/>
          </a:bodyPr>
          <a:lstStyle/>
          <a:p>
            <a:pPr algn="ct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 8</a:t>
            </a:r>
            <a:r>
              <a:rPr lang="en-US" spc="-150" baseline="30000" dirty="0">
                <a:solidFill>
                  <a:schemeClr val="tx1">
                    <a:lumMod val="50000"/>
                    <a:lumOff val="50000"/>
                  </a:schemeClr>
                </a:solidFill>
                <a:latin typeface="Lato" panose="020F0502020204030203" pitchFamily="34" charset="0"/>
                <a:ea typeface="Roboto" pitchFamily="2" charset="0"/>
                <a:cs typeface="Lato" panose="020F0502020204030203" pitchFamily="34" charset="0"/>
              </a:rPr>
              <a:t>TH</a:t>
            </a: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 AUGUST  2015</a:t>
            </a:r>
          </a:p>
        </p:txBody>
      </p:sp>
      <p:sp>
        <p:nvSpPr>
          <p:cNvPr id="17" name="Rectangle 16">
            <a:extLst>
              <a:ext uri="{FF2B5EF4-FFF2-40B4-BE49-F238E27FC236}">
                <a16:creationId xmlns:a16="http://schemas.microsoft.com/office/drawing/2014/main" id="{49597314-FD58-4F1C-A41D-2E29D625FA31}"/>
              </a:ext>
            </a:extLst>
          </p:cNvPr>
          <p:cNvSpPr/>
          <p:nvPr/>
        </p:nvSpPr>
        <p:spPr>
          <a:xfrm>
            <a:off x="9304350" y="4642687"/>
            <a:ext cx="2032944" cy="369332"/>
          </a:xfrm>
          <a:prstGeom prst="rect">
            <a:avLst/>
          </a:prstGeom>
        </p:spPr>
        <p:txBody>
          <a:bodyPr wrap="square">
            <a:spAutoFit/>
          </a:bodyPr>
          <a:lstStyle/>
          <a:p>
            <a:pPr algn="ct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 21</a:t>
            </a:r>
            <a:r>
              <a:rPr lang="en-US" spc="-150" baseline="30000" dirty="0">
                <a:solidFill>
                  <a:schemeClr val="tx1">
                    <a:lumMod val="50000"/>
                    <a:lumOff val="50000"/>
                  </a:schemeClr>
                </a:solidFill>
                <a:latin typeface="Lato" panose="020F0502020204030203" pitchFamily="34" charset="0"/>
                <a:ea typeface="Roboto" pitchFamily="2" charset="0"/>
                <a:cs typeface="Lato" panose="020F0502020204030203" pitchFamily="34" charset="0"/>
              </a:rPr>
              <a:t>TH</a:t>
            </a: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 APRIL  2016</a:t>
            </a:r>
          </a:p>
        </p:txBody>
      </p:sp>
      <p:sp>
        <p:nvSpPr>
          <p:cNvPr id="18" name="Rectangle 17">
            <a:extLst>
              <a:ext uri="{FF2B5EF4-FFF2-40B4-BE49-F238E27FC236}">
                <a16:creationId xmlns:a16="http://schemas.microsoft.com/office/drawing/2014/main" id="{AC80B285-5159-43AD-8208-1DD8DEF2DBAF}"/>
              </a:ext>
            </a:extLst>
          </p:cNvPr>
          <p:cNvSpPr/>
          <p:nvPr/>
        </p:nvSpPr>
        <p:spPr>
          <a:xfrm>
            <a:off x="6524050" y="4642687"/>
            <a:ext cx="1988926" cy="369332"/>
          </a:xfrm>
          <a:prstGeom prst="rect">
            <a:avLst/>
          </a:prstGeom>
        </p:spPr>
        <p:txBody>
          <a:bodyPr wrap="square">
            <a:spAutoFit/>
          </a:bodyPr>
          <a:lstStyle/>
          <a:p>
            <a:pPr algn="ct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 26</a:t>
            </a:r>
            <a:r>
              <a:rPr lang="en-US" spc="-150" baseline="30000" dirty="0">
                <a:solidFill>
                  <a:schemeClr val="tx1">
                    <a:lumMod val="50000"/>
                    <a:lumOff val="50000"/>
                  </a:schemeClr>
                </a:solidFill>
                <a:latin typeface="Lato" panose="020F0502020204030203" pitchFamily="34" charset="0"/>
                <a:ea typeface="Roboto" pitchFamily="2" charset="0"/>
                <a:cs typeface="Lato" panose="020F0502020204030203" pitchFamily="34" charset="0"/>
              </a:rPr>
              <a:t>TH</a:t>
            </a: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 JUNE  2017</a:t>
            </a:r>
          </a:p>
        </p:txBody>
      </p:sp>
      <p:grpSp>
        <p:nvGrpSpPr>
          <p:cNvPr id="19" name="Group 18">
            <a:extLst>
              <a:ext uri="{FF2B5EF4-FFF2-40B4-BE49-F238E27FC236}">
                <a16:creationId xmlns:a16="http://schemas.microsoft.com/office/drawing/2014/main" id="{134FFA1F-E85F-44F1-BE19-32F308E35231}"/>
              </a:ext>
            </a:extLst>
          </p:cNvPr>
          <p:cNvGrpSpPr/>
          <p:nvPr/>
        </p:nvGrpSpPr>
        <p:grpSpPr>
          <a:xfrm>
            <a:off x="4084216" y="2847276"/>
            <a:ext cx="1221217" cy="1245641"/>
            <a:chOff x="7570030" y="640979"/>
            <a:chExt cx="1608946" cy="1641125"/>
          </a:xfrm>
          <a:effectLst>
            <a:outerShdw blurRad="50800" dist="38100" dir="16200000" sx="102000" sy="102000" rotWithShape="0">
              <a:prstClr val="black">
                <a:alpha val="25000"/>
              </a:prstClr>
            </a:outerShdw>
          </a:effectLst>
        </p:grpSpPr>
        <p:sp>
          <p:nvSpPr>
            <p:cNvPr id="20" name="Oval 19">
              <a:extLst>
                <a:ext uri="{FF2B5EF4-FFF2-40B4-BE49-F238E27FC236}">
                  <a16:creationId xmlns:a16="http://schemas.microsoft.com/office/drawing/2014/main" id="{B21CBB07-B2A0-465E-AA52-D73092BFC03B}"/>
                </a:ext>
              </a:extLst>
            </p:cNvPr>
            <p:cNvSpPr/>
            <p:nvPr/>
          </p:nvSpPr>
          <p:spPr>
            <a:xfrm>
              <a:off x="7570030" y="640979"/>
              <a:ext cx="1608946" cy="1641125"/>
            </a:xfrm>
            <a:prstGeom prst="ellipse">
              <a:avLst/>
            </a:prstGeom>
            <a:solidFill>
              <a:schemeClr val="bg1"/>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Oval 20">
              <a:extLst>
                <a:ext uri="{FF2B5EF4-FFF2-40B4-BE49-F238E27FC236}">
                  <a16:creationId xmlns:a16="http://schemas.microsoft.com/office/drawing/2014/main" id="{81EC4E0A-2E61-44B6-A220-C5CC2AF03EBC}"/>
                </a:ext>
              </a:extLst>
            </p:cNvPr>
            <p:cNvSpPr/>
            <p:nvPr/>
          </p:nvSpPr>
          <p:spPr>
            <a:xfrm>
              <a:off x="7624995" y="694753"/>
              <a:ext cx="1499017" cy="1528997"/>
            </a:xfrm>
            <a:prstGeom prst="ellipse">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22" name="Group 21">
            <a:extLst>
              <a:ext uri="{FF2B5EF4-FFF2-40B4-BE49-F238E27FC236}">
                <a16:creationId xmlns:a16="http://schemas.microsoft.com/office/drawing/2014/main" id="{D68DBB23-51BF-4745-833A-8AC10B4E4335}"/>
              </a:ext>
            </a:extLst>
          </p:cNvPr>
          <p:cNvGrpSpPr/>
          <p:nvPr/>
        </p:nvGrpSpPr>
        <p:grpSpPr>
          <a:xfrm>
            <a:off x="6881089" y="2765994"/>
            <a:ext cx="1221217" cy="1245641"/>
            <a:chOff x="7570030" y="640979"/>
            <a:chExt cx="1608946" cy="1641125"/>
          </a:xfrm>
          <a:effectLst>
            <a:outerShdw blurRad="50800" dist="38100" dir="16200000" sx="102000" sy="102000" rotWithShape="0">
              <a:prstClr val="black">
                <a:alpha val="25000"/>
              </a:prstClr>
            </a:outerShdw>
          </a:effectLst>
        </p:grpSpPr>
        <p:sp>
          <p:nvSpPr>
            <p:cNvPr id="23" name="Oval 22">
              <a:extLst>
                <a:ext uri="{FF2B5EF4-FFF2-40B4-BE49-F238E27FC236}">
                  <a16:creationId xmlns:a16="http://schemas.microsoft.com/office/drawing/2014/main" id="{5F5E27F5-4F33-4995-99CD-5732AAC25A6A}"/>
                </a:ext>
              </a:extLst>
            </p:cNvPr>
            <p:cNvSpPr/>
            <p:nvPr/>
          </p:nvSpPr>
          <p:spPr>
            <a:xfrm>
              <a:off x="7570030" y="640979"/>
              <a:ext cx="1608946" cy="1641125"/>
            </a:xfrm>
            <a:prstGeom prst="ellipse">
              <a:avLst/>
            </a:prstGeom>
            <a:solidFill>
              <a:schemeClr val="bg1"/>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Oval 23">
              <a:extLst>
                <a:ext uri="{FF2B5EF4-FFF2-40B4-BE49-F238E27FC236}">
                  <a16:creationId xmlns:a16="http://schemas.microsoft.com/office/drawing/2014/main" id="{A6A5BFCE-98FE-4AC3-A022-362B97A60DC4}"/>
                </a:ext>
              </a:extLst>
            </p:cNvPr>
            <p:cNvSpPr/>
            <p:nvPr/>
          </p:nvSpPr>
          <p:spPr>
            <a:xfrm>
              <a:off x="7624995" y="702470"/>
              <a:ext cx="1499017" cy="1528997"/>
            </a:xfrm>
            <a:prstGeom prst="ellipse">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25" name="Group 24">
            <a:extLst>
              <a:ext uri="{FF2B5EF4-FFF2-40B4-BE49-F238E27FC236}">
                <a16:creationId xmlns:a16="http://schemas.microsoft.com/office/drawing/2014/main" id="{979A81F6-1706-482D-81B9-66E7E875834E}"/>
              </a:ext>
            </a:extLst>
          </p:cNvPr>
          <p:cNvGrpSpPr/>
          <p:nvPr/>
        </p:nvGrpSpPr>
        <p:grpSpPr>
          <a:xfrm>
            <a:off x="9677963" y="2811544"/>
            <a:ext cx="1221217" cy="1245641"/>
            <a:chOff x="7570030" y="640979"/>
            <a:chExt cx="1608946" cy="1641125"/>
          </a:xfrm>
          <a:effectLst>
            <a:outerShdw blurRad="50800" dist="38100" dir="16200000" sx="102000" sy="102000" rotWithShape="0">
              <a:prstClr val="black">
                <a:alpha val="25000"/>
              </a:prstClr>
            </a:outerShdw>
          </a:effectLst>
        </p:grpSpPr>
        <p:sp>
          <p:nvSpPr>
            <p:cNvPr id="26" name="Oval 25">
              <a:extLst>
                <a:ext uri="{FF2B5EF4-FFF2-40B4-BE49-F238E27FC236}">
                  <a16:creationId xmlns:a16="http://schemas.microsoft.com/office/drawing/2014/main" id="{EB5CA8AA-1CD8-4822-8E58-70FD2CE45C02}"/>
                </a:ext>
              </a:extLst>
            </p:cNvPr>
            <p:cNvSpPr/>
            <p:nvPr/>
          </p:nvSpPr>
          <p:spPr>
            <a:xfrm>
              <a:off x="7570030" y="640979"/>
              <a:ext cx="1608946" cy="1641125"/>
            </a:xfrm>
            <a:prstGeom prst="ellipse">
              <a:avLst/>
            </a:prstGeom>
            <a:solidFill>
              <a:schemeClr val="bg1"/>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Oval 26">
              <a:extLst>
                <a:ext uri="{FF2B5EF4-FFF2-40B4-BE49-F238E27FC236}">
                  <a16:creationId xmlns:a16="http://schemas.microsoft.com/office/drawing/2014/main" id="{B4DAF488-BA4D-4277-A2DD-A3CC98040F8D}"/>
                </a:ext>
              </a:extLst>
            </p:cNvPr>
            <p:cNvSpPr/>
            <p:nvPr/>
          </p:nvSpPr>
          <p:spPr>
            <a:xfrm>
              <a:off x="7624995" y="694753"/>
              <a:ext cx="1499017" cy="1528997"/>
            </a:xfrm>
            <a:prstGeom prst="ellipse">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28" name="TextBox 27">
            <a:extLst>
              <a:ext uri="{FF2B5EF4-FFF2-40B4-BE49-F238E27FC236}">
                <a16:creationId xmlns:a16="http://schemas.microsoft.com/office/drawing/2014/main" id="{BD6EE9CE-4CC4-4DD8-9108-F37257739E03}"/>
              </a:ext>
            </a:extLst>
          </p:cNvPr>
          <p:cNvSpPr txBox="1"/>
          <p:nvPr/>
        </p:nvSpPr>
        <p:spPr>
          <a:xfrm>
            <a:off x="3589089" y="5225456"/>
            <a:ext cx="2224478" cy="1508105"/>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9" name="TextBox 28">
            <a:extLst>
              <a:ext uri="{FF2B5EF4-FFF2-40B4-BE49-F238E27FC236}">
                <a16:creationId xmlns:a16="http://schemas.microsoft.com/office/drawing/2014/main" id="{A92B802F-63C4-4925-B467-46F51E534275}"/>
              </a:ext>
            </a:extLst>
          </p:cNvPr>
          <p:cNvSpPr txBox="1"/>
          <p:nvPr/>
        </p:nvSpPr>
        <p:spPr>
          <a:xfrm>
            <a:off x="6391445" y="5225456"/>
            <a:ext cx="2224478" cy="1508105"/>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30" name="TextBox 29">
            <a:extLst>
              <a:ext uri="{FF2B5EF4-FFF2-40B4-BE49-F238E27FC236}">
                <a16:creationId xmlns:a16="http://schemas.microsoft.com/office/drawing/2014/main" id="{2C88045F-4EAD-42D5-B8CC-6C8561819137}"/>
              </a:ext>
            </a:extLst>
          </p:cNvPr>
          <p:cNvSpPr txBox="1"/>
          <p:nvPr/>
        </p:nvSpPr>
        <p:spPr>
          <a:xfrm>
            <a:off x="9252187" y="5183575"/>
            <a:ext cx="2224478" cy="1508105"/>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31" name="Shape 440">
            <a:extLst>
              <a:ext uri="{FF2B5EF4-FFF2-40B4-BE49-F238E27FC236}">
                <a16:creationId xmlns:a16="http://schemas.microsoft.com/office/drawing/2014/main" id="{E473C699-8C4D-4292-8295-4A8ADBFF8EAC}"/>
              </a:ext>
            </a:extLst>
          </p:cNvPr>
          <p:cNvSpPr/>
          <p:nvPr/>
        </p:nvSpPr>
        <p:spPr>
          <a:xfrm>
            <a:off x="1664619" y="3213276"/>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32" name="Shape 453">
            <a:extLst>
              <a:ext uri="{FF2B5EF4-FFF2-40B4-BE49-F238E27FC236}">
                <a16:creationId xmlns:a16="http://schemas.microsoft.com/office/drawing/2014/main" id="{FB87C987-1C92-43D7-B45F-41AC68B0B8DD}"/>
              </a:ext>
            </a:extLst>
          </p:cNvPr>
          <p:cNvGrpSpPr/>
          <p:nvPr/>
        </p:nvGrpSpPr>
        <p:grpSpPr>
          <a:xfrm>
            <a:off x="7265002" y="3156854"/>
            <a:ext cx="457203" cy="487148"/>
            <a:chOff x="5970800" y="1619250"/>
            <a:chExt cx="428650" cy="456725"/>
          </a:xfrm>
          <a:solidFill>
            <a:schemeClr val="bg1"/>
          </a:solidFill>
        </p:grpSpPr>
        <p:sp>
          <p:nvSpPr>
            <p:cNvPr id="33" name="Shape 454">
              <a:extLst>
                <a:ext uri="{FF2B5EF4-FFF2-40B4-BE49-F238E27FC236}">
                  <a16:creationId xmlns:a16="http://schemas.microsoft.com/office/drawing/2014/main" id="{7EA9A3A4-9CE5-437E-BD19-A510BF383EE7}"/>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455">
              <a:extLst>
                <a:ext uri="{FF2B5EF4-FFF2-40B4-BE49-F238E27FC236}">
                  <a16:creationId xmlns:a16="http://schemas.microsoft.com/office/drawing/2014/main" id="{A49761C5-3967-43BC-B243-0C7C05A06E68}"/>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456">
              <a:extLst>
                <a:ext uri="{FF2B5EF4-FFF2-40B4-BE49-F238E27FC236}">
                  <a16:creationId xmlns:a16="http://schemas.microsoft.com/office/drawing/2014/main" id="{3226200D-62A2-4C9D-9347-0CDD2614D6F0}"/>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457">
              <a:extLst>
                <a:ext uri="{FF2B5EF4-FFF2-40B4-BE49-F238E27FC236}">
                  <a16:creationId xmlns:a16="http://schemas.microsoft.com/office/drawing/2014/main" id="{FBB2811A-37BF-41BE-AAB6-2C18F8E965B5}"/>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458">
              <a:extLst>
                <a:ext uri="{FF2B5EF4-FFF2-40B4-BE49-F238E27FC236}">
                  <a16:creationId xmlns:a16="http://schemas.microsoft.com/office/drawing/2014/main" id="{7B6C45B7-714D-4E43-BBDA-8AD8856B6C9E}"/>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38" name="Shape 503">
            <a:extLst>
              <a:ext uri="{FF2B5EF4-FFF2-40B4-BE49-F238E27FC236}">
                <a16:creationId xmlns:a16="http://schemas.microsoft.com/office/drawing/2014/main" id="{B06C9D19-B939-40E1-BA8B-12885254BC70}"/>
              </a:ext>
            </a:extLst>
          </p:cNvPr>
          <p:cNvSpPr/>
          <p:nvPr/>
        </p:nvSpPr>
        <p:spPr>
          <a:xfrm>
            <a:off x="4483969" y="3226853"/>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39" name="Shape 528">
            <a:extLst>
              <a:ext uri="{FF2B5EF4-FFF2-40B4-BE49-F238E27FC236}">
                <a16:creationId xmlns:a16="http://schemas.microsoft.com/office/drawing/2014/main" id="{8DAF7B48-2F7A-46CB-AAD7-CEFC83360283}"/>
              </a:ext>
            </a:extLst>
          </p:cNvPr>
          <p:cNvGrpSpPr/>
          <p:nvPr/>
        </p:nvGrpSpPr>
        <p:grpSpPr>
          <a:xfrm>
            <a:off x="10081460" y="3185102"/>
            <a:ext cx="414219" cy="432458"/>
            <a:chOff x="3294650" y="3652450"/>
            <a:chExt cx="388350" cy="405450"/>
          </a:xfrm>
          <a:solidFill>
            <a:schemeClr val="bg1"/>
          </a:solidFill>
        </p:grpSpPr>
        <p:sp>
          <p:nvSpPr>
            <p:cNvPr id="40" name="Shape 529">
              <a:extLst>
                <a:ext uri="{FF2B5EF4-FFF2-40B4-BE49-F238E27FC236}">
                  <a16:creationId xmlns:a16="http://schemas.microsoft.com/office/drawing/2014/main" id="{FD2DDD3C-71CB-41F1-8DC5-4D42223FBD86}"/>
                </a:ext>
              </a:extLst>
            </p:cNvPr>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30">
              <a:extLst>
                <a:ext uri="{FF2B5EF4-FFF2-40B4-BE49-F238E27FC236}">
                  <a16:creationId xmlns:a16="http://schemas.microsoft.com/office/drawing/2014/main" id="{CC7DE43F-0806-4F35-9DF6-FF85AD71CEBD}"/>
                </a:ext>
              </a:extLst>
            </p:cNvPr>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531">
              <a:extLst>
                <a:ext uri="{FF2B5EF4-FFF2-40B4-BE49-F238E27FC236}">
                  <a16:creationId xmlns:a16="http://schemas.microsoft.com/office/drawing/2014/main" id="{5C2214AF-D6DD-49C0-8DAC-5A9C8B6428B6}"/>
                </a:ext>
              </a:extLst>
            </p:cNvPr>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43" name="Rectangle 42">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815817736"/>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1372448" y="1772696"/>
            <a:ext cx="4985716"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solidFill>
                  <a:schemeClr val="accent6">
                    <a:lumMod val="75000"/>
                  </a:schemeClr>
                </a:solidFill>
                <a:latin typeface="+mj-lt"/>
                <a:ea typeface="Muli"/>
                <a:cs typeface="Muli"/>
                <a:sym typeface="Muli"/>
              </a:rPr>
              <a:t>	ANDROID MOCKUP</a:t>
            </a:r>
            <a:endParaRPr lang="en-US" sz="3600" dirty="0">
              <a:solidFill>
                <a:schemeClr val="accent6">
                  <a:lumMod val="75000"/>
                </a:schemeClr>
              </a:solidFill>
              <a:ea typeface="Muli"/>
              <a:cs typeface="Muli"/>
              <a:sym typeface="Muli"/>
            </a:endParaRPr>
          </a:p>
          <a:p>
            <a:pPr>
              <a:spcBef>
                <a:spcPts val="0"/>
              </a:spcBef>
              <a:buNone/>
            </a:pPr>
            <a:endParaRPr lang="en-US" sz="3600" dirty="0">
              <a:solidFill>
                <a:srgbClr val="E6442F"/>
              </a:solidFill>
              <a:ea typeface="Muli"/>
              <a:cs typeface="Muli"/>
              <a:sym typeface="Muli"/>
            </a:endParaRPr>
          </a:p>
          <a:p>
            <a:pPr>
              <a:spcBef>
                <a:spcPts val="0"/>
              </a:spcBef>
              <a:buFont typeface="Arial" panose="020B0604020202020204" pitchFamily="34" charset="0"/>
              <a:buNone/>
            </a:pPr>
            <a:endParaRPr lang="en-US" sz="3600" dirty="0">
              <a:solidFill>
                <a:srgbClr val="E6442F"/>
              </a:solidFill>
              <a:ea typeface="Muli"/>
              <a:cs typeface="Muli"/>
              <a:sym typeface="Muli"/>
            </a:endParaRPr>
          </a:p>
        </p:txBody>
      </p:sp>
      <p:sp>
        <p:nvSpPr>
          <p:cNvPr id="5" name="Rectangle 4">
            <a:extLst>
              <a:ext uri="{FF2B5EF4-FFF2-40B4-BE49-F238E27FC236}">
                <a16:creationId xmlns:a16="http://schemas.microsoft.com/office/drawing/2014/main" id="{91612518-AB68-45A1-A65A-5EAC3F8698C4}"/>
              </a:ext>
            </a:extLst>
          </p:cNvPr>
          <p:cNvSpPr/>
          <p:nvPr/>
        </p:nvSpPr>
        <p:spPr>
          <a:xfrm>
            <a:off x="2206955" y="2491664"/>
            <a:ext cx="39034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A6CA35E2-233A-4B6D-BE8F-A03EAF0B3308}"/>
              </a:ext>
            </a:extLst>
          </p:cNvPr>
          <p:cNvSpPr/>
          <p:nvPr/>
        </p:nvSpPr>
        <p:spPr>
          <a:xfrm>
            <a:off x="2206955" y="3909666"/>
            <a:ext cx="394043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6">
            <a:extLst>
              <a:ext uri="{FF2B5EF4-FFF2-40B4-BE49-F238E27FC236}">
                <a16:creationId xmlns:a16="http://schemas.microsoft.com/office/drawing/2014/main" id="{F5383A91-EE0B-41C4-B0A9-9D30283F4F4C}"/>
              </a:ext>
            </a:extLst>
          </p:cNvPr>
          <p:cNvSpPr/>
          <p:nvPr/>
        </p:nvSpPr>
        <p:spPr>
          <a:xfrm>
            <a:off x="1668116" y="2713164"/>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accent5">
              <a:lumMod val="75000"/>
            </a:schemeClr>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668116" y="4098469"/>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accent5">
              <a:lumMod val="75000"/>
            </a:schemeClr>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 name="Group 3"/>
          <p:cNvGrpSpPr/>
          <p:nvPr/>
        </p:nvGrpSpPr>
        <p:grpSpPr>
          <a:xfrm>
            <a:off x="7282716" y="824476"/>
            <a:ext cx="2712955" cy="4874119"/>
            <a:chOff x="7282716" y="824476"/>
            <a:chExt cx="2712955" cy="4874119"/>
          </a:xfrm>
        </p:grpSpPr>
        <p:pic>
          <p:nvPicPr>
            <p:cNvPr id="2" name="Picture 1"/>
            <p:cNvPicPr>
              <a:picLocks noChangeAspect="1"/>
            </p:cNvPicPr>
            <p:nvPr/>
          </p:nvPicPr>
          <p:blipFill>
            <a:blip r:embed="rId2"/>
            <a:stretch>
              <a:fillRect/>
            </a:stretch>
          </p:blipFill>
          <p:spPr>
            <a:xfrm>
              <a:off x="7282716" y="1021061"/>
              <a:ext cx="2712955" cy="4480948"/>
            </a:xfrm>
            <a:prstGeom prst="rect">
              <a:avLst/>
            </a:prstGeom>
          </p:spPr>
        </p:pic>
        <p:sp>
          <p:nvSpPr>
            <p:cNvPr id="15" name="Shape 394">
              <a:extLst>
                <a:ext uri="{FF2B5EF4-FFF2-40B4-BE49-F238E27FC236}">
                  <a16:creationId xmlns:a16="http://schemas.microsoft.com/office/drawing/2014/main" id="{94F5768F-B668-451F-8C20-A5BC6312BD8C}"/>
                </a:ext>
              </a:extLst>
            </p:cNvPr>
            <p:cNvSpPr/>
            <p:nvPr/>
          </p:nvSpPr>
          <p:spPr>
            <a:xfrm>
              <a:off x="7424665" y="824476"/>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grpSp>
      <p:sp>
        <p:nvSpPr>
          <p:cNvPr id="17" name="Rectangle 16">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684576164"/>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p:cNvPicPr>
            <a:picLocks noChangeAspect="1"/>
          </p:cNvPicPr>
          <p:nvPr/>
        </p:nvPicPr>
        <p:blipFill>
          <a:blip r:embed="rId2"/>
          <a:stretch>
            <a:fillRect/>
          </a:stretch>
        </p:blipFill>
        <p:spPr>
          <a:xfrm>
            <a:off x="2557966" y="1711977"/>
            <a:ext cx="2036240" cy="3871296"/>
          </a:xfrm>
          <a:prstGeom prst="rect">
            <a:avLst/>
          </a:prstGeom>
        </p:spPr>
      </p:pic>
      <p:sp>
        <p:nvSpPr>
          <p:cNvPr id="4" name="Rectangle 3">
            <a:extLst>
              <a:ext uri="{FF2B5EF4-FFF2-40B4-BE49-F238E27FC236}">
                <a16:creationId xmlns:a16="http://schemas.microsoft.com/office/drawing/2014/main" id="{27126BCD-5034-45F0-A790-D88DD8B1F9E6}"/>
              </a:ext>
            </a:extLst>
          </p:cNvPr>
          <p:cNvSpPr/>
          <p:nvPr/>
        </p:nvSpPr>
        <p:spPr>
          <a:xfrm>
            <a:off x="6369612" y="2707675"/>
            <a:ext cx="39034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5" name="Rectangle 4">
            <a:extLst>
              <a:ext uri="{FF2B5EF4-FFF2-40B4-BE49-F238E27FC236}">
                <a16:creationId xmlns:a16="http://schemas.microsoft.com/office/drawing/2014/main" id="{0F676009-01E6-4F41-A44D-931C16281E77}"/>
              </a:ext>
            </a:extLst>
          </p:cNvPr>
          <p:cNvSpPr/>
          <p:nvPr/>
        </p:nvSpPr>
        <p:spPr>
          <a:xfrm>
            <a:off x="6369612" y="4125677"/>
            <a:ext cx="394043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6" name="Shape 496">
            <a:extLst>
              <a:ext uri="{FF2B5EF4-FFF2-40B4-BE49-F238E27FC236}">
                <a16:creationId xmlns:a16="http://schemas.microsoft.com/office/drawing/2014/main" id="{2917E0F2-C85E-488C-B664-9D9F976B62CE}"/>
              </a:ext>
            </a:extLst>
          </p:cNvPr>
          <p:cNvSpPr/>
          <p:nvPr/>
        </p:nvSpPr>
        <p:spPr>
          <a:xfrm>
            <a:off x="5830773" y="291012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5830773" y="4295430"/>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5830773" y="1711977"/>
            <a:ext cx="3903777" cy="646331"/>
          </a:xfrm>
          <a:prstGeom prst="rect">
            <a:avLst/>
          </a:prstGeom>
        </p:spPr>
        <p:txBody>
          <a:bodyPr wrap="square">
            <a:spAutoFit/>
          </a:bodyPr>
          <a:lstStyle/>
          <a:p>
            <a:pPr algn="ctr">
              <a:spcBef>
                <a:spcPts val="0"/>
              </a:spcBef>
              <a:buFont typeface="Arial" panose="020B0604020202020204" pitchFamily="34" charset="0"/>
              <a:buNone/>
            </a:pPr>
            <a:r>
              <a:rPr lang="en-US" sz="3600" dirty="0">
                <a:solidFill>
                  <a:schemeClr val="accent6">
                    <a:lumMod val="75000"/>
                  </a:schemeClr>
                </a:solidFill>
                <a:latin typeface="+mj-lt"/>
                <a:ea typeface="Muli"/>
                <a:cs typeface="Muli"/>
                <a:sym typeface="Muli"/>
              </a:rPr>
              <a:t>iPhone MOCK</a:t>
            </a:r>
          </a:p>
        </p:txBody>
      </p:sp>
      <p:sp>
        <p:nvSpPr>
          <p:cNvPr id="13" name="Shape 401">
            <a:extLst>
              <a:ext uri="{FF2B5EF4-FFF2-40B4-BE49-F238E27FC236}">
                <a16:creationId xmlns:a16="http://schemas.microsoft.com/office/drawing/2014/main" id="{121C60BB-4F55-4C52-B535-E52206786BC3}"/>
              </a:ext>
            </a:extLst>
          </p:cNvPr>
          <p:cNvSpPr/>
          <p:nvPr/>
        </p:nvSpPr>
        <p:spPr>
          <a:xfrm>
            <a:off x="2394813" y="1097337"/>
            <a:ext cx="2362546" cy="4971806"/>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14000" dir="5400000" sy="-100000" algn="bl" rotWithShape="0"/>
          </a:effectLst>
        </p:spPr>
        <p:txBody>
          <a:bodyPr lIns="91425" tIns="91425" rIns="91425" bIns="91425" anchor="ctr" anchorCtr="0">
            <a:noAutofit/>
          </a:bodyPr>
          <a:lstStyle/>
          <a:p>
            <a:endParaRPr/>
          </a:p>
        </p:txBody>
      </p:sp>
      <p:sp>
        <p:nvSpPr>
          <p:cNvPr id="15" name="Rectangle 14">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13669530"/>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407420" y="1464067"/>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US" sz="3600" dirty="0">
                <a:solidFill>
                  <a:schemeClr val="tx2">
                    <a:lumMod val="65000"/>
                    <a:lumOff val="35000"/>
                  </a:schemeClr>
                </a:solidFill>
                <a:latin typeface="+mj-lt"/>
                <a:ea typeface="Muli"/>
                <a:cs typeface="Muli"/>
                <a:sym typeface="Muli"/>
              </a:rPr>
              <a:t>WEBSITE MOCKUP</a:t>
            </a:r>
          </a:p>
          <a:p>
            <a:pPr>
              <a:spcBef>
                <a:spcPts val="0"/>
              </a:spcBef>
              <a:buFont typeface="Arial" panose="020B0604020202020204" pitchFamily="34" charset="0"/>
              <a:buNone/>
            </a:pPr>
            <a:endParaRPr lang="en-US" sz="1400" dirty="0">
              <a:solidFill>
                <a:srgbClr val="E6442F"/>
              </a:solidFill>
              <a:ea typeface="Muli"/>
              <a:cs typeface="Muli"/>
              <a:sym typeface="Muli"/>
            </a:endParaRPr>
          </a:p>
          <a:p>
            <a:pPr algn="just">
              <a:spcBef>
                <a:spcPts val="0"/>
              </a:spcBef>
              <a:buFont typeface="Arial" panose="020B0604020202020204" pitchFamily="34" charset="0"/>
              <a:buNone/>
            </a:pPr>
            <a:r>
              <a:rPr lang="en-US" sz="1400" dirty="0">
                <a:solidFill>
                  <a:srgbClr val="E6442F"/>
                </a:solidFill>
                <a:ea typeface="Muli"/>
                <a:cs typeface="Muli"/>
                <a:sym typeface="Muli"/>
              </a:rPr>
              <a:t>    </a:t>
            </a:r>
            <a:endParaRPr lang="en-US" sz="2000" dirty="0">
              <a:solidFill>
                <a:srgbClr val="E6442F"/>
              </a:solidFill>
              <a:ea typeface="Muli"/>
              <a:cs typeface="Muli"/>
              <a:sym typeface="Muli"/>
            </a:endParaRPr>
          </a:p>
          <a:p>
            <a:pPr>
              <a:spcBef>
                <a:spcPts val="0"/>
              </a:spcBef>
              <a:buFont typeface="Arial" panose="020B0604020202020204" pitchFamily="34" charset="0"/>
              <a:buNone/>
            </a:pPr>
            <a:endParaRPr lang="en-US" sz="2000" dirty="0">
              <a:solidFill>
                <a:srgbClr val="E6442F"/>
              </a:solidFill>
              <a:ea typeface="Muli"/>
              <a:cs typeface="Muli"/>
              <a:sym typeface="Muli"/>
            </a:endParaRPr>
          </a:p>
        </p:txBody>
      </p:sp>
      <p:sp>
        <p:nvSpPr>
          <p:cNvPr id="9" name="Rectangle 8">
            <a:extLst>
              <a:ext uri="{FF2B5EF4-FFF2-40B4-BE49-F238E27FC236}">
                <a16:creationId xmlns:a16="http://schemas.microsoft.com/office/drawing/2014/main" id="{C64907C5-3740-4238-9850-C8055C626A55}"/>
              </a:ext>
            </a:extLst>
          </p:cNvPr>
          <p:cNvSpPr/>
          <p:nvPr/>
        </p:nvSpPr>
        <p:spPr>
          <a:xfrm>
            <a:off x="1680401" y="2481280"/>
            <a:ext cx="3505881"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0" name="Rectangle 9">
            <a:extLst>
              <a:ext uri="{FF2B5EF4-FFF2-40B4-BE49-F238E27FC236}">
                <a16:creationId xmlns:a16="http://schemas.microsoft.com/office/drawing/2014/main" id="{8C08EFAB-7F49-40C9-8B53-F0C912FAC053}"/>
              </a:ext>
            </a:extLst>
          </p:cNvPr>
          <p:cNvSpPr/>
          <p:nvPr/>
        </p:nvSpPr>
        <p:spPr>
          <a:xfrm>
            <a:off x="1680401" y="3780498"/>
            <a:ext cx="3505881"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1022407" y="2714034"/>
            <a:ext cx="493682" cy="475442"/>
            <a:chOff x="2583325" y="2972875"/>
            <a:chExt cx="462850" cy="445750"/>
          </a:xfrm>
          <a:solidFill>
            <a:srgbClr val="FFFF00"/>
          </a:solidFill>
          <a:effectLst>
            <a:outerShdw blurRad="50800" dist="38100" dir="8100000" algn="tr" rotWithShape="0">
              <a:prstClr val="black">
                <a:alpha val="40000"/>
              </a:prstClr>
            </a:outerShdw>
          </a:effectLst>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997770" y="4108502"/>
            <a:ext cx="493682" cy="475442"/>
            <a:chOff x="2583325" y="2972875"/>
            <a:chExt cx="462850" cy="445750"/>
          </a:xfrm>
          <a:solidFill>
            <a:srgbClr val="FFFF00"/>
          </a:solidFill>
          <a:effectLst>
            <a:outerShdw blurRad="50800" dist="38100" dir="8100000" algn="tr" rotWithShape="0">
              <a:prstClr val="black">
                <a:alpha val="40000"/>
              </a:prstClr>
            </a:outerShdw>
          </a:effectLst>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grpSp>
        <p:nvGrpSpPr>
          <p:cNvPr id="4" name="Group 3"/>
          <p:cNvGrpSpPr/>
          <p:nvPr/>
        </p:nvGrpSpPr>
        <p:grpSpPr>
          <a:xfrm>
            <a:off x="6528333" y="1389498"/>
            <a:ext cx="4377326" cy="3599955"/>
            <a:chOff x="6528333" y="1389498"/>
            <a:chExt cx="4377326" cy="3599955"/>
          </a:xfrm>
        </p:grpSpPr>
        <p:pic>
          <p:nvPicPr>
            <p:cNvPr id="3" name="Picture 2"/>
            <p:cNvPicPr>
              <a:picLocks noChangeAspect="1"/>
            </p:cNvPicPr>
            <p:nvPr/>
          </p:nvPicPr>
          <p:blipFill>
            <a:blip r:embed="rId2"/>
            <a:stretch>
              <a:fillRect/>
            </a:stretch>
          </p:blipFill>
          <p:spPr>
            <a:xfrm>
              <a:off x="6659417" y="1509886"/>
              <a:ext cx="4115157" cy="2767824"/>
            </a:xfrm>
            <a:prstGeom prst="rect">
              <a:avLst/>
            </a:prstGeom>
          </p:spPr>
        </p:pic>
        <p:sp>
          <p:nvSpPr>
            <p:cNvPr id="21" name="Shape 415">
              <a:extLst>
                <a:ext uri="{FF2B5EF4-FFF2-40B4-BE49-F238E27FC236}">
                  <a16:creationId xmlns:a16="http://schemas.microsoft.com/office/drawing/2014/main" id="{74EBBFF7-6CF7-4E61-A53C-AD91AF1588DC}"/>
                </a:ext>
              </a:extLst>
            </p:cNvPr>
            <p:cNvSpPr/>
            <p:nvPr/>
          </p:nvSpPr>
          <p:spPr>
            <a:xfrm>
              <a:off x="6528333" y="1389498"/>
              <a:ext cx="4377326" cy="3599955"/>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grpSp>
      <p:sp>
        <p:nvSpPr>
          <p:cNvPr id="23" name="Rectangle 22">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642154943"/>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900078" y="1811675"/>
            <a:ext cx="3413115" cy="646331"/>
          </a:xfrm>
          <a:prstGeom prst="rect">
            <a:avLst/>
          </a:prstGeom>
        </p:spPr>
        <p:txBody>
          <a:bodyPr wrap="none">
            <a:spAutoFit/>
          </a:bodyPr>
          <a:lstStyle/>
          <a:p>
            <a:pPr algn="ctr"/>
            <a:r>
              <a:rPr lang="en-US" sz="3600" dirty="0">
                <a:solidFill>
                  <a:schemeClr val="tx2">
                    <a:lumMod val="65000"/>
                    <a:lumOff val="35000"/>
                  </a:schemeClr>
                </a:solidFill>
                <a:latin typeface="+mj-lt"/>
                <a:ea typeface="Muli"/>
                <a:cs typeface="Muli"/>
                <a:sym typeface="Muli"/>
              </a:rPr>
              <a:t>TABLET MOCK</a:t>
            </a:r>
          </a:p>
        </p:txBody>
      </p:sp>
      <p:sp>
        <p:nvSpPr>
          <p:cNvPr id="5" name="Rectangle 4">
            <a:extLst>
              <a:ext uri="{FF2B5EF4-FFF2-40B4-BE49-F238E27FC236}">
                <a16:creationId xmlns:a16="http://schemas.microsoft.com/office/drawing/2014/main" id="{74AF34DA-266C-492E-A7CD-23347953F19D}"/>
              </a:ext>
            </a:extLst>
          </p:cNvPr>
          <p:cNvSpPr/>
          <p:nvPr/>
        </p:nvSpPr>
        <p:spPr>
          <a:xfrm>
            <a:off x="7067763" y="2614857"/>
            <a:ext cx="4189850"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7067762" y="4032859"/>
            <a:ext cx="4229593"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6496050" y="2782492"/>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6496050" y="4285958"/>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nvGrpSpPr>
          <p:cNvPr id="3" name="Group 2"/>
          <p:cNvGrpSpPr/>
          <p:nvPr/>
        </p:nvGrpSpPr>
        <p:grpSpPr>
          <a:xfrm>
            <a:off x="1961538" y="1125078"/>
            <a:ext cx="3377377" cy="4776464"/>
            <a:chOff x="2109023" y="1378736"/>
            <a:chExt cx="3145876" cy="4449063"/>
          </a:xfrm>
        </p:grpSpPr>
        <p:pic>
          <p:nvPicPr>
            <p:cNvPr id="2" name="Picture 1"/>
            <p:cNvPicPr>
              <a:picLocks noChangeAspect="1"/>
            </p:cNvPicPr>
            <p:nvPr/>
          </p:nvPicPr>
          <p:blipFill>
            <a:blip r:embed="rId2"/>
            <a:stretch>
              <a:fillRect/>
            </a:stretch>
          </p:blipFill>
          <p:spPr>
            <a:xfrm>
              <a:off x="2282807" y="1726611"/>
              <a:ext cx="2798307" cy="3871296"/>
            </a:xfrm>
            <a:prstGeom prst="rect">
              <a:avLst/>
            </a:prstGeom>
          </p:spPr>
        </p:pic>
        <p:sp>
          <p:nvSpPr>
            <p:cNvPr id="13" name="Shape 408">
              <a:extLst>
                <a:ext uri="{FF2B5EF4-FFF2-40B4-BE49-F238E27FC236}">
                  <a16:creationId xmlns:a16="http://schemas.microsoft.com/office/drawing/2014/main" id="{AFF5DF21-EBCA-4D96-B965-6D3D94D5B253}"/>
                </a:ext>
              </a:extLst>
            </p:cNvPr>
            <p:cNvSpPr/>
            <p:nvPr/>
          </p:nvSpPr>
          <p:spPr>
            <a:xfrm>
              <a:off x="2109023" y="1378736"/>
              <a:ext cx="3145876" cy="4449063"/>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12000" dir="5400000" sy="-100000" algn="bl" rotWithShape="0"/>
            </a:effectLst>
          </p:spPr>
          <p:txBody>
            <a:bodyPr lIns="91425" tIns="91425" rIns="91425" bIns="91425" anchor="ctr" anchorCtr="0">
              <a:noAutofit/>
            </a:bodyPr>
            <a:lstStyle/>
            <a:p>
              <a:endParaRPr/>
            </a:p>
          </p:txBody>
        </p:sp>
      </p:grpSp>
      <p:sp>
        <p:nvSpPr>
          <p:cNvPr id="15" name="Rectangle 14">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789138251"/>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Shape 350">
            <a:extLst>
              <a:ext uri="{FF2B5EF4-FFF2-40B4-BE49-F238E27FC236}">
                <a16:creationId xmlns:a16="http://schemas.microsoft.com/office/drawing/2014/main" id="{D31DB183-CED3-41F5-9E6C-406153A4276E}"/>
              </a:ext>
            </a:extLst>
          </p:cNvPr>
          <p:cNvGrpSpPr/>
          <p:nvPr/>
        </p:nvGrpSpPr>
        <p:grpSpPr>
          <a:xfrm>
            <a:off x="4572584" y="409303"/>
            <a:ext cx="442856" cy="560078"/>
            <a:chOff x="584925" y="238125"/>
            <a:chExt cx="415200" cy="525100"/>
          </a:xfrm>
          <a:solidFill>
            <a:schemeClr val="accent2">
              <a:lumMod val="75000"/>
            </a:schemeClr>
          </a:solidFill>
        </p:grpSpPr>
        <p:sp>
          <p:nvSpPr>
            <p:cNvPr id="3" name="Shape 351">
              <a:extLst>
                <a:ext uri="{FF2B5EF4-FFF2-40B4-BE49-F238E27FC236}">
                  <a16:creationId xmlns:a16="http://schemas.microsoft.com/office/drawing/2014/main" id="{604C8028-DC14-4F07-B256-5BBDF04A882D}"/>
                </a:ext>
              </a:extLst>
            </p:cNvPr>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4" name="Shape 352">
              <a:extLst>
                <a:ext uri="{FF2B5EF4-FFF2-40B4-BE49-F238E27FC236}">
                  <a16:creationId xmlns:a16="http://schemas.microsoft.com/office/drawing/2014/main" id="{557907ED-D716-456D-BB55-101EE3D00212}"/>
                </a:ext>
              </a:extLst>
            </p:cNvPr>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5" name="Shape 353">
              <a:extLst>
                <a:ext uri="{FF2B5EF4-FFF2-40B4-BE49-F238E27FC236}">
                  <a16:creationId xmlns:a16="http://schemas.microsoft.com/office/drawing/2014/main" id="{0C71209D-9809-4EDF-9781-5B4B3310F0E7}"/>
                </a:ext>
              </a:extLst>
            </p:cNvPr>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6" name="Shape 354">
              <a:extLst>
                <a:ext uri="{FF2B5EF4-FFF2-40B4-BE49-F238E27FC236}">
                  <a16:creationId xmlns:a16="http://schemas.microsoft.com/office/drawing/2014/main" id="{E9C0BD58-62C4-4B1E-AE31-C6D493851D6C}"/>
                </a:ext>
              </a:extLst>
            </p:cNvPr>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7" name="Shape 355">
              <a:extLst>
                <a:ext uri="{FF2B5EF4-FFF2-40B4-BE49-F238E27FC236}">
                  <a16:creationId xmlns:a16="http://schemas.microsoft.com/office/drawing/2014/main" id="{3D2DA395-C6CD-4107-8AD2-CE637739C35D}"/>
                </a:ext>
              </a:extLst>
            </p:cNvPr>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8" name="Shape 356">
              <a:extLst>
                <a:ext uri="{FF2B5EF4-FFF2-40B4-BE49-F238E27FC236}">
                  <a16:creationId xmlns:a16="http://schemas.microsoft.com/office/drawing/2014/main" id="{A10A5EFF-54BE-49CE-A1E3-A0CDA76AE93D}"/>
                </a:ext>
              </a:extLst>
            </p:cNvPr>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9" name="Shape 357">
            <a:extLst>
              <a:ext uri="{FF2B5EF4-FFF2-40B4-BE49-F238E27FC236}">
                <a16:creationId xmlns:a16="http://schemas.microsoft.com/office/drawing/2014/main" id="{91C5579C-9841-43AB-9320-D4363104462F}"/>
              </a:ext>
            </a:extLst>
          </p:cNvPr>
          <p:cNvGrpSpPr/>
          <p:nvPr/>
        </p:nvGrpSpPr>
        <p:grpSpPr>
          <a:xfrm>
            <a:off x="5275909" y="490686"/>
            <a:ext cx="474134" cy="394699"/>
            <a:chOff x="1244325" y="314425"/>
            <a:chExt cx="444525" cy="370050"/>
          </a:xfrm>
          <a:solidFill>
            <a:schemeClr val="accent2">
              <a:lumMod val="75000"/>
            </a:schemeClr>
          </a:solidFill>
        </p:grpSpPr>
        <p:sp>
          <p:nvSpPr>
            <p:cNvPr id="10" name="Shape 358">
              <a:extLst>
                <a:ext uri="{FF2B5EF4-FFF2-40B4-BE49-F238E27FC236}">
                  <a16:creationId xmlns:a16="http://schemas.microsoft.com/office/drawing/2014/main" id="{F342AD01-3327-4A42-B6B4-912D32FB7C9E}"/>
                </a:ext>
              </a:extLst>
            </p:cNvPr>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1" name="Shape 359">
              <a:extLst>
                <a:ext uri="{FF2B5EF4-FFF2-40B4-BE49-F238E27FC236}">
                  <a16:creationId xmlns:a16="http://schemas.microsoft.com/office/drawing/2014/main" id="{061F43AA-B449-451A-A24F-B431570F65D9}"/>
                </a:ext>
              </a:extLst>
            </p:cNvPr>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12" name="Shape 360">
            <a:extLst>
              <a:ext uri="{FF2B5EF4-FFF2-40B4-BE49-F238E27FC236}">
                <a16:creationId xmlns:a16="http://schemas.microsoft.com/office/drawing/2014/main" id="{10E16F0D-5F59-4429-BFE6-BFEB04F9C017}"/>
              </a:ext>
            </a:extLst>
          </p:cNvPr>
          <p:cNvGrpSpPr/>
          <p:nvPr/>
        </p:nvGrpSpPr>
        <p:grpSpPr>
          <a:xfrm>
            <a:off x="6005312" y="488738"/>
            <a:ext cx="453311" cy="398593"/>
            <a:chOff x="1928175" y="312600"/>
            <a:chExt cx="425000" cy="373700"/>
          </a:xfrm>
          <a:solidFill>
            <a:schemeClr val="accent2">
              <a:lumMod val="75000"/>
            </a:schemeClr>
          </a:solidFill>
        </p:grpSpPr>
        <p:sp>
          <p:nvSpPr>
            <p:cNvPr id="13" name="Shape 361">
              <a:extLst>
                <a:ext uri="{FF2B5EF4-FFF2-40B4-BE49-F238E27FC236}">
                  <a16:creationId xmlns:a16="http://schemas.microsoft.com/office/drawing/2014/main" id="{24856A08-8420-44FE-B10E-677E74992779}"/>
                </a:ext>
              </a:extLst>
            </p:cNvPr>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4" name="Shape 362">
              <a:extLst>
                <a:ext uri="{FF2B5EF4-FFF2-40B4-BE49-F238E27FC236}">
                  <a16:creationId xmlns:a16="http://schemas.microsoft.com/office/drawing/2014/main" id="{99DE94A9-A03D-4549-A432-9759E32ECB74}"/>
                </a:ext>
              </a:extLst>
            </p:cNvPr>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sp>
        <p:nvSpPr>
          <p:cNvPr id="15" name="Shape 363">
            <a:extLst>
              <a:ext uri="{FF2B5EF4-FFF2-40B4-BE49-F238E27FC236}">
                <a16:creationId xmlns:a16="http://schemas.microsoft.com/office/drawing/2014/main" id="{9C997BC7-29CF-4C5D-BA57-D0CF57B4B00D}"/>
              </a:ext>
            </a:extLst>
          </p:cNvPr>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accent2">
              <a:lumMod val="75000"/>
            </a:schemeClr>
          </a:solid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6" name="Shape 364">
            <a:extLst>
              <a:ext uri="{FF2B5EF4-FFF2-40B4-BE49-F238E27FC236}">
                <a16:creationId xmlns:a16="http://schemas.microsoft.com/office/drawing/2014/main" id="{9BBE4CD2-D8B8-438E-B4E6-2E91D0936271}"/>
              </a:ext>
            </a:extLst>
          </p:cNvPr>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accent2">
              <a:lumMod val="75000"/>
            </a:schemeClr>
          </a:solid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nvGrpSpPr>
          <p:cNvPr id="17" name="Shape 365">
            <a:extLst>
              <a:ext uri="{FF2B5EF4-FFF2-40B4-BE49-F238E27FC236}">
                <a16:creationId xmlns:a16="http://schemas.microsoft.com/office/drawing/2014/main" id="{3284A9DC-5C58-4677-B839-5192981256D6}"/>
              </a:ext>
            </a:extLst>
          </p:cNvPr>
          <p:cNvGrpSpPr/>
          <p:nvPr/>
        </p:nvGrpSpPr>
        <p:grpSpPr>
          <a:xfrm>
            <a:off x="8128377" y="467913"/>
            <a:ext cx="521040" cy="440270"/>
            <a:chOff x="3918650" y="293075"/>
            <a:chExt cx="488500" cy="412775"/>
          </a:xfrm>
          <a:solidFill>
            <a:schemeClr val="accent2">
              <a:lumMod val="75000"/>
            </a:schemeClr>
          </a:solidFill>
        </p:grpSpPr>
        <p:sp>
          <p:nvSpPr>
            <p:cNvPr id="18" name="Shape 366">
              <a:extLst>
                <a:ext uri="{FF2B5EF4-FFF2-40B4-BE49-F238E27FC236}">
                  <a16:creationId xmlns:a16="http://schemas.microsoft.com/office/drawing/2014/main" id="{73F69EA8-1B1E-4737-A2A6-FD925B1B39B0}"/>
                </a:ext>
              </a:extLst>
            </p:cNvPr>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9" name="Shape 367">
              <a:extLst>
                <a:ext uri="{FF2B5EF4-FFF2-40B4-BE49-F238E27FC236}">
                  <a16:creationId xmlns:a16="http://schemas.microsoft.com/office/drawing/2014/main" id="{4A193CF8-3220-4FE9-8FDC-3E4587177ADD}"/>
                </a:ext>
              </a:extLst>
            </p:cNvPr>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0" name="Shape 368">
              <a:extLst>
                <a:ext uri="{FF2B5EF4-FFF2-40B4-BE49-F238E27FC236}">
                  <a16:creationId xmlns:a16="http://schemas.microsoft.com/office/drawing/2014/main" id="{00465BD1-CB52-4126-A0FB-132C2DF567BD}"/>
                </a:ext>
              </a:extLst>
            </p:cNvPr>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21" name="Shape 369">
            <a:extLst>
              <a:ext uri="{FF2B5EF4-FFF2-40B4-BE49-F238E27FC236}">
                <a16:creationId xmlns:a16="http://schemas.microsoft.com/office/drawing/2014/main" id="{F688DC54-B572-49A2-B8C9-E4CB43F4C1C4}"/>
              </a:ext>
            </a:extLst>
          </p:cNvPr>
          <p:cNvGrpSpPr/>
          <p:nvPr/>
        </p:nvGrpSpPr>
        <p:grpSpPr>
          <a:xfrm>
            <a:off x="8893592" y="434688"/>
            <a:ext cx="428564" cy="506693"/>
            <a:chOff x="4636075" y="261925"/>
            <a:chExt cx="401800" cy="475050"/>
          </a:xfrm>
          <a:solidFill>
            <a:schemeClr val="accent2">
              <a:lumMod val="75000"/>
            </a:schemeClr>
          </a:solidFill>
        </p:grpSpPr>
        <p:sp>
          <p:nvSpPr>
            <p:cNvPr id="22" name="Shape 370">
              <a:extLst>
                <a:ext uri="{FF2B5EF4-FFF2-40B4-BE49-F238E27FC236}">
                  <a16:creationId xmlns:a16="http://schemas.microsoft.com/office/drawing/2014/main" id="{19AEF212-5926-4EE0-B411-E9FDB7B0DEA8}"/>
                </a:ext>
              </a:extLst>
            </p:cNvPr>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3" name="Shape 371">
              <a:extLst>
                <a:ext uri="{FF2B5EF4-FFF2-40B4-BE49-F238E27FC236}">
                  <a16:creationId xmlns:a16="http://schemas.microsoft.com/office/drawing/2014/main" id="{CCCA87BE-F631-4545-BCAF-BCBDF0D476B0}"/>
                </a:ext>
              </a:extLst>
            </p:cNvPr>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4" name="Shape 372">
              <a:extLst>
                <a:ext uri="{FF2B5EF4-FFF2-40B4-BE49-F238E27FC236}">
                  <a16:creationId xmlns:a16="http://schemas.microsoft.com/office/drawing/2014/main" id="{5B020D09-A524-4D76-82C1-AE281F9E0E4F}"/>
                </a:ext>
              </a:extLst>
            </p:cNvPr>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5" name="Shape 373">
              <a:extLst>
                <a:ext uri="{FF2B5EF4-FFF2-40B4-BE49-F238E27FC236}">
                  <a16:creationId xmlns:a16="http://schemas.microsoft.com/office/drawing/2014/main" id="{52026802-EC99-4880-9743-17B3905A5CDA}"/>
                </a:ext>
              </a:extLst>
            </p:cNvPr>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sp>
        <p:nvSpPr>
          <p:cNvPr id="26" name="Shape 374">
            <a:extLst>
              <a:ext uri="{FF2B5EF4-FFF2-40B4-BE49-F238E27FC236}">
                <a16:creationId xmlns:a16="http://schemas.microsoft.com/office/drawing/2014/main" id="{614D6B09-97C9-4FA0-AD06-198F36B90AC9}"/>
              </a:ext>
            </a:extLst>
          </p:cNvPr>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accent2">
              <a:lumMod val="75000"/>
            </a:schemeClr>
          </a:solid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nvGrpSpPr>
          <p:cNvPr id="27" name="Shape 375">
            <a:extLst>
              <a:ext uri="{FF2B5EF4-FFF2-40B4-BE49-F238E27FC236}">
                <a16:creationId xmlns:a16="http://schemas.microsoft.com/office/drawing/2014/main" id="{3B787064-C2F6-435C-B21E-61A525AEE0DE}"/>
              </a:ext>
            </a:extLst>
          </p:cNvPr>
          <p:cNvGrpSpPr/>
          <p:nvPr/>
        </p:nvGrpSpPr>
        <p:grpSpPr>
          <a:xfrm>
            <a:off x="10330906" y="477032"/>
            <a:ext cx="429845" cy="421365"/>
            <a:chOff x="5983625" y="301625"/>
            <a:chExt cx="403000" cy="395050"/>
          </a:xfrm>
          <a:solidFill>
            <a:schemeClr val="accent2">
              <a:lumMod val="75000"/>
            </a:schemeClr>
          </a:solidFill>
        </p:grpSpPr>
        <p:sp>
          <p:nvSpPr>
            <p:cNvPr id="28" name="Shape 376">
              <a:extLst>
                <a:ext uri="{FF2B5EF4-FFF2-40B4-BE49-F238E27FC236}">
                  <a16:creationId xmlns:a16="http://schemas.microsoft.com/office/drawing/2014/main" id="{53E978BB-1B12-4184-9D04-E90D307024E4}"/>
                </a:ext>
              </a:extLst>
            </p:cNvPr>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9" name="Shape 377">
              <a:extLst>
                <a:ext uri="{FF2B5EF4-FFF2-40B4-BE49-F238E27FC236}">
                  <a16:creationId xmlns:a16="http://schemas.microsoft.com/office/drawing/2014/main" id="{C943616E-4B15-4D8C-96DC-666A481C96C8}"/>
                </a:ext>
              </a:extLst>
            </p:cNvPr>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30" name="Shape 378">
              <a:extLst>
                <a:ext uri="{FF2B5EF4-FFF2-40B4-BE49-F238E27FC236}">
                  <a16:creationId xmlns:a16="http://schemas.microsoft.com/office/drawing/2014/main" id="{60772EE9-DC1E-487F-B7FD-3F09A1CA9278}"/>
                </a:ext>
              </a:extLst>
            </p:cNvPr>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31" name="Shape 379">
              <a:extLst>
                <a:ext uri="{FF2B5EF4-FFF2-40B4-BE49-F238E27FC236}">
                  <a16:creationId xmlns:a16="http://schemas.microsoft.com/office/drawing/2014/main" id="{16C6108D-C754-49A3-907B-5056EFBCFF42}"/>
                </a:ext>
              </a:extLst>
            </p:cNvPr>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32" name="Shape 380">
              <a:extLst>
                <a:ext uri="{FF2B5EF4-FFF2-40B4-BE49-F238E27FC236}">
                  <a16:creationId xmlns:a16="http://schemas.microsoft.com/office/drawing/2014/main" id="{7B9ED39F-FE71-4AE9-9BD0-B466ABD47CF0}"/>
                </a:ext>
              </a:extLst>
            </p:cNvPr>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33" name="Shape 381">
              <a:extLst>
                <a:ext uri="{FF2B5EF4-FFF2-40B4-BE49-F238E27FC236}">
                  <a16:creationId xmlns:a16="http://schemas.microsoft.com/office/drawing/2014/main" id="{42118A33-FE53-47B0-9817-FBF2FAE2ED5A}"/>
                </a:ext>
              </a:extLst>
            </p:cNvPr>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34" name="Shape 382">
              <a:extLst>
                <a:ext uri="{FF2B5EF4-FFF2-40B4-BE49-F238E27FC236}">
                  <a16:creationId xmlns:a16="http://schemas.microsoft.com/office/drawing/2014/main" id="{1DBA8385-5F62-40DB-849E-385512092AC8}"/>
                </a:ext>
              </a:extLst>
            </p:cNvPr>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35" name="Shape 383">
              <a:extLst>
                <a:ext uri="{FF2B5EF4-FFF2-40B4-BE49-F238E27FC236}">
                  <a16:creationId xmlns:a16="http://schemas.microsoft.com/office/drawing/2014/main" id="{FDFDD60C-D492-4368-8CD2-63333E27B440}"/>
                </a:ext>
              </a:extLst>
            </p:cNvPr>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36" name="Shape 384">
              <a:extLst>
                <a:ext uri="{FF2B5EF4-FFF2-40B4-BE49-F238E27FC236}">
                  <a16:creationId xmlns:a16="http://schemas.microsoft.com/office/drawing/2014/main" id="{7337B02A-CEAA-4D79-9270-C1F15B5670E9}"/>
                </a:ext>
              </a:extLst>
            </p:cNvPr>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37" name="Shape 385">
              <a:extLst>
                <a:ext uri="{FF2B5EF4-FFF2-40B4-BE49-F238E27FC236}">
                  <a16:creationId xmlns:a16="http://schemas.microsoft.com/office/drawing/2014/main" id="{349631FA-0FC8-4D2B-A540-3FEF6E7CDC5F}"/>
                </a:ext>
              </a:extLst>
            </p:cNvPr>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38" name="Shape 386">
              <a:extLst>
                <a:ext uri="{FF2B5EF4-FFF2-40B4-BE49-F238E27FC236}">
                  <a16:creationId xmlns:a16="http://schemas.microsoft.com/office/drawing/2014/main" id="{71AAF13A-D300-42CF-9DFA-8C314C8414EC}"/>
                </a:ext>
              </a:extLst>
            </p:cNvPr>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39" name="Shape 387">
              <a:extLst>
                <a:ext uri="{FF2B5EF4-FFF2-40B4-BE49-F238E27FC236}">
                  <a16:creationId xmlns:a16="http://schemas.microsoft.com/office/drawing/2014/main" id="{DA41FB78-5BD3-4ED5-803E-790D4C7CE25E}"/>
                </a:ext>
              </a:extLst>
            </p:cNvPr>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40" name="Shape 388">
              <a:extLst>
                <a:ext uri="{FF2B5EF4-FFF2-40B4-BE49-F238E27FC236}">
                  <a16:creationId xmlns:a16="http://schemas.microsoft.com/office/drawing/2014/main" id="{73E2B9EA-2269-43BF-A759-2E339346BC59}"/>
                </a:ext>
              </a:extLst>
            </p:cNvPr>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41" name="Shape 389">
              <a:extLst>
                <a:ext uri="{FF2B5EF4-FFF2-40B4-BE49-F238E27FC236}">
                  <a16:creationId xmlns:a16="http://schemas.microsoft.com/office/drawing/2014/main" id="{1913DED7-9380-41DD-9F91-B73D68040749}"/>
                </a:ext>
              </a:extLst>
            </p:cNvPr>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42" name="Shape 390">
              <a:extLst>
                <a:ext uri="{FF2B5EF4-FFF2-40B4-BE49-F238E27FC236}">
                  <a16:creationId xmlns:a16="http://schemas.microsoft.com/office/drawing/2014/main" id="{C5237722-751E-4DB7-AE94-B48C40B9F057}"/>
                </a:ext>
              </a:extLst>
            </p:cNvPr>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43" name="Shape 391">
              <a:extLst>
                <a:ext uri="{FF2B5EF4-FFF2-40B4-BE49-F238E27FC236}">
                  <a16:creationId xmlns:a16="http://schemas.microsoft.com/office/drawing/2014/main" id="{041215F4-DCA5-4D7D-99AF-EE8411A5785F}"/>
                </a:ext>
              </a:extLst>
            </p:cNvPr>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44" name="Shape 392">
              <a:extLst>
                <a:ext uri="{FF2B5EF4-FFF2-40B4-BE49-F238E27FC236}">
                  <a16:creationId xmlns:a16="http://schemas.microsoft.com/office/drawing/2014/main" id="{55FDF7F7-4A55-4F45-9545-1A09DF63AF1F}"/>
                </a:ext>
              </a:extLst>
            </p:cNvPr>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45" name="Shape 393">
              <a:extLst>
                <a:ext uri="{FF2B5EF4-FFF2-40B4-BE49-F238E27FC236}">
                  <a16:creationId xmlns:a16="http://schemas.microsoft.com/office/drawing/2014/main" id="{E6A89369-6389-4F96-AB8D-5116690524CE}"/>
                </a:ext>
              </a:extLst>
            </p:cNvPr>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46" name="Shape 394">
              <a:extLst>
                <a:ext uri="{FF2B5EF4-FFF2-40B4-BE49-F238E27FC236}">
                  <a16:creationId xmlns:a16="http://schemas.microsoft.com/office/drawing/2014/main" id="{372ED0D9-58BE-452B-BE3B-6538A4061788}"/>
                </a:ext>
              </a:extLst>
            </p:cNvPr>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47" name="Shape 395">
              <a:extLst>
                <a:ext uri="{FF2B5EF4-FFF2-40B4-BE49-F238E27FC236}">
                  <a16:creationId xmlns:a16="http://schemas.microsoft.com/office/drawing/2014/main" id="{067D00DE-5941-4843-8C25-0B225E56C263}"/>
                </a:ext>
              </a:extLst>
            </p:cNvPr>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48" name="Shape 396">
            <a:extLst>
              <a:ext uri="{FF2B5EF4-FFF2-40B4-BE49-F238E27FC236}">
                <a16:creationId xmlns:a16="http://schemas.microsoft.com/office/drawing/2014/main" id="{8FF79E63-987A-421C-B8C4-6C6ABF44A9D9}"/>
              </a:ext>
            </a:extLst>
          </p:cNvPr>
          <p:cNvGrpSpPr/>
          <p:nvPr/>
        </p:nvGrpSpPr>
        <p:grpSpPr>
          <a:xfrm>
            <a:off x="11053136" y="473753"/>
            <a:ext cx="423338" cy="422697"/>
            <a:chOff x="6660750" y="298550"/>
            <a:chExt cx="396900" cy="396300"/>
          </a:xfrm>
          <a:solidFill>
            <a:schemeClr val="accent2">
              <a:lumMod val="75000"/>
            </a:schemeClr>
          </a:solidFill>
        </p:grpSpPr>
        <p:sp>
          <p:nvSpPr>
            <p:cNvPr id="49" name="Shape 397">
              <a:extLst>
                <a:ext uri="{FF2B5EF4-FFF2-40B4-BE49-F238E27FC236}">
                  <a16:creationId xmlns:a16="http://schemas.microsoft.com/office/drawing/2014/main" id="{829489A8-D734-4D04-B206-315F07633A03}"/>
                </a:ext>
              </a:extLst>
            </p:cNvPr>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50" name="Shape 398">
              <a:extLst>
                <a:ext uri="{FF2B5EF4-FFF2-40B4-BE49-F238E27FC236}">
                  <a16:creationId xmlns:a16="http://schemas.microsoft.com/office/drawing/2014/main" id="{6233EC59-D8E4-4D4F-AF15-C1C27086B433}"/>
                </a:ext>
              </a:extLst>
            </p:cNvPr>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51" name="Shape 399">
            <a:extLst>
              <a:ext uri="{FF2B5EF4-FFF2-40B4-BE49-F238E27FC236}">
                <a16:creationId xmlns:a16="http://schemas.microsoft.com/office/drawing/2014/main" id="{ADFF801E-3455-4C2B-9554-64AAE973DF78}"/>
              </a:ext>
            </a:extLst>
          </p:cNvPr>
          <p:cNvGrpSpPr/>
          <p:nvPr/>
        </p:nvGrpSpPr>
        <p:grpSpPr>
          <a:xfrm>
            <a:off x="4572584" y="1139346"/>
            <a:ext cx="442856" cy="535999"/>
            <a:chOff x="584925" y="922575"/>
            <a:chExt cx="415200" cy="502525"/>
          </a:xfrm>
          <a:solidFill>
            <a:schemeClr val="accent2">
              <a:lumMod val="75000"/>
            </a:schemeClr>
          </a:solidFill>
        </p:grpSpPr>
        <p:sp>
          <p:nvSpPr>
            <p:cNvPr id="52" name="Shape 400">
              <a:extLst>
                <a:ext uri="{FF2B5EF4-FFF2-40B4-BE49-F238E27FC236}">
                  <a16:creationId xmlns:a16="http://schemas.microsoft.com/office/drawing/2014/main" id="{E1950AFB-2C43-46F7-97E6-5FD4DC42C8CB}"/>
                </a:ext>
              </a:extLst>
            </p:cNvPr>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53" name="Shape 401">
              <a:extLst>
                <a:ext uri="{FF2B5EF4-FFF2-40B4-BE49-F238E27FC236}">
                  <a16:creationId xmlns:a16="http://schemas.microsoft.com/office/drawing/2014/main" id="{4E2CA081-7C26-4E6C-913F-0143BE9D6ED3}"/>
                </a:ext>
              </a:extLst>
            </p:cNvPr>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54" name="Shape 402">
              <a:extLst>
                <a:ext uri="{FF2B5EF4-FFF2-40B4-BE49-F238E27FC236}">
                  <a16:creationId xmlns:a16="http://schemas.microsoft.com/office/drawing/2014/main" id="{5CEF6089-C052-468F-8AA1-33B875D742D2}"/>
                </a:ext>
              </a:extLst>
            </p:cNvPr>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55" name="Shape 403">
            <a:extLst>
              <a:ext uri="{FF2B5EF4-FFF2-40B4-BE49-F238E27FC236}">
                <a16:creationId xmlns:a16="http://schemas.microsoft.com/office/drawing/2014/main" id="{5596DF90-08F6-44E5-8D3D-D7CF0B0370F8}"/>
              </a:ext>
            </a:extLst>
          </p:cNvPr>
          <p:cNvGrpSpPr/>
          <p:nvPr/>
        </p:nvGrpSpPr>
        <p:grpSpPr>
          <a:xfrm>
            <a:off x="5278521" y="1126973"/>
            <a:ext cx="468936" cy="558797"/>
            <a:chOff x="1246775" y="910975"/>
            <a:chExt cx="439650" cy="523900"/>
          </a:xfrm>
          <a:solidFill>
            <a:schemeClr val="accent2">
              <a:lumMod val="75000"/>
            </a:schemeClr>
          </a:solidFill>
        </p:grpSpPr>
        <p:sp>
          <p:nvSpPr>
            <p:cNvPr id="56" name="Shape 404">
              <a:extLst>
                <a:ext uri="{FF2B5EF4-FFF2-40B4-BE49-F238E27FC236}">
                  <a16:creationId xmlns:a16="http://schemas.microsoft.com/office/drawing/2014/main" id="{A767113A-8E28-40BF-BC6A-90D146E1E4BB}"/>
                </a:ext>
              </a:extLst>
            </p:cNvPr>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57" name="Shape 405">
              <a:extLst>
                <a:ext uri="{FF2B5EF4-FFF2-40B4-BE49-F238E27FC236}">
                  <a16:creationId xmlns:a16="http://schemas.microsoft.com/office/drawing/2014/main" id="{DFB3B42F-A287-4EDC-9760-AAAFAF1AF1BE}"/>
                </a:ext>
              </a:extLst>
            </p:cNvPr>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58" name="Shape 406">
              <a:extLst>
                <a:ext uri="{FF2B5EF4-FFF2-40B4-BE49-F238E27FC236}">
                  <a16:creationId xmlns:a16="http://schemas.microsoft.com/office/drawing/2014/main" id="{ED09F903-93FF-442B-BE7A-9FB05FC71146}"/>
                </a:ext>
              </a:extLst>
            </p:cNvPr>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59" name="Shape 407">
            <a:extLst>
              <a:ext uri="{FF2B5EF4-FFF2-40B4-BE49-F238E27FC236}">
                <a16:creationId xmlns:a16="http://schemas.microsoft.com/office/drawing/2014/main" id="{977C95BB-9DA1-4B03-BF7C-3B8B1C80B6A8}"/>
              </a:ext>
            </a:extLst>
          </p:cNvPr>
          <p:cNvGrpSpPr/>
          <p:nvPr/>
        </p:nvGrpSpPr>
        <p:grpSpPr>
          <a:xfrm>
            <a:off x="6003365" y="1216836"/>
            <a:ext cx="457203" cy="380354"/>
            <a:chOff x="1926350" y="995225"/>
            <a:chExt cx="428650" cy="356600"/>
          </a:xfrm>
          <a:solidFill>
            <a:schemeClr val="accent2">
              <a:lumMod val="75000"/>
            </a:schemeClr>
          </a:solidFill>
        </p:grpSpPr>
        <p:sp>
          <p:nvSpPr>
            <p:cNvPr id="60" name="Shape 408">
              <a:extLst>
                <a:ext uri="{FF2B5EF4-FFF2-40B4-BE49-F238E27FC236}">
                  <a16:creationId xmlns:a16="http://schemas.microsoft.com/office/drawing/2014/main" id="{A7449071-2FF1-47D1-99E6-2DC29FCAE9AA}"/>
                </a:ext>
              </a:extLst>
            </p:cNvPr>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61" name="Shape 409">
              <a:extLst>
                <a:ext uri="{FF2B5EF4-FFF2-40B4-BE49-F238E27FC236}">
                  <a16:creationId xmlns:a16="http://schemas.microsoft.com/office/drawing/2014/main" id="{EEDA4795-2F4A-492B-9DDA-C098B2670FA2}"/>
                </a:ext>
              </a:extLst>
            </p:cNvPr>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62" name="Shape 410">
              <a:extLst>
                <a:ext uri="{FF2B5EF4-FFF2-40B4-BE49-F238E27FC236}">
                  <a16:creationId xmlns:a16="http://schemas.microsoft.com/office/drawing/2014/main" id="{D22AB2CB-BF7C-427E-9280-52308384FBB5}"/>
                </a:ext>
              </a:extLst>
            </p:cNvPr>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63" name="Shape 411">
              <a:extLst>
                <a:ext uri="{FF2B5EF4-FFF2-40B4-BE49-F238E27FC236}">
                  <a16:creationId xmlns:a16="http://schemas.microsoft.com/office/drawing/2014/main" id="{58A2C0A6-5C86-4064-A517-4A5DD6F41210}"/>
                </a:ext>
              </a:extLst>
            </p:cNvPr>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sp>
        <p:nvSpPr>
          <p:cNvPr id="64" name="Shape 412">
            <a:extLst>
              <a:ext uri="{FF2B5EF4-FFF2-40B4-BE49-F238E27FC236}">
                <a16:creationId xmlns:a16="http://schemas.microsoft.com/office/drawing/2014/main" id="{FA8BE16B-7945-43C1-B5D9-CAC9599F5038}"/>
              </a:ext>
            </a:extLst>
          </p:cNvPr>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accent2">
              <a:lumMod val="75000"/>
            </a:schemeClr>
          </a:solid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65" name="Shape 413">
            <a:extLst>
              <a:ext uri="{FF2B5EF4-FFF2-40B4-BE49-F238E27FC236}">
                <a16:creationId xmlns:a16="http://schemas.microsoft.com/office/drawing/2014/main" id="{908D8268-6DEA-463E-B156-7FFC3A7936DB}"/>
              </a:ext>
            </a:extLst>
          </p:cNvPr>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accent2">
              <a:lumMod val="75000"/>
            </a:schemeClr>
          </a:solid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66" name="Shape 414">
            <a:extLst>
              <a:ext uri="{FF2B5EF4-FFF2-40B4-BE49-F238E27FC236}">
                <a16:creationId xmlns:a16="http://schemas.microsoft.com/office/drawing/2014/main" id="{6EBF51CD-1A30-4DB8-93A3-73BA9E192191}"/>
              </a:ext>
            </a:extLst>
          </p:cNvPr>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accent2">
              <a:lumMod val="75000"/>
            </a:schemeClr>
          </a:solid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67" name="Shape 415">
            <a:extLst>
              <a:ext uri="{FF2B5EF4-FFF2-40B4-BE49-F238E27FC236}">
                <a16:creationId xmlns:a16="http://schemas.microsoft.com/office/drawing/2014/main" id="{A646847A-AF6F-4334-8159-DCB7A1FEFCFF}"/>
              </a:ext>
            </a:extLst>
          </p:cNvPr>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accent2">
              <a:lumMod val="75000"/>
            </a:schemeClr>
          </a:solid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nvGrpSpPr>
          <p:cNvPr id="68" name="Shape 416">
            <a:extLst>
              <a:ext uri="{FF2B5EF4-FFF2-40B4-BE49-F238E27FC236}">
                <a16:creationId xmlns:a16="http://schemas.microsoft.com/office/drawing/2014/main" id="{2813DE28-9672-4112-85C0-2562576455B4}"/>
              </a:ext>
            </a:extLst>
          </p:cNvPr>
          <p:cNvGrpSpPr/>
          <p:nvPr/>
        </p:nvGrpSpPr>
        <p:grpSpPr>
          <a:xfrm>
            <a:off x="9604116" y="1188197"/>
            <a:ext cx="445470" cy="446110"/>
            <a:chOff x="5302225" y="968375"/>
            <a:chExt cx="417650" cy="418250"/>
          </a:xfrm>
          <a:solidFill>
            <a:schemeClr val="accent2">
              <a:lumMod val="75000"/>
            </a:schemeClr>
          </a:solidFill>
        </p:grpSpPr>
        <p:sp>
          <p:nvSpPr>
            <p:cNvPr id="69" name="Shape 417">
              <a:extLst>
                <a:ext uri="{FF2B5EF4-FFF2-40B4-BE49-F238E27FC236}">
                  <a16:creationId xmlns:a16="http://schemas.microsoft.com/office/drawing/2014/main" id="{F42CB095-A64B-44E9-8D89-CC6896E006C5}"/>
                </a:ext>
              </a:extLst>
            </p:cNvPr>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70" name="Shape 418">
              <a:extLst>
                <a:ext uri="{FF2B5EF4-FFF2-40B4-BE49-F238E27FC236}">
                  <a16:creationId xmlns:a16="http://schemas.microsoft.com/office/drawing/2014/main" id="{D00B2C84-1149-43B8-ABC5-4FA0408D06B1}"/>
                </a:ext>
              </a:extLst>
            </p:cNvPr>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71" name="Shape 419">
            <a:extLst>
              <a:ext uri="{FF2B5EF4-FFF2-40B4-BE49-F238E27FC236}">
                <a16:creationId xmlns:a16="http://schemas.microsoft.com/office/drawing/2014/main" id="{F0A13D33-F88B-4F09-9220-AB6C58CA959A}"/>
              </a:ext>
            </a:extLst>
          </p:cNvPr>
          <p:cNvGrpSpPr/>
          <p:nvPr/>
        </p:nvGrpSpPr>
        <p:grpSpPr>
          <a:xfrm>
            <a:off x="10269682" y="1138039"/>
            <a:ext cx="552291" cy="537946"/>
            <a:chOff x="5926225" y="921350"/>
            <a:chExt cx="517800" cy="504350"/>
          </a:xfrm>
          <a:solidFill>
            <a:schemeClr val="accent2">
              <a:lumMod val="75000"/>
            </a:schemeClr>
          </a:solidFill>
        </p:grpSpPr>
        <p:sp>
          <p:nvSpPr>
            <p:cNvPr id="72" name="Shape 420">
              <a:extLst>
                <a:ext uri="{FF2B5EF4-FFF2-40B4-BE49-F238E27FC236}">
                  <a16:creationId xmlns:a16="http://schemas.microsoft.com/office/drawing/2014/main" id="{6C6AF643-4D8C-49DC-80AE-CC6032947402}"/>
                </a:ext>
              </a:extLst>
            </p:cNvPr>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73" name="Shape 421">
              <a:extLst>
                <a:ext uri="{FF2B5EF4-FFF2-40B4-BE49-F238E27FC236}">
                  <a16:creationId xmlns:a16="http://schemas.microsoft.com/office/drawing/2014/main" id="{B85525C4-A653-4A93-B0CE-B7E071903BA0}"/>
                </a:ext>
              </a:extLst>
            </p:cNvPr>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74" name="Shape 422">
            <a:extLst>
              <a:ext uri="{FF2B5EF4-FFF2-40B4-BE49-F238E27FC236}">
                <a16:creationId xmlns:a16="http://schemas.microsoft.com/office/drawing/2014/main" id="{3FB33A80-AE65-45BA-880E-A1E0C2DE7AE4}"/>
              </a:ext>
            </a:extLst>
          </p:cNvPr>
          <p:cNvGrpSpPr/>
          <p:nvPr/>
        </p:nvGrpSpPr>
        <p:grpSpPr>
          <a:xfrm>
            <a:off x="11006898" y="1148466"/>
            <a:ext cx="515813" cy="517121"/>
            <a:chOff x="6617400" y="931125"/>
            <a:chExt cx="483600" cy="484825"/>
          </a:xfrm>
          <a:solidFill>
            <a:schemeClr val="accent2">
              <a:lumMod val="75000"/>
            </a:schemeClr>
          </a:solidFill>
        </p:grpSpPr>
        <p:sp>
          <p:nvSpPr>
            <p:cNvPr id="75" name="Shape 423">
              <a:extLst>
                <a:ext uri="{FF2B5EF4-FFF2-40B4-BE49-F238E27FC236}">
                  <a16:creationId xmlns:a16="http://schemas.microsoft.com/office/drawing/2014/main" id="{8B28CFC4-2CD5-435C-B676-BC5B4168A01E}"/>
                </a:ext>
              </a:extLst>
            </p:cNvPr>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76" name="Shape 424">
              <a:extLst>
                <a:ext uri="{FF2B5EF4-FFF2-40B4-BE49-F238E27FC236}">
                  <a16:creationId xmlns:a16="http://schemas.microsoft.com/office/drawing/2014/main" id="{AA6712A7-FD69-4C5C-9973-1D3E31EE891B}"/>
                </a:ext>
              </a:extLst>
            </p:cNvPr>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77" name="Shape 425">
            <a:extLst>
              <a:ext uri="{FF2B5EF4-FFF2-40B4-BE49-F238E27FC236}">
                <a16:creationId xmlns:a16="http://schemas.microsoft.com/office/drawing/2014/main" id="{7188A865-01FD-4995-AB95-A78648F02D31}"/>
              </a:ext>
            </a:extLst>
          </p:cNvPr>
          <p:cNvGrpSpPr/>
          <p:nvPr/>
        </p:nvGrpSpPr>
        <p:grpSpPr>
          <a:xfrm>
            <a:off x="4545226" y="1951438"/>
            <a:ext cx="497574" cy="349102"/>
            <a:chOff x="559275" y="1683950"/>
            <a:chExt cx="466500" cy="327300"/>
          </a:xfrm>
          <a:solidFill>
            <a:schemeClr val="accent2">
              <a:lumMod val="75000"/>
            </a:schemeClr>
          </a:solidFill>
        </p:grpSpPr>
        <p:sp>
          <p:nvSpPr>
            <p:cNvPr id="78" name="Shape 426">
              <a:extLst>
                <a:ext uri="{FF2B5EF4-FFF2-40B4-BE49-F238E27FC236}">
                  <a16:creationId xmlns:a16="http://schemas.microsoft.com/office/drawing/2014/main" id="{31328BCB-E8AE-48D2-882C-4F5FB1C0F6DB}"/>
                </a:ext>
              </a:extLst>
            </p:cNvPr>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79" name="Shape 427">
              <a:extLst>
                <a:ext uri="{FF2B5EF4-FFF2-40B4-BE49-F238E27FC236}">
                  <a16:creationId xmlns:a16="http://schemas.microsoft.com/office/drawing/2014/main" id="{C0C62B12-5BBA-44F6-AD3A-1442131049BE}"/>
                </a:ext>
              </a:extLst>
            </p:cNvPr>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80" name="Shape 428">
            <a:extLst>
              <a:ext uri="{FF2B5EF4-FFF2-40B4-BE49-F238E27FC236}">
                <a16:creationId xmlns:a16="http://schemas.microsoft.com/office/drawing/2014/main" id="{A4DA44A9-BBDC-4783-9D26-A4D4781D7E0B}"/>
              </a:ext>
            </a:extLst>
          </p:cNvPr>
          <p:cNvGrpSpPr/>
          <p:nvPr/>
        </p:nvGrpSpPr>
        <p:grpSpPr>
          <a:xfrm>
            <a:off x="5264204" y="1882429"/>
            <a:ext cx="497574" cy="487148"/>
            <a:chOff x="1233350" y="1619250"/>
            <a:chExt cx="466500" cy="456725"/>
          </a:xfrm>
          <a:solidFill>
            <a:schemeClr val="accent2">
              <a:lumMod val="75000"/>
            </a:schemeClr>
          </a:solidFill>
        </p:grpSpPr>
        <p:sp>
          <p:nvSpPr>
            <p:cNvPr id="81" name="Shape 429">
              <a:extLst>
                <a:ext uri="{FF2B5EF4-FFF2-40B4-BE49-F238E27FC236}">
                  <a16:creationId xmlns:a16="http://schemas.microsoft.com/office/drawing/2014/main" id="{C6BD015E-B565-4E48-AAA3-5F60AE2790BE}"/>
                </a:ext>
              </a:extLst>
            </p:cNvPr>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82" name="Shape 430">
              <a:extLst>
                <a:ext uri="{FF2B5EF4-FFF2-40B4-BE49-F238E27FC236}">
                  <a16:creationId xmlns:a16="http://schemas.microsoft.com/office/drawing/2014/main" id="{9D2837C5-8714-4C4B-BE7F-C26DAC8B4C23}"/>
                </a:ext>
              </a:extLst>
            </p:cNvPr>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83" name="Shape 431">
              <a:extLst>
                <a:ext uri="{FF2B5EF4-FFF2-40B4-BE49-F238E27FC236}">
                  <a16:creationId xmlns:a16="http://schemas.microsoft.com/office/drawing/2014/main" id="{1AD13293-7270-4388-BE46-9E27E59910ED}"/>
                </a:ext>
              </a:extLst>
            </p:cNvPr>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84" name="Shape 432">
              <a:extLst>
                <a:ext uri="{FF2B5EF4-FFF2-40B4-BE49-F238E27FC236}">
                  <a16:creationId xmlns:a16="http://schemas.microsoft.com/office/drawing/2014/main" id="{1882936F-AC9F-46B9-8B10-D11A39C0FD0F}"/>
                </a:ext>
              </a:extLst>
            </p:cNvPr>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85" name="Shape 433">
            <a:extLst>
              <a:ext uri="{FF2B5EF4-FFF2-40B4-BE49-F238E27FC236}">
                <a16:creationId xmlns:a16="http://schemas.microsoft.com/office/drawing/2014/main" id="{72564310-DBDC-4125-9B9C-B490FDD03899}"/>
              </a:ext>
            </a:extLst>
          </p:cNvPr>
          <p:cNvGrpSpPr/>
          <p:nvPr/>
        </p:nvGrpSpPr>
        <p:grpSpPr>
          <a:xfrm>
            <a:off x="5998805" y="1892827"/>
            <a:ext cx="466322" cy="466322"/>
            <a:chOff x="1922075" y="1629000"/>
            <a:chExt cx="437200" cy="437200"/>
          </a:xfrm>
          <a:solidFill>
            <a:schemeClr val="accent2">
              <a:lumMod val="75000"/>
            </a:schemeClr>
          </a:solidFill>
        </p:grpSpPr>
        <p:sp>
          <p:nvSpPr>
            <p:cNvPr id="86" name="Shape 434">
              <a:extLst>
                <a:ext uri="{FF2B5EF4-FFF2-40B4-BE49-F238E27FC236}">
                  <a16:creationId xmlns:a16="http://schemas.microsoft.com/office/drawing/2014/main" id="{016A748A-C73C-47A7-9A93-956ECC092555}"/>
                </a:ext>
              </a:extLst>
            </p:cNvPr>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87" name="Shape 435">
              <a:extLst>
                <a:ext uri="{FF2B5EF4-FFF2-40B4-BE49-F238E27FC236}">
                  <a16:creationId xmlns:a16="http://schemas.microsoft.com/office/drawing/2014/main" id="{EA1C5D01-9A41-456B-B66C-9BA0E8C3CE6A}"/>
                </a:ext>
              </a:extLst>
            </p:cNvPr>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88" name="Shape 436">
            <a:extLst>
              <a:ext uri="{FF2B5EF4-FFF2-40B4-BE49-F238E27FC236}">
                <a16:creationId xmlns:a16="http://schemas.microsoft.com/office/drawing/2014/main" id="{7A0307C9-672C-4CAF-9F20-53CF30FF12BA}"/>
              </a:ext>
            </a:extLst>
          </p:cNvPr>
          <p:cNvGrpSpPr/>
          <p:nvPr/>
        </p:nvGrpSpPr>
        <p:grpSpPr>
          <a:xfrm>
            <a:off x="6715837" y="1890882"/>
            <a:ext cx="470214" cy="470215"/>
            <a:chOff x="2594325" y="1627175"/>
            <a:chExt cx="440850" cy="440850"/>
          </a:xfrm>
          <a:solidFill>
            <a:schemeClr val="accent2">
              <a:lumMod val="75000"/>
            </a:schemeClr>
          </a:solidFill>
        </p:grpSpPr>
        <p:sp>
          <p:nvSpPr>
            <p:cNvPr id="89" name="Shape 437">
              <a:extLst>
                <a:ext uri="{FF2B5EF4-FFF2-40B4-BE49-F238E27FC236}">
                  <a16:creationId xmlns:a16="http://schemas.microsoft.com/office/drawing/2014/main" id="{89E6E0BC-B464-4FB3-99CB-76B46676E0B8}"/>
                </a:ext>
              </a:extLst>
            </p:cNvPr>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90" name="Shape 438">
              <a:extLst>
                <a:ext uri="{FF2B5EF4-FFF2-40B4-BE49-F238E27FC236}">
                  <a16:creationId xmlns:a16="http://schemas.microsoft.com/office/drawing/2014/main" id="{86502E6F-7D41-41A0-8165-0FE9E507011F}"/>
                </a:ext>
              </a:extLst>
            </p:cNvPr>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91" name="Shape 439">
              <a:extLst>
                <a:ext uri="{FF2B5EF4-FFF2-40B4-BE49-F238E27FC236}">
                  <a16:creationId xmlns:a16="http://schemas.microsoft.com/office/drawing/2014/main" id="{07411651-B8D9-45D6-82FA-8B251B52330D}"/>
                </a:ext>
              </a:extLst>
            </p:cNvPr>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sp>
        <p:nvSpPr>
          <p:cNvPr id="92" name="Shape 440">
            <a:extLst>
              <a:ext uri="{FF2B5EF4-FFF2-40B4-BE49-F238E27FC236}">
                <a16:creationId xmlns:a16="http://schemas.microsoft.com/office/drawing/2014/main" id="{3584A056-1348-497E-B2C5-EBDC60C46F6F}"/>
              </a:ext>
            </a:extLst>
          </p:cNvPr>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accent2">
              <a:lumMod val="75000"/>
            </a:schemeClr>
          </a:solid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nvGrpSpPr>
          <p:cNvPr id="93" name="Shape 441">
            <a:extLst>
              <a:ext uri="{FF2B5EF4-FFF2-40B4-BE49-F238E27FC236}">
                <a16:creationId xmlns:a16="http://schemas.microsoft.com/office/drawing/2014/main" id="{9EB50264-3995-47A5-BBE8-F430EB81894F}"/>
              </a:ext>
            </a:extLst>
          </p:cNvPr>
          <p:cNvGrpSpPr/>
          <p:nvPr/>
        </p:nvGrpSpPr>
        <p:grpSpPr>
          <a:xfrm>
            <a:off x="8198081" y="1855709"/>
            <a:ext cx="381633" cy="540558"/>
            <a:chOff x="3984000" y="1594200"/>
            <a:chExt cx="357800" cy="506800"/>
          </a:xfrm>
          <a:solidFill>
            <a:schemeClr val="accent2">
              <a:lumMod val="75000"/>
            </a:schemeClr>
          </a:solidFill>
        </p:grpSpPr>
        <p:sp>
          <p:nvSpPr>
            <p:cNvPr id="94" name="Shape 442">
              <a:extLst>
                <a:ext uri="{FF2B5EF4-FFF2-40B4-BE49-F238E27FC236}">
                  <a16:creationId xmlns:a16="http://schemas.microsoft.com/office/drawing/2014/main" id="{2B536608-AA9C-4956-802E-605A94E71BAB}"/>
                </a:ext>
              </a:extLst>
            </p:cNvPr>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95" name="Shape 443">
              <a:extLst>
                <a:ext uri="{FF2B5EF4-FFF2-40B4-BE49-F238E27FC236}">
                  <a16:creationId xmlns:a16="http://schemas.microsoft.com/office/drawing/2014/main" id="{1ADB1046-E225-449D-86BE-BE9CF1431A68}"/>
                </a:ext>
              </a:extLst>
            </p:cNvPr>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96" name="Shape 444">
            <a:extLst>
              <a:ext uri="{FF2B5EF4-FFF2-40B4-BE49-F238E27FC236}">
                <a16:creationId xmlns:a16="http://schemas.microsoft.com/office/drawing/2014/main" id="{1BDC5051-0EF7-4D9E-91B1-1BCC967972C8}"/>
              </a:ext>
            </a:extLst>
          </p:cNvPr>
          <p:cNvGrpSpPr/>
          <p:nvPr/>
        </p:nvGrpSpPr>
        <p:grpSpPr>
          <a:xfrm>
            <a:off x="8856475" y="1971623"/>
            <a:ext cx="502800" cy="308731"/>
            <a:chOff x="4601275" y="1702875"/>
            <a:chExt cx="471400" cy="289450"/>
          </a:xfrm>
          <a:solidFill>
            <a:schemeClr val="accent2">
              <a:lumMod val="75000"/>
            </a:schemeClr>
          </a:solidFill>
        </p:grpSpPr>
        <p:sp>
          <p:nvSpPr>
            <p:cNvPr id="97" name="Shape 445">
              <a:extLst>
                <a:ext uri="{FF2B5EF4-FFF2-40B4-BE49-F238E27FC236}">
                  <a16:creationId xmlns:a16="http://schemas.microsoft.com/office/drawing/2014/main" id="{FC294DCC-6355-4869-9929-80D25F6C1823}"/>
                </a:ext>
              </a:extLst>
            </p:cNvPr>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98" name="Shape 446">
              <a:extLst>
                <a:ext uri="{FF2B5EF4-FFF2-40B4-BE49-F238E27FC236}">
                  <a16:creationId xmlns:a16="http://schemas.microsoft.com/office/drawing/2014/main" id="{FFC4C97C-BA8D-42E1-85BB-3B2DECAA5ECE}"/>
                </a:ext>
              </a:extLst>
            </p:cNvPr>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99" name="Shape 447">
              <a:extLst>
                <a:ext uri="{FF2B5EF4-FFF2-40B4-BE49-F238E27FC236}">
                  <a16:creationId xmlns:a16="http://schemas.microsoft.com/office/drawing/2014/main" id="{C17634EB-E88D-49DD-8201-8096385EB5C9}"/>
                </a:ext>
              </a:extLst>
            </p:cNvPr>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00" name="Shape 448">
              <a:extLst>
                <a:ext uri="{FF2B5EF4-FFF2-40B4-BE49-F238E27FC236}">
                  <a16:creationId xmlns:a16="http://schemas.microsoft.com/office/drawing/2014/main" id="{8692C3E2-3364-49F7-835B-14B45F5E1289}"/>
                </a:ext>
              </a:extLst>
            </p:cNvPr>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01" name="Shape 449">
              <a:extLst>
                <a:ext uri="{FF2B5EF4-FFF2-40B4-BE49-F238E27FC236}">
                  <a16:creationId xmlns:a16="http://schemas.microsoft.com/office/drawing/2014/main" id="{90172924-83DB-4C2D-913F-40688C6ABE56}"/>
                </a:ext>
              </a:extLst>
            </p:cNvPr>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102" name="Shape 450">
            <a:extLst>
              <a:ext uri="{FF2B5EF4-FFF2-40B4-BE49-F238E27FC236}">
                <a16:creationId xmlns:a16="http://schemas.microsoft.com/office/drawing/2014/main" id="{910C54A1-3D7D-4B6B-BDB0-5ED2285702B0}"/>
              </a:ext>
            </a:extLst>
          </p:cNvPr>
          <p:cNvGrpSpPr/>
          <p:nvPr/>
        </p:nvGrpSpPr>
        <p:grpSpPr>
          <a:xfrm>
            <a:off x="9599556" y="1896080"/>
            <a:ext cx="454589" cy="459816"/>
            <a:chOff x="5297950" y="1632050"/>
            <a:chExt cx="426200" cy="431100"/>
          </a:xfrm>
          <a:solidFill>
            <a:schemeClr val="accent2">
              <a:lumMod val="75000"/>
            </a:schemeClr>
          </a:solidFill>
        </p:grpSpPr>
        <p:sp>
          <p:nvSpPr>
            <p:cNvPr id="103" name="Shape 451">
              <a:extLst>
                <a:ext uri="{FF2B5EF4-FFF2-40B4-BE49-F238E27FC236}">
                  <a16:creationId xmlns:a16="http://schemas.microsoft.com/office/drawing/2014/main" id="{CF907871-EA29-4F41-AAB4-73BD21F3A1A7}"/>
                </a:ext>
              </a:extLst>
            </p:cNvPr>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04" name="Shape 452">
              <a:extLst>
                <a:ext uri="{FF2B5EF4-FFF2-40B4-BE49-F238E27FC236}">
                  <a16:creationId xmlns:a16="http://schemas.microsoft.com/office/drawing/2014/main" id="{90ACD14C-2F92-40F3-B143-0D5C50A9CA4F}"/>
                </a:ext>
              </a:extLst>
            </p:cNvPr>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105" name="Shape 453">
            <a:extLst>
              <a:ext uri="{FF2B5EF4-FFF2-40B4-BE49-F238E27FC236}">
                <a16:creationId xmlns:a16="http://schemas.microsoft.com/office/drawing/2014/main" id="{D27FB687-146A-4218-9246-6B84599CF3A1}"/>
              </a:ext>
            </a:extLst>
          </p:cNvPr>
          <p:cNvGrpSpPr/>
          <p:nvPr/>
        </p:nvGrpSpPr>
        <p:grpSpPr>
          <a:xfrm>
            <a:off x="10317227" y="1882429"/>
            <a:ext cx="457203" cy="487148"/>
            <a:chOff x="5970800" y="1619250"/>
            <a:chExt cx="428650" cy="456725"/>
          </a:xfrm>
          <a:solidFill>
            <a:schemeClr val="accent2">
              <a:lumMod val="75000"/>
            </a:schemeClr>
          </a:solidFill>
        </p:grpSpPr>
        <p:sp>
          <p:nvSpPr>
            <p:cNvPr id="106" name="Shape 454">
              <a:extLst>
                <a:ext uri="{FF2B5EF4-FFF2-40B4-BE49-F238E27FC236}">
                  <a16:creationId xmlns:a16="http://schemas.microsoft.com/office/drawing/2014/main" id="{592FD667-D7BA-4AA2-9AA6-4EFDF8D02D2C}"/>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07" name="Shape 455">
              <a:extLst>
                <a:ext uri="{FF2B5EF4-FFF2-40B4-BE49-F238E27FC236}">
                  <a16:creationId xmlns:a16="http://schemas.microsoft.com/office/drawing/2014/main" id="{D543ED69-1EC3-4BE4-A36E-1AB9827D22FB}"/>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08" name="Shape 456">
              <a:extLst>
                <a:ext uri="{FF2B5EF4-FFF2-40B4-BE49-F238E27FC236}">
                  <a16:creationId xmlns:a16="http://schemas.microsoft.com/office/drawing/2014/main" id="{840D4452-AA13-4DC7-8211-216EE02975EA}"/>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09" name="Shape 457">
              <a:extLst>
                <a:ext uri="{FF2B5EF4-FFF2-40B4-BE49-F238E27FC236}">
                  <a16:creationId xmlns:a16="http://schemas.microsoft.com/office/drawing/2014/main" id="{FF19475C-E3A3-4EB0-9A0E-E0757D6FF611}"/>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10" name="Shape 458">
              <a:extLst>
                <a:ext uri="{FF2B5EF4-FFF2-40B4-BE49-F238E27FC236}">
                  <a16:creationId xmlns:a16="http://schemas.microsoft.com/office/drawing/2014/main" id="{0E8CD688-BD53-4758-B89C-FFCB1BA96CE0}"/>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111" name="Shape 459">
            <a:extLst>
              <a:ext uri="{FF2B5EF4-FFF2-40B4-BE49-F238E27FC236}">
                <a16:creationId xmlns:a16="http://schemas.microsoft.com/office/drawing/2014/main" id="{E7DF55CD-3337-46E5-A1F3-E1D8BE95140F}"/>
              </a:ext>
            </a:extLst>
          </p:cNvPr>
          <p:cNvGrpSpPr/>
          <p:nvPr/>
        </p:nvGrpSpPr>
        <p:grpSpPr>
          <a:xfrm>
            <a:off x="11015377" y="1876562"/>
            <a:ext cx="512533" cy="467601"/>
            <a:chOff x="6625350" y="1613750"/>
            <a:chExt cx="480525" cy="438400"/>
          </a:xfrm>
          <a:solidFill>
            <a:schemeClr val="accent2">
              <a:lumMod val="75000"/>
            </a:schemeClr>
          </a:solidFill>
        </p:grpSpPr>
        <p:sp>
          <p:nvSpPr>
            <p:cNvPr id="112" name="Shape 460">
              <a:extLst>
                <a:ext uri="{FF2B5EF4-FFF2-40B4-BE49-F238E27FC236}">
                  <a16:creationId xmlns:a16="http://schemas.microsoft.com/office/drawing/2014/main" id="{2DA4D2FA-D0D4-4EA5-AE26-885D27A6D3D9}"/>
                </a:ext>
              </a:extLst>
            </p:cNvPr>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13" name="Shape 461">
              <a:extLst>
                <a:ext uri="{FF2B5EF4-FFF2-40B4-BE49-F238E27FC236}">
                  <a16:creationId xmlns:a16="http://schemas.microsoft.com/office/drawing/2014/main" id="{A0B7685E-95D7-40E8-887C-C6C73EC10419}"/>
                </a:ext>
              </a:extLst>
            </p:cNvPr>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14" name="Shape 462">
              <a:extLst>
                <a:ext uri="{FF2B5EF4-FFF2-40B4-BE49-F238E27FC236}">
                  <a16:creationId xmlns:a16="http://schemas.microsoft.com/office/drawing/2014/main" id="{2C92E3DD-214E-4C3A-B276-E1AE37EF5069}"/>
                </a:ext>
              </a:extLst>
            </p:cNvPr>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15" name="Shape 463">
              <a:extLst>
                <a:ext uri="{FF2B5EF4-FFF2-40B4-BE49-F238E27FC236}">
                  <a16:creationId xmlns:a16="http://schemas.microsoft.com/office/drawing/2014/main" id="{AE1CC29C-8250-4E04-A9AF-EE41E397E045}"/>
                </a:ext>
              </a:extLst>
            </p:cNvPr>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16" name="Shape 464">
              <a:extLst>
                <a:ext uri="{FF2B5EF4-FFF2-40B4-BE49-F238E27FC236}">
                  <a16:creationId xmlns:a16="http://schemas.microsoft.com/office/drawing/2014/main" id="{1D875CEB-30F0-4F90-A691-E11394CE9690}"/>
                </a:ext>
              </a:extLst>
            </p:cNvPr>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117" name="Shape 465">
            <a:extLst>
              <a:ext uri="{FF2B5EF4-FFF2-40B4-BE49-F238E27FC236}">
                <a16:creationId xmlns:a16="http://schemas.microsoft.com/office/drawing/2014/main" id="{48457F15-0867-4D38-97EF-0D1D5D656FCB}"/>
              </a:ext>
            </a:extLst>
          </p:cNvPr>
          <p:cNvGrpSpPr/>
          <p:nvPr/>
        </p:nvGrpSpPr>
        <p:grpSpPr>
          <a:xfrm>
            <a:off x="4600583" y="2637216"/>
            <a:ext cx="386860" cy="415525"/>
            <a:chOff x="611175" y="2326900"/>
            <a:chExt cx="362700" cy="389575"/>
          </a:xfrm>
          <a:solidFill>
            <a:schemeClr val="accent2">
              <a:lumMod val="75000"/>
            </a:schemeClr>
          </a:solidFill>
        </p:grpSpPr>
        <p:sp>
          <p:nvSpPr>
            <p:cNvPr id="118" name="Shape 466">
              <a:extLst>
                <a:ext uri="{FF2B5EF4-FFF2-40B4-BE49-F238E27FC236}">
                  <a16:creationId xmlns:a16="http://schemas.microsoft.com/office/drawing/2014/main" id="{85F926AD-EFD7-403D-91CB-40DC93F8BEB2}"/>
                </a:ext>
              </a:extLst>
            </p:cNvPr>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19" name="Shape 467">
              <a:extLst>
                <a:ext uri="{FF2B5EF4-FFF2-40B4-BE49-F238E27FC236}">
                  <a16:creationId xmlns:a16="http://schemas.microsoft.com/office/drawing/2014/main" id="{312152F6-BF17-4519-9E90-052A247ABE2B}"/>
                </a:ext>
              </a:extLst>
            </p:cNvPr>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20" name="Shape 468">
              <a:extLst>
                <a:ext uri="{FF2B5EF4-FFF2-40B4-BE49-F238E27FC236}">
                  <a16:creationId xmlns:a16="http://schemas.microsoft.com/office/drawing/2014/main" id="{0AAAD4EB-4855-47B5-8DB0-ED0D868E915E}"/>
                </a:ext>
              </a:extLst>
            </p:cNvPr>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21" name="Shape 469">
              <a:extLst>
                <a:ext uri="{FF2B5EF4-FFF2-40B4-BE49-F238E27FC236}">
                  <a16:creationId xmlns:a16="http://schemas.microsoft.com/office/drawing/2014/main" id="{AA6D3ADF-B8BE-4FFD-9831-DC2730FCC867}"/>
                </a:ext>
              </a:extLst>
            </p:cNvPr>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sp>
        <p:nvSpPr>
          <p:cNvPr id="122" name="Shape 470">
            <a:extLst>
              <a:ext uri="{FF2B5EF4-FFF2-40B4-BE49-F238E27FC236}">
                <a16:creationId xmlns:a16="http://schemas.microsoft.com/office/drawing/2014/main" id="{E158FD92-1ACF-4292-9A83-FB9D7A8FD061}"/>
              </a:ext>
            </a:extLst>
          </p:cNvPr>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accent2">
              <a:lumMod val="75000"/>
            </a:schemeClr>
          </a:solid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23" name="Shape 471">
            <a:extLst>
              <a:ext uri="{FF2B5EF4-FFF2-40B4-BE49-F238E27FC236}">
                <a16:creationId xmlns:a16="http://schemas.microsoft.com/office/drawing/2014/main" id="{54AB2ECC-B76B-4AEF-B5FE-133BB0C8898C}"/>
              </a:ext>
            </a:extLst>
          </p:cNvPr>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accent2">
              <a:lumMod val="75000"/>
            </a:schemeClr>
          </a:solid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24" name="Shape 472">
            <a:extLst>
              <a:ext uri="{FF2B5EF4-FFF2-40B4-BE49-F238E27FC236}">
                <a16:creationId xmlns:a16="http://schemas.microsoft.com/office/drawing/2014/main" id="{2592E018-7C33-45A4-BD43-A725AE692BAD}"/>
              </a:ext>
            </a:extLst>
          </p:cNvPr>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accent2">
              <a:lumMod val="75000"/>
            </a:schemeClr>
          </a:solid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nvGrpSpPr>
          <p:cNvPr id="125" name="Shape 473">
            <a:extLst>
              <a:ext uri="{FF2B5EF4-FFF2-40B4-BE49-F238E27FC236}">
                <a16:creationId xmlns:a16="http://schemas.microsoft.com/office/drawing/2014/main" id="{B57999CA-246C-46B2-B691-CDE200C9F764}"/>
              </a:ext>
            </a:extLst>
          </p:cNvPr>
          <p:cNvGrpSpPr/>
          <p:nvPr/>
        </p:nvGrpSpPr>
        <p:grpSpPr>
          <a:xfrm>
            <a:off x="7561153" y="2570793"/>
            <a:ext cx="217535" cy="543171"/>
            <a:chOff x="3386850" y="2264625"/>
            <a:chExt cx="203950" cy="509250"/>
          </a:xfrm>
          <a:solidFill>
            <a:schemeClr val="accent2">
              <a:lumMod val="75000"/>
            </a:schemeClr>
          </a:solidFill>
        </p:grpSpPr>
        <p:sp>
          <p:nvSpPr>
            <p:cNvPr id="126" name="Shape 474">
              <a:extLst>
                <a:ext uri="{FF2B5EF4-FFF2-40B4-BE49-F238E27FC236}">
                  <a16:creationId xmlns:a16="http://schemas.microsoft.com/office/drawing/2014/main" id="{12B111D4-10FF-420F-8E8A-0F83AC629B21}"/>
                </a:ext>
              </a:extLst>
            </p:cNvPr>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27" name="Shape 475">
              <a:extLst>
                <a:ext uri="{FF2B5EF4-FFF2-40B4-BE49-F238E27FC236}">
                  <a16:creationId xmlns:a16="http://schemas.microsoft.com/office/drawing/2014/main" id="{37CE638B-F424-4501-BF15-578E90C7F3C7}"/>
                </a:ext>
              </a:extLst>
            </p:cNvPr>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128" name="Shape 476">
            <a:extLst>
              <a:ext uri="{FF2B5EF4-FFF2-40B4-BE49-F238E27FC236}">
                <a16:creationId xmlns:a16="http://schemas.microsoft.com/office/drawing/2014/main" id="{9FA98788-6551-49D4-B9CA-607CC9773FC3}"/>
              </a:ext>
            </a:extLst>
          </p:cNvPr>
          <p:cNvGrpSpPr/>
          <p:nvPr/>
        </p:nvGrpSpPr>
        <p:grpSpPr>
          <a:xfrm>
            <a:off x="9018652" y="2639830"/>
            <a:ext cx="178443" cy="405099"/>
            <a:chOff x="4753325" y="2329350"/>
            <a:chExt cx="167300" cy="379800"/>
          </a:xfrm>
          <a:solidFill>
            <a:schemeClr val="accent2">
              <a:lumMod val="75000"/>
            </a:schemeClr>
          </a:solidFill>
        </p:grpSpPr>
        <p:sp>
          <p:nvSpPr>
            <p:cNvPr id="129" name="Shape 477">
              <a:extLst>
                <a:ext uri="{FF2B5EF4-FFF2-40B4-BE49-F238E27FC236}">
                  <a16:creationId xmlns:a16="http://schemas.microsoft.com/office/drawing/2014/main" id="{8B3464A6-F463-4ECA-918F-53D2CA22787E}"/>
                </a:ext>
              </a:extLst>
            </p:cNvPr>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30" name="Shape 478">
              <a:extLst>
                <a:ext uri="{FF2B5EF4-FFF2-40B4-BE49-F238E27FC236}">
                  <a16:creationId xmlns:a16="http://schemas.microsoft.com/office/drawing/2014/main" id="{F81E3273-23A8-45DE-BA64-92AD4CDEAC2C}"/>
                </a:ext>
              </a:extLst>
            </p:cNvPr>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131" name="Shape 479">
            <a:extLst>
              <a:ext uri="{FF2B5EF4-FFF2-40B4-BE49-F238E27FC236}">
                <a16:creationId xmlns:a16="http://schemas.microsoft.com/office/drawing/2014/main" id="{A758E650-1EF1-46F6-A7A1-8283215EED4F}"/>
              </a:ext>
            </a:extLst>
          </p:cNvPr>
          <p:cNvGrpSpPr/>
          <p:nvPr/>
        </p:nvGrpSpPr>
        <p:grpSpPr>
          <a:xfrm>
            <a:off x="8296395" y="2573379"/>
            <a:ext cx="185002" cy="537971"/>
            <a:chOff x="4076175" y="2267050"/>
            <a:chExt cx="173450" cy="504375"/>
          </a:xfrm>
          <a:solidFill>
            <a:schemeClr val="accent2">
              <a:lumMod val="75000"/>
            </a:schemeClr>
          </a:solidFill>
        </p:grpSpPr>
        <p:sp>
          <p:nvSpPr>
            <p:cNvPr id="132" name="Shape 480">
              <a:extLst>
                <a:ext uri="{FF2B5EF4-FFF2-40B4-BE49-F238E27FC236}">
                  <a16:creationId xmlns:a16="http://schemas.microsoft.com/office/drawing/2014/main" id="{4837E03D-E5D2-4B9A-8B33-25562BB854D7}"/>
                </a:ext>
              </a:extLst>
            </p:cNvPr>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33" name="Shape 481">
              <a:extLst>
                <a:ext uri="{FF2B5EF4-FFF2-40B4-BE49-F238E27FC236}">
                  <a16:creationId xmlns:a16="http://schemas.microsoft.com/office/drawing/2014/main" id="{5AAE0BC7-9E91-49F1-BCD0-F73E12F5AC10}"/>
                </a:ext>
              </a:extLst>
            </p:cNvPr>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sp>
        <p:nvSpPr>
          <p:cNvPr id="134" name="Shape 482">
            <a:extLst>
              <a:ext uri="{FF2B5EF4-FFF2-40B4-BE49-F238E27FC236}">
                <a16:creationId xmlns:a16="http://schemas.microsoft.com/office/drawing/2014/main" id="{8B797FD4-9B3F-49B8-AE4D-B28736BB884F}"/>
              </a:ext>
            </a:extLst>
          </p:cNvPr>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accent2">
              <a:lumMod val="75000"/>
            </a:schemeClr>
          </a:solid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nvGrpSpPr>
          <p:cNvPr id="135" name="Shape 483">
            <a:extLst>
              <a:ext uri="{FF2B5EF4-FFF2-40B4-BE49-F238E27FC236}">
                <a16:creationId xmlns:a16="http://schemas.microsoft.com/office/drawing/2014/main" id="{DCA8D6C3-A624-4E67-9A1C-3E543E8A5DAD}"/>
              </a:ext>
            </a:extLst>
          </p:cNvPr>
          <p:cNvGrpSpPr/>
          <p:nvPr/>
        </p:nvGrpSpPr>
        <p:grpSpPr>
          <a:xfrm>
            <a:off x="10321786" y="2637857"/>
            <a:ext cx="448083" cy="414219"/>
            <a:chOff x="5975075" y="2327500"/>
            <a:chExt cx="420100" cy="388350"/>
          </a:xfrm>
          <a:solidFill>
            <a:schemeClr val="accent2">
              <a:lumMod val="75000"/>
            </a:schemeClr>
          </a:solidFill>
        </p:grpSpPr>
        <p:sp>
          <p:nvSpPr>
            <p:cNvPr id="136" name="Shape 484">
              <a:extLst>
                <a:ext uri="{FF2B5EF4-FFF2-40B4-BE49-F238E27FC236}">
                  <a16:creationId xmlns:a16="http://schemas.microsoft.com/office/drawing/2014/main" id="{58913FC4-A8AD-4DC0-A566-A0211ED4C2ED}"/>
                </a:ext>
              </a:extLst>
            </p:cNvPr>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37" name="Shape 485">
              <a:extLst>
                <a:ext uri="{FF2B5EF4-FFF2-40B4-BE49-F238E27FC236}">
                  <a16:creationId xmlns:a16="http://schemas.microsoft.com/office/drawing/2014/main" id="{039DB935-F0ED-4313-8B75-EF8508A924F5}"/>
                </a:ext>
              </a:extLst>
            </p:cNvPr>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138" name="Shape 486">
            <a:extLst>
              <a:ext uri="{FF2B5EF4-FFF2-40B4-BE49-F238E27FC236}">
                <a16:creationId xmlns:a16="http://schemas.microsoft.com/office/drawing/2014/main" id="{1126FEC5-1B0F-4AE6-BA37-221B08720082}"/>
              </a:ext>
            </a:extLst>
          </p:cNvPr>
          <p:cNvGrpSpPr/>
          <p:nvPr/>
        </p:nvGrpSpPr>
        <p:grpSpPr>
          <a:xfrm>
            <a:off x="11127371" y="2625483"/>
            <a:ext cx="274865" cy="448083"/>
            <a:chOff x="6730350" y="2315900"/>
            <a:chExt cx="257700" cy="420100"/>
          </a:xfrm>
          <a:solidFill>
            <a:schemeClr val="accent2">
              <a:lumMod val="75000"/>
            </a:schemeClr>
          </a:solidFill>
        </p:grpSpPr>
        <p:sp>
          <p:nvSpPr>
            <p:cNvPr id="139" name="Shape 487">
              <a:extLst>
                <a:ext uri="{FF2B5EF4-FFF2-40B4-BE49-F238E27FC236}">
                  <a16:creationId xmlns:a16="http://schemas.microsoft.com/office/drawing/2014/main" id="{6BD766FF-7168-49FD-81AC-FEE7CD4591AB}"/>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40" name="Shape 488">
              <a:extLst>
                <a:ext uri="{FF2B5EF4-FFF2-40B4-BE49-F238E27FC236}">
                  <a16:creationId xmlns:a16="http://schemas.microsoft.com/office/drawing/2014/main" id="{16C91840-A9B2-4085-8B23-D9FC01D3215F}"/>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41" name="Shape 489">
              <a:extLst>
                <a:ext uri="{FF2B5EF4-FFF2-40B4-BE49-F238E27FC236}">
                  <a16:creationId xmlns:a16="http://schemas.microsoft.com/office/drawing/2014/main" id="{72F40EA2-220C-4E56-B5F8-B562B480943F}"/>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42" name="Shape 490">
              <a:extLst>
                <a:ext uri="{FF2B5EF4-FFF2-40B4-BE49-F238E27FC236}">
                  <a16:creationId xmlns:a16="http://schemas.microsoft.com/office/drawing/2014/main" id="{5C9DFFC1-BC57-439C-AC21-41E89D07F6CC}"/>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43" name="Shape 491">
              <a:extLst>
                <a:ext uri="{FF2B5EF4-FFF2-40B4-BE49-F238E27FC236}">
                  <a16:creationId xmlns:a16="http://schemas.microsoft.com/office/drawing/2014/main" id="{42E8B378-DC9F-42DD-BC81-615E810B689E}"/>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144" name="Shape 492">
            <a:extLst>
              <a:ext uri="{FF2B5EF4-FFF2-40B4-BE49-F238E27FC236}">
                <a16:creationId xmlns:a16="http://schemas.microsoft.com/office/drawing/2014/main" id="{54D1652B-7EAA-45BE-B1F7-DFDACE624218}"/>
              </a:ext>
            </a:extLst>
          </p:cNvPr>
          <p:cNvGrpSpPr/>
          <p:nvPr/>
        </p:nvGrpSpPr>
        <p:grpSpPr>
          <a:xfrm>
            <a:off x="4724310" y="3309955"/>
            <a:ext cx="139405" cy="508001"/>
            <a:chOff x="727175" y="2957625"/>
            <a:chExt cx="130700" cy="476275"/>
          </a:xfrm>
          <a:solidFill>
            <a:schemeClr val="accent2">
              <a:lumMod val="75000"/>
            </a:schemeClr>
          </a:solidFill>
        </p:grpSpPr>
        <p:sp>
          <p:nvSpPr>
            <p:cNvPr id="145" name="Shape 493">
              <a:extLst>
                <a:ext uri="{FF2B5EF4-FFF2-40B4-BE49-F238E27FC236}">
                  <a16:creationId xmlns:a16="http://schemas.microsoft.com/office/drawing/2014/main" id="{4126B040-F6F1-420C-A3FE-9E6384349383}"/>
                </a:ext>
              </a:extLst>
            </p:cNvPr>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46" name="Shape 494">
              <a:extLst>
                <a:ext uri="{FF2B5EF4-FFF2-40B4-BE49-F238E27FC236}">
                  <a16:creationId xmlns:a16="http://schemas.microsoft.com/office/drawing/2014/main" id="{36CB0D59-4792-41BA-BF2E-097AB0F337D8}"/>
                </a:ext>
              </a:extLst>
            </p:cNvPr>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sp>
        <p:nvSpPr>
          <p:cNvPr id="147" name="Shape 495">
            <a:extLst>
              <a:ext uri="{FF2B5EF4-FFF2-40B4-BE49-F238E27FC236}">
                <a16:creationId xmlns:a16="http://schemas.microsoft.com/office/drawing/2014/main" id="{10B8941B-1DB7-428A-938F-11FE7055569A}"/>
              </a:ext>
            </a:extLst>
          </p:cNvPr>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accent2">
              <a:lumMod val="75000"/>
            </a:schemeClr>
          </a:solid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48" name="Shape 496">
            <a:extLst>
              <a:ext uri="{FF2B5EF4-FFF2-40B4-BE49-F238E27FC236}">
                <a16:creationId xmlns:a16="http://schemas.microsoft.com/office/drawing/2014/main" id="{366EAD32-2359-4214-9FFD-58F9CC3530E8}"/>
              </a:ext>
            </a:extLst>
          </p:cNvPr>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accent2">
              <a:lumMod val="75000"/>
            </a:schemeClr>
          </a:solid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nvGrpSpPr>
          <p:cNvPr id="149" name="Shape 497">
            <a:extLst>
              <a:ext uri="{FF2B5EF4-FFF2-40B4-BE49-F238E27FC236}">
                <a16:creationId xmlns:a16="http://schemas.microsoft.com/office/drawing/2014/main" id="{3034677E-F24E-4051-944D-93DDAA99D674}"/>
              </a:ext>
            </a:extLst>
          </p:cNvPr>
          <p:cNvGrpSpPr/>
          <p:nvPr/>
        </p:nvGrpSpPr>
        <p:grpSpPr>
          <a:xfrm>
            <a:off x="6704104" y="3326221"/>
            <a:ext cx="493682" cy="475442"/>
            <a:chOff x="2583325" y="2972875"/>
            <a:chExt cx="462850" cy="445750"/>
          </a:xfrm>
          <a:solidFill>
            <a:schemeClr val="accent2">
              <a:lumMod val="75000"/>
            </a:schemeClr>
          </a:solidFill>
        </p:grpSpPr>
        <p:sp>
          <p:nvSpPr>
            <p:cNvPr id="150" name="Shape 498">
              <a:extLst>
                <a:ext uri="{FF2B5EF4-FFF2-40B4-BE49-F238E27FC236}">
                  <a16:creationId xmlns:a16="http://schemas.microsoft.com/office/drawing/2014/main" id="{AD804434-DAFF-4E30-BCF0-8DA27BDD7242}"/>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51" name="Shape 499">
              <a:extLst>
                <a:ext uri="{FF2B5EF4-FFF2-40B4-BE49-F238E27FC236}">
                  <a16:creationId xmlns:a16="http://schemas.microsoft.com/office/drawing/2014/main" id="{9563FC7F-1FF1-42AC-AF2A-84166122BE74}"/>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152" name="Shape 500">
            <a:extLst>
              <a:ext uri="{FF2B5EF4-FFF2-40B4-BE49-F238E27FC236}">
                <a16:creationId xmlns:a16="http://schemas.microsoft.com/office/drawing/2014/main" id="{2CE029E1-2EB5-415E-80F2-534E262BE21D}"/>
              </a:ext>
            </a:extLst>
          </p:cNvPr>
          <p:cNvGrpSpPr/>
          <p:nvPr/>
        </p:nvGrpSpPr>
        <p:grpSpPr>
          <a:xfrm>
            <a:off x="7406147" y="3397231"/>
            <a:ext cx="527546" cy="333449"/>
            <a:chOff x="3241525" y="3039450"/>
            <a:chExt cx="494600" cy="312625"/>
          </a:xfrm>
          <a:solidFill>
            <a:schemeClr val="accent2">
              <a:lumMod val="75000"/>
            </a:schemeClr>
          </a:solidFill>
        </p:grpSpPr>
        <p:sp>
          <p:nvSpPr>
            <p:cNvPr id="153" name="Shape 501">
              <a:extLst>
                <a:ext uri="{FF2B5EF4-FFF2-40B4-BE49-F238E27FC236}">
                  <a16:creationId xmlns:a16="http://schemas.microsoft.com/office/drawing/2014/main" id="{29E81831-2D64-4EBE-8434-C87A587D00A0}"/>
                </a:ext>
              </a:extLst>
            </p:cNvPr>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54" name="Shape 502">
              <a:extLst>
                <a:ext uri="{FF2B5EF4-FFF2-40B4-BE49-F238E27FC236}">
                  <a16:creationId xmlns:a16="http://schemas.microsoft.com/office/drawing/2014/main" id="{E2BBC111-D591-4D1F-8C3C-96359E3EE46F}"/>
                </a:ext>
              </a:extLst>
            </p:cNvPr>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sp>
        <p:nvSpPr>
          <p:cNvPr id="155" name="Shape 503">
            <a:extLst>
              <a:ext uri="{FF2B5EF4-FFF2-40B4-BE49-F238E27FC236}">
                <a16:creationId xmlns:a16="http://schemas.microsoft.com/office/drawing/2014/main" id="{D6D8F489-023E-42C5-9D72-5F2CED9BF011}"/>
              </a:ext>
            </a:extLst>
          </p:cNvPr>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accent2">
              <a:lumMod val="75000"/>
            </a:schemeClr>
          </a:solid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nvGrpSpPr>
          <p:cNvPr id="156" name="Shape 504">
            <a:extLst>
              <a:ext uri="{FF2B5EF4-FFF2-40B4-BE49-F238E27FC236}">
                <a16:creationId xmlns:a16="http://schemas.microsoft.com/office/drawing/2014/main" id="{77B09709-049F-4B00-9092-15859792B4B0}"/>
              </a:ext>
            </a:extLst>
          </p:cNvPr>
          <p:cNvGrpSpPr/>
          <p:nvPr/>
        </p:nvGrpSpPr>
        <p:grpSpPr>
          <a:xfrm>
            <a:off x="9553958" y="3362059"/>
            <a:ext cx="545785" cy="403792"/>
            <a:chOff x="5255200" y="3006475"/>
            <a:chExt cx="511700" cy="378575"/>
          </a:xfrm>
          <a:solidFill>
            <a:schemeClr val="accent2">
              <a:lumMod val="75000"/>
            </a:schemeClr>
          </a:solidFill>
        </p:grpSpPr>
        <p:sp>
          <p:nvSpPr>
            <p:cNvPr id="157" name="Shape 505">
              <a:extLst>
                <a:ext uri="{FF2B5EF4-FFF2-40B4-BE49-F238E27FC236}">
                  <a16:creationId xmlns:a16="http://schemas.microsoft.com/office/drawing/2014/main" id="{544E015B-1583-4430-80E1-D377327A1486}"/>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58" name="Shape 506">
              <a:extLst>
                <a:ext uri="{FF2B5EF4-FFF2-40B4-BE49-F238E27FC236}">
                  <a16:creationId xmlns:a16="http://schemas.microsoft.com/office/drawing/2014/main" id="{1E157F7F-F96F-4956-9DD4-4D630C383EB1}"/>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159" name="Shape 507">
            <a:extLst>
              <a:ext uri="{FF2B5EF4-FFF2-40B4-BE49-F238E27FC236}">
                <a16:creationId xmlns:a16="http://schemas.microsoft.com/office/drawing/2014/main" id="{24110375-9F1F-4458-9350-0CC9A606DDDA}"/>
              </a:ext>
            </a:extLst>
          </p:cNvPr>
          <p:cNvGrpSpPr/>
          <p:nvPr/>
        </p:nvGrpSpPr>
        <p:grpSpPr>
          <a:xfrm>
            <a:off x="8168108" y="3338620"/>
            <a:ext cx="441578" cy="450669"/>
            <a:chOff x="3955900" y="2984500"/>
            <a:chExt cx="414000" cy="422525"/>
          </a:xfrm>
          <a:solidFill>
            <a:schemeClr val="accent2">
              <a:lumMod val="75000"/>
            </a:schemeClr>
          </a:solidFill>
        </p:grpSpPr>
        <p:sp>
          <p:nvSpPr>
            <p:cNvPr id="160" name="Shape 508">
              <a:extLst>
                <a:ext uri="{FF2B5EF4-FFF2-40B4-BE49-F238E27FC236}">
                  <a16:creationId xmlns:a16="http://schemas.microsoft.com/office/drawing/2014/main" id="{9BD942E9-F856-4819-8709-04649DCD1C8A}"/>
                </a:ext>
              </a:extLst>
            </p:cNvPr>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61" name="Shape 509">
              <a:extLst>
                <a:ext uri="{FF2B5EF4-FFF2-40B4-BE49-F238E27FC236}">
                  <a16:creationId xmlns:a16="http://schemas.microsoft.com/office/drawing/2014/main" id="{45DA2295-02E9-4BB1-AFDA-B645DED199B5}"/>
                </a:ext>
              </a:extLst>
            </p:cNvPr>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62" name="Shape 510">
              <a:extLst>
                <a:ext uri="{FF2B5EF4-FFF2-40B4-BE49-F238E27FC236}">
                  <a16:creationId xmlns:a16="http://schemas.microsoft.com/office/drawing/2014/main" id="{FD71D970-89CD-4A5C-911C-025E996D28B3}"/>
                </a:ext>
              </a:extLst>
            </p:cNvPr>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sp>
        <p:nvSpPr>
          <p:cNvPr id="163" name="Shape 511">
            <a:extLst>
              <a:ext uri="{FF2B5EF4-FFF2-40B4-BE49-F238E27FC236}">
                <a16:creationId xmlns:a16="http://schemas.microsoft.com/office/drawing/2014/main" id="{1422A3EF-FB2C-4526-A5A9-1F6421A3E980}"/>
              </a:ext>
            </a:extLst>
          </p:cNvPr>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accent2">
              <a:lumMod val="75000"/>
            </a:schemeClr>
          </a:solid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64" name="Shape 512">
            <a:extLst>
              <a:ext uri="{FF2B5EF4-FFF2-40B4-BE49-F238E27FC236}">
                <a16:creationId xmlns:a16="http://schemas.microsoft.com/office/drawing/2014/main" id="{3662FCE6-50F4-4A2C-A996-C380436824DF}"/>
              </a:ext>
            </a:extLst>
          </p:cNvPr>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accent2">
              <a:lumMod val="75000"/>
            </a:schemeClr>
          </a:solid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nvGrpSpPr>
          <p:cNvPr id="165" name="Shape 513">
            <a:extLst>
              <a:ext uri="{FF2B5EF4-FFF2-40B4-BE49-F238E27FC236}">
                <a16:creationId xmlns:a16="http://schemas.microsoft.com/office/drawing/2014/main" id="{3686470A-FFF5-4F30-9920-64FD4AFB1595}"/>
              </a:ext>
            </a:extLst>
          </p:cNvPr>
          <p:cNvGrpSpPr/>
          <p:nvPr/>
        </p:nvGrpSpPr>
        <p:grpSpPr>
          <a:xfrm>
            <a:off x="11096120" y="3332088"/>
            <a:ext cx="337369" cy="479361"/>
            <a:chOff x="6701050" y="2978375"/>
            <a:chExt cx="316300" cy="449425"/>
          </a:xfrm>
          <a:solidFill>
            <a:schemeClr val="accent2">
              <a:lumMod val="75000"/>
            </a:schemeClr>
          </a:solidFill>
        </p:grpSpPr>
        <p:sp>
          <p:nvSpPr>
            <p:cNvPr id="166" name="Shape 514">
              <a:extLst>
                <a:ext uri="{FF2B5EF4-FFF2-40B4-BE49-F238E27FC236}">
                  <a16:creationId xmlns:a16="http://schemas.microsoft.com/office/drawing/2014/main" id="{4F94EA28-EC69-440A-9EBF-0A985F8D051E}"/>
                </a:ext>
              </a:extLst>
            </p:cNvPr>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67" name="Shape 515">
              <a:extLst>
                <a:ext uri="{FF2B5EF4-FFF2-40B4-BE49-F238E27FC236}">
                  <a16:creationId xmlns:a16="http://schemas.microsoft.com/office/drawing/2014/main" id="{1BFF19FA-1D94-494D-9607-3F690D543A74}"/>
                </a:ext>
              </a:extLst>
            </p:cNvPr>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168" name="Shape 516">
            <a:extLst>
              <a:ext uri="{FF2B5EF4-FFF2-40B4-BE49-F238E27FC236}">
                <a16:creationId xmlns:a16="http://schemas.microsoft.com/office/drawing/2014/main" id="{39755323-AFD0-45A8-ABE9-D77DB8C89B51}"/>
              </a:ext>
            </a:extLst>
          </p:cNvPr>
          <p:cNvGrpSpPr/>
          <p:nvPr/>
        </p:nvGrpSpPr>
        <p:grpSpPr>
          <a:xfrm>
            <a:off x="5272657" y="4121408"/>
            <a:ext cx="480668" cy="323050"/>
            <a:chOff x="1241275" y="3718400"/>
            <a:chExt cx="450650" cy="302875"/>
          </a:xfrm>
          <a:solidFill>
            <a:schemeClr val="accent2">
              <a:lumMod val="75000"/>
            </a:schemeClr>
          </a:solidFill>
        </p:grpSpPr>
        <p:sp>
          <p:nvSpPr>
            <p:cNvPr id="169" name="Shape 517">
              <a:extLst>
                <a:ext uri="{FF2B5EF4-FFF2-40B4-BE49-F238E27FC236}">
                  <a16:creationId xmlns:a16="http://schemas.microsoft.com/office/drawing/2014/main" id="{75434207-32B3-4188-BA04-36C3ACF76DF2}"/>
                </a:ext>
              </a:extLst>
            </p:cNvPr>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70" name="Shape 518">
              <a:extLst>
                <a:ext uri="{FF2B5EF4-FFF2-40B4-BE49-F238E27FC236}">
                  <a16:creationId xmlns:a16="http://schemas.microsoft.com/office/drawing/2014/main" id="{CB7A08E4-9E5F-4489-BCD9-F6ADC8BC97C1}"/>
                </a:ext>
              </a:extLst>
            </p:cNvPr>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71" name="Shape 519">
              <a:extLst>
                <a:ext uri="{FF2B5EF4-FFF2-40B4-BE49-F238E27FC236}">
                  <a16:creationId xmlns:a16="http://schemas.microsoft.com/office/drawing/2014/main" id="{93C7C8AB-B350-430A-BA45-2BD83FE79241}"/>
                </a:ext>
              </a:extLst>
            </p:cNvPr>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72" name="Shape 520">
              <a:extLst>
                <a:ext uri="{FF2B5EF4-FFF2-40B4-BE49-F238E27FC236}">
                  <a16:creationId xmlns:a16="http://schemas.microsoft.com/office/drawing/2014/main" id="{CFF1E8DB-B739-4872-BACF-39747617D9D4}"/>
                </a:ext>
              </a:extLst>
            </p:cNvPr>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173" name="Shape 521">
            <a:extLst>
              <a:ext uri="{FF2B5EF4-FFF2-40B4-BE49-F238E27FC236}">
                <a16:creationId xmlns:a16="http://schemas.microsoft.com/office/drawing/2014/main" id="{927C3BAC-9E91-4DA4-8992-2BBBC11A71BE}"/>
              </a:ext>
            </a:extLst>
          </p:cNvPr>
          <p:cNvGrpSpPr/>
          <p:nvPr/>
        </p:nvGrpSpPr>
        <p:grpSpPr>
          <a:xfrm>
            <a:off x="5998164" y="4096663"/>
            <a:ext cx="467601" cy="373180"/>
            <a:chOff x="1921475" y="3695200"/>
            <a:chExt cx="438400" cy="349875"/>
          </a:xfrm>
          <a:solidFill>
            <a:schemeClr val="accent2">
              <a:lumMod val="75000"/>
            </a:schemeClr>
          </a:solidFill>
        </p:grpSpPr>
        <p:sp>
          <p:nvSpPr>
            <p:cNvPr id="174" name="Shape 522">
              <a:extLst>
                <a:ext uri="{FF2B5EF4-FFF2-40B4-BE49-F238E27FC236}">
                  <a16:creationId xmlns:a16="http://schemas.microsoft.com/office/drawing/2014/main" id="{F555B061-38AC-465A-B1F0-95A577FD885F}"/>
                </a:ext>
              </a:extLst>
            </p:cNvPr>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75" name="Shape 523">
              <a:extLst>
                <a:ext uri="{FF2B5EF4-FFF2-40B4-BE49-F238E27FC236}">
                  <a16:creationId xmlns:a16="http://schemas.microsoft.com/office/drawing/2014/main" id="{9FFB97F5-E10B-4748-A56E-6A574DBDFE42}"/>
                </a:ext>
              </a:extLst>
            </p:cNvPr>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76" name="Shape 524">
              <a:extLst>
                <a:ext uri="{FF2B5EF4-FFF2-40B4-BE49-F238E27FC236}">
                  <a16:creationId xmlns:a16="http://schemas.microsoft.com/office/drawing/2014/main" id="{AD4D12CE-FE32-44A8-9D4F-E723A664E8C2}"/>
                </a:ext>
              </a:extLst>
            </p:cNvPr>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177" name="Shape 525">
            <a:extLst>
              <a:ext uri="{FF2B5EF4-FFF2-40B4-BE49-F238E27FC236}">
                <a16:creationId xmlns:a16="http://schemas.microsoft.com/office/drawing/2014/main" id="{28E3CC67-C269-4F43-B88C-EA0C9C2E884F}"/>
              </a:ext>
            </a:extLst>
          </p:cNvPr>
          <p:cNvGrpSpPr/>
          <p:nvPr/>
        </p:nvGrpSpPr>
        <p:grpSpPr>
          <a:xfrm>
            <a:off x="6721703" y="4090797"/>
            <a:ext cx="458482" cy="384274"/>
            <a:chOff x="2599825" y="3689700"/>
            <a:chExt cx="429850" cy="360275"/>
          </a:xfrm>
          <a:solidFill>
            <a:schemeClr val="accent2">
              <a:lumMod val="75000"/>
            </a:schemeClr>
          </a:solidFill>
        </p:grpSpPr>
        <p:sp>
          <p:nvSpPr>
            <p:cNvPr id="178" name="Shape 526">
              <a:extLst>
                <a:ext uri="{FF2B5EF4-FFF2-40B4-BE49-F238E27FC236}">
                  <a16:creationId xmlns:a16="http://schemas.microsoft.com/office/drawing/2014/main" id="{A8F4489D-3100-4D4D-BB73-CB8D88A73AA0}"/>
                </a:ext>
              </a:extLst>
            </p:cNvPr>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79" name="Shape 527">
              <a:extLst>
                <a:ext uri="{FF2B5EF4-FFF2-40B4-BE49-F238E27FC236}">
                  <a16:creationId xmlns:a16="http://schemas.microsoft.com/office/drawing/2014/main" id="{D594E474-7746-4CA6-94E9-90917B71F809}"/>
                </a:ext>
              </a:extLst>
            </p:cNvPr>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180" name="Shape 528">
            <a:extLst>
              <a:ext uri="{FF2B5EF4-FFF2-40B4-BE49-F238E27FC236}">
                <a16:creationId xmlns:a16="http://schemas.microsoft.com/office/drawing/2014/main" id="{E2C08B8E-4BE9-4D0E-851D-A120808F05A1}"/>
              </a:ext>
            </a:extLst>
          </p:cNvPr>
          <p:cNvGrpSpPr/>
          <p:nvPr/>
        </p:nvGrpSpPr>
        <p:grpSpPr>
          <a:xfrm>
            <a:off x="7462811" y="4051065"/>
            <a:ext cx="414219" cy="432458"/>
            <a:chOff x="3294650" y="3652450"/>
            <a:chExt cx="388350" cy="405450"/>
          </a:xfrm>
          <a:solidFill>
            <a:schemeClr val="accent2">
              <a:lumMod val="75000"/>
            </a:schemeClr>
          </a:solidFill>
        </p:grpSpPr>
        <p:sp>
          <p:nvSpPr>
            <p:cNvPr id="181" name="Shape 529">
              <a:extLst>
                <a:ext uri="{FF2B5EF4-FFF2-40B4-BE49-F238E27FC236}">
                  <a16:creationId xmlns:a16="http://schemas.microsoft.com/office/drawing/2014/main" id="{80DD76AB-69BD-4856-A7C1-49885205B9FF}"/>
                </a:ext>
              </a:extLst>
            </p:cNvPr>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82" name="Shape 530">
              <a:extLst>
                <a:ext uri="{FF2B5EF4-FFF2-40B4-BE49-F238E27FC236}">
                  <a16:creationId xmlns:a16="http://schemas.microsoft.com/office/drawing/2014/main" id="{DAFD1266-317C-4619-8353-F075F0536307}"/>
                </a:ext>
              </a:extLst>
            </p:cNvPr>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83" name="Shape 531">
              <a:extLst>
                <a:ext uri="{FF2B5EF4-FFF2-40B4-BE49-F238E27FC236}">
                  <a16:creationId xmlns:a16="http://schemas.microsoft.com/office/drawing/2014/main" id="{B0D2C691-934F-4B6A-BB5E-2D08BD5EA868}"/>
                </a:ext>
              </a:extLst>
            </p:cNvPr>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184" name="Shape 532">
            <a:extLst>
              <a:ext uri="{FF2B5EF4-FFF2-40B4-BE49-F238E27FC236}">
                <a16:creationId xmlns:a16="http://schemas.microsoft.com/office/drawing/2014/main" id="{E3F635D0-31ED-4E81-92CF-09D34BED2460}"/>
              </a:ext>
            </a:extLst>
          </p:cNvPr>
          <p:cNvGrpSpPr/>
          <p:nvPr/>
        </p:nvGrpSpPr>
        <p:grpSpPr>
          <a:xfrm>
            <a:off x="8147283" y="4105782"/>
            <a:ext cx="483228" cy="354301"/>
            <a:chOff x="3936375" y="3703750"/>
            <a:chExt cx="453050" cy="332175"/>
          </a:xfrm>
          <a:solidFill>
            <a:schemeClr val="accent2">
              <a:lumMod val="75000"/>
            </a:schemeClr>
          </a:solidFill>
        </p:grpSpPr>
        <p:sp>
          <p:nvSpPr>
            <p:cNvPr id="185" name="Shape 533">
              <a:extLst>
                <a:ext uri="{FF2B5EF4-FFF2-40B4-BE49-F238E27FC236}">
                  <a16:creationId xmlns:a16="http://schemas.microsoft.com/office/drawing/2014/main" id="{5DACB7AD-1D0A-4FA8-A1A0-B972E83C6991}"/>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86" name="Shape 534">
              <a:extLst>
                <a:ext uri="{FF2B5EF4-FFF2-40B4-BE49-F238E27FC236}">
                  <a16:creationId xmlns:a16="http://schemas.microsoft.com/office/drawing/2014/main" id="{AF7705C1-8657-4C9A-84BB-9E6EDFFD5604}"/>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87" name="Shape 535">
              <a:extLst>
                <a:ext uri="{FF2B5EF4-FFF2-40B4-BE49-F238E27FC236}">
                  <a16:creationId xmlns:a16="http://schemas.microsoft.com/office/drawing/2014/main" id="{855808FE-E0F2-418E-90C5-2E6098A5CFAA}"/>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88" name="Shape 536">
              <a:extLst>
                <a:ext uri="{FF2B5EF4-FFF2-40B4-BE49-F238E27FC236}">
                  <a16:creationId xmlns:a16="http://schemas.microsoft.com/office/drawing/2014/main" id="{D564FB2A-63D0-4328-BD51-BABB7FF5ECD1}"/>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89" name="Shape 537">
              <a:extLst>
                <a:ext uri="{FF2B5EF4-FFF2-40B4-BE49-F238E27FC236}">
                  <a16:creationId xmlns:a16="http://schemas.microsoft.com/office/drawing/2014/main" id="{0F37359B-34F5-4071-93DA-A82C2EF4D2F6}"/>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190" name="Shape 538">
            <a:extLst>
              <a:ext uri="{FF2B5EF4-FFF2-40B4-BE49-F238E27FC236}">
                <a16:creationId xmlns:a16="http://schemas.microsoft.com/office/drawing/2014/main" id="{0F312D5E-652F-476E-9B16-D2FE940FB4CF}"/>
              </a:ext>
            </a:extLst>
          </p:cNvPr>
          <p:cNvGrpSpPr/>
          <p:nvPr/>
        </p:nvGrpSpPr>
        <p:grpSpPr>
          <a:xfrm>
            <a:off x="8866260" y="4105782"/>
            <a:ext cx="483228" cy="354301"/>
            <a:chOff x="4610450" y="3703750"/>
            <a:chExt cx="453050" cy="332175"/>
          </a:xfrm>
          <a:solidFill>
            <a:schemeClr val="accent2">
              <a:lumMod val="75000"/>
            </a:schemeClr>
          </a:solidFill>
        </p:grpSpPr>
        <p:sp>
          <p:nvSpPr>
            <p:cNvPr id="191" name="Shape 539">
              <a:extLst>
                <a:ext uri="{FF2B5EF4-FFF2-40B4-BE49-F238E27FC236}">
                  <a16:creationId xmlns:a16="http://schemas.microsoft.com/office/drawing/2014/main" id="{FE741EA0-467E-4C7E-9289-55ADB58B045A}"/>
                </a:ext>
              </a:extLst>
            </p:cNvPr>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92" name="Shape 540">
              <a:extLst>
                <a:ext uri="{FF2B5EF4-FFF2-40B4-BE49-F238E27FC236}">
                  <a16:creationId xmlns:a16="http://schemas.microsoft.com/office/drawing/2014/main" id="{42297512-8F1D-458D-9ED0-3B5B644F9C61}"/>
                </a:ext>
              </a:extLst>
            </p:cNvPr>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193" name="Shape 541">
            <a:extLst>
              <a:ext uri="{FF2B5EF4-FFF2-40B4-BE49-F238E27FC236}">
                <a16:creationId xmlns:a16="http://schemas.microsoft.com/office/drawing/2014/main" id="{8F96604D-8B13-4F35-BBBA-C0B9396CBFD0}"/>
              </a:ext>
            </a:extLst>
          </p:cNvPr>
          <p:cNvGrpSpPr/>
          <p:nvPr/>
        </p:nvGrpSpPr>
        <p:grpSpPr>
          <a:xfrm>
            <a:off x="9602170" y="4069971"/>
            <a:ext cx="449363" cy="425925"/>
            <a:chOff x="5300400" y="3670175"/>
            <a:chExt cx="421300" cy="399325"/>
          </a:xfrm>
          <a:solidFill>
            <a:schemeClr val="accent2">
              <a:lumMod val="75000"/>
            </a:schemeClr>
          </a:solidFill>
        </p:grpSpPr>
        <p:sp>
          <p:nvSpPr>
            <p:cNvPr id="194" name="Shape 542">
              <a:extLst>
                <a:ext uri="{FF2B5EF4-FFF2-40B4-BE49-F238E27FC236}">
                  <a16:creationId xmlns:a16="http://schemas.microsoft.com/office/drawing/2014/main" id="{F7AB7C4F-11A0-466F-80AA-404BED3E4E8A}"/>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95" name="Shape 543">
              <a:extLst>
                <a:ext uri="{FF2B5EF4-FFF2-40B4-BE49-F238E27FC236}">
                  <a16:creationId xmlns:a16="http://schemas.microsoft.com/office/drawing/2014/main" id="{B0DA7498-072C-4B68-848C-1A9ECEA29656}"/>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96" name="Shape 544">
              <a:extLst>
                <a:ext uri="{FF2B5EF4-FFF2-40B4-BE49-F238E27FC236}">
                  <a16:creationId xmlns:a16="http://schemas.microsoft.com/office/drawing/2014/main" id="{264EE35F-8112-445D-9319-8083130D8AE8}"/>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97" name="Shape 545">
              <a:extLst>
                <a:ext uri="{FF2B5EF4-FFF2-40B4-BE49-F238E27FC236}">
                  <a16:creationId xmlns:a16="http://schemas.microsoft.com/office/drawing/2014/main" id="{52C1D30A-9AC2-4F72-B304-92EDFF1CB39C}"/>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198" name="Shape 546">
              <a:extLst>
                <a:ext uri="{FF2B5EF4-FFF2-40B4-BE49-F238E27FC236}">
                  <a16:creationId xmlns:a16="http://schemas.microsoft.com/office/drawing/2014/main" id="{2016A383-FBCA-40C5-90CE-9148AEC37693}"/>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sp>
        <p:nvSpPr>
          <p:cNvPr id="199" name="Shape 547">
            <a:extLst>
              <a:ext uri="{FF2B5EF4-FFF2-40B4-BE49-F238E27FC236}">
                <a16:creationId xmlns:a16="http://schemas.microsoft.com/office/drawing/2014/main" id="{2A64C7C7-92A9-4BB4-AE30-2BB06651FB3F}"/>
              </a:ext>
            </a:extLst>
          </p:cNvPr>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accent2">
              <a:lumMod val="75000"/>
            </a:schemeClr>
          </a:solid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nvGrpSpPr>
          <p:cNvPr id="200" name="Shape 548">
            <a:extLst>
              <a:ext uri="{FF2B5EF4-FFF2-40B4-BE49-F238E27FC236}">
                <a16:creationId xmlns:a16="http://schemas.microsoft.com/office/drawing/2014/main" id="{B33492D6-AE72-44BF-8604-DCF300AA84C1}"/>
              </a:ext>
            </a:extLst>
          </p:cNvPr>
          <p:cNvGrpSpPr/>
          <p:nvPr/>
        </p:nvGrpSpPr>
        <p:grpSpPr>
          <a:xfrm>
            <a:off x="11046629" y="4064743"/>
            <a:ext cx="436350" cy="436377"/>
            <a:chOff x="6654650" y="3665275"/>
            <a:chExt cx="409100" cy="409125"/>
          </a:xfrm>
          <a:solidFill>
            <a:schemeClr val="accent2">
              <a:lumMod val="75000"/>
            </a:schemeClr>
          </a:solidFill>
        </p:grpSpPr>
        <p:sp>
          <p:nvSpPr>
            <p:cNvPr id="201" name="Shape 549">
              <a:extLst>
                <a:ext uri="{FF2B5EF4-FFF2-40B4-BE49-F238E27FC236}">
                  <a16:creationId xmlns:a16="http://schemas.microsoft.com/office/drawing/2014/main" id="{7E6A5CFA-8E2B-42CB-8707-10964F41B4D3}"/>
                </a:ext>
              </a:extLst>
            </p:cNvPr>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02" name="Shape 550">
              <a:extLst>
                <a:ext uri="{FF2B5EF4-FFF2-40B4-BE49-F238E27FC236}">
                  <a16:creationId xmlns:a16="http://schemas.microsoft.com/office/drawing/2014/main" id="{57B22712-3947-47F8-B009-EB5CE8F806CB}"/>
                </a:ext>
              </a:extLst>
            </p:cNvPr>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203" name="Shape 551">
            <a:extLst>
              <a:ext uri="{FF2B5EF4-FFF2-40B4-BE49-F238E27FC236}">
                <a16:creationId xmlns:a16="http://schemas.microsoft.com/office/drawing/2014/main" id="{A6EFB340-D097-4FBF-9BF5-04EADCFA2784}"/>
              </a:ext>
            </a:extLst>
          </p:cNvPr>
          <p:cNvGrpSpPr/>
          <p:nvPr/>
        </p:nvGrpSpPr>
        <p:grpSpPr>
          <a:xfrm>
            <a:off x="4557599" y="4765481"/>
            <a:ext cx="472829" cy="472856"/>
            <a:chOff x="570875" y="4322250"/>
            <a:chExt cx="443300" cy="443325"/>
          </a:xfrm>
          <a:solidFill>
            <a:schemeClr val="accent2">
              <a:lumMod val="75000"/>
            </a:schemeClr>
          </a:solidFill>
        </p:grpSpPr>
        <p:sp>
          <p:nvSpPr>
            <p:cNvPr id="204" name="Shape 552">
              <a:extLst>
                <a:ext uri="{FF2B5EF4-FFF2-40B4-BE49-F238E27FC236}">
                  <a16:creationId xmlns:a16="http://schemas.microsoft.com/office/drawing/2014/main" id="{40710BB3-0AE2-49B7-A59A-F8F9227E0C6B}"/>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05" name="Shape 553">
              <a:extLst>
                <a:ext uri="{FF2B5EF4-FFF2-40B4-BE49-F238E27FC236}">
                  <a16:creationId xmlns:a16="http://schemas.microsoft.com/office/drawing/2014/main" id="{535DE2D7-B58D-470A-988C-6E789B413433}"/>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06" name="Shape 554">
              <a:extLst>
                <a:ext uri="{FF2B5EF4-FFF2-40B4-BE49-F238E27FC236}">
                  <a16:creationId xmlns:a16="http://schemas.microsoft.com/office/drawing/2014/main" id="{6F3F87D3-956C-4C83-B4EE-02EFAB5C991D}"/>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07" name="Shape 555">
              <a:extLst>
                <a:ext uri="{FF2B5EF4-FFF2-40B4-BE49-F238E27FC236}">
                  <a16:creationId xmlns:a16="http://schemas.microsoft.com/office/drawing/2014/main" id="{78219A25-6203-4022-BFD9-1F4EB40692C3}"/>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sp>
        <p:nvSpPr>
          <p:cNvPr id="208" name="Shape 556">
            <a:extLst>
              <a:ext uri="{FF2B5EF4-FFF2-40B4-BE49-F238E27FC236}">
                <a16:creationId xmlns:a16="http://schemas.microsoft.com/office/drawing/2014/main" id="{A6D6814B-1945-4CC2-BC71-83642E072348}"/>
              </a:ext>
            </a:extLst>
          </p:cNvPr>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accent2">
              <a:lumMod val="75000"/>
            </a:schemeClr>
          </a:solid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nvGrpSpPr>
          <p:cNvPr id="209" name="Shape 557">
            <a:extLst>
              <a:ext uri="{FF2B5EF4-FFF2-40B4-BE49-F238E27FC236}">
                <a16:creationId xmlns:a16="http://schemas.microsoft.com/office/drawing/2014/main" id="{97E322F2-47AB-4065-BA3E-50043C44EBD8}"/>
              </a:ext>
            </a:extLst>
          </p:cNvPr>
          <p:cNvGrpSpPr/>
          <p:nvPr/>
        </p:nvGrpSpPr>
        <p:grpSpPr>
          <a:xfrm>
            <a:off x="6060029" y="4730337"/>
            <a:ext cx="343876" cy="543144"/>
            <a:chOff x="1979475" y="4289300"/>
            <a:chExt cx="322400" cy="509225"/>
          </a:xfrm>
          <a:solidFill>
            <a:schemeClr val="accent2">
              <a:lumMod val="75000"/>
            </a:schemeClr>
          </a:solidFill>
        </p:grpSpPr>
        <p:sp>
          <p:nvSpPr>
            <p:cNvPr id="210" name="Shape 558">
              <a:extLst>
                <a:ext uri="{FF2B5EF4-FFF2-40B4-BE49-F238E27FC236}">
                  <a16:creationId xmlns:a16="http://schemas.microsoft.com/office/drawing/2014/main" id="{5B7427DB-A86D-4460-B56E-383FE94C4A2A}"/>
                </a:ext>
              </a:extLst>
            </p:cNvPr>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11" name="Shape 559">
              <a:extLst>
                <a:ext uri="{FF2B5EF4-FFF2-40B4-BE49-F238E27FC236}">
                  <a16:creationId xmlns:a16="http://schemas.microsoft.com/office/drawing/2014/main" id="{BF99F171-9640-41E0-878C-89FA64A64985}"/>
                </a:ext>
              </a:extLst>
            </p:cNvPr>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12" name="Shape 560">
              <a:extLst>
                <a:ext uri="{FF2B5EF4-FFF2-40B4-BE49-F238E27FC236}">
                  <a16:creationId xmlns:a16="http://schemas.microsoft.com/office/drawing/2014/main" id="{82D44DC1-927C-4977-AF4F-3AE75CC100D4}"/>
                </a:ext>
              </a:extLst>
            </p:cNvPr>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213" name="Shape 561">
            <a:extLst>
              <a:ext uri="{FF2B5EF4-FFF2-40B4-BE49-F238E27FC236}">
                <a16:creationId xmlns:a16="http://schemas.microsoft.com/office/drawing/2014/main" id="{3AE10043-C2BF-4D11-9288-A8C635440E34}"/>
              </a:ext>
            </a:extLst>
          </p:cNvPr>
          <p:cNvGrpSpPr/>
          <p:nvPr/>
        </p:nvGrpSpPr>
        <p:grpSpPr>
          <a:xfrm>
            <a:off x="6748393" y="4737483"/>
            <a:ext cx="405739" cy="528852"/>
            <a:chOff x="2624850" y="4296000"/>
            <a:chExt cx="380400" cy="495825"/>
          </a:xfrm>
          <a:solidFill>
            <a:schemeClr val="accent2">
              <a:lumMod val="75000"/>
            </a:schemeClr>
          </a:solidFill>
        </p:grpSpPr>
        <p:sp>
          <p:nvSpPr>
            <p:cNvPr id="214" name="Shape 562">
              <a:extLst>
                <a:ext uri="{FF2B5EF4-FFF2-40B4-BE49-F238E27FC236}">
                  <a16:creationId xmlns:a16="http://schemas.microsoft.com/office/drawing/2014/main" id="{9C75F523-AB9D-4902-9755-658A87069012}"/>
                </a:ext>
              </a:extLst>
            </p:cNvPr>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15" name="Shape 563">
              <a:extLst>
                <a:ext uri="{FF2B5EF4-FFF2-40B4-BE49-F238E27FC236}">
                  <a16:creationId xmlns:a16="http://schemas.microsoft.com/office/drawing/2014/main" id="{95F315EF-8E1C-4A24-8EC2-6834D861180B}"/>
                </a:ext>
              </a:extLst>
            </p:cNvPr>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16" name="Shape 564">
              <a:extLst>
                <a:ext uri="{FF2B5EF4-FFF2-40B4-BE49-F238E27FC236}">
                  <a16:creationId xmlns:a16="http://schemas.microsoft.com/office/drawing/2014/main" id="{0005F201-9899-422A-AECD-4CDC5C67887C}"/>
                </a:ext>
              </a:extLst>
            </p:cNvPr>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sp>
        <p:nvSpPr>
          <p:cNvPr id="217" name="Shape 565">
            <a:extLst>
              <a:ext uri="{FF2B5EF4-FFF2-40B4-BE49-F238E27FC236}">
                <a16:creationId xmlns:a16="http://schemas.microsoft.com/office/drawing/2014/main" id="{E87D68D0-D722-4A27-B213-640A51755F0B}"/>
              </a:ext>
            </a:extLst>
          </p:cNvPr>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accent2">
              <a:lumMod val="75000"/>
            </a:schemeClr>
          </a:solid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18" name="Shape 566">
            <a:extLst>
              <a:ext uri="{FF2B5EF4-FFF2-40B4-BE49-F238E27FC236}">
                <a16:creationId xmlns:a16="http://schemas.microsoft.com/office/drawing/2014/main" id="{EE975C7D-3C35-4C44-A9BB-9561837FF306}"/>
              </a:ext>
            </a:extLst>
          </p:cNvPr>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accent2">
              <a:lumMod val="75000"/>
            </a:schemeClr>
          </a:solid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19" name="Shape 567">
            <a:extLst>
              <a:ext uri="{FF2B5EF4-FFF2-40B4-BE49-F238E27FC236}">
                <a16:creationId xmlns:a16="http://schemas.microsoft.com/office/drawing/2014/main" id="{89F403C9-33A8-4DF9-BBA2-30420102CDBE}"/>
              </a:ext>
            </a:extLst>
          </p:cNvPr>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accent2">
              <a:lumMod val="75000"/>
            </a:schemeClr>
          </a:solid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nvGrpSpPr>
          <p:cNvPr id="220" name="Shape 568">
            <a:extLst>
              <a:ext uri="{FF2B5EF4-FFF2-40B4-BE49-F238E27FC236}">
                <a16:creationId xmlns:a16="http://schemas.microsoft.com/office/drawing/2014/main" id="{2A208941-FAB4-4BB9-8F7B-1B7A91D29D44}"/>
              </a:ext>
            </a:extLst>
          </p:cNvPr>
          <p:cNvGrpSpPr/>
          <p:nvPr/>
        </p:nvGrpSpPr>
        <p:grpSpPr>
          <a:xfrm>
            <a:off x="9576117" y="4789587"/>
            <a:ext cx="501468" cy="424644"/>
            <a:chOff x="5275975" y="4344850"/>
            <a:chExt cx="470150" cy="398125"/>
          </a:xfrm>
          <a:solidFill>
            <a:schemeClr val="accent2">
              <a:lumMod val="75000"/>
            </a:schemeClr>
          </a:solidFill>
        </p:grpSpPr>
        <p:sp>
          <p:nvSpPr>
            <p:cNvPr id="221" name="Shape 569">
              <a:extLst>
                <a:ext uri="{FF2B5EF4-FFF2-40B4-BE49-F238E27FC236}">
                  <a16:creationId xmlns:a16="http://schemas.microsoft.com/office/drawing/2014/main" id="{B2952078-EDDD-4EBD-8F16-8470D5AE7301}"/>
                </a:ext>
              </a:extLst>
            </p:cNvPr>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22" name="Shape 570">
              <a:extLst>
                <a:ext uri="{FF2B5EF4-FFF2-40B4-BE49-F238E27FC236}">
                  <a16:creationId xmlns:a16="http://schemas.microsoft.com/office/drawing/2014/main" id="{1938C54B-26DB-4725-9CB4-047A8E2D4219}"/>
                </a:ext>
              </a:extLst>
            </p:cNvPr>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23" name="Shape 571">
              <a:extLst>
                <a:ext uri="{FF2B5EF4-FFF2-40B4-BE49-F238E27FC236}">
                  <a16:creationId xmlns:a16="http://schemas.microsoft.com/office/drawing/2014/main" id="{467B0055-2677-43F8-BA04-BF69CD6177D0}"/>
                </a:ext>
              </a:extLst>
            </p:cNvPr>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sp>
        <p:nvSpPr>
          <p:cNvPr id="224" name="Shape 572">
            <a:extLst>
              <a:ext uri="{FF2B5EF4-FFF2-40B4-BE49-F238E27FC236}">
                <a16:creationId xmlns:a16="http://schemas.microsoft.com/office/drawing/2014/main" id="{C5A12544-3E91-4A9B-9299-DF3DCEF07D56}"/>
              </a:ext>
            </a:extLst>
          </p:cNvPr>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accent2">
              <a:lumMod val="75000"/>
            </a:schemeClr>
          </a:solid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nvGrpSpPr>
          <p:cNvPr id="225" name="Shape 573">
            <a:extLst>
              <a:ext uri="{FF2B5EF4-FFF2-40B4-BE49-F238E27FC236}">
                <a16:creationId xmlns:a16="http://schemas.microsoft.com/office/drawing/2014/main" id="{3A3F754B-E6E5-4948-A53B-7E21266A8E24}"/>
              </a:ext>
            </a:extLst>
          </p:cNvPr>
          <p:cNvGrpSpPr/>
          <p:nvPr/>
        </p:nvGrpSpPr>
        <p:grpSpPr>
          <a:xfrm>
            <a:off x="11033590" y="4755083"/>
            <a:ext cx="462428" cy="493655"/>
            <a:chOff x="6642425" y="4312500"/>
            <a:chExt cx="433550" cy="462825"/>
          </a:xfrm>
          <a:solidFill>
            <a:schemeClr val="accent2">
              <a:lumMod val="75000"/>
            </a:schemeClr>
          </a:solidFill>
        </p:grpSpPr>
        <p:sp>
          <p:nvSpPr>
            <p:cNvPr id="226" name="Shape 574">
              <a:extLst>
                <a:ext uri="{FF2B5EF4-FFF2-40B4-BE49-F238E27FC236}">
                  <a16:creationId xmlns:a16="http://schemas.microsoft.com/office/drawing/2014/main" id="{24E410F9-DB42-4832-BFB3-F2A79AF4BF72}"/>
                </a:ext>
              </a:extLst>
            </p:cNvPr>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27" name="Shape 575">
              <a:extLst>
                <a:ext uri="{FF2B5EF4-FFF2-40B4-BE49-F238E27FC236}">
                  <a16:creationId xmlns:a16="http://schemas.microsoft.com/office/drawing/2014/main" id="{D6071638-20F8-44EB-90FD-2D972AEF175A}"/>
                </a:ext>
              </a:extLst>
            </p:cNvPr>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28" name="Shape 576">
              <a:extLst>
                <a:ext uri="{FF2B5EF4-FFF2-40B4-BE49-F238E27FC236}">
                  <a16:creationId xmlns:a16="http://schemas.microsoft.com/office/drawing/2014/main" id="{07B5D4E2-07EA-4FF2-8627-9FC141908B01}"/>
                </a:ext>
              </a:extLst>
            </p:cNvPr>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sp>
        <p:nvSpPr>
          <p:cNvPr id="229" name="Shape 577">
            <a:extLst>
              <a:ext uri="{FF2B5EF4-FFF2-40B4-BE49-F238E27FC236}">
                <a16:creationId xmlns:a16="http://schemas.microsoft.com/office/drawing/2014/main" id="{7FD9D29D-65AD-4773-B70F-E879F8A5321F}"/>
              </a:ext>
            </a:extLst>
          </p:cNvPr>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accent2">
              <a:lumMod val="75000"/>
            </a:schemeClr>
          </a:solid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nvGrpSpPr>
          <p:cNvPr id="230" name="Shape 578">
            <a:extLst>
              <a:ext uri="{FF2B5EF4-FFF2-40B4-BE49-F238E27FC236}">
                <a16:creationId xmlns:a16="http://schemas.microsoft.com/office/drawing/2014/main" id="{2F86EF76-4283-4B65-A8A2-A30FFFCBFABC}"/>
              </a:ext>
            </a:extLst>
          </p:cNvPr>
          <p:cNvGrpSpPr/>
          <p:nvPr/>
        </p:nvGrpSpPr>
        <p:grpSpPr>
          <a:xfrm>
            <a:off x="5275909" y="5487739"/>
            <a:ext cx="474134" cy="466322"/>
            <a:chOff x="1244325" y="4999400"/>
            <a:chExt cx="444525" cy="437200"/>
          </a:xfrm>
          <a:solidFill>
            <a:schemeClr val="accent2">
              <a:lumMod val="75000"/>
            </a:schemeClr>
          </a:solidFill>
        </p:grpSpPr>
        <p:sp>
          <p:nvSpPr>
            <p:cNvPr id="231" name="Shape 579">
              <a:extLst>
                <a:ext uri="{FF2B5EF4-FFF2-40B4-BE49-F238E27FC236}">
                  <a16:creationId xmlns:a16="http://schemas.microsoft.com/office/drawing/2014/main" id="{6CFAA979-D30E-4D9F-A9B0-A794F9590DE7}"/>
                </a:ext>
              </a:extLst>
            </p:cNvPr>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32" name="Shape 580">
              <a:extLst>
                <a:ext uri="{FF2B5EF4-FFF2-40B4-BE49-F238E27FC236}">
                  <a16:creationId xmlns:a16="http://schemas.microsoft.com/office/drawing/2014/main" id="{8B33B1EB-9430-4F64-B25C-42F12266510F}"/>
                </a:ext>
              </a:extLst>
            </p:cNvPr>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33" name="Shape 581">
              <a:extLst>
                <a:ext uri="{FF2B5EF4-FFF2-40B4-BE49-F238E27FC236}">
                  <a16:creationId xmlns:a16="http://schemas.microsoft.com/office/drawing/2014/main" id="{69BFB6F4-ED07-4F1E-BE34-9F72536273EC}"/>
                </a:ext>
              </a:extLst>
            </p:cNvPr>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34" name="Shape 582">
              <a:extLst>
                <a:ext uri="{FF2B5EF4-FFF2-40B4-BE49-F238E27FC236}">
                  <a16:creationId xmlns:a16="http://schemas.microsoft.com/office/drawing/2014/main" id="{7018A85A-5D8B-4EB8-B95D-12286A53EB91}"/>
                </a:ext>
              </a:extLst>
            </p:cNvPr>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35" name="Shape 583">
              <a:extLst>
                <a:ext uri="{FF2B5EF4-FFF2-40B4-BE49-F238E27FC236}">
                  <a16:creationId xmlns:a16="http://schemas.microsoft.com/office/drawing/2014/main" id="{628AE714-2E54-4F6C-8E4E-ACBC83BDBDCC}"/>
                </a:ext>
              </a:extLst>
            </p:cNvPr>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236" name="Shape 584">
            <a:extLst>
              <a:ext uri="{FF2B5EF4-FFF2-40B4-BE49-F238E27FC236}">
                <a16:creationId xmlns:a16="http://schemas.microsoft.com/office/drawing/2014/main" id="{1B6A6B7D-0935-4EC9-BECD-C69F5830AC0C}"/>
              </a:ext>
            </a:extLst>
          </p:cNvPr>
          <p:cNvGrpSpPr/>
          <p:nvPr/>
        </p:nvGrpSpPr>
        <p:grpSpPr>
          <a:xfrm>
            <a:off x="6037230" y="5472753"/>
            <a:ext cx="389474" cy="496268"/>
            <a:chOff x="1958100" y="4985350"/>
            <a:chExt cx="365150" cy="465275"/>
          </a:xfrm>
          <a:solidFill>
            <a:schemeClr val="accent2">
              <a:lumMod val="75000"/>
            </a:schemeClr>
          </a:solidFill>
        </p:grpSpPr>
        <p:sp>
          <p:nvSpPr>
            <p:cNvPr id="237" name="Shape 585">
              <a:extLst>
                <a:ext uri="{FF2B5EF4-FFF2-40B4-BE49-F238E27FC236}">
                  <a16:creationId xmlns:a16="http://schemas.microsoft.com/office/drawing/2014/main" id="{3D34D88B-F283-46CF-878D-9D4B9ACC29E4}"/>
                </a:ext>
              </a:extLst>
            </p:cNvPr>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38" name="Shape 586">
              <a:extLst>
                <a:ext uri="{FF2B5EF4-FFF2-40B4-BE49-F238E27FC236}">
                  <a16:creationId xmlns:a16="http://schemas.microsoft.com/office/drawing/2014/main" id="{B1370FEA-F81D-431D-AB88-76576DE8611E}"/>
                </a:ext>
              </a:extLst>
            </p:cNvPr>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39" name="Shape 587">
              <a:extLst>
                <a:ext uri="{FF2B5EF4-FFF2-40B4-BE49-F238E27FC236}">
                  <a16:creationId xmlns:a16="http://schemas.microsoft.com/office/drawing/2014/main" id="{FC06ED87-D4CC-4A64-A28E-1A76B2AE0CD4}"/>
                </a:ext>
              </a:extLst>
            </p:cNvPr>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240" name="Shape 588">
            <a:extLst>
              <a:ext uri="{FF2B5EF4-FFF2-40B4-BE49-F238E27FC236}">
                <a16:creationId xmlns:a16="http://schemas.microsoft.com/office/drawing/2014/main" id="{4422A854-6C04-4FC2-AD2A-D4844B28A303}"/>
              </a:ext>
            </a:extLst>
          </p:cNvPr>
          <p:cNvGrpSpPr/>
          <p:nvPr/>
        </p:nvGrpSpPr>
        <p:grpSpPr>
          <a:xfrm>
            <a:off x="6727543" y="5491631"/>
            <a:ext cx="446803" cy="459150"/>
            <a:chOff x="2605300" y="5003050"/>
            <a:chExt cx="418900" cy="430475"/>
          </a:xfrm>
          <a:solidFill>
            <a:schemeClr val="accent2">
              <a:lumMod val="75000"/>
            </a:schemeClr>
          </a:solidFill>
        </p:grpSpPr>
        <p:sp>
          <p:nvSpPr>
            <p:cNvPr id="241" name="Shape 589">
              <a:extLst>
                <a:ext uri="{FF2B5EF4-FFF2-40B4-BE49-F238E27FC236}">
                  <a16:creationId xmlns:a16="http://schemas.microsoft.com/office/drawing/2014/main" id="{5633711B-C92D-405B-B963-B5C1567BD8FC}"/>
                </a:ext>
              </a:extLst>
            </p:cNvPr>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42" name="Shape 590">
              <a:extLst>
                <a:ext uri="{FF2B5EF4-FFF2-40B4-BE49-F238E27FC236}">
                  <a16:creationId xmlns:a16="http://schemas.microsoft.com/office/drawing/2014/main" id="{D317C62F-96C9-479F-A2AB-6D8880BF4B76}"/>
                </a:ext>
              </a:extLst>
            </p:cNvPr>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43" name="Shape 591">
              <a:extLst>
                <a:ext uri="{FF2B5EF4-FFF2-40B4-BE49-F238E27FC236}">
                  <a16:creationId xmlns:a16="http://schemas.microsoft.com/office/drawing/2014/main" id="{8454F358-5223-4EB7-8315-ABDC9F5B5D16}"/>
                </a:ext>
              </a:extLst>
            </p:cNvPr>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244" name="Shape 592">
            <a:extLst>
              <a:ext uri="{FF2B5EF4-FFF2-40B4-BE49-F238E27FC236}">
                <a16:creationId xmlns:a16="http://schemas.microsoft.com/office/drawing/2014/main" id="{AD71484A-6B78-4086-9445-C46A2FE45292}"/>
              </a:ext>
            </a:extLst>
          </p:cNvPr>
          <p:cNvGrpSpPr/>
          <p:nvPr/>
        </p:nvGrpSpPr>
        <p:grpSpPr>
          <a:xfrm>
            <a:off x="7402894" y="5501418"/>
            <a:ext cx="534053" cy="438963"/>
            <a:chOff x="3238475" y="5012225"/>
            <a:chExt cx="500700" cy="411550"/>
          </a:xfrm>
          <a:solidFill>
            <a:schemeClr val="accent2">
              <a:lumMod val="75000"/>
            </a:schemeClr>
          </a:solidFill>
        </p:grpSpPr>
        <p:sp>
          <p:nvSpPr>
            <p:cNvPr id="245" name="Shape 593">
              <a:extLst>
                <a:ext uri="{FF2B5EF4-FFF2-40B4-BE49-F238E27FC236}">
                  <a16:creationId xmlns:a16="http://schemas.microsoft.com/office/drawing/2014/main" id="{5DCFEB48-A7BF-4CEF-A30B-4DDFB8780C4D}"/>
                </a:ext>
              </a:extLst>
            </p:cNvPr>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46" name="Shape 594">
              <a:extLst>
                <a:ext uri="{FF2B5EF4-FFF2-40B4-BE49-F238E27FC236}">
                  <a16:creationId xmlns:a16="http://schemas.microsoft.com/office/drawing/2014/main" id="{0F9B26BA-5777-4D58-9DCA-EA75D7174835}"/>
                </a:ext>
              </a:extLst>
            </p:cNvPr>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47" name="Shape 595">
              <a:extLst>
                <a:ext uri="{FF2B5EF4-FFF2-40B4-BE49-F238E27FC236}">
                  <a16:creationId xmlns:a16="http://schemas.microsoft.com/office/drawing/2014/main" id="{CC75BB84-6DA4-4067-9DB1-A7C7E7F5FBAA}"/>
                </a:ext>
              </a:extLst>
            </p:cNvPr>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48" name="Shape 596">
              <a:extLst>
                <a:ext uri="{FF2B5EF4-FFF2-40B4-BE49-F238E27FC236}">
                  <a16:creationId xmlns:a16="http://schemas.microsoft.com/office/drawing/2014/main" id="{62765F2C-89EE-4AA6-A349-1E877ACAD6F6}"/>
                </a:ext>
              </a:extLst>
            </p:cNvPr>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49" name="Shape 597">
              <a:extLst>
                <a:ext uri="{FF2B5EF4-FFF2-40B4-BE49-F238E27FC236}">
                  <a16:creationId xmlns:a16="http://schemas.microsoft.com/office/drawing/2014/main" id="{6A446078-5E8B-4C24-BC07-112D53D9FC0B}"/>
                </a:ext>
              </a:extLst>
            </p:cNvPr>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250" name="Shape 598">
            <a:extLst>
              <a:ext uri="{FF2B5EF4-FFF2-40B4-BE49-F238E27FC236}">
                <a16:creationId xmlns:a16="http://schemas.microsoft.com/office/drawing/2014/main" id="{8CB6BE9E-EE6F-46C3-8BE2-CB6D43E8A9BC}"/>
              </a:ext>
            </a:extLst>
          </p:cNvPr>
          <p:cNvGrpSpPr/>
          <p:nvPr/>
        </p:nvGrpSpPr>
        <p:grpSpPr>
          <a:xfrm>
            <a:off x="8814796" y="5454515"/>
            <a:ext cx="586155" cy="532746"/>
            <a:chOff x="4562200" y="4968250"/>
            <a:chExt cx="549550" cy="499475"/>
          </a:xfrm>
          <a:solidFill>
            <a:schemeClr val="accent2">
              <a:lumMod val="75000"/>
            </a:schemeClr>
          </a:solidFill>
        </p:grpSpPr>
        <p:sp>
          <p:nvSpPr>
            <p:cNvPr id="251" name="Shape 599">
              <a:extLst>
                <a:ext uri="{FF2B5EF4-FFF2-40B4-BE49-F238E27FC236}">
                  <a16:creationId xmlns:a16="http://schemas.microsoft.com/office/drawing/2014/main" id="{4D7F1EA9-7368-4A13-BA7A-7B75F89E0D35}"/>
                </a:ext>
              </a:extLst>
            </p:cNvPr>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52" name="Shape 600">
              <a:extLst>
                <a:ext uri="{FF2B5EF4-FFF2-40B4-BE49-F238E27FC236}">
                  <a16:creationId xmlns:a16="http://schemas.microsoft.com/office/drawing/2014/main" id="{F98BDC95-E117-4EF8-9CF6-2386DDF35393}"/>
                </a:ext>
              </a:extLst>
            </p:cNvPr>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53" name="Shape 601">
              <a:extLst>
                <a:ext uri="{FF2B5EF4-FFF2-40B4-BE49-F238E27FC236}">
                  <a16:creationId xmlns:a16="http://schemas.microsoft.com/office/drawing/2014/main" id="{99F64A80-E5B0-4991-B7FF-878A3BC15D3C}"/>
                </a:ext>
              </a:extLst>
            </p:cNvPr>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54" name="Shape 602">
              <a:extLst>
                <a:ext uri="{FF2B5EF4-FFF2-40B4-BE49-F238E27FC236}">
                  <a16:creationId xmlns:a16="http://schemas.microsoft.com/office/drawing/2014/main" id="{8A879EC5-F4EA-4787-A791-0072454F9DE5}"/>
                </a:ext>
              </a:extLst>
            </p:cNvPr>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55" name="Shape 603">
              <a:extLst>
                <a:ext uri="{FF2B5EF4-FFF2-40B4-BE49-F238E27FC236}">
                  <a16:creationId xmlns:a16="http://schemas.microsoft.com/office/drawing/2014/main" id="{C1DDCEB1-2680-4479-A633-B6F05BC6ED01}"/>
                </a:ext>
              </a:extLst>
            </p:cNvPr>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256" name="Shape 604">
            <a:extLst>
              <a:ext uri="{FF2B5EF4-FFF2-40B4-BE49-F238E27FC236}">
                <a16:creationId xmlns:a16="http://schemas.microsoft.com/office/drawing/2014/main" id="{ACD8D94B-8071-48AF-BF30-7F7FF895703F}"/>
              </a:ext>
            </a:extLst>
          </p:cNvPr>
          <p:cNvGrpSpPr/>
          <p:nvPr/>
        </p:nvGrpSpPr>
        <p:grpSpPr>
          <a:xfrm>
            <a:off x="8185708" y="5484486"/>
            <a:ext cx="406378" cy="472162"/>
            <a:chOff x="3972400" y="4996350"/>
            <a:chExt cx="381000" cy="442675"/>
          </a:xfrm>
          <a:solidFill>
            <a:schemeClr val="accent2">
              <a:lumMod val="75000"/>
            </a:schemeClr>
          </a:solidFill>
        </p:grpSpPr>
        <p:sp>
          <p:nvSpPr>
            <p:cNvPr id="257" name="Shape 605">
              <a:extLst>
                <a:ext uri="{FF2B5EF4-FFF2-40B4-BE49-F238E27FC236}">
                  <a16:creationId xmlns:a16="http://schemas.microsoft.com/office/drawing/2014/main" id="{97AA131A-1C22-4255-9846-3C38341C8524}"/>
                </a:ext>
              </a:extLst>
            </p:cNvPr>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58" name="Shape 606">
              <a:extLst>
                <a:ext uri="{FF2B5EF4-FFF2-40B4-BE49-F238E27FC236}">
                  <a16:creationId xmlns:a16="http://schemas.microsoft.com/office/drawing/2014/main" id="{15C57BC5-E172-445A-9994-08C350F69BCC}"/>
                </a:ext>
              </a:extLst>
            </p:cNvPr>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grpSp>
        <p:nvGrpSpPr>
          <p:cNvPr id="259" name="Shape 607">
            <a:extLst>
              <a:ext uri="{FF2B5EF4-FFF2-40B4-BE49-F238E27FC236}">
                <a16:creationId xmlns:a16="http://schemas.microsoft.com/office/drawing/2014/main" id="{1DEF1A30-DC2E-443E-90D4-B65AB7743DF7}"/>
              </a:ext>
            </a:extLst>
          </p:cNvPr>
          <p:cNvGrpSpPr/>
          <p:nvPr/>
        </p:nvGrpSpPr>
        <p:grpSpPr>
          <a:xfrm>
            <a:off x="9538999" y="5444755"/>
            <a:ext cx="575730" cy="552264"/>
            <a:chOff x="5241175" y="4959100"/>
            <a:chExt cx="539775" cy="517775"/>
          </a:xfrm>
          <a:solidFill>
            <a:schemeClr val="accent2">
              <a:lumMod val="75000"/>
            </a:schemeClr>
          </a:solidFill>
        </p:grpSpPr>
        <p:sp>
          <p:nvSpPr>
            <p:cNvPr id="260" name="Shape 608">
              <a:extLst>
                <a:ext uri="{FF2B5EF4-FFF2-40B4-BE49-F238E27FC236}">
                  <a16:creationId xmlns:a16="http://schemas.microsoft.com/office/drawing/2014/main" id="{34ACC03D-AC4D-459C-A650-DF47B148CD25}"/>
                </a:ext>
              </a:extLst>
            </p:cNvPr>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61" name="Shape 609">
              <a:extLst>
                <a:ext uri="{FF2B5EF4-FFF2-40B4-BE49-F238E27FC236}">
                  <a16:creationId xmlns:a16="http://schemas.microsoft.com/office/drawing/2014/main" id="{46CD5742-1EEF-481D-BF9B-485F98BBB5EA}"/>
                </a:ext>
              </a:extLst>
            </p:cNvPr>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62" name="Shape 610">
              <a:extLst>
                <a:ext uri="{FF2B5EF4-FFF2-40B4-BE49-F238E27FC236}">
                  <a16:creationId xmlns:a16="http://schemas.microsoft.com/office/drawing/2014/main" id="{62B0792F-AFE9-45B7-B177-BB1AB23B09FE}"/>
                </a:ext>
              </a:extLst>
            </p:cNvPr>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63" name="Shape 611">
              <a:extLst>
                <a:ext uri="{FF2B5EF4-FFF2-40B4-BE49-F238E27FC236}">
                  <a16:creationId xmlns:a16="http://schemas.microsoft.com/office/drawing/2014/main" id="{1C9D189D-3C87-4149-856C-70E2B1888D20}"/>
                </a:ext>
              </a:extLst>
            </p:cNvPr>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64" name="Shape 612">
              <a:extLst>
                <a:ext uri="{FF2B5EF4-FFF2-40B4-BE49-F238E27FC236}">
                  <a16:creationId xmlns:a16="http://schemas.microsoft.com/office/drawing/2014/main" id="{C0B449F1-AD19-4984-BC40-E90763C60EB1}"/>
                </a:ext>
              </a:extLst>
            </p:cNvPr>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65" name="Shape 613">
              <a:extLst>
                <a:ext uri="{FF2B5EF4-FFF2-40B4-BE49-F238E27FC236}">
                  <a16:creationId xmlns:a16="http://schemas.microsoft.com/office/drawing/2014/main" id="{8E7A422B-8AC2-4E97-9A02-E23E6C15EE29}"/>
                </a:ext>
              </a:extLst>
            </p:cNvPr>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sp>
        <p:nvSpPr>
          <p:cNvPr id="266" name="Shape 614">
            <a:extLst>
              <a:ext uri="{FF2B5EF4-FFF2-40B4-BE49-F238E27FC236}">
                <a16:creationId xmlns:a16="http://schemas.microsoft.com/office/drawing/2014/main" id="{F4363D94-FCD9-4957-B957-6B3E4D30E7BD}"/>
              </a:ext>
            </a:extLst>
          </p:cNvPr>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accent2">
              <a:lumMod val="75000"/>
            </a:schemeClr>
          </a:solid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nvGrpSpPr>
          <p:cNvPr id="267" name="Shape 615">
            <a:extLst>
              <a:ext uri="{FF2B5EF4-FFF2-40B4-BE49-F238E27FC236}">
                <a16:creationId xmlns:a16="http://schemas.microsoft.com/office/drawing/2014/main" id="{D260A3AF-916A-4787-B901-55888A2FB138}"/>
              </a:ext>
            </a:extLst>
          </p:cNvPr>
          <p:cNvGrpSpPr/>
          <p:nvPr/>
        </p:nvGrpSpPr>
        <p:grpSpPr>
          <a:xfrm>
            <a:off x="11079187" y="5526804"/>
            <a:ext cx="369288" cy="424644"/>
            <a:chOff x="6685175" y="5036025"/>
            <a:chExt cx="346225" cy="398125"/>
          </a:xfrm>
          <a:solidFill>
            <a:schemeClr val="accent2">
              <a:lumMod val="75000"/>
            </a:schemeClr>
          </a:solidFill>
        </p:grpSpPr>
        <p:sp>
          <p:nvSpPr>
            <p:cNvPr id="268" name="Shape 616">
              <a:extLst>
                <a:ext uri="{FF2B5EF4-FFF2-40B4-BE49-F238E27FC236}">
                  <a16:creationId xmlns:a16="http://schemas.microsoft.com/office/drawing/2014/main" id="{DAC22D75-CA57-453D-B914-D8814BE0D073}"/>
                </a:ext>
              </a:extLst>
            </p:cNvPr>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69" name="Shape 617">
              <a:extLst>
                <a:ext uri="{FF2B5EF4-FFF2-40B4-BE49-F238E27FC236}">
                  <a16:creationId xmlns:a16="http://schemas.microsoft.com/office/drawing/2014/main" id="{783B5E80-03D0-4FEE-A4E6-A5EEB6607D59}"/>
                </a:ext>
              </a:extLst>
            </p:cNvPr>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70" name="Shape 618">
              <a:extLst>
                <a:ext uri="{FF2B5EF4-FFF2-40B4-BE49-F238E27FC236}">
                  <a16:creationId xmlns:a16="http://schemas.microsoft.com/office/drawing/2014/main" id="{4C794F99-BBA4-4D2F-B195-44893793F97F}"/>
                </a:ext>
              </a:extLst>
            </p:cNvPr>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71" name="Shape 619">
              <a:extLst>
                <a:ext uri="{FF2B5EF4-FFF2-40B4-BE49-F238E27FC236}">
                  <a16:creationId xmlns:a16="http://schemas.microsoft.com/office/drawing/2014/main" id="{76EECF81-D1BB-47AC-B8B9-EBCB49CFD93A}"/>
                </a:ext>
              </a:extLst>
            </p:cNvPr>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sp>
          <p:nvSpPr>
            <p:cNvPr id="272" name="Shape 620">
              <a:extLst>
                <a:ext uri="{FF2B5EF4-FFF2-40B4-BE49-F238E27FC236}">
                  <a16:creationId xmlns:a16="http://schemas.microsoft.com/office/drawing/2014/main" id="{FC3196BC-7B99-4E53-8116-AB4BF510AD45}"/>
                </a:ext>
              </a:extLst>
            </p:cNvPr>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chemeClr val="tx2">
                    <a:lumMod val="65000"/>
                    <a:lumOff val="35000"/>
                  </a:schemeClr>
                </a:solidFill>
              </a:endParaRPr>
            </a:p>
          </p:txBody>
        </p:sp>
      </p:grpSp>
      <p:sp>
        <p:nvSpPr>
          <p:cNvPr id="273" name="Shape 633">
            <a:extLst>
              <a:ext uri="{FF2B5EF4-FFF2-40B4-BE49-F238E27FC236}">
                <a16:creationId xmlns:a16="http://schemas.microsoft.com/office/drawing/2014/main" id="{5D0D25C4-9CD0-42AD-B73F-6160BC61C596}"/>
              </a:ext>
            </a:extLst>
          </p:cNvPr>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tx2">
                    <a:lumMod val="65000"/>
                    <a:lumOff val="35000"/>
                  </a:schemeClr>
                </a:solidFill>
                <a:latin typeface="+mj-lt"/>
                <a:ea typeface="Bitter"/>
                <a:cs typeface="Bitter"/>
                <a:sym typeface="Bitter"/>
              </a:rPr>
              <a:t>Editable Icons</a:t>
            </a:r>
            <a:r>
              <a:rPr lang="en" sz="1200" dirty="0">
                <a:solidFill>
                  <a:schemeClr val="tx2">
                    <a:lumMod val="65000"/>
                    <a:lumOff val="35000"/>
                  </a:schemeClr>
                </a:solidFill>
                <a:latin typeface="+mj-lt"/>
                <a:ea typeface="Bitter"/>
                <a:cs typeface="Bitter"/>
                <a:sym typeface="Bitter"/>
              </a:rPr>
              <a:t>. </a:t>
            </a:r>
          </a:p>
          <a:p>
            <a:pPr lvl="0" rtl="0">
              <a:spcBef>
                <a:spcPts val="0"/>
              </a:spcBef>
              <a:buClr>
                <a:schemeClr val="dk1"/>
              </a:buClr>
              <a:buFont typeface="Arial"/>
              <a:buNone/>
            </a:pPr>
            <a:endParaRPr sz="1200" dirty="0">
              <a:solidFill>
                <a:schemeClr val="tx2">
                  <a:lumMod val="65000"/>
                  <a:lumOff val="35000"/>
                </a:schemeClr>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tx2">
                    <a:lumMod val="65000"/>
                    <a:lumOff val="35000"/>
                  </a:schemeClr>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tx2">
                    <a:lumMod val="65000"/>
                    <a:lumOff val="35000"/>
                  </a:schemeClr>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tx2">
                    <a:lumMod val="65000"/>
                    <a:lumOff val="35000"/>
                  </a:schemeClr>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tx2">
                    <a:lumMod val="65000"/>
                    <a:lumOff val="35000"/>
                  </a:schemeClr>
                </a:solidFill>
                <a:latin typeface="+mj-lt"/>
                <a:ea typeface="Bitter"/>
                <a:cs typeface="Bitter"/>
                <a:sym typeface="Bitter"/>
              </a:rPr>
              <a:t>Change line color, width and style.</a:t>
            </a:r>
          </a:p>
          <a:p>
            <a:pPr lvl="0" rtl="0">
              <a:spcBef>
                <a:spcPts val="0"/>
              </a:spcBef>
              <a:buNone/>
            </a:pPr>
            <a:endParaRPr sz="1200" dirty="0">
              <a:solidFill>
                <a:schemeClr val="tx2">
                  <a:lumMod val="65000"/>
                  <a:lumOff val="35000"/>
                </a:schemeClr>
              </a:solidFill>
              <a:latin typeface="+mj-lt"/>
              <a:ea typeface="Bitter"/>
              <a:cs typeface="Bitter"/>
              <a:sym typeface="Bitter"/>
            </a:endParaRPr>
          </a:p>
          <a:p>
            <a:pPr lvl="0" rtl="0">
              <a:spcBef>
                <a:spcPts val="0"/>
              </a:spcBef>
              <a:buNone/>
            </a:pPr>
            <a:r>
              <a:rPr lang="en" sz="1200" dirty="0">
                <a:solidFill>
                  <a:schemeClr val="tx2">
                    <a:lumMod val="65000"/>
                    <a:lumOff val="35000"/>
                  </a:schemeClr>
                </a:solidFill>
                <a:latin typeface="+mj-lt"/>
                <a:ea typeface="Bitter"/>
                <a:cs typeface="Bitter"/>
                <a:sym typeface="Bitter"/>
              </a:rPr>
              <a:t>Isn’t that AW</a:t>
            </a:r>
            <a:r>
              <a:rPr lang="en-US" sz="1200" dirty="0">
                <a:solidFill>
                  <a:schemeClr val="tx2">
                    <a:lumMod val="65000"/>
                    <a:lumOff val="35000"/>
                  </a:schemeClr>
                </a:solidFill>
                <a:latin typeface="+mj-lt"/>
                <a:ea typeface="Bitter"/>
                <a:cs typeface="Bitter"/>
                <a:sym typeface="Bitter"/>
              </a:rPr>
              <a:t>E</a:t>
            </a:r>
            <a:r>
              <a:rPr lang="en" sz="1200" dirty="0">
                <a:solidFill>
                  <a:schemeClr val="tx2">
                    <a:lumMod val="65000"/>
                    <a:lumOff val="35000"/>
                  </a:schemeClr>
                </a:solidFill>
                <a:latin typeface="+mj-lt"/>
                <a:ea typeface="Bitter"/>
                <a:cs typeface="Bitter"/>
                <a:sym typeface="Bitter"/>
              </a:rPr>
              <a:t>SOME !!!</a:t>
            </a:r>
          </a:p>
          <a:p>
            <a:pPr lvl="0" rtl="0">
              <a:spcBef>
                <a:spcPts val="0"/>
              </a:spcBef>
              <a:buNone/>
            </a:pPr>
            <a:endParaRPr lang="en" sz="1200" dirty="0">
              <a:solidFill>
                <a:schemeClr val="tx2">
                  <a:lumMod val="65000"/>
                  <a:lumOff val="35000"/>
                </a:schemeClr>
              </a:solidFill>
              <a:latin typeface="+mj-lt"/>
              <a:ea typeface="Bitter"/>
              <a:cs typeface="Bitter"/>
              <a:sym typeface="Bitter"/>
            </a:endParaRPr>
          </a:p>
          <a:p>
            <a:pPr lvl="0" rtl="0">
              <a:spcBef>
                <a:spcPts val="0"/>
              </a:spcBef>
              <a:buNone/>
            </a:pPr>
            <a:endParaRPr sz="1200" dirty="0">
              <a:solidFill>
                <a:schemeClr val="tx2">
                  <a:lumMod val="65000"/>
                  <a:lumOff val="35000"/>
                </a:schemeClr>
              </a:solidFill>
              <a:latin typeface="+mj-lt"/>
              <a:ea typeface="Bitter"/>
              <a:cs typeface="Bitter"/>
              <a:sym typeface="Bitter"/>
            </a:endParaRPr>
          </a:p>
          <a:p>
            <a:pPr lvl="0" rtl="0">
              <a:spcBef>
                <a:spcPts val="0"/>
              </a:spcBef>
              <a:buClr>
                <a:schemeClr val="dk1"/>
              </a:buClr>
              <a:buFont typeface="Arial"/>
              <a:buNone/>
            </a:pPr>
            <a:endParaRPr sz="1200" dirty="0">
              <a:solidFill>
                <a:schemeClr val="tx2">
                  <a:lumMod val="65000"/>
                  <a:lumOff val="35000"/>
                </a:schemeClr>
              </a:solidFill>
              <a:latin typeface="+mj-lt"/>
              <a:ea typeface="Bitter"/>
              <a:cs typeface="Bitter"/>
              <a:sym typeface="Bitter"/>
            </a:endParaRPr>
          </a:p>
          <a:p>
            <a:pPr lvl="0" rtl="0">
              <a:spcBef>
                <a:spcPts val="0"/>
              </a:spcBef>
              <a:buNone/>
            </a:pPr>
            <a:endParaRPr sz="1200" dirty="0">
              <a:solidFill>
                <a:schemeClr val="tx2">
                  <a:lumMod val="65000"/>
                  <a:lumOff val="35000"/>
                </a:schemeClr>
              </a:solidFill>
              <a:latin typeface="+mj-lt"/>
              <a:ea typeface="Bitter"/>
              <a:cs typeface="Bitter"/>
              <a:sym typeface="Bitter"/>
            </a:endParaRPr>
          </a:p>
        </p:txBody>
      </p:sp>
      <p:sp>
        <p:nvSpPr>
          <p:cNvPr id="274" name="Shape 633">
            <a:extLst>
              <a:ext uri="{FF2B5EF4-FFF2-40B4-BE49-F238E27FC236}">
                <a16:creationId xmlns:a16="http://schemas.microsoft.com/office/drawing/2014/main" id="{9B24870D-CBD3-4A0C-AFC1-E294773C2DC2}"/>
              </a:ext>
            </a:extLst>
          </p:cNvPr>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tx2">
                    <a:lumMod val="65000"/>
                    <a:lumOff val="35000"/>
                  </a:schemeClr>
                </a:solidFill>
                <a:latin typeface="+mj-lt"/>
                <a:ea typeface="Bitter"/>
                <a:cs typeface="Bitter"/>
                <a:sym typeface="Bitter"/>
              </a:rPr>
              <a:t>ENJOY THESE EDITABLE ICONS</a:t>
            </a:r>
            <a:endParaRPr lang="en" dirty="0">
              <a:solidFill>
                <a:schemeClr val="tx2">
                  <a:lumMod val="65000"/>
                  <a:lumOff val="35000"/>
                </a:schemeClr>
              </a:solidFill>
              <a:latin typeface="+mj-lt"/>
              <a:ea typeface="Bitter"/>
              <a:cs typeface="Bitter"/>
              <a:sym typeface="Bitter"/>
            </a:endParaRPr>
          </a:p>
          <a:p>
            <a:pPr lvl="0" rtl="0">
              <a:spcBef>
                <a:spcPts val="0"/>
              </a:spcBef>
              <a:buNone/>
            </a:pPr>
            <a:endParaRPr dirty="0">
              <a:solidFill>
                <a:schemeClr val="tx2">
                  <a:lumMod val="65000"/>
                  <a:lumOff val="35000"/>
                </a:schemeClr>
              </a:solidFill>
              <a:latin typeface="+mj-lt"/>
              <a:ea typeface="Bitter"/>
              <a:cs typeface="Bitter"/>
              <a:sym typeface="Bitter"/>
            </a:endParaRPr>
          </a:p>
          <a:p>
            <a:pPr lvl="0" rtl="0">
              <a:spcBef>
                <a:spcPts val="0"/>
              </a:spcBef>
              <a:buClr>
                <a:schemeClr val="dk1"/>
              </a:buClr>
              <a:buFont typeface="Arial"/>
              <a:buNone/>
            </a:pPr>
            <a:endParaRPr dirty="0">
              <a:solidFill>
                <a:schemeClr val="tx2">
                  <a:lumMod val="65000"/>
                  <a:lumOff val="35000"/>
                </a:schemeClr>
              </a:solidFill>
              <a:latin typeface="+mj-lt"/>
              <a:ea typeface="Bitter"/>
              <a:cs typeface="Bitter"/>
              <a:sym typeface="Bitter"/>
            </a:endParaRPr>
          </a:p>
          <a:p>
            <a:pPr lvl="0" rtl="0">
              <a:spcBef>
                <a:spcPts val="0"/>
              </a:spcBef>
              <a:buNone/>
            </a:pPr>
            <a:endParaRPr dirty="0">
              <a:solidFill>
                <a:schemeClr val="tx2">
                  <a:lumMod val="65000"/>
                  <a:lumOff val="35000"/>
                </a:schemeClr>
              </a:solidFill>
              <a:latin typeface="+mj-lt"/>
              <a:ea typeface="Bitter"/>
              <a:cs typeface="Bitter"/>
              <a:sym typeface="Bitter"/>
            </a:endParaRPr>
          </a:p>
        </p:txBody>
      </p:sp>
      <p:sp>
        <p:nvSpPr>
          <p:cNvPr id="276" name="Rectangle 275">
            <a:extLst>
              <a:ext uri="{FF2B5EF4-FFF2-40B4-BE49-F238E27FC236}">
                <a16:creationId xmlns:a16="http://schemas.microsoft.com/office/drawing/2014/main" id="{4D0C0BD4-4847-403E-99BE-AD1253AF81AE}"/>
              </a:ext>
            </a:extLst>
          </p:cNvPr>
          <p:cNvSpPr/>
          <p:nvPr/>
        </p:nvSpPr>
        <p:spPr>
          <a:xfrm>
            <a:off x="164760" y="3237620"/>
            <a:ext cx="4379500" cy="2985433"/>
          </a:xfrm>
          <a:prstGeom prst="rect">
            <a:avLst/>
          </a:prstGeom>
        </p:spPr>
        <p:txBody>
          <a:bodyPr wrap="square">
            <a:spAutoFit/>
          </a:bodyPr>
          <a:lstStyle/>
          <a:p>
            <a:r>
              <a:rPr lang="en-US" sz="1600" dirty="0">
                <a:solidFill>
                  <a:schemeClr val="tx1">
                    <a:lumMod val="50000"/>
                    <a:lumOff val="50000"/>
                  </a:schemeClr>
                </a:solidFill>
              </a:rPr>
              <a:t>Presentation Template by: Slidehood.com</a:t>
            </a:r>
          </a:p>
          <a:p>
            <a:endParaRPr lang="en-US" sz="1600" b="1" dirty="0">
              <a:solidFill>
                <a:schemeClr val="tx1">
                  <a:lumMod val="50000"/>
                  <a:lumOff val="50000"/>
                </a:schemeClr>
              </a:solidFill>
            </a:endParaRPr>
          </a:p>
          <a:p>
            <a:r>
              <a:rPr lang="en-US" sz="1600" b="1" dirty="0">
                <a:solidFill>
                  <a:schemeClr val="tx1">
                    <a:lumMod val="50000"/>
                    <a:lumOff val="50000"/>
                  </a:schemeClr>
                </a:solidFill>
              </a:rPr>
              <a:t>Special thanks and credits to:</a:t>
            </a:r>
          </a:p>
          <a:p>
            <a:endParaRPr lang="en-US" sz="1600" dirty="0">
              <a:solidFill>
                <a:schemeClr val="tx1">
                  <a:lumMod val="50000"/>
                  <a:lumOff val="50000"/>
                </a:schemeClr>
              </a:solidFill>
            </a:endParaRPr>
          </a:p>
          <a:p>
            <a:pPr marL="285750" indent="-285750">
              <a:buFont typeface="Arial" panose="020B0604020202020204" pitchFamily="34" charset="0"/>
              <a:buChar char="•"/>
            </a:pPr>
            <a:r>
              <a:rPr lang="en-US" sz="1500" dirty="0">
                <a:solidFill>
                  <a:schemeClr val="tx1">
                    <a:lumMod val="50000"/>
                    <a:lumOff val="50000"/>
                  </a:schemeClr>
                </a:solidFill>
              </a:rPr>
              <a:t>Photographs by Unsplash.com, Pixabay.com </a:t>
            </a:r>
          </a:p>
          <a:p>
            <a:pPr marL="285750" indent="-285750">
              <a:buFont typeface="Arial" panose="020B0604020202020204" pitchFamily="34" charset="0"/>
              <a:buChar char="•"/>
            </a:pPr>
            <a:r>
              <a:rPr lang="en-US" sz="1500" dirty="0">
                <a:solidFill>
                  <a:schemeClr val="tx1">
                    <a:lumMod val="50000"/>
                    <a:lumOff val="50000"/>
                  </a:schemeClr>
                </a:solidFill>
              </a:rPr>
              <a:t>&amp; Pexels.com  </a:t>
            </a:r>
          </a:p>
          <a:p>
            <a:pPr marL="285750" indent="-285750">
              <a:buFont typeface="Arial" panose="020B0604020202020204" pitchFamily="34" charset="0"/>
              <a:buChar char="•"/>
            </a:pPr>
            <a:endParaRPr lang="en-US" sz="1500" dirty="0">
              <a:solidFill>
                <a:schemeClr val="tx1">
                  <a:lumMod val="50000"/>
                  <a:lumOff val="50000"/>
                </a:schemeClr>
              </a:solidFill>
            </a:endParaRPr>
          </a:p>
          <a:p>
            <a:pPr marL="285750" indent="-285750">
              <a:buFont typeface="Arial" panose="020B0604020202020204" pitchFamily="34" charset="0"/>
              <a:buChar char="•"/>
            </a:pPr>
            <a:r>
              <a:rPr lang="en-US" sz="1500" dirty="0">
                <a:solidFill>
                  <a:schemeClr val="tx1">
                    <a:lumMod val="50000"/>
                    <a:lumOff val="50000"/>
                  </a:schemeClr>
                </a:solidFill>
              </a:rPr>
              <a:t>Inspiration and Icons by: Slidescarnival.com</a:t>
            </a:r>
          </a:p>
          <a:p>
            <a:endParaRPr lang="en-US" sz="1600" dirty="0">
              <a:solidFill>
                <a:schemeClr val="tx1">
                  <a:lumMod val="50000"/>
                  <a:lumOff val="50000"/>
                </a:schemeClr>
              </a:solidFill>
            </a:endParaRPr>
          </a:p>
          <a:p>
            <a:r>
              <a:rPr lang="en-US" sz="1600" dirty="0">
                <a:solidFill>
                  <a:schemeClr val="tx1">
                    <a:lumMod val="50000"/>
                    <a:lumOff val="50000"/>
                  </a:schemeClr>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2183845097"/>
      </p:ext>
    </p:extLst>
  </p:cSld>
  <p:clrMapOvr>
    <a:masterClrMapping/>
  </p:clrMapOvr>
</p:sld>
</file>

<file path=ppt/theme/theme1.xml><?xml version="1.0" encoding="utf-8"?>
<a:theme xmlns:a="http://schemas.openxmlformats.org/drawingml/2006/main" name="Office Theme">
  <a:themeElements>
    <a:clrScheme name="Grayscale">
      <a:dk1>
        <a:sysClr val="windowText" lastClr="000000"/>
      </a:dk1>
      <a:lt1>
        <a:sysClr val="window" lastClr="FFFFFF"/>
      </a:lt1>
      <a:dk2>
        <a:srgbClr val="000000"/>
      </a:dk2>
      <a:lt2>
        <a:srgbClr val="F8F8F8"/>
      </a:lt2>
      <a:accent1>
        <a:srgbClr val="DDDDDD"/>
      </a:accent1>
      <a:accent2>
        <a:srgbClr val="B2B2B2"/>
      </a:accent2>
      <a:accent3>
        <a:srgbClr val="969696"/>
      </a:accent3>
      <a:accent4>
        <a:srgbClr val="808080"/>
      </a:accent4>
      <a:accent5>
        <a:srgbClr val="5F5F5F"/>
      </a:accent5>
      <a:accent6>
        <a:srgbClr val="4D4D4D"/>
      </a:accent6>
      <a:hlink>
        <a:srgbClr val="5F5F5F"/>
      </a:hlink>
      <a:folHlink>
        <a:srgbClr val="919191"/>
      </a:folHlink>
    </a:clrScheme>
    <a:fontScheme name="Custom 6">
      <a:majorFont>
        <a:latin typeface="Raleway SemiBold"/>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999</TotalTime>
  <Words>1109</Words>
  <Application>Microsoft Office PowerPoint</Application>
  <PresentationFormat>Widescreen</PresentationFormat>
  <Paragraphs>112</Paragraphs>
  <Slides>19</Slides>
  <Notes>0</Notes>
  <HiddenSlides>0</HiddenSlides>
  <MMClips>0</MMClips>
  <ScaleCrop>false</ScaleCrop>
  <HeadingPairs>
    <vt:vector size="6" baseType="variant">
      <vt:variant>
        <vt:lpstr>Fonts Used</vt:lpstr>
      </vt:variant>
      <vt:variant>
        <vt:i4>8</vt:i4>
      </vt:variant>
      <vt:variant>
        <vt:lpstr>Theme</vt:lpstr>
      </vt:variant>
      <vt:variant>
        <vt:i4>1</vt:i4>
      </vt:variant>
      <vt:variant>
        <vt:lpstr>Slide Titles</vt:lpstr>
      </vt:variant>
      <vt:variant>
        <vt:i4>19</vt:i4>
      </vt:variant>
    </vt:vector>
  </HeadingPairs>
  <TitlesOfParts>
    <vt:vector size="28" baseType="lpstr">
      <vt:lpstr>Arial</vt:lpstr>
      <vt:lpstr>Bitter</vt:lpstr>
      <vt:lpstr>Dosis</vt:lpstr>
      <vt:lpstr>Lato</vt:lpstr>
      <vt:lpstr>Muli</vt:lpstr>
      <vt:lpstr>Raleway</vt:lpstr>
      <vt:lpstr>Raleway SemiBold</vt:lpstr>
      <vt:lpstr>Roboto</vt:lpstr>
      <vt:lpstr>Office Theme</vt:lpstr>
      <vt:lpstr>PowerPoint Presentation</vt:lpstr>
      <vt:lpstr>PowerPoint Presentation</vt:lpstr>
      <vt:lpstr>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130</cp:revision>
  <dcterms:created xsi:type="dcterms:W3CDTF">2017-08-02T20:41:11Z</dcterms:created>
  <dcterms:modified xsi:type="dcterms:W3CDTF">2018-04-17T11:33:31Z</dcterms:modified>
</cp:coreProperties>
</file>