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x="18288000" cy="10287000"/>
  <p:notesSz cx="6858000" cy="9144000"/>
  <p:embeddedFontLst>
    <p:embeddedFont>
      <p:font typeface="Sancreek" charset="1" panose="02000803050000020003"/>
      <p:regular r:id="rId27"/>
    </p:embeddedFont>
    <p:embeddedFont>
      <p:font typeface="Proxima Nova" charset="1" panose="02000506030000020004"/>
      <p:regular r:id="rId28"/>
    </p:embeddedFont>
    <p:embeddedFont>
      <p:font typeface="Lato" charset="1" panose="020F0502020204030203"/>
      <p:regular r:id="rId29"/>
    </p:embeddedFont>
    <p:embeddedFont>
      <p:font typeface="Proxima Nova Bold" charset="1" panose="02000506030000020004"/>
      <p:regular r:id="rId30"/>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slides/slide21.xml" Type="http://schemas.openxmlformats.org/officeDocument/2006/relationships/slide"/><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30" Target="fonts/font30.fntdata" Type="http://schemas.openxmlformats.org/officeDocument/2006/relationships/font"/><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8.svg" Type="http://schemas.openxmlformats.org/officeDocument/2006/relationships/image"/><Relationship Id="rId4" Target="../media/image9.png" Type="http://schemas.openxmlformats.org/officeDocument/2006/relationships/image"/><Relationship Id="rId5" Target="../media/image10.svg" Type="http://schemas.openxmlformats.org/officeDocument/2006/relationships/image"/><Relationship Id="rId6" Target="../media/image11.png" Type="http://schemas.openxmlformats.org/officeDocument/2006/relationships/image"/><Relationship Id="rId7" Target="../media/image12.svg" Type="http://schemas.openxmlformats.org/officeDocument/2006/relationships/image"/><Relationship Id="rId8" Target="../media/image13.png" Type="http://schemas.openxmlformats.org/officeDocument/2006/relationships/image"/><Relationship Id="rId9" Target="../media/image14.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5.png" Type="http://schemas.openxmlformats.org/officeDocument/2006/relationships/image"/><Relationship Id="rId3" Target="../media/image16.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17.png" Type="http://schemas.openxmlformats.org/officeDocument/2006/relationships/image"/><Relationship Id="rId7" Target="../media/image18.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9.png" Type="http://schemas.openxmlformats.org/officeDocument/2006/relationships/image"/><Relationship Id="rId3" Target="../media/image20.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21.png" Type="http://schemas.openxmlformats.org/officeDocument/2006/relationships/image"/><Relationship Id="rId7" Target="../media/image22.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3.png" Type="http://schemas.openxmlformats.org/officeDocument/2006/relationships/image"/><Relationship Id="rId3" Target="../media/image24.svg" Type="http://schemas.openxmlformats.org/officeDocument/2006/relationships/image"/><Relationship Id="rId4" Target="../media/image25.jpeg" Type="http://schemas.openxmlformats.org/officeDocument/2006/relationships/image"/><Relationship Id="rId5" Target="../media/image26.png" Type="http://schemas.openxmlformats.org/officeDocument/2006/relationships/image"/><Relationship Id="rId6" Target="../media/image27.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5.svg" Type="http://schemas.openxmlformats.org/officeDocument/2006/relationships/image"/><Relationship Id="rId2" Target="../media/image28.png" Type="http://schemas.openxmlformats.org/officeDocument/2006/relationships/image"/><Relationship Id="rId3" Target="../media/image29.svg" Type="http://schemas.openxmlformats.org/officeDocument/2006/relationships/image"/><Relationship Id="rId4" Target="../media/image25.jpeg" Type="http://schemas.openxmlformats.org/officeDocument/2006/relationships/image"/><Relationship Id="rId5" Target="../media/image30.png" Type="http://schemas.openxmlformats.org/officeDocument/2006/relationships/image"/><Relationship Id="rId6" Target="../media/image31.svg" Type="http://schemas.openxmlformats.org/officeDocument/2006/relationships/image"/><Relationship Id="rId7" Target="../media/image32.png" Type="http://schemas.openxmlformats.org/officeDocument/2006/relationships/image"/><Relationship Id="rId8" Target="../media/image33.svg" Type="http://schemas.openxmlformats.org/officeDocument/2006/relationships/image"/><Relationship Id="rId9" Target="../media/image34.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0.png" Type="http://schemas.openxmlformats.org/officeDocument/2006/relationships/image"/><Relationship Id="rId11" Target="../media/image41.svg" Type="http://schemas.openxmlformats.org/officeDocument/2006/relationships/image"/><Relationship Id="rId2" Target="../media/image7.png" Type="http://schemas.openxmlformats.org/officeDocument/2006/relationships/image"/><Relationship Id="rId3" Target="../media/image8.svg" Type="http://schemas.openxmlformats.org/officeDocument/2006/relationships/image"/><Relationship Id="rId4" Target="../media/image17.png" Type="http://schemas.openxmlformats.org/officeDocument/2006/relationships/image"/><Relationship Id="rId5" Target="../media/image18.svg" Type="http://schemas.openxmlformats.org/officeDocument/2006/relationships/image"/><Relationship Id="rId6" Target="../media/image36.png" Type="http://schemas.openxmlformats.org/officeDocument/2006/relationships/image"/><Relationship Id="rId7" Target="../media/image37.svg" Type="http://schemas.openxmlformats.org/officeDocument/2006/relationships/image"/><Relationship Id="rId8" Target="../media/image38.png" Type="http://schemas.openxmlformats.org/officeDocument/2006/relationships/image"/><Relationship Id="rId9" Target="../media/image39.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2.png" Type="http://schemas.openxmlformats.org/officeDocument/2006/relationships/image"/><Relationship Id="rId3" Target="../media/image43.svg" Type="http://schemas.openxmlformats.org/officeDocument/2006/relationships/image"/><Relationship Id="rId4" Target="../media/image21.png" Type="http://schemas.openxmlformats.org/officeDocument/2006/relationships/image"/><Relationship Id="rId5" Target="../media/image22.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6.png" Type="http://schemas.openxmlformats.org/officeDocument/2006/relationships/image"/><Relationship Id="rId11" Target="../media/image47.svg" Type="http://schemas.openxmlformats.org/officeDocument/2006/relationships/image"/><Relationship Id="rId12" Target="../media/image48.png" Type="http://schemas.openxmlformats.org/officeDocument/2006/relationships/image"/><Relationship Id="rId13" Target="../media/image49.svg" Type="http://schemas.openxmlformats.org/officeDocument/2006/relationships/image"/><Relationship Id="rId2" Target="../media/image7.png" Type="http://schemas.openxmlformats.org/officeDocument/2006/relationships/image"/><Relationship Id="rId3" Target="../media/image8.svg" Type="http://schemas.openxmlformats.org/officeDocument/2006/relationships/image"/><Relationship Id="rId4" Target="../media/image44.png" Type="http://schemas.openxmlformats.org/officeDocument/2006/relationships/image"/><Relationship Id="rId5" Target="../media/image45.svg" Type="http://schemas.openxmlformats.org/officeDocument/2006/relationships/image"/><Relationship Id="rId6" Target="../media/image30.png" Type="http://schemas.openxmlformats.org/officeDocument/2006/relationships/image"/><Relationship Id="rId7" Target="../media/image31.svg" Type="http://schemas.openxmlformats.org/officeDocument/2006/relationships/image"/><Relationship Id="rId8" Target="../media/image34.png" Type="http://schemas.openxmlformats.org/officeDocument/2006/relationships/image"/><Relationship Id="rId9" Target="../media/image35.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0.jpeg" Type="http://schemas.openxmlformats.org/officeDocument/2006/relationships/image"/><Relationship Id="rId3" Target="../media/image51.jpeg" Type="http://schemas.openxmlformats.org/officeDocument/2006/relationships/image"/><Relationship Id="rId4" Target="../media/image52.jpeg" Type="http://schemas.openxmlformats.org/officeDocument/2006/relationships/image"/><Relationship Id="rId5" Target="../media/image53.jpeg" Type="http://schemas.openxmlformats.org/officeDocument/2006/relationships/image"/><Relationship Id="rId6" Target="../media/image54.png" Type="http://schemas.openxmlformats.org/officeDocument/2006/relationships/image"/><Relationship Id="rId7" Target="../media/image55.svg" Type="http://schemas.openxmlformats.org/officeDocument/2006/relationships/image"/><Relationship Id="rId8" Target="../media/image56.png" Type="http://schemas.openxmlformats.org/officeDocument/2006/relationships/image"/><Relationship Id="rId9" Target="../media/image57.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8.png" Type="http://schemas.openxmlformats.org/officeDocument/2006/relationships/image"/><Relationship Id="rId3" Target="../media/image59.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0.png" Type="http://schemas.openxmlformats.org/officeDocument/2006/relationships/image"/><Relationship Id="rId3" Target="../media/image61.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62.png" Type="http://schemas.openxmlformats.org/officeDocument/2006/relationships/image"/><Relationship Id="rId7" Target="../media/image63.sv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4.png" Type="http://schemas.openxmlformats.org/officeDocument/2006/relationships/image"/><Relationship Id="rId3" Target="../media/image65.svg" Type="http://schemas.openxmlformats.org/officeDocument/2006/relationships/image"/><Relationship Id="rId4" Target="../media/image21.png" Type="http://schemas.openxmlformats.org/officeDocument/2006/relationships/image"/><Relationship Id="rId5" Target="../media/image22.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6.jpeg" Type="http://schemas.openxmlformats.org/officeDocument/2006/relationships/image"/><Relationship Id="rId3" Target="../media/image67.png" Type="http://schemas.openxmlformats.org/officeDocument/2006/relationships/image"/><Relationship Id="rId4" Target="../media/image68.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9.jpeg" Type="http://schemas.openxmlformats.org/officeDocument/2006/relationships/image"/><Relationship Id="rId3" Target="../media/image70.jpeg" Type="http://schemas.openxmlformats.org/officeDocument/2006/relationships/image"/><Relationship Id="rId4" Target="../media/image71.jpeg" Type="http://schemas.openxmlformats.org/officeDocument/2006/relationships/image"/><Relationship Id="rId5" Target="../media/image60.png" Type="http://schemas.openxmlformats.org/officeDocument/2006/relationships/image"/><Relationship Id="rId6" Target="../media/image61.svg" Type="http://schemas.openxmlformats.org/officeDocument/2006/relationships/image"/><Relationship Id="rId7" Target="../media/image7.png" Type="http://schemas.openxmlformats.org/officeDocument/2006/relationships/image"/><Relationship Id="rId8" Target="../media/image8.sv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8.svg" Type="http://schemas.openxmlformats.org/officeDocument/2006/relationships/image"/><Relationship Id="rId4" Target="../media/image26.png" Type="http://schemas.openxmlformats.org/officeDocument/2006/relationships/image"/><Relationship Id="rId5" Target="../media/image27.svg" Type="http://schemas.openxmlformats.org/officeDocument/2006/relationships/image"/><Relationship Id="rId6" Target="../media/image72.png" Type="http://schemas.openxmlformats.org/officeDocument/2006/relationships/image"/><Relationship Id="rId7" Target="../media/image73.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4.jpeg" Type="http://schemas.openxmlformats.org/officeDocument/2006/relationships/image"/><Relationship Id="rId3" Target="../media/image75.png" Type="http://schemas.openxmlformats.org/officeDocument/2006/relationships/image"/><Relationship Id="rId4" Target="../media/image76.svg" Type="http://schemas.openxmlformats.org/officeDocument/2006/relationships/image"/><Relationship Id="rId5" Target="../media/image7.png" Type="http://schemas.openxmlformats.org/officeDocument/2006/relationships/image"/><Relationship Id="rId6" Target="../media/image8.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2.png" Type="http://schemas.openxmlformats.org/officeDocument/2006/relationships/image"/><Relationship Id="rId3" Target="../media/image33.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7.png" Type="http://schemas.openxmlformats.org/officeDocument/2006/relationships/image"/><Relationship Id="rId3" Target="../media/image78.sv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9.png" Type="http://schemas.openxmlformats.org/officeDocument/2006/relationships/image"/><Relationship Id="rId11" Target="../media/image20.svg" Type="http://schemas.openxmlformats.org/officeDocument/2006/relationships/image"/><Relationship Id="rId12" Target="../media/image15.png" Type="http://schemas.openxmlformats.org/officeDocument/2006/relationships/image"/><Relationship Id="rId13" Target="../media/image16.svg" Type="http://schemas.openxmlformats.org/officeDocument/2006/relationships/image"/><Relationship Id="rId14" Target="../media/image79.png" Type="http://schemas.openxmlformats.org/officeDocument/2006/relationships/image"/><Relationship Id="rId15" Target="../media/image80.svg" Type="http://schemas.openxmlformats.org/officeDocument/2006/relationships/image"/><Relationship Id="rId16" Target="../media/image56.png" Type="http://schemas.openxmlformats.org/officeDocument/2006/relationships/image"/><Relationship Id="rId17" Target="../media/image57.svg" Type="http://schemas.openxmlformats.org/officeDocument/2006/relationships/image"/><Relationship Id="rId18" Target="../media/image75.png" Type="http://schemas.openxmlformats.org/officeDocument/2006/relationships/image"/><Relationship Id="rId19" Target="../media/image76.svg" Type="http://schemas.openxmlformats.org/officeDocument/2006/relationships/image"/><Relationship Id="rId2" Target="../media/image32.png" Type="http://schemas.openxmlformats.org/officeDocument/2006/relationships/image"/><Relationship Id="rId20" Target="../media/image44.png" Type="http://schemas.openxmlformats.org/officeDocument/2006/relationships/image"/><Relationship Id="rId21" Target="../media/image45.svg" Type="http://schemas.openxmlformats.org/officeDocument/2006/relationships/image"/><Relationship Id="rId22" Target="../media/image30.png" Type="http://schemas.openxmlformats.org/officeDocument/2006/relationships/image"/><Relationship Id="rId23" Target="../media/image31.svg" Type="http://schemas.openxmlformats.org/officeDocument/2006/relationships/image"/><Relationship Id="rId24" Target="../media/image34.png" Type="http://schemas.openxmlformats.org/officeDocument/2006/relationships/image"/><Relationship Id="rId25" Target="../media/image35.svg" Type="http://schemas.openxmlformats.org/officeDocument/2006/relationships/image"/><Relationship Id="rId26" Target="../media/image46.png" Type="http://schemas.openxmlformats.org/officeDocument/2006/relationships/image"/><Relationship Id="rId27" Target="../media/image47.svg" Type="http://schemas.openxmlformats.org/officeDocument/2006/relationships/image"/><Relationship Id="rId28" Target="../media/image48.png" Type="http://schemas.openxmlformats.org/officeDocument/2006/relationships/image"/><Relationship Id="rId29" Target="../media/image49.svg" Type="http://schemas.openxmlformats.org/officeDocument/2006/relationships/image"/><Relationship Id="rId3" Target="../media/image33.svg" Type="http://schemas.openxmlformats.org/officeDocument/2006/relationships/image"/><Relationship Id="rId30" Target="../media/image60.png" Type="http://schemas.openxmlformats.org/officeDocument/2006/relationships/image"/><Relationship Id="rId31" Target="../media/image61.svg" Type="http://schemas.openxmlformats.org/officeDocument/2006/relationships/image"/><Relationship Id="rId32" Target="../media/image81.png" Type="http://schemas.openxmlformats.org/officeDocument/2006/relationships/image"/><Relationship Id="rId33" Target="../media/image82.svg" Type="http://schemas.openxmlformats.org/officeDocument/2006/relationships/image"/><Relationship Id="rId34" Target="../media/image83.png" Type="http://schemas.openxmlformats.org/officeDocument/2006/relationships/image"/><Relationship Id="rId35" Target="../media/image84.svg" Type="http://schemas.openxmlformats.org/officeDocument/2006/relationships/image"/><Relationship Id="rId36" Target="../media/image67.png" Type="http://schemas.openxmlformats.org/officeDocument/2006/relationships/image"/><Relationship Id="rId37" Target="../media/image68.svg" Type="http://schemas.openxmlformats.org/officeDocument/2006/relationships/image"/><Relationship Id="rId38" Target="../media/image72.png" Type="http://schemas.openxmlformats.org/officeDocument/2006/relationships/image"/><Relationship Id="rId39" Target="../media/image73.svg" Type="http://schemas.openxmlformats.org/officeDocument/2006/relationships/image"/><Relationship Id="rId4" Target="../media/image64.png" Type="http://schemas.openxmlformats.org/officeDocument/2006/relationships/image"/><Relationship Id="rId40" Target="../media/image26.png" Type="http://schemas.openxmlformats.org/officeDocument/2006/relationships/image"/><Relationship Id="rId41" Target="../media/image27.svg" Type="http://schemas.openxmlformats.org/officeDocument/2006/relationships/image"/><Relationship Id="rId5" Target="../media/image65.svg" Type="http://schemas.openxmlformats.org/officeDocument/2006/relationships/image"/><Relationship Id="rId6" Target="../media/image21.png" Type="http://schemas.openxmlformats.org/officeDocument/2006/relationships/image"/><Relationship Id="rId7" Target="../media/image22.svg" Type="http://schemas.openxmlformats.org/officeDocument/2006/relationships/image"/><Relationship Id="rId8" Target="../media/image42.png" Type="http://schemas.openxmlformats.org/officeDocument/2006/relationships/image"/><Relationship Id="rId9" Target="../media/image43.sv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85.png" Type="http://schemas.openxmlformats.org/officeDocument/2006/relationships/image"/><Relationship Id="rId3" Target="../media/image86.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81.png" Type="http://schemas.openxmlformats.org/officeDocument/2006/relationships/image"/><Relationship Id="rId7" Target="../media/image82.svg" Type="http://schemas.openxmlformats.org/officeDocument/2006/relationships/image"/><Relationship Id="rId8" Target="../media/image83.png" Type="http://schemas.openxmlformats.org/officeDocument/2006/relationships/image"/><Relationship Id="rId9" Target="../media/image84.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10601843" y="807818"/>
            <a:ext cx="7338782" cy="4584765"/>
            <a:chOff x="0" y="0"/>
            <a:chExt cx="9785043" cy="6113019"/>
          </a:xfrm>
        </p:grpSpPr>
        <p:sp>
          <p:nvSpPr>
            <p:cNvPr name="Freeform 3" id="3"/>
            <p:cNvSpPr/>
            <p:nvPr/>
          </p:nvSpPr>
          <p:spPr>
            <a:xfrm flipH="false" flipV="false" rot="0">
              <a:off x="0" y="0"/>
              <a:ext cx="9785043" cy="6113019"/>
            </a:xfrm>
            <a:custGeom>
              <a:avLst/>
              <a:gdLst/>
              <a:ahLst/>
              <a:cxnLst/>
              <a:rect r="r" b="b" t="t" l="l"/>
              <a:pathLst>
                <a:path h="6113019" w="9785043">
                  <a:moveTo>
                    <a:pt x="0" y="0"/>
                  </a:moveTo>
                  <a:lnTo>
                    <a:pt x="9785043" y="0"/>
                  </a:lnTo>
                  <a:lnTo>
                    <a:pt x="9785043" y="6113019"/>
                  </a:lnTo>
                  <a:lnTo>
                    <a:pt x="0" y="6113019"/>
                  </a:lnTo>
                  <a:lnTo>
                    <a:pt x="0" y="0"/>
                  </a:lnTo>
                  <a:close/>
                </a:path>
              </a:pathLst>
            </a:custGeom>
            <a:blipFill>
              <a:blip r:embed="rId2"/>
              <a:stretch>
                <a:fillRect l="0" t="0" r="0" b="0"/>
              </a:stretch>
            </a:blipFill>
          </p:spPr>
        </p:sp>
      </p:grpSp>
      <p:sp>
        <p:nvSpPr>
          <p:cNvPr name="Freeform 4" id="4"/>
          <p:cNvSpPr/>
          <p:nvPr/>
        </p:nvSpPr>
        <p:spPr>
          <a:xfrm flipH="false" flipV="false" rot="0">
            <a:off x="3905028" y="807818"/>
            <a:ext cx="10366206" cy="10094093"/>
          </a:xfrm>
          <a:custGeom>
            <a:avLst/>
            <a:gdLst/>
            <a:ahLst/>
            <a:cxnLst/>
            <a:rect r="r" b="b" t="t" l="l"/>
            <a:pathLst>
              <a:path h="10094093" w="10366206">
                <a:moveTo>
                  <a:pt x="0" y="0"/>
                </a:moveTo>
                <a:lnTo>
                  <a:pt x="10366206" y="0"/>
                </a:lnTo>
                <a:lnTo>
                  <a:pt x="10366206" y="10094092"/>
                </a:lnTo>
                <a:lnTo>
                  <a:pt x="0" y="1009409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5" id="5"/>
          <p:cNvGrpSpPr/>
          <p:nvPr/>
        </p:nvGrpSpPr>
        <p:grpSpPr>
          <a:xfrm rot="-236717">
            <a:off x="659479" y="894251"/>
            <a:ext cx="6258354" cy="4411897"/>
            <a:chOff x="0" y="0"/>
            <a:chExt cx="8344472" cy="5882529"/>
          </a:xfrm>
        </p:grpSpPr>
        <p:sp>
          <p:nvSpPr>
            <p:cNvPr name="Freeform 6" id="6"/>
            <p:cNvSpPr/>
            <p:nvPr/>
          </p:nvSpPr>
          <p:spPr>
            <a:xfrm flipH="false" flipV="false" rot="0">
              <a:off x="0" y="0"/>
              <a:ext cx="8344472" cy="5882529"/>
            </a:xfrm>
            <a:custGeom>
              <a:avLst/>
              <a:gdLst/>
              <a:ahLst/>
              <a:cxnLst/>
              <a:rect r="r" b="b" t="t" l="l"/>
              <a:pathLst>
                <a:path h="5882529" w="8344472">
                  <a:moveTo>
                    <a:pt x="0" y="0"/>
                  </a:moveTo>
                  <a:lnTo>
                    <a:pt x="8344472" y="0"/>
                  </a:lnTo>
                  <a:lnTo>
                    <a:pt x="8344472" y="5882529"/>
                  </a:lnTo>
                  <a:lnTo>
                    <a:pt x="0" y="5882529"/>
                  </a:lnTo>
                  <a:lnTo>
                    <a:pt x="0" y="0"/>
                  </a:lnTo>
                  <a:close/>
                </a:path>
              </a:pathLst>
            </a:custGeom>
            <a:blipFill>
              <a:blip r:embed="rId5"/>
              <a:stretch>
                <a:fillRect l="0" t="0" r="0" b="0"/>
              </a:stretch>
            </a:blipFill>
          </p:spPr>
        </p:sp>
      </p:grpSp>
      <p:sp>
        <p:nvSpPr>
          <p:cNvPr name="Freeform 7" id="7"/>
          <p:cNvSpPr/>
          <p:nvPr/>
        </p:nvSpPr>
        <p:spPr>
          <a:xfrm flipH="false" flipV="false" rot="0">
            <a:off x="0" y="5143500"/>
            <a:ext cx="6501895" cy="8064366"/>
          </a:xfrm>
          <a:custGeom>
            <a:avLst/>
            <a:gdLst/>
            <a:ahLst/>
            <a:cxnLst/>
            <a:rect r="r" b="b" t="t" l="l"/>
            <a:pathLst>
              <a:path h="8064366" w="6501895">
                <a:moveTo>
                  <a:pt x="0" y="0"/>
                </a:moveTo>
                <a:lnTo>
                  <a:pt x="6501895" y="0"/>
                </a:lnTo>
                <a:lnTo>
                  <a:pt x="6501895" y="8064366"/>
                </a:lnTo>
                <a:lnTo>
                  <a:pt x="0" y="806436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8" id="8"/>
          <p:cNvSpPr/>
          <p:nvPr/>
        </p:nvSpPr>
        <p:spPr>
          <a:xfrm flipH="true" flipV="false" rot="0">
            <a:off x="11786105" y="5222599"/>
            <a:ext cx="6501895" cy="8064366"/>
          </a:xfrm>
          <a:custGeom>
            <a:avLst/>
            <a:gdLst/>
            <a:ahLst/>
            <a:cxnLst/>
            <a:rect r="r" b="b" t="t" l="l"/>
            <a:pathLst>
              <a:path h="8064366" w="6501895">
                <a:moveTo>
                  <a:pt x="6501895" y="0"/>
                </a:moveTo>
                <a:lnTo>
                  <a:pt x="0" y="0"/>
                </a:lnTo>
                <a:lnTo>
                  <a:pt x="0" y="8064365"/>
                </a:lnTo>
                <a:lnTo>
                  <a:pt x="6501895" y="8064365"/>
                </a:lnTo>
                <a:lnTo>
                  <a:pt x="6501895"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AutoShape 9" id="9"/>
          <p:cNvSpPr/>
          <p:nvPr/>
        </p:nvSpPr>
        <p:spPr>
          <a:xfrm flipV="true">
            <a:off x="848488" y="455579"/>
            <a:ext cx="16980829" cy="0"/>
          </a:xfrm>
          <a:prstGeom prst="line">
            <a:avLst/>
          </a:prstGeom>
          <a:ln cap="rnd" w="171450">
            <a:solidFill>
              <a:srgbClr val="04C5BF"/>
            </a:solidFill>
            <a:prstDash val="sysDot"/>
            <a:headEnd type="none" len="sm" w="sm"/>
            <a:tailEnd type="none" len="sm" w="sm"/>
          </a:ln>
        </p:spPr>
      </p:sp>
      <p:sp>
        <p:nvSpPr>
          <p:cNvPr name="TextBox 10" id="10"/>
          <p:cNvSpPr txBox="true"/>
          <p:nvPr/>
        </p:nvSpPr>
        <p:spPr>
          <a:xfrm rot="0">
            <a:off x="7252695" y="1047750"/>
            <a:ext cx="3159863" cy="1124034"/>
          </a:xfrm>
          <a:prstGeom prst="rect">
            <a:avLst/>
          </a:prstGeom>
        </p:spPr>
        <p:txBody>
          <a:bodyPr anchor="t" rtlCol="false" tIns="0" lIns="0" bIns="0" rIns="0">
            <a:spAutoFit/>
          </a:bodyPr>
          <a:lstStyle/>
          <a:p>
            <a:pPr algn="ctr">
              <a:lnSpc>
                <a:spcPts val="8888"/>
              </a:lnSpc>
            </a:pPr>
            <a:r>
              <a:rPr lang="en-US" sz="7532">
                <a:solidFill>
                  <a:srgbClr val="F7F0DE"/>
                </a:solidFill>
                <a:latin typeface="Sancreek"/>
                <a:ea typeface="Sancreek"/>
                <a:cs typeface="Sancreek"/>
                <a:sym typeface="Sancreek"/>
              </a:rPr>
              <a:t>of the </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294555" y="4104343"/>
            <a:ext cx="4642683" cy="616211"/>
          </a:xfrm>
          <a:custGeom>
            <a:avLst/>
            <a:gdLst/>
            <a:ahLst/>
            <a:cxnLst/>
            <a:rect r="r" b="b" t="t" l="l"/>
            <a:pathLst>
              <a:path h="616211" w="4642683">
                <a:moveTo>
                  <a:pt x="0" y="0"/>
                </a:moveTo>
                <a:lnTo>
                  <a:pt x="4642683" y="0"/>
                </a:lnTo>
                <a:lnTo>
                  <a:pt x="4642683" y="616210"/>
                </a:lnTo>
                <a:lnTo>
                  <a:pt x="0" y="61621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94555" y="7414264"/>
            <a:ext cx="4642683" cy="616211"/>
          </a:xfrm>
          <a:custGeom>
            <a:avLst/>
            <a:gdLst/>
            <a:ahLst/>
            <a:cxnLst/>
            <a:rect r="r" b="b" t="t" l="l"/>
            <a:pathLst>
              <a:path h="616211" w="4642683">
                <a:moveTo>
                  <a:pt x="0" y="0"/>
                </a:moveTo>
                <a:lnTo>
                  <a:pt x="4642683" y="0"/>
                </a:lnTo>
                <a:lnTo>
                  <a:pt x="4642683" y="616211"/>
                </a:lnTo>
                <a:lnTo>
                  <a:pt x="0" y="6162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294555" y="794421"/>
            <a:ext cx="4642683" cy="616211"/>
          </a:xfrm>
          <a:custGeom>
            <a:avLst/>
            <a:gdLst/>
            <a:ahLst/>
            <a:cxnLst/>
            <a:rect r="r" b="b" t="t" l="l"/>
            <a:pathLst>
              <a:path h="616211" w="4642683">
                <a:moveTo>
                  <a:pt x="0" y="0"/>
                </a:moveTo>
                <a:lnTo>
                  <a:pt x="4642683" y="0"/>
                </a:lnTo>
                <a:lnTo>
                  <a:pt x="4642683" y="616211"/>
                </a:lnTo>
                <a:lnTo>
                  <a:pt x="0" y="6162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5" id="5"/>
          <p:cNvSpPr txBox="true"/>
          <p:nvPr/>
        </p:nvSpPr>
        <p:spPr>
          <a:xfrm rot="0">
            <a:off x="1028700" y="1535150"/>
            <a:ext cx="10436043" cy="1826260"/>
          </a:xfrm>
          <a:prstGeom prst="rect">
            <a:avLst/>
          </a:prstGeom>
        </p:spPr>
        <p:txBody>
          <a:bodyPr anchor="t" rtlCol="false" tIns="0" lIns="0" bIns="0" rIns="0">
            <a:spAutoFit/>
          </a:bodyPr>
          <a:lstStyle/>
          <a:p>
            <a:pPr algn="just">
              <a:lnSpc>
                <a:spcPts val="2940"/>
              </a:lnSpc>
            </a:pPr>
            <a:r>
              <a:rPr lang="en-US" sz="2100">
                <a:solidFill>
                  <a:srgbClr val="F7F0DE"/>
                </a:solidFill>
                <a:latin typeface="Proxima Nova"/>
                <a:ea typeface="Proxima Nova"/>
                <a:cs typeface="Proxima Nova"/>
                <a:sym typeface="Proxima Nova"/>
              </a:rPr>
              <a:t>Click on the "Google Slides" button below this presentation preview. Make sure to sign in to your Google account. </a:t>
            </a:r>
            <a:r>
              <a:rPr lang="en-US" sz="2100">
                <a:solidFill>
                  <a:srgbClr val="F7F0DE"/>
                </a:solidFill>
                <a:latin typeface="Proxima Nova"/>
                <a:ea typeface="Proxima Nova"/>
                <a:cs typeface="Proxima Nova"/>
                <a:sym typeface="Proxima Nova"/>
              </a:rPr>
              <a:t>Click on "Make a copy." Start editing your presentation.</a:t>
            </a:r>
          </a:p>
          <a:p>
            <a:pPr algn="just">
              <a:lnSpc>
                <a:spcPts val="2940"/>
              </a:lnSpc>
            </a:pPr>
            <a:r>
              <a:rPr lang="en-US" sz="2100" u="sng">
                <a:solidFill>
                  <a:srgbClr val="F7F0DE"/>
                </a:solidFill>
                <a:latin typeface="Proxima Nova"/>
                <a:ea typeface="Proxima Nova"/>
                <a:cs typeface="Proxima Nova"/>
                <a:sym typeface="Proxima Nova"/>
              </a:rPr>
              <a:t>Alternative:</a:t>
            </a:r>
            <a:r>
              <a:rPr lang="en-US" sz="2100">
                <a:solidFill>
                  <a:srgbClr val="F7F0DE"/>
                </a:solidFill>
                <a:latin typeface="Proxima Nova"/>
                <a:ea typeface="Proxima Nova"/>
                <a:cs typeface="Proxima Nova"/>
                <a:sym typeface="Proxima Nova"/>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6" id="6"/>
          <p:cNvSpPr txBox="true"/>
          <p:nvPr/>
        </p:nvSpPr>
        <p:spPr>
          <a:xfrm rot="0">
            <a:off x="1028700" y="4847423"/>
            <a:ext cx="9185344" cy="1826260"/>
          </a:xfrm>
          <a:prstGeom prst="rect">
            <a:avLst/>
          </a:prstGeom>
        </p:spPr>
        <p:txBody>
          <a:bodyPr anchor="t" rtlCol="false" tIns="0" lIns="0" bIns="0" rIns="0">
            <a:spAutoFit/>
          </a:bodyPr>
          <a:lstStyle/>
          <a:p>
            <a:pPr algn="just">
              <a:lnSpc>
                <a:spcPts val="2940"/>
              </a:lnSpc>
            </a:pPr>
            <a:r>
              <a:rPr lang="en-US" sz="2100">
                <a:solidFill>
                  <a:srgbClr val="F7F0DE"/>
                </a:solidFill>
                <a:latin typeface="Proxima Nova"/>
                <a:ea typeface="Proxima Nova"/>
                <a:cs typeface="Proxima Nova"/>
                <a:sym typeface="Proxima Nova"/>
              </a:rPr>
              <a:t>Click on the "PowerPoint" button below this presentation preview. </a:t>
            </a:r>
            <a:r>
              <a:rPr lang="en-US" sz="2100">
                <a:solidFill>
                  <a:srgbClr val="F7F0DE"/>
                </a:solidFill>
                <a:latin typeface="Proxima Nova"/>
                <a:ea typeface="Proxima Nova"/>
                <a:cs typeface="Proxima Nova"/>
                <a:sym typeface="Proxima Nova"/>
              </a:rPr>
              <a:t>Start editing your presentation.</a:t>
            </a:r>
          </a:p>
          <a:p>
            <a:pPr algn="just">
              <a:lnSpc>
                <a:spcPts val="2940"/>
              </a:lnSpc>
            </a:pPr>
            <a:r>
              <a:rPr lang="en-US" sz="2100" u="sng">
                <a:solidFill>
                  <a:srgbClr val="F7F0DE"/>
                </a:solidFill>
                <a:latin typeface="Proxima Nova"/>
                <a:ea typeface="Proxima Nova"/>
                <a:cs typeface="Proxima Nova"/>
                <a:sym typeface="Proxima Nova"/>
              </a:rPr>
              <a:t>Alternative:</a:t>
            </a:r>
            <a:r>
              <a:rPr lang="en-US" sz="2100">
                <a:solidFill>
                  <a:srgbClr val="F7F0DE"/>
                </a:solidFill>
                <a:latin typeface="Proxima Nova"/>
                <a:ea typeface="Proxima Nova"/>
                <a:cs typeface="Proxima Nova"/>
                <a:sym typeface="Proxima Nova"/>
              </a:rPr>
              <a:t> From Canva template file, Click on the "Share" button on the top right corner in Canva and click on "More" at the bottom of the menu. Enter "PowerPoint" in the search bar and click on the PowerPoint icon to download.</a:t>
            </a:r>
          </a:p>
        </p:txBody>
      </p:sp>
      <p:sp>
        <p:nvSpPr>
          <p:cNvPr name="TextBox 7" id="7"/>
          <p:cNvSpPr txBox="true"/>
          <p:nvPr/>
        </p:nvSpPr>
        <p:spPr>
          <a:xfrm rot="0">
            <a:off x="1028700" y="4110823"/>
            <a:ext cx="3103107" cy="565150"/>
          </a:xfrm>
          <a:prstGeom prst="rect">
            <a:avLst/>
          </a:prstGeom>
        </p:spPr>
        <p:txBody>
          <a:bodyPr anchor="t" rtlCol="false" tIns="0" lIns="0" bIns="0" rIns="0">
            <a:spAutoFit/>
          </a:bodyPr>
          <a:lstStyle/>
          <a:p>
            <a:pPr algn="just" marL="0" indent="0" lvl="0">
              <a:lnSpc>
                <a:spcPts val="4550"/>
              </a:lnSpc>
              <a:spcBef>
                <a:spcPct val="0"/>
              </a:spcBef>
            </a:pPr>
            <a:r>
              <a:rPr lang="en-US" sz="3500">
                <a:solidFill>
                  <a:srgbClr val="000000"/>
                </a:solidFill>
                <a:latin typeface="Sancreek"/>
                <a:ea typeface="Sancreek"/>
                <a:cs typeface="Sancreek"/>
                <a:sym typeface="Sancreek"/>
              </a:rPr>
              <a:t>POWERPOINT</a:t>
            </a:r>
          </a:p>
        </p:txBody>
      </p:sp>
      <p:sp>
        <p:nvSpPr>
          <p:cNvPr name="TextBox 8" id="8"/>
          <p:cNvSpPr txBox="true"/>
          <p:nvPr/>
        </p:nvSpPr>
        <p:spPr>
          <a:xfrm rot="0">
            <a:off x="1028700" y="8158948"/>
            <a:ext cx="9185344" cy="721360"/>
          </a:xfrm>
          <a:prstGeom prst="rect">
            <a:avLst/>
          </a:prstGeom>
        </p:spPr>
        <p:txBody>
          <a:bodyPr anchor="t" rtlCol="false" tIns="0" lIns="0" bIns="0" rIns="0">
            <a:spAutoFit/>
          </a:bodyPr>
          <a:lstStyle/>
          <a:p>
            <a:pPr algn="just">
              <a:lnSpc>
                <a:spcPts val="2940"/>
              </a:lnSpc>
            </a:pPr>
            <a:r>
              <a:rPr lang="en-US" sz="2100">
                <a:solidFill>
                  <a:srgbClr val="F7F0DE"/>
                </a:solidFill>
                <a:latin typeface="Proxima Nova"/>
                <a:ea typeface="Proxima Nova"/>
                <a:cs typeface="Proxima Nova"/>
                <a:sym typeface="Proxima Nova"/>
              </a:rPr>
              <a:t>Click on the "Canva" button under this presentation preview. </a:t>
            </a:r>
            <a:r>
              <a:rPr lang="en-US" sz="2100">
                <a:solidFill>
                  <a:srgbClr val="F7F0DE"/>
                </a:solidFill>
                <a:latin typeface="Proxima Nova"/>
                <a:ea typeface="Proxima Nova"/>
                <a:cs typeface="Proxima Nova"/>
                <a:sym typeface="Proxima Nova"/>
              </a:rPr>
              <a:t>Start editing your presentation. You need to sign in to your Canva account.</a:t>
            </a:r>
          </a:p>
        </p:txBody>
      </p:sp>
      <p:sp>
        <p:nvSpPr>
          <p:cNvPr name="TextBox 9" id="9"/>
          <p:cNvSpPr txBox="true"/>
          <p:nvPr/>
        </p:nvSpPr>
        <p:spPr>
          <a:xfrm rot="0">
            <a:off x="1028700" y="7420744"/>
            <a:ext cx="3446170" cy="565150"/>
          </a:xfrm>
          <a:prstGeom prst="rect">
            <a:avLst/>
          </a:prstGeom>
        </p:spPr>
        <p:txBody>
          <a:bodyPr anchor="t" rtlCol="false" tIns="0" lIns="0" bIns="0" rIns="0">
            <a:spAutoFit/>
          </a:bodyPr>
          <a:lstStyle/>
          <a:p>
            <a:pPr algn="just" marL="0" indent="0" lvl="0">
              <a:lnSpc>
                <a:spcPts val="4550"/>
              </a:lnSpc>
              <a:spcBef>
                <a:spcPct val="0"/>
              </a:spcBef>
            </a:pPr>
            <a:r>
              <a:rPr lang="en-US" sz="3500">
                <a:solidFill>
                  <a:srgbClr val="000000"/>
                </a:solidFill>
                <a:latin typeface="Sancreek"/>
                <a:ea typeface="Sancreek"/>
                <a:cs typeface="Sancreek"/>
                <a:sym typeface="Sancreek"/>
              </a:rPr>
              <a:t>CANVA</a:t>
            </a:r>
          </a:p>
        </p:txBody>
      </p:sp>
      <p:sp>
        <p:nvSpPr>
          <p:cNvPr name="TextBox 10" id="10"/>
          <p:cNvSpPr txBox="true"/>
          <p:nvPr/>
        </p:nvSpPr>
        <p:spPr>
          <a:xfrm rot="0">
            <a:off x="1028700" y="800902"/>
            <a:ext cx="3607611" cy="565150"/>
          </a:xfrm>
          <a:prstGeom prst="rect">
            <a:avLst/>
          </a:prstGeom>
        </p:spPr>
        <p:txBody>
          <a:bodyPr anchor="t" rtlCol="false" tIns="0" lIns="0" bIns="0" rIns="0">
            <a:spAutoFit/>
          </a:bodyPr>
          <a:lstStyle/>
          <a:p>
            <a:pPr algn="just" marL="0" indent="0" lvl="0">
              <a:lnSpc>
                <a:spcPts val="4550"/>
              </a:lnSpc>
              <a:spcBef>
                <a:spcPct val="0"/>
              </a:spcBef>
            </a:pPr>
            <a:r>
              <a:rPr lang="en-US" sz="3500">
                <a:solidFill>
                  <a:srgbClr val="000000"/>
                </a:solidFill>
                <a:latin typeface="Sancreek"/>
                <a:ea typeface="Sancreek"/>
                <a:cs typeface="Sancreek"/>
                <a:sym typeface="Sancreek"/>
              </a:rPr>
              <a:t>GOOGLE SLIDES</a:t>
            </a:r>
          </a:p>
        </p:txBody>
      </p:sp>
      <p:grpSp>
        <p:nvGrpSpPr>
          <p:cNvPr name="Group 11" id="11"/>
          <p:cNvGrpSpPr/>
          <p:nvPr/>
        </p:nvGrpSpPr>
        <p:grpSpPr>
          <a:xfrm rot="0">
            <a:off x="9406066" y="-5329910"/>
            <a:ext cx="11451793" cy="18490079"/>
            <a:chOff x="0" y="0"/>
            <a:chExt cx="15269057" cy="24653438"/>
          </a:xfrm>
        </p:grpSpPr>
        <p:sp>
          <p:nvSpPr>
            <p:cNvPr name="Freeform 12" id="12"/>
            <p:cNvSpPr/>
            <p:nvPr/>
          </p:nvSpPr>
          <p:spPr>
            <a:xfrm flipH="false" flipV="false" rot="0">
              <a:off x="4661647" y="13423874"/>
              <a:ext cx="8702913" cy="11229565"/>
            </a:xfrm>
            <a:custGeom>
              <a:avLst/>
              <a:gdLst/>
              <a:ahLst/>
              <a:cxnLst/>
              <a:rect r="r" b="b" t="t" l="l"/>
              <a:pathLst>
                <a:path h="11229565" w="8702913">
                  <a:moveTo>
                    <a:pt x="0" y="0"/>
                  </a:moveTo>
                  <a:lnTo>
                    <a:pt x="8702913" y="0"/>
                  </a:lnTo>
                  <a:lnTo>
                    <a:pt x="8702913" y="11229564"/>
                  </a:lnTo>
                  <a:lnTo>
                    <a:pt x="0" y="1122956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13" id="13"/>
            <p:cNvSpPr/>
            <p:nvPr/>
          </p:nvSpPr>
          <p:spPr>
            <a:xfrm flipH="false" flipV="false" rot="-1370190">
              <a:off x="5378081" y="3750614"/>
              <a:ext cx="8169001" cy="10523673"/>
            </a:xfrm>
            <a:custGeom>
              <a:avLst/>
              <a:gdLst/>
              <a:ahLst/>
              <a:cxnLst/>
              <a:rect r="r" b="b" t="t" l="l"/>
              <a:pathLst>
                <a:path h="10523673" w="8169001">
                  <a:moveTo>
                    <a:pt x="0" y="0"/>
                  </a:moveTo>
                  <a:lnTo>
                    <a:pt x="8169001" y="0"/>
                  </a:lnTo>
                  <a:lnTo>
                    <a:pt x="8169001" y="10523673"/>
                  </a:lnTo>
                  <a:lnTo>
                    <a:pt x="0" y="105236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4" id="14"/>
            <p:cNvSpPr/>
            <p:nvPr/>
          </p:nvSpPr>
          <p:spPr>
            <a:xfrm flipH="false" flipV="false" rot="-4900794">
              <a:off x="855044" y="213168"/>
              <a:ext cx="7613206" cy="8309092"/>
            </a:xfrm>
            <a:custGeom>
              <a:avLst/>
              <a:gdLst/>
              <a:ahLst/>
              <a:cxnLst/>
              <a:rect r="r" b="b" t="t" l="l"/>
              <a:pathLst>
                <a:path h="8309092" w="7613206">
                  <a:moveTo>
                    <a:pt x="0" y="0"/>
                  </a:moveTo>
                  <a:lnTo>
                    <a:pt x="7613206" y="0"/>
                  </a:lnTo>
                  <a:lnTo>
                    <a:pt x="7613206" y="8309093"/>
                  </a:lnTo>
                  <a:lnTo>
                    <a:pt x="0" y="830909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spTree>
  </p:cSld>
  <p:clrMapOvr>
    <a:masterClrMapping/>
  </p:clrMapOvr>
  <p:transition spd="fast">
    <p:circle/>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2164936" y="2871969"/>
            <a:ext cx="3636422" cy="4407784"/>
          </a:xfrm>
          <a:custGeom>
            <a:avLst/>
            <a:gdLst/>
            <a:ahLst/>
            <a:cxnLst/>
            <a:rect r="r" b="b" t="t" l="l"/>
            <a:pathLst>
              <a:path h="4407784" w="3636422">
                <a:moveTo>
                  <a:pt x="0" y="0"/>
                </a:moveTo>
                <a:lnTo>
                  <a:pt x="3636422" y="0"/>
                </a:lnTo>
                <a:lnTo>
                  <a:pt x="3636422" y="4407785"/>
                </a:lnTo>
                <a:lnTo>
                  <a:pt x="0" y="44077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 id="3"/>
          <p:cNvSpPr/>
          <p:nvPr/>
        </p:nvSpPr>
        <p:spPr>
          <a:xfrm flipH="false" flipV="false" rot="0">
            <a:off x="7106501" y="7810990"/>
            <a:ext cx="4197994" cy="557188"/>
          </a:xfrm>
          <a:custGeom>
            <a:avLst/>
            <a:gdLst/>
            <a:ahLst/>
            <a:cxnLst/>
            <a:rect r="r" b="b" t="t" l="l"/>
            <a:pathLst>
              <a:path h="557188" w="4197994">
                <a:moveTo>
                  <a:pt x="0" y="0"/>
                </a:moveTo>
                <a:lnTo>
                  <a:pt x="4197994" y="0"/>
                </a:lnTo>
                <a:lnTo>
                  <a:pt x="4197994" y="557188"/>
                </a:lnTo>
                <a:lnTo>
                  <a:pt x="0" y="55718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916369" y="7794290"/>
            <a:ext cx="4197994" cy="557188"/>
          </a:xfrm>
          <a:custGeom>
            <a:avLst/>
            <a:gdLst/>
            <a:ahLst/>
            <a:cxnLst/>
            <a:rect r="r" b="b" t="t" l="l"/>
            <a:pathLst>
              <a:path h="557188" w="4197994">
                <a:moveTo>
                  <a:pt x="0" y="0"/>
                </a:moveTo>
                <a:lnTo>
                  <a:pt x="4197995" y="0"/>
                </a:lnTo>
                <a:lnTo>
                  <a:pt x="4197995" y="557188"/>
                </a:lnTo>
                <a:lnTo>
                  <a:pt x="0" y="55718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12173636" y="7792574"/>
            <a:ext cx="4197994" cy="557188"/>
          </a:xfrm>
          <a:custGeom>
            <a:avLst/>
            <a:gdLst/>
            <a:ahLst/>
            <a:cxnLst/>
            <a:rect r="r" b="b" t="t" l="l"/>
            <a:pathLst>
              <a:path h="557188" w="4197994">
                <a:moveTo>
                  <a:pt x="0" y="0"/>
                </a:moveTo>
                <a:lnTo>
                  <a:pt x="4197995" y="0"/>
                </a:lnTo>
                <a:lnTo>
                  <a:pt x="4197995" y="557189"/>
                </a:lnTo>
                <a:lnTo>
                  <a:pt x="0" y="55718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6831278" y="1932263"/>
            <a:ext cx="4627983" cy="5609677"/>
          </a:xfrm>
          <a:custGeom>
            <a:avLst/>
            <a:gdLst/>
            <a:ahLst/>
            <a:cxnLst/>
            <a:rect r="r" b="b" t="t" l="l"/>
            <a:pathLst>
              <a:path h="5609677" w="4627983">
                <a:moveTo>
                  <a:pt x="0" y="0"/>
                </a:moveTo>
                <a:lnTo>
                  <a:pt x="4627983" y="0"/>
                </a:lnTo>
                <a:lnTo>
                  <a:pt x="4627983" y="5609677"/>
                </a:lnTo>
                <a:lnTo>
                  <a:pt x="0" y="560967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7" id="7"/>
          <p:cNvSpPr/>
          <p:nvPr/>
        </p:nvSpPr>
        <p:spPr>
          <a:xfrm flipH="false" flipV="false" rot="0">
            <a:off x="12432263" y="2871969"/>
            <a:ext cx="3680740" cy="4461503"/>
          </a:xfrm>
          <a:custGeom>
            <a:avLst/>
            <a:gdLst/>
            <a:ahLst/>
            <a:cxnLst/>
            <a:rect r="r" b="b" t="t" l="l"/>
            <a:pathLst>
              <a:path h="4461503" w="3680740">
                <a:moveTo>
                  <a:pt x="0" y="0"/>
                </a:moveTo>
                <a:lnTo>
                  <a:pt x="3680741" y="0"/>
                </a:lnTo>
                <a:lnTo>
                  <a:pt x="3680741" y="4461504"/>
                </a:lnTo>
                <a:lnTo>
                  <a:pt x="0" y="446150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TextBox 8" id="8"/>
          <p:cNvSpPr txBox="true"/>
          <p:nvPr/>
        </p:nvSpPr>
        <p:spPr>
          <a:xfrm rot="0">
            <a:off x="7552461" y="7827603"/>
            <a:ext cx="3306074"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STRATEGIES</a:t>
            </a:r>
          </a:p>
        </p:txBody>
      </p:sp>
      <p:sp>
        <p:nvSpPr>
          <p:cNvPr name="TextBox 9" id="9"/>
          <p:cNvSpPr txBox="true"/>
          <p:nvPr/>
        </p:nvSpPr>
        <p:spPr>
          <a:xfrm rot="0">
            <a:off x="7641097" y="8627790"/>
            <a:ext cx="3306074"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7F0DE"/>
                </a:solidFill>
                <a:latin typeface="Proxima Nova"/>
                <a:ea typeface="Proxima Nova"/>
                <a:cs typeface="Proxima Nova"/>
                <a:sym typeface="Proxima Nova"/>
              </a:rPr>
              <a:t>Elaborate on what you want to discuss.</a:t>
            </a:r>
            <a:r>
              <a:rPr lang="en-US" sz="2400">
                <a:solidFill>
                  <a:srgbClr val="F7F0DE"/>
                </a:solidFill>
                <a:latin typeface="Proxima Nova"/>
                <a:ea typeface="Proxima Nova"/>
                <a:cs typeface="Proxima Nova"/>
                <a:sym typeface="Proxima Nova"/>
              </a:rPr>
              <a:t> </a:t>
            </a:r>
          </a:p>
        </p:txBody>
      </p:sp>
      <p:sp>
        <p:nvSpPr>
          <p:cNvPr name="TextBox 10" id="10"/>
          <p:cNvSpPr txBox="true"/>
          <p:nvPr/>
        </p:nvSpPr>
        <p:spPr>
          <a:xfrm rot="0">
            <a:off x="2362330" y="7827646"/>
            <a:ext cx="3306074" cy="520700"/>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INTRODUCTION</a:t>
            </a:r>
          </a:p>
        </p:txBody>
      </p:sp>
      <p:sp>
        <p:nvSpPr>
          <p:cNvPr name="TextBox 11" id="11"/>
          <p:cNvSpPr txBox="true"/>
          <p:nvPr/>
        </p:nvSpPr>
        <p:spPr>
          <a:xfrm rot="0">
            <a:off x="2330110" y="8627790"/>
            <a:ext cx="3306074"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7F0DE"/>
                </a:solidFill>
                <a:latin typeface="Proxima Nova"/>
                <a:ea typeface="Proxima Nova"/>
                <a:cs typeface="Proxima Nova"/>
                <a:sym typeface="Proxima Nova"/>
              </a:rPr>
              <a:t>Elaborate on what you want to discuss.</a:t>
            </a:r>
            <a:r>
              <a:rPr lang="en-US" sz="2400">
                <a:solidFill>
                  <a:srgbClr val="F7F0DE"/>
                </a:solidFill>
                <a:latin typeface="Proxima Nova"/>
                <a:ea typeface="Proxima Nova"/>
                <a:cs typeface="Proxima Nova"/>
                <a:sym typeface="Proxima Nova"/>
              </a:rPr>
              <a:t> </a:t>
            </a:r>
          </a:p>
        </p:txBody>
      </p:sp>
      <p:sp>
        <p:nvSpPr>
          <p:cNvPr name="TextBox 12" id="12"/>
          <p:cNvSpPr txBox="true"/>
          <p:nvPr/>
        </p:nvSpPr>
        <p:spPr>
          <a:xfrm rot="0">
            <a:off x="12375395" y="7825888"/>
            <a:ext cx="3794478"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ABOUT US</a:t>
            </a:r>
          </a:p>
        </p:txBody>
      </p:sp>
      <p:sp>
        <p:nvSpPr>
          <p:cNvPr name="TextBox 13" id="13"/>
          <p:cNvSpPr txBox="true"/>
          <p:nvPr/>
        </p:nvSpPr>
        <p:spPr>
          <a:xfrm rot="0">
            <a:off x="12663915" y="8592674"/>
            <a:ext cx="3306074"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7F0DE"/>
                </a:solidFill>
                <a:latin typeface="Proxima Nova"/>
                <a:ea typeface="Proxima Nova"/>
                <a:cs typeface="Proxima Nova"/>
                <a:sym typeface="Proxima Nova"/>
              </a:rPr>
              <a:t>Elaborate on what you want to discuss.</a:t>
            </a:r>
            <a:r>
              <a:rPr lang="en-US" sz="2400">
                <a:solidFill>
                  <a:srgbClr val="F7F0DE"/>
                </a:solidFill>
                <a:latin typeface="Proxima Nova"/>
                <a:ea typeface="Proxima Nova"/>
                <a:cs typeface="Proxima Nova"/>
                <a:sym typeface="Proxima Nova"/>
              </a:rPr>
              <a:t> </a:t>
            </a:r>
          </a:p>
        </p:txBody>
      </p:sp>
      <p:sp>
        <p:nvSpPr>
          <p:cNvPr name="TextBox 14" id="14"/>
          <p:cNvSpPr txBox="true"/>
          <p:nvPr/>
        </p:nvSpPr>
        <p:spPr>
          <a:xfrm rot="0">
            <a:off x="3926730" y="342900"/>
            <a:ext cx="10557535" cy="1371600"/>
          </a:xfrm>
          <a:prstGeom prst="rect">
            <a:avLst/>
          </a:prstGeom>
        </p:spPr>
        <p:txBody>
          <a:bodyPr anchor="t" rtlCol="false" tIns="0" lIns="0" bIns="0" rIns="0">
            <a:spAutoFit/>
          </a:bodyPr>
          <a:lstStyle/>
          <a:p>
            <a:pPr algn="ctr" marL="0" indent="0" lvl="0">
              <a:lnSpc>
                <a:spcPts val="10800"/>
              </a:lnSpc>
              <a:spcBef>
                <a:spcPct val="0"/>
              </a:spcBef>
            </a:pPr>
            <a:r>
              <a:rPr lang="en-US" sz="9000" spc="-378">
                <a:solidFill>
                  <a:srgbClr val="F7F0DE"/>
                </a:solidFill>
                <a:latin typeface="Sancreek"/>
                <a:ea typeface="Sancreek"/>
                <a:cs typeface="Sancreek"/>
                <a:sym typeface="Sancreek"/>
              </a:rPr>
              <a:t>TABLE OF CONTENTS</a:t>
            </a:r>
          </a:p>
        </p:txBody>
      </p:sp>
      <p:sp>
        <p:nvSpPr>
          <p:cNvPr name="TextBox 15" id="15"/>
          <p:cNvSpPr txBox="true"/>
          <p:nvPr/>
        </p:nvSpPr>
        <p:spPr>
          <a:xfrm rot="0">
            <a:off x="2912854" y="4474519"/>
            <a:ext cx="2205026" cy="1402710"/>
          </a:xfrm>
          <a:prstGeom prst="rect">
            <a:avLst/>
          </a:prstGeom>
        </p:spPr>
        <p:txBody>
          <a:bodyPr anchor="t" rtlCol="false" tIns="0" lIns="0" bIns="0" rIns="0">
            <a:spAutoFit/>
          </a:bodyPr>
          <a:lstStyle/>
          <a:p>
            <a:pPr algn="ctr" marL="0" indent="0" lvl="0">
              <a:lnSpc>
                <a:spcPts val="10516"/>
              </a:lnSpc>
              <a:spcBef>
                <a:spcPct val="0"/>
              </a:spcBef>
            </a:pPr>
            <a:r>
              <a:rPr lang="en-US" sz="10516">
                <a:solidFill>
                  <a:srgbClr val="F7F0DE"/>
                </a:solidFill>
                <a:latin typeface="Sancreek"/>
                <a:ea typeface="Sancreek"/>
                <a:cs typeface="Sancreek"/>
                <a:sym typeface="Sancreek"/>
              </a:rPr>
              <a:t>01.</a:t>
            </a:r>
          </a:p>
        </p:txBody>
      </p:sp>
      <p:sp>
        <p:nvSpPr>
          <p:cNvPr name="TextBox 16" id="16"/>
          <p:cNvSpPr txBox="true"/>
          <p:nvPr/>
        </p:nvSpPr>
        <p:spPr>
          <a:xfrm rot="0">
            <a:off x="8102985" y="4062755"/>
            <a:ext cx="2205026" cy="1402710"/>
          </a:xfrm>
          <a:prstGeom prst="rect">
            <a:avLst/>
          </a:prstGeom>
        </p:spPr>
        <p:txBody>
          <a:bodyPr anchor="t" rtlCol="false" tIns="0" lIns="0" bIns="0" rIns="0">
            <a:spAutoFit/>
          </a:bodyPr>
          <a:lstStyle/>
          <a:p>
            <a:pPr algn="ctr" marL="0" indent="0" lvl="0">
              <a:lnSpc>
                <a:spcPts val="10516"/>
              </a:lnSpc>
              <a:spcBef>
                <a:spcPct val="0"/>
              </a:spcBef>
            </a:pPr>
            <a:r>
              <a:rPr lang="en-US" sz="10516">
                <a:solidFill>
                  <a:srgbClr val="F7F0DE"/>
                </a:solidFill>
                <a:latin typeface="Sancreek"/>
                <a:ea typeface="Sancreek"/>
                <a:cs typeface="Sancreek"/>
                <a:sym typeface="Sancreek"/>
              </a:rPr>
              <a:t>02.</a:t>
            </a:r>
          </a:p>
        </p:txBody>
      </p:sp>
      <p:sp>
        <p:nvSpPr>
          <p:cNvPr name="TextBox 17" id="17"/>
          <p:cNvSpPr txBox="true"/>
          <p:nvPr/>
        </p:nvSpPr>
        <p:spPr>
          <a:xfrm rot="0">
            <a:off x="13227351" y="4501378"/>
            <a:ext cx="2205026" cy="1402710"/>
          </a:xfrm>
          <a:prstGeom prst="rect">
            <a:avLst/>
          </a:prstGeom>
        </p:spPr>
        <p:txBody>
          <a:bodyPr anchor="t" rtlCol="false" tIns="0" lIns="0" bIns="0" rIns="0">
            <a:spAutoFit/>
          </a:bodyPr>
          <a:lstStyle/>
          <a:p>
            <a:pPr algn="ctr" marL="0" indent="0" lvl="0">
              <a:lnSpc>
                <a:spcPts val="10516"/>
              </a:lnSpc>
              <a:spcBef>
                <a:spcPct val="0"/>
              </a:spcBef>
            </a:pPr>
            <a:r>
              <a:rPr lang="en-US" sz="10516">
                <a:solidFill>
                  <a:srgbClr val="F7F0DE"/>
                </a:solidFill>
                <a:latin typeface="Sancreek"/>
                <a:ea typeface="Sancreek"/>
                <a:cs typeface="Sancreek"/>
                <a:sym typeface="Sancreek"/>
              </a:rPr>
              <a:t>03.</a:t>
            </a:r>
          </a:p>
        </p:txBody>
      </p:sp>
      <p:grpSp>
        <p:nvGrpSpPr>
          <p:cNvPr name="Group 18" id="18"/>
          <p:cNvGrpSpPr/>
          <p:nvPr/>
        </p:nvGrpSpPr>
        <p:grpSpPr>
          <a:xfrm rot="0">
            <a:off x="0" y="0"/>
            <a:ext cx="2511436" cy="2694221"/>
            <a:chOff x="0" y="0"/>
            <a:chExt cx="3348582" cy="3592295"/>
          </a:xfrm>
        </p:grpSpPr>
        <p:sp>
          <p:nvSpPr>
            <p:cNvPr name="Freeform 19" id="19"/>
            <p:cNvSpPr/>
            <p:nvPr/>
          </p:nvSpPr>
          <p:spPr>
            <a:xfrm flipH="true" flipV="true" rot="5400000">
              <a:off x="1317796" y="152855"/>
              <a:ext cx="2183641" cy="1877931"/>
            </a:xfrm>
            <a:custGeom>
              <a:avLst/>
              <a:gdLst/>
              <a:ahLst/>
              <a:cxnLst/>
              <a:rect r="r" b="b" t="t" l="l"/>
              <a:pathLst>
                <a:path h="1877931" w="2183641">
                  <a:moveTo>
                    <a:pt x="2183641" y="1877931"/>
                  </a:moveTo>
                  <a:lnTo>
                    <a:pt x="0" y="1877931"/>
                  </a:lnTo>
                  <a:lnTo>
                    <a:pt x="0" y="0"/>
                  </a:lnTo>
                  <a:lnTo>
                    <a:pt x="2183641" y="0"/>
                  </a:lnTo>
                  <a:lnTo>
                    <a:pt x="2183641" y="1877931"/>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20" id="20"/>
            <p:cNvSpPr/>
            <p:nvPr/>
          </p:nvSpPr>
          <p:spPr>
            <a:xfrm flipH="true" flipV="false" rot="-448992">
              <a:off x="112988" y="1580167"/>
              <a:ext cx="2183641" cy="1877931"/>
            </a:xfrm>
            <a:custGeom>
              <a:avLst/>
              <a:gdLst/>
              <a:ahLst/>
              <a:cxnLst/>
              <a:rect r="r" b="b" t="t" l="l"/>
              <a:pathLst>
                <a:path h="1877931" w="2183641">
                  <a:moveTo>
                    <a:pt x="2183640" y="0"/>
                  </a:moveTo>
                  <a:lnTo>
                    <a:pt x="0" y="0"/>
                  </a:lnTo>
                  <a:lnTo>
                    <a:pt x="0" y="1877931"/>
                  </a:lnTo>
                  <a:lnTo>
                    <a:pt x="2183640" y="1877931"/>
                  </a:lnTo>
                  <a:lnTo>
                    <a:pt x="218364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21" id="21"/>
            <p:cNvGrpSpPr/>
            <p:nvPr/>
          </p:nvGrpSpPr>
          <p:grpSpPr>
            <a:xfrm rot="0">
              <a:off x="357498" y="493400"/>
              <a:ext cx="878200" cy="878200"/>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161E6"/>
              </a:solidFill>
            </p:spPr>
          </p:sp>
          <p:sp>
            <p:nvSpPr>
              <p:cNvPr name="TextBox 23" id="23"/>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24" id="24"/>
            <p:cNvGrpSpPr/>
            <p:nvPr/>
          </p:nvGrpSpPr>
          <p:grpSpPr>
            <a:xfrm rot="0">
              <a:off x="1457658" y="276767"/>
              <a:ext cx="433266" cy="433266"/>
              <a:chOff x="0" y="0"/>
              <a:chExt cx="812800" cy="812800"/>
            </a:xfrm>
          </p:grpSpPr>
          <p:sp>
            <p:nvSpPr>
              <p:cNvPr name="Freeform 25" id="2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26" id="26"/>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27" id="27"/>
            <p:cNvGrpSpPr/>
            <p:nvPr/>
          </p:nvGrpSpPr>
          <p:grpSpPr>
            <a:xfrm rot="0">
              <a:off x="140865" y="1579514"/>
              <a:ext cx="433266" cy="433266"/>
              <a:chOff x="0" y="0"/>
              <a:chExt cx="812800" cy="812800"/>
            </a:xfrm>
          </p:grpSpPr>
          <p:sp>
            <p:nvSpPr>
              <p:cNvPr name="Freeform 28" id="2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29" id="29"/>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grpSp>
        <p:nvGrpSpPr>
          <p:cNvPr name="Group 30" id="30"/>
          <p:cNvGrpSpPr/>
          <p:nvPr/>
        </p:nvGrpSpPr>
        <p:grpSpPr>
          <a:xfrm rot="-10800000">
            <a:off x="15776564" y="7672284"/>
            <a:ext cx="2511436" cy="2694221"/>
            <a:chOff x="0" y="0"/>
            <a:chExt cx="3348582" cy="3592295"/>
          </a:xfrm>
        </p:grpSpPr>
        <p:sp>
          <p:nvSpPr>
            <p:cNvPr name="Freeform 31" id="31"/>
            <p:cNvSpPr/>
            <p:nvPr/>
          </p:nvSpPr>
          <p:spPr>
            <a:xfrm flipH="true" flipV="true" rot="5400000">
              <a:off x="1317796" y="152855"/>
              <a:ext cx="2183641" cy="1877931"/>
            </a:xfrm>
            <a:custGeom>
              <a:avLst/>
              <a:gdLst/>
              <a:ahLst/>
              <a:cxnLst/>
              <a:rect r="r" b="b" t="t" l="l"/>
              <a:pathLst>
                <a:path h="1877931" w="2183641">
                  <a:moveTo>
                    <a:pt x="2183641" y="1877931"/>
                  </a:moveTo>
                  <a:lnTo>
                    <a:pt x="0" y="1877931"/>
                  </a:lnTo>
                  <a:lnTo>
                    <a:pt x="0" y="0"/>
                  </a:lnTo>
                  <a:lnTo>
                    <a:pt x="2183641" y="0"/>
                  </a:lnTo>
                  <a:lnTo>
                    <a:pt x="2183641" y="1877931"/>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32" id="32"/>
            <p:cNvSpPr/>
            <p:nvPr/>
          </p:nvSpPr>
          <p:spPr>
            <a:xfrm flipH="true" flipV="false" rot="-448992">
              <a:off x="112988" y="1580167"/>
              <a:ext cx="2183641" cy="1877931"/>
            </a:xfrm>
            <a:custGeom>
              <a:avLst/>
              <a:gdLst/>
              <a:ahLst/>
              <a:cxnLst/>
              <a:rect r="r" b="b" t="t" l="l"/>
              <a:pathLst>
                <a:path h="1877931" w="2183641">
                  <a:moveTo>
                    <a:pt x="2183640" y="0"/>
                  </a:moveTo>
                  <a:lnTo>
                    <a:pt x="0" y="0"/>
                  </a:lnTo>
                  <a:lnTo>
                    <a:pt x="0" y="1877931"/>
                  </a:lnTo>
                  <a:lnTo>
                    <a:pt x="2183640" y="1877931"/>
                  </a:lnTo>
                  <a:lnTo>
                    <a:pt x="218364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33" id="33"/>
            <p:cNvGrpSpPr/>
            <p:nvPr/>
          </p:nvGrpSpPr>
          <p:grpSpPr>
            <a:xfrm rot="0">
              <a:off x="357498" y="493400"/>
              <a:ext cx="878200" cy="878200"/>
              <a:chOff x="0" y="0"/>
              <a:chExt cx="812800" cy="812800"/>
            </a:xfrm>
          </p:grpSpPr>
          <p:sp>
            <p:nvSpPr>
              <p:cNvPr name="Freeform 34" id="3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161E6"/>
              </a:solidFill>
            </p:spPr>
          </p:sp>
          <p:sp>
            <p:nvSpPr>
              <p:cNvPr name="TextBox 35" id="35"/>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36" id="36"/>
            <p:cNvGrpSpPr/>
            <p:nvPr/>
          </p:nvGrpSpPr>
          <p:grpSpPr>
            <a:xfrm rot="0">
              <a:off x="1457658" y="276767"/>
              <a:ext cx="433266" cy="433266"/>
              <a:chOff x="0" y="0"/>
              <a:chExt cx="812800" cy="812800"/>
            </a:xfrm>
          </p:grpSpPr>
          <p:sp>
            <p:nvSpPr>
              <p:cNvPr name="Freeform 37" id="3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38" id="38"/>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39" id="39"/>
            <p:cNvGrpSpPr/>
            <p:nvPr/>
          </p:nvGrpSpPr>
          <p:grpSpPr>
            <a:xfrm rot="0">
              <a:off x="140865" y="1579514"/>
              <a:ext cx="433266" cy="433266"/>
              <a:chOff x="0" y="0"/>
              <a:chExt cx="812800" cy="812800"/>
            </a:xfrm>
          </p:grpSpPr>
          <p:sp>
            <p:nvSpPr>
              <p:cNvPr name="Freeform 40" id="4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41" id="41"/>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spTree>
  </p:cSld>
  <p:clrMapOvr>
    <a:masterClrMapping/>
  </p:clrMapOvr>
  <p:transition spd="fast">
    <p:circle/>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39501" y="-3440200"/>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grpSp>
        <p:nvGrpSpPr>
          <p:cNvPr name="Group 3" id="3"/>
          <p:cNvGrpSpPr/>
          <p:nvPr/>
        </p:nvGrpSpPr>
        <p:grpSpPr>
          <a:xfrm rot="0">
            <a:off x="4810275" y="1461218"/>
            <a:ext cx="8778678" cy="8082609"/>
            <a:chOff x="0" y="0"/>
            <a:chExt cx="755617" cy="695704"/>
          </a:xfrm>
        </p:grpSpPr>
        <p:sp>
          <p:nvSpPr>
            <p:cNvPr name="Freeform 4" id="4"/>
            <p:cNvSpPr/>
            <p:nvPr/>
          </p:nvSpPr>
          <p:spPr>
            <a:xfrm flipH="false" flipV="false" rot="0">
              <a:off x="0" y="0"/>
              <a:ext cx="755617" cy="695704"/>
            </a:xfrm>
            <a:custGeom>
              <a:avLst/>
              <a:gdLst/>
              <a:ahLst/>
              <a:cxnLst/>
              <a:rect r="r" b="b" t="t" l="l"/>
              <a:pathLst>
                <a:path h="695704" w="755617">
                  <a:moveTo>
                    <a:pt x="377809" y="0"/>
                  </a:moveTo>
                  <a:cubicBezTo>
                    <a:pt x="169151" y="0"/>
                    <a:pt x="0" y="155739"/>
                    <a:pt x="0" y="347852"/>
                  </a:cubicBezTo>
                  <a:cubicBezTo>
                    <a:pt x="0" y="539965"/>
                    <a:pt x="169151" y="695704"/>
                    <a:pt x="377809" y="695704"/>
                  </a:cubicBezTo>
                  <a:cubicBezTo>
                    <a:pt x="586466" y="695704"/>
                    <a:pt x="755617" y="539965"/>
                    <a:pt x="755617" y="347852"/>
                  </a:cubicBezTo>
                  <a:cubicBezTo>
                    <a:pt x="755617" y="155739"/>
                    <a:pt x="586466" y="0"/>
                    <a:pt x="377809" y="0"/>
                  </a:cubicBezTo>
                  <a:close/>
                </a:path>
              </a:pathLst>
            </a:custGeom>
            <a:solidFill>
              <a:srgbClr val="000000"/>
            </a:solidFill>
          </p:spPr>
        </p:sp>
        <p:sp>
          <p:nvSpPr>
            <p:cNvPr name="TextBox 5" id="5"/>
            <p:cNvSpPr txBox="true"/>
            <p:nvPr/>
          </p:nvSpPr>
          <p:spPr>
            <a:xfrm>
              <a:off x="70839" y="27122"/>
              <a:ext cx="613939" cy="603359"/>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false" flipV="false" rot="0">
            <a:off x="5211864" y="8489538"/>
            <a:ext cx="7943274" cy="1054289"/>
          </a:xfrm>
          <a:custGeom>
            <a:avLst/>
            <a:gdLst/>
            <a:ahLst/>
            <a:cxnLst/>
            <a:rect r="r" b="b" t="t" l="l"/>
            <a:pathLst>
              <a:path h="1054289" w="7943274">
                <a:moveTo>
                  <a:pt x="0" y="0"/>
                </a:moveTo>
                <a:lnTo>
                  <a:pt x="7943274" y="0"/>
                </a:lnTo>
                <a:lnTo>
                  <a:pt x="7943274" y="1054289"/>
                </a:lnTo>
                <a:lnTo>
                  <a:pt x="0" y="105428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7" id="7"/>
          <p:cNvSpPr txBox="true"/>
          <p:nvPr/>
        </p:nvSpPr>
        <p:spPr>
          <a:xfrm rot="0">
            <a:off x="5630634" y="8746490"/>
            <a:ext cx="7105734" cy="511810"/>
          </a:xfrm>
          <a:prstGeom prst="rect">
            <a:avLst/>
          </a:prstGeom>
        </p:spPr>
        <p:txBody>
          <a:bodyPr anchor="t" rtlCol="false" tIns="0" lIns="0" bIns="0" rIns="0">
            <a:spAutoFit/>
          </a:bodyPr>
          <a:lstStyle/>
          <a:p>
            <a:pPr algn="ctr" marL="0" indent="0" lvl="0">
              <a:lnSpc>
                <a:spcPts val="4160"/>
              </a:lnSpc>
              <a:spcBef>
                <a:spcPct val="0"/>
              </a:spcBef>
            </a:pPr>
            <a:r>
              <a:rPr lang="en-US" sz="3200" u="none">
                <a:solidFill>
                  <a:srgbClr val="000000"/>
                </a:solidFill>
                <a:latin typeface="Proxima Nova"/>
                <a:ea typeface="Proxima Nova"/>
                <a:cs typeface="Proxima Nova"/>
                <a:sym typeface="Proxima Nova"/>
              </a:rPr>
              <a:t>Elaborate on what you want to discuss. </a:t>
            </a:r>
          </a:p>
        </p:txBody>
      </p:sp>
      <p:grpSp>
        <p:nvGrpSpPr>
          <p:cNvPr name="Group 8" id="8"/>
          <p:cNvGrpSpPr/>
          <p:nvPr/>
        </p:nvGrpSpPr>
        <p:grpSpPr>
          <a:xfrm rot="0">
            <a:off x="2487021" y="855093"/>
            <a:ext cx="13294908" cy="5625367"/>
            <a:chOff x="0" y="0"/>
            <a:chExt cx="17726544" cy="7500489"/>
          </a:xfrm>
        </p:grpSpPr>
        <p:sp>
          <p:nvSpPr>
            <p:cNvPr name="Freeform 9" id="9"/>
            <p:cNvSpPr/>
            <p:nvPr/>
          </p:nvSpPr>
          <p:spPr>
            <a:xfrm flipH="true" flipV="false" rot="3328040">
              <a:off x="14019546" y="3250118"/>
              <a:ext cx="2741226" cy="3785898"/>
            </a:xfrm>
            <a:custGeom>
              <a:avLst/>
              <a:gdLst/>
              <a:ahLst/>
              <a:cxnLst/>
              <a:rect r="r" b="b" t="t" l="l"/>
              <a:pathLst>
                <a:path h="3785898" w="2741226">
                  <a:moveTo>
                    <a:pt x="2741226" y="0"/>
                  </a:moveTo>
                  <a:lnTo>
                    <a:pt x="0" y="0"/>
                  </a:lnTo>
                  <a:lnTo>
                    <a:pt x="0" y="3785898"/>
                  </a:lnTo>
                  <a:lnTo>
                    <a:pt x="2741226" y="3785898"/>
                  </a:lnTo>
                  <a:lnTo>
                    <a:pt x="2741226" y="0"/>
                  </a:lnTo>
                  <a:close/>
                </a:path>
              </a:pathLst>
            </a:custGeom>
            <a:blipFill>
              <a:blip r:embed="rId6">
                <a:extLst>
                  <a:ext uri="{96DAC541-7B7A-43D3-8B79-37D633B846F1}">
                    <asvg:svgBlip xmlns:asvg="http://schemas.microsoft.com/office/drawing/2016/SVG/main" r:embed="rId7"/>
                  </a:ext>
                </a:extLst>
              </a:blip>
              <a:stretch>
                <a:fillRect l="0" t="0" r="-559617" b="0"/>
              </a:stretch>
            </a:blipFill>
          </p:spPr>
        </p:sp>
        <p:sp>
          <p:nvSpPr>
            <p:cNvPr name="Freeform 10" id="10"/>
            <p:cNvSpPr/>
            <p:nvPr/>
          </p:nvSpPr>
          <p:spPr>
            <a:xfrm flipH="false" flipV="false" rot="-3358930">
              <a:off x="965174" y="3412477"/>
              <a:ext cx="2741226" cy="3785898"/>
            </a:xfrm>
            <a:custGeom>
              <a:avLst/>
              <a:gdLst/>
              <a:ahLst/>
              <a:cxnLst/>
              <a:rect r="r" b="b" t="t" l="l"/>
              <a:pathLst>
                <a:path h="3785898" w="2741226">
                  <a:moveTo>
                    <a:pt x="0" y="0"/>
                  </a:moveTo>
                  <a:lnTo>
                    <a:pt x="2741226" y="0"/>
                  </a:lnTo>
                  <a:lnTo>
                    <a:pt x="2741226" y="3785898"/>
                  </a:lnTo>
                  <a:lnTo>
                    <a:pt x="0" y="3785898"/>
                  </a:lnTo>
                  <a:lnTo>
                    <a:pt x="0" y="0"/>
                  </a:lnTo>
                  <a:close/>
                </a:path>
              </a:pathLst>
            </a:custGeom>
            <a:blipFill>
              <a:blip r:embed="rId6">
                <a:extLst>
                  <a:ext uri="{96DAC541-7B7A-43D3-8B79-37D633B846F1}">
                    <asvg:svgBlip xmlns:asvg="http://schemas.microsoft.com/office/drawing/2016/SVG/main" r:embed="rId7"/>
                  </a:ext>
                </a:extLst>
              </a:blip>
              <a:stretch>
                <a:fillRect l="0" t="0" r="-559617" b="0"/>
              </a:stretch>
            </a:blipFill>
          </p:spPr>
        </p:sp>
        <p:sp>
          <p:nvSpPr>
            <p:cNvPr name="TextBox 11" id="11"/>
            <p:cNvSpPr txBox="true"/>
            <p:nvPr/>
          </p:nvSpPr>
          <p:spPr>
            <a:xfrm rot="0">
              <a:off x="2199495" y="228600"/>
              <a:ext cx="13458290" cy="4518119"/>
            </a:xfrm>
            <a:prstGeom prst="rect">
              <a:avLst/>
            </a:prstGeom>
          </p:spPr>
          <p:txBody>
            <a:bodyPr anchor="t" rtlCol="false" tIns="0" lIns="0" bIns="0" rIns="0">
              <a:spAutoFit/>
            </a:bodyPr>
            <a:lstStyle/>
            <a:p>
              <a:pPr algn="ctr" marL="0" indent="0" lvl="0">
                <a:lnSpc>
                  <a:spcPts val="12131"/>
                </a:lnSpc>
                <a:spcBef>
                  <a:spcPct val="0"/>
                </a:spcBef>
              </a:pPr>
              <a:r>
                <a:rPr lang="en-US" sz="12131" strike="noStrike" u="none">
                  <a:solidFill>
                    <a:srgbClr val="000000"/>
                  </a:solidFill>
                  <a:latin typeface="Sancreek"/>
                  <a:ea typeface="Sancreek"/>
                  <a:cs typeface="Sancreek"/>
                  <a:sym typeface="Sancreek"/>
                </a:rPr>
                <a:t>INTRODUCTION</a:t>
              </a:r>
            </a:p>
          </p:txBody>
        </p:sp>
      </p:grpSp>
      <p:sp>
        <p:nvSpPr>
          <p:cNvPr name="TextBox 12" id="12"/>
          <p:cNvSpPr txBox="true"/>
          <p:nvPr/>
        </p:nvSpPr>
        <p:spPr>
          <a:xfrm rot="0">
            <a:off x="5990702" y="4136299"/>
            <a:ext cx="6483611" cy="3649351"/>
          </a:xfrm>
          <a:prstGeom prst="rect">
            <a:avLst/>
          </a:prstGeom>
        </p:spPr>
        <p:txBody>
          <a:bodyPr anchor="t" rtlCol="false" tIns="0" lIns="0" bIns="0" rIns="0">
            <a:spAutoFit/>
          </a:bodyPr>
          <a:lstStyle/>
          <a:p>
            <a:pPr algn="ctr" marL="0" indent="0" lvl="0">
              <a:lnSpc>
                <a:spcPts val="27427"/>
              </a:lnSpc>
              <a:spcBef>
                <a:spcPct val="0"/>
              </a:spcBef>
            </a:pPr>
            <a:r>
              <a:rPr lang="en-US" sz="27427">
                <a:solidFill>
                  <a:srgbClr val="F7F0DE"/>
                </a:solidFill>
                <a:latin typeface="Sancreek"/>
                <a:ea typeface="Sancreek"/>
                <a:cs typeface="Sancreek"/>
                <a:sym typeface="Sancreek"/>
              </a:rPr>
              <a:t>01.</a:t>
            </a:r>
          </a:p>
        </p:txBody>
      </p:sp>
    </p:spTree>
  </p:cSld>
  <p:clrMapOvr>
    <a:masterClrMapping/>
  </p:clrMapOvr>
  <p:transition spd="fast">
    <p:circle/>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8841664" y="1157288"/>
            <a:ext cx="10287000" cy="7972425"/>
          </a:xfrm>
          <a:custGeom>
            <a:avLst/>
            <a:gdLst/>
            <a:ahLst/>
            <a:cxnLst/>
            <a:rect r="r" b="b" t="t" l="l"/>
            <a:pathLst>
              <a:path h="7972425" w="10287000">
                <a:moveTo>
                  <a:pt x="0" y="0"/>
                </a:moveTo>
                <a:lnTo>
                  <a:pt x="10287000" y="0"/>
                </a:lnTo>
                <a:lnTo>
                  <a:pt x="10287000" y="7972425"/>
                </a:lnTo>
                <a:lnTo>
                  <a:pt x="0" y="797242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grpSp>
        <p:nvGrpSpPr>
          <p:cNvPr name="Group 3" id="3"/>
          <p:cNvGrpSpPr>
            <a:grpSpLocks noChangeAspect="true"/>
          </p:cNvGrpSpPr>
          <p:nvPr/>
        </p:nvGrpSpPr>
        <p:grpSpPr>
          <a:xfrm rot="0">
            <a:off x="10483963" y="712535"/>
            <a:ext cx="7002401" cy="8861929"/>
            <a:chOff x="0" y="0"/>
            <a:chExt cx="6021070" cy="7620000"/>
          </a:xfrm>
        </p:grpSpPr>
        <p:sp>
          <p:nvSpPr>
            <p:cNvPr name="Freeform 4" id="4"/>
            <p:cNvSpPr/>
            <p:nvPr/>
          </p:nvSpPr>
          <p:spPr>
            <a:xfrm flipH="false" flipV="false" rot="0">
              <a:off x="-148720" y="-6106"/>
              <a:ext cx="6319781" cy="7632211"/>
            </a:xfrm>
            <a:custGeom>
              <a:avLst/>
              <a:gdLst/>
              <a:ahLst/>
              <a:cxnLst/>
              <a:rect r="r" b="b" t="t" l="l"/>
              <a:pathLst>
                <a:path h="7632211" w="6319781">
                  <a:moveTo>
                    <a:pt x="3159890" y="6106"/>
                  </a:moveTo>
                  <a:cubicBezTo>
                    <a:pt x="2080895" y="0"/>
                    <a:pt x="1081791" y="724844"/>
                    <a:pt x="540895" y="1906170"/>
                  </a:cubicBezTo>
                  <a:cubicBezTo>
                    <a:pt x="0" y="3087497"/>
                    <a:pt x="0" y="4544715"/>
                    <a:pt x="540895" y="5726042"/>
                  </a:cubicBezTo>
                  <a:cubicBezTo>
                    <a:pt x="1081791" y="6907368"/>
                    <a:pt x="2080895" y="7632212"/>
                    <a:pt x="3159890" y="7626106"/>
                  </a:cubicBezTo>
                  <a:cubicBezTo>
                    <a:pt x="4238885" y="7632212"/>
                    <a:pt x="5237990" y="6907368"/>
                    <a:pt x="5778885" y="5726042"/>
                  </a:cubicBezTo>
                  <a:cubicBezTo>
                    <a:pt x="6319781" y="4544715"/>
                    <a:pt x="6319781" y="3087497"/>
                    <a:pt x="5778885" y="1906170"/>
                  </a:cubicBezTo>
                  <a:cubicBezTo>
                    <a:pt x="5237990" y="724844"/>
                    <a:pt x="4238885" y="0"/>
                    <a:pt x="3159890" y="6106"/>
                  </a:cubicBezTo>
                  <a:close/>
                </a:path>
              </a:pathLst>
            </a:custGeom>
            <a:blipFill>
              <a:blip r:embed="rId4"/>
              <a:stretch>
                <a:fillRect l="-71798" t="0" r="-17088" b="0"/>
              </a:stretch>
            </a:blipFill>
          </p:spPr>
        </p:sp>
      </p:grpSp>
      <p:sp>
        <p:nvSpPr>
          <p:cNvPr name="TextBox 5" id="5"/>
          <p:cNvSpPr txBox="true"/>
          <p:nvPr/>
        </p:nvSpPr>
        <p:spPr>
          <a:xfrm rot="0">
            <a:off x="1185648" y="3171864"/>
            <a:ext cx="7958352" cy="2743200"/>
          </a:xfrm>
          <a:prstGeom prst="rect">
            <a:avLst/>
          </a:prstGeom>
        </p:spPr>
        <p:txBody>
          <a:bodyPr anchor="t" rtlCol="false" tIns="0" lIns="0" bIns="0" rIns="0">
            <a:spAutoFit/>
          </a:bodyPr>
          <a:lstStyle/>
          <a:p>
            <a:pPr algn="l">
              <a:lnSpc>
                <a:spcPts val="10800"/>
              </a:lnSpc>
            </a:pPr>
            <a:r>
              <a:rPr lang="en-US" sz="9000">
                <a:solidFill>
                  <a:srgbClr val="F7F0DE"/>
                </a:solidFill>
                <a:latin typeface="Sancreek"/>
                <a:ea typeface="Sancreek"/>
                <a:cs typeface="Sancreek"/>
                <a:sym typeface="Sancreek"/>
              </a:rPr>
              <a:t>WELCOME T</a:t>
            </a:r>
            <a:r>
              <a:rPr lang="en-US" sz="9000">
                <a:solidFill>
                  <a:srgbClr val="F7F0DE"/>
                </a:solidFill>
                <a:latin typeface="Sancreek"/>
                <a:ea typeface="Sancreek"/>
                <a:cs typeface="Sancreek"/>
                <a:sym typeface="Sancreek"/>
              </a:rPr>
              <a:t>O PRESENTATION</a:t>
            </a:r>
          </a:p>
        </p:txBody>
      </p:sp>
      <p:sp>
        <p:nvSpPr>
          <p:cNvPr name="TextBox 6" id="6"/>
          <p:cNvSpPr txBox="true"/>
          <p:nvPr/>
        </p:nvSpPr>
        <p:spPr>
          <a:xfrm rot="0">
            <a:off x="1246603" y="6382346"/>
            <a:ext cx="6771012" cy="732790"/>
          </a:xfrm>
          <a:prstGeom prst="rect">
            <a:avLst/>
          </a:prstGeom>
        </p:spPr>
        <p:txBody>
          <a:bodyPr anchor="t" rtlCol="false" tIns="0" lIns="0" bIns="0" rIns="0">
            <a:spAutoFit/>
          </a:bodyPr>
          <a:lstStyle/>
          <a:p>
            <a:pPr algn="l">
              <a:lnSpc>
                <a:spcPts val="2990"/>
              </a:lnSpc>
            </a:pPr>
            <a:r>
              <a:rPr lang="en-US" sz="2300">
                <a:solidFill>
                  <a:srgbClr val="F7F0DE"/>
                </a:solidFill>
                <a:latin typeface="Proxima Nova"/>
                <a:ea typeface="Proxima Nova"/>
                <a:cs typeface="Proxima Nova"/>
                <a:sym typeface="Proxima Nova"/>
              </a:rPr>
              <a:t>I'm Rain, and I'll be sharing with you my beautiful ideas. Follow me at @reallygreatsite to learn more.</a:t>
            </a:r>
            <a:r>
              <a:rPr lang="en-US" sz="2300">
                <a:solidFill>
                  <a:srgbClr val="F7F0DE"/>
                </a:solidFill>
                <a:latin typeface="Proxima Nova"/>
                <a:ea typeface="Proxima Nova"/>
                <a:cs typeface="Proxima Nova"/>
                <a:sym typeface="Proxima Nova"/>
              </a:rPr>
              <a:t> </a:t>
            </a:r>
          </a:p>
        </p:txBody>
      </p:sp>
      <p:grpSp>
        <p:nvGrpSpPr>
          <p:cNvPr name="Group 7" id="7"/>
          <p:cNvGrpSpPr/>
          <p:nvPr/>
        </p:nvGrpSpPr>
        <p:grpSpPr>
          <a:xfrm rot="0">
            <a:off x="-1455010" y="5143500"/>
            <a:ext cx="4967419" cy="6051119"/>
            <a:chOff x="0" y="0"/>
            <a:chExt cx="6623226" cy="8068159"/>
          </a:xfrm>
        </p:grpSpPr>
        <p:sp>
          <p:nvSpPr>
            <p:cNvPr name="Freeform 8" id="8"/>
            <p:cNvSpPr/>
            <p:nvPr/>
          </p:nvSpPr>
          <p:spPr>
            <a:xfrm flipH="true" flipV="false" rot="0">
              <a:off x="0" y="0"/>
              <a:ext cx="3721244" cy="7350606"/>
            </a:xfrm>
            <a:custGeom>
              <a:avLst/>
              <a:gdLst/>
              <a:ahLst/>
              <a:cxnLst/>
              <a:rect r="r" b="b" t="t" l="l"/>
              <a:pathLst>
                <a:path h="7350606" w="3721244">
                  <a:moveTo>
                    <a:pt x="3721244" y="0"/>
                  </a:moveTo>
                  <a:lnTo>
                    <a:pt x="0" y="0"/>
                  </a:lnTo>
                  <a:lnTo>
                    <a:pt x="0" y="7350606"/>
                  </a:lnTo>
                  <a:lnTo>
                    <a:pt x="3721244" y="7350606"/>
                  </a:lnTo>
                  <a:lnTo>
                    <a:pt x="3721244"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true" flipV="false" rot="0">
              <a:off x="4213673" y="3308548"/>
              <a:ext cx="2409553" cy="4759611"/>
            </a:xfrm>
            <a:custGeom>
              <a:avLst/>
              <a:gdLst/>
              <a:ahLst/>
              <a:cxnLst/>
              <a:rect r="r" b="b" t="t" l="l"/>
              <a:pathLst>
                <a:path h="4759611" w="2409553">
                  <a:moveTo>
                    <a:pt x="2409553" y="0"/>
                  </a:moveTo>
                  <a:lnTo>
                    <a:pt x="0" y="0"/>
                  </a:lnTo>
                  <a:lnTo>
                    <a:pt x="0" y="4759611"/>
                  </a:lnTo>
                  <a:lnTo>
                    <a:pt x="2409553" y="4759611"/>
                  </a:lnTo>
                  <a:lnTo>
                    <a:pt x="2409553"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grpSp>
        <p:nvGrpSpPr>
          <p:cNvPr name="Group 10" id="10"/>
          <p:cNvGrpSpPr/>
          <p:nvPr/>
        </p:nvGrpSpPr>
        <p:grpSpPr>
          <a:xfrm rot="0">
            <a:off x="15487666" y="5322285"/>
            <a:ext cx="4967419" cy="6051119"/>
            <a:chOff x="0" y="0"/>
            <a:chExt cx="6623226" cy="8068159"/>
          </a:xfrm>
        </p:grpSpPr>
        <p:sp>
          <p:nvSpPr>
            <p:cNvPr name="Freeform 11" id="11"/>
            <p:cNvSpPr/>
            <p:nvPr/>
          </p:nvSpPr>
          <p:spPr>
            <a:xfrm flipH="true" flipV="false" rot="0">
              <a:off x="0" y="0"/>
              <a:ext cx="3721244" cy="7350606"/>
            </a:xfrm>
            <a:custGeom>
              <a:avLst/>
              <a:gdLst/>
              <a:ahLst/>
              <a:cxnLst/>
              <a:rect r="r" b="b" t="t" l="l"/>
              <a:pathLst>
                <a:path h="7350606" w="3721244">
                  <a:moveTo>
                    <a:pt x="3721244" y="0"/>
                  </a:moveTo>
                  <a:lnTo>
                    <a:pt x="0" y="0"/>
                  </a:lnTo>
                  <a:lnTo>
                    <a:pt x="0" y="7350606"/>
                  </a:lnTo>
                  <a:lnTo>
                    <a:pt x="3721244" y="7350606"/>
                  </a:lnTo>
                  <a:lnTo>
                    <a:pt x="3721244"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true" flipV="false" rot="0">
              <a:off x="4213673" y="3308548"/>
              <a:ext cx="2409553" cy="4759611"/>
            </a:xfrm>
            <a:custGeom>
              <a:avLst/>
              <a:gdLst/>
              <a:ahLst/>
              <a:cxnLst/>
              <a:rect r="r" b="b" t="t" l="l"/>
              <a:pathLst>
                <a:path h="4759611" w="2409553">
                  <a:moveTo>
                    <a:pt x="2409553" y="0"/>
                  </a:moveTo>
                  <a:lnTo>
                    <a:pt x="0" y="0"/>
                  </a:lnTo>
                  <a:lnTo>
                    <a:pt x="0" y="4759611"/>
                  </a:lnTo>
                  <a:lnTo>
                    <a:pt x="2409553" y="4759611"/>
                  </a:lnTo>
                  <a:lnTo>
                    <a:pt x="2409553"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Tree>
  </p:cSld>
  <p:clrMapOvr>
    <a:masterClrMapping/>
  </p:clrMapOvr>
  <p:transition spd="fast">
    <p:circle/>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true" flipV="false" rot="754948">
            <a:off x="13427562" y="1422118"/>
            <a:ext cx="3897813" cy="5021337"/>
          </a:xfrm>
          <a:custGeom>
            <a:avLst/>
            <a:gdLst/>
            <a:ahLst/>
            <a:cxnLst/>
            <a:rect r="r" b="b" t="t" l="l"/>
            <a:pathLst>
              <a:path h="5021337" w="3897813">
                <a:moveTo>
                  <a:pt x="3897813" y="0"/>
                </a:moveTo>
                <a:lnTo>
                  <a:pt x="0" y="0"/>
                </a:lnTo>
                <a:lnTo>
                  <a:pt x="0" y="5021337"/>
                </a:lnTo>
                <a:lnTo>
                  <a:pt x="3897813" y="5021337"/>
                </a:lnTo>
                <a:lnTo>
                  <a:pt x="3897813"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grpSp>
        <p:nvGrpSpPr>
          <p:cNvPr name="Group 3" id="3"/>
          <p:cNvGrpSpPr>
            <a:grpSpLocks noChangeAspect="true"/>
          </p:cNvGrpSpPr>
          <p:nvPr/>
        </p:nvGrpSpPr>
        <p:grpSpPr>
          <a:xfrm rot="0">
            <a:off x="9891373" y="1137350"/>
            <a:ext cx="6288224" cy="7958098"/>
            <a:chOff x="0" y="0"/>
            <a:chExt cx="6021070" cy="7620000"/>
          </a:xfrm>
        </p:grpSpPr>
        <p:sp>
          <p:nvSpPr>
            <p:cNvPr name="Freeform 4" id="4"/>
            <p:cNvSpPr/>
            <p:nvPr/>
          </p:nvSpPr>
          <p:spPr>
            <a:xfrm flipH="false" flipV="false" rot="0">
              <a:off x="-148720" y="-6106"/>
              <a:ext cx="6319781" cy="7632211"/>
            </a:xfrm>
            <a:custGeom>
              <a:avLst/>
              <a:gdLst/>
              <a:ahLst/>
              <a:cxnLst/>
              <a:rect r="r" b="b" t="t" l="l"/>
              <a:pathLst>
                <a:path h="7632211" w="6319781">
                  <a:moveTo>
                    <a:pt x="3159890" y="6106"/>
                  </a:moveTo>
                  <a:cubicBezTo>
                    <a:pt x="2080895" y="0"/>
                    <a:pt x="1081791" y="724844"/>
                    <a:pt x="540895" y="1906170"/>
                  </a:cubicBezTo>
                  <a:cubicBezTo>
                    <a:pt x="0" y="3087497"/>
                    <a:pt x="0" y="4544715"/>
                    <a:pt x="540895" y="5726042"/>
                  </a:cubicBezTo>
                  <a:cubicBezTo>
                    <a:pt x="1081791" y="6907368"/>
                    <a:pt x="2080895" y="7632212"/>
                    <a:pt x="3159890" y="7626106"/>
                  </a:cubicBezTo>
                  <a:cubicBezTo>
                    <a:pt x="4238885" y="7632212"/>
                    <a:pt x="5237990" y="6907368"/>
                    <a:pt x="5778885" y="5726042"/>
                  </a:cubicBezTo>
                  <a:cubicBezTo>
                    <a:pt x="6319781" y="4544715"/>
                    <a:pt x="6319781" y="3087497"/>
                    <a:pt x="5778885" y="1906170"/>
                  </a:cubicBezTo>
                  <a:cubicBezTo>
                    <a:pt x="5237990" y="724844"/>
                    <a:pt x="4238885" y="0"/>
                    <a:pt x="3159890" y="6106"/>
                  </a:cubicBezTo>
                  <a:close/>
                </a:path>
              </a:pathLst>
            </a:custGeom>
            <a:blipFill>
              <a:blip r:embed="rId4"/>
              <a:stretch>
                <a:fillRect l="-71798" t="0" r="-17088" b="0"/>
              </a:stretch>
            </a:blipFill>
          </p:spPr>
        </p:sp>
      </p:grpSp>
      <p:sp>
        <p:nvSpPr>
          <p:cNvPr name="Freeform 5" id="5"/>
          <p:cNvSpPr/>
          <p:nvPr/>
        </p:nvSpPr>
        <p:spPr>
          <a:xfrm flipH="true" flipV="false" rot="2236415">
            <a:off x="13568564" y="5684713"/>
            <a:ext cx="3237263" cy="4033973"/>
          </a:xfrm>
          <a:custGeom>
            <a:avLst/>
            <a:gdLst/>
            <a:ahLst/>
            <a:cxnLst/>
            <a:rect r="r" b="b" t="t" l="l"/>
            <a:pathLst>
              <a:path h="4033973" w="3237263">
                <a:moveTo>
                  <a:pt x="3237263" y="0"/>
                </a:moveTo>
                <a:lnTo>
                  <a:pt x="0" y="0"/>
                </a:lnTo>
                <a:lnTo>
                  <a:pt x="0" y="4033973"/>
                </a:lnTo>
                <a:lnTo>
                  <a:pt x="3237263" y="4033973"/>
                </a:lnTo>
                <a:lnTo>
                  <a:pt x="3237263"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TextBox 6" id="6"/>
          <p:cNvSpPr txBox="true"/>
          <p:nvPr/>
        </p:nvSpPr>
        <p:spPr>
          <a:xfrm rot="0">
            <a:off x="462495" y="3009568"/>
            <a:ext cx="7958352" cy="2743200"/>
          </a:xfrm>
          <a:prstGeom prst="rect">
            <a:avLst/>
          </a:prstGeom>
        </p:spPr>
        <p:txBody>
          <a:bodyPr anchor="t" rtlCol="false" tIns="0" lIns="0" bIns="0" rIns="0">
            <a:spAutoFit/>
          </a:bodyPr>
          <a:lstStyle/>
          <a:p>
            <a:pPr algn="ctr">
              <a:lnSpc>
                <a:spcPts val="10800"/>
              </a:lnSpc>
            </a:pPr>
            <a:r>
              <a:rPr lang="en-US" sz="9000">
                <a:solidFill>
                  <a:srgbClr val="F7F0DE"/>
                </a:solidFill>
                <a:latin typeface="Sancreek"/>
                <a:ea typeface="Sancreek"/>
                <a:cs typeface="Sancreek"/>
                <a:sym typeface="Sancreek"/>
              </a:rPr>
              <a:t>WELCOME T</a:t>
            </a:r>
            <a:r>
              <a:rPr lang="en-US" sz="9000">
                <a:solidFill>
                  <a:srgbClr val="F7F0DE"/>
                </a:solidFill>
                <a:latin typeface="Sancreek"/>
                <a:ea typeface="Sancreek"/>
                <a:cs typeface="Sancreek"/>
                <a:sym typeface="Sancreek"/>
              </a:rPr>
              <a:t>O PRESENTATION</a:t>
            </a:r>
          </a:p>
        </p:txBody>
      </p:sp>
      <p:sp>
        <p:nvSpPr>
          <p:cNvPr name="TextBox 7" id="7"/>
          <p:cNvSpPr txBox="true"/>
          <p:nvPr/>
        </p:nvSpPr>
        <p:spPr>
          <a:xfrm rot="0">
            <a:off x="995210" y="6219493"/>
            <a:ext cx="6771012" cy="732790"/>
          </a:xfrm>
          <a:prstGeom prst="rect">
            <a:avLst/>
          </a:prstGeom>
        </p:spPr>
        <p:txBody>
          <a:bodyPr anchor="t" rtlCol="false" tIns="0" lIns="0" bIns="0" rIns="0">
            <a:spAutoFit/>
          </a:bodyPr>
          <a:lstStyle/>
          <a:p>
            <a:pPr algn="ctr">
              <a:lnSpc>
                <a:spcPts val="2990"/>
              </a:lnSpc>
            </a:pPr>
            <a:r>
              <a:rPr lang="en-US" sz="2300">
                <a:solidFill>
                  <a:srgbClr val="F7F0DE"/>
                </a:solidFill>
                <a:latin typeface="Proxima Nova"/>
                <a:ea typeface="Proxima Nova"/>
                <a:cs typeface="Proxima Nova"/>
                <a:sym typeface="Proxima Nova"/>
              </a:rPr>
              <a:t>I'm Rain, and I'll be sharing with you my beautiful ideas. Follow me at @reallygreatsite to learn more.</a:t>
            </a:r>
            <a:r>
              <a:rPr lang="en-US" sz="2300">
                <a:solidFill>
                  <a:srgbClr val="F7F0DE"/>
                </a:solidFill>
                <a:latin typeface="Proxima Nova"/>
                <a:ea typeface="Proxima Nova"/>
                <a:cs typeface="Proxima Nova"/>
                <a:sym typeface="Proxima Nova"/>
              </a:rPr>
              <a:t> </a:t>
            </a:r>
          </a:p>
        </p:txBody>
      </p:sp>
      <p:sp>
        <p:nvSpPr>
          <p:cNvPr name="Freeform 8" id="8"/>
          <p:cNvSpPr/>
          <p:nvPr/>
        </p:nvSpPr>
        <p:spPr>
          <a:xfrm flipH="false" flipV="false" rot="0">
            <a:off x="995210" y="1284943"/>
            <a:ext cx="6831967" cy="1238294"/>
          </a:xfrm>
          <a:custGeom>
            <a:avLst/>
            <a:gdLst/>
            <a:ahLst/>
            <a:cxnLst/>
            <a:rect r="r" b="b" t="t" l="l"/>
            <a:pathLst>
              <a:path h="1238294" w="6831967">
                <a:moveTo>
                  <a:pt x="0" y="0"/>
                </a:moveTo>
                <a:lnTo>
                  <a:pt x="6831967" y="0"/>
                </a:lnTo>
                <a:lnTo>
                  <a:pt x="6831967" y="1238294"/>
                </a:lnTo>
                <a:lnTo>
                  <a:pt x="0" y="123829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9" id="9"/>
          <p:cNvSpPr/>
          <p:nvPr/>
        </p:nvSpPr>
        <p:spPr>
          <a:xfrm flipH="false" flipV="false" rot="94546">
            <a:off x="8923648" y="1768218"/>
            <a:ext cx="2907312" cy="3173056"/>
          </a:xfrm>
          <a:custGeom>
            <a:avLst/>
            <a:gdLst/>
            <a:ahLst/>
            <a:cxnLst/>
            <a:rect r="r" b="b" t="t" l="l"/>
            <a:pathLst>
              <a:path h="3173056" w="2907312">
                <a:moveTo>
                  <a:pt x="0" y="0"/>
                </a:moveTo>
                <a:lnTo>
                  <a:pt x="2907313" y="0"/>
                </a:lnTo>
                <a:lnTo>
                  <a:pt x="2907313" y="3173055"/>
                </a:lnTo>
                <a:lnTo>
                  <a:pt x="0" y="3173055"/>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10" id="10"/>
          <p:cNvSpPr/>
          <p:nvPr/>
        </p:nvSpPr>
        <p:spPr>
          <a:xfrm flipH="false" flipV="true" rot="0">
            <a:off x="995210" y="7438058"/>
            <a:ext cx="6831967" cy="1238294"/>
          </a:xfrm>
          <a:custGeom>
            <a:avLst/>
            <a:gdLst/>
            <a:ahLst/>
            <a:cxnLst/>
            <a:rect r="r" b="b" t="t" l="l"/>
            <a:pathLst>
              <a:path h="1238294" w="6831967">
                <a:moveTo>
                  <a:pt x="0" y="1238294"/>
                </a:moveTo>
                <a:lnTo>
                  <a:pt x="6831967" y="1238294"/>
                </a:lnTo>
                <a:lnTo>
                  <a:pt x="6831967" y="0"/>
                </a:lnTo>
                <a:lnTo>
                  <a:pt x="0" y="0"/>
                </a:lnTo>
                <a:lnTo>
                  <a:pt x="0" y="1238294"/>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grpSp>
        <p:nvGrpSpPr>
          <p:cNvPr name="Group 11" id="11"/>
          <p:cNvGrpSpPr/>
          <p:nvPr/>
        </p:nvGrpSpPr>
        <p:grpSpPr>
          <a:xfrm rot="0">
            <a:off x="848488" y="369854"/>
            <a:ext cx="16980829" cy="9532329"/>
            <a:chOff x="0" y="0"/>
            <a:chExt cx="22641105" cy="12709772"/>
          </a:xfrm>
        </p:grpSpPr>
        <p:sp>
          <p:nvSpPr>
            <p:cNvPr name="AutoShape 12" id="12"/>
            <p:cNvSpPr/>
            <p:nvPr/>
          </p:nvSpPr>
          <p:spPr>
            <a:xfrm flipV="true">
              <a:off x="0" y="114300"/>
              <a:ext cx="22641105" cy="0"/>
            </a:xfrm>
            <a:prstGeom prst="line">
              <a:avLst/>
            </a:prstGeom>
            <a:ln cap="rnd" w="228600">
              <a:solidFill>
                <a:srgbClr val="04C5BF"/>
              </a:solidFill>
              <a:prstDash val="sysDot"/>
              <a:headEnd type="none" len="sm" w="sm"/>
              <a:tailEnd type="none" len="sm" w="sm"/>
            </a:ln>
          </p:spPr>
        </p:sp>
        <p:sp>
          <p:nvSpPr>
            <p:cNvPr name="AutoShape 13" id="13"/>
            <p:cNvSpPr/>
            <p:nvPr/>
          </p:nvSpPr>
          <p:spPr>
            <a:xfrm flipV="true">
              <a:off x="0" y="12595472"/>
              <a:ext cx="22641105" cy="0"/>
            </a:xfrm>
            <a:prstGeom prst="line">
              <a:avLst/>
            </a:prstGeom>
            <a:ln cap="rnd" w="228600">
              <a:solidFill>
                <a:srgbClr val="04C5BF"/>
              </a:solidFill>
              <a:prstDash val="sysDot"/>
              <a:headEnd type="none" len="sm" w="sm"/>
              <a:tailEnd type="none" len="sm" w="sm"/>
            </a:ln>
          </p:spPr>
        </p:sp>
      </p:grpSp>
    </p:spTree>
  </p:cSld>
  <p:clrMapOvr>
    <a:masterClrMapping/>
  </p:clrMapOvr>
  <p:transition spd="fast">
    <p:circle/>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12285140" y="3874165"/>
            <a:ext cx="4197994" cy="557188"/>
          </a:xfrm>
          <a:custGeom>
            <a:avLst/>
            <a:gdLst/>
            <a:ahLst/>
            <a:cxnLst/>
            <a:rect r="r" b="b" t="t" l="l"/>
            <a:pathLst>
              <a:path h="557188" w="4197994">
                <a:moveTo>
                  <a:pt x="0" y="0"/>
                </a:moveTo>
                <a:lnTo>
                  <a:pt x="4197995" y="0"/>
                </a:lnTo>
                <a:lnTo>
                  <a:pt x="4197995" y="557188"/>
                </a:lnTo>
                <a:lnTo>
                  <a:pt x="0" y="55718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10800000">
            <a:off x="15776564" y="7562257"/>
            <a:ext cx="2511436" cy="2694221"/>
            <a:chOff x="0" y="0"/>
            <a:chExt cx="3348582" cy="3592295"/>
          </a:xfrm>
        </p:grpSpPr>
        <p:sp>
          <p:nvSpPr>
            <p:cNvPr name="Freeform 4" id="4"/>
            <p:cNvSpPr/>
            <p:nvPr/>
          </p:nvSpPr>
          <p:spPr>
            <a:xfrm flipH="true" flipV="true" rot="5400000">
              <a:off x="1317796" y="152855"/>
              <a:ext cx="2183641" cy="1877931"/>
            </a:xfrm>
            <a:custGeom>
              <a:avLst/>
              <a:gdLst/>
              <a:ahLst/>
              <a:cxnLst/>
              <a:rect r="r" b="b" t="t" l="l"/>
              <a:pathLst>
                <a:path h="1877931" w="2183641">
                  <a:moveTo>
                    <a:pt x="2183641" y="1877931"/>
                  </a:moveTo>
                  <a:lnTo>
                    <a:pt x="0" y="1877931"/>
                  </a:lnTo>
                  <a:lnTo>
                    <a:pt x="0" y="0"/>
                  </a:lnTo>
                  <a:lnTo>
                    <a:pt x="2183641" y="0"/>
                  </a:lnTo>
                  <a:lnTo>
                    <a:pt x="2183641" y="1877931"/>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true" flipV="false" rot="-448992">
              <a:off x="112988" y="1580167"/>
              <a:ext cx="2183641" cy="1877931"/>
            </a:xfrm>
            <a:custGeom>
              <a:avLst/>
              <a:gdLst/>
              <a:ahLst/>
              <a:cxnLst/>
              <a:rect r="r" b="b" t="t" l="l"/>
              <a:pathLst>
                <a:path h="1877931" w="2183641">
                  <a:moveTo>
                    <a:pt x="2183640" y="0"/>
                  </a:moveTo>
                  <a:lnTo>
                    <a:pt x="0" y="0"/>
                  </a:lnTo>
                  <a:lnTo>
                    <a:pt x="0" y="1877931"/>
                  </a:lnTo>
                  <a:lnTo>
                    <a:pt x="2183640" y="1877931"/>
                  </a:lnTo>
                  <a:lnTo>
                    <a:pt x="218364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6" id="6"/>
            <p:cNvGrpSpPr/>
            <p:nvPr/>
          </p:nvGrpSpPr>
          <p:grpSpPr>
            <a:xfrm rot="0">
              <a:off x="357498" y="493400"/>
              <a:ext cx="878200" cy="878200"/>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161E6"/>
              </a:solidFill>
            </p:spPr>
          </p:sp>
          <p:sp>
            <p:nvSpPr>
              <p:cNvPr name="TextBox 8" id="8"/>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9" id="9"/>
            <p:cNvGrpSpPr/>
            <p:nvPr/>
          </p:nvGrpSpPr>
          <p:grpSpPr>
            <a:xfrm rot="0">
              <a:off x="1457658" y="276767"/>
              <a:ext cx="433266" cy="433266"/>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11" id="11"/>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12" id="12"/>
            <p:cNvGrpSpPr/>
            <p:nvPr/>
          </p:nvGrpSpPr>
          <p:grpSpPr>
            <a:xfrm rot="0">
              <a:off x="140865" y="1579514"/>
              <a:ext cx="433266" cy="433266"/>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14" id="14"/>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sp>
        <p:nvSpPr>
          <p:cNvPr name="Freeform 15" id="15"/>
          <p:cNvSpPr/>
          <p:nvPr/>
        </p:nvSpPr>
        <p:spPr>
          <a:xfrm flipH="false" flipV="false" rot="0">
            <a:off x="12228838" y="6983966"/>
            <a:ext cx="4197994" cy="557188"/>
          </a:xfrm>
          <a:custGeom>
            <a:avLst/>
            <a:gdLst/>
            <a:ahLst/>
            <a:cxnLst/>
            <a:rect r="r" b="b" t="t" l="l"/>
            <a:pathLst>
              <a:path h="557188" w="4197994">
                <a:moveTo>
                  <a:pt x="0" y="0"/>
                </a:moveTo>
                <a:lnTo>
                  <a:pt x="4197994" y="0"/>
                </a:lnTo>
                <a:lnTo>
                  <a:pt x="4197994" y="557188"/>
                </a:lnTo>
                <a:lnTo>
                  <a:pt x="0" y="55718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6" id="16"/>
          <p:cNvSpPr/>
          <p:nvPr/>
        </p:nvSpPr>
        <p:spPr>
          <a:xfrm flipH="false" flipV="false" rot="0">
            <a:off x="6753400" y="3377033"/>
            <a:ext cx="4781201" cy="8370450"/>
          </a:xfrm>
          <a:custGeom>
            <a:avLst/>
            <a:gdLst/>
            <a:ahLst/>
            <a:cxnLst/>
            <a:rect r="r" b="b" t="t" l="l"/>
            <a:pathLst>
              <a:path h="8370450" w="4781201">
                <a:moveTo>
                  <a:pt x="0" y="0"/>
                </a:moveTo>
                <a:lnTo>
                  <a:pt x="4781200" y="0"/>
                </a:lnTo>
                <a:lnTo>
                  <a:pt x="4781200" y="8370449"/>
                </a:lnTo>
                <a:lnTo>
                  <a:pt x="0" y="837044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7" id="17"/>
          <p:cNvSpPr/>
          <p:nvPr/>
        </p:nvSpPr>
        <p:spPr>
          <a:xfrm flipH="false" flipV="false" rot="0">
            <a:off x="230410" y="3377033"/>
            <a:ext cx="4562053" cy="7170221"/>
          </a:xfrm>
          <a:custGeom>
            <a:avLst/>
            <a:gdLst/>
            <a:ahLst/>
            <a:cxnLst/>
            <a:rect r="r" b="b" t="t" l="l"/>
            <a:pathLst>
              <a:path h="7170221" w="4562053">
                <a:moveTo>
                  <a:pt x="0" y="0"/>
                </a:moveTo>
                <a:lnTo>
                  <a:pt x="4562053" y="0"/>
                </a:lnTo>
                <a:lnTo>
                  <a:pt x="4562053" y="7170221"/>
                </a:lnTo>
                <a:lnTo>
                  <a:pt x="0" y="717022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8" id="18"/>
          <p:cNvSpPr/>
          <p:nvPr/>
        </p:nvSpPr>
        <p:spPr>
          <a:xfrm flipH="false" flipV="false" rot="0">
            <a:off x="2511436" y="1028700"/>
            <a:ext cx="5561238" cy="9650738"/>
          </a:xfrm>
          <a:custGeom>
            <a:avLst/>
            <a:gdLst/>
            <a:ahLst/>
            <a:cxnLst/>
            <a:rect r="r" b="b" t="t" l="l"/>
            <a:pathLst>
              <a:path h="9650738" w="5561238">
                <a:moveTo>
                  <a:pt x="0" y="0"/>
                </a:moveTo>
                <a:lnTo>
                  <a:pt x="5561238" y="0"/>
                </a:lnTo>
                <a:lnTo>
                  <a:pt x="5561238" y="9650738"/>
                </a:lnTo>
                <a:lnTo>
                  <a:pt x="0" y="965073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TextBox 19" id="19"/>
          <p:cNvSpPr txBox="true"/>
          <p:nvPr/>
        </p:nvSpPr>
        <p:spPr>
          <a:xfrm rot="0">
            <a:off x="8523919" y="1460434"/>
            <a:ext cx="8115300" cy="1371600"/>
          </a:xfrm>
          <a:prstGeom prst="rect">
            <a:avLst/>
          </a:prstGeom>
        </p:spPr>
        <p:txBody>
          <a:bodyPr anchor="t" rtlCol="false" tIns="0" lIns="0" bIns="0" rIns="0">
            <a:spAutoFit/>
          </a:bodyPr>
          <a:lstStyle/>
          <a:p>
            <a:pPr algn="r" marL="0" indent="0" lvl="0">
              <a:lnSpc>
                <a:spcPts val="10800"/>
              </a:lnSpc>
              <a:spcBef>
                <a:spcPct val="0"/>
              </a:spcBef>
            </a:pPr>
            <a:r>
              <a:rPr lang="en-US" sz="9000" strike="noStrike" u="none">
                <a:solidFill>
                  <a:srgbClr val="F7F0DE"/>
                </a:solidFill>
                <a:latin typeface="Sancreek"/>
                <a:ea typeface="Sancreek"/>
                <a:cs typeface="Sancreek"/>
                <a:sym typeface="Sancreek"/>
              </a:rPr>
              <a:t>OUR COMPANY</a:t>
            </a:r>
          </a:p>
        </p:txBody>
      </p:sp>
      <p:sp>
        <p:nvSpPr>
          <p:cNvPr name="TextBox 20" id="20"/>
          <p:cNvSpPr txBox="true"/>
          <p:nvPr/>
        </p:nvSpPr>
        <p:spPr>
          <a:xfrm rot="0">
            <a:off x="12519076" y="7819802"/>
            <a:ext cx="3605136" cy="815340"/>
          </a:xfrm>
          <a:prstGeom prst="rect">
            <a:avLst/>
          </a:prstGeom>
        </p:spPr>
        <p:txBody>
          <a:bodyPr anchor="t" rtlCol="false" tIns="0" lIns="0" bIns="0" rIns="0">
            <a:spAutoFit/>
          </a:bodyPr>
          <a:lstStyle/>
          <a:p>
            <a:pPr algn="ctr" marL="0" indent="0" lvl="0">
              <a:lnSpc>
                <a:spcPts val="3359"/>
              </a:lnSpc>
              <a:spcBef>
                <a:spcPct val="0"/>
              </a:spcBef>
            </a:pPr>
            <a:r>
              <a:rPr lang="en-US" sz="2399" u="none">
                <a:solidFill>
                  <a:srgbClr val="F7F0DE"/>
                </a:solidFill>
                <a:latin typeface="Proxima Nova"/>
                <a:ea typeface="Proxima Nova"/>
                <a:cs typeface="Proxima Nova"/>
                <a:sym typeface="Proxima Nova"/>
              </a:rPr>
              <a:t>Briefly elaborate on what you want to discuss. </a:t>
            </a:r>
          </a:p>
        </p:txBody>
      </p:sp>
      <p:sp>
        <p:nvSpPr>
          <p:cNvPr name="TextBox 21" id="21"/>
          <p:cNvSpPr txBox="true"/>
          <p:nvPr/>
        </p:nvSpPr>
        <p:spPr>
          <a:xfrm rot="0">
            <a:off x="12394079" y="3902197"/>
            <a:ext cx="4032753"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WHAT WE DO?</a:t>
            </a:r>
            <a:r>
              <a:rPr lang="en-US" sz="3499">
                <a:solidFill>
                  <a:srgbClr val="000000"/>
                </a:solidFill>
                <a:latin typeface="Sancreek"/>
                <a:ea typeface="Sancreek"/>
                <a:cs typeface="Sancreek"/>
                <a:sym typeface="Sancreek"/>
              </a:rPr>
              <a:t> </a:t>
            </a:r>
          </a:p>
        </p:txBody>
      </p:sp>
      <p:sp>
        <p:nvSpPr>
          <p:cNvPr name="TextBox 22" id="22"/>
          <p:cNvSpPr txBox="true"/>
          <p:nvPr/>
        </p:nvSpPr>
        <p:spPr>
          <a:xfrm rot="0">
            <a:off x="12337776" y="7011997"/>
            <a:ext cx="4032753"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WHO WE ARE?</a:t>
            </a:r>
          </a:p>
        </p:txBody>
      </p:sp>
      <p:sp>
        <p:nvSpPr>
          <p:cNvPr name="TextBox 23" id="23"/>
          <p:cNvSpPr txBox="true"/>
          <p:nvPr/>
        </p:nvSpPr>
        <p:spPr>
          <a:xfrm rot="0">
            <a:off x="12581569" y="4738033"/>
            <a:ext cx="3605136" cy="815340"/>
          </a:xfrm>
          <a:prstGeom prst="rect">
            <a:avLst/>
          </a:prstGeom>
        </p:spPr>
        <p:txBody>
          <a:bodyPr anchor="t" rtlCol="false" tIns="0" lIns="0" bIns="0" rIns="0">
            <a:spAutoFit/>
          </a:bodyPr>
          <a:lstStyle/>
          <a:p>
            <a:pPr algn="ctr" marL="0" indent="0" lvl="0">
              <a:lnSpc>
                <a:spcPts val="3359"/>
              </a:lnSpc>
              <a:spcBef>
                <a:spcPct val="0"/>
              </a:spcBef>
            </a:pPr>
            <a:r>
              <a:rPr lang="en-US" sz="2399" u="none">
                <a:solidFill>
                  <a:srgbClr val="F7F0DE"/>
                </a:solidFill>
                <a:latin typeface="Proxima Nova"/>
                <a:ea typeface="Proxima Nova"/>
                <a:cs typeface="Proxima Nova"/>
                <a:sym typeface="Proxima Nova"/>
              </a:rPr>
              <a:t>Briefly elaborate on what you want to discuss. </a:t>
            </a:r>
          </a:p>
        </p:txBody>
      </p:sp>
      <p:grpSp>
        <p:nvGrpSpPr>
          <p:cNvPr name="Group 24" id="24"/>
          <p:cNvGrpSpPr/>
          <p:nvPr/>
        </p:nvGrpSpPr>
        <p:grpSpPr>
          <a:xfrm rot="0">
            <a:off x="2641763" y="2832034"/>
            <a:ext cx="2511436" cy="2694221"/>
            <a:chOff x="0" y="0"/>
            <a:chExt cx="3348582" cy="3592295"/>
          </a:xfrm>
        </p:grpSpPr>
        <p:sp>
          <p:nvSpPr>
            <p:cNvPr name="Freeform 25" id="25"/>
            <p:cNvSpPr/>
            <p:nvPr/>
          </p:nvSpPr>
          <p:spPr>
            <a:xfrm flipH="true" flipV="true" rot="5400000">
              <a:off x="1317796" y="152855"/>
              <a:ext cx="2183641" cy="1877931"/>
            </a:xfrm>
            <a:custGeom>
              <a:avLst/>
              <a:gdLst/>
              <a:ahLst/>
              <a:cxnLst/>
              <a:rect r="r" b="b" t="t" l="l"/>
              <a:pathLst>
                <a:path h="1877931" w="2183641">
                  <a:moveTo>
                    <a:pt x="2183641" y="1877931"/>
                  </a:moveTo>
                  <a:lnTo>
                    <a:pt x="0" y="1877931"/>
                  </a:lnTo>
                  <a:lnTo>
                    <a:pt x="0" y="0"/>
                  </a:lnTo>
                  <a:lnTo>
                    <a:pt x="2183641" y="0"/>
                  </a:lnTo>
                  <a:lnTo>
                    <a:pt x="2183641" y="1877931"/>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26" id="26"/>
            <p:cNvSpPr/>
            <p:nvPr/>
          </p:nvSpPr>
          <p:spPr>
            <a:xfrm flipH="true" flipV="false" rot="-448992">
              <a:off x="112988" y="1580167"/>
              <a:ext cx="2183641" cy="1877931"/>
            </a:xfrm>
            <a:custGeom>
              <a:avLst/>
              <a:gdLst/>
              <a:ahLst/>
              <a:cxnLst/>
              <a:rect r="r" b="b" t="t" l="l"/>
              <a:pathLst>
                <a:path h="1877931" w="2183641">
                  <a:moveTo>
                    <a:pt x="2183640" y="0"/>
                  </a:moveTo>
                  <a:lnTo>
                    <a:pt x="0" y="0"/>
                  </a:lnTo>
                  <a:lnTo>
                    <a:pt x="0" y="1877931"/>
                  </a:lnTo>
                  <a:lnTo>
                    <a:pt x="2183640" y="1877931"/>
                  </a:lnTo>
                  <a:lnTo>
                    <a:pt x="218364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27" id="27"/>
            <p:cNvGrpSpPr/>
            <p:nvPr/>
          </p:nvGrpSpPr>
          <p:grpSpPr>
            <a:xfrm rot="0">
              <a:off x="357498" y="493400"/>
              <a:ext cx="878200" cy="878200"/>
              <a:chOff x="0" y="0"/>
              <a:chExt cx="812800" cy="812800"/>
            </a:xfrm>
          </p:grpSpPr>
          <p:sp>
            <p:nvSpPr>
              <p:cNvPr name="Freeform 28" id="2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161E6"/>
              </a:solidFill>
            </p:spPr>
          </p:sp>
          <p:sp>
            <p:nvSpPr>
              <p:cNvPr name="TextBox 29" id="29"/>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30" id="30"/>
            <p:cNvGrpSpPr/>
            <p:nvPr/>
          </p:nvGrpSpPr>
          <p:grpSpPr>
            <a:xfrm rot="0">
              <a:off x="1457658" y="276767"/>
              <a:ext cx="433266" cy="433266"/>
              <a:chOff x="0" y="0"/>
              <a:chExt cx="812800" cy="812800"/>
            </a:xfrm>
          </p:grpSpPr>
          <p:sp>
            <p:nvSpPr>
              <p:cNvPr name="Freeform 31" id="3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2038D"/>
              </a:solidFill>
            </p:spPr>
          </p:sp>
          <p:sp>
            <p:nvSpPr>
              <p:cNvPr name="TextBox 32" id="32"/>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33" id="33"/>
            <p:cNvGrpSpPr/>
            <p:nvPr/>
          </p:nvGrpSpPr>
          <p:grpSpPr>
            <a:xfrm rot="0">
              <a:off x="140865" y="1579514"/>
              <a:ext cx="433266" cy="433266"/>
              <a:chOff x="0" y="0"/>
              <a:chExt cx="812800" cy="812800"/>
            </a:xfrm>
          </p:grpSpPr>
          <p:sp>
            <p:nvSpPr>
              <p:cNvPr name="Freeform 34" id="3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2038D"/>
              </a:solidFill>
            </p:spPr>
          </p:sp>
          <p:sp>
            <p:nvSpPr>
              <p:cNvPr name="TextBox 35" id="35"/>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grpSp>
        <p:nvGrpSpPr>
          <p:cNvPr name="Group 36" id="36"/>
          <p:cNvGrpSpPr/>
          <p:nvPr/>
        </p:nvGrpSpPr>
        <p:grpSpPr>
          <a:xfrm rot="0">
            <a:off x="0" y="0"/>
            <a:ext cx="2511436" cy="2694221"/>
            <a:chOff x="0" y="0"/>
            <a:chExt cx="3348582" cy="3592295"/>
          </a:xfrm>
        </p:grpSpPr>
        <p:sp>
          <p:nvSpPr>
            <p:cNvPr name="Freeform 37" id="37"/>
            <p:cNvSpPr/>
            <p:nvPr/>
          </p:nvSpPr>
          <p:spPr>
            <a:xfrm flipH="true" flipV="true" rot="5400000">
              <a:off x="1317796" y="152855"/>
              <a:ext cx="2183641" cy="1877931"/>
            </a:xfrm>
            <a:custGeom>
              <a:avLst/>
              <a:gdLst/>
              <a:ahLst/>
              <a:cxnLst/>
              <a:rect r="r" b="b" t="t" l="l"/>
              <a:pathLst>
                <a:path h="1877931" w="2183641">
                  <a:moveTo>
                    <a:pt x="2183641" y="1877931"/>
                  </a:moveTo>
                  <a:lnTo>
                    <a:pt x="0" y="1877931"/>
                  </a:lnTo>
                  <a:lnTo>
                    <a:pt x="0" y="0"/>
                  </a:lnTo>
                  <a:lnTo>
                    <a:pt x="2183641" y="0"/>
                  </a:lnTo>
                  <a:lnTo>
                    <a:pt x="2183641" y="1877931"/>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38" id="38"/>
            <p:cNvSpPr/>
            <p:nvPr/>
          </p:nvSpPr>
          <p:spPr>
            <a:xfrm flipH="true" flipV="false" rot="-448992">
              <a:off x="112988" y="1580167"/>
              <a:ext cx="2183641" cy="1877931"/>
            </a:xfrm>
            <a:custGeom>
              <a:avLst/>
              <a:gdLst/>
              <a:ahLst/>
              <a:cxnLst/>
              <a:rect r="r" b="b" t="t" l="l"/>
              <a:pathLst>
                <a:path h="1877931" w="2183641">
                  <a:moveTo>
                    <a:pt x="2183640" y="0"/>
                  </a:moveTo>
                  <a:lnTo>
                    <a:pt x="0" y="0"/>
                  </a:lnTo>
                  <a:lnTo>
                    <a:pt x="0" y="1877931"/>
                  </a:lnTo>
                  <a:lnTo>
                    <a:pt x="2183640" y="1877931"/>
                  </a:lnTo>
                  <a:lnTo>
                    <a:pt x="218364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39" id="39"/>
            <p:cNvGrpSpPr/>
            <p:nvPr/>
          </p:nvGrpSpPr>
          <p:grpSpPr>
            <a:xfrm rot="0">
              <a:off x="357498" y="493400"/>
              <a:ext cx="878200" cy="878200"/>
              <a:chOff x="0" y="0"/>
              <a:chExt cx="812800" cy="812800"/>
            </a:xfrm>
          </p:grpSpPr>
          <p:sp>
            <p:nvSpPr>
              <p:cNvPr name="Freeform 40" id="4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161E6"/>
              </a:solidFill>
            </p:spPr>
          </p:sp>
          <p:sp>
            <p:nvSpPr>
              <p:cNvPr name="TextBox 41" id="41"/>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42" id="42"/>
            <p:cNvGrpSpPr/>
            <p:nvPr/>
          </p:nvGrpSpPr>
          <p:grpSpPr>
            <a:xfrm rot="0">
              <a:off x="1457658" y="276767"/>
              <a:ext cx="433266" cy="433266"/>
              <a:chOff x="0" y="0"/>
              <a:chExt cx="812800" cy="812800"/>
            </a:xfrm>
          </p:grpSpPr>
          <p:sp>
            <p:nvSpPr>
              <p:cNvPr name="Freeform 43" id="4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44" id="44"/>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nvGrpSpPr>
            <p:cNvPr name="Group 45" id="45"/>
            <p:cNvGrpSpPr/>
            <p:nvPr/>
          </p:nvGrpSpPr>
          <p:grpSpPr>
            <a:xfrm rot="0">
              <a:off x="140865" y="1579514"/>
              <a:ext cx="433266" cy="433266"/>
              <a:chOff x="0" y="0"/>
              <a:chExt cx="812800" cy="812800"/>
            </a:xfrm>
          </p:grpSpPr>
          <p:sp>
            <p:nvSpPr>
              <p:cNvPr name="Freeform 46" id="4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87525"/>
              </a:solidFill>
            </p:spPr>
          </p:sp>
          <p:sp>
            <p:nvSpPr>
              <p:cNvPr name="TextBox 47" id="47"/>
              <p:cNvSpPr txBox="true"/>
              <p:nvPr/>
            </p:nvSpPr>
            <p:spPr>
              <a:xfrm>
                <a:off x="76200" y="38100"/>
                <a:ext cx="660400" cy="698500"/>
              </a:xfrm>
              <a:prstGeom prst="rect">
                <a:avLst/>
              </a:prstGeom>
            </p:spPr>
            <p:txBody>
              <a:bodyPr anchor="ctr" rtlCol="false" tIns="37807" lIns="37807" bIns="37807" rIns="37807"/>
              <a:lstStyle/>
              <a:p>
                <a:pPr algn="ctr">
                  <a:lnSpc>
                    <a:spcPts val="3360"/>
                  </a:lnSpc>
                </a:pPr>
              </a:p>
            </p:txBody>
          </p:sp>
        </p:grpSp>
      </p:grpSp>
    </p:spTree>
  </p:cSld>
  <p:clrMapOvr>
    <a:masterClrMapping/>
  </p:clrMapOvr>
  <p:transition spd="fast">
    <p:circle/>
  </p:transition>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39501" y="-3324916"/>
            <a:ext cx="18288000" cy="18219420"/>
          </a:xfrm>
          <a:custGeom>
            <a:avLst/>
            <a:gdLst/>
            <a:ahLst/>
            <a:cxnLst/>
            <a:rect r="r" b="b" t="t" l="l"/>
            <a:pathLst>
              <a:path h="18219420" w="18288000">
                <a:moveTo>
                  <a:pt x="0" y="0"/>
                </a:moveTo>
                <a:lnTo>
                  <a:pt x="18288000" y="0"/>
                </a:lnTo>
                <a:lnTo>
                  <a:pt x="18288000" y="18219420"/>
                </a:lnTo>
                <a:lnTo>
                  <a:pt x="0" y="1821942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grpSp>
        <p:nvGrpSpPr>
          <p:cNvPr name="Group 3" id="3"/>
          <p:cNvGrpSpPr/>
          <p:nvPr/>
        </p:nvGrpSpPr>
        <p:grpSpPr>
          <a:xfrm rot="0">
            <a:off x="4541542" y="1461218"/>
            <a:ext cx="9316144" cy="8082609"/>
            <a:chOff x="0" y="0"/>
            <a:chExt cx="801879" cy="695704"/>
          </a:xfrm>
        </p:grpSpPr>
        <p:sp>
          <p:nvSpPr>
            <p:cNvPr name="Freeform 4" id="4"/>
            <p:cNvSpPr/>
            <p:nvPr/>
          </p:nvSpPr>
          <p:spPr>
            <a:xfrm flipH="false" flipV="false" rot="0">
              <a:off x="0" y="0"/>
              <a:ext cx="801879" cy="695704"/>
            </a:xfrm>
            <a:custGeom>
              <a:avLst/>
              <a:gdLst/>
              <a:ahLst/>
              <a:cxnLst/>
              <a:rect r="r" b="b" t="t" l="l"/>
              <a:pathLst>
                <a:path h="695704" w="801879">
                  <a:moveTo>
                    <a:pt x="400939" y="0"/>
                  </a:moveTo>
                  <a:cubicBezTo>
                    <a:pt x="179507" y="0"/>
                    <a:pt x="0" y="155739"/>
                    <a:pt x="0" y="347852"/>
                  </a:cubicBezTo>
                  <a:cubicBezTo>
                    <a:pt x="0" y="539965"/>
                    <a:pt x="179507" y="695704"/>
                    <a:pt x="400939" y="695704"/>
                  </a:cubicBezTo>
                  <a:cubicBezTo>
                    <a:pt x="622372" y="695704"/>
                    <a:pt x="801879" y="539965"/>
                    <a:pt x="801879" y="347852"/>
                  </a:cubicBezTo>
                  <a:cubicBezTo>
                    <a:pt x="801879" y="155739"/>
                    <a:pt x="622372" y="0"/>
                    <a:pt x="400939" y="0"/>
                  </a:cubicBezTo>
                  <a:close/>
                </a:path>
              </a:pathLst>
            </a:custGeom>
            <a:solidFill>
              <a:srgbClr val="000000"/>
            </a:solidFill>
          </p:spPr>
        </p:sp>
        <p:sp>
          <p:nvSpPr>
            <p:cNvPr name="TextBox 5" id="5"/>
            <p:cNvSpPr txBox="true"/>
            <p:nvPr/>
          </p:nvSpPr>
          <p:spPr>
            <a:xfrm>
              <a:off x="75176" y="27122"/>
              <a:ext cx="651527" cy="603359"/>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false" flipV="false" rot="-2700000">
            <a:off x="3703665" y="2647207"/>
            <a:ext cx="2047508" cy="2827806"/>
          </a:xfrm>
          <a:custGeom>
            <a:avLst/>
            <a:gdLst/>
            <a:ahLst/>
            <a:cxnLst/>
            <a:rect r="r" b="b" t="t" l="l"/>
            <a:pathLst>
              <a:path h="2827806" w="2047508">
                <a:moveTo>
                  <a:pt x="0" y="0"/>
                </a:moveTo>
                <a:lnTo>
                  <a:pt x="2047508" y="0"/>
                </a:lnTo>
                <a:lnTo>
                  <a:pt x="2047508" y="2827807"/>
                </a:lnTo>
                <a:lnTo>
                  <a:pt x="0" y="2827807"/>
                </a:lnTo>
                <a:lnTo>
                  <a:pt x="0" y="0"/>
                </a:lnTo>
                <a:close/>
              </a:path>
            </a:pathLst>
          </a:custGeom>
          <a:blipFill>
            <a:blip r:embed="rId4">
              <a:extLst>
                <a:ext uri="{96DAC541-7B7A-43D3-8B79-37D633B846F1}">
                  <asvg:svgBlip xmlns:asvg="http://schemas.microsoft.com/office/drawing/2016/SVG/main" r:embed="rId5"/>
                </a:ext>
              </a:extLst>
            </a:blip>
            <a:stretch>
              <a:fillRect l="0" t="0" r="-559617" b="0"/>
            </a:stretch>
          </a:blipFill>
        </p:spPr>
      </p:sp>
      <p:sp>
        <p:nvSpPr>
          <p:cNvPr name="Freeform 7" id="7"/>
          <p:cNvSpPr/>
          <p:nvPr/>
        </p:nvSpPr>
        <p:spPr>
          <a:xfrm flipH="false" flipV="false" rot="0">
            <a:off x="5211864" y="8489538"/>
            <a:ext cx="7943274" cy="1054289"/>
          </a:xfrm>
          <a:custGeom>
            <a:avLst/>
            <a:gdLst/>
            <a:ahLst/>
            <a:cxnLst/>
            <a:rect r="r" b="b" t="t" l="l"/>
            <a:pathLst>
              <a:path h="1054289" w="7943274">
                <a:moveTo>
                  <a:pt x="0" y="0"/>
                </a:moveTo>
                <a:lnTo>
                  <a:pt x="7943274" y="0"/>
                </a:lnTo>
                <a:lnTo>
                  <a:pt x="7943274" y="1054289"/>
                </a:lnTo>
                <a:lnTo>
                  <a:pt x="0" y="105428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8" id="8"/>
          <p:cNvSpPr txBox="true"/>
          <p:nvPr/>
        </p:nvSpPr>
        <p:spPr>
          <a:xfrm rot="0">
            <a:off x="5024514" y="1083693"/>
            <a:ext cx="8317974" cy="2709585"/>
          </a:xfrm>
          <a:prstGeom prst="rect">
            <a:avLst/>
          </a:prstGeom>
        </p:spPr>
        <p:txBody>
          <a:bodyPr anchor="t" rtlCol="false" tIns="0" lIns="0" bIns="0" rIns="0">
            <a:spAutoFit/>
          </a:bodyPr>
          <a:lstStyle/>
          <a:p>
            <a:pPr algn="ctr" marL="0" indent="0" lvl="0">
              <a:lnSpc>
                <a:spcPts val="12131"/>
              </a:lnSpc>
              <a:spcBef>
                <a:spcPct val="0"/>
              </a:spcBef>
            </a:pPr>
            <a:r>
              <a:rPr lang="en-US" sz="12131">
                <a:solidFill>
                  <a:srgbClr val="000000"/>
                </a:solidFill>
                <a:latin typeface="Sancreek"/>
                <a:ea typeface="Sancreek"/>
                <a:cs typeface="Sancreek"/>
                <a:sym typeface="Sancreek"/>
              </a:rPr>
              <a:t>STRATEGIES</a:t>
            </a:r>
          </a:p>
        </p:txBody>
      </p:sp>
      <p:sp>
        <p:nvSpPr>
          <p:cNvPr name="Freeform 9" id="9"/>
          <p:cNvSpPr/>
          <p:nvPr/>
        </p:nvSpPr>
        <p:spPr>
          <a:xfrm flipH="true" flipV="false" rot="2700000">
            <a:off x="12613783" y="2649506"/>
            <a:ext cx="2047508" cy="2827806"/>
          </a:xfrm>
          <a:custGeom>
            <a:avLst/>
            <a:gdLst/>
            <a:ahLst/>
            <a:cxnLst/>
            <a:rect r="r" b="b" t="t" l="l"/>
            <a:pathLst>
              <a:path h="2827806" w="2047508">
                <a:moveTo>
                  <a:pt x="2047509" y="0"/>
                </a:moveTo>
                <a:lnTo>
                  <a:pt x="0" y="0"/>
                </a:lnTo>
                <a:lnTo>
                  <a:pt x="0" y="2827806"/>
                </a:lnTo>
                <a:lnTo>
                  <a:pt x="2047509" y="2827806"/>
                </a:lnTo>
                <a:lnTo>
                  <a:pt x="2047509" y="0"/>
                </a:lnTo>
                <a:close/>
              </a:path>
            </a:pathLst>
          </a:custGeom>
          <a:blipFill>
            <a:blip r:embed="rId4">
              <a:extLst>
                <a:ext uri="{96DAC541-7B7A-43D3-8B79-37D633B846F1}">
                  <asvg:svgBlip xmlns:asvg="http://schemas.microsoft.com/office/drawing/2016/SVG/main" r:embed="rId5"/>
                </a:ext>
              </a:extLst>
            </a:blip>
            <a:stretch>
              <a:fillRect l="0" t="0" r="-559617" b="0"/>
            </a:stretch>
          </a:blipFill>
        </p:spPr>
      </p:sp>
      <p:sp>
        <p:nvSpPr>
          <p:cNvPr name="TextBox 10" id="10"/>
          <p:cNvSpPr txBox="true"/>
          <p:nvPr/>
        </p:nvSpPr>
        <p:spPr>
          <a:xfrm rot="0">
            <a:off x="5630634" y="8746490"/>
            <a:ext cx="7105734" cy="511810"/>
          </a:xfrm>
          <a:prstGeom prst="rect">
            <a:avLst/>
          </a:prstGeom>
        </p:spPr>
        <p:txBody>
          <a:bodyPr anchor="t" rtlCol="false" tIns="0" lIns="0" bIns="0" rIns="0">
            <a:spAutoFit/>
          </a:bodyPr>
          <a:lstStyle/>
          <a:p>
            <a:pPr algn="ctr" marL="0" indent="0" lvl="0">
              <a:lnSpc>
                <a:spcPts val="4160"/>
              </a:lnSpc>
              <a:spcBef>
                <a:spcPct val="0"/>
              </a:spcBef>
            </a:pPr>
            <a:r>
              <a:rPr lang="en-US" sz="3200" u="none">
                <a:solidFill>
                  <a:srgbClr val="000000"/>
                </a:solidFill>
                <a:latin typeface="Proxima Nova"/>
                <a:ea typeface="Proxima Nova"/>
                <a:cs typeface="Proxima Nova"/>
                <a:sym typeface="Proxima Nova"/>
              </a:rPr>
              <a:t>Elaborate on what you want to discuss. </a:t>
            </a:r>
          </a:p>
        </p:txBody>
      </p:sp>
      <p:sp>
        <p:nvSpPr>
          <p:cNvPr name="TextBox 11" id="11"/>
          <p:cNvSpPr txBox="true"/>
          <p:nvPr/>
        </p:nvSpPr>
        <p:spPr>
          <a:xfrm rot="0">
            <a:off x="6252757" y="4219592"/>
            <a:ext cx="6483611" cy="3649351"/>
          </a:xfrm>
          <a:prstGeom prst="rect">
            <a:avLst/>
          </a:prstGeom>
        </p:spPr>
        <p:txBody>
          <a:bodyPr anchor="t" rtlCol="false" tIns="0" lIns="0" bIns="0" rIns="0">
            <a:spAutoFit/>
          </a:bodyPr>
          <a:lstStyle/>
          <a:p>
            <a:pPr algn="ctr" marL="0" indent="0" lvl="0">
              <a:lnSpc>
                <a:spcPts val="27427"/>
              </a:lnSpc>
              <a:spcBef>
                <a:spcPct val="0"/>
              </a:spcBef>
            </a:pPr>
            <a:r>
              <a:rPr lang="en-US" sz="27427">
                <a:solidFill>
                  <a:srgbClr val="F7F0DE"/>
                </a:solidFill>
                <a:latin typeface="Sancreek"/>
                <a:ea typeface="Sancreek"/>
                <a:cs typeface="Sancreek"/>
                <a:sym typeface="Sancreek"/>
              </a:rPr>
              <a:t>02.</a:t>
            </a:r>
          </a:p>
        </p:txBody>
      </p:sp>
    </p:spTree>
  </p:cSld>
  <p:clrMapOvr>
    <a:masterClrMapping/>
  </p:clrMapOvr>
  <p:transition spd="fast">
    <p:circle/>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13552695" y="3145750"/>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4403520" y="1714500"/>
            <a:ext cx="9480961" cy="8854172"/>
            <a:chOff x="0" y="0"/>
            <a:chExt cx="12641281" cy="11805563"/>
          </a:xfrm>
        </p:grpSpPr>
        <p:sp>
          <p:nvSpPr>
            <p:cNvPr name="Freeform 4" id="4"/>
            <p:cNvSpPr/>
            <p:nvPr/>
          </p:nvSpPr>
          <p:spPr>
            <a:xfrm flipH="false" flipV="false" rot="0">
              <a:off x="4057687" y="516011"/>
              <a:ext cx="4964111" cy="5381150"/>
            </a:xfrm>
            <a:custGeom>
              <a:avLst/>
              <a:gdLst/>
              <a:ahLst/>
              <a:cxnLst/>
              <a:rect r="r" b="b" t="t" l="l"/>
              <a:pathLst>
                <a:path h="5381150" w="4964111">
                  <a:moveTo>
                    <a:pt x="0" y="0"/>
                  </a:moveTo>
                  <a:lnTo>
                    <a:pt x="4964111" y="0"/>
                  </a:lnTo>
                  <a:lnTo>
                    <a:pt x="4964111" y="5381150"/>
                  </a:lnTo>
                  <a:lnTo>
                    <a:pt x="0" y="53811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false" flipV="false" rot="-1087058">
              <a:off x="933600" y="660059"/>
              <a:ext cx="5297699" cy="6601494"/>
            </a:xfrm>
            <a:custGeom>
              <a:avLst/>
              <a:gdLst/>
              <a:ahLst/>
              <a:cxnLst/>
              <a:rect r="r" b="b" t="t" l="l"/>
              <a:pathLst>
                <a:path h="6601494" w="5297699">
                  <a:moveTo>
                    <a:pt x="0" y="0"/>
                  </a:moveTo>
                  <a:lnTo>
                    <a:pt x="5297699" y="0"/>
                  </a:lnTo>
                  <a:lnTo>
                    <a:pt x="5297699" y="6601494"/>
                  </a:lnTo>
                  <a:lnTo>
                    <a:pt x="0" y="660149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6" id="6"/>
            <p:cNvSpPr/>
            <p:nvPr/>
          </p:nvSpPr>
          <p:spPr>
            <a:xfrm flipH="false" flipV="false" rot="-4935480">
              <a:off x="721237" y="4367563"/>
              <a:ext cx="6672900" cy="7282837"/>
            </a:xfrm>
            <a:custGeom>
              <a:avLst/>
              <a:gdLst/>
              <a:ahLst/>
              <a:cxnLst/>
              <a:rect r="r" b="b" t="t" l="l"/>
              <a:pathLst>
                <a:path h="7282837" w="6672900">
                  <a:moveTo>
                    <a:pt x="0" y="0"/>
                  </a:moveTo>
                  <a:lnTo>
                    <a:pt x="6672900" y="0"/>
                  </a:lnTo>
                  <a:lnTo>
                    <a:pt x="6672900" y="7282837"/>
                  </a:lnTo>
                  <a:lnTo>
                    <a:pt x="0" y="728283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7" id="7"/>
            <p:cNvSpPr/>
            <p:nvPr/>
          </p:nvSpPr>
          <p:spPr>
            <a:xfrm flipH="true" flipV="false" rot="754948">
              <a:off x="6675620" y="1158075"/>
              <a:ext cx="5197084" cy="6695116"/>
            </a:xfrm>
            <a:custGeom>
              <a:avLst/>
              <a:gdLst/>
              <a:ahLst/>
              <a:cxnLst/>
              <a:rect r="r" b="b" t="t" l="l"/>
              <a:pathLst>
                <a:path h="6695116" w="5197084">
                  <a:moveTo>
                    <a:pt x="5197084" y="0"/>
                  </a:moveTo>
                  <a:lnTo>
                    <a:pt x="0" y="0"/>
                  </a:lnTo>
                  <a:lnTo>
                    <a:pt x="0" y="6695117"/>
                  </a:lnTo>
                  <a:lnTo>
                    <a:pt x="5197084" y="6695117"/>
                  </a:lnTo>
                  <a:lnTo>
                    <a:pt x="5197084"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8" id="8"/>
            <p:cNvSpPr/>
            <p:nvPr/>
          </p:nvSpPr>
          <p:spPr>
            <a:xfrm flipH="false" flipV="false" rot="0">
              <a:off x="3582449" y="2462270"/>
              <a:ext cx="5563116" cy="7479820"/>
            </a:xfrm>
            <a:custGeom>
              <a:avLst/>
              <a:gdLst/>
              <a:ahLst/>
              <a:cxnLst/>
              <a:rect r="r" b="b" t="t" l="l"/>
              <a:pathLst>
                <a:path h="7479820" w="5563116">
                  <a:moveTo>
                    <a:pt x="0" y="0"/>
                  </a:moveTo>
                  <a:lnTo>
                    <a:pt x="5563116" y="0"/>
                  </a:lnTo>
                  <a:lnTo>
                    <a:pt x="5563116" y="7479820"/>
                  </a:lnTo>
                  <a:lnTo>
                    <a:pt x="0" y="747982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9" id="9"/>
            <p:cNvSpPr/>
            <p:nvPr/>
          </p:nvSpPr>
          <p:spPr>
            <a:xfrm flipH="true" flipV="false" rot="3822190">
              <a:off x="7115987" y="5962862"/>
              <a:ext cx="4316351" cy="5378630"/>
            </a:xfrm>
            <a:custGeom>
              <a:avLst/>
              <a:gdLst/>
              <a:ahLst/>
              <a:cxnLst/>
              <a:rect r="r" b="b" t="t" l="l"/>
              <a:pathLst>
                <a:path h="5378630" w="4316351">
                  <a:moveTo>
                    <a:pt x="4316350" y="0"/>
                  </a:moveTo>
                  <a:lnTo>
                    <a:pt x="0" y="0"/>
                  </a:lnTo>
                  <a:lnTo>
                    <a:pt x="0" y="5378630"/>
                  </a:lnTo>
                  <a:lnTo>
                    <a:pt x="4316350" y="5378630"/>
                  </a:lnTo>
                  <a:lnTo>
                    <a:pt x="431635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grpSp>
      <p:sp>
        <p:nvSpPr>
          <p:cNvPr name="Freeform 10" id="10"/>
          <p:cNvSpPr/>
          <p:nvPr/>
        </p:nvSpPr>
        <p:spPr>
          <a:xfrm flipH="false" flipV="false" rot="0">
            <a:off x="13552695" y="7736638"/>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1" id="11"/>
          <p:cNvSpPr/>
          <p:nvPr/>
        </p:nvSpPr>
        <p:spPr>
          <a:xfrm flipH="false" flipV="false" rot="0">
            <a:off x="702979" y="7736638"/>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702979" y="3145750"/>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13" id="13"/>
          <p:cNvSpPr txBox="true"/>
          <p:nvPr/>
        </p:nvSpPr>
        <p:spPr>
          <a:xfrm rot="0">
            <a:off x="4737352" y="553983"/>
            <a:ext cx="9634061" cy="1371600"/>
          </a:xfrm>
          <a:prstGeom prst="rect">
            <a:avLst/>
          </a:prstGeom>
        </p:spPr>
        <p:txBody>
          <a:bodyPr anchor="t" rtlCol="false" tIns="0" lIns="0" bIns="0" rIns="0">
            <a:spAutoFit/>
          </a:bodyPr>
          <a:lstStyle/>
          <a:p>
            <a:pPr algn="ctr">
              <a:lnSpc>
                <a:spcPts val="10800"/>
              </a:lnSpc>
            </a:pPr>
            <a:r>
              <a:rPr lang="en-US" sz="9000">
                <a:solidFill>
                  <a:srgbClr val="F7F0DE"/>
                </a:solidFill>
                <a:latin typeface="Sancreek"/>
                <a:ea typeface="Sancreek"/>
                <a:cs typeface="Sancreek"/>
                <a:sym typeface="Sancreek"/>
              </a:rPr>
              <a:t>CONTENT CREATION</a:t>
            </a:r>
          </a:p>
        </p:txBody>
      </p:sp>
      <p:sp>
        <p:nvSpPr>
          <p:cNvPr name="TextBox 14" id="14"/>
          <p:cNvSpPr txBox="true"/>
          <p:nvPr/>
        </p:nvSpPr>
        <p:spPr>
          <a:xfrm rot="0">
            <a:off x="866600" y="3179064"/>
            <a:ext cx="3870752"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DIY TUTORIALS</a:t>
            </a:r>
          </a:p>
        </p:txBody>
      </p:sp>
      <p:sp>
        <p:nvSpPr>
          <p:cNvPr name="TextBox 15" id="15"/>
          <p:cNvSpPr txBox="true"/>
          <p:nvPr/>
        </p:nvSpPr>
        <p:spPr>
          <a:xfrm rot="0">
            <a:off x="13661633" y="3173782"/>
            <a:ext cx="4032753"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VIDEO CONTENT</a:t>
            </a:r>
          </a:p>
        </p:txBody>
      </p:sp>
      <p:sp>
        <p:nvSpPr>
          <p:cNvPr name="TextBox 16" id="16"/>
          <p:cNvSpPr txBox="true"/>
          <p:nvPr/>
        </p:nvSpPr>
        <p:spPr>
          <a:xfrm rot="0">
            <a:off x="914225" y="7769952"/>
            <a:ext cx="3870752"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ARTWORKS</a:t>
            </a:r>
          </a:p>
        </p:txBody>
      </p:sp>
      <p:sp>
        <p:nvSpPr>
          <p:cNvPr name="TextBox 17" id="17"/>
          <p:cNvSpPr txBox="true"/>
          <p:nvPr/>
        </p:nvSpPr>
        <p:spPr>
          <a:xfrm rot="0">
            <a:off x="13661633" y="7753295"/>
            <a:ext cx="4032753"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CUISINE RECIPES</a:t>
            </a:r>
          </a:p>
        </p:txBody>
      </p:sp>
      <p:sp>
        <p:nvSpPr>
          <p:cNvPr name="TextBox 18" id="18"/>
          <p:cNvSpPr txBox="true"/>
          <p:nvPr/>
        </p:nvSpPr>
        <p:spPr>
          <a:xfrm rot="0">
            <a:off x="1236332" y="3889629"/>
            <a:ext cx="3131288"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7F0DE"/>
                </a:solidFill>
                <a:latin typeface="Proxima Nova"/>
                <a:ea typeface="Proxima Nova"/>
                <a:cs typeface="Proxima Nova"/>
                <a:sym typeface="Proxima Nova"/>
              </a:rPr>
              <a:t>Elaborate on what you want to discuss.</a:t>
            </a:r>
            <a:r>
              <a:rPr lang="en-US" sz="2400">
                <a:solidFill>
                  <a:srgbClr val="F7F0DE"/>
                </a:solidFill>
                <a:latin typeface="Proxima Nova"/>
                <a:ea typeface="Proxima Nova"/>
                <a:cs typeface="Proxima Nova"/>
                <a:sym typeface="Proxima Nova"/>
              </a:rPr>
              <a:t> </a:t>
            </a:r>
          </a:p>
        </p:txBody>
      </p:sp>
      <p:sp>
        <p:nvSpPr>
          <p:cNvPr name="TextBox 19" id="19"/>
          <p:cNvSpPr txBox="true"/>
          <p:nvPr/>
        </p:nvSpPr>
        <p:spPr>
          <a:xfrm rot="0">
            <a:off x="1181649" y="8484327"/>
            <a:ext cx="3240653"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7F0DE"/>
                </a:solidFill>
                <a:latin typeface="Proxima Nova"/>
                <a:ea typeface="Proxima Nova"/>
                <a:cs typeface="Proxima Nova"/>
                <a:sym typeface="Proxima Nova"/>
              </a:rPr>
              <a:t>Elaborate on what you want to discuss.</a:t>
            </a:r>
            <a:r>
              <a:rPr lang="en-US" sz="2400">
                <a:solidFill>
                  <a:srgbClr val="F7F0DE"/>
                </a:solidFill>
                <a:latin typeface="Proxima Nova"/>
                <a:ea typeface="Proxima Nova"/>
                <a:cs typeface="Proxima Nova"/>
                <a:sym typeface="Proxima Nova"/>
              </a:rPr>
              <a:t> </a:t>
            </a:r>
          </a:p>
        </p:txBody>
      </p:sp>
      <p:sp>
        <p:nvSpPr>
          <p:cNvPr name="TextBox 20" id="20"/>
          <p:cNvSpPr txBox="true"/>
          <p:nvPr/>
        </p:nvSpPr>
        <p:spPr>
          <a:xfrm rot="0">
            <a:off x="14073330" y="3889629"/>
            <a:ext cx="3131288"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7F0DE"/>
                </a:solidFill>
                <a:latin typeface="Proxima Nova"/>
                <a:ea typeface="Proxima Nova"/>
                <a:cs typeface="Proxima Nova"/>
                <a:sym typeface="Proxima Nova"/>
              </a:rPr>
              <a:t>Elaborate on what you want to discuss.</a:t>
            </a:r>
            <a:r>
              <a:rPr lang="en-US" sz="2400">
                <a:solidFill>
                  <a:srgbClr val="F7F0DE"/>
                </a:solidFill>
                <a:latin typeface="Proxima Nova"/>
                <a:ea typeface="Proxima Nova"/>
                <a:cs typeface="Proxima Nova"/>
                <a:sym typeface="Proxima Nova"/>
              </a:rPr>
              <a:t> </a:t>
            </a:r>
          </a:p>
        </p:txBody>
      </p:sp>
      <p:sp>
        <p:nvSpPr>
          <p:cNvPr name="TextBox 21" id="21"/>
          <p:cNvSpPr txBox="true"/>
          <p:nvPr/>
        </p:nvSpPr>
        <p:spPr>
          <a:xfrm rot="0">
            <a:off x="14018647" y="8484327"/>
            <a:ext cx="3240653"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7F0DE"/>
                </a:solidFill>
                <a:latin typeface="Proxima Nova"/>
                <a:ea typeface="Proxima Nova"/>
                <a:cs typeface="Proxima Nova"/>
                <a:sym typeface="Proxima Nova"/>
              </a:rPr>
              <a:t>Elaborate on what you want to discuss.</a:t>
            </a:r>
            <a:r>
              <a:rPr lang="en-US" sz="2400">
                <a:solidFill>
                  <a:srgbClr val="F7F0DE"/>
                </a:solidFill>
                <a:latin typeface="Proxima Nova"/>
                <a:ea typeface="Proxima Nova"/>
                <a:cs typeface="Proxima Nova"/>
                <a:sym typeface="Proxima Nova"/>
              </a:rPr>
              <a:t> </a:t>
            </a:r>
          </a:p>
        </p:txBody>
      </p:sp>
    </p:spTree>
  </p:cSld>
  <p:clrMapOvr>
    <a:masterClrMapping/>
  </p:clrMapOvr>
  <p:transition spd="fast">
    <p:circle/>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pic>
          <p:nvPicPr>
            <p:cNvPr name="Picture 3" id="3"/>
            <p:cNvPicPr>
              <a:picLocks noChangeAspect="true"/>
            </p:cNvPicPr>
            <p:nvPr/>
          </p:nvPicPr>
          <p:blipFill>
            <a:blip r:embed="rId2"/>
            <a:srcRect l="0" t="7958" r="0" b="7958"/>
            <a:stretch>
              <a:fillRect/>
            </a:stretch>
          </p:blipFill>
          <p:spPr>
            <a:xfrm flipH="false" flipV="false">
              <a:off x="0" y="0"/>
              <a:ext cx="12128500" cy="6794500"/>
            </a:xfrm>
            <a:prstGeom prst="rect">
              <a:avLst/>
            </a:prstGeom>
          </p:spPr>
        </p:pic>
        <p:pic>
          <p:nvPicPr>
            <p:cNvPr name="Picture 4" id="4"/>
            <p:cNvPicPr>
              <a:picLocks noChangeAspect="true"/>
            </p:cNvPicPr>
            <p:nvPr/>
          </p:nvPicPr>
          <p:blipFill>
            <a:blip r:embed="rId3"/>
            <a:srcRect l="0" t="7984" r="0" b="7984"/>
            <a:stretch>
              <a:fillRect/>
            </a:stretch>
          </p:blipFill>
          <p:spPr>
            <a:xfrm flipH="false" flipV="false">
              <a:off x="12255500" y="0"/>
              <a:ext cx="12128500" cy="6794500"/>
            </a:xfrm>
            <a:prstGeom prst="rect">
              <a:avLst/>
            </a:prstGeom>
          </p:spPr>
        </p:pic>
        <p:pic>
          <p:nvPicPr>
            <p:cNvPr name="Picture 5" id="5"/>
            <p:cNvPicPr>
              <a:picLocks noChangeAspect="true"/>
            </p:cNvPicPr>
            <p:nvPr/>
          </p:nvPicPr>
          <p:blipFill>
            <a:blip r:embed="rId4"/>
            <a:srcRect l="0" t="7984" r="0" b="7984"/>
            <a:stretch>
              <a:fillRect/>
            </a:stretch>
          </p:blipFill>
          <p:spPr>
            <a:xfrm flipH="false" flipV="false">
              <a:off x="0" y="6921500"/>
              <a:ext cx="12128500" cy="6794500"/>
            </a:xfrm>
            <a:prstGeom prst="rect">
              <a:avLst/>
            </a:prstGeom>
          </p:spPr>
        </p:pic>
        <p:pic>
          <p:nvPicPr>
            <p:cNvPr name="Picture 6" id="6"/>
            <p:cNvPicPr>
              <a:picLocks noChangeAspect="true"/>
            </p:cNvPicPr>
            <p:nvPr/>
          </p:nvPicPr>
          <p:blipFill>
            <a:blip r:embed="rId5"/>
            <a:srcRect l="0" t="7958" r="0" b="7958"/>
            <a:stretch>
              <a:fillRect/>
            </a:stretch>
          </p:blipFill>
          <p:spPr>
            <a:xfrm flipH="false" flipV="false">
              <a:off x="12255500" y="6921500"/>
              <a:ext cx="12128500" cy="6794500"/>
            </a:xfrm>
            <a:prstGeom prst="rect">
              <a:avLst/>
            </a:prstGeom>
          </p:spPr>
        </p:pic>
      </p:grpSp>
      <p:grpSp>
        <p:nvGrpSpPr>
          <p:cNvPr name="Group 7" id="7"/>
          <p:cNvGrpSpPr/>
          <p:nvPr/>
        </p:nvGrpSpPr>
        <p:grpSpPr>
          <a:xfrm rot="0">
            <a:off x="5159643" y="456021"/>
            <a:ext cx="8195837" cy="9374957"/>
            <a:chOff x="0" y="0"/>
            <a:chExt cx="10927783" cy="12499943"/>
          </a:xfrm>
        </p:grpSpPr>
        <p:sp>
          <p:nvSpPr>
            <p:cNvPr name="Freeform 8" id="8"/>
            <p:cNvSpPr/>
            <p:nvPr/>
          </p:nvSpPr>
          <p:spPr>
            <a:xfrm flipH="false" flipV="false" rot="0">
              <a:off x="302831" y="0"/>
              <a:ext cx="10624951" cy="12499943"/>
            </a:xfrm>
            <a:custGeom>
              <a:avLst/>
              <a:gdLst/>
              <a:ahLst/>
              <a:cxnLst/>
              <a:rect r="r" b="b" t="t" l="l"/>
              <a:pathLst>
                <a:path h="12499943" w="10624951">
                  <a:moveTo>
                    <a:pt x="0" y="0"/>
                  </a:moveTo>
                  <a:lnTo>
                    <a:pt x="10624952" y="0"/>
                  </a:lnTo>
                  <a:lnTo>
                    <a:pt x="10624952" y="12499943"/>
                  </a:lnTo>
                  <a:lnTo>
                    <a:pt x="0" y="1249994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9" id="9"/>
            <p:cNvSpPr/>
            <p:nvPr/>
          </p:nvSpPr>
          <p:spPr>
            <a:xfrm flipH="false" flipV="false" rot="0">
              <a:off x="0" y="0"/>
              <a:ext cx="10624951" cy="12499943"/>
            </a:xfrm>
            <a:custGeom>
              <a:avLst/>
              <a:gdLst/>
              <a:ahLst/>
              <a:cxnLst/>
              <a:rect r="r" b="b" t="t" l="l"/>
              <a:pathLst>
                <a:path h="12499943" w="10624951">
                  <a:moveTo>
                    <a:pt x="0" y="0"/>
                  </a:moveTo>
                  <a:lnTo>
                    <a:pt x="10624951" y="0"/>
                  </a:lnTo>
                  <a:lnTo>
                    <a:pt x="10624951" y="12499943"/>
                  </a:lnTo>
                  <a:lnTo>
                    <a:pt x="0" y="1249994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0" id="10"/>
            <p:cNvSpPr txBox="true"/>
            <p:nvPr/>
          </p:nvSpPr>
          <p:spPr>
            <a:xfrm rot="585774">
              <a:off x="2479015" y="5495267"/>
              <a:ext cx="6272584" cy="2060854"/>
            </a:xfrm>
            <a:prstGeom prst="rect">
              <a:avLst/>
            </a:prstGeom>
          </p:spPr>
          <p:txBody>
            <a:bodyPr anchor="t" rtlCol="false" tIns="0" lIns="0" bIns="0" rIns="0">
              <a:spAutoFit/>
            </a:bodyPr>
            <a:lstStyle/>
            <a:p>
              <a:pPr algn="l" marL="0" indent="0" lvl="0">
                <a:lnSpc>
                  <a:spcPts val="10800"/>
                </a:lnSpc>
                <a:spcBef>
                  <a:spcPct val="0"/>
                </a:spcBef>
              </a:pPr>
              <a:r>
                <a:rPr lang="en-US" sz="9000" strike="noStrike" u="none">
                  <a:solidFill>
                    <a:srgbClr val="000000"/>
                  </a:solidFill>
                  <a:latin typeface="Sancreek"/>
                  <a:ea typeface="Sancreek"/>
                  <a:cs typeface="Sancreek"/>
                  <a:sym typeface="Sancreek"/>
                </a:rPr>
                <a:t>GALLERY </a:t>
              </a:r>
            </a:p>
          </p:txBody>
        </p:sp>
      </p:grpSp>
    </p:spTree>
  </p:cSld>
  <p:clrMapOvr>
    <a:masterClrMapping/>
  </p:clrMapOvr>
  <p:transition spd="fast">
    <p:circle/>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5028381" y="0"/>
            <a:ext cx="8231239" cy="10478012"/>
            <a:chOff x="0" y="0"/>
            <a:chExt cx="2167898" cy="2759641"/>
          </a:xfrm>
        </p:grpSpPr>
        <p:sp>
          <p:nvSpPr>
            <p:cNvPr name="Freeform 3" id="3"/>
            <p:cNvSpPr/>
            <p:nvPr/>
          </p:nvSpPr>
          <p:spPr>
            <a:xfrm flipH="false" flipV="false" rot="0">
              <a:off x="0" y="0"/>
              <a:ext cx="2167898" cy="2759641"/>
            </a:xfrm>
            <a:custGeom>
              <a:avLst/>
              <a:gdLst/>
              <a:ahLst/>
              <a:cxnLst/>
              <a:rect r="r" b="b" t="t" l="l"/>
              <a:pathLst>
                <a:path h="2759641" w="2167898">
                  <a:moveTo>
                    <a:pt x="0" y="0"/>
                  </a:moveTo>
                  <a:lnTo>
                    <a:pt x="2167898" y="0"/>
                  </a:lnTo>
                  <a:lnTo>
                    <a:pt x="2167898" y="2759641"/>
                  </a:lnTo>
                  <a:lnTo>
                    <a:pt x="0" y="2759641"/>
                  </a:lnTo>
                  <a:close/>
                </a:path>
              </a:pathLst>
            </a:custGeom>
            <a:solidFill>
              <a:srgbClr val="F7F0DE"/>
            </a:solidFill>
          </p:spPr>
        </p:sp>
        <p:sp>
          <p:nvSpPr>
            <p:cNvPr name="TextBox 4" id="4"/>
            <p:cNvSpPr txBox="true"/>
            <p:nvPr/>
          </p:nvSpPr>
          <p:spPr>
            <a:xfrm>
              <a:off x="0" y="-47625"/>
              <a:ext cx="2167898" cy="2807266"/>
            </a:xfrm>
            <a:prstGeom prst="rect">
              <a:avLst/>
            </a:prstGeom>
          </p:spPr>
          <p:txBody>
            <a:bodyPr anchor="ctr" rtlCol="false" tIns="50800" lIns="50800" bIns="50800" rIns="50800"/>
            <a:lstStyle/>
            <a:p>
              <a:pPr algn="ctr">
                <a:lnSpc>
                  <a:spcPts val="3220"/>
                </a:lnSpc>
              </a:pPr>
            </a:p>
          </p:txBody>
        </p:sp>
      </p:grpSp>
      <p:sp>
        <p:nvSpPr>
          <p:cNvPr name="Freeform 5" id="5"/>
          <p:cNvSpPr/>
          <p:nvPr/>
        </p:nvSpPr>
        <p:spPr>
          <a:xfrm flipH="false" flipV="false" rot="0">
            <a:off x="-5440430" y="0"/>
            <a:ext cx="10390909" cy="10287000"/>
          </a:xfrm>
          <a:custGeom>
            <a:avLst/>
            <a:gdLst/>
            <a:ahLst/>
            <a:cxnLst/>
            <a:rect r="r" b="b" t="t" l="l"/>
            <a:pathLst>
              <a:path h="10287000" w="10390909">
                <a:moveTo>
                  <a:pt x="0" y="0"/>
                </a:moveTo>
                <a:lnTo>
                  <a:pt x="10390909" y="0"/>
                </a:lnTo>
                <a:lnTo>
                  <a:pt x="10390909" y="10287000"/>
                </a:lnTo>
                <a:lnTo>
                  <a:pt x="0" y="102870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TextBox 6" id="6"/>
          <p:cNvSpPr txBox="true"/>
          <p:nvPr/>
        </p:nvSpPr>
        <p:spPr>
          <a:xfrm rot="0">
            <a:off x="6503845" y="2700405"/>
            <a:ext cx="5280310" cy="38925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000000"/>
                </a:solidFill>
                <a:latin typeface="Proxima Nova"/>
                <a:ea typeface="Proxima Nova"/>
                <a:cs typeface="Proxima Nova"/>
                <a:sym typeface="Proxima Nova"/>
              </a:rPr>
              <a:t>Elaborate on the featured statistic.</a:t>
            </a:r>
          </a:p>
        </p:txBody>
      </p:sp>
      <p:sp>
        <p:nvSpPr>
          <p:cNvPr name="TextBox 7" id="7"/>
          <p:cNvSpPr txBox="true"/>
          <p:nvPr/>
        </p:nvSpPr>
        <p:spPr>
          <a:xfrm rot="0">
            <a:off x="7366080" y="7474845"/>
            <a:ext cx="3555840" cy="1200150"/>
          </a:xfrm>
          <a:prstGeom prst="rect">
            <a:avLst/>
          </a:prstGeom>
        </p:spPr>
        <p:txBody>
          <a:bodyPr anchor="t" rtlCol="false" tIns="0" lIns="0" bIns="0" rIns="0">
            <a:spAutoFit/>
          </a:bodyPr>
          <a:lstStyle/>
          <a:p>
            <a:pPr algn="ctr" marL="0" indent="0" lvl="0">
              <a:lnSpc>
                <a:spcPts val="9000"/>
              </a:lnSpc>
              <a:spcBef>
                <a:spcPct val="0"/>
              </a:spcBef>
            </a:pPr>
            <a:r>
              <a:rPr lang="en-US" sz="9000">
                <a:solidFill>
                  <a:srgbClr val="000000"/>
                </a:solidFill>
                <a:latin typeface="Sancreek"/>
                <a:ea typeface="Sancreek"/>
                <a:cs typeface="Sancreek"/>
                <a:sym typeface="Sancreek"/>
              </a:rPr>
              <a:t>43%</a:t>
            </a:r>
          </a:p>
        </p:txBody>
      </p:sp>
      <p:sp>
        <p:nvSpPr>
          <p:cNvPr name="TextBox 8" id="8"/>
          <p:cNvSpPr txBox="true"/>
          <p:nvPr/>
        </p:nvSpPr>
        <p:spPr>
          <a:xfrm rot="0">
            <a:off x="7366080" y="4387300"/>
            <a:ext cx="3555840" cy="1200150"/>
          </a:xfrm>
          <a:prstGeom prst="rect">
            <a:avLst/>
          </a:prstGeom>
        </p:spPr>
        <p:txBody>
          <a:bodyPr anchor="t" rtlCol="false" tIns="0" lIns="0" bIns="0" rIns="0">
            <a:spAutoFit/>
          </a:bodyPr>
          <a:lstStyle/>
          <a:p>
            <a:pPr algn="ctr" marL="0" indent="0" lvl="0">
              <a:lnSpc>
                <a:spcPts val="9000"/>
              </a:lnSpc>
              <a:spcBef>
                <a:spcPct val="0"/>
              </a:spcBef>
            </a:pPr>
            <a:r>
              <a:rPr lang="en-US" sz="9000">
                <a:solidFill>
                  <a:srgbClr val="000000"/>
                </a:solidFill>
                <a:latin typeface="Sancreek"/>
                <a:ea typeface="Sancreek"/>
                <a:cs typeface="Sancreek"/>
                <a:sym typeface="Sancreek"/>
              </a:rPr>
              <a:t>15.000</a:t>
            </a:r>
          </a:p>
        </p:txBody>
      </p:sp>
      <p:sp>
        <p:nvSpPr>
          <p:cNvPr name="TextBox 9" id="9"/>
          <p:cNvSpPr txBox="true"/>
          <p:nvPr/>
        </p:nvSpPr>
        <p:spPr>
          <a:xfrm rot="0">
            <a:off x="5791441" y="1200150"/>
            <a:ext cx="6722079" cy="1200150"/>
          </a:xfrm>
          <a:prstGeom prst="rect">
            <a:avLst/>
          </a:prstGeom>
        </p:spPr>
        <p:txBody>
          <a:bodyPr anchor="t" rtlCol="false" tIns="0" lIns="0" bIns="0" rIns="0">
            <a:spAutoFit/>
          </a:bodyPr>
          <a:lstStyle/>
          <a:p>
            <a:pPr algn="ctr" marL="0" indent="0" lvl="0">
              <a:lnSpc>
                <a:spcPts val="9000"/>
              </a:lnSpc>
              <a:spcBef>
                <a:spcPct val="0"/>
              </a:spcBef>
            </a:pPr>
            <a:r>
              <a:rPr lang="en-US" sz="9000">
                <a:solidFill>
                  <a:srgbClr val="000000"/>
                </a:solidFill>
                <a:latin typeface="Sancreek"/>
                <a:ea typeface="Sancreek"/>
                <a:cs typeface="Sancreek"/>
                <a:sym typeface="Sancreek"/>
              </a:rPr>
              <a:t>10 OUT OF 15</a:t>
            </a:r>
          </a:p>
        </p:txBody>
      </p:sp>
      <p:sp>
        <p:nvSpPr>
          <p:cNvPr name="TextBox 10" id="10"/>
          <p:cNvSpPr txBox="true"/>
          <p:nvPr/>
        </p:nvSpPr>
        <p:spPr>
          <a:xfrm rot="0">
            <a:off x="6503845" y="5783205"/>
            <a:ext cx="5280310" cy="38925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000000"/>
                </a:solidFill>
                <a:latin typeface="Proxima Nova"/>
                <a:ea typeface="Proxima Nova"/>
                <a:cs typeface="Proxima Nova"/>
                <a:sym typeface="Proxima Nova"/>
              </a:rPr>
              <a:t>Elaborate on the featured statistic.</a:t>
            </a:r>
          </a:p>
        </p:txBody>
      </p:sp>
      <p:sp>
        <p:nvSpPr>
          <p:cNvPr name="TextBox 11" id="11"/>
          <p:cNvSpPr txBox="true"/>
          <p:nvPr/>
        </p:nvSpPr>
        <p:spPr>
          <a:xfrm rot="0">
            <a:off x="6503845" y="8979795"/>
            <a:ext cx="5280310" cy="38925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000000"/>
                </a:solidFill>
                <a:latin typeface="Proxima Nova"/>
                <a:ea typeface="Proxima Nova"/>
                <a:cs typeface="Proxima Nova"/>
                <a:sym typeface="Proxima Nova"/>
              </a:rPr>
              <a:t>Elaborate on the featured statistic.</a:t>
            </a:r>
          </a:p>
        </p:txBody>
      </p:sp>
      <p:sp>
        <p:nvSpPr>
          <p:cNvPr name="Freeform 12" id="12"/>
          <p:cNvSpPr/>
          <p:nvPr/>
        </p:nvSpPr>
        <p:spPr>
          <a:xfrm flipH="false" flipV="false" rot="0">
            <a:off x="13259619" y="0"/>
            <a:ext cx="10390909" cy="10287000"/>
          </a:xfrm>
          <a:custGeom>
            <a:avLst/>
            <a:gdLst/>
            <a:ahLst/>
            <a:cxnLst/>
            <a:rect r="r" b="b" t="t" l="l"/>
            <a:pathLst>
              <a:path h="10287000" w="10390909">
                <a:moveTo>
                  <a:pt x="0" y="0"/>
                </a:moveTo>
                <a:lnTo>
                  <a:pt x="10390910" y="0"/>
                </a:lnTo>
                <a:lnTo>
                  <a:pt x="10390910" y="10287000"/>
                </a:lnTo>
                <a:lnTo>
                  <a:pt x="0" y="102870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Tree>
  </p:cSld>
  <p:clrMapOvr>
    <a:masterClrMapping/>
  </p:clrMapOvr>
  <p:transition spd="fast">
    <p:circle/>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1252466" y="2057223"/>
            <a:ext cx="2156078" cy="2214201"/>
          </a:xfrm>
          <a:custGeom>
            <a:avLst/>
            <a:gdLst/>
            <a:ahLst/>
            <a:cxnLst/>
            <a:rect r="r" b="b" t="t" l="l"/>
            <a:pathLst>
              <a:path h="2214201" w="2156078">
                <a:moveTo>
                  <a:pt x="0" y="0"/>
                </a:moveTo>
                <a:lnTo>
                  <a:pt x="2156078" y="0"/>
                </a:lnTo>
                <a:lnTo>
                  <a:pt x="2156078" y="2214201"/>
                </a:lnTo>
                <a:lnTo>
                  <a:pt x="0" y="221420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 id="3"/>
          <p:cNvSpPr/>
          <p:nvPr/>
        </p:nvSpPr>
        <p:spPr>
          <a:xfrm flipH="false" flipV="false" rot="0">
            <a:off x="1252466" y="5689592"/>
            <a:ext cx="2156078" cy="2214201"/>
          </a:xfrm>
          <a:custGeom>
            <a:avLst/>
            <a:gdLst/>
            <a:ahLst/>
            <a:cxnLst/>
            <a:rect r="r" b="b" t="t" l="l"/>
            <a:pathLst>
              <a:path h="2214201" w="2156078">
                <a:moveTo>
                  <a:pt x="0" y="0"/>
                </a:moveTo>
                <a:lnTo>
                  <a:pt x="2156078" y="0"/>
                </a:lnTo>
                <a:lnTo>
                  <a:pt x="2156078" y="2214201"/>
                </a:lnTo>
                <a:lnTo>
                  <a:pt x="0" y="221420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4" id="4"/>
          <p:cNvSpPr/>
          <p:nvPr/>
        </p:nvSpPr>
        <p:spPr>
          <a:xfrm flipH="false" flipV="false" rot="0">
            <a:off x="9958843" y="2084167"/>
            <a:ext cx="2156078" cy="2214201"/>
          </a:xfrm>
          <a:custGeom>
            <a:avLst/>
            <a:gdLst/>
            <a:ahLst/>
            <a:cxnLst/>
            <a:rect r="r" b="b" t="t" l="l"/>
            <a:pathLst>
              <a:path h="2214201" w="2156078">
                <a:moveTo>
                  <a:pt x="0" y="0"/>
                </a:moveTo>
                <a:lnTo>
                  <a:pt x="2156078" y="0"/>
                </a:lnTo>
                <a:lnTo>
                  <a:pt x="2156078" y="2214201"/>
                </a:lnTo>
                <a:lnTo>
                  <a:pt x="0" y="221420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5" id="5"/>
          <p:cNvSpPr/>
          <p:nvPr/>
        </p:nvSpPr>
        <p:spPr>
          <a:xfrm flipH="false" flipV="false" rot="0">
            <a:off x="9960997" y="5689592"/>
            <a:ext cx="2156078" cy="2214201"/>
          </a:xfrm>
          <a:custGeom>
            <a:avLst/>
            <a:gdLst/>
            <a:ahLst/>
            <a:cxnLst/>
            <a:rect r="r" b="b" t="t" l="l"/>
            <a:pathLst>
              <a:path h="2214201" w="2156078">
                <a:moveTo>
                  <a:pt x="0" y="0"/>
                </a:moveTo>
                <a:lnTo>
                  <a:pt x="2156078" y="0"/>
                </a:lnTo>
                <a:lnTo>
                  <a:pt x="2156078" y="2214201"/>
                </a:lnTo>
                <a:lnTo>
                  <a:pt x="0" y="221420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6" id="6"/>
          <p:cNvSpPr/>
          <p:nvPr/>
        </p:nvSpPr>
        <p:spPr>
          <a:xfrm flipH="false" flipV="false" rot="0">
            <a:off x="4069523" y="2057223"/>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4069523" y="5561913"/>
            <a:ext cx="4197994" cy="557188"/>
          </a:xfrm>
          <a:custGeom>
            <a:avLst/>
            <a:gdLst/>
            <a:ahLst/>
            <a:cxnLst/>
            <a:rect r="r" b="b" t="t" l="l"/>
            <a:pathLst>
              <a:path h="557188" w="4197994">
                <a:moveTo>
                  <a:pt x="0" y="0"/>
                </a:moveTo>
                <a:lnTo>
                  <a:pt x="4197994" y="0"/>
                </a:lnTo>
                <a:lnTo>
                  <a:pt x="4197994" y="557188"/>
                </a:lnTo>
                <a:lnTo>
                  <a:pt x="0" y="55718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0">
            <a:off x="12772146" y="2057223"/>
            <a:ext cx="4197994" cy="557188"/>
          </a:xfrm>
          <a:custGeom>
            <a:avLst/>
            <a:gdLst/>
            <a:ahLst/>
            <a:cxnLst/>
            <a:rect r="r" b="b" t="t" l="l"/>
            <a:pathLst>
              <a:path h="557188" w="4197994">
                <a:moveTo>
                  <a:pt x="0" y="0"/>
                </a:moveTo>
                <a:lnTo>
                  <a:pt x="4197995" y="0"/>
                </a:lnTo>
                <a:lnTo>
                  <a:pt x="4197995" y="557189"/>
                </a:lnTo>
                <a:lnTo>
                  <a:pt x="0" y="55718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0">
            <a:off x="12774300" y="5595226"/>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10" id="10"/>
          <p:cNvGrpSpPr/>
          <p:nvPr/>
        </p:nvGrpSpPr>
        <p:grpSpPr>
          <a:xfrm rot="0">
            <a:off x="-2836673" y="8903870"/>
            <a:ext cx="23961346" cy="2185687"/>
            <a:chOff x="0" y="0"/>
            <a:chExt cx="31948461" cy="2914249"/>
          </a:xfrm>
        </p:grpSpPr>
        <p:sp>
          <p:nvSpPr>
            <p:cNvPr name="Freeform 11" id="11"/>
            <p:cNvSpPr/>
            <p:nvPr/>
          </p:nvSpPr>
          <p:spPr>
            <a:xfrm flipH="false" flipV="false" rot="0">
              <a:off x="0" y="0"/>
              <a:ext cx="16652854" cy="2914249"/>
            </a:xfrm>
            <a:custGeom>
              <a:avLst/>
              <a:gdLst/>
              <a:ahLst/>
              <a:cxnLst/>
              <a:rect r="r" b="b" t="t" l="l"/>
              <a:pathLst>
                <a:path h="2914249" w="16652854">
                  <a:moveTo>
                    <a:pt x="0" y="0"/>
                  </a:moveTo>
                  <a:lnTo>
                    <a:pt x="16652854" y="0"/>
                  </a:lnTo>
                  <a:lnTo>
                    <a:pt x="16652854" y="2914249"/>
                  </a:lnTo>
                  <a:lnTo>
                    <a:pt x="0" y="291424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2" id="12"/>
            <p:cNvSpPr/>
            <p:nvPr/>
          </p:nvSpPr>
          <p:spPr>
            <a:xfrm flipH="false" flipV="false" rot="0">
              <a:off x="15295607" y="0"/>
              <a:ext cx="16652854" cy="2914249"/>
            </a:xfrm>
            <a:custGeom>
              <a:avLst/>
              <a:gdLst/>
              <a:ahLst/>
              <a:cxnLst/>
              <a:rect r="r" b="b" t="t" l="l"/>
              <a:pathLst>
                <a:path h="2914249" w="16652854">
                  <a:moveTo>
                    <a:pt x="0" y="0"/>
                  </a:moveTo>
                  <a:lnTo>
                    <a:pt x="16652854" y="0"/>
                  </a:lnTo>
                  <a:lnTo>
                    <a:pt x="16652854" y="2914249"/>
                  </a:lnTo>
                  <a:lnTo>
                    <a:pt x="0" y="291424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grpSp>
          <p:nvGrpSpPr>
            <p:cNvPr name="Group 13" id="13"/>
            <p:cNvGrpSpPr/>
            <p:nvPr/>
          </p:nvGrpSpPr>
          <p:grpSpPr>
            <a:xfrm rot="-10800000">
              <a:off x="15750855" y="754014"/>
              <a:ext cx="446752" cy="446752"/>
              <a:chOff x="0" y="0"/>
              <a:chExt cx="812800" cy="812800"/>
            </a:xfrm>
          </p:grpSpPr>
          <p:sp>
            <p:nvSpPr>
              <p:cNvPr name="Freeform 14" id="1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2038D"/>
              </a:solidFill>
            </p:spPr>
          </p:sp>
          <p:sp>
            <p:nvSpPr>
              <p:cNvPr name="TextBox 15" id="15"/>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16" id="16"/>
            <p:cNvGrpSpPr/>
            <p:nvPr/>
          </p:nvGrpSpPr>
          <p:grpSpPr>
            <a:xfrm rot="-10800000">
              <a:off x="14846680" y="472574"/>
              <a:ext cx="281440" cy="281440"/>
              <a:chOff x="0" y="0"/>
              <a:chExt cx="812800" cy="812800"/>
            </a:xfrm>
          </p:grpSpPr>
          <p:sp>
            <p:nvSpPr>
              <p:cNvPr name="Freeform 17" id="1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4C5BF"/>
              </a:solidFill>
            </p:spPr>
          </p:sp>
          <p:sp>
            <p:nvSpPr>
              <p:cNvPr name="TextBox 18" id="18"/>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19" id="19"/>
            <p:cNvGrpSpPr/>
            <p:nvPr/>
          </p:nvGrpSpPr>
          <p:grpSpPr>
            <a:xfrm rot="-10800000">
              <a:off x="16820341" y="472574"/>
              <a:ext cx="281440" cy="281440"/>
              <a:chOff x="0" y="0"/>
              <a:chExt cx="812800" cy="812800"/>
            </a:xfrm>
          </p:grpSpPr>
          <p:sp>
            <p:nvSpPr>
              <p:cNvPr name="Freeform 20" id="2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4C5BF"/>
              </a:solidFill>
            </p:spPr>
          </p:sp>
          <p:sp>
            <p:nvSpPr>
              <p:cNvPr name="TextBox 21" id="21"/>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grpSp>
        <p:nvGrpSpPr>
          <p:cNvPr name="Group 22" id="22"/>
          <p:cNvGrpSpPr/>
          <p:nvPr/>
        </p:nvGrpSpPr>
        <p:grpSpPr>
          <a:xfrm rot="-10800000">
            <a:off x="-2836673" y="-947614"/>
            <a:ext cx="23961346" cy="2185687"/>
            <a:chOff x="0" y="0"/>
            <a:chExt cx="31948461" cy="2914249"/>
          </a:xfrm>
        </p:grpSpPr>
        <p:sp>
          <p:nvSpPr>
            <p:cNvPr name="Freeform 23" id="23"/>
            <p:cNvSpPr/>
            <p:nvPr/>
          </p:nvSpPr>
          <p:spPr>
            <a:xfrm flipH="false" flipV="false" rot="0">
              <a:off x="0" y="0"/>
              <a:ext cx="16652854" cy="2914249"/>
            </a:xfrm>
            <a:custGeom>
              <a:avLst/>
              <a:gdLst/>
              <a:ahLst/>
              <a:cxnLst/>
              <a:rect r="r" b="b" t="t" l="l"/>
              <a:pathLst>
                <a:path h="2914249" w="16652854">
                  <a:moveTo>
                    <a:pt x="0" y="0"/>
                  </a:moveTo>
                  <a:lnTo>
                    <a:pt x="16652854" y="0"/>
                  </a:lnTo>
                  <a:lnTo>
                    <a:pt x="16652854" y="2914249"/>
                  </a:lnTo>
                  <a:lnTo>
                    <a:pt x="0" y="291424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24" id="24"/>
            <p:cNvSpPr/>
            <p:nvPr/>
          </p:nvSpPr>
          <p:spPr>
            <a:xfrm flipH="false" flipV="false" rot="0">
              <a:off x="15295607" y="0"/>
              <a:ext cx="16652854" cy="2914249"/>
            </a:xfrm>
            <a:custGeom>
              <a:avLst/>
              <a:gdLst/>
              <a:ahLst/>
              <a:cxnLst/>
              <a:rect r="r" b="b" t="t" l="l"/>
              <a:pathLst>
                <a:path h="2914249" w="16652854">
                  <a:moveTo>
                    <a:pt x="0" y="0"/>
                  </a:moveTo>
                  <a:lnTo>
                    <a:pt x="16652854" y="0"/>
                  </a:lnTo>
                  <a:lnTo>
                    <a:pt x="16652854" y="2914249"/>
                  </a:lnTo>
                  <a:lnTo>
                    <a:pt x="0" y="291424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grpSp>
          <p:nvGrpSpPr>
            <p:cNvPr name="Group 25" id="25"/>
            <p:cNvGrpSpPr/>
            <p:nvPr/>
          </p:nvGrpSpPr>
          <p:grpSpPr>
            <a:xfrm rot="-10800000">
              <a:off x="15750855" y="728116"/>
              <a:ext cx="446752" cy="446752"/>
              <a:chOff x="0" y="0"/>
              <a:chExt cx="812800" cy="812800"/>
            </a:xfrm>
          </p:grpSpPr>
          <p:sp>
            <p:nvSpPr>
              <p:cNvPr name="Freeform 26" id="2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2038D"/>
              </a:solidFill>
            </p:spPr>
          </p:sp>
          <p:sp>
            <p:nvSpPr>
              <p:cNvPr name="TextBox 27" id="27"/>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28" id="28"/>
            <p:cNvGrpSpPr/>
            <p:nvPr/>
          </p:nvGrpSpPr>
          <p:grpSpPr>
            <a:xfrm rot="-10800000">
              <a:off x="14846680" y="446675"/>
              <a:ext cx="281440" cy="281440"/>
              <a:chOff x="0" y="0"/>
              <a:chExt cx="812800" cy="812800"/>
            </a:xfrm>
          </p:grpSpPr>
          <p:sp>
            <p:nvSpPr>
              <p:cNvPr name="Freeform 29" id="2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4C5BF"/>
              </a:solidFill>
            </p:spPr>
          </p:sp>
          <p:sp>
            <p:nvSpPr>
              <p:cNvPr name="TextBox 30" id="30"/>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31" id="31"/>
            <p:cNvGrpSpPr/>
            <p:nvPr/>
          </p:nvGrpSpPr>
          <p:grpSpPr>
            <a:xfrm rot="-10800000">
              <a:off x="16820341" y="446675"/>
              <a:ext cx="281440" cy="281440"/>
              <a:chOff x="0" y="0"/>
              <a:chExt cx="812800" cy="812800"/>
            </a:xfrm>
          </p:grpSpPr>
          <p:sp>
            <p:nvSpPr>
              <p:cNvPr name="Freeform 32" id="3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4C5BF"/>
              </a:solidFill>
            </p:spPr>
          </p:sp>
          <p:sp>
            <p:nvSpPr>
              <p:cNvPr name="TextBox 33" id="33"/>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sp>
        <p:nvSpPr>
          <p:cNvPr name="TextBox 34" id="34"/>
          <p:cNvSpPr txBox="true"/>
          <p:nvPr/>
        </p:nvSpPr>
        <p:spPr>
          <a:xfrm rot="0">
            <a:off x="1766311" y="2649974"/>
            <a:ext cx="1128390" cy="1200150"/>
          </a:xfrm>
          <a:prstGeom prst="rect">
            <a:avLst/>
          </a:prstGeom>
        </p:spPr>
        <p:txBody>
          <a:bodyPr anchor="t" rtlCol="false" tIns="0" lIns="0" bIns="0" rIns="0">
            <a:spAutoFit/>
          </a:bodyPr>
          <a:lstStyle/>
          <a:p>
            <a:pPr algn="ctr" marL="0" indent="0" lvl="0">
              <a:lnSpc>
                <a:spcPts val="9000"/>
              </a:lnSpc>
              <a:spcBef>
                <a:spcPct val="0"/>
              </a:spcBef>
            </a:pPr>
            <a:r>
              <a:rPr lang="en-US" sz="9000">
                <a:solidFill>
                  <a:srgbClr val="F7F0DE"/>
                </a:solidFill>
                <a:latin typeface="Sancreek"/>
                <a:ea typeface="Sancreek"/>
                <a:cs typeface="Sancreek"/>
                <a:sym typeface="Sancreek"/>
              </a:rPr>
              <a:t>S</a:t>
            </a:r>
          </a:p>
        </p:txBody>
      </p:sp>
      <p:sp>
        <p:nvSpPr>
          <p:cNvPr name="TextBox 35" id="35"/>
          <p:cNvSpPr txBox="true"/>
          <p:nvPr/>
        </p:nvSpPr>
        <p:spPr>
          <a:xfrm rot="0">
            <a:off x="1766311" y="6282342"/>
            <a:ext cx="1128390" cy="1200150"/>
          </a:xfrm>
          <a:prstGeom prst="rect">
            <a:avLst/>
          </a:prstGeom>
        </p:spPr>
        <p:txBody>
          <a:bodyPr anchor="t" rtlCol="false" tIns="0" lIns="0" bIns="0" rIns="0">
            <a:spAutoFit/>
          </a:bodyPr>
          <a:lstStyle/>
          <a:p>
            <a:pPr algn="ctr" marL="0" indent="0" lvl="0">
              <a:lnSpc>
                <a:spcPts val="9000"/>
              </a:lnSpc>
              <a:spcBef>
                <a:spcPct val="0"/>
              </a:spcBef>
            </a:pPr>
            <a:r>
              <a:rPr lang="en-US" sz="9000">
                <a:solidFill>
                  <a:srgbClr val="F7F0DE"/>
                </a:solidFill>
                <a:latin typeface="Sancreek"/>
                <a:ea typeface="Sancreek"/>
                <a:cs typeface="Sancreek"/>
                <a:sym typeface="Sancreek"/>
              </a:rPr>
              <a:t>W</a:t>
            </a:r>
          </a:p>
        </p:txBody>
      </p:sp>
      <p:sp>
        <p:nvSpPr>
          <p:cNvPr name="TextBox 36" id="36"/>
          <p:cNvSpPr txBox="true"/>
          <p:nvPr/>
        </p:nvSpPr>
        <p:spPr>
          <a:xfrm rot="0">
            <a:off x="10474841" y="2676917"/>
            <a:ext cx="1128390" cy="1200150"/>
          </a:xfrm>
          <a:prstGeom prst="rect">
            <a:avLst/>
          </a:prstGeom>
        </p:spPr>
        <p:txBody>
          <a:bodyPr anchor="t" rtlCol="false" tIns="0" lIns="0" bIns="0" rIns="0">
            <a:spAutoFit/>
          </a:bodyPr>
          <a:lstStyle/>
          <a:p>
            <a:pPr algn="ctr" marL="0" indent="0" lvl="0">
              <a:lnSpc>
                <a:spcPts val="9000"/>
              </a:lnSpc>
              <a:spcBef>
                <a:spcPct val="0"/>
              </a:spcBef>
            </a:pPr>
            <a:r>
              <a:rPr lang="en-US" sz="9000">
                <a:solidFill>
                  <a:srgbClr val="F7F0DE"/>
                </a:solidFill>
                <a:latin typeface="Sancreek"/>
                <a:ea typeface="Sancreek"/>
                <a:cs typeface="Sancreek"/>
                <a:sym typeface="Sancreek"/>
              </a:rPr>
              <a:t>O</a:t>
            </a:r>
          </a:p>
        </p:txBody>
      </p:sp>
      <p:sp>
        <p:nvSpPr>
          <p:cNvPr name="TextBox 37" id="37"/>
          <p:cNvSpPr txBox="true"/>
          <p:nvPr/>
        </p:nvSpPr>
        <p:spPr>
          <a:xfrm rot="0">
            <a:off x="10465822" y="6282342"/>
            <a:ext cx="1128390" cy="1200150"/>
          </a:xfrm>
          <a:prstGeom prst="rect">
            <a:avLst/>
          </a:prstGeom>
        </p:spPr>
        <p:txBody>
          <a:bodyPr anchor="t" rtlCol="false" tIns="0" lIns="0" bIns="0" rIns="0">
            <a:spAutoFit/>
          </a:bodyPr>
          <a:lstStyle/>
          <a:p>
            <a:pPr algn="ctr" marL="0" indent="0" lvl="0">
              <a:lnSpc>
                <a:spcPts val="9000"/>
              </a:lnSpc>
              <a:spcBef>
                <a:spcPct val="0"/>
              </a:spcBef>
            </a:pPr>
            <a:r>
              <a:rPr lang="en-US" sz="9000">
                <a:solidFill>
                  <a:srgbClr val="F7F0DE"/>
                </a:solidFill>
                <a:latin typeface="Sancreek"/>
                <a:ea typeface="Sancreek"/>
                <a:cs typeface="Sancreek"/>
                <a:sym typeface="Sancreek"/>
              </a:rPr>
              <a:t>T</a:t>
            </a:r>
          </a:p>
        </p:txBody>
      </p:sp>
      <p:sp>
        <p:nvSpPr>
          <p:cNvPr name="TextBox 38" id="38"/>
          <p:cNvSpPr txBox="true"/>
          <p:nvPr/>
        </p:nvSpPr>
        <p:spPr>
          <a:xfrm rot="0">
            <a:off x="4233144" y="2090537"/>
            <a:ext cx="3870752"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STRENGTHS</a:t>
            </a:r>
          </a:p>
        </p:txBody>
      </p:sp>
      <p:sp>
        <p:nvSpPr>
          <p:cNvPr name="TextBox 39" id="39"/>
          <p:cNvSpPr txBox="true"/>
          <p:nvPr/>
        </p:nvSpPr>
        <p:spPr>
          <a:xfrm rot="0">
            <a:off x="4233144" y="5595226"/>
            <a:ext cx="3870752"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WEAKNESSES</a:t>
            </a:r>
          </a:p>
        </p:txBody>
      </p:sp>
      <p:sp>
        <p:nvSpPr>
          <p:cNvPr name="TextBox 40" id="40"/>
          <p:cNvSpPr txBox="true"/>
          <p:nvPr/>
        </p:nvSpPr>
        <p:spPr>
          <a:xfrm rot="0">
            <a:off x="12935768" y="2090537"/>
            <a:ext cx="3870752"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OPPORTUNITIES</a:t>
            </a:r>
          </a:p>
        </p:txBody>
      </p:sp>
      <p:sp>
        <p:nvSpPr>
          <p:cNvPr name="TextBox 41" id="41"/>
          <p:cNvSpPr txBox="true"/>
          <p:nvPr/>
        </p:nvSpPr>
        <p:spPr>
          <a:xfrm rot="0">
            <a:off x="12937921" y="5628540"/>
            <a:ext cx="3870752" cy="523875"/>
          </a:xfrm>
          <a:prstGeom prst="rect">
            <a:avLst/>
          </a:prstGeom>
        </p:spPr>
        <p:txBody>
          <a:bodyPr anchor="t" rtlCol="false" tIns="0" lIns="0" bIns="0" rIns="0">
            <a:spAutoFit/>
          </a:bodyPr>
          <a:lstStyle/>
          <a:p>
            <a:pPr algn="ctr" marL="0" indent="0" lvl="0">
              <a:lnSpc>
                <a:spcPts val="4199"/>
              </a:lnSpc>
              <a:spcBef>
                <a:spcPct val="0"/>
              </a:spcBef>
            </a:pPr>
            <a:r>
              <a:rPr lang="en-US" sz="3499">
                <a:solidFill>
                  <a:srgbClr val="000000"/>
                </a:solidFill>
                <a:latin typeface="Sancreek"/>
                <a:ea typeface="Sancreek"/>
                <a:cs typeface="Sancreek"/>
                <a:sym typeface="Sancreek"/>
              </a:rPr>
              <a:t>THREATS</a:t>
            </a:r>
          </a:p>
        </p:txBody>
      </p:sp>
      <p:sp>
        <p:nvSpPr>
          <p:cNvPr name="TextBox 42" id="42"/>
          <p:cNvSpPr txBox="true"/>
          <p:nvPr/>
        </p:nvSpPr>
        <p:spPr>
          <a:xfrm rot="0">
            <a:off x="4069523" y="3047232"/>
            <a:ext cx="4557974" cy="1589405"/>
          </a:xfrm>
          <a:prstGeom prst="rect">
            <a:avLst/>
          </a:prstGeom>
        </p:spPr>
        <p:txBody>
          <a:bodyPr anchor="t" rtlCol="false" tIns="0" lIns="0" bIns="0" rIns="0">
            <a:spAutoFit/>
          </a:bodyPr>
          <a:lstStyle/>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What are you doing well? </a:t>
            </a:r>
          </a:p>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What sets you apart? What are your good qualities?</a:t>
            </a:r>
          </a:p>
          <a:p>
            <a:pPr algn="l" marL="0" indent="0" lvl="0">
              <a:lnSpc>
                <a:spcPts val="3220"/>
              </a:lnSpc>
              <a:spcBef>
                <a:spcPct val="0"/>
              </a:spcBef>
            </a:pPr>
          </a:p>
        </p:txBody>
      </p:sp>
      <p:sp>
        <p:nvSpPr>
          <p:cNvPr name="TextBox 43" id="43"/>
          <p:cNvSpPr txBox="true"/>
          <p:nvPr/>
        </p:nvSpPr>
        <p:spPr>
          <a:xfrm rot="0">
            <a:off x="4069523" y="6490576"/>
            <a:ext cx="4717745" cy="1589405"/>
          </a:xfrm>
          <a:prstGeom prst="rect">
            <a:avLst/>
          </a:prstGeom>
        </p:spPr>
        <p:txBody>
          <a:bodyPr anchor="t" rtlCol="false" tIns="0" lIns="0" bIns="0" rIns="0">
            <a:spAutoFit/>
          </a:bodyPr>
          <a:lstStyle/>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Where do you need to improve?</a:t>
            </a:r>
            <a:r>
              <a:rPr lang="en-US" sz="2300">
                <a:solidFill>
                  <a:srgbClr val="F7F0DE"/>
                </a:solidFill>
                <a:latin typeface="Proxima Nova"/>
                <a:ea typeface="Proxima Nova"/>
                <a:cs typeface="Proxima Nova"/>
                <a:sym typeface="Proxima Nova"/>
              </a:rPr>
              <a:t> </a:t>
            </a:r>
          </a:p>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Are resources adequate? What do others do better than you?</a:t>
            </a:r>
          </a:p>
          <a:p>
            <a:pPr algn="l" marL="0" indent="0" lvl="0">
              <a:lnSpc>
                <a:spcPts val="3220"/>
              </a:lnSpc>
              <a:spcBef>
                <a:spcPct val="0"/>
              </a:spcBef>
            </a:pPr>
          </a:p>
        </p:txBody>
      </p:sp>
      <p:sp>
        <p:nvSpPr>
          <p:cNvPr name="TextBox 44" id="44"/>
          <p:cNvSpPr txBox="true"/>
          <p:nvPr/>
        </p:nvSpPr>
        <p:spPr>
          <a:xfrm rot="0">
            <a:off x="12772146" y="3047232"/>
            <a:ext cx="4699315" cy="1589405"/>
          </a:xfrm>
          <a:prstGeom prst="rect">
            <a:avLst/>
          </a:prstGeom>
        </p:spPr>
        <p:txBody>
          <a:bodyPr anchor="t" rtlCol="false" tIns="0" lIns="0" bIns="0" rIns="0">
            <a:spAutoFit/>
          </a:bodyPr>
          <a:lstStyle/>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What are your goals?</a:t>
            </a:r>
            <a:r>
              <a:rPr lang="en-US" sz="2300">
                <a:solidFill>
                  <a:srgbClr val="F7F0DE"/>
                </a:solidFill>
                <a:latin typeface="Proxima Nova"/>
                <a:ea typeface="Proxima Nova"/>
                <a:cs typeface="Proxima Nova"/>
                <a:sym typeface="Proxima Nova"/>
              </a:rPr>
              <a:t> </a:t>
            </a:r>
          </a:p>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Are demands shifting? How can it be improved?</a:t>
            </a:r>
          </a:p>
          <a:p>
            <a:pPr algn="l" marL="0" indent="0" lvl="0">
              <a:lnSpc>
                <a:spcPts val="3220"/>
              </a:lnSpc>
              <a:spcBef>
                <a:spcPct val="0"/>
              </a:spcBef>
            </a:pPr>
          </a:p>
        </p:txBody>
      </p:sp>
      <p:sp>
        <p:nvSpPr>
          <p:cNvPr name="TextBox 45" id="45"/>
          <p:cNvSpPr txBox="true"/>
          <p:nvPr/>
        </p:nvSpPr>
        <p:spPr>
          <a:xfrm rot="0">
            <a:off x="12774300" y="6523890"/>
            <a:ext cx="4485000" cy="1989455"/>
          </a:xfrm>
          <a:prstGeom prst="rect">
            <a:avLst/>
          </a:prstGeom>
        </p:spPr>
        <p:txBody>
          <a:bodyPr anchor="t" rtlCol="false" tIns="0" lIns="0" bIns="0" rIns="0">
            <a:spAutoFit/>
          </a:bodyPr>
          <a:lstStyle/>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What are the blockers you're facing?</a:t>
            </a:r>
            <a:r>
              <a:rPr lang="en-US" sz="2300">
                <a:solidFill>
                  <a:srgbClr val="F7F0DE"/>
                </a:solidFill>
                <a:latin typeface="Proxima Nova"/>
                <a:ea typeface="Proxima Nova"/>
                <a:cs typeface="Proxima Nova"/>
                <a:sym typeface="Proxima Nova"/>
              </a:rPr>
              <a:t> </a:t>
            </a:r>
          </a:p>
          <a:p>
            <a:pPr algn="l" marL="496571" indent="-248285" lvl="1">
              <a:lnSpc>
                <a:spcPts val="3220"/>
              </a:lnSpc>
              <a:buFont typeface="Arial"/>
              <a:buChar char="•"/>
            </a:pPr>
            <a:r>
              <a:rPr lang="en-US" sz="2300">
                <a:solidFill>
                  <a:srgbClr val="F7F0DE"/>
                </a:solidFill>
                <a:latin typeface="Proxima Nova"/>
                <a:ea typeface="Proxima Nova"/>
                <a:cs typeface="Proxima Nova"/>
                <a:sym typeface="Proxima Nova"/>
              </a:rPr>
              <a:t>What are factors outside of your control?</a:t>
            </a:r>
          </a:p>
          <a:p>
            <a:pPr algn="l" marL="0" indent="0" lvl="0">
              <a:lnSpc>
                <a:spcPts val="3220"/>
              </a:lnSpc>
              <a:spcBef>
                <a:spcPct val="0"/>
              </a:spcBef>
            </a:pPr>
          </a:p>
        </p:txBody>
      </p:sp>
    </p:spTree>
  </p:cSld>
  <p:clrMapOvr>
    <a:masterClrMapping/>
  </p:clrMapOvr>
  <p:transition spd="fast">
    <p:circle/>
  </p:transition>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3614926"/>
            <a:ext cx="18288000" cy="18637452"/>
          </a:xfrm>
          <a:custGeom>
            <a:avLst/>
            <a:gdLst/>
            <a:ahLst/>
            <a:cxnLst/>
            <a:rect r="r" b="b" t="t" l="l"/>
            <a:pathLst>
              <a:path h="18637452" w="18288000">
                <a:moveTo>
                  <a:pt x="0" y="0"/>
                </a:moveTo>
                <a:lnTo>
                  <a:pt x="18288000" y="0"/>
                </a:lnTo>
                <a:lnTo>
                  <a:pt x="18288000" y="18637452"/>
                </a:lnTo>
                <a:lnTo>
                  <a:pt x="0" y="1863745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grpSp>
        <p:nvGrpSpPr>
          <p:cNvPr name="Group 3" id="3"/>
          <p:cNvGrpSpPr/>
          <p:nvPr/>
        </p:nvGrpSpPr>
        <p:grpSpPr>
          <a:xfrm rot="0">
            <a:off x="4757789" y="1461218"/>
            <a:ext cx="8879749" cy="8082609"/>
            <a:chOff x="0" y="0"/>
            <a:chExt cx="764317" cy="695704"/>
          </a:xfrm>
        </p:grpSpPr>
        <p:sp>
          <p:nvSpPr>
            <p:cNvPr name="Freeform 4" id="4"/>
            <p:cNvSpPr/>
            <p:nvPr/>
          </p:nvSpPr>
          <p:spPr>
            <a:xfrm flipH="false" flipV="false" rot="0">
              <a:off x="0" y="0"/>
              <a:ext cx="764317" cy="695704"/>
            </a:xfrm>
            <a:custGeom>
              <a:avLst/>
              <a:gdLst/>
              <a:ahLst/>
              <a:cxnLst/>
              <a:rect r="r" b="b" t="t" l="l"/>
              <a:pathLst>
                <a:path h="695704" w="764317">
                  <a:moveTo>
                    <a:pt x="382158" y="0"/>
                  </a:moveTo>
                  <a:cubicBezTo>
                    <a:pt x="171098" y="0"/>
                    <a:pt x="0" y="155739"/>
                    <a:pt x="0" y="347852"/>
                  </a:cubicBezTo>
                  <a:cubicBezTo>
                    <a:pt x="0" y="539965"/>
                    <a:pt x="171098" y="695704"/>
                    <a:pt x="382158" y="695704"/>
                  </a:cubicBezTo>
                  <a:cubicBezTo>
                    <a:pt x="593219" y="695704"/>
                    <a:pt x="764317" y="539965"/>
                    <a:pt x="764317" y="347852"/>
                  </a:cubicBezTo>
                  <a:cubicBezTo>
                    <a:pt x="764317" y="155739"/>
                    <a:pt x="593219" y="0"/>
                    <a:pt x="382158" y="0"/>
                  </a:cubicBezTo>
                  <a:close/>
                </a:path>
              </a:pathLst>
            </a:custGeom>
            <a:solidFill>
              <a:srgbClr val="000000"/>
            </a:solidFill>
          </p:spPr>
        </p:sp>
        <p:sp>
          <p:nvSpPr>
            <p:cNvPr name="TextBox 5" id="5"/>
            <p:cNvSpPr txBox="true"/>
            <p:nvPr/>
          </p:nvSpPr>
          <p:spPr>
            <a:xfrm>
              <a:off x="71655" y="27122"/>
              <a:ext cx="621007" cy="603359"/>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false" flipV="false" rot="-2700000">
            <a:off x="3722715" y="2649506"/>
            <a:ext cx="2047508" cy="2827806"/>
          </a:xfrm>
          <a:custGeom>
            <a:avLst/>
            <a:gdLst/>
            <a:ahLst/>
            <a:cxnLst/>
            <a:rect r="r" b="b" t="t" l="l"/>
            <a:pathLst>
              <a:path h="2827806" w="2047508">
                <a:moveTo>
                  <a:pt x="0" y="0"/>
                </a:moveTo>
                <a:lnTo>
                  <a:pt x="2047508" y="0"/>
                </a:lnTo>
                <a:lnTo>
                  <a:pt x="2047508" y="2827806"/>
                </a:lnTo>
                <a:lnTo>
                  <a:pt x="0" y="2827806"/>
                </a:lnTo>
                <a:lnTo>
                  <a:pt x="0" y="0"/>
                </a:lnTo>
                <a:close/>
              </a:path>
            </a:pathLst>
          </a:custGeom>
          <a:blipFill>
            <a:blip r:embed="rId4">
              <a:extLst>
                <a:ext uri="{96DAC541-7B7A-43D3-8B79-37D633B846F1}">
                  <asvg:svgBlip xmlns:asvg="http://schemas.microsoft.com/office/drawing/2016/SVG/main" r:embed="rId5"/>
                </a:ext>
              </a:extLst>
            </a:blip>
            <a:stretch>
              <a:fillRect l="0" t="0" r="-559617" b="0"/>
            </a:stretch>
          </a:blipFill>
        </p:spPr>
      </p:sp>
      <p:sp>
        <p:nvSpPr>
          <p:cNvPr name="Freeform 7" id="7"/>
          <p:cNvSpPr/>
          <p:nvPr/>
        </p:nvSpPr>
        <p:spPr>
          <a:xfrm flipH="false" flipV="false" rot="0">
            <a:off x="5211864" y="8489538"/>
            <a:ext cx="7943274" cy="1054289"/>
          </a:xfrm>
          <a:custGeom>
            <a:avLst/>
            <a:gdLst/>
            <a:ahLst/>
            <a:cxnLst/>
            <a:rect r="r" b="b" t="t" l="l"/>
            <a:pathLst>
              <a:path h="1054289" w="7943274">
                <a:moveTo>
                  <a:pt x="0" y="0"/>
                </a:moveTo>
                <a:lnTo>
                  <a:pt x="7943274" y="0"/>
                </a:lnTo>
                <a:lnTo>
                  <a:pt x="7943274" y="1054289"/>
                </a:lnTo>
                <a:lnTo>
                  <a:pt x="0" y="105428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8" id="8"/>
          <p:cNvSpPr txBox="true"/>
          <p:nvPr/>
        </p:nvSpPr>
        <p:spPr>
          <a:xfrm rot="0">
            <a:off x="4757789" y="1083693"/>
            <a:ext cx="8851424" cy="2885942"/>
          </a:xfrm>
          <a:prstGeom prst="rect">
            <a:avLst/>
          </a:prstGeom>
        </p:spPr>
        <p:txBody>
          <a:bodyPr anchor="t" rtlCol="false" tIns="0" lIns="0" bIns="0" rIns="0">
            <a:spAutoFit/>
          </a:bodyPr>
          <a:lstStyle/>
          <a:p>
            <a:pPr algn="ctr" marL="0" indent="0" lvl="0">
              <a:lnSpc>
                <a:spcPts val="12131"/>
              </a:lnSpc>
              <a:spcBef>
                <a:spcPct val="0"/>
              </a:spcBef>
            </a:pPr>
            <a:r>
              <a:rPr lang="en-US" sz="12131" strike="noStrike" u="none">
                <a:solidFill>
                  <a:srgbClr val="000000"/>
                </a:solidFill>
                <a:latin typeface="Sancreek"/>
                <a:ea typeface="Sancreek"/>
                <a:cs typeface="Sancreek"/>
                <a:sym typeface="Sancreek"/>
              </a:rPr>
              <a:t>CONCLUSION</a:t>
            </a:r>
          </a:p>
        </p:txBody>
      </p:sp>
      <p:sp>
        <p:nvSpPr>
          <p:cNvPr name="Freeform 9" id="9"/>
          <p:cNvSpPr/>
          <p:nvPr/>
        </p:nvSpPr>
        <p:spPr>
          <a:xfrm flipH="true" flipV="false" rot="2700000">
            <a:off x="12613783" y="2649506"/>
            <a:ext cx="2047508" cy="2827806"/>
          </a:xfrm>
          <a:custGeom>
            <a:avLst/>
            <a:gdLst/>
            <a:ahLst/>
            <a:cxnLst/>
            <a:rect r="r" b="b" t="t" l="l"/>
            <a:pathLst>
              <a:path h="2827806" w="2047508">
                <a:moveTo>
                  <a:pt x="2047509" y="0"/>
                </a:moveTo>
                <a:lnTo>
                  <a:pt x="0" y="0"/>
                </a:lnTo>
                <a:lnTo>
                  <a:pt x="0" y="2827806"/>
                </a:lnTo>
                <a:lnTo>
                  <a:pt x="2047509" y="2827806"/>
                </a:lnTo>
                <a:lnTo>
                  <a:pt x="2047509" y="0"/>
                </a:lnTo>
                <a:close/>
              </a:path>
            </a:pathLst>
          </a:custGeom>
          <a:blipFill>
            <a:blip r:embed="rId4">
              <a:extLst>
                <a:ext uri="{96DAC541-7B7A-43D3-8B79-37D633B846F1}">
                  <asvg:svgBlip xmlns:asvg="http://schemas.microsoft.com/office/drawing/2016/SVG/main" r:embed="rId5"/>
                </a:ext>
              </a:extLst>
            </a:blip>
            <a:stretch>
              <a:fillRect l="0" t="0" r="-559617" b="0"/>
            </a:stretch>
          </a:blipFill>
        </p:spPr>
      </p:sp>
      <p:sp>
        <p:nvSpPr>
          <p:cNvPr name="TextBox 10" id="10"/>
          <p:cNvSpPr txBox="true"/>
          <p:nvPr/>
        </p:nvSpPr>
        <p:spPr>
          <a:xfrm rot="0">
            <a:off x="5630634" y="8746490"/>
            <a:ext cx="7105734" cy="511810"/>
          </a:xfrm>
          <a:prstGeom prst="rect">
            <a:avLst/>
          </a:prstGeom>
        </p:spPr>
        <p:txBody>
          <a:bodyPr anchor="t" rtlCol="false" tIns="0" lIns="0" bIns="0" rIns="0">
            <a:spAutoFit/>
          </a:bodyPr>
          <a:lstStyle/>
          <a:p>
            <a:pPr algn="ctr" marL="0" indent="0" lvl="0">
              <a:lnSpc>
                <a:spcPts val="4160"/>
              </a:lnSpc>
              <a:spcBef>
                <a:spcPct val="0"/>
              </a:spcBef>
            </a:pPr>
            <a:r>
              <a:rPr lang="en-US" sz="3200" u="none">
                <a:solidFill>
                  <a:srgbClr val="000000"/>
                </a:solidFill>
                <a:latin typeface="Proxima Nova"/>
                <a:ea typeface="Proxima Nova"/>
                <a:cs typeface="Proxima Nova"/>
                <a:sym typeface="Proxima Nova"/>
              </a:rPr>
              <a:t>Elaborate on what you want to discuss. </a:t>
            </a:r>
          </a:p>
        </p:txBody>
      </p:sp>
      <p:sp>
        <p:nvSpPr>
          <p:cNvPr name="TextBox 11" id="11"/>
          <p:cNvSpPr txBox="true"/>
          <p:nvPr/>
        </p:nvSpPr>
        <p:spPr>
          <a:xfrm rot="0">
            <a:off x="6252757" y="4483985"/>
            <a:ext cx="6483611" cy="3649351"/>
          </a:xfrm>
          <a:prstGeom prst="rect">
            <a:avLst/>
          </a:prstGeom>
        </p:spPr>
        <p:txBody>
          <a:bodyPr anchor="t" rtlCol="false" tIns="0" lIns="0" bIns="0" rIns="0">
            <a:spAutoFit/>
          </a:bodyPr>
          <a:lstStyle/>
          <a:p>
            <a:pPr algn="ctr" marL="0" indent="0" lvl="0">
              <a:lnSpc>
                <a:spcPts val="27427"/>
              </a:lnSpc>
              <a:spcBef>
                <a:spcPct val="0"/>
              </a:spcBef>
            </a:pPr>
            <a:r>
              <a:rPr lang="en-US" sz="27427">
                <a:solidFill>
                  <a:srgbClr val="F7F0DE"/>
                </a:solidFill>
                <a:latin typeface="Sancreek"/>
                <a:ea typeface="Sancreek"/>
                <a:cs typeface="Sancreek"/>
                <a:sym typeface="Sancreek"/>
              </a:rPr>
              <a:t>03.</a:t>
            </a:r>
          </a:p>
        </p:txBody>
      </p:sp>
    </p:spTree>
  </p:cSld>
  <p:clrMapOvr>
    <a:masterClrMapping/>
  </p:clrMapOvr>
  <p:transition spd="fast">
    <p:circle/>
  </p:transition>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5143500"/>
            <a:chOff x="0" y="0"/>
            <a:chExt cx="24384000" cy="6858000"/>
          </a:xfrm>
        </p:grpSpPr>
        <p:pic>
          <p:nvPicPr>
            <p:cNvPr name="Picture 3" id="3"/>
            <p:cNvPicPr>
              <a:picLocks noChangeAspect="true"/>
            </p:cNvPicPr>
            <p:nvPr/>
          </p:nvPicPr>
          <p:blipFill>
            <a:blip r:embed="rId2"/>
            <a:srcRect l="0" t="45134" r="0" b="12651"/>
            <a:stretch>
              <a:fillRect/>
            </a:stretch>
          </p:blipFill>
          <p:spPr>
            <a:xfrm flipH="false" flipV="false">
              <a:off x="0" y="0"/>
              <a:ext cx="24384000" cy="6858000"/>
            </a:xfrm>
            <a:prstGeom prst="rect">
              <a:avLst/>
            </a:prstGeom>
          </p:spPr>
        </p:pic>
      </p:grpSp>
      <p:sp>
        <p:nvSpPr>
          <p:cNvPr name="Freeform 4" id="4"/>
          <p:cNvSpPr/>
          <p:nvPr/>
        </p:nvSpPr>
        <p:spPr>
          <a:xfrm flipH="true" flipV="false" rot="0">
            <a:off x="12245432" y="4290152"/>
            <a:ext cx="6447468" cy="6366874"/>
          </a:xfrm>
          <a:custGeom>
            <a:avLst/>
            <a:gdLst/>
            <a:ahLst/>
            <a:cxnLst/>
            <a:rect r="r" b="b" t="t" l="l"/>
            <a:pathLst>
              <a:path h="6366874" w="6447468">
                <a:moveTo>
                  <a:pt x="6447467" y="0"/>
                </a:moveTo>
                <a:lnTo>
                  <a:pt x="0" y="0"/>
                </a:lnTo>
                <a:lnTo>
                  <a:pt x="0" y="6366875"/>
                </a:lnTo>
                <a:lnTo>
                  <a:pt x="6447467" y="6366875"/>
                </a:lnTo>
                <a:lnTo>
                  <a:pt x="6447467"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TextBox 5" id="5"/>
          <p:cNvSpPr txBox="true"/>
          <p:nvPr/>
        </p:nvSpPr>
        <p:spPr>
          <a:xfrm rot="0">
            <a:off x="6042568" y="5570254"/>
            <a:ext cx="6202863" cy="2743200"/>
          </a:xfrm>
          <a:prstGeom prst="rect">
            <a:avLst/>
          </a:prstGeom>
        </p:spPr>
        <p:txBody>
          <a:bodyPr anchor="t" rtlCol="false" tIns="0" lIns="0" bIns="0" rIns="0">
            <a:spAutoFit/>
          </a:bodyPr>
          <a:lstStyle/>
          <a:p>
            <a:pPr algn="ctr" marL="0" indent="0" lvl="0">
              <a:lnSpc>
                <a:spcPts val="10800"/>
              </a:lnSpc>
              <a:spcBef>
                <a:spcPct val="0"/>
              </a:spcBef>
            </a:pPr>
            <a:r>
              <a:rPr lang="en-US" sz="9000" strike="noStrike" u="none">
                <a:solidFill>
                  <a:srgbClr val="F7F0DE"/>
                </a:solidFill>
                <a:latin typeface="Sancreek"/>
                <a:ea typeface="Sancreek"/>
                <a:cs typeface="Sancreek"/>
                <a:sym typeface="Sancreek"/>
              </a:rPr>
              <a:t>OUR</a:t>
            </a:r>
          </a:p>
          <a:p>
            <a:pPr algn="ctr" marL="0" indent="0" lvl="0">
              <a:lnSpc>
                <a:spcPts val="10800"/>
              </a:lnSpc>
              <a:spcBef>
                <a:spcPct val="0"/>
              </a:spcBef>
            </a:pPr>
            <a:r>
              <a:rPr lang="en-US" sz="9000" strike="noStrike" u="none">
                <a:solidFill>
                  <a:srgbClr val="F7F0DE"/>
                </a:solidFill>
                <a:latin typeface="Sancreek"/>
                <a:ea typeface="Sancreek"/>
                <a:cs typeface="Sancreek"/>
                <a:sym typeface="Sancreek"/>
              </a:rPr>
              <a:t>HISTORY</a:t>
            </a:r>
          </a:p>
        </p:txBody>
      </p:sp>
      <p:sp>
        <p:nvSpPr>
          <p:cNvPr name="TextBox 6" id="6"/>
          <p:cNvSpPr txBox="true"/>
          <p:nvPr/>
        </p:nvSpPr>
        <p:spPr>
          <a:xfrm rot="0">
            <a:off x="5356550" y="8580154"/>
            <a:ext cx="7574900" cy="1198876"/>
          </a:xfrm>
          <a:prstGeom prst="rect">
            <a:avLst/>
          </a:prstGeom>
        </p:spPr>
        <p:txBody>
          <a:bodyPr anchor="t" rtlCol="false" tIns="0" lIns="0" bIns="0" rIns="0">
            <a:spAutoFit/>
          </a:bodyPr>
          <a:lstStyle/>
          <a:p>
            <a:pPr algn="ctr">
              <a:lnSpc>
                <a:spcPts val="3220"/>
              </a:lnSpc>
            </a:pPr>
            <a:r>
              <a:rPr lang="en-US" sz="2300">
                <a:solidFill>
                  <a:srgbClr val="F7F0DE"/>
                </a:solidFill>
                <a:latin typeface="Lato"/>
                <a:ea typeface="Lato"/>
                <a:cs typeface="Lato"/>
                <a:sym typeface="Lato"/>
              </a:rPr>
              <a:t>Presentations are communication tools that can be used as demonstrations, lectures, speeches, reports, and more. It is mostly presented before an audience.</a:t>
            </a:r>
            <a:r>
              <a:rPr lang="en-US" sz="2300">
                <a:solidFill>
                  <a:srgbClr val="F7F0DE"/>
                </a:solidFill>
                <a:latin typeface="Lato"/>
                <a:ea typeface="Lato"/>
                <a:cs typeface="Lato"/>
                <a:sym typeface="Lato"/>
              </a:rPr>
              <a:t> </a:t>
            </a:r>
          </a:p>
        </p:txBody>
      </p:sp>
      <p:sp>
        <p:nvSpPr>
          <p:cNvPr name="Freeform 7" id="7"/>
          <p:cNvSpPr/>
          <p:nvPr/>
        </p:nvSpPr>
        <p:spPr>
          <a:xfrm flipH="false" flipV="false" rot="0">
            <a:off x="0" y="4290152"/>
            <a:ext cx="6260433" cy="6182177"/>
          </a:xfrm>
          <a:custGeom>
            <a:avLst/>
            <a:gdLst/>
            <a:ahLst/>
            <a:cxnLst/>
            <a:rect r="r" b="b" t="t" l="l"/>
            <a:pathLst>
              <a:path h="6182177" w="6260433">
                <a:moveTo>
                  <a:pt x="0" y="0"/>
                </a:moveTo>
                <a:lnTo>
                  <a:pt x="6260433" y="0"/>
                </a:lnTo>
                <a:lnTo>
                  <a:pt x="6260433" y="6182178"/>
                </a:lnTo>
                <a:lnTo>
                  <a:pt x="0" y="618217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Tree>
  </p:cSld>
  <p:clrMapOvr>
    <a:masterClrMapping/>
  </p:clrMapOvr>
  <p:transition spd="fast">
    <p:circle/>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7680896" y="3423349"/>
            <a:ext cx="2926208" cy="2926196"/>
            <a:chOff x="0" y="0"/>
            <a:chExt cx="6350000" cy="6349975"/>
          </a:xfrm>
        </p:grpSpPr>
        <p:sp>
          <p:nvSpPr>
            <p:cNvPr name="Freeform 3" id="3"/>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2"/>
              <a:stretch>
                <a:fillRect l="0" t="-25047" r="0" b="-25047"/>
              </a:stretch>
            </a:blipFill>
          </p:spPr>
        </p:sp>
      </p:grpSp>
      <p:grpSp>
        <p:nvGrpSpPr>
          <p:cNvPr name="Group 4" id="4"/>
          <p:cNvGrpSpPr>
            <a:grpSpLocks noChangeAspect="true"/>
          </p:cNvGrpSpPr>
          <p:nvPr/>
        </p:nvGrpSpPr>
        <p:grpSpPr>
          <a:xfrm rot="0">
            <a:off x="1803232" y="3423349"/>
            <a:ext cx="2926208" cy="2926196"/>
            <a:chOff x="0" y="0"/>
            <a:chExt cx="6350000" cy="6349975"/>
          </a:xfrm>
        </p:grpSpPr>
        <p:sp>
          <p:nvSpPr>
            <p:cNvPr name="Freeform 5" id="5"/>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3"/>
              <a:stretch>
                <a:fillRect l="0" t="-25047" r="0" b="-25047"/>
              </a:stretch>
            </a:blipFill>
          </p:spPr>
        </p:sp>
      </p:grpSp>
      <p:grpSp>
        <p:nvGrpSpPr>
          <p:cNvPr name="Group 6" id="6"/>
          <p:cNvGrpSpPr>
            <a:grpSpLocks noChangeAspect="true"/>
          </p:cNvGrpSpPr>
          <p:nvPr/>
        </p:nvGrpSpPr>
        <p:grpSpPr>
          <a:xfrm rot="0">
            <a:off x="13558561" y="3423349"/>
            <a:ext cx="2926208" cy="2926196"/>
            <a:chOff x="0" y="0"/>
            <a:chExt cx="6350000" cy="6349975"/>
          </a:xfrm>
        </p:grpSpPr>
        <p:sp>
          <p:nvSpPr>
            <p:cNvPr name="Freeform 7" id="7"/>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0" t="-25047" r="0" b="-25047"/>
              </a:stretch>
            </a:blipFill>
          </p:spPr>
        </p:sp>
      </p:grpSp>
      <p:sp>
        <p:nvSpPr>
          <p:cNvPr name="Freeform 8" id="8"/>
          <p:cNvSpPr/>
          <p:nvPr/>
        </p:nvSpPr>
        <p:spPr>
          <a:xfrm flipH="false" flipV="false" rot="0">
            <a:off x="6992334" y="2676777"/>
            <a:ext cx="4303331" cy="4419339"/>
          </a:xfrm>
          <a:custGeom>
            <a:avLst/>
            <a:gdLst/>
            <a:ahLst/>
            <a:cxnLst/>
            <a:rect r="r" b="b" t="t" l="l"/>
            <a:pathLst>
              <a:path h="4419339" w="4303331">
                <a:moveTo>
                  <a:pt x="0" y="0"/>
                </a:moveTo>
                <a:lnTo>
                  <a:pt x="4303332" y="0"/>
                </a:lnTo>
                <a:lnTo>
                  <a:pt x="4303332" y="4419339"/>
                </a:lnTo>
                <a:lnTo>
                  <a:pt x="0" y="4419339"/>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TextBox 9" id="9"/>
          <p:cNvSpPr txBox="true"/>
          <p:nvPr/>
        </p:nvSpPr>
        <p:spPr>
          <a:xfrm rot="0">
            <a:off x="7490963" y="8163003"/>
            <a:ext cx="3306074" cy="78930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F7F0DE"/>
                </a:solidFill>
                <a:latin typeface="Proxima Nova"/>
                <a:ea typeface="Proxima Nova"/>
                <a:cs typeface="Proxima Nova"/>
                <a:sym typeface="Proxima Nova"/>
              </a:rPr>
              <a:t>Elaborate on what you want to discuss.</a:t>
            </a:r>
            <a:r>
              <a:rPr lang="en-US" sz="2300">
                <a:solidFill>
                  <a:srgbClr val="F7F0DE"/>
                </a:solidFill>
                <a:latin typeface="Proxima Nova"/>
                <a:ea typeface="Proxima Nova"/>
                <a:cs typeface="Proxima Nova"/>
                <a:sym typeface="Proxima Nova"/>
              </a:rPr>
              <a:t> </a:t>
            </a:r>
          </a:p>
        </p:txBody>
      </p:sp>
      <p:sp>
        <p:nvSpPr>
          <p:cNvPr name="TextBox 10" id="10"/>
          <p:cNvSpPr txBox="true"/>
          <p:nvPr/>
        </p:nvSpPr>
        <p:spPr>
          <a:xfrm rot="0">
            <a:off x="1613299" y="8163003"/>
            <a:ext cx="3306074" cy="78930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F7F0DE"/>
                </a:solidFill>
                <a:latin typeface="Proxima Nova"/>
                <a:ea typeface="Proxima Nova"/>
                <a:cs typeface="Proxima Nova"/>
                <a:sym typeface="Proxima Nova"/>
              </a:rPr>
              <a:t>Elaborate on what you want to discuss.</a:t>
            </a:r>
            <a:r>
              <a:rPr lang="en-US" sz="2300">
                <a:solidFill>
                  <a:srgbClr val="F7F0DE"/>
                </a:solidFill>
                <a:latin typeface="Proxima Nova"/>
                <a:ea typeface="Proxima Nova"/>
                <a:cs typeface="Proxima Nova"/>
                <a:sym typeface="Proxima Nova"/>
              </a:rPr>
              <a:t> </a:t>
            </a:r>
          </a:p>
        </p:txBody>
      </p:sp>
      <p:sp>
        <p:nvSpPr>
          <p:cNvPr name="TextBox 11" id="11"/>
          <p:cNvSpPr txBox="true"/>
          <p:nvPr/>
        </p:nvSpPr>
        <p:spPr>
          <a:xfrm rot="0">
            <a:off x="13368628" y="8163003"/>
            <a:ext cx="3306074" cy="78930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F7F0DE"/>
                </a:solidFill>
                <a:latin typeface="Proxima Nova"/>
                <a:ea typeface="Proxima Nova"/>
                <a:cs typeface="Proxima Nova"/>
                <a:sym typeface="Proxima Nova"/>
              </a:rPr>
              <a:t>Elaborate on what you want to discuss.</a:t>
            </a:r>
            <a:r>
              <a:rPr lang="en-US" sz="2300">
                <a:solidFill>
                  <a:srgbClr val="F7F0DE"/>
                </a:solidFill>
                <a:latin typeface="Proxima Nova"/>
                <a:ea typeface="Proxima Nova"/>
                <a:cs typeface="Proxima Nova"/>
                <a:sym typeface="Proxima Nova"/>
              </a:rPr>
              <a:t> </a:t>
            </a:r>
          </a:p>
        </p:txBody>
      </p:sp>
      <p:sp>
        <p:nvSpPr>
          <p:cNvPr name="TextBox 12" id="12"/>
          <p:cNvSpPr txBox="true"/>
          <p:nvPr/>
        </p:nvSpPr>
        <p:spPr>
          <a:xfrm rot="0">
            <a:off x="890224" y="734385"/>
            <a:ext cx="16507551" cy="1371600"/>
          </a:xfrm>
          <a:prstGeom prst="rect">
            <a:avLst/>
          </a:prstGeom>
        </p:spPr>
        <p:txBody>
          <a:bodyPr anchor="t" rtlCol="false" tIns="0" lIns="0" bIns="0" rIns="0">
            <a:spAutoFit/>
          </a:bodyPr>
          <a:lstStyle/>
          <a:p>
            <a:pPr algn="ctr" marL="0" indent="0" lvl="0">
              <a:lnSpc>
                <a:spcPts val="10800"/>
              </a:lnSpc>
              <a:spcBef>
                <a:spcPct val="0"/>
              </a:spcBef>
            </a:pPr>
            <a:r>
              <a:rPr lang="en-US" sz="9000" strike="noStrike" u="none">
                <a:solidFill>
                  <a:srgbClr val="F7F0DE"/>
                </a:solidFill>
                <a:latin typeface="Sancreek"/>
                <a:ea typeface="Sancreek"/>
                <a:cs typeface="Sancreek"/>
                <a:sym typeface="Sancreek"/>
              </a:rPr>
              <a:t>TESTIMONIALS</a:t>
            </a:r>
          </a:p>
        </p:txBody>
      </p:sp>
      <p:sp>
        <p:nvSpPr>
          <p:cNvPr name="Freeform 13" id="13"/>
          <p:cNvSpPr/>
          <p:nvPr/>
        </p:nvSpPr>
        <p:spPr>
          <a:xfrm flipH="false" flipV="false" rot="0">
            <a:off x="12869999" y="2676777"/>
            <a:ext cx="4303331" cy="4419339"/>
          </a:xfrm>
          <a:custGeom>
            <a:avLst/>
            <a:gdLst/>
            <a:ahLst/>
            <a:cxnLst/>
            <a:rect r="r" b="b" t="t" l="l"/>
            <a:pathLst>
              <a:path h="4419339" w="4303331">
                <a:moveTo>
                  <a:pt x="0" y="0"/>
                </a:moveTo>
                <a:lnTo>
                  <a:pt x="4303331" y="0"/>
                </a:lnTo>
                <a:lnTo>
                  <a:pt x="4303331" y="4419339"/>
                </a:lnTo>
                <a:lnTo>
                  <a:pt x="0" y="4419339"/>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4" id="14"/>
          <p:cNvSpPr/>
          <p:nvPr/>
        </p:nvSpPr>
        <p:spPr>
          <a:xfrm flipH="false" flipV="false" rot="0">
            <a:off x="1117378" y="2676777"/>
            <a:ext cx="4303331" cy="4419339"/>
          </a:xfrm>
          <a:custGeom>
            <a:avLst/>
            <a:gdLst/>
            <a:ahLst/>
            <a:cxnLst/>
            <a:rect r="r" b="b" t="t" l="l"/>
            <a:pathLst>
              <a:path h="4419339" w="4303331">
                <a:moveTo>
                  <a:pt x="0" y="0"/>
                </a:moveTo>
                <a:lnTo>
                  <a:pt x="4303331" y="0"/>
                </a:lnTo>
                <a:lnTo>
                  <a:pt x="4303331" y="4419339"/>
                </a:lnTo>
                <a:lnTo>
                  <a:pt x="0" y="4419339"/>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nvGrpSpPr>
          <p:cNvPr name="Group 15" id="15"/>
          <p:cNvGrpSpPr/>
          <p:nvPr/>
        </p:nvGrpSpPr>
        <p:grpSpPr>
          <a:xfrm rot="0">
            <a:off x="1117378" y="7374778"/>
            <a:ext cx="4197994" cy="557188"/>
            <a:chOff x="0" y="0"/>
            <a:chExt cx="5597326" cy="742918"/>
          </a:xfrm>
        </p:grpSpPr>
        <p:sp>
          <p:nvSpPr>
            <p:cNvPr name="Freeform 16" id="16"/>
            <p:cNvSpPr/>
            <p:nvPr/>
          </p:nvSpPr>
          <p:spPr>
            <a:xfrm flipH="false" flipV="false" rot="0">
              <a:off x="0" y="0"/>
              <a:ext cx="5597326" cy="742918"/>
            </a:xfrm>
            <a:custGeom>
              <a:avLst/>
              <a:gdLst/>
              <a:ahLst/>
              <a:cxnLst/>
              <a:rect r="r" b="b" t="t" l="l"/>
              <a:pathLst>
                <a:path h="742918" w="5597326">
                  <a:moveTo>
                    <a:pt x="0" y="0"/>
                  </a:moveTo>
                  <a:lnTo>
                    <a:pt x="5597326" y="0"/>
                  </a:lnTo>
                  <a:lnTo>
                    <a:pt x="5597326" y="742918"/>
                  </a:lnTo>
                  <a:lnTo>
                    <a:pt x="0" y="74291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7" id="17"/>
            <p:cNvSpPr txBox="true"/>
            <p:nvPr/>
          </p:nvSpPr>
          <p:spPr>
            <a:xfrm rot="0">
              <a:off x="594614" y="44418"/>
              <a:ext cx="4408098" cy="698500"/>
            </a:xfrm>
            <a:prstGeom prst="rect">
              <a:avLst/>
            </a:prstGeom>
          </p:spPr>
          <p:txBody>
            <a:bodyPr anchor="t" rtlCol="false" tIns="0" lIns="0" bIns="0" rIns="0">
              <a:spAutoFit/>
            </a:bodyPr>
            <a:lstStyle/>
            <a:p>
              <a:pPr algn="ctr" marL="0" indent="0" lvl="0">
                <a:lnSpc>
                  <a:spcPts val="4199"/>
                </a:lnSpc>
                <a:spcBef>
                  <a:spcPct val="0"/>
                </a:spcBef>
              </a:pPr>
              <a:r>
                <a:rPr lang="en-US" sz="3499" strike="noStrike" u="none">
                  <a:solidFill>
                    <a:srgbClr val="000000"/>
                  </a:solidFill>
                  <a:latin typeface="Sancreek"/>
                  <a:ea typeface="Sancreek"/>
                  <a:cs typeface="Sancreek"/>
                  <a:sym typeface="Sancreek"/>
                </a:rPr>
                <a:t>CLIENT NAME</a:t>
              </a:r>
            </a:p>
          </p:txBody>
        </p:sp>
      </p:grpSp>
      <p:grpSp>
        <p:nvGrpSpPr>
          <p:cNvPr name="Group 18" id="18"/>
          <p:cNvGrpSpPr/>
          <p:nvPr/>
        </p:nvGrpSpPr>
        <p:grpSpPr>
          <a:xfrm rot="0">
            <a:off x="6992334" y="7374778"/>
            <a:ext cx="4197994" cy="557188"/>
            <a:chOff x="0" y="0"/>
            <a:chExt cx="5597326" cy="742918"/>
          </a:xfrm>
        </p:grpSpPr>
        <p:sp>
          <p:nvSpPr>
            <p:cNvPr name="Freeform 19" id="19"/>
            <p:cNvSpPr/>
            <p:nvPr/>
          </p:nvSpPr>
          <p:spPr>
            <a:xfrm flipH="false" flipV="false" rot="0">
              <a:off x="0" y="0"/>
              <a:ext cx="5597326" cy="742918"/>
            </a:xfrm>
            <a:custGeom>
              <a:avLst/>
              <a:gdLst/>
              <a:ahLst/>
              <a:cxnLst/>
              <a:rect r="r" b="b" t="t" l="l"/>
              <a:pathLst>
                <a:path h="742918" w="5597326">
                  <a:moveTo>
                    <a:pt x="0" y="0"/>
                  </a:moveTo>
                  <a:lnTo>
                    <a:pt x="5597326" y="0"/>
                  </a:lnTo>
                  <a:lnTo>
                    <a:pt x="5597326" y="742918"/>
                  </a:lnTo>
                  <a:lnTo>
                    <a:pt x="0" y="74291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20" id="20"/>
            <p:cNvSpPr txBox="true"/>
            <p:nvPr/>
          </p:nvSpPr>
          <p:spPr>
            <a:xfrm rot="0">
              <a:off x="594614" y="44418"/>
              <a:ext cx="4408098" cy="698500"/>
            </a:xfrm>
            <a:prstGeom prst="rect">
              <a:avLst/>
            </a:prstGeom>
          </p:spPr>
          <p:txBody>
            <a:bodyPr anchor="t" rtlCol="false" tIns="0" lIns="0" bIns="0" rIns="0">
              <a:spAutoFit/>
            </a:bodyPr>
            <a:lstStyle/>
            <a:p>
              <a:pPr algn="ctr" marL="0" indent="0" lvl="0">
                <a:lnSpc>
                  <a:spcPts val="4199"/>
                </a:lnSpc>
                <a:spcBef>
                  <a:spcPct val="0"/>
                </a:spcBef>
              </a:pPr>
              <a:r>
                <a:rPr lang="en-US" sz="3499" strike="noStrike" u="none">
                  <a:solidFill>
                    <a:srgbClr val="000000"/>
                  </a:solidFill>
                  <a:latin typeface="Sancreek"/>
                  <a:ea typeface="Sancreek"/>
                  <a:cs typeface="Sancreek"/>
                  <a:sym typeface="Sancreek"/>
                </a:rPr>
                <a:t>CLIENT NAME</a:t>
              </a:r>
            </a:p>
          </p:txBody>
        </p:sp>
      </p:grpSp>
      <p:grpSp>
        <p:nvGrpSpPr>
          <p:cNvPr name="Group 21" id="21"/>
          <p:cNvGrpSpPr/>
          <p:nvPr/>
        </p:nvGrpSpPr>
        <p:grpSpPr>
          <a:xfrm rot="0">
            <a:off x="12867291" y="7374778"/>
            <a:ext cx="4197994" cy="557188"/>
            <a:chOff x="0" y="0"/>
            <a:chExt cx="5597326" cy="742918"/>
          </a:xfrm>
        </p:grpSpPr>
        <p:sp>
          <p:nvSpPr>
            <p:cNvPr name="Freeform 22" id="22"/>
            <p:cNvSpPr/>
            <p:nvPr/>
          </p:nvSpPr>
          <p:spPr>
            <a:xfrm flipH="false" flipV="false" rot="0">
              <a:off x="0" y="0"/>
              <a:ext cx="5597326" cy="742918"/>
            </a:xfrm>
            <a:custGeom>
              <a:avLst/>
              <a:gdLst/>
              <a:ahLst/>
              <a:cxnLst/>
              <a:rect r="r" b="b" t="t" l="l"/>
              <a:pathLst>
                <a:path h="742918" w="5597326">
                  <a:moveTo>
                    <a:pt x="0" y="0"/>
                  </a:moveTo>
                  <a:lnTo>
                    <a:pt x="5597326" y="0"/>
                  </a:lnTo>
                  <a:lnTo>
                    <a:pt x="5597326" y="742918"/>
                  </a:lnTo>
                  <a:lnTo>
                    <a:pt x="0" y="74291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23" id="23"/>
            <p:cNvSpPr txBox="true"/>
            <p:nvPr/>
          </p:nvSpPr>
          <p:spPr>
            <a:xfrm rot="0">
              <a:off x="594614" y="44418"/>
              <a:ext cx="4408098" cy="698500"/>
            </a:xfrm>
            <a:prstGeom prst="rect">
              <a:avLst/>
            </a:prstGeom>
          </p:spPr>
          <p:txBody>
            <a:bodyPr anchor="t" rtlCol="false" tIns="0" lIns="0" bIns="0" rIns="0">
              <a:spAutoFit/>
            </a:bodyPr>
            <a:lstStyle/>
            <a:p>
              <a:pPr algn="ctr" marL="0" indent="0" lvl="0">
                <a:lnSpc>
                  <a:spcPts val="4199"/>
                </a:lnSpc>
                <a:spcBef>
                  <a:spcPct val="0"/>
                </a:spcBef>
              </a:pPr>
              <a:r>
                <a:rPr lang="en-US" sz="3499" strike="noStrike" u="none">
                  <a:solidFill>
                    <a:srgbClr val="000000"/>
                  </a:solidFill>
                  <a:latin typeface="Sancreek"/>
                  <a:ea typeface="Sancreek"/>
                  <a:cs typeface="Sancreek"/>
                  <a:sym typeface="Sancreek"/>
                </a:rPr>
                <a:t>CLIENT NAME</a:t>
              </a:r>
            </a:p>
          </p:txBody>
        </p:sp>
      </p:grpSp>
      <p:grpSp>
        <p:nvGrpSpPr>
          <p:cNvPr name="Group 24" id="24"/>
          <p:cNvGrpSpPr/>
          <p:nvPr/>
        </p:nvGrpSpPr>
        <p:grpSpPr>
          <a:xfrm rot="0">
            <a:off x="848488" y="369854"/>
            <a:ext cx="16980829" cy="9532329"/>
            <a:chOff x="0" y="0"/>
            <a:chExt cx="22641105" cy="12709772"/>
          </a:xfrm>
        </p:grpSpPr>
        <p:sp>
          <p:nvSpPr>
            <p:cNvPr name="AutoShape 25" id="25"/>
            <p:cNvSpPr/>
            <p:nvPr/>
          </p:nvSpPr>
          <p:spPr>
            <a:xfrm flipV="true">
              <a:off x="0" y="114300"/>
              <a:ext cx="22641105" cy="0"/>
            </a:xfrm>
            <a:prstGeom prst="line">
              <a:avLst/>
            </a:prstGeom>
            <a:ln cap="rnd" w="228600">
              <a:solidFill>
                <a:srgbClr val="04C5BF"/>
              </a:solidFill>
              <a:prstDash val="sysDot"/>
              <a:headEnd type="none" len="sm" w="sm"/>
              <a:tailEnd type="none" len="sm" w="sm"/>
            </a:ln>
          </p:spPr>
        </p:sp>
        <p:sp>
          <p:nvSpPr>
            <p:cNvPr name="AutoShape 26" id="26"/>
            <p:cNvSpPr/>
            <p:nvPr/>
          </p:nvSpPr>
          <p:spPr>
            <a:xfrm flipV="true">
              <a:off x="0" y="12595472"/>
              <a:ext cx="22641105" cy="0"/>
            </a:xfrm>
            <a:prstGeom prst="line">
              <a:avLst/>
            </a:prstGeom>
            <a:ln cap="rnd" w="228600">
              <a:solidFill>
                <a:srgbClr val="04C5BF"/>
              </a:solidFill>
              <a:prstDash val="sysDot"/>
              <a:headEnd type="none" len="sm" w="sm"/>
              <a:tailEnd type="none" len="sm" w="sm"/>
            </a:ln>
          </p:spPr>
        </p:sp>
      </p:grpSp>
    </p:spTree>
  </p:cSld>
  <p:clrMapOvr>
    <a:masterClrMapping/>
  </p:clrMapOvr>
  <p:transition spd="fast">
    <p:circle/>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9122781" y="3280235"/>
            <a:ext cx="4197994" cy="557188"/>
          </a:xfrm>
          <a:custGeom>
            <a:avLst/>
            <a:gdLst/>
            <a:ahLst/>
            <a:cxnLst/>
            <a:rect r="r" b="b" t="t" l="l"/>
            <a:pathLst>
              <a:path h="557188" w="4197994">
                <a:moveTo>
                  <a:pt x="0" y="0"/>
                </a:moveTo>
                <a:lnTo>
                  <a:pt x="4197995" y="0"/>
                </a:lnTo>
                <a:lnTo>
                  <a:pt x="4197995" y="557188"/>
                </a:lnTo>
                <a:lnTo>
                  <a:pt x="0" y="55718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5510476" y="4431221"/>
            <a:ext cx="3058994" cy="6042457"/>
          </a:xfrm>
          <a:custGeom>
            <a:avLst/>
            <a:gdLst/>
            <a:ahLst/>
            <a:cxnLst/>
            <a:rect r="r" b="b" t="t" l="l"/>
            <a:pathLst>
              <a:path h="6042457" w="3058994">
                <a:moveTo>
                  <a:pt x="0" y="0"/>
                </a:moveTo>
                <a:lnTo>
                  <a:pt x="3058994" y="0"/>
                </a:lnTo>
                <a:lnTo>
                  <a:pt x="3058994" y="6042457"/>
                </a:lnTo>
                <a:lnTo>
                  <a:pt x="0" y="604245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4" id="4"/>
          <p:cNvSpPr/>
          <p:nvPr/>
        </p:nvSpPr>
        <p:spPr>
          <a:xfrm flipH="false" flipV="false" rot="0">
            <a:off x="13530379" y="6747815"/>
            <a:ext cx="1886218" cy="3725862"/>
          </a:xfrm>
          <a:custGeom>
            <a:avLst/>
            <a:gdLst/>
            <a:ahLst/>
            <a:cxnLst/>
            <a:rect r="r" b="b" t="t" l="l"/>
            <a:pathLst>
              <a:path h="3725862" w="1886218">
                <a:moveTo>
                  <a:pt x="0" y="0"/>
                </a:moveTo>
                <a:lnTo>
                  <a:pt x="1886218" y="0"/>
                </a:lnTo>
                <a:lnTo>
                  <a:pt x="1886218" y="3725863"/>
                </a:lnTo>
                <a:lnTo>
                  <a:pt x="0" y="372586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true" flipV="false" rot="0">
            <a:off x="-370058" y="4628227"/>
            <a:ext cx="2968228" cy="5863166"/>
          </a:xfrm>
          <a:custGeom>
            <a:avLst/>
            <a:gdLst/>
            <a:ahLst/>
            <a:cxnLst/>
            <a:rect r="r" b="b" t="t" l="l"/>
            <a:pathLst>
              <a:path h="5863166" w="2968228">
                <a:moveTo>
                  <a:pt x="2968228" y="0"/>
                </a:moveTo>
                <a:lnTo>
                  <a:pt x="0" y="0"/>
                </a:lnTo>
                <a:lnTo>
                  <a:pt x="0" y="5863166"/>
                </a:lnTo>
                <a:lnTo>
                  <a:pt x="2968228" y="5863166"/>
                </a:lnTo>
                <a:lnTo>
                  <a:pt x="2968228"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6" id="6"/>
          <p:cNvSpPr/>
          <p:nvPr/>
        </p:nvSpPr>
        <p:spPr>
          <a:xfrm flipH="false" flipV="false" rot="0">
            <a:off x="2889008" y="6834276"/>
            <a:ext cx="1830251" cy="3615310"/>
          </a:xfrm>
          <a:custGeom>
            <a:avLst/>
            <a:gdLst/>
            <a:ahLst/>
            <a:cxnLst/>
            <a:rect r="r" b="b" t="t" l="l"/>
            <a:pathLst>
              <a:path h="3615310" w="1830251">
                <a:moveTo>
                  <a:pt x="0" y="0"/>
                </a:moveTo>
                <a:lnTo>
                  <a:pt x="1830250" y="0"/>
                </a:lnTo>
                <a:lnTo>
                  <a:pt x="1830250" y="3615310"/>
                </a:lnTo>
                <a:lnTo>
                  <a:pt x="0" y="361531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7" id="7"/>
          <p:cNvSpPr/>
          <p:nvPr/>
        </p:nvSpPr>
        <p:spPr>
          <a:xfrm flipH="false" flipV="false" rot="0">
            <a:off x="7296413" y="6305534"/>
            <a:ext cx="3925365" cy="4015719"/>
          </a:xfrm>
          <a:custGeom>
            <a:avLst/>
            <a:gdLst/>
            <a:ahLst/>
            <a:cxnLst/>
            <a:rect r="r" b="b" t="t" l="l"/>
            <a:pathLst>
              <a:path h="4015719" w="3925365">
                <a:moveTo>
                  <a:pt x="0" y="0"/>
                </a:moveTo>
                <a:lnTo>
                  <a:pt x="3925365" y="0"/>
                </a:lnTo>
                <a:lnTo>
                  <a:pt x="3925365" y="4015719"/>
                </a:lnTo>
                <a:lnTo>
                  <a:pt x="0" y="401571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11868316" y="8567661"/>
            <a:ext cx="1267171" cy="2503055"/>
          </a:xfrm>
          <a:custGeom>
            <a:avLst/>
            <a:gdLst/>
            <a:ahLst/>
            <a:cxnLst/>
            <a:rect r="r" b="b" t="t" l="l"/>
            <a:pathLst>
              <a:path h="2503055" w="1267171">
                <a:moveTo>
                  <a:pt x="0" y="0"/>
                </a:moveTo>
                <a:lnTo>
                  <a:pt x="1267172" y="0"/>
                </a:lnTo>
                <a:lnTo>
                  <a:pt x="1267172" y="2503055"/>
                </a:lnTo>
                <a:lnTo>
                  <a:pt x="0" y="250305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9" id="9"/>
          <p:cNvSpPr/>
          <p:nvPr/>
        </p:nvSpPr>
        <p:spPr>
          <a:xfrm flipH="true" flipV="false" rot="0">
            <a:off x="5142916" y="8641931"/>
            <a:ext cx="1229572" cy="2428785"/>
          </a:xfrm>
          <a:custGeom>
            <a:avLst/>
            <a:gdLst/>
            <a:ahLst/>
            <a:cxnLst/>
            <a:rect r="r" b="b" t="t" l="l"/>
            <a:pathLst>
              <a:path h="2428785" w="1229572">
                <a:moveTo>
                  <a:pt x="1229572" y="0"/>
                </a:moveTo>
                <a:lnTo>
                  <a:pt x="0" y="0"/>
                </a:lnTo>
                <a:lnTo>
                  <a:pt x="0" y="2428785"/>
                </a:lnTo>
                <a:lnTo>
                  <a:pt x="1229572" y="2428785"/>
                </a:lnTo>
                <a:lnTo>
                  <a:pt x="1229572"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AutoShape 10" id="10"/>
          <p:cNvSpPr/>
          <p:nvPr/>
        </p:nvSpPr>
        <p:spPr>
          <a:xfrm flipV="true">
            <a:off x="58899" y="2566405"/>
            <a:ext cx="18510326" cy="52771"/>
          </a:xfrm>
          <a:prstGeom prst="line">
            <a:avLst/>
          </a:prstGeom>
          <a:ln cap="rnd" w="171450">
            <a:solidFill>
              <a:srgbClr val="04C5BF"/>
            </a:solidFill>
            <a:prstDash val="sysDot"/>
            <a:headEnd type="none" len="sm" w="sm"/>
            <a:tailEnd type="none" len="sm" w="sm"/>
          </a:ln>
        </p:spPr>
      </p:sp>
      <p:sp>
        <p:nvSpPr>
          <p:cNvPr name="Freeform 11" id="11"/>
          <p:cNvSpPr/>
          <p:nvPr/>
        </p:nvSpPr>
        <p:spPr>
          <a:xfrm flipH="false" flipV="false" rot="0">
            <a:off x="944922" y="3280235"/>
            <a:ext cx="4197994" cy="557188"/>
          </a:xfrm>
          <a:custGeom>
            <a:avLst/>
            <a:gdLst/>
            <a:ahLst/>
            <a:cxnLst/>
            <a:rect r="r" b="b" t="t" l="l"/>
            <a:pathLst>
              <a:path h="557188" w="4197994">
                <a:moveTo>
                  <a:pt x="0" y="0"/>
                </a:moveTo>
                <a:lnTo>
                  <a:pt x="4197994" y="0"/>
                </a:lnTo>
                <a:lnTo>
                  <a:pt x="4197994" y="557188"/>
                </a:lnTo>
                <a:lnTo>
                  <a:pt x="0" y="55718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13530379" y="514173"/>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5061102" y="514173"/>
            <a:ext cx="4197994" cy="557188"/>
          </a:xfrm>
          <a:custGeom>
            <a:avLst/>
            <a:gdLst/>
            <a:ahLst/>
            <a:cxnLst/>
            <a:rect r="r" b="b" t="t" l="l"/>
            <a:pathLst>
              <a:path h="557188" w="4197994">
                <a:moveTo>
                  <a:pt x="0" y="0"/>
                </a:moveTo>
                <a:lnTo>
                  <a:pt x="4197994" y="0"/>
                </a:lnTo>
                <a:lnTo>
                  <a:pt x="4197994" y="557189"/>
                </a:lnTo>
                <a:lnTo>
                  <a:pt x="0" y="5571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14" id="14"/>
          <p:cNvSpPr txBox="true"/>
          <p:nvPr/>
        </p:nvSpPr>
        <p:spPr>
          <a:xfrm rot="0">
            <a:off x="9447261" y="3313548"/>
            <a:ext cx="3687983" cy="523875"/>
          </a:xfrm>
          <a:prstGeom prst="rect">
            <a:avLst/>
          </a:prstGeom>
        </p:spPr>
        <p:txBody>
          <a:bodyPr anchor="t" rtlCol="false" tIns="0" lIns="0" bIns="0" rIns="0">
            <a:spAutoFit/>
          </a:bodyPr>
          <a:lstStyle/>
          <a:p>
            <a:pPr algn="l" marL="0" indent="0" lvl="0">
              <a:lnSpc>
                <a:spcPts val="4199"/>
              </a:lnSpc>
              <a:spcBef>
                <a:spcPct val="0"/>
              </a:spcBef>
            </a:pPr>
            <a:r>
              <a:rPr lang="en-US" sz="3499" strike="noStrike" u="none">
                <a:solidFill>
                  <a:srgbClr val="000000"/>
                </a:solidFill>
                <a:latin typeface="Sancreek"/>
                <a:ea typeface="Sancreek"/>
                <a:cs typeface="Sancreek"/>
                <a:sym typeface="Sancreek"/>
              </a:rPr>
              <a:t>ADD A MAIN POINT</a:t>
            </a:r>
          </a:p>
        </p:txBody>
      </p:sp>
      <p:sp>
        <p:nvSpPr>
          <p:cNvPr name="TextBox 15" id="15"/>
          <p:cNvSpPr txBox="true"/>
          <p:nvPr/>
        </p:nvSpPr>
        <p:spPr>
          <a:xfrm rot="0">
            <a:off x="9447261" y="4107552"/>
            <a:ext cx="3364925" cy="78930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F7F0DE"/>
                </a:solidFill>
                <a:latin typeface="Proxima Nova"/>
                <a:ea typeface="Proxima Nova"/>
                <a:cs typeface="Proxima Nova"/>
                <a:sym typeface="Proxima Nova"/>
              </a:rPr>
              <a:t>Elaborate on what you want to discuss.</a:t>
            </a:r>
            <a:r>
              <a:rPr lang="en-US" sz="2300">
                <a:solidFill>
                  <a:srgbClr val="F7F0DE"/>
                </a:solidFill>
                <a:latin typeface="Proxima Nova"/>
                <a:ea typeface="Proxima Nova"/>
                <a:cs typeface="Proxima Nova"/>
                <a:sym typeface="Proxima Nova"/>
              </a:rPr>
              <a:t> </a:t>
            </a:r>
          </a:p>
        </p:txBody>
      </p:sp>
      <p:sp>
        <p:nvSpPr>
          <p:cNvPr name="TextBox 16" id="16"/>
          <p:cNvSpPr txBox="true"/>
          <p:nvPr/>
        </p:nvSpPr>
        <p:spPr>
          <a:xfrm rot="0">
            <a:off x="1269401" y="3313548"/>
            <a:ext cx="3687983" cy="523875"/>
          </a:xfrm>
          <a:prstGeom prst="rect">
            <a:avLst/>
          </a:prstGeom>
        </p:spPr>
        <p:txBody>
          <a:bodyPr anchor="t" rtlCol="false" tIns="0" lIns="0" bIns="0" rIns="0">
            <a:spAutoFit/>
          </a:bodyPr>
          <a:lstStyle/>
          <a:p>
            <a:pPr algn="l" marL="0" indent="0" lvl="0">
              <a:lnSpc>
                <a:spcPts val="4199"/>
              </a:lnSpc>
              <a:spcBef>
                <a:spcPct val="0"/>
              </a:spcBef>
            </a:pPr>
            <a:r>
              <a:rPr lang="en-US" sz="3499" strike="noStrike" u="none">
                <a:solidFill>
                  <a:srgbClr val="000000"/>
                </a:solidFill>
                <a:latin typeface="Sancreek"/>
                <a:ea typeface="Sancreek"/>
                <a:cs typeface="Sancreek"/>
                <a:sym typeface="Sancreek"/>
              </a:rPr>
              <a:t>ADD A MAIN POINT</a:t>
            </a:r>
          </a:p>
        </p:txBody>
      </p:sp>
      <p:sp>
        <p:nvSpPr>
          <p:cNvPr name="TextBox 17" id="17"/>
          <p:cNvSpPr txBox="true"/>
          <p:nvPr/>
        </p:nvSpPr>
        <p:spPr>
          <a:xfrm rot="0">
            <a:off x="1269401" y="4107552"/>
            <a:ext cx="3364925" cy="78930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F7F0DE"/>
                </a:solidFill>
                <a:latin typeface="Proxima Nova"/>
                <a:ea typeface="Proxima Nova"/>
                <a:cs typeface="Proxima Nova"/>
                <a:sym typeface="Proxima Nova"/>
              </a:rPr>
              <a:t>Elaborate on what you want to discuss.</a:t>
            </a:r>
            <a:r>
              <a:rPr lang="en-US" sz="2300">
                <a:solidFill>
                  <a:srgbClr val="F7F0DE"/>
                </a:solidFill>
                <a:latin typeface="Proxima Nova"/>
                <a:ea typeface="Proxima Nova"/>
                <a:cs typeface="Proxima Nova"/>
                <a:sym typeface="Proxima Nova"/>
              </a:rPr>
              <a:t> </a:t>
            </a:r>
          </a:p>
        </p:txBody>
      </p:sp>
      <p:sp>
        <p:nvSpPr>
          <p:cNvPr name="TextBox 18" id="18"/>
          <p:cNvSpPr txBox="true"/>
          <p:nvPr/>
        </p:nvSpPr>
        <p:spPr>
          <a:xfrm rot="0">
            <a:off x="13854858" y="547487"/>
            <a:ext cx="3687983" cy="523875"/>
          </a:xfrm>
          <a:prstGeom prst="rect">
            <a:avLst/>
          </a:prstGeom>
        </p:spPr>
        <p:txBody>
          <a:bodyPr anchor="t" rtlCol="false" tIns="0" lIns="0" bIns="0" rIns="0">
            <a:spAutoFit/>
          </a:bodyPr>
          <a:lstStyle/>
          <a:p>
            <a:pPr algn="l" marL="0" indent="0" lvl="0">
              <a:lnSpc>
                <a:spcPts val="4199"/>
              </a:lnSpc>
              <a:spcBef>
                <a:spcPct val="0"/>
              </a:spcBef>
            </a:pPr>
            <a:r>
              <a:rPr lang="en-US" sz="3499" strike="noStrike" u="none">
                <a:solidFill>
                  <a:srgbClr val="000000"/>
                </a:solidFill>
                <a:latin typeface="Sancreek"/>
                <a:ea typeface="Sancreek"/>
                <a:cs typeface="Sancreek"/>
                <a:sym typeface="Sancreek"/>
              </a:rPr>
              <a:t>ADD A MAIN POINT</a:t>
            </a:r>
          </a:p>
        </p:txBody>
      </p:sp>
      <p:sp>
        <p:nvSpPr>
          <p:cNvPr name="TextBox 19" id="19"/>
          <p:cNvSpPr txBox="true"/>
          <p:nvPr/>
        </p:nvSpPr>
        <p:spPr>
          <a:xfrm rot="0">
            <a:off x="13854858" y="1341491"/>
            <a:ext cx="3364925" cy="78930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F7F0DE"/>
                </a:solidFill>
                <a:latin typeface="Proxima Nova"/>
                <a:ea typeface="Proxima Nova"/>
                <a:cs typeface="Proxima Nova"/>
                <a:sym typeface="Proxima Nova"/>
              </a:rPr>
              <a:t>Elaborate on what you want to discuss.</a:t>
            </a:r>
            <a:r>
              <a:rPr lang="en-US" sz="2300">
                <a:solidFill>
                  <a:srgbClr val="F7F0DE"/>
                </a:solidFill>
                <a:latin typeface="Proxima Nova"/>
                <a:ea typeface="Proxima Nova"/>
                <a:cs typeface="Proxima Nova"/>
                <a:sym typeface="Proxima Nova"/>
              </a:rPr>
              <a:t> </a:t>
            </a:r>
          </a:p>
        </p:txBody>
      </p:sp>
      <p:sp>
        <p:nvSpPr>
          <p:cNvPr name="TextBox 20" id="20"/>
          <p:cNvSpPr txBox="true"/>
          <p:nvPr/>
        </p:nvSpPr>
        <p:spPr>
          <a:xfrm rot="0">
            <a:off x="5385581" y="547487"/>
            <a:ext cx="3687983" cy="523875"/>
          </a:xfrm>
          <a:prstGeom prst="rect">
            <a:avLst/>
          </a:prstGeom>
        </p:spPr>
        <p:txBody>
          <a:bodyPr anchor="t" rtlCol="false" tIns="0" lIns="0" bIns="0" rIns="0">
            <a:spAutoFit/>
          </a:bodyPr>
          <a:lstStyle/>
          <a:p>
            <a:pPr algn="l" marL="0" indent="0" lvl="0">
              <a:lnSpc>
                <a:spcPts val="4199"/>
              </a:lnSpc>
              <a:spcBef>
                <a:spcPct val="0"/>
              </a:spcBef>
            </a:pPr>
            <a:r>
              <a:rPr lang="en-US" sz="3499" strike="noStrike" u="none">
                <a:solidFill>
                  <a:srgbClr val="000000"/>
                </a:solidFill>
                <a:latin typeface="Sancreek"/>
                <a:ea typeface="Sancreek"/>
                <a:cs typeface="Sancreek"/>
                <a:sym typeface="Sancreek"/>
              </a:rPr>
              <a:t>ADD A MAIN POINT</a:t>
            </a:r>
          </a:p>
        </p:txBody>
      </p:sp>
      <p:sp>
        <p:nvSpPr>
          <p:cNvPr name="TextBox 21" id="21"/>
          <p:cNvSpPr txBox="true"/>
          <p:nvPr/>
        </p:nvSpPr>
        <p:spPr>
          <a:xfrm rot="0">
            <a:off x="5385581" y="1341491"/>
            <a:ext cx="3364925" cy="789305"/>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F7F0DE"/>
                </a:solidFill>
                <a:latin typeface="Proxima Nova"/>
                <a:ea typeface="Proxima Nova"/>
                <a:cs typeface="Proxima Nova"/>
                <a:sym typeface="Proxima Nova"/>
              </a:rPr>
              <a:t>Elaborate on what you want to discuss.</a:t>
            </a:r>
            <a:r>
              <a:rPr lang="en-US" sz="2300">
                <a:solidFill>
                  <a:srgbClr val="F7F0DE"/>
                </a:solidFill>
                <a:latin typeface="Proxima Nova"/>
                <a:ea typeface="Proxima Nova"/>
                <a:cs typeface="Proxima Nova"/>
                <a:sym typeface="Proxima Nova"/>
              </a:rPr>
              <a:t> </a:t>
            </a:r>
          </a:p>
        </p:txBody>
      </p:sp>
      <p:sp>
        <p:nvSpPr>
          <p:cNvPr name="TextBox 22" id="22"/>
          <p:cNvSpPr txBox="true"/>
          <p:nvPr/>
        </p:nvSpPr>
        <p:spPr>
          <a:xfrm rot="0">
            <a:off x="1470124" y="1398641"/>
            <a:ext cx="2963479" cy="865143"/>
          </a:xfrm>
          <a:prstGeom prst="rect">
            <a:avLst/>
          </a:prstGeom>
        </p:spPr>
        <p:txBody>
          <a:bodyPr anchor="t" rtlCol="false" tIns="0" lIns="0" bIns="0" rIns="0">
            <a:spAutoFit/>
          </a:bodyPr>
          <a:lstStyle/>
          <a:p>
            <a:pPr algn="ctr" marL="0" indent="0" lvl="0">
              <a:lnSpc>
                <a:spcPts val="7012"/>
              </a:lnSpc>
              <a:spcBef>
                <a:spcPct val="0"/>
              </a:spcBef>
            </a:pPr>
            <a:r>
              <a:rPr lang="en-US" sz="5843">
                <a:solidFill>
                  <a:srgbClr val="04C5BF"/>
                </a:solidFill>
                <a:latin typeface="Sancreek"/>
                <a:ea typeface="Sancreek"/>
                <a:cs typeface="Sancreek"/>
                <a:sym typeface="Sancreek"/>
              </a:rPr>
              <a:t>2025</a:t>
            </a:r>
          </a:p>
        </p:txBody>
      </p:sp>
      <p:sp>
        <p:nvSpPr>
          <p:cNvPr name="TextBox 23" id="23"/>
          <p:cNvSpPr txBox="true"/>
          <p:nvPr/>
        </p:nvSpPr>
        <p:spPr>
          <a:xfrm rot="0">
            <a:off x="5651109" y="3131020"/>
            <a:ext cx="2963479" cy="865143"/>
          </a:xfrm>
          <a:prstGeom prst="rect">
            <a:avLst/>
          </a:prstGeom>
        </p:spPr>
        <p:txBody>
          <a:bodyPr anchor="t" rtlCol="false" tIns="0" lIns="0" bIns="0" rIns="0">
            <a:spAutoFit/>
          </a:bodyPr>
          <a:lstStyle/>
          <a:p>
            <a:pPr algn="ctr" marL="0" indent="0" lvl="0">
              <a:lnSpc>
                <a:spcPts val="7012"/>
              </a:lnSpc>
              <a:spcBef>
                <a:spcPct val="0"/>
              </a:spcBef>
            </a:pPr>
            <a:r>
              <a:rPr lang="en-US" sz="5843">
                <a:solidFill>
                  <a:srgbClr val="04C5BF"/>
                </a:solidFill>
                <a:latin typeface="Sancreek"/>
                <a:ea typeface="Sancreek"/>
                <a:cs typeface="Sancreek"/>
                <a:sym typeface="Sancreek"/>
              </a:rPr>
              <a:t>2035</a:t>
            </a:r>
          </a:p>
        </p:txBody>
      </p:sp>
      <p:sp>
        <p:nvSpPr>
          <p:cNvPr name="TextBox 24" id="24"/>
          <p:cNvSpPr txBox="true"/>
          <p:nvPr/>
        </p:nvSpPr>
        <p:spPr>
          <a:xfrm rot="0">
            <a:off x="9848706" y="1398641"/>
            <a:ext cx="2963479" cy="865143"/>
          </a:xfrm>
          <a:prstGeom prst="rect">
            <a:avLst/>
          </a:prstGeom>
        </p:spPr>
        <p:txBody>
          <a:bodyPr anchor="t" rtlCol="false" tIns="0" lIns="0" bIns="0" rIns="0">
            <a:spAutoFit/>
          </a:bodyPr>
          <a:lstStyle/>
          <a:p>
            <a:pPr algn="ctr" marL="0" indent="0" lvl="0">
              <a:lnSpc>
                <a:spcPts val="7012"/>
              </a:lnSpc>
              <a:spcBef>
                <a:spcPct val="0"/>
              </a:spcBef>
            </a:pPr>
            <a:r>
              <a:rPr lang="en-US" sz="5843">
                <a:solidFill>
                  <a:srgbClr val="04C5BF"/>
                </a:solidFill>
                <a:latin typeface="Sancreek"/>
                <a:ea typeface="Sancreek"/>
                <a:cs typeface="Sancreek"/>
                <a:sym typeface="Sancreek"/>
              </a:rPr>
              <a:t>2045</a:t>
            </a:r>
          </a:p>
        </p:txBody>
      </p:sp>
      <p:sp>
        <p:nvSpPr>
          <p:cNvPr name="TextBox 25" id="25"/>
          <p:cNvSpPr txBox="true"/>
          <p:nvPr/>
        </p:nvSpPr>
        <p:spPr>
          <a:xfrm rot="0">
            <a:off x="14295821" y="3147677"/>
            <a:ext cx="2963479" cy="865143"/>
          </a:xfrm>
          <a:prstGeom prst="rect">
            <a:avLst/>
          </a:prstGeom>
        </p:spPr>
        <p:txBody>
          <a:bodyPr anchor="t" rtlCol="false" tIns="0" lIns="0" bIns="0" rIns="0">
            <a:spAutoFit/>
          </a:bodyPr>
          <a:lstStyle/>
          <a:p>
            <a:pPr algn="ctr" marL="0" indent="0" lvl="0">
              <a:lnSpc>
                <a:spcPts val="7012"/>
              </a:lnSpc>
              <a:spcBef>
                <a:spcPct val="0"/>
              </a:spcBef>
            </a:pPr>
            <a:r>
              <a:rPr lang="en-US" sz="5843">
                <a:solidFill>
                  <a:srgbClr val="04C5BF"/>
                </a:solidFill>
                <a:latin typeface="Sancreek"/>
                <a:ea typeface="Sancreek"/>
                <a:cs typeface="Sancreek"/>
                <a:sym typeface="Sancreek"/>
              </a:rPr>
              <a:t>2055</a:t>
            </a:r>
          </a:p>
        </p:txBody>
      </p:sp>
    </p:spTree>
  </p:cSld>
  <p:clrMapOvr>
    <a:masterClrMapping/>
  </p:clrMapOvr>
  <p:transition spd="fast">
    <p:circle/>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F7F0DE"/>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pic>
          <p:nvPicPr>
            <p:cNvPr name="Picture 3" id="3"/>
            <p:cNvPicPr>
              <a:picLocks noChangeAspect="true"/>
            </p:cNvPicPr>
            <p:nvPr/>
          </p:nvPicPr>
          <p:blipFill>
            <a:blip r:embed="rId2"/>
            <a:srcRect l="0" t="7786" r="0" b="7786"/>
            <a:stretch>
              <a:fillRect/>
            </a:stretch>
          </p:blipFill>
          <p:spPr>
            <a:xfrm flipH="false" flipV="false">
              <a:off x="0" y="0"/>
              <a:ext cx="24384000" cy="13716000"/>
            </a:xfrm>
            <a:prstGeom prst="rect">
              <a:avLst/>
            </a:prstGeom>
          </p:spPr>
        </p:pic>
      </p:grpSp>
      <p:sp>
        <p:nvSpPr>
          <p:cNvPr name="Freeform 4" id="4"/>
          <p:cNvSpPr/>
          <p:nvPr/>
        </p:nvSpPr>
        <p:spPr>
          <a:xfrm flipH="false" flipV="false" rot="0">
            <a:off x="11312" y="6172200"/>
            <a:ext cx="4063365" cy="4114800"/>
          </a:xfrm>
          <a:custGeom>
            <a:avLst/>
            <a:gdLst/>
            <a:ahLst/>
            <a:cxnLst/>
            <a:rect r="r" b="b" t="t" l="l"/>
            <a:pathLst>
              <a:path h="4114800" w="4063365">
                <a:moveTo>
                  <a:pt x="0" y="0"/>
                </a:moveTo>
                <a:lnTo>
                  <a:pt x="4063365" y="0"/>
                </a:lnTo>
                <a:lnTo>
                  <a:pt x="4063365" y="4114800"/>
                </a:lnTo>
                <a:lnTo>
                  <a:pt x="0" y="411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5" id="5"/>
          <p:cNvSpPr/>
          <p:nvPr/>
        </p:nvSpPr>
        <p:spPr>
          <a:xfrm flipH="true" flipV="true" rot="0">
            <a:off x="14213323" y="0"/>
            <a:ext cx="4063365" cy="4114800"/>
          </a:xfrm>
          <a:custGeom>
            <a:avLst/>
            <a:gdLst/>
            <a:ahLst/>
            <a:cxnLst/>
            <a:rect r="r" b="b" t="t" l="l"/>
            <a:pathLst>
              <a:path h="4114800" w="4063365">
                <a:moveTo>
                  <a:pt x="4063365" y="4114800"/>
                </a:moveTo>
                <a:lnTo>
                  <a:pt x="0" y="4114800"/>
                </a:lnTo>
                <a:lnTo>
                  <a:pt x="0" y="0"/>
                </a:lnTo>
                <a:lnTo>
                  <a:pt x="4063365" y="0"/>
                </a:lnTo>
                <a:lnTo>
                  <a:pt x="4063365" y="411480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6" id="6"/>
          <p:cNvSpPr/>
          <p:nvPr/>
        </p:nvSpPr>
        <p:spPr>
          <a:xfrm flipH="false" flipV="true" rot="0">
            <a:off x="11312" y="0"/>
            <a:ext cx="4063365" cy="4114800"/>
          </a:xfrm>
          <a:custGeom>
            <a:avLst/>
            <a:gdLst/>
            <a:ahLst/>
            <a:cxnLst/>
            <a:rect r="r" b="b" t="t" l="l"/>
            <a:pathLst>
              <a:path h="4114800" w="4063365">
                <a:moveTo>
                  <a:pt x="0" y="4114800"/>
                </a:moveTo>
                <a:lnTo>
                  <a:pt x="4063365" y="4114800"/>
                </a:lnTo>
                <a:lnTo>
                  <a:pt x="4063365" y="0"/>
                </a:lnTo>
                <a:lnTo>
                  <a:pt x="0" y="0"/>
                </a:lnTo>
                <a:lnTo>
                  <a:pt x="0" y="411480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7" id="7"/>
          <p:cNvSpPr/>
          <p:nvPr/>
        </p:nvSpPr>
        <p:spPr>
          <a:xfrm flipH="true" flipV="false" rot="0">
            <a:off x="14213323" y="6172200"/>
            <a:ext cx="4063365" cy="4114800"/>
          </a:xfrm>
          <a:custGeom>
            <a:avLst/>
            <a:gdLst/>
            <a:ahLst/>
            <a:cxnLst/>
            <a:rect r="r" b="b" t="t" l="l"/>
            <a:pathLst>
              <a:path h="4114800" w="4063365">
                <a:moveTo>
                  <a:pt x="4063365" y="0"/>
                </a:moveTo>
                <a:lnTo>
                  <a:pt x="0" y="0"/>
                </a:lnTo>
                <a:lnTo>
                  <a:pt x="0" y="4114800"/>
                </a:lnTo>
                <a:lnTo>
                  <a:pt x="4063365" y="4114800"/>
                </a:lnTo>
                <a:lnTo>
                  <a:pt x="4063365"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8" id="8"/>
          <p:cNvSpPr/>
          <p:nvPr/>
        </p:nvSpPr>
        <p:spPr>
          <a:xfrm flipH="false" flipV="false" rot="0">
            <a:off x="5172363" y="8731155"/>
            <a:ext cx="7943274" cy="1054289"/>
          </a:xfrm>
          <a:custGeom>
            <a:avLst/>
            <a:gdLst/>
            <a:ahLst/>
            <a:cxnLst/>
            <a:rect r="r" b="b" t="t" l="l"/>
            <a:pathLst>
              <a:path h="1054289" w="7943274">
                <a:moveTo>
                  <a:pt x="0" y="0"/>
                </a:moveTo>
                <a:lnTo>
                  <a:pt x="7943274" y="0"/>
                </a:lnTo>
                <a:lnTo>
                  <a:pt x="7943274" y="1054290"/>
                </a:lnTo>
                <a:lnTo>
                  <a:pt x="0" y="105429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9" id="9"/>
          <p:cNvSpPr txBox="true"/>
          <p:nvPr/>
        </p:nvSpPr>
        <p:spPr>
          <a:xfrm rot="0">
            <a:off x="5858682" y="8926513"/>
            <a:ext cx="6570636" cy="596900"/>
          </a:xfrm>
          <a:prstGeom prst="rect">
            <a:avLst/>
          </a:prstGeom>
        </p:spPr>
        <p:txBody>
          <a:bodyPr anchor="t" rtlCol="false" tIns="0" lIns="0" bIns="0" rIns="0">
            <a:spAutoFit/>
          </a:bodyPr>
          <a:lstStyle/>
          <a:p>
            <a:pPr algn="ctr" marL="0" indent="0" lvl="0">
              <a:lnSpc>
                <a:spcPts val="4900"/>
              </a:lnSpc>
              <a:spcBef>
                <a:spcPct val="0"/>
              </a:spcBef>
            </a:pPr>
            <a:r>
              <a:rPr lang="en-US" sz="3500">
                <a:solidFill>
                  <a:srgbClr val="000000"/>
                </a:solidFill>
                <a:latin typeface="Proxima Nova"/>
                <a:ea typeface="Proxima Nova"/>
                <a:cs typeface="Proxima Nova"/>
                <a:sym typeface="Proxima Nova"/>
              </a:rPr>
              <a:t>Add a description for the picture</a:t>
            </a:r>
          </a:p>
        </p:txBody>
      </p:sp>
    </p:spTree>
  </p:cSld>
  <p:clrMapOvr>
    <a:masterClrMapping/>
  </p:clrMapOvr>
  <p:transition spd="fast">
    <p:circle/>
  </p:transition>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0" y="-383184"/>
            <a:ext cx="18288000" cy="11053094"/>
            <a:chOff x="0" y="0"/>
            <a:chExt cx="24384000" cy="14737458"/>
          </a:xfrm>
        </p:grpSpPr>
        <p:sp>
          <p:nvSpPr>
            <p:cNvPr name="Freeform 3" id="3"/>
            <p:cNvSpPr/>
            <p:nvPr/>
          </p:nvSpPr>
          <p:spPr>
            <a:xfrm flipH="false" flipV="true" rot="0">
              <a:off x="0" y="0"/>
              <a:ext cx="24384000" cy="4419600"/>
            </a:xfrm>
            <a:custGeom>
              <a:avLst/>
              <a:gdLst/>
              <a:ahLst/>
              <a:cxnLst/>
              <a:rect r="r" b="b" t="t" l="l"/>
              <a:pathLst>
                <a:path h="4419600" w="24384000">
                  <a:moveTo>
                    <a:pt x="0" y="4419600"/>
                  </a:moveTo>
                  <a:lnTo>
                    <a:pt x="24384000" y="4419600"/>
                  </a:lnTo>
                  <a:lnTo>
                    <a:pt x="24384000" y="0"/>
                  </a:lnTo>
                  <a:lnTo>
                    <a:pt x="0" y="0"/>
                  </a:lnTo>
                  <a:lnTo>
                    <a:pt x="0" y="441960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4" id="4"/>
            <p:cNvSpPr/>
            <p:nvPr/>
          </p:nvSpPr>
          <p:spPr>
            <a:xfrm flipH="false" flipV="false" rot="0">
              <a:off x="0" y="10317858"/>
              <a:ext cx="24384000" cy="4419600"/>
            </a:xfrm>
            <a:custGeom>
              <a:avLst/>
              <a:gdLst/>
              <a:ahLst/>
              <a:cxnLst/>
              <a:rect r="r" b="b" t="t" l="l"/>
              <a:pathLst>
                <a:path h="4419600" w="24384000">
                  <a:moveTo>
                    <a:pt x="0" y="0"/>
                  </a:moveTo>
                  <a:lnTo>
                    <a:pt x="24384000" y="0"/>
                  </a:lnTo>
                  <a:lnTo>
                    <a:pt x="24384000" y="4419600"/>
                  </a:lnTo>
                  <a:lnTo>
                    <a:pt x="0" y="44196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grpSp>
      <p:sp>
        <p:nvSpPr>
          <p:cNvPr name="TextBox 5" id="5"/>
          <p:cNvSpPr txBox="true"/>
          <p:nvPr/>
        </p:nvSpPr>
        <p:spPr>
          <a:xfrm rot="0">
            <a:off x="1028700" y="3227761"/>
            <a:ext cx="15920223" cy="2743200"/>
          </a:xfrm>
          <a:prstGeom prst="rect">
            <a:avLst/>
          </a:prstGeom>
        </p:spPr>
        <p:txBody>
          <a:bodyPr anchor="t" rtlCol="false" tIns="0" lIns="0" bIns="0" rIns="0">
            <a:spAutoFit/>
          </a:bodyPr>
          <a:lstStyle/>
          <a:p>
            <a:pPr algn="ctr">
              <a:lnSpc>
                <a:spcPts val="10800"/>
              </a:lnSpc>
            </a:pPr>
            <a:r>
              <a:rPr lang="en-US" sz="9000">
                <a:solidFill>
                  <a:srgbClr val="F7F0DE"/>
                </a:solidFill>
                <a:latin typeface="Sancreek"/>
                <a:ea typeface="Sancreek"/>
                <a:cs typeface="Sancreek"/>
                <a:sym typeface="Sancreek"/>
              </a:rPr>
              <a:t>WRITE AN ORIGINAL STATEMENT OR INSPIRING QUOTE</a:t>
            </a:r>
          </a:p>
        </p:txBody>
      </p:sp>
      <p:sp>
        <p:nvSpPr>
          <p:cNvPr name="Freeform 6" id="6"/>
          <p:cNvSpPr/>
          <p:nvPr/>
        </p:nvSpPr>
        <p:spPr>
          <a:xfrm flipH="false" flipV="false" rot="0">
            <a:off x="5337922" y="6258480"/>
            <a:ext cx="7301779" cy="969145"/>
          </a:xfrm>
          <a:custGeom>
            <a:avLst/>
            <a:gdLst/>
            <a:ahLst/>
            <a:cxnLst/>
            <a:rect r="r" b="b" t="t" l="l"/>
            <a:pathLst>
              <a:path h="969145" w="7301779">
                <a:moveTo>
                  <a:pt x="0" y="0"/>
                </a:moveTo>
                <a:lnTo>
                  <a:pt x="7301779" y="0"/>
                </a:lnTo>
                <a:lnTo>
                  <a:pt x="7301779" y="969146"/>
                </a:lnTo>
                <a:lnTo>
                  <a:pt x="0" y="96914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7" id="7"/>
          <p:cNvSpPr txBox="true"/>
          <p:nvPr/>
        </p:nvSpPr>
        <p:spPr>
          <a:xfrm rot="0">
            <a:off x="6171722" y="6411266"/>
            <a:ext cx="5634179" cy="596900"/>
          </a:xfrm>
          <a:prstGeom prst="rect">
            <a:avLst/>
          </a:prstGeom>
        </p:spPr>
        <p:txBody>
          <a:bodyPr anchor="t" rtlCol="false" tIns="0" lIns="0" bIns="0" rIns="0">
            <a:spAutoFit/>
          </a:bodyPr>
          <a:lstStyle/>
          <a:p>
            <a:pPr algn="ctr" marL="0" indent="0" lvl="0">
              <a:lnSpc>
                <a:spcPts val="4900"/>
              </a:lnSpc>
              <a:spcBef>
                <a:spcPct val="0"/>
              </a:spcBef>
            </a:pPr>
            <a:r>
              <a:rPr lang="en-US" sz="3500">
                <a:solidFill>
                  <a:srgbClr val="000000"/>
                </a:solidFill>
                <a:latin typeface="Proxima Nova"/>
                <a:ea typeface="Proxima Nova"/>
                <a:cs typeface="Proxima Nova"/>
                <a:sym typeface="Proxima Nova"/>
              </a:rPr>
              <a:t>— Add credits or citation</a:t>
            </a:r>
          </a:p>
        </p:txBody>
      </p:sp>
    </p:spTree>
  </p:cSld>
  <p:clrMapOvr>
    <a:masterClrMapping/>
  </p:clrMapOvr>
  <p:transition spd="fast">
    <p:circle/>
  </p:transition>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F7F0DE"/>
        </a:solidFill>
      </p:bgPr>
    </p:bg>
    <p:spTree>
      <p:nvGrpSpPr>
        <p:cNvPr id="1" name=""/>
        <p:cNvGrpSpPr/>
        <p:nvPr/>
      </p:nvGrpSpPr>
      <p:grpSpPr>
        <a:xfrm>
          <a:off x="0" y="0"/>
          <a:ext cx="0" cy="0"/>
          <a:chOff x="0" y="0"/>
          <a:chExt cx="0" cy="0"/>
        </a:xfrm>
      </p:grpSpPr>
      <p:grpSp>
        <p:nvGrpSpPr>
          <p:cNvPr name="Group 2" id="2"/>
          <p:cNvGrpSpPr/>
          <p:nvPr/>
        </p:nvGrpSpPr>
        <p:grpSpPr>
          <a:xfrm rot="0">
            <a:off x="8845380" y="0"/>
            <a:ext cx="9442620" cy="10309358"/>
            <a:chOff x="0" y="0"/>
            <a:chExt cx="2486945" cy="2715222"/>
          </a:xfrm>
        </p:grpSpPr>
        <p:sp>
          <p:nvSpPr>
            <p:cNvPr name="Freeform 3" id="3"/>
            <p:cNvSpPr/>
            <p:nvPr/>
          </p:nvSpPr>
          <p:spPr>
            <a:xfrm flipH="false" flipV="false" rot="0">
              <a:off x="0" y="0"/>
              <a:ext cx="2486945" cy="2715222"/>
            </a:xfrm>
            <a:custGeom>
              <a:avLst/>
              <a:gdLst/>
              <a:ahLst/>
              <a:cxnLst/>
              <a:rect r="r" b="b" t="t" l="l"/>
              <a:pathLst>
                <a:path h="2715222" w="2486945">
                  <a:moveTo>
                    <a:pt x="0" y="0"/>
                  </a:moveTo>
                  <a:lnTo>
                    <a:pt x="2486945" y="0"/>
                  </a:lnTo>
                  <a:lnTo>
                    <a:pt x="2486945" y="2715222"/>
                  </a:lnTo>
                  <a:lnTo>
                    <a:pt x="0" y="2715222"/>
                  </a:lnTo>
                  <a:close/>
                </a:path>
              </a:pathLst>
            </a:custGeom>
            <a:solidFill>
              <a:srgbClr val="000000"/>
            </a:solidFill>
          </p:spPr>
        </p:sp>
        <p:sp>
          <p:nvSpPr>
            <p:cNvPr name="TextBox 4" id="4"/>
            <p:cNvSpPr txBox="true"/>
            <p:nvPr/>
          </p:nvSpPr>
          <p:spPr>
            <a:xfrm>
              <a:off x="0" y="-38100"/>
              <a:ext cx="2486945" cy="2753322"/>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8845380" y="0"/>
            <a:ext cx="10348163" cy="10309358"/>
          </a:xfrm>
          <a:custGeom>
            <a:avLst/>
            <a:gdLst/>
            <a:ahLst/>
            <a:cxnLst/>
            <a:rect r="r" b="b" t="t" l="l"/>
            <a:pathLst>
              <a:path h="10309358" w="10348163">
                <a:moveTo>
                  <a:pt x="0" y="0"/>
                </a:moveTo>
                <a:lnTo>
                  <a:pt x="10348163" y="0"/>
                </a:lnTo>
                <a:lnTo>
                  <a:pt x="10348163" y="10309358"/>
                </a:lnTo>
                <a:lnTo>
                  <a:pt x="0" y="1030935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TextBox 6" id="6"/>
          <p:cNvSpPr txBox="true"/>
          <p:nvPr/>
        </p:nvSpPr>
        <p:spPr>
          <a:xfrm rot="0">
            <a:off x="1028700" y="2035042"/>
            <a:ext cx="6576569" cy="1371600"/>
          </a:xfrm>
          <a:prstGeom prst="rect">
            <a:avLst/>
          </a:prstGeom>
        </p:spPr>
        <p:txBody>
          <a:bodyPr anchor="t" rtlCol="false" tIns="0" lIns="0" bIns="0" rIns="0">
            <a:spAutoFit/>
          </a:bodyPr>
          <a:lstStyle/>
          <a:p>
            <a:pPr algn="l" marL="0" indent="0" lvl="0">
              <a:lnSpc>
                <a:spcPts val="10800"/>
              </a:lnSpc>
              <a:spcBef>
                <a:spcPct val="0"/>
              </a:spcBef>
            </a:pPr>
            <a:r>
              <a:rPr lang="en-US" sz="9000" strike="noStrike" u="none">
                <a:solidFill>
                  <a:srgbClr val="000000"/>
                </a:solidFill>
                <a:latin typeface="Sancreek"/>
                <a:ea typeface="Sancreek"/>
                <a:cs typeface="Sancreek"/>
                <a:sym typeface="Sancreek"/>
              </a:rPr>
              <a:t>CONTACT US</a:t>
            </a:r>
          </a:p>
        </p:txBody>
      </p:sp>
      <p:sp>
        <p:nvSpPr>
          <p:cNvPr name="TextBox 7" id="7"/>
          <p:cNvSpPr txBox="true"/>
          <p:nvPr/>
        </p:nvSpPr>
        <p:spPr>
          <a:xfrm rot="0">
            <a:off x="1028700" y="4077251"/>
            <a:ext cx="5801458" cy="389255"/>
          </a:xfrm>
          <a:prstGeom prst="rect">
            <a:avLst/>
          </a:prstGeom>
        </p:spPr>
        <p:txBody>
          <a:bodyPr anchor="t" rtlCol="false" tIns="0" lIns="0" bIns="0" rIns="0">
            <a:spAutoFit/>
          </a:bodyPr>
          <a:lstStyle/>
          <a:p>
            <a:pPr algn="l" marL="0" indent="0" lvl="0">
              <a:lnSpc>
                <a:spcPts val="3220"/>
              </a:lnSpc>
              <a:spcBef>
                <a:spcPct val="0"/>
              </a:spcBef>
            </a:pPr>
            <a:r>
              <a:rPr lang="en-US" sz="2300" u="none">
                <a:solidFill>
                  <a:srgbClr val="000000"/>
                </a:solidFill>
                <a:latin typeface="Proxima Nova"/>
                <a:ea typeface="Proxima Nova"/>
                <a:cs typeface="Proxima Nova"/>
                <a:sym typeface="Proxima Nova"/>
              </a:rPr>
              <a:t>123 Anywhere St., Any City,ST 12345</a:t>
            </a:r>
          </a:p>
        </p:txBody>
      </p:sp>
      <p:sp>
        <p:nvSpPr>
          <p:cNvPr name="TextBox 8" id="8"/>
          <p:cNvSpPr txBox="true"/>
          <p:nvPr/>
        </p:nvSpPr>
        <p:spPr>
          <a:xfrm rot="0">
            <a:off x="1028700" y="5002873"/>
            <a:ext cx="4892954" cy="389255"/>
          </a:xfrm>
          <a:prstGeom prst="rect">
            <a:avLst/>
          </a:prstGeom>
        </p:spPr>
        <p:txBody>
          <a:bodyPr anchor="t" rtlCol="false" tIns="0" lIns="0" bIns="0" rIns="0">
            <a:spAutoFit/>
          </a:bodyPr>
          <a:lstStyle/>
          <a:p>
            <a:pPr algn="l" marL="0" indent="0" lvl="0">
              <a:lnSpc>
                <a:spcPts val="3220"/>
              </a:lnSpc>
              <a:spcBef>
                <a:spcPct val="0"/>
              </a:spcBef>
            </a:pPr>
            <a:r>
              <a:rPr lang="en-US" sz="2300" u="none">
                <a:solidFill>
                  <a:srgbClr val="000000"/>
                </a:solidFill>
                <a:latin typeface="Proxima Nova"/>
                <a:ea typeface="Proxima Nova"/>
                <a:cs typeface="Proxima Nova"/>
                <a:sym typeface="Proxima Nova"/>
              </a:rPr>
              <a:t>123-456-7890</a:t>
            </a:r>
          </a:p>
        </p:txBody>
      </p:sp>
      <p:sp>
        <p:nvSpPr>
          <p:cNvPr name="TextBox 9" id="9"/>
          <p:cNvSpPr txBox="true"/>
          <p:nvPr/>
        </p:nvSpPr>
        <p:spPr>
          <a:xfrm rot="0">
            <a:off x="1028700" y="5891432"/>
            <a:ext cx="4892954" cy="389255"/>
          </a:xfrm>
          <a:prstGeom prst="rect">
            <a:avLst/>
          </a:prstGeom>
        </p:spPr>
        <p:txBody>
          <a:bodyPr anchor="t" rtlCol="false" tIns="0" lIns="0" bIns="0" rIns="0">
            <a:spAutoFit/>
          </a:bodyPr>
          <a:lstStyle/>
          <a:p>
            <a:pPr algn="l" marL="0" indent="0" lvl="0">
              <a:lnSpc>
                <a:spcPts val="3220"/>
              </a:lnSpc>
              <a:spcBef>
                <a:spcPct val="0"/>
              </a:spcBef>
            </a:pPr>
            <a:r>
              <a:rPr lang="en-US" sz="2300" u="none">
                <a:solidFill>
                  <a:srgbClr val="000000"/>
                </a:solidFill>
                <a:latin typeface="Proxima Nova"/>
                <a:ea typeface="Proxima Nova"/>
                <a:cs typeface="Proxima Nova"/>
                <a:sym typeface="Proxima Nova"/>
              </a:rPr>
              <a:t>hello@reallygreatsite.com</a:t>
            </a:r>
          </a:p>
        </p:txBody>
      </p:sp>
      <p:sp>
        <p:nvSpPr>
          <p:cNvPr name="TextBox 10" id="10"/>
          <p:cNvSpPr txBox="true"/>
          <p:nvPr/>
        </p:nvSpPr>
        <p:spPr>
          <a:xfrm rot="0">
            <a:off x="1028700" y="7673078"/>
            <a:ext cx="4892954" cy="389255"/>
          </a:xfrm>
          <a:prstGeom prst="rect">
            <a:avLst/>
          </a:prstGeom>
        </p:spPr>
        <p:txBody>
          <a:bodyPr anchor="t" rtlCol="false" tIns="0" lIns="0" bIns="0" rIns="0">
            <a:spAutoFit/>
          </a:bodyPr>
          <a:lstStyle/>
          <a:p>
            <a:pPr algn="l" marL="0" indent="0" lvl="0">
              <a:lnSpc>
                <a:spcPts val="3220"/>
              </a:lnSpc>
              <a:spcBef>
                <a:spcPct val="0"/>
              </a:spcBef>
            </a:pPr>
            <a:r>
              <a:rPr lang="en-US" sz="2300" u="none">
                <a:solidFill>
                  <a:srgbClr val="000000"/>
                </a:solidFill>
                <a:latin typeface="Proxima Nova"/>
                <a:ea typeface="Proxima Nova"/>
                <a:cs typeface="Proxima Nova"/>
                <a:sym typeface="Proxima Nova"/>
              </a:rPr>
              <a:t>reallygreatsite.com</a:t>
            </a:r>
          </a:p>
        </p:txBody>
      </p:sp>
      <p:sp>
        <p:nvSpPr>
          <p:cNvPr name="TextBox 11" id="11"/>
          <p:cNvSpPr txBox="true"/>
          <p:nvPr/>
        </p:nvSpPr>
        <p:spPr>
          <a:xfrm rot="0">
            <a:off x="1028700" y="6768777"/>
            <a:ext cx="4892954" cy="389255"/>
          </a:xfrm>
          <a:prstGeom prst="rect">
            <a:avLst/>
          </a:prstGeom>
        </p:spPr>
        <p:txBody>
          <a:bodyPr anchor="t" rtlCol="false" tIns="0" lIns="0" bIns="0" rIns="0">
            <a:spAutoFit/>
          </a:bodyPr>
          <a:lstStyle/>
          <a:p>
            <a:pPr algn="l" marL="0" indent="0" lvl="0">
              <a:lnSpc>
                <a:spcPts val="3220"/>
              </a:lnSpc>
              <a:spcBef>
                <a:spcPct val="0"/>
              </a:spcBef>
            </a:pPr>
            <a:r>
              <a:rPr lang="en-US" sz="2300" u="none">
                <a:solidFill>
                  <a:srgbClr val="000000"/>
                </a:solidFill>
                <a:latin typeface="Proxima Nova"/>
                <a:ea typeface="Proxima Nova"/>
                <a:cs typeface="Proxima Nova"/>
                <a:sym typeface="Proxima Nova"/>
              </a:rPr>
              <a:t>@reallygreatsite</a:t>
            </a:r>
          </a:p>
        </p:txBody>
      </p:sp>
    </p:spTree>
  </p:cSld>
  <p:clrMapOvr>
    <a:masterClrMapping/>
  </p:clrMapOvr>
  <p:transition spd="fast">
    <p:circle/>
  </p:transition>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TextBox 2" id="2"/>
          <p:cNvSpPr txBox="true"/>
          <p:nvPr/>
        </p:nvSpPr>
        <p:spPr>
          <a:xfrm rot="0">
            <a:off x="1028700" y="775276"/>
            <a:ext cx="7153128" cy="2743200"/>
          </a:xfrm>
          <a:prstGeom prst="rect">
            <a:avLst/>
          </a:prstGeom>
        </p:spPr>
        <p:txBody>
          <a:bodyPr anchor="t" rtlCol="false" tIns="0" lIns="0" bIns="0" rIns="0">
            <a:spAutoFit/>
          </a:bodyPr>
          <a:lstStyle/>
          <a:p>
            <a:pPr algn="l" marL="0" indent="0" lvl="0">
              <a:lnSpc>
                <a:spcPts val="10800"/>
              </a:lnSpc>
              <a:spcBef>
                <a:spcPct val="0"/>
              </a:spcBef>
            </a:pPr>
            <a:r>
              <a:rPr lang="en-US" sz="9000" strike="noStrike" u="none">
                <a:solidFill>
                  <a:srgbClr val="F7F0DE"/>
                </a:solidFill>
                <a:latin typeface="Sancreek"/>
                <a:ea typeface="Sancreek"/>
                <a:cs typeface="Sancreek"/>
                <a:sym typeface="Sancreek"/>
              </a:rPr>
              <a:t>RESOURCE </a:t>
            </a:r>
          </a:p>
          <a:p>
            <a:pPr algn="l" marL="0" indent="0" lvl="0">
              <a:lnSpc>
                <a:spcPts val="10800"/>
              </a:lnSpc>
              <a:spcBef>
                <a:spcPct val="0"/>
              </a:spcBef>
            </a:pPr>
            <a:r>
              <a:rPr lang="en-US" sz="9000" strike="noStrike" u="none">
                <a:solidFill>
                  <a:srgbClr val="F7F0DE"/>
                </a:solidFill>
                <a:latin typeface="Sancreek"/>
                <a:ea typeface="Sancreek"/>
                <a:cs typeface="Sancreek"/>
                <a:sym typeface="Sancreek"/>
              </a:rPr>
              <a:t>PAGE</a:t>
            </a:r>
          </a:p>
        </p:txBody>
      </p:sp>
      <p:sp>
        <p:nvSpPr>
          <p:cNvPr name="TextBox 3" id="3"/>
          <p:cNvSpPr txBox="true"/>
          <p:nvPr/>
        </p:nvSpPr>
        <p:spPr>
          <a:xfrm rot="0">
            <a:off x="1028700" y="3696335"/>
            <a:ext cx="5059131" cy="5561965"/>
          </a:xfrm>
          <a:prstGeom prst="rect">
            <a:avLst/>
          </a:prstGeom>
        </p:spPr>
        <p:txBody>
          <a:bodyPr anchor="t" rtlCol="false" tIns="0" lIns="0" bIns="0" rIns="0">
            <a:spAutoFit/>
          </a:bodyPr>
          <a:lstStyle/>
          <a:p>
            <a:pPr algn="l">
              <a:lnSpc>
                <a:spcPts val="2990"/>
              </a:lnSpc>
            </a:pPr>
            <a:r>
              <a:rPr lang="en-US" sz="2300">
                <a:solidFill>
                  <a:srgbClr val="F7F0DE"/>
                </a:solidFill>
                <a:latin typeface="Proxima Nova"/>
                <a:ea typeface="Proxima Nova"/>
                <a:cs typeface="Proxima Nova"/>
                <a:sym typeface="Proxima Nova"/>
              </a:rPr>
              <a:t>Use these design resources in your Canva Presentation.</a:t>
            </a:r>
          </a:p>
          <a:p>
            <a:pPr algn="l">
              <a:lnSpc>
                <a:spcPts val="2990"/>
              </a:lnSpc>
            </a:pPr>
          </a:p>
          <a:p>
            <a:pPr algn="l">
              <a:lnSpc>
                <a:spcPts val="2990"/>
              </a:lnSpc>
            </a:pPr>
          </a:p>
          <a:p>
            <a:pPr algn="l">
              <a:lnSpc>
                <a:spcPts val="2990"/>
              </a:lnSpc>
            </a:pPr>
          </a:p>
          <a:p>
            <a:pPr algn="l">
              <a:lnSpc>
                <a:spcPts val="2990"/>
              </a:lnSpc>
            </a:pPr>
          </a:p>
          <a:p>
            <a:pPr algn="l">
              <a:lnSpc>
                <a:spcPts val="2990"/>
              </a:lnSpc>
            </a:pPr>
          </a:p>
          <a:p>
            <a:pPr algn="l">
              <a:lnSpc>
                <a:spcPts val="2990"/>
              </a:lnSpc>
            </a:pPr>
          </a:p>
          <a:p>
            <a:pPr algn="l">
              <a:lnSpc>
                <a:spcPts val="2990"/>
              </a:lnSpc>
            </a:pPr>
          </a:p>
          <a:p>
            <a:pPr algn="l">
              <a:lnSpc>
                <a:spcPts val="2990"/>
              </a:lnSpc>
            </a:pPr>
          </a:p>
          <a:p>
            <a:pPr algn="l">
              <a:lnSpc>
                <a:spcPts val="2990"/>
              </a:lnSpc>
            </a:pPr>
            <a:r>
              <a:rPr lang="en-US" sz="2300">
                <a:solidFill>
                  <a:srgbClr val="F7F0DE"/>
                </a:solidFill>
                <a:latin typeface="Proxima Nova"/>
                <a:ea typeface="Proxima Nova"/>
                <a:cs typeface="Proxima Nova"/>
                <a:sym typeface="Proxima Nova"/>
              </a:rPr>
              <a:t>You can find these fonts online too. Happy designing! </a:t>
            </a:r>
          </a:p>
          <a:p>
            <a:pPr algn="l">
              <a:lnSpc>
                <a:spcPts val="2990"/>
              </a:lnSpc>
            </a:pPr>
          </a:p>
          <a:p>
            <a:pPr algn="l">
              <a:lnSpc>
                <a:spcPts val="2990"/>
              </a:lnSpc>
            </a:pPr>
            <a:r>
              <a:rPr lang="en-US" sz="2300">
                <a:solidFill>
                  <a:srgbClr val="04C5BF"/>
                </a:solidFill>
                <a:latin typeface="Proxima Nova"/>
                <a:ea typeface="Proxima Nova"/>
                <a:cs typeface="Proxima Nova"/>
                <a:sym typeface="Proxima Nova"/>
              </a:rPr>
              <a:t>Don't forget to delete this page before presenting.</a:t>
            </a:r>
            <a:r>
              <a:rPr lang="en-US" sz="2300">
                <a:solidFill>
                  <a:srgbClr val="04C5BF"/>
                </a:solidFill>
                <a:latin typeface="Proxima Nova"/>
                <a:ea typeface="Proxima Nova"/>
                <a:cs typeface="Proxima Nova"/>
                <a:sym typeface="Proxima Nova"/>
              </a:rPr>
              <a:t> </a:t>
            </a:r>
          </a:p>
        </p:txBody>
      </p:sp>
      <p:sp>
        <p:nvSpPr>
          <p:cNvPr name="TextBox 4" id="4"/>
          <p:cNvSpPr txBox="true"/>
          <p:nvPr/>
        </p:nvSpPr>
        <p:spPr>
          <a:xfrm rot="0">
            <a:off x="1028700" y="4704016"/>
            <a:ext cx="4676765" cy="732790"/>
          </a:xfrm>
          <a:prstGeom prst="rect">
            <a:avLst/>
          </a:prstGeom>
        </p:spPr>
        <p:txBody>
          <a:bodyPr anchor="t" rtlCol="false" tIns="0" lIns="0" bIns="0" rIns="0">
            <a:spAutoFit/>
          </a:bodyPr>
          <a:lstStyle/>
          <a:p>
            <a:pPr algn="l" marL="0" indent="0" lvl="0">
              <a:lnSpc>
                <a:spcPts val="2990"/>
              </a:lnSpc>
              <a:spcBef>
                <a:spcPct val="0"/>
              </a:spcBef>
            </a:pPr>
            <a:r>
              <a:rPr lang="en-US" sz="2300">
                <a:solidFill>
                  <a:srgbClr val="F7F0DE"/>
                </a:solidFill>
                <a:latin typeface="Proxima Nova"/>
                <a:ea typeface="Proxima Nova"/>
                <a:cs typeface="Proxima Nova"/>
                <a:sym typeface="Proxima Nova"/>
              </a:rPr>
              <a:t>This presentation template uses the following free fonts:</a:t>
            </a:r>
          </a:p>
        </p:txBody>
      </p:sp>
      <p:sp>
        <p:nvSpPr>
          <p:cNvPr name="TextBox 5" id="5"/>
          <p:cNvSpPr txBox="true"/>
          <p:nvPr/>
        </p:nvSpPr>
        <p:spPr>
          <a:xfrm rot="0">
            <a:off x="1028700" y="5868353"/>
            <a:ext cx="5059131" cy="1189355"/>
          </a:xfrm>
          <a:prstGeom prst="rect">
            <a:avLst/>
          </a:prstGeom>
        </p:spPr>
        <p:txBody>
          <a:bodyPr anchor="t" rtlCol="false" tIns="0" lIns="0" bIns="0" rIns="0">
            <a:spAutoFit/>
          </a:bodyPr>
          <a:lstStyle/>
          <a:p>
            <a:pPr algn="l" marL="496571" indent="-248285" lvl="1">
              <a:lnSpc>
                <a:spcPts val="3220"/>
              </a:lnSpc>
              <a:buAutoNum type="arabicPeriod" startAt="1"/>
            </a:pPr>
            <a:r>
              <a:rPr lang="en-US" sz="2300">
                <a:solidFill>
                  <a:srgbClr val="F7F0DE"/>
                </a:solidFill>
                <a:latin typeface="Proxima Nova Bold"/>
                <a:ea typeface="Proxima Nova Bold"/>
                <a:cs typeface="Proxima Nova Bold"/>
                <a:sym typeface="Proxima Nova Bold"/>
              </a:rPr>
              <a:t>Titles: Sancreek</a:t>
            </a:r>
          </a:p>
          <a:p>
            <a:pPr algn="l" marL="496571" indent="-248285" lvl="1">
              <a:lnSpc>
                <a:spcPts val="3220"/>
              </a:lnSpc>
              <a:buAutoNum type="arabicPeriod" startAt="1"/>
            </a:pPr>
            <a:r>
              <a:rPr lang="en-US" sz="2300">
                <a:solidFill>
                  <a:srgbClr val="F7F0DE"/>
                </a:solidFill>
                <a:latin typeface="Proxima Nova Bold"/>
                <a:ea typeface="Proxima Nova Bold"/>
                <a:cs typeface="Proxima Nova Bold"/>
                <a:sym typeface="Proxima Nova Bold"/>
              </a:rPr>
              <a:t>Headers: Sancreek</a:t>
            </a:r>
          </a:p>
          <a:p>
            <a:pPr algn="l" marL="496571" indent="-248285" lvl="1">
              <a:lnSpc>
                <a:spcPts val="3220"/>
              </a:lnSpc>
              <a:buAutoNum type="arabicPeriod" startAt="1"/>
            </a:pPr>
            <a:r>
              <a:rPr lang="en-US" sz="2300">
                <a:solidFill>
                  <a:srgbClr val="F7F0DE"/>
                </a:solidFill>
                <a:latin typeface="Proxima Nova Bold"/>
                <a:ea typeface="Proxima Nova Bold"/>
                <a:cs typeface="Proxima Nova Bold"/>
                <a:sym typeface="Proxima Nova Bold"/>
              </a:rPr>
              <a:t>Body Copy: Proxima Nova</a:t>
            </a:r>
          </a:p>
        </p:txBody>
      </p:sp>
      <p:sp>
        <p:nvSpPr>
          <p:cNvPr name="Freeform 6" id="6"/>
          <p:cNvSpPr/>
          <p:nvPr/>
        </p:nvSpPr>
        <p:spPr>
          <a:xfrm flipH="false" flipV="false" rot="0">
            <a:off x="12020198" y="5683964"/>
            <a:ext cx="5380531" cy="975221"/>
          </a:xfrm>
          <a:custGeom>
            <a:avLst/>
            <a:gdLst/>
            <a:ahLst/>
            <a:cxnLst/>
            <a:rect r="r" b="b" t="t" l="l"/>
            <a:pathLst>
              <a:path h="975221" w="5380531">
                <a:moveTo>
                  <a:pt x="0" y="0"/>
                </a:moveTo>
                <a:lnTo>
                  <a:pt x="5380531" y="0"/>
                </a:lnTo>
                <a:lnTo>
                  <a:pt x="5380531" y="975221"/>
                </a:lnTo>
                <a:lnTo>
                  <a:pt x="0" y="97522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7" id="7"/>
          <p:cNvSpPr/>
          <p:nvPr/>
        </p:nvSpPr>
        <p:spPr>
          <a:xfrm flipH="false" flipV="false" rot="0">
            <a:off x="14905774" y="7057707"/>
            <a:ext cx="2494955" cy="2542630"/>
          </a:xfrm>
          <a:custGeom>
            <a:avLst/>
            <a:gdLst/>
            <a:ahLst/>
            <a:cxnLst/>
            <a:rect r="r" b="b" t="t" l="l"/>
            <a:pathLst>
              <a:path h="2542630" w="2494955">
                <a:moveTo>
                  <a:pt x="0" y="0"/>
                </a:moveTo>
                <a:lnTo>
                  <a:pt x="2494955" y="0"/>
                </a:lnTo>
                <a:lnTo>
                  <a:pt x="2494955" y="2542630"/>
                </a:lnTo>
                <a:lnTo>
                  <a:pt x="0" y="25426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8" id="8"/>
          <p:cNvSpPr/>
          <p:nvPr/>
        </p:nvSpPr>
        <p:spPr>
          <a:xfrm flipH="false" flipV="false" rot="0">
            <a:off x="9144000" y="5683964"/>
            <a:ext cx="828713" cy="1144532"/>
          </a:xfrm>
          <a:custGeom>
            <a:avLst/>
            <a:gdLst/>
            <a:ahLst/>
            <a:cxnLst/>
            <a:rect r="r" b="b" t="t" l="l"/>
            <a:pathLst>
              <a:path h="1144532" w="828713">
                <a:moveTo>
                  <a:pt x="0" y="0"/>
                </a:moveTo>
                <a:lnTo>
                  <a:pt x="828713" y="0"/>
                </a:lnTo>
                <a:lnTo>
                  <a:pt x="828713" y="1144532"/>
                </a:lnTo>
                <a:lnTo>
                  <a:pt x="0" y="1144532"/>
                </a:lnTo>
                <a:lnTo>
                  <a:pt x="0" y="0"/>
                </a:lnTo>
                <a:close/>
              </a:path>
            </a:pathLst>
          </a:custGeom>
          <a:blipFill>
            <a:blip r:embed="rId6">
              <a:extLst>
                <a:ext uri="{96DAC541-7B7A-43D3-8B79-37D633B846F1}">
                  <asvg:svgBlip xmlns:asvg="http://schemas.microsoft.com/office/drawing/2016/SVG/main" r:embed="rId7"/>
                </a:ext>
              </a:extLst>
            </a:blip>
            <a:stretch>
              <a:fillRect l="0" t="0" r="-559617" b="0"/>
            </a:stretch>
          </a:blipFill>
        </p:spPr>
      </p:sp>
      <p:sp>
        <p:nvSpPr>
          <p:cNvPr name="Freeform 9" id="9"/>
          <p:cNvSpPr/>
          <p:nvPr/>
        </p:nvSpPr>
        <p:spPr>
          <a:xfrm flipH="false" flipV="false" rot="0">
            <a:off x="12020198" y="7057707"/>
            <a:ext cx="2552200" cy="2542630"/>
          </a:xfrm>
          <a:custGeom>
            <a:avLst/>
            <a:gdLst/>
            <a:ahLst/>
            <a:cxnLst/>
            <a:rect r="r" b="b" t="t" l="l"/>
            <a:pathLst>
              <a:path h="2542630" w="2552200">
                <a:moveTo>
                  <a:pt x="0" y="0"/>
                </a:moveTo>
                <a:lnTo>
                  <a:pt x="2552201" y="0"/>
                </a:lnTo>
                <a:lnTo>
                  <a:pt x="2552201" y="2542630"/>
                </a:lnTo>
                <a:lnTo>
                  <a:pt x="0" y="254263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0" id="10"/>
          <p:cNvSpPr/>
          <p:nvPr/>
        </p:nvSpPr>
        <p:spPr>
          <a:xfrm flipH="false" flipV="false" rot="0">
            <a:off x="9144000" y="7057707"/>
            <a:ext cx="2542630" cy="2542630"/>
          </a:xfrm>
          <a:custGeom>
            <a:avLst/>
            <a:gdLst/>
            <a:ahLst/>
            <a:cxnLst/>
            <a:rect r="r" b="b" t="t" l="l"/>
            <a:pathLst>
              <a:path h="2542630" w="2542630">
                <a:moveTo>
                  <a:pt x="0" y="0"/>
                </a:moveTo>
                <a:lnTo>
                  <a:pt x="2542630" y="0"/>
                </a:lnTo>
                <a:lnTo>
                  <a:pt x="2542630" y="2542630"/>
                </a:lnTo>
                <a:lnTo>
                  <a:pt x="0" y="254263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11" id="11"/>
          <p:cNvSpPr/>
          <p:nvPr/>
        </p:nvSpPr>
        <p:spPr>
          <a:xfrm flipH="false" flipV="false" rot="0">
            <a:off x="10286369" y="5055267"/>
            <a:ext cx="1420173" cy="1721421"/>
          </a:xfrm>
          <a:custGeom>
            <a:avLst/>
            <a:gdLst/>
            <a:ahLst/>
            <a:cxnLst/>
            <a:rect r="r" b="b" t="t" l="l"/>
            <a:pathLst>
              <a:path h="1721421" w="1420173">
                <a:moveTo>
                  <a:pt x="0" y="0"/>
                </a:moveTo>
                <a:lnTo>
                  <a:pt x="1420173" y="0"/>
                </a:lnTo>
                <a:lnTo>
                  <a:pt x="1420173" y="1721421"/>
                </a:lnTo>
                <a:lnTo>
                  <a:pt x="0" y="1721421"/>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12" id="12"/>
          <p:cNvSpPr/>
          <p:nvPr/>
        </p:nvSpPr>
        <p:spPr>
          <a:xfrm flipH="false" flipV="false" rot="0">
            <a:off x="14905774" y="3007343"/>
            <a:ext cx="2494955" cy="2429463"/>
          </a:xfrm>
          <a:custGeom>
            <a:avLst/>
            <a:gdLst/>
            <a:ahLst/>
            <a:cxnLst/>
            <a:rect r="r" b="b" t="t" l="l"/>
            <a:pathLst>
              <a:path h="2429463" w="2494955">
                <a:moveTo>
                  <a:pt x="0" y="0"/>
                </a:moveTo>
                <a:lnTo>
                  <a:pt x="2494955" y="0"/>
                </a:lnTo>
                <a:lnTo>
                  <a:pt x="2494955" y="2429463"/>
                </a:lnTo>
                <a:lnTo>
                  <a:pt x="0" y="242946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3" id="13"/>
          <p:cNvSpPr/>
          <p:nvPr/>
        </p:nvSpPr>
        <p:spPr>
          <a:xfrm flipH="false" flipV="false" rot="0">
            <a:off x="12511201" y="1028700"/>
            <a:ext cx="1708260" cy="2009718"/>
          </a:xfrm>
          <a:custGeom>
            <a:avLst/>
            <a:gdLst/>
            <a:ahLst/>
            <a:cxnLst/>
            <a:rect r="r" b="b" t="t" l="l"/>
            <a:pathLst>
              <a:path h="2009718" w="1708260">
                <a:moveTo>
                  <a:pt x="0" y="0"/>
                </a:moveTo>
                <a:lnTo>
                  <a:pt x="1708260" y="0"/>
                </a:lnTo>
                <a:lnTo>
                  <a:pt x="1708260" y="2009718"/>
                </a:lnTo>
                <a:lnTo>
                  <a:pt x="0" y="2009718"/>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4" id="14"/>
          <p:cNvSpPr/>
          <p:nvPr/>
        </p:nvSpPr>
        <p:spPr>
          <a:xfrm flipH="true" flipV="true" rot="0">
            <a:off x="15136198" y="857367"/>
            <a:ext cx="2123102" cy="2149977"/>
          </a:xfrm>
          <a:custGeom>
            <a:avLst/>
            <a:gdLst/>
            <a:ahLst/>
            <a:cxnLst/>
            <a:rect r="r" b="b" t="t" l="l"/>
            <a:pathLst>
              <a:path h="2149977" w="2123102">
                <a:moveTo>
                  <a:pt x="2123102" y="2149976"/>
                </a:moveTo>
                <a:lnTo>
                  <a:pt x="0" y="2149976"/>
                </a:lnTo>
                <a:lnTo>
                  <a:pt x="0" y="0"/>
                </a:lnTo>
                <a:lnTo>
                  <a:pt x="2123102" y="0"/>
                </a:lnTo>
                <a:lnTo>
                  <a:pt x="2123102" y="2149976"/>
                </a:lnTo>
                <a:close/>
              </a:path>
            </a:pathLst>
          </a:custGeom>
          <a:blipFill>
            <a:blip r:embed="rId18">
              <a:extLst>
                <a:ext uri="{96DAC541-7B7A-43D3-8B79-37D633B846F1}">
                  <asvg:svgBlip xmlns:asvg="http://schemas.microsoft.com/office/drawing/2016/SVG/main" r:embed="rId19"/>
                </a:ext>
              </a:extLst>
            </a:blip>
            <a:stretch>
              <a:fillRect l="0" t="0" r="0" b="0"/>
            </a:stretch>
          </a:blipFill>
          <a:ln cap="sq">
            <a:noFill/>
            <a:prstDash val="solid"/>
            <a:miter/>
          </a:ln>
        </p:spPr>
      </p:sp>
      <p:grpSp>
        <p:nvGrpSpPr>
          <p:cNvPr name="Group 15" id="15"/>
          <p:cNvGrpSpPr/>
          <p:nvPr/>
        </p:nvGrpSpPr>
        <p:grpSpPr>
          <a:xfrm rot="0">
            <a:off x="12020198" y="3171553"/>
            <a:ext cx="2690265" cy="2512411"/>
            <a:chOff x="0" y="0"/>
            <a:chExt cx="3587021" cy="3349882"/>
          </a:xfrm>
        </p:grpSpPr>
        <p:sp>
          <p:nvSpPr>
            <p:cNvPr name="Freeform 16" id="16"/>
            <p:cNvSpPr/>
            <p:nvPr/>
          </p:nvSpPr>
          <p:spPr>
            <a:xfrm flipH="false" flipV="false" rot="0">
              <a:off x="1151387" y="146420"/>
              <a:ext cx="1408589" cy="1526926"/>
            </a:xfrm>
            <a:custGeom>
              <a:avLst/>
              <a:gdLst/>
              <a:ahLst/>
              <a:cxnLst/>
              <a:rect r="r" b="b" t="t" l="l"/>
              <a:pathLst>
                <a:path h="1526926" w="1408589">
                  <a:moveTo>
                    <a:pt x="0" y="0"/>
                  </a:moveTo>
                  <a:lnTo>
                    <a:pt x="1408589" y="0"/>
                  </a:lnTo>
                  <a:lnTo>
                    <a:pt x="1408589" y="1526926"/>
                  </a:lnTo>
                  <a:lnTo>
                    <a:pt x="0" y="1526926"/>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a:ln cap="sq">
              <a:noFill/>
              <a:prstDash val="solid"/>
              <a:miter/>
            </a:ln>
          </p:spPr>
        </p:sp>
        <p:sp>
          <p:nvSpPr>
            <p:cNvPr name="Freeform 17" id="17"/>
            <p:cNvSpPr/>
            <p:nvPr/>
          </p:nvSpPr>
          <p:spPr>
            <a:xfrm flipH="false" flipV="false" rot="-1087058">
              <a:off x="264913" y="187295"/>
              <a:ext cx="1503246" cy="1873204"/>
            </a:xfrm>
            <a:custGeom>
              <a:avLst/>
              <a:gdLst/>
              <a:ahLst/>
              <a:cxnLst/>
              <a:rect r="r" b="b" t="t" l="l"/>
              <a:pathLst>
                <a:path h="1873204" w="1503246">
                  <a:moveTo>
                    <a:pt x="0" y="0"/>
                  </a:moveTo>
                  <a:lnTo>
                    <a:pt x="1503246" y="0"/>
                  </a:lnTo>
                  <a:lnTo>
                    <a:pt x="1503246" y="1873204"/>
                  </a:lnTo>
                  <a:lnTo>
                    <a:pt x="0" y="1873204"/>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sp>
          <p:nvSpPr>
            <p:cNvPr name="Freeform 18" id="18"/>
            <p:cNvSpPr/>
            <p:nvPr/>
          </p:nvSpPr>
          <p:spPr>
            <a:xfrm flipH="false" flipV="false" rot="-4935480">
              <a:off x="204654" y="1239316"/>
              <a:ext cx="1893465" cy="2066538"/>
            </a:xfrm>
            <a:custGeom>
              <a:avLst/>
              <a:gdLst/>
              <a:ahLst/>
              <a:cxnLst/>
              <a:rect r="r" b="b" t="t" l="l"/>
              <a:pathLst>
                <a:path h="2066538" w="1893465">
                  <a:moveTo>
                    <a:pt x="0" y="0"/>
                  </a:moveTo>
                  <a:lnTo>
                    <a:pt x="1893466" y="0"/>
                  </a:lnTo>
                  <a:lnTo>
                    <a:pt x="1893466" y="2066538"/>
                  </a:lnTo>
                  <a:lnTo>
                    <a:pt x="0" y="2066538"/>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a:ln cap="sq">
              <a:noFill/>
              <a:prstDash val="solid"/>
              <a:miter/>
            </a:ln>
          </p:spPr>
        </p:sp>
        <p:sp>
          <p:nvSpPr>
            <p:cNvPr name="Freeform 19" id="19"/>
            <p:cNvSpPr/>
            <p:nvPr/>
          </p:nvSpPr>
          <p:spPr>
            <a:xfrm flipH="true" flipV="false" rot="754948">
              <a:off x="1894237" y="328609"/>
              <a:ext cx="1474696" cy="1899770"/>
            </a:xfrm>
            <a:custGeom>
              <a:avLst/>
              <a:gdLst/>
              <a:ahLst/>
              <a:cxnLst/>
              <a:rect r="r" b="b" t="t" l="l"/>
              <a:pathLst>
                <a:path h="1899770" w="1474696">
                  <a:moveTo>
                    <a:pt x="1474696" y="0"/>
                  </a:moveTo>
                  <a:lnTo>
                    <a:pt x="0" y="0"/>
                  </a:lnTo>
                  <a:lnTo>
                    <a:pt x="0" y="1899770"/>
                  </a:lnTo>
                  <a:lnTo>
                    <a:pt x="1474696" y="1899770"/>
                  </a:lnTo>
                  <a:lnTo>
                    <a:pt x="1474696" y="0"/>
                  </a:lnTo>
                  <a:close/>
                </a:path>
              </a:pathLst>
            </a:custGeom>
            <a:blipFill>
              <a:blip r:embed="rId26">
                <a:extLst>
                  <a:ext uri="{96DAC541-7B7A-43D3-8B79-37D633B846F1}">
                    <asvg:svgBlip xmlns:asvg="http://schemas.microsoft.com/office/drawing/2016/SVG/main" r:embed="rId27"/>
                  </a:ext>
                </a:extLst>
              </a:blip>
              <a:stretch>
                <a:fillRect l="0" t="0" r="0" b="0"/>
              </a:stretch>
            </a:blipFill>
            <a:ln cap="sq">
              <a:noFill/>
              <a:prstDash val="solid"/>
              <a:miter/>
            </a:ln>
          </p:spPr>
        </p:sp>
        <p:sp>
          <p:nvSpPr>
            <p:cNvPr name="Freeform 20" id="20"/>
            <p:cNvSpPr/>
            <p:nvPr/>
          </p:nvSpPr>
          <p:spPr>
            <a:xfrm flipH="false" flipV="false" rot="0">
              <a:off x="1016536" y="698680"/>
              <a:ext cx="1578559" cy="2122433"/>
            </a:xfrm>
            <a:custGeom>
              <a:avLst/>
              <a:gdLst/>
              <a:ahLst/>
              <a:cxnLst/>
              <a:rect r="r" b="b" t="t" l="l"/>
              <a:pathLst>
                <a:path h="2122433" w="1578559">
                  <a:moveTo>
                    <a:pt x="0" y="0"/>
                  </a:moveTo>
                  <a:lnTo>
                    <a:pt x="1578559" y="0"/>
                  </a:lnTo>
                  <a:lnTo>
                    <a:pt x="1578559" y="2122433"/>
                  </a:lnTo>
                  <a:lnTo>
                    <a:pt x="0" y="2122433"/>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a:ln cap="sq">
              <a:noFill/>
              <a:prstDash val="solid"/>
              <a:miter/>
            </a:ln>
          </p:spPr>
        </p:sp>
        <p:sp>
          <p:nvSpPr>
            <p:cNvPr name="Freeform 21" id="21"/>
            <p:cNvSpPr/>
            <p:nvPr/>
          </p:nvSpPr>
          <p:spPr>
            <a:xfrm flipH="true" flipV="false" rot="3822190">
              <a:off x="2019193" y="1691989"/>
              <a:ext cx="1224784" cy="1526211"/>
            </a:xfrm>
            <a:custGeom>
              <a:avLst/>
              <a:gdLst/>
              <a:ahLst/>
              <a:cxnLst/>
              <a:rect r="r" b="b" t="t" l="l"/>
              <a:pathLst>
                <a:path h="1526211" w="1224784">
                  <a:moveTo>
                    <a:pt x="1224784" y="0"/>
                  </a:moveTo>
                  <a:lnTo>
                    <a:pt x="0" y="0"/>
                  </a:lnTo>
                  <a:lnTo>
                    <a:pt x="0" y="1526211"/>
                  </a:lnTo>
                  <a:lnTo>
                    <a:pt x="1224784" y="1526211"/>
                  </a:lnTo>
                  <a:lnTo>
                    <a:pt x="1224784"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grpSp>
      <p:sp>
        <p:nvSpPr>
          <p:cNvPr name="Freeform 22" id="22"/>
          <p:cNvSpPr/>
          <p:nvPr/>
        </p:nvSpPr>
        <p:spPr>
          <a:xfrm flipH="false" flipV="false" rot="0">
            <a:off x="10223773" y="3267225"/>
            <a:ext cx="1462857" cy="1502292"/>
          </a:xfrm>
          <a:custGeom>
            <a:avLst/>
            <a:gdLst/>
            <a:ahLst/>
            <a:cxnLst/>
            <a:rect r="r" b="b" t="t" l="l"/>
            <a:pathLst>
              <a:path h="1502292" w="1462857">
                <a:moveTo>
                  <a:pt x="0" y="0"/>
                </a:moveTo>
                <a:lnTo>
                  <a:pt x="1462857" y="0"/>
                </a:lnTo>
                <a:lnTo>
                  <a:pt x="1462857" y="1502292"/>
                </a:lnTo>
                <a:lnTo>
                  <a:pt x="0" y="1502292"/>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a:ln cap="sq">
            <a:noFill/>
            <a:prstDash val="solid"/>
            <a:miter/>
          </a:ln>
        </p:spPr>
      </p:sp>
      <p:sp>
        <p:nvSpPr>
          <p:cNvPr name="Freeform 23" id="23"/>
          <p:cNvSpPr/>
          <p:nvPr/>
        </p:nvSpPr>
        <p:spPr>
          <a:xfrm flipH="false" flipV="true" rot="-5400000">
            <a:off x="8525244" y="2291158"/>
            <a:ext cx="2066225" cy="1055653"/>
          </a:xfrm>
          <a:custGeom>
            <a:avLst/>
            <a:gdLst/>
            <a:ahLst/>
            <a:cxnLst/>
            <a:rect r="r" b="b" t="t" l="l"/>
            <a:pathLst>
              <a:path h="1055653" w="2066225">
                <a:moveTo>
                  <a:pt x="0" y="1055653"/>
                </a:moveTo>
                <a:lnTo>
                  <a:pt x="2066225" y="1055653"/>
                </a:lnTo>
                <a:lnTo>
                  <a:pt x="2066225" y="0"/>
                </a:lnTo>
                <a:lnTo>
                  <a:pt x="0" y="0"/>
                </a:lnTo>
                <a:lnTo>
                  <a:pt x="0" y="1055653"/>
                </a:lnTo>
                <a:close/>
              </a:path>
            </a:pathLst>
          </a:custGeom>
          <a:blipFill>
            <a:blip r:embed="rId32">
              <a:extLst>
                <a:ext uri="{96DAC541-7B7A-43D3-8B79-37D633B846F1}">
                  <asvg:svgBlip xmlns:asvg="http://schemas.microsoft.com/office/drawing/2016/SVG/main" r:embed="rId33"/>
                </a:ext>
              </a:extLst>
            </a:blip>
            <a:stretch>
              <a:fillRect l="0" t="0" r="0" b="0"/>
            </a:stretch>
          </a:blipFill>
          <a:ln cap="sq">
            <a:noFill/>
            <a:prstDash val="solid"/>
            <a:miter/>
          </a:ln>
        </p:spPr>
      </p:sp>
      <p:sp>
        <p:nvSpPr>
          <p:cNvPr name="Freeform 24" id="24"/>
          <p:cNvSpPr/>
          <p:nvPr/>
        </p:nvSpPr>
        <p:spPr>
          <a:xfrm flipH="false" flipV="false" rot="0">
            <a:off x="9109186" y="4194997"/>
            <a:ext cx="898340" cy="1149040"/>
          </a:xfrm>
          <a:custGeom>
            <a:avLst/>
            <a:gdLst/>
            <a:ahLst/>
            <a:cxnLst/>
            <a:rect r="r" b="b" t="t" l="l"/>
            <a:pathLst>
              <a:path h="1149040" w="898340">
                <a:moveTo>
                  <a:pt x="0" y="0"/>
                </a:moveTo>
                <a:lnTo>
                  <a:pt x="898341" y="0"/>
                </a:lnTo>
                <a:lnTo>
                  <a:pt x="898341" y="1149040"/>
                </a:lnTo>
                <a:lnTo>
                  <a:pt x="0" y="1149040"/>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p:spPr>
      </p:sp>
      <p:sp>
        <p:nvSpPr>
          <p:cNvPr name="Freeform 25" id="25"/>
          <p:cNvSpPr/>
          <p:nvPr/>
        </p:nvSpPr>
        <p:spPr>
          <a:xfrm flipH="true" flipV="false" rot="0">
            <a:off x="10223773" y="1045014"/>
            <a:ext cx="1796425" cy="1773970"/>
          </a:xfrm>
          <a:custGeom>
            <a:avLst/>
            <a:gdLst/>
            <a:ahLst/>
            <a:cxnLst/>
            <a:rect r="r" b="b" t="t" l="l"/>
            <a:pathLst>
              <a:path h="1773970" w="1796425">
                <a:moveTo>
                  <a:pt x="1796425" y="0"/>
                </a:moveTo>
                <a:lnTo>
                  <a:pt x="0" y="0"/>
                </a:lnTo>
                <a:lnTo>
                  <a:pt x="0" y="1773970"/>
                </a:lnTo>
                <a:lnTo>
                  <a:pt x="1796425" y="1773970"/>
                </a:lnTo>
                <a:lnTo>
                  <a:pt x="1796425" y="0"/>
                </a:lnTo>
                <a:close/>
              </a:path>
            </a:pathLst>
          </a:custGeom>
          <a:blipFill>
            <a:blip r:embed="rId36">
              <a:extLst>
                <a:ext uri="{96DAC541-7B7A-43D3-8B79-37D633B846F1}">
                  <asvg:svgBlip xmlns:asvg="http://schemas.microsoft.com/office/drawing/2016/SVG/main" r:embed="rId37"/>
                </a:ext>
              </a:extLst>
            </a:blip>
            <a:stretch>
              <a:fillRect l="0" t="0" r="0" b="0"/>
            </a:stretch>
          </a:blipFill>
          <a:ln cap="sq">
            <a:noFill/>
            <a:prstDash val="solid"/>
            <a:miter/>
          </a:ln>
        </p:spPr>
      </p:sp>
      <p:sp>
        <p:nvSpPr>
          <p:cNvPr name="Freeform 26" id="26"/>
          <p:cNvSpPr/>
          <p:nvPr/>
        </p:nvSpPr>
        <p:spPr>
          <a:xfrm flipH="false" flipV="false" rot="0">
            <a:off x="14410409" y="1931999"/>
            <a:ext cx="990729" cy="1013534"/>
          </a:xfrm>
          <a:custGeom>
            <a:avLst/>
            <a:gdLst/>
            <a:ahLst/>
            <a:cxnLst/>
            <a:rect r="r" b="b" t="t" l="l"/>
            <a:pathLst>
              <a:path h="1013534" w="990729">
                <a:moveTo>
                  <a:pt x="0" y="0"/>
                </a:moveTo>
                <a:lnTo>
                  <a:pt x="990729" y="0"/>
                </a:lnTo>
                <a:lnTo>
                  <a:pt x="990729" y="1013534"/>
                </a:lnTo>
                <a:lnTo>
                  <a:pt x="0" y="1013534"/>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27" id="27"/>
          <p:cNvSpPr/>
          <p:nvPr/>
        </p:nvSpPr>
        <p:spPr>
          <a:xfrm flipH="false" flipV="false" rot="0">
            <a:off x="10169876" y="1177241"/>
            <a:ext cx="490877" cy="969634"/>
          </a:xfrm>
          <a:custGeom>
            <a:avLst/>
            <a:gdLst/>
            <a:ahLst/>
            <a:cxnLst/>
            <a:rect r="r" b="b" t="t" l="l"/>
            <a:pathLst>
              <a:path h="969634" w="490877">
                <a:moveTo>
                  <a:pt x="0" y="0"/>
                </a:moveTo>
                <a:lnTo>
                  <a:pt x="490878" y="0"/>
                </a:lnTo>
                <a:lnTo>
                  <a:pt x="490878" y="969635"/>
                </a:lnTo>
                <a:lnTo>
                  <a:pt x="0" y="969635"/>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a:ln cap="sq">
            <a:noFill/>
            <a:prstDash val="solid"/>
            <a:miter/>
          </a:ln>
        </p:spPr>
      </p:sp>
    </p:spTree>
  </p:cSld>
  <p:clrMapOvr>
    <a:masterClrMapping/>
  </p:clrMapOvr>
  <p:transition spd="fast">
    <p:circle/>
  </p:transition>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7146564" y="3558231"/>
            <a:ext cx="4318202" cy="1079550"/>
          </a:xfrm>
          <a:custGeom>
            <a:avLst/>
            <a:gdLst/>
            <a:ahLst/>
            <a:cxnLst/>
            <a:rect r="r" b="b" t="t" l="l"/>
            <a:pathLst>
              <a:path h="1079550" w="4318202">
                <a:moveTo>
                  <a:pt x="0" y="0"/>
                </a:moveTo>
                <a:lnTo>
                  <a:pt x="4318201" y="0"/>
                </a:lnTo>
                <a:lnTo>
                  <a:pt x="4318201" y="1079550"/>
                </a:lnTo>
                <a:lnTo>
                  <a:pt x="0" y="107955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4944017" y="5295006"/>
            <a:ext cx="8723296" cy="1127125"/>
          </a:xfrm>
          <a:prstGeom prst="rect">
            <a:avLst/>
          </a:prstGeom>
        </p:spPr>
        <p:txBody>
          <a:bodyPr anchor="t" rtlCol="false" tIns="0" lIns="0" bIns="0" rIns="0">
            <a:spAutoFit/>
          </a:bodyPr>
          <a:lstStyle/>
          <a:p>
            <a:pPr algn="ctr" marL="0" indent="0" lvl="0">
              <a:lnSpc>
                <a:spcPts val="4550"/>
              </a:lnSpc>
              <a:spcBef>
                <a:spcPct val="0"/>
              </a:spcBef>
            </a:pPr>
            <a:r>
              <a:rPr lang="en-US" sz="3500">
                <a:solidFill>
                  <a:srgbClr val="F7F0DE"/>
                </a:solidFill>
                <a:latin typeface="Proxima Nova"/>
                <a:ea typeface="Proxima Nova"/>
                <a:cs typeface="Proxima Nova"/>
                <a:sym typeface="Proxima Nova"/>
              </a:rPr>
              <a:t>This presentation template is free for everyone to use thanks to the following:</a:t>
            </a:r>
          </a:p>
        </p:txBody>
      </p:sp>
      <p:sp>
        <p:nvSpPr>
          <p:cNvPr name="TextBox 4" id="4"/>
          <p:cNvSpPr txBox="true"/>
          <p:nvPr/>
        </p:nvSpPr>
        <p:spPr>
          <a:xfrm rot="0">
            <a:off x="5280936" y="6989600"/>
            <a:ext cx="7770663" cy="789305"/>
          </a:xfrm>
          <a:prstGeom prst="rect">
            <a:avLst/>
          </a:prstGeom>
        </p:spPr>
        <p:txBody>
          <a:bodyPr anchor="t" rtlCol="false" tIns="0" lIns="0" bIns="0" rIns="0">
            <a:spAutoFit/>
          </a:bodyPr>
          <a:lstStyle/>
          <a:p>
            <a:pPr algn="ctr">
              <a:lnSpc>
                <a:spcPts val="3220"/>
              </a:lnSpc>
            </a:pPr>
            <a:r>
              <a:rPr lang="en-US" sz="2300">
                <a:solidFill>
                  <a:srgbClr val="F7F0DE"/>
                </a:solidFill>
                <a:latin typeface="Proxima Nova Bold"/>
                <a:ea typeface="Proxima Nova Bold"/>
                <a:cs typeface="Proxima Nova Bold"/>
                <a:sym typeface="Proxima Nova Bold"/>
              </a:rPr>
              <a:t>SlidesCarnival</a:t>
            </a:r>
            <a:r>
              <a:rPr lang="en-US" sz="2300">
                <a:solidFill>
                  <a:srgbClr val="F7F0DE"/>
                </a:solidFill>
                <a:latin typeface="Proxima Nova"/>
                <a:ea typeface="Proxima Nova"/>
                <a:cs typeface="Proxima Nova"/>
                <a:sym typeface="Proxima Nova"/>
              </a:rPr>
              <a:t> for the presentation template</a:t>
            </a:r>
          </a:p>
          <a:p>
            <a:pPr algn="ctr">
              <a:lnSpc>
                <a:spcPts val="3220"/>
              </a:lnSpc>
            </a:pPr>
            <a:r>
              <a:rPr lang="en-US" sz="2300">
                <a:solidFill>
                  <a:srgbClr val="F7F0DE"/>
                </a:solidFill>
                <a:latin typeface="Proxima Nova Bold"/>
                <a:ea typeface="Proxima Nova Bold"/>
                <a:cs typeface="Proxima Nova Bold"/>
                <a:sym typeface="Proxima Nova Bold"/>
              </a:rPr>
              <a:t>Pexels</a:t>
            </a:r>
            <a:r>
              <a:rPr lang="en-US" sz="2300">
                <a:solidFill>
                  <a:srgbClr val="F7F0DE"/>
                </a:solidFill>
                <a:latin typeface="Proxima Nova"/>
                <a:ea typeface="Proxima Nova"/>
                <a:cs typeface="Proxima Nova"/>
                <a:sym typeface="Proxima Nova"/>
              </a:rPr>
              <a:t> for the photos</a:t>
            </a:r>
          </a:p>
        </p:txBody>
      </p:sp>
      <p:sp>
        <p:nvSpPr>
          <p:cNvPr name="Freeform 5" id="5"/>
          <p:cNvSpPr/>
          <p:nvPr/>
        </p:nvSpPr>
        <p:spPr>
          <a:xfrm flipH="false" flipV="false" rot="0">
            <a:off x="5172363" y="8465118"/>
            <a:ext cx="7943274" cy="1054289"/>
          </a:xfrm>
          <a:custGeom>
            <a:avLst/>
            <a:gdLst/>
            <a:ahLst/>
            <a:cxnLst/>
            <a:rect r="r" b="b" t="t" l="l"/>
            <a:pathLst>
              <a:path h="1054289" w="7943274">
                <a:moveTo>
                  <a:pt x="0" y="0"/>
                </a:moveTo>
                <a:lnTo>
                  <a:pt x="7943274" y="0"/>
                </a:lnTo>
                <a:lnTo>
                  <a:pt x="7943274" y="1054289"/>
                </a:lnTo>
                <a:lnTo>
                  <a:pt x="0" y="105428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5400000">
            <a:off x="11309005" y="2515639"/>
            <a:ext cx="10287000" cy="5255722"/>
          </a:xfrm>
          <a:custGeom>
            <a:avLst/>
            <a:gdLst/>
            <a:ahLst/>
            <a:cxnLst/>
            <a:rect r="r" b="b" t="t" l="l"/>
            <a:pathLst>
              <a:path h="5255722" w="10287000">
                <a:moveTo>
                  <a:pt x="0" y="0"/>
                </a:moveTo>
                <a:lnTo>
                  <a:pt x="10287000" y="0"/>
                </a:lnTo>
                <a:lnTo>
                  <a:pt x="10287000" y="5255722"/>
                </a:lnTo>
                <a:lnTo>
                  <a:pt x="0" y="525572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7" id="7"/>
          <p:cNvSpPr/>
          <p:nvPr/>
        </p:nvSpPr>
        <p:spPr>
          <a:xfrm flipH="false" flipV="true" rot="-5400000">
            <a:off x="-2984676" y="2515639"/>
            <a:ext cx="10287000" cy="5255722"/>
          </a:xfrm>
          <a:custGeom>
            <a:avLst/>
            <a:gdLst/>
            <a:ahLst/>
            <a:cxnLst/>
            <a:rect r="r" b="b" t="t" l="l"/>
            <a:pathLst>
              <a:path h="5255722" w="10287000">
                <a:moveTo>
                  <a:pt x="0" y="5255722"/>
                </a:moveTo>
                <a:lnTo>
                  <a:pt x="10287000" y="5255722"/>
                </a:lnTo>
                <a:lnTo>
                  <a:pt x="10287000" y="0"/>
                </a:lnTo>
                <a:lnTo>
                  <a:pt x="0" y="0"/>
                </a:lnTo>
                <a:lnTo>
                  <a:pt x="0" y="5255722"/>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8" id="8"/>
          <p:cNvSpPr/>
          <p:nvPr/>
        </p:nvSpPr>
        <p:spPr>
          <a:xfrm flipH="false" flipV="false" rot="0">
            <a:off x="-2212350" y="1966261"/>
            <a:ext cx="4472517" cy="5720661"/>
          </a:xfrm>
          <a:custGeom>
            <a:avLst/>
            <a:gdLst/>
            <a:ahLst/>
            <a:cxnLst/>
            <a:rect r="r" b="b" t="t" l="l"/>
            <a:pathLst>
              <a:path h="5720661" w="4472517">
                <a:moveTo>
                  <a:pt x="0" y="0"/>
                </a:moveTo>
                <a:lnTo>
                  <a:pt x="4472517" y="0"/>
                </a:lnTo>
                <a:lnTo>
                  <a:pt x="4472517" y="5720660"/>
                </a:lnTo>
                <a:lnTo>
                  <a:pt x="0" y="572066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9" id="9"/>
          <p:cNvSpPr txBox="true"/>
          <p:nvPr/>
        </p:nvSpPr>
        <p:spPr>
          <a:xfrm rot="0">
            <a:off x="5303204" y="1500831"/>
            <a:ext cx="7726128" cy="1371600"/>
          </a:xfrm>
          <a:prstGeom prst="rect">
            <a:avLst/>
          </a:prstGeom>
        </p:spPr>
        <p:txBody>
          <a:bodyPr anchor="t" rtlCol="false" tIns="0" lIns="0" bIns="0" rIns="0">
            <a:spAutoFit/>
          </a:bodyPr>
          <a:lstStyle/>
          <a:p>
            <a:pPr algn="ctr" marL="0" indent="0" lvl="0">
              <a:lnSpc>
                <a:spcPts val="10800"/>
              </a:lnSpc>
              <a:spcBef>
                <a:spcPct val="0"/>
              </a:spcBef>
            </a:pPr>
            <a:r>
              <a:rPr lang="en-US" sz="9000" strike="noStrike" u="none">
                <a:solidFill>
                  <a:srgbClr val="F7F0DE"/>
                </a:solidFill>
                <a:latin typeface="Sancreek"/>
                <a:ea typeface="Sancreek"/>
                <a:cs typeface="Sancreek"/>
                <a:sym typeface="Sancreek"/>
              </a:rPr>
              <a:t>CREDITS</a:t>
            </a:r>
          </a:p>
        </p:txBody>
      </p:sp>
      <p:sp>
        <p:nvSpPr>
          <p:cNvPr name="TextBox 10" id="10"/>
          <p:cNvSpPr txBox="true"/>
          <p:nvPr/>
        </p:nvSpPr>
        <p:spPr>
          <a:xfrm rot="0">
            <a:off x="6678774" y="8575278"/>
            <a:ext cx="5196222" cy="786344"/>
          </a:xfrm>
          <a:prstGeom prst="rect">
            <a:avLst/>
          </a:prstGeom>
        </p:spPr>
        <p:txBody>
          <a:bodyPr anchor="t" rtlCol="false" tIns="0" lIns="0" bIns="0" rIns="0">
            <a:spAutoFit/>
          </a:bodyPr>
          <a:lstStyle/>
          <a:p>
            <a:pPr algn="ctr" marL="0" indent="0" lvl="0">
              <a:lnSpc>
                <a:spcPts val="6377"/>
              </a:lnSpc>
              <a:spcBef>
                <a:spcPct val="0"/>
              </a:spcBef>
            </a:pPr>
            <a:r>
              <a:rPr lang="en-US" sz="4905">
                <a:solidFill>
                  <a:srgbClr val="000000"/>
                </a:solidFill>
                <a:latin typeface="Sancreek"/>
                <a:ea typeface="Sancreek"/>
                <a:cs typeface="Sancreek"/>
                <a:sym typeface="Sancreek"/>
              </a:rPr>
              <a:t>HAPPY DESIGNING! </a:t>
            </a:r>
          </a:p>
        </p:txBody>
      </p:sp>
      <p:sp>
        <p:nvSpPr>
          <p:cNvPr name="Freeform 11" id="11"/>
          <p:cNvSpPr/>
          <p:nvPr/>
        </p:nvSpPr>
        <p:spPr>
          <a:xfrm flipH="false" flipV="false" rot="0">
            <a:off x="16039419" y="1966261"/>
            <a:ext cx="4472517" cy="5720661"/>
          </a:xfrm>
          <a:custGeom>
            <a:avLst/>
            <a:gdLst/>
            <a:ahLst/>
            <a:cxnLst/>
            <a:rect r="r" b="b" t="t" l="l"/>
            <a:pathLst>
              <a:path h="5720661" w="4472517">
                <a:moveTo>
                  <a:pt x="0" y="0"/>
                </a:moveTo>
                <a:lnTo>
                  <a:pt x="4472517" y="0"/>
                </a:lnTo>
                <a:lnTo>
                  <a:pt x="4472517" y="5720660"/>
                </a:lnTo>
                <a:lnTo>
                  <a:pt x="0" y="572066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transition spd="fast">
    <p:circle/>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DAGMB0ER6Mc</dc:identifier>
  <dcterms:modified xsi:type="dcterms:W3CDTF">2011-08-01T06:04:30Z</dcterms:modified>
  <cp:revision>1</cp:revision>
  <dc:title>Copia de Mexican Day of the Dead Floral Illustrative Marketing Presentation</dc:title>
</cp:coreProperties>
</file>