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405" r:id="rId2"/>
    <p:sldId id="403" r:id="rId3"/>
    <p:sldId id="406" r:id="rId4"/>
    <p:sldId id="390" r:id="rId5"/>
    <p:sldId id="407" r:id="rId6"/>
    <p:sldId id="422" r:id="rId7"/>
    <p:sldId id="408" r:id="rId8"/>
    <p:sldId id="423" r:id="rId9"/>
    <p:sldId id="425" r:id="rId10"/>
    <p:sldId id="428" r:id="rId11"/>
    <p:sldId id="424" r:id="rId12"/>
    <p:sldId id="426" r:id="rId13"/>
    <p:sldId id="427" r:id="rId14"/>
    <p:sldId id="421" r:id="rId15"/>
    <p:sldId id="432" r:id="rId16"/>
    <p:sldId id="429" r:id="rId17"/>
    <p:sldId id="430" r:id="rId18"/>
    <p:sldId id="292" r:id="rId19"/>
    <p:sldId id="287" r:id="rId20"/>
    <p:sldId id="288" r:id="rId21"/>
    <p:sldId id="363" r:id="rId22"/>
    <p:sldId id="364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Fredoka One" panose="02000000000000000000" pitchFamily="2" charset="0"/>
      <p:regular r:id="rId32"/>
    </p:embeddedFont>
    <p:embeddedFont>
      <p:font typeface="맑은 고딕" panose="020B0503020000020004" pitchFamily="50" charset="-127"/>
      <p:regular r:id="rId33"/>
      <p:bold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A16EE7"/>
    <a:srgbClr val="C597FF"/>
    <a:srgbClr val="32265C"/>
    <a:srgbClr val="FAF6FF"/>
    <a:srgbClr val="CBA3FF"/>
    <a:srgbClr val="B983FF"/>
    <a:srgbClr val="FF4D4F"/>
    <a:srgbClr val="01E7AD"/>
    <a:srgbClr val="FF8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2020-10-17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그래픽 34">
            <a:extLst>
              <a:ext uri="{FF2B5EF4-FFF2-40B4-BE49-F238E27FC236}">
                <a16:creationId xmlns:a16="http://schemas.microsoft.com/office/drawing/2014/main" id="{A6D4E7F2-FB0F-47FD-AFF1-852C059C677B}"/>
              </a:ext>
            </a:extLst>
          </p:cNvPr>
          <p:cNvSpPr/>
          <p:nvPr/>
        </p:nvSpPr>
        <p:spPr>
          <a:xfrm>
            <a:off x="7939314" y="-7143"/>
            <a:ext cx="4255067" cy="2989924"/>
          </a:xfrm>
          <a:custGeom>
            <a:avLst/>
            <a:gdLst>
              <a:gd name="connsiteX0" fmla="*/ 624935 w 8905875"/>
              <a:gd name="connsiteY0" fmla="*/ 262700 h 6257925"/>
              <a:gd name="connsiteX1" fmla="*/ 2619185 w 8905875"/>
              <a:gd name="connsiteY1" fmla="*/ 478536 h 6257925"/>
              <a:gd name="connsiteX2" fmla="*/ 4410171 w 8905875"/>
              <a:gd name="connsiteY2" fmla="*/ 1296638 h 6257925"/>
              <a:gd name="connsiteX3" fmla="*/ 5343525 w 8905875"/>
              <a:gd name="connsiteY3" fmla="*/ 2750249 h 6257925"/>
              <a:gd name="connsiteX4" fmla="*/ 6810756 w 8905875"/>
              <a:gd name="connsiteY4" fmla="*/ 3432334 h 6257925"/>
              <a:gd name="connsiteX5" fmla="*/ 8806625 w 8905875"/>
              <a:gd name="connsiteY5" fmla="*/ 6205347 h 6257925"/>
              <a:gd name="connsiteX6" fmla="*/ 8901589 w 8905875"/>
              <a:gd name="connsiteY6" fmla="*/ 6251068 h 6257925"/>
              <a:gd name="connsiteX7" fmla="*/ 8901589 w 8905875"/>
              <a:gd name="connsiteY7" fmla="*/ 7144 h 6257925"/>
              <a:gd name="connsiteX8" fmla="*/ 7144 w 8905875"/>
              <a:gd name="connsiteY8" fmla="*/ 7144 h 6257925"/>
              <a:gd name="connsiteX9" fmla="*/ 624935 w 8905875"/>
              <a:gd name="connsiteY9" fmla="*/ 262700 h 62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05875" h="6257925">
                <a:moveTo>
                  <a:pt x="624935" y="262700"/>
                </a:moveTo>
                <a:cubicBezTo>
                  <a:pt x="1272540" y="436055"/>
                  <a:pt x="1953768" y="404050"/>
                  <a:pt x="2619185" y="478536"/>
                </a:cubicBezTo>
                <a:cubicBezTo>
                  <a:pt x="3284601" y="553022"/>
                  <a:pt x="3980783" y="762857"/>
                  <a:pt x="4410171" y="1296638"/>
                </a:cubicBezTo>
                <a:cubicBezTo>
                  <a:pt x="4771358" y="1745647"/>
                  <a:pt x="4907661" y="2380774"/>
                  <a:pt x="5343525" y="2750249"/>
                </a:cubicBezTo>
                <a:cubicBezTo>
                  <a:pt x="5760911" y="3104007"/>
                  <a:pt x="6357366" y="3130677"/>
                  <a:pt x="6810756" y="3432334"/>
                </a:cubicBezTo>
                <a:cubicBezTo>
                  <a:pt x="7760303" y="4063841"/>
                  <a:pt x="7803070" y="5672042"/>
                  <a:pt x="8806625" y="6205347"/>
                </a:cubicBezTo>
                <a:cubicBezTo>
                  <a:pt x="8837866" y="6221920"/>
                  <a:pt x="8869585" y="6237065"/>
                  <a:pt x="8901589" y="6251068"/>
                </a:cubicBezTo>
                <a:lnTo>
                  <a:pt x="8901589" y="7144"/>
                </a:lnTo>
                <a:lnTo>
                  <a:pt x="7144" y="7144"/>
                </a:lnTo>
                <a:cubicBezTo>
                  <a:pt x="201359" y="120206"/>
                  <a:pt x="412528" y="205835"/>
                  <a:pt x="624935" y="262700"/>
                </a:cubicBez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38" name="그래픽 36">
            <a:extLst>
              <a:ext uri="{FF2B5EF4-FFF2-40B4-BE49-F238E27FC236}">
                <a16:creationId xmlns:a16="http://schemas.microsoft.com/office/drawing/2014/main" id="{D8C32B55-BBBB-4E7C-AD8F-CC801711044B}"/>
              </a:ext>
            </a:extLst>
          </p:cNvPr>
          <p:cNvSpPr/>
          <p:nvPr/>
        </p:nvSpPr>
        <p:spPr>
          <a:xfrm>
            <a:off x="8148654" y="-7143"/>
            <a:ext cx="4045727" cy="2352802"/>
          </a:xfrm>
          <a:custGeom>
            <a:avLst/>
            <a:gdLst>
              <a:gd name="connsiteX0" fmla="*/ 251365 w 8467725"/>
              <a:gd name="connsiteY0" fmla="*/ 122682 h 4924425"/>
              <a:gd name="connsiteX1" fmla="*/ 2713387 w 8467725"/>
              <a:gd name="connsiteY1" fmla="*/ 425101 h 4924425"/>
              <a:gd name="connsiteX2" fmla="*/ 5003006 w 8467725"/>
              <a:gd name="connsiteY2" fmla="*/ 1241298 h 4924425"/>
              <a:gd name="connsiteX3" fmla="*/ 6105049 w 8467725"/>
              <a:gd name="connsiteY3" fmla="*/ 3512534 h 4924425"/>
              <a:gd name="connsiteX4" fmla="*/ 8467154 w 8467725"/>
              <a:gd name="connsiteY4" fmla="*/ 4917662 h 4924425"/>
              <a:gd name="connsiteX5" fmla="*/ 8467154 w 8467725"/>
              <a:gd name="connsiteY5" fmla="*/ 7144 h 4924425"/>
              <a:gd name="connsiteX6" fmla="*/ 7144 w 8467725"/>
              <a:gd name="connsiteY6" fmla="*/ 7144 h 4924425"/>
              <a:gd name="connsiteX7" fmla="*/ 251365 w 8467725"/>
              <a:gd name="connsiteY7" fmla="*/ 122682 h 492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67725" h="4924425">
                <a:moveTo>
                  <a:pt x="251365" y="122682"/>
                </a:moveTo>
                <a:cubicBezTo>
                  <a:pt x="1024128" y="428911"/>
                  <a:pt x="1883188" y="383381"/>
                  <a:pt x="2713387" y="425101"/>
                </a:cubicBezTo>
                <a:cubicBezTo>
                  <a:pt x="3543586" y="466820"/>
                  <a:pt x="4435412" y="633984"/>
                  <a:pt x="5003006" y="1241298"/>
                </a:cubicBezTo>
                <a:cubicBezTo>
                  <a:pt x="5580888" y="1859471"/>
                  <a:pt x="5682425" y="2779395"/>
                  <a:pt x="6105049" y="3512534"/>
                </a:cubicBezTo>
                <a:cubicBezTo>
                  <a:pt x="6583870" y="4343115"/>
                  <a:pt x="7516083" y="4854416"/>
                  <a:pt x="8467154" y="4917662"/>
                </a:cubicBezTo>
                <a:lnTo>
                  <a:pt x="8467154" y="7144"/>
                </a:lnTo>
                <a:lnTo>
                  <a:pt x="7144" y="7144"/>
                </a:lnTo>
                <a:cubicBezTo>
                  <a:pt x="86678" y="50864"/>
                  <a:pt x="168307" y="89821"/>
                  <a:pt x="251365" y="122682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그래픽 25">
            <a:extLst>
              <a:ext uri="{FF2B5EF4-FFF2-40B4-BE49-F238E27FC236}">
                <a16:creationId xmlns:a16="http://schemas.microsoft.com/office/drawing/2014/main" id="{B94FCE8B-3727-44F9-82B8-6CEE1FCE1E6D}"/>
              </a:ext>
            </a:extLst>
          </p:cNvPr>
          <p:cNvSpPr/>
          <p:nvPr userDrawn="1"/>
        </p:nvSpPr>
        <p:spPr>
          <a:xfrm>
            <a:off x="-7143" y="5478194"/>
            <a:ext cx="6770800" cy="1382225"/>
          </a:xfrm>
          <a:custGeom>
            <a:avLst/>
            <a:gdLst>
              <a:gd name="connsiteX0" fmla="*/ 8224457 w 9191625"/>
              <a:gd name="connsiteY0" fmla="*/ 1414805 h 1876425"/>
              <a:gd name="connsiteX1" fmla="*/ 6509290 w 9191625"/>
              <a:gd name="connsiteY1" fmla="*/ 1623593 h 1876425"/>
              <a:gd name="connsiteX2" fmla="*/ 5310759 w 9191625"/>
              <a:gd name="connsiteY2" fmla="*/ 1103433 h 1876425"/>
              <a:gd name="connsiteX3" fmla="*/ 4020217 w 9191625"/>
              <a:gd name="connsiteY3" fmla="*/ 1075715 h 1876425"/>
              <a:gd name="connsiteX4" fmla="*/ 2674620 w 9191625"/>
              <a:gd name="connsiteY4" fmla="*/ 652900 h 1876425"/>
              <a:gd name="connsiteX5" fmla="*/ 1773555 w 9191625"/>
              <a:gd name="connsiteY5" fmla="*/ 77209 h 1876425"/>
              <a:gd name="connsiteX6" fmla="*/ 252127 w 9191625"/>
              <a:gd name="connsiteY6" fmla="*/ 114928 h 1876425"/>
              <a:gd name="connsiteX7" fmla="*/ 7144 w 9191625"/>
              <a:gd name="connsiteY7" fmla="*/ 109880 h 1876425"/>
              <a:gd name="connsiteX8" fmla="*/ 7144 w 9191625"/>
              <a:gd name="connsiteY8" fmla="*/ 1869910 h 1876425"/>
              <a:gd name="connsiteX9" fmla="*/ 9187149 w 9191625"/>
              <a:gd name="connsiteY9" fmla="*/ 1869910 h 1876425"/>
              <a:gd name="connsiteX10" fmla="*/ 8224457 w 9191625"/>
              <a:gd name="connsiteY10" fmla="*/ 1414805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91625" h="1876425">
                <a:moveTo>
                  <a:pt x="8224457" y="1414805"/>
                </a:moveTo>
                <a:cubicBezTo>
                  <a:pt x="7645336" y="1390516"/>
                  <a:pt x="7078885" y="1731035"/>
                  <a:pt x="6509290" y="1623593"/>
                </a:cubicBezTo>
                <a:cubicBezTo>
                  <a:pt x="6079808" y="1542631"/>
                  <a:pt x="5732145" y="1219638"/>
                  <a:pt x="5310759" y="1103433"/>
                </a:cubicBezTo>
                <a:cubicBezTo>
                  <a:pt x="4894231" y="988561"/>
                  <a:pt x="4452081" y="1086383"/>
                  <a:pt x="4020217" y="1075715"/>
                </a:cubicBezTo>
                <a:cubicBezTo>
                  <a:pt x="3543967" y="1063904"/>
                  <a:pt x="3071908" y="915600"/>
                  <a:pt x="2674620" y="652900"/>
                </a:cubicBezTo>
                <a:cubicBezTo>
                  <a:pt x="2376107" y="455542"/>
                  <a:pt x="2112455" y="192081"/>
                  <a:pt x="1773555" y="77209"/>
                </a:cubicBezTo>
                <a:cubicBezTo>
                  <a:pt x="1288923" y="-87097"/>
                  <a:pt x="762953" y="85115"/>
                  <a:pt x="252127" y="114928"/>
                </a:cubicBezTo>
                <a:cubicBezTo>
                  <a:pt x="172403" y="119595"/>
                  <a:pt x="89916" y="117976"/>
                  <a:pt x="7144" y="109880"/>
                </a:cubicBezTo>
                <a:lnTo>
                  <a:pt x="7144" y="1869910"/>
                </a:lnTo>
                <a:lnTo>
                  <a:pt x="9187149" y="1869910"/>
                </a:lnTo>
                <a:cubicBezTo>
                  <a:pt x="8942165" y="1600638"/>
                  <a:pt x="8588788" y="1430045"/>
                  <a:pt x="8224457" y="1414805"/>
                </a:cubicBez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3" name="그래픽 27">
            <a:extLst>
              <a:ext uri="{FF2B5EF4-FFF2-40B4-BE49-F238E27FC236}">
                <a16:creationId xmlns:a16="http://schemas.microsoft.com/office/drawing/2014/main" id="{1B2BD83D-39C7-431B-BA1F-F6E51BDF26F7}"/>
              </a:ext>
            </a:extLst>
          </p:cNvPr>
          <p:cNvSpPr/>
          <p:nvPr userDrawn="1"/>
        </p:nvSpPr>
        <p:spPr>
          <a:xfrm>
            <a:off x="-7143" y="5653572"/>
            <a:ext cx="6034081" cy="1206816"/>
          </a:xfrm>
          <a:custGeom>
            <a:avLst/>
            <a:gdLst>
              <a:gd name="connsiteX0" fmla="*/ 4383310 w 8191500"/>
              <a:gd name="connsiteY0" fmla="*/ 1273021 h 1638300"/>
              <a:gd name="connsiteX1" fmla="*/ 3307080 w 8191500"/>
              <a:gd name="connsiteY1" fmla="*/ 514164 h 1638300"/>
              <a:gd name="connsiteX2" fmla="*/ 1128713 w 8191500"/>
              <a:gd name="connsiteY2" fmla="*/ 80491 h 1638300"/>
              <a:gd name="connsiteX3" fmla="*/ 82963 w 8191500"/>
              <a:gd name="connsiteY3" fmla="*/ 351572 h 1638300"/>
              <a:gd name="connsiteX4" fmla="*/ 7144 w 8191500"/>
              <a:gd name="connsiteY4" fmla="*/ 354334 h 1638300"/>
              <a:gd name="connsiteX5" fmla="*/ 7144 w 8191500"/>
              <a:gd name="connsiteY5" fmla="*/ 1633732 h 1638300"/>
              <a:gd name="connsiteX6" fmla="*/ 8186928 w 8191500"/>
              <a:gd name="connsiteY6" fmla="*/ 1633732 h 1638300"/>
              <a:gd name="connsiteX7" fmla="*/ 6927533 w 8191500"/>
              <a:gd name="connsiteY7" fmla="*/ 1067376 h 1638300"/>
              <a:gd name="connsiteX8" fmla="*/ 4383310 w 8191500"/>
              <a:gd name="connsiteY8" fmla="*/ 1273021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91500" h="1638300">
                <a:moveTo>
                  <a:pt x="4383310" y="1273021"/>
                </a:moveTo>
                <a:cubicBezTo>
                  <a:pt x="3981831" y="1117763"/>
                  <a:pt x="3665982" y="770005"/>
                  <a:pt x="3307080" y="514164"/>
                </a:cubicBezTo>
                <a:cubicBezTo>
                  <a:pt x="2667572" y="58202"/>
                  <a:pt x="1867662" y="-100961"/>
                  <a:pt x="1128713" y="80491"/>
                </a:cubicBezTo>
                <a:cubicBezTo>
                  <a:pt x="778669" y="166501"/>
                  <a:pt x="440436" y="325569"/>
                  <a:pt x="82963" y="351572"/>
                </a:cubicBezTo>
                <a:cubicBezTo>
                  <a:pt x="57817" y="353382"/>
                  <a:pt x="32576" y="354239"/>
                  <a:pt x="7144" y="354334"/>
                </a:cubicBezTo>
                <a:lnTo>
                  <a:pt x="7144" y="1633732"/>
                </a:lnTo>
                <a:lnTo>
                  <a:pt x="8186928" y="1633732"/>
                </a:lnTo>
                <a:cubicBezTo>
                  <a:pt x="7836123" y="1297309"/>
                  <a:pt x="7387876" y="1088521"/>
                  <a:pt x="6927533" y="1067376"/>
                </a:cubicBezTo>
                <a:cubicBezTo>
                  <a:pt x="6069426" y="1028038"/>
                  <a:pt x="5195888" y="1587250"/>
                  <a:pt x="4383310" y="127302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A72854C-B430-4061-8747-49FB23818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71550" y="6004385"/>
            <a:ext cx="5508000" cy="30191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CE52AE54-C29F-4014-9DFF-6D98B06DAC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67064" y="2012497"/>
            <a:ext cx="1718710" cy="398580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05428290-6BDB-47FF-AADA-A86C57DB9D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31507" y="1938657"/>
            <a:ext cx="2988087" cy="406917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FFE3266C-35F1-4A39-86A5-A2AFE1A66CD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61625" y="4084417"/>
            <a:ext cx="1329077" cy="2088549"/>
          </a:xfrm>
          <a:prstGeom prst="rect">
            <a:avLst/>
          </a:prstGeom>
        </p:spPr>
      </p:pic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AA9BC012-072B-4F6B-8ABE-7C23788A69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256812" y="5187233"/>
            <a:ext cx="1243569" cy="93267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24E8013-23D8-49AC-97C2-67F575786E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023852" y="4448298"/>
            <a:ext cx="1568709" cy="164308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48B1125-6833-477F-982F-5F398A2BC5B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77312" y="2308225"/>
            <a:ext cx="1413924" cy="339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E3D2B3B-7F84-4203-BFE5-68F70C6BA41B}"/>
              </a:ext>
            </a:extLst>
          </p:cNvPr>
          <p:cNvSpPr/>
          <p:nvPr userDrawn="1"/>
        </p:nvSpPr>
        <p:spPr>
          <a:xfrm>
            <a:off x="-2801257" y="-2206171"/>
            <a:ext cx="2801257" cy="9064171"/>
          </a:xfrm>
          <a:prstGeom prst="rect">
            <a:avLst/>
          </a:prstGeom>
          <a:solidFill>
            <a:srgbClr val="FF4D4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1608CE6-75E1-48DA-ADAE-9E8C3651022B}"/>
              </a:ext>
            </a:extLst>
          </p:cNvPr>
          <p:cNvSpPr/>
          <p:nvPr userDrawn="1"/>
        </p:nvSpPr>
        <p:spPr>
          <a:xfrm>
            <a:off x="0" y="-2206171"/>
            <a:ext cx="12192000" cy="2206171"/>
          </a:xfrm>
          <a:prstGeom prst="rect">
            <a:avLst/>
          </a:prstGeom>
          <a:solidFill>
            <a:srgbClr val="FF4D4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1EF5C3-27A2-4D0E-A277-ECA11938F261}"/>
              </a:ext>
            </a:extLst>
          </p:cNvPr>
          <p:cNvSpPr/>
          <p:nvPr userDrawn="1"/>
        </p:nvSpPr>
        <p:spPr>
          <a:xfrm>
            <a:off x="12192000" y="-2206171"/>
            <a:ext cx="2801257" cy="9064171"/>
          </a:xfrm>
          <a:prstGeom prst="rect">
            <a:avLst/>
          </a:prstGeom>
          <a:solidFill>
            <a:srgbClr val="FF4D4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9">
            <a:extLst>
              <a:ext uri="{FF2B5EF4-FFF2-40B4-BE49-F238E27FC236}">
                <a16:creationId xmlns:a16="http://schemas.microsoft.com/office/drawing/2014/main" id="{AAFC5D19-EA27-4A03-9902-977DFD6F33DD}"/>
              </a:ext>
            </a:extLst>
          </p:cNvPr>
          <p:cNvSpPr/>
          <p:nvPr userDrawn="1"/>
        </p:nvSpPr>
        <p:spPr>
          <a:xfrm rot="16200000" flipH="1">
            <a:off x="1427558" y="-1427557"/>
            <a:ext cx="947629" cy="3802743"/>
          </a:xfrm>
          <a:custGeom>
            <a:avLst/>
            <a:gdLst>
              <a:gd name="connsiteX0" fmla="*/ 7144 w 1476375"/>
              <a:gd name="connsiteY0" fmla="*/ 7144 h 5924550"/>
              <a:gd name="connsiteX1" fmla="*/ 7144 w 1476375"/>
              <a:gd name="connsiteY1" fmla="*/ 5919407 h 5924550"/>
              <a:gd name="connsiteX2" fmla="*/ 631508 w 1476375"/>
              <a:gd name="connsiteY2" fmla="*/ 5120735 h 5924550"/>
              <a:gd name="connsiteX3" fmla="*/ 787337 w 1476375"/>
              <a:gd name="connsiteY3" fmla="*/ 4251008 h 5924550"/>
              <a:gd name="connsiteX4" fmla="*/ 999268 w 1476375"/>
              <a:gd name="connsiteY4" fmla="*/ 3609689 h 5924550"/>
              <a:gd name="connsiteX5" fmla="*/ 1468469 w 1476375"/>
              <a:gd name="connsiteY5" fmla="*/ 2287715 h 5924550"/>
              <a:gd name="connsiteX6" fmla="*/ 770763 w 1476375"/>
              <a:gd name="connsiteY6" fmla="*/ 694658 h 5924550"/>
              <a:gd name="connsiteX7" fmla="*/ 962501 w 1476375"/>
              <a:gd name="connsiteY7" fmla="*/ 7144 h 5924550"/>
              <a:gd name="connsiteX8" fmla="*/ 7144 w 1476375"/>
              <a:gd name="connsiteY8" fmla="*/ 7144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375" h="5924550">
                <a:moveTo>
                  <a:pt x="7144" y="7144"/>
                </a:moveTo>
                <a:lnTo>
                  <a:pt x="7144" y="5919407"/>
                </a:lnTo>
                <a:cubicBezTo>
                  <a:pt x="283369" y="5738527"/>
                  <a:pt x="501587" y="5499735"/>
                  <a:pt x="631508" y="5120735"/>
                </a:cubicBezTo>
                <a:cubicBezTo>
                  <a:pt x="727615" y="4840415"/>
                  <a:pt x="764381" y="4545140"/>
                  <a:pt x="787337" y="4251008"/>
                </a:cubicBezTo>
                <a:cubicBezTo>
                  <a:pt x="807053" y="3998405"/>
                  <a:pt x="878491" y="3832670"/>
                  <a:pt x="999268" y="3609689"/>
                </a:cubicBezTo>
                <a:cubicBezTo>
                  <a:pt x="1223296" y="3196399"/>
                  <a:pt x="1532858" y="2785396"/>
                  <a:pt x="1468469" y="2287715"/>
                </a:cubicBezTo>
                <a:cubicBezTo>
                  <a:pt x="1393412" y="1707261"/>
                  <a:pt x="819912" y="1277779"/>
                  <a:pt x="770763" y="694658"/>
                </a:cubicBezTo>
                <a:cubicBezTo>
                  <a:pt x="749427" y="441103"/>
                  <a:pt x="826961" y="212693"/>
                  <a:pt x="962501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40">
            <a:extLst>
              <a:ext uri="{FF2B5EF4-FFF2-40B4-BE49-F238E27FC236}">
                <a16:creationId xmlns:a16="http://schemas.microsoft.com/office/drawing/2014/main" id="{3A1A6E0D-3A17-4CE6-9AF3-A23DCE866C41}"/>
              </a:ext>
            </a:extLst>
          </p:cNvPr>
          <p:cNvSpPr/>
          <p:nvPr userDrawn="1"/>
        </p:nvSpPr>
        <p:spPr>
          <a:xfrm rot="16200000" flipH="1">
            <a:off x="1152439" y="-1152439"/>
            <a:ext cx="843695" cy="3148574"/>
          </a:xfrm>
          <a:custGeom>
            <a:avLst/>
            <a:gdLst>
              <a:gd name="connsiteX0" fmla="*/ 7144 w 1314450"/>
              <a:gd name="connsiteY0" fmla="*/ 7144 h 4905375"/>
              <a:gd name="connsiteX1" fmla="*/ 7144 w 1314450"/>
              <a:gd name="connsiteY1" fmla="*/ 4905280 h 4905375"/>
              <a:gd name="connsiteX2" fmla="*/ 756190 w 1314450"/>
              <a:gd name="connsiteY2" fmla="*/ 4395597 h 4905375"/>
              <a:gd name="connsiteX3" fmla="*/ 1263587 w 1314450"/>
              <a:gd name="connsiteY3" fmla="*/ 2727770 h 4905375"/>
              <a:gd name="connsiteX4" fmla="*/ 402336 w 1314450"/>
              <a:gd name="connsiteY4" fmla="*/ 998792 h 4905375"/>
              <a:gd name="connsiteX5" fmla="*/ 527304 w 1314450"/>
              <a:gd name="connsiteY5" fmla="*/ 7144 h 4905375"/>
              <a:gd name="connsiteX6" fmla="*/ 7144 w 1314450"/>
              <a:gd name="connsiteY6" fmla="*/ 7144 h 490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4905375">
                <a:moveTo>
                  <a:pt x="7144" y="7144"/>
                </a:moveTo>
                <a:lnTo>
                  <a:pt x="7144" y="4905280"/>
                </a:lnTo>
                <a:cubicBezTo>
                  <a:pt x="285274" y="4780122"/>
                  <a:pt x="541782" y="4612481"/>
                  <a:pt x="756190" y="4395597"/>
                </a:cubicBezTo>
                <a:cubicBezTo>
                  <a:pt x="1183672" y="3963162"/>
                  <a:pt x="1418177" y="3315843"/>
                  <a:pt x="1263587" y="2727770"/>
                </a:cubicBezTo>
                <a:cubicBezTo>
                  <a:pt x="1098995" y="2101787"/>
                  <a:pt x="539306" y="1631442"/>
                  <a:pt x="402336" y="998792"/>
                </a:cubicBezTo>
                <a:cubicBezTo>
                  <a:pt x="328994" y="659987"/>
                  <a:pt x="387572" y="322040"/>
                  <a:pt x="527304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2" name="그래픽 8">
            <a:extLst>
              <a:ext uri="{FF2B5EF4-FFF2-40B4-BE49-F238E27FC236}">
                <a16:creationId xmlns:a16="http://schemas.microsoft.com/office/drawing/2014/main" id="{AB1BE9E5-67C3-441F-BDE7-BDFD0FE1C245}"/>
              </a:ext>
            </a:extLst>
          </p:cNvPr>
          <p:cNvSpPr/>
          <p:nvPr/>
        </p:nvSpPr>
        <p:spPr>
          <a:xfrm>
            <a:off x="8331200" y="5939353"/>
            <a:ext cx="3860800" cy="918647"/>
          </a:xfrm>
          <a:custGeom>
            <a:avLst/>
            <a:gdLst>
              <a:gd name="connsiteX0" fmla="*/ 8883301 w 8886825"/>
              <a:gd name="connsiteY0" fmla="*/ 32453 h 2114550"/>
              <a:gd name="connsiteX1" fmla="*/ 8406003 w 8886825"/>
              <a:gd name="connsiteY1" fmla="*/ 100842 h 2114550"/>
              <a:gd name="connsiteX2" fmla="*/ 7173849 w 8886825"/>
              <a:gd name="connsiteY2" fmla="*/ 11212 h 2114550"/>
              <a:gd name="connsiteX3" fmla="*/ 4812221 w 8886825"/>
              <a:gd name="connsiteY3" fmla="*/ 653388 h 2114550"/>
              <a:gd name="connsiteX4" fmla="*/ 3727514 w 8886825"/>
              <a:gd name="connsiteY4" fmla="*/ 1269655 h 2114550"/>
              <a:gd name="connsiteX5" fmla="*/ 2067116 w 8886825"/>
              <a:gd name="connsiteY5" fmla="*/ 1116588 h 2114550"/>
              <a:gd name="connsiteX6" fmla="*/ 182309 w 8886825"/>
              <a:gd name="connsiteY6" fmla="*/ 1822677 h 2114550"/>
              <a:gd name="connsiteX7" fmla="*/ 7144 w 8886825"/>
              <a:gd name="connsiteY7" fmla="*/ 2108427 h 2114550"/>
              <a:gd name="connsiteX8" fmla="*/ 8883396 w 8886825"/>
              <a:gd name="connsiteY8" fmla="*/ 2108427 h 2114550"/>
              <a:gd name="connsiteX9" fmla="*/ 8883396 w 8886825"/>
              <a:gd name="connsiteY9" fmla="*/ 32453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86825" h="2114550">
                <a:moveTo>
                  <a:pt x="8883301" y="32453"/>
                </a:moveTo>
                <a:cubicBezTo>
                  <a:pt x="8728138" y="74934"/>
                  <a:pt x="8565452" y="96366"/>
                  <a:pt x="8406003" y="100842"/>
                </a:cubicBezTo>
                <a:cubicBezTo>
                  <a:pt x="7994142" y="112463"/>
                  <a:pt x="7585520" y="29976"/>
                  <a:pt x="7173849" y="11212"/>
                </a:cubicBezTo>
                <a:cubicBezTo>
                  <a:pt x="6345555" y="-26697"/>
                  <a:pt x="5507260" y="201331"/>
                  <a:pt x="4812221" y="653388"/>
                </a:cubicBezTo>
                <a:cubicBezTo>
                  <a:pt x="4461510" y="881511"/>
                  <a:pt x="4133945" y="1170690"/>
                  <a:pt x="3727514" y="1269655"/>
                </a:cubicBezTo>
                <a:cubicBezTo>
                  <a:pt x="3183541" y="1402148"/>
                  <a:pt x="2624709" y="1167261"/>
                  <a:pt x="2067116" y="1116588"/>
                </a:cubicBezTo>
                <a:cubicBezTo>
                  <a:pt x="1386364" y="1054771"/>
                  <a:pt x="644081" y="1308327"/>
                  <a:pt x="182309" y="1822677"/>
                </a:cubicBezTo>
                <a:cubicBezTo>
                  <a:pt x="93536" y="1921546"/>
                  <a:pt x="35433" y="2014129"/>
                  <a:pt x="7144" y="2108427"/>
                </a:cubicBezTo>
                <a:lnTo>
                  <a:pt x="8883396" y="2108427"/>
                </a:lnTo>
                <a:lnTo>
                  <a:pt x="8883396" y="32453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1" name="그래픽 9">
            <a:extLst>
              <a:ext uri="{FF2B5EF4-FFF2-40B4-BE49-F238E27FC236}">
                <a16:creationId xmlns:a16="http://schemas.microsoft.com/office/drawing/2014/main" id="{3B1332DF-2BB5-4E59-940D-F7446E856620}"/>
              </a:ext>
            </a:extLst>
          </p:cNvPr>
          <p:cNvSpPr/>
          <p:nvPr/>
        </p:nvSpPr>
        <p:spPr>
          <a:xfrm>
            <a:off x="9539469" y="5682782"/>
            <a:ext cx="2652490" cy="1175206"/>
          </a:xfrm>
          <a:custGeom>
            <a:avLst/>
            <a:gdLst>
              <a:gd name="connsiteX0" fmla="*/ 4672870 w 6105525"/>
              <a:gd name="connsiteY0" fmla="*/ 760571 h 2705100"/>
              <a:gd name="connsiteX1" fmla="*/ 2659666 w 6105525"/>
              <a:gd name="connsiteY1" fmla="*/ 545497 h 2705100"/>
              <a:gd name="connsiteX2" fmla="*/ 778859 w 6105525"/>
              <a:gd name="connsiteY2" fmla="*/ 1535525 h 2705100"/>
              <a:gd name="connsiteX3" fmla="*/ 212408 w 6105525"/>
              <a:gd name="connsiteY3" fmla="*/ 2472976 h 2705100"/>
              <a:gd name="connsiteX4" fmla="*/ 7144 w 6105525"/>
              <a:gd name="connsiteY4" fmla="*/ 2705481 h 2705100"/>
              <a:gd name="connsiteX5" fmla="*/ 6102001 w 6105525"/>
              <a:gd name="connsiteY5" fmla="*/ 2705481 h 2705100"/>
              <a:gd name="connsiteX6" fmla="*/ 6102001 w 6105525"/>
              <a:gd name="connsiteY6" fmla="*/ 7144 h 2705100"/>
              <a:gd name="connsiteX7" fmla="*/ 4672870 w 6105525"/>
              <a:gd name="connsiteY7" fmla="*/ 760571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5525" h="2705100">
                <a:moveTo>
                  <a:pt x="4672870" y="760571"/>
                </a:moveTo>
                <a:cubicBezTo>
                  <a:pt x="3999357" y="827723"/>
                  <a:pt x="3336512" y="539210"/>
                  <a:pt x="2659666" y="545497"/>
                </a:cubicBezTo>
                <a:cubicBezTo>
                  <a:pt x="1923860" y="552355"/>
                  <a:pt x="1201103" y="932783"/>
                  <a:pt x="778859" y="1535525"/>
                </a:cubicBezTo>
                <a:cubicBezTo>
                  <a:pt x="569214" y="1834801"/>
                  <a:pt x="431864" y="2180844"/>
                  <a:pt x="212408" y="2472976"/>
                </a:cubicBezTo>
                <a:cubicBezTo>
                  <a:pt x="150209" y="2555843"/>
                  <a:pt x="81439" y="2633472"/>
                  <a:pt x="7144" y="2705481"/>
                </a:cubicBezTo>
                <a:lnTo>
                  <a:pt x="6102001" y="2705481"/>
                </a:lnTo>
                <a:lnTo>
                  <a:pt x="6102001" y="7144"/>
                </a:lnTo>
                <a:cubicBezTo>
                  <a:pt x="5723478" y="412242"/>
                  <a:pt x="5221224" y="705898"/>
                  <a:pt x="4672870" y="76057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5683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4">
            <a:extLst>
              <a:ext uri="{FF2B5EF4-FFF2-40B4-BE49-F238E27FC236}">
                <a16:creationId xmlns:a16="http://schemas.microsoft.com/office/drawing/2014/main" id="{1C7A22D4-2D7E-4441-A2BC-C333FA731CD4}"/>
              </a:ext>
            </a:extLst>
          </p:cNvPr>
          <p:cNvSpPr/>
          <p:nvPr userDrawn="1"/>
        </p:nvSpPr>
        <p:spPr>
          <a:xfrm>
            <a:off x="9127240" y="0"/>
            <a:ext cx="3064760" cy="2153526"/>
          </a:xfrm>
          <a:custGeom>
            <a:avLst/>
            <a:gdLst>
              <a:gd name="connsiteX0" fmla="*/ 624935 w 8905875"/>
              <a:gd name="connsiteY0" fmla="*/ 262700 h 6257925"/>
              <a:gd name="connsiteX1" fmla="*/ 2619185 w 8905875"/>
              <a:gd name="connsiteY1" fmla="*/ 478536 h 6257925"/>
              <a:gd name="connsiteX2" fmla="*/ 4410171 w 8905875"/>
              <a:gd name="connsiteY2" fmla="*/ 1296638 h 6257925"/>
              <a:gd name="connsiteX3" fmla="*/ 5343525 w 8905875"/>
              <a:gd name="connsiteY3" fmla="*/ 2750249 h 6257925"/>
              <a:gd name="connsiteX4" fmla="*/ 6810756 w 8905875"/>
              <a:gd name="connsiteY4" fmla="*/ 3432334 h 6257925"/>
              <a:gd name="connsiteX5" fmla="*/ 8806625 w 8905875"/>
              <a:gd name="connsiteY5" fmla="*/ 6205347 h 6257925"/>
              <a:gd name="connsiteX6" fmla="*/ 8901589 w 8905875"/>
              <a:gd name="connsiteY6" fmla="*/ 6251068 h 6257925"/>
              <a:gd name="connsiteX7" fmla="*/ 8901589 w 8905875"/>
              <a:gd name="connsiteY7" fmla="*/ 7144 h 6257925"/>
              <a:gd name="connsiteX8" fmla="*/ 7144 w 8905875"/>
              <a:gd name="connsiteY8" fmla="*/ 7144 h 6257925"/>
              <a:gd name="connsiteX9" fmla="*/ 624935 w 8905875"/>
              <a:gd name="connsiteY9" fmla="*/ 262700 h 62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05875" h="6257925">
                <a:moveTo>
                  <a:pt x="624935" y="262700"/>
                </a:moveTo>
                <a:cubicBezTo>
                  <a:pt x="1272540" y="436055"/>
                  <a:pt x="1953768" y="404050"/>
                  <a:pt x="2619185" y="478536"/>
                </a:cubicBezTo>
                <a:cubicBezTo>
                  <a:pt x="3284601" y="553022"/>
                  <a:pt x="3980783" y="762857"/>
                  <a:pt x="4410171" y="1296638"/>
                </a:cubicBezTo>
                <a:cubicBezTo>
                  <a:pt x="4771358" y="1745647"/>
                  <a:pt x="4907661" y="2380774"/>
                  <a:pt x="5343525" y="2750249"/>
                </a:cubicBezTo>
                <a:cubicBezTo>
                  <a:pt x="5760911" y="3104007"/>
                  <a:pt x="6357366" y="3130677"/>
                  <a:pt x="6810756" y="3432334"/>
                </a:cubicBezTo>
                <a:cubicBezTo>
                  <a:pt x="7760303" y="4063841"/>
                  <a:pt x="7803070" y="5672042"/>
                  <a:pt x="8806625" y="6205347"/>
                </a:cubicBezTo>
                <a:cubicBezTo>
                  <a:pt x="8837866" y="6221920"/>
                  <a:pt x="8869585" y="6237065"/>
                  <a:pt x="8901589" y="6251068"/>
                </a:cubicBezTo>
                <a:lnTo>
                  <a:pt x="8901589" y="7144"/>
                </a:lnTo>
                <a:lnTo>
                  <a:pt x="7144" y="7144"/>
                </a:lnTo>
                <a:cubicBezTo>
                  <a:pt x="201359" y="120206"/>
                  <a:pt x="412528" y="205835"/>
                  <a:pt x="624935" y="262700"/>
                </a:cubicBez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36">
            <a:extLst>
              <a:ext uri="{FF2B5EF4-FFF2-40B4-BE49-F238E27FC236}">
                <a16:creationId xmlns:a16="http://schemas.microsoft.com/office/drawing/2014/main" id="{5BC7B5E5-0642-4277-BD00-E72A70B10C68}"/>
              </a:ext>
            </a:extLst>
          </p:cNvPr>
          <p:cNvSpPr/>
          <p:nvPr userDrawn="1"/>
        </p:nvSpPr>
        <p:spPr>
          <a:xfrm>
            <a:off x="9278019" y="0"/>
            <a:ext cx="2913981" cy="1694632"/>
          </a:xfrm>
          <a:custGeom>
            <a:avLst/>
            <a:gdLst>
              <a:gd name="connsiteX0" fmla="*/ 251365 w 8467725"/>
              <a:gd name="connsiteY0" fmla="*/ 122682 h 4924425"/>
              <a:gd name="connsiteX1" fmla="*/ 2713387 w 8467725"/>
              <a:gd name="connsiteY1" fmla="*/ 425101 h 4924425"/>
              <a:gd name="connsiteX2" fmla="*/ 5003006 w 8467725"/>
              <a:gd name="connsiteY2" fmla="*/ 1241298 h 4924425"/>
              <a:gd name="connsiteX3" fmla="*/ 6105049 w 8467725"/>
              <a:gd name="connsiteY3" fmla="*/ 3512534 h 4924425"/>
              <a:gd name="connsiteX4" fmla="*/ 8467154 w 8467725"/>
              <a:gd name="connsiteY4" fmla="*/ 4917662 h 4924425"/>
              <a:gd name="connsiteX5" fmla="*/ 8467154 w 8467725"/>
              <a:gd name="connsiteY5" fmla="*/ 7144 h 4924425"/>
              <a:gd name="connsiteX6" fmla="*/ 7144 w 8467725"/>
              <a:gd name="connsiteY6" fmla="*/ 7144 h 4924425"/>
              <a:gd name="connsiteX7" fmla="*/ 251365 w 8467725"/>
              <a:gd name="connsiteY7" fmla="*/ 122682 h 492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67725" h="4924425">
                <a:moveTo>
                  <a:pt x="251365" y="122682"/>
                </a:moveTo>
                <a:cubicBezTo>
                  <a:pt x="1024128" y="428911"/>
                  <a:pt x="1883188" y="383381"/>
                  <a:pt x="2713387" y="425101"/>
                </a:cubicBezTo>
                <a:cubicBezTo>
                  <a:pt x="3543586" y="466820"/>
                  <a:pt x="4435412" y="633984"/>
                  <a:pt x="5003006" y="1241298"/>
                </a:cubicBezTo>
                <a:cubicBezTo>
                  <a:pt x="5580888" y="1859471"/>
                  <a:pt x="5682425" y="2779395"/>
                  <a:pt x="6105049" y="3512534"/>
                </a:cubicBezTo>
                <a:cubicBezTo>
                  <a:pt x="6583870" y="4343115"/>
                  <a:pt x="7516083" y="4854416"/>
                  <a:pt x="8467154" y="4917662"/>
                </a:cubicBezTo>
                <a:lnTo>
                  <a:pt x="8467154" y="7144"/>
                </a:lnTo>
                <a:lnTo>
                  <a:pt x="7144" y="7144"/>
                </a:lnTo>
                <a:cubicBezTo>
                  <a:pt x="86678" y="50864"/>
                  <a:pt x="168307" y="89821"/>
                  <a:pt x="251365" y="122682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래픽 25">
            <a:extLst>
              <a:ext uri="{FF2B5EF4-FFF2-40B4-BE49-F238E27FC236}">
                <a16:creationId xmlns:a16="http://schemas.microsoft.com/office/drawing/2014/main" id="{C4CC9FC2-94E3-4D6D-8ABC-2DB51A21EB7C}"/>
              </a:ext>
            </a:extLst>
          </p:cNvPr>
          <p:cNvSpPr/>
          <p:nvPr userDrawn="1"/>
        </p:nvSpPr>
        <p:spPr>
          <a:xfrm>
            <a:off x="-7142" y="6027472"/>
            <a:ext cx="4080168" cy="832946"/>
          </a:xfrm>
          <a:custGeom>
            <a:avLst/>
            <a:gdLst>
              <a:gd name="connsiteX0" fmla="*/ 8224457 w 9191625"/>
              <a:gd name="connsiteY0" fmla="*/ 1414805 h 1876425"/>
              <a:gd name="connsiteX1" fmla="*/ 6509290 w 9191625"/>
              <a:gd name="connsiteY1" fmla="*/ 1623593 h 1876425"/>
              <a:gd name="connsiteX2" fmla="*/ 5310759 w 9191625"/>
              <a:gd name="connsiteY2" fmla="*/ 1103433 h 1876425"/>
              <a:gd name="connsiteX3" fmla="*/ 4020217 w 9191625"/>
              <a:gd name="connsiteY3" fmla="*/ 1075715 h 1876425"/>
              <a:gd name="connsiteX4" fmla="*/ 2674620 w 9191625"/>
              <a:gd name="connsiteY4" fmla="*/ 652900 h 1876425"/>
              <a:gd name="connsiteX5" fmla="*/ 1773555 w 9191625"/>
              <a:gd name="connsiteY5" fmla="*/ 77209 h 1876425"/>
              <a:gd name="connsiteX6" fmla="*/ 252127 w 9191625"/>
              <a:gd name="connsiteY6" fmla="*/ 114928 h 1876425"/>
              <a:gd name="connsiteX7" fmla="*/ 7144 w 9191625"/>
              <a:gd name="connsiteY7" fmla="*/ 109880 h 1876425"/>
              <a:gd name="connsiteX8" fmla="*/ 7144 w 9191625"/>
              <a:gd name="connsiteY8" fmla="*/ 1869910 h 1876425"/>
              <a:gd name="connsiteX9" fmla="*/ 9187149 w 9191625"/>
              <a:gd name="connsiteY9" fmla="*/ 1869910 h 1876425"/>
              <a:gd name="connsiteX10" fmla="*/ 8224457 w 9191625"/>
              <a:gd name="connsiteY10" fmla="*/ 1414805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91625" h="1876425">
                <a:moveTo>
                  <a:pt x="8224457" y="1414805"/>
                </a:moveTo>
                <a:cubicBezTo>
                  <a:pt x="7645336" y="1390516"/>
                  <a:pt x="7078885" y="1731035"/>
                  <a:pt x="6509290" y="1623593"/>
                </a:cubicBezTo>
                <a:cubicBezTo>
                  <a:pt x="6079808" y="1542631"/>
                  <a:pt x="5732145" y="1219638"/>
                  <a:pt x="5310759" y="1103433"/>
                </a:cubicBezTo>
                <a:cubicBezTo>
                  <a:pt x="4894231" y="988561"/>
                  <a:pt x="4452081" y="1086383"/>
                  <a:pt x="4020217" y="1075715"/>
                </a:cubicBezTo>
                <a:cubicBezTo>
                  <a:pt x="3543967" y="1063904"/>
                  <a:pt x="3071908" y="915600"/>
                  <a:pt x="2674620" y="652900"/>
                </a:cubicBezTo>
                <a:cubicBezTo>
                  <a:pt x="2376107" y="455542"/>
                  <a:pt x="2112455" y="192081"/>
                  <a:pt x="1773555" y="77209"/>
                </a:cubicBezTo>
                <a:cubicBezTo>
                  <a:pt x="1288923" y="-87097"/>
                  <a:pt x="762953" y="85115"/>
                  <a:pt x="252127" y="114928"/>
                </a:cubicBezTo>
                <a:cubicBezTo>
                  <a:pt x="172403" y="119595"/>
                  <a:pt x="89916" y="117976"/>
                  <a:pt x="7144" y="109880"/>
                </a:cubicBezTo>
                <a:lnTo>
                  <a:pt x="7144" y="1869910"/>
                </a:lnTo>
                <a:lnTo>
                  <a:pt x="9187149" y="1869910"/>
                </a:lnTo>
                <a:cubicBezTo>
                  <a:pt x="8942165" y="1600638"/>
                  <a:pt x="8588788" y="1430045"/>
                  <a:pt x="8224457" y="1414805"/>
                </a:cubicBez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27">
            <a:extLst>
              <a:ext uri="{FF2B5EF4-FFF2-40B4-BE49-F238E27FC236}">
                <a16:creationId xmlns:a16="http://schemas.microsoft.com/office/drawing/2014/main" id="{CA6B7CF4-50BD-4923-AD02-0E68702BEE1D}"/>
              </a:ext>
            </a:extLst>
          </p:cNvPr>
          <p:cNvSpPr/>
          <p:nvPr userDrawn="1"/>
        </p:nvSpPr>
        <p:spPr>
          <a:xfrm>
            <a:off x="-7142" y="6133157"/>
            <a:ext cx="3636212" cy="727243"/>
          </a:xfrm>
          <a:custGeom>
            <a:avLst/>
            <a:gdLst>
              <a:gd name="connsiteX0" fmla="*/ 4383310 w 8191500"/>
              <a:gd name="connsiteY0" fmla="*/ 1273021 h 1638300"/>
              <a:gd name="connsiteX1" fmla="*/ 3307080 w 8191500"/>
              <a:gd name="connsiteY1" fmla="*/ 514164 h 1638300"/>
              <a:gd name="connsiteX2" fmla="*/ 1128713 w 8191500"/>
              <a:gd name="connsiteY2" fmla="*/ 80491 h 1638300"/>
              <a:gd name="connsiteX3" fmla="*/ 82963 w 8191500"/>
              <a:gd name="connsiteY3" fmla="*/ 351572 h 1638300"/>
              <a:gd name="connsiteX4" fmla="*/ 7144 w 8191500"/>
              <a:gd name="connsiteY4" fmla="*/ 354334 h 1638300"/>
              <a:gd name="connsiteX5" fmla="*/ 7144 w 8191500"/>
              <a:gd name="connsiteY5" fmla="*/ 1633732 h 1638300"/>
              <a:gd name="connsiteX6" fmla="*/ 8186928 w 8191500"/>
              <a:gd name="connsiteY6" fmla="*/ 1633732 h 1638300"/>
              <a:gd name="connsiteX7" fmla="*/ 6927533 w 8191500"/>
              <a:gd name="connsiteY7" fmla="*/ 1067376 h 1638300"/>
              <a:gd name="connsiteX8" fmla="*/ 4383310 w 8191500"/>
              <a:gd name="connsiteY8" fmla="*/ 1273021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91500" h="1638300">
                <a:moveTo>
                  <a:pt x="4383310" y="1273021"/>
                </a:moveTo>
                <a:cubicBezTo>
                  <a:pt x="3981831" y="1117763"/>
                  <a:pt x="3665982" y="770005"/>
                  <a:pt x="3307080" y="514164"/>
                </a:cubicBezTo>
                <a:cubicBezTo>
                  <a:pt x="2667572" y="58202"/>
                  <a:pt x="1867662" y="-100961"/>
                  <a:pt x="1128713" y="80491"/>
                </a:cubicBezTo>
                <a:cubicBezTo>
                  <a:pt x="778669" y="166501"/>
                  <a:pt x="440436" y="325569"/>
                  <a:pt x="82963" y="351572"/>
                </a:cubicBezTo>
                <a:cubicBezTo>
                  <a:pt x="57817" y="353382"/>
                  <a:pt x="32576" y="354239"/>
                  <a:pt x="7144" y="354334"/>
                </a:cubicBezTo>
                <a:lnTo>
                  <a:pt x="7144" y="1633732"/>
                </a:lnTo>
                <a:lnTo>
                  <a:pt x="8186928" y="1633732"/>
                </a:lnTo>
                <a:cubicBezTo>
                  <a:pt x="7836123" y="1297309"/>
                  <a:pt x="7387876" y="1088521"/>
                  <a:pt x="6927533" y="1067376"/>
                </a:cubicBezTo>
                <a:cubicBezTo>
                  <a:pt x="6069426" y="1028038"/>
                  <a:pt x="5195888" y="1587250"/>
                  <a:pt x="4383310" y="127302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89630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4">
            <a:extLst>
              <a:ext uri="{FF2B5EF4-FFF2-40B4-BE49-F238E27FC236}">
                <a16:creationId xmlns:a16="http://schemas.microsoft.com/office/drawing/2014/main" id="{A52D80CC-B199-42B2-A4D0-52746FE042D3}"/>
              </a:ext>
            </a:extLst>
          </p:cNvPr>
          <p:cNvSpPr/>
          <p:nvPr userDrawn="1"/>
        </p:nvSpPr>
        <p:spPr>
          <a:xfrm>
            <a:off x="7939314" y="-7143"/>
            <a:ext cx="4255067" cy="2989924"/>
          </a:xfrm>
          <a:custGeom>
            <a:avLst/>
            <a:gdLst>
              <a:gd name="connsiteX0" fmla="*/ 624935 w 8905875"/>
              <a:gd name="connsiteY0" fmla="*/ 262700 h 6257925"/>
              <a:gd name="connsiteX1" fmla="*/ 2619185 w 8905875"/>
              <a:gd name="connsiteY1" fmla="*/ 478536 h 6257925"/>
              <a:gd name="connsiteX2" fmla="*/ 4410171 w 8905875"/>
              <a:gd name="connsiteY2" fmla="*/ 1296638 h 6257925"/>
              <a:gd name="connsiteX3" fmla="*/ 5343525 w 8905875"/>
              <a:gd name="connsiteY3" fmla="*/ 2750249 h 6257925"/>
              <a:gd name="connsiteX4" fmla="*/ 6810756 w 8905875"/>
              <a:gd name="connsiteY4" fmla="*/ 3432334 h 6257925"/>
              <a:gd name="connsiteX5" fmla="*/ 8806625 w 8905875"/>
              <a:gd name="connsiteY5" fmla="*/ 6205347 h 6257925"/>
              <a:gd name="connsiteX6" fmla="*/ 8901589 w 8905875"/>
              <a:gd name="connsiteY6" fmla="*/ 6251068 h 6257925"/>
              <a:gd name="connsiteX7" fmla="*/ 8901589 w 8905875"/>
              <a:gd name="connsiteY7" fmla="*/ 7144 h 6257925"/>
              <a:gd name="connsiteX8" fmla="*/ 7144 w 8905875"/>
              <a:gd name="connsiteY8" fmla="*/ 7144 h 6257925"/>
              <a:gd name="connsiteX9" fmla="*/ 624935 w 8905875"/>
              <a:gd name="connsiteY9" fmla="*/ 262700 h 6257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05875" h="6257925">
                <a:moveTo>
                  <a:pt x="624935" y="262700"/>
                </a:moveTo>
                <a:cubicBezTo>
                  <a:pt x="1272540" y="436055"/>
                  <a:pt x="1953768" y="404050"/>
                  <a:pt x="2619185" y="478536"/>
                </a:cubicBezTo>
                <a:cubicBezTo>
                  <a:pt x="3284601" y="553022"/>
                  <a:pt x="3980783" y="762857"/>
                  <a:pt x="4410171" y="1296638"/>
                </a:cubicBezTo>
                <a:cubicBezTo>
                  <a:pt x="4771358" y="1745647"/>
                  <a:pt x="4907661" y="2380774"/>
                  <a:pt x="5343525" y="2750249"/>
                </a:cubicBezTo>
                <a:cubicBezTo>
                  <a:pt x="5760911" y="3104007"/>
                  <a:pt x="6357366" y="3130677"/>
                  <a:pt x="6810756" y="3432334"/>
                </a:cubicBezTo>
                <a:cubicBezTo>
                  <a:pt x="7760303" y="4063841"/>
                  <a:pt x="7803070" y="5672042"/>
                  <a:pt x="8806625" y="6205347"/>
                </a:cubicBezTo>
                <a:cubicBezTo>
                  <a:pt x="8837866" y="6221920"/>
                  <a:pt x="8869585" y="6237065"/>
                  <a:pt x="8901589" y="6251068"/>
                </a:cubicBezTo>
                <a:lnTo>
                  <a:pt x="8901589" y="7144"/>
                </a:lnTo>
                <a:lnTo>
                  <a:pt x="7144" y="7144"/>
                </a:lnTo>
                <a:cubicBezTo>
                  <a:pt x="201359" y="120206"/>
                  <a:pt x="412528" y="205835"/>
                  <a:pt x="624935" y="262700"/>
                </a:cubicBez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36">
            <a:extLst>
              <a:ext uri="{FF2B5EF4-FFF2-40B4-BE49-F238E27FC236}">
                <a16:creationId xmlns:a16="http://schemas.microsoft.com/office/drawing/2014/main" id="{E0511C06-C1F0-4950-BCDF-8DC0FDD0BB83}"/>
              </a:ext>
            </a:extLst>
          </p:cNvPr>
          <p:cNvSpPr/>
          <p:nvPr userDrawn="1"/>
        </p:nvSpPr>
        <p:spPr>
          <a:xfrm>
            <a:off x="8148654" y="-7143"/>
            <a:ext cx="4045727" cy="2352802"/>
          </a:xfrm>
          <a:custGeom>
            <a:avLst/>
            <a:gdLst>
              <a:gd name="connsiteX0" fmla="*/ 251365 w 8467725"/>
              <a:gd name="connsiteY0" fmla="*/ 122682 h 4924425"/>
              <a:gd name="connsiteX1" fmla="*/ 2713387 w 8467725"/>
              <a:gd name="connsiteY1" fmla="*/ 425101 h 4924425"/>
              <a:gd name="connsiteX2" fmla="*/ 5003006 w 8467725"/>
              <a:gd name="connsiteY2" fmla="*/ 1241298 h 4924425"/>
              <a:gd name="connsiteX3" fmla="*/ 6105049 w 8467725"/>
              <a:gd name="connsiteY3" fmla="*/ 3512534 h 4924425"/>
              <a:gd name="connsiteX4" fmla="*/ 8467154 w 8467725"/>
              <a:gd name="connsiteY4" fmla="*/ 4917662 h 4924425"/>
              <a:gd name="connsiteX5" fmla="*/ 8467154 w 8467725"/>
              <a:gd name="connsiteY5" fmla="*/ 7144 h 4924425"/>
              <a:gd name="connsiteX6" fmla="*/ 7144 w 8467725"/>
              <a:gd name="connsiteY6" fmla="*/ 7144 h 4924425"/>
              <a:gd name="connsiteX7" fmla="*/ 251365 w 8467725"/>
              <a:gd name="connsiteY7" fmla="*/ 122682 h 492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67725" h="4924425">
                <a:moveTo>
                  <a:pt x="251365" y="122682"/>
                </a:moveTo>
                <a:cubicBezTo>
                  <a:pt x="1024128" y="428911"/>
                  <a:pt x="1883188" y="383381"/>
                  <a:pt x="2713387" y="425101"/>
                </a:cubicBezTo>
                <a:cubicBezTo>
                  <a:pt x="3543586" y="466820"/>
                  <a:pt x="4435412" y="633984"/>
                  <a:pt x="5003006" y="1241298"/>
                </a:cubicBezTo>
                <a:cubicBezTo>
                  <a:pt x="5580888" y="1859471"/>
                  <a:pt x="5682425" y="2779395"/>
                  <a:pt x="6105049" y="3512534"/>
                </a:cubicBezTo>
                <a:cubicBezTo>
                  <a:pt x="6583870" y="4343115"/>
                  <a:pt x="7516083" y="4854416"/>
                  <a:pt x="8467154" y="4917662"/>
                </a:cubicBezTo>
                <a:lnTo>
                  <a:pt x="8467154" y="7144"/>
                </a:lnTo>
                <a:lnTo>
                  <a:pt x="7144" y="7144"/>
                </a:lnTo>
                <a:cubicBezTo>
                  <a:pt x="86678" y="50864"/>
                  <a:pt x="168307" y="89821"/>
                  <a:pt x="251365" y="122682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래픽 25">
            <a:extLst>
              <a:ext uri="{FF2B5EF4-FFF2-40B4-BE49-F238E27FC236}">
                <a16:creationId xmlns:a16="http://schemas.microsoft.com/office/drawing/2014/main" id="{A4920571-A7F5-4668-AE0E-C2DB1E4B9F8A}"/>
              </a:ext>
            </a:extLst>
          </p:cNvPr>
          <p:cNvSpPr/>
          <p:nvPr userDrawn="1"/>
        </p:nvSpPr>
        <p:spPr>
          <a:xfrm>
            <a:off x="-7143" y="5478194"/>
            <a:ext cx="6770800" cy="1382225"/>
          </a:xfrm>
          <a:custGeom>
            <a:avLst/>
            <a:gdLst>
              <a:gd name="connsiteX0" fmla="*/ 8224457 w 9191625"/>
              <a:gd name="connsiteY0" fmla="*/ 1414805 h 1876425"/>
              <a:gd name="connsiteX1" fmla="*/ 6509290 w 9191625"/>
              <a:gd name="connsiteY1" fmla="*/ 1623593 h 1876425"/>
              <a:gd name="connsiteX2" fmla="*/ 5310759 w 9191625"/>
              <a:gd name="connsiteY2" fmla="*/ 1103433 h 1876425"/>
              <a:gd name="connsiteX3" fmla="*/ 4020217 w 9191625"/>
              <a:gd name="connsiteY3" fmla="*/ 1075715 h 1876425"/>
              <a:gd name="connsiteX4" fmla="*/ 2674620 w 9191625"/>
              <a:gd name="connsiteY4" fmla="*/ 652900 h 1876425"/>
              <a:gd name="connsiteX5" fmla="*/ 1773555 w 9191625"/>
              <a:gd name="connsiteY5" fmla="*/ 77209 h 1876425"/>
              <a:gd name="connsiteX6" fmla="*/ 252127 w 9191625"/>
              <a:gd name="connsiteY6" fmla="*/ 114928 h 1876425"/>
              <a:gd name="connsiteX7" fmla="*/ 7144 w 9191625"/>
              <a:gd name="connsiteY7" fmla="*/ 109880 h 1876425"/>
              <a:gd name="connsiteX8" fmla="*/ 7144 w 9191625"/>
              <a:gd name="connsiteY8" fmla="*/ 1869910 h 1876425"/>
              <a:gd name="connsiteX9" fmla="*/ 9187149 w 9191625"/>
              <a:gd name="connsiteY9" fmla="*/ 1869910 h 1876425"/>
              <a:gd name="connsiteX10" fmla="*/ 8224457 w 9191625"/>
              <a:gd name="connsiteY10" fmla="*/ 1414805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91625" h="1876425">
                <a:moveTo>
                  <a:pt x="8224457" y="1414805"/>
                </a:moveTo>
                <a:cubicBezTo>
                  <a:pt x="7645336" y="1390516"/>
                  <a:pt x="7078885" y="1731035"/>
                  <a:pt x="6509290" y="1623593"/>
                </a:cubicBezTo>
                <a:cubicBezTo>
                  <a:pt x="6079808" y="1542631"/>
                  <a:pt x="5732145" y="1219638"/>
                  <a:pt x="5310759" y="1103433"/>
                </a:cubicBezTo>
                <a:cubicBezTo>
                  <a:pt x="4894231" y="988561"/>
                  <a:pt x="4452081" y="1086383"/>
                  <a:pt x="4020217" y="1075715"/>
                </a:cubicBezTo>
                <a:cubicBezTo>
                  <a:pt x="3543967" y="1063904"/>
                  <a:pt x="3071908" y="915600"/>
                  <a:pt x="2674620" y="652900"/>
                </a:cubicBezTo>
                <a:cubicBezTo>
                  <a:pt x="2376107" y="455542"/>
                  <a:pt x="2112455" y="192081"/>
                  <a:pt x="1773555" y="77209"/>
                </a:cubicBezTo>
                <a:cubicBezTo>
                  <a:pt x="1288923" y="-87097"/>
                  <a:pt x="762953" y="85115"/>
                  <a:pt x="252127" y="114928"/>
                </a:cubicBezTo>
                <a:cubicBezTo>
                  <a:pt x="172403" y="119595"/>
                  <a:pt x="89916" y="117976"/>
                  <a:pt x="7144" y="109880"/>
                </a:cubicBezTo>
                <a:lnTo>
                  <a:pt x="7144" y="1869910"/>
                </a:lnTo>
                <a:lnTo>
                  <a:pt x="9187149" y="1869910"/>
                </a:lnTo>
                <a:cubicBezTo>
                  <a:pt x="8942165" y="1600638"/>
                  <a:pt x="8588788" y="1430045"/>
                  <a:pt x="8224457" y="1414805"/>
                </a:cubicBez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그래픽 27">
            <a:extLst>
              <a:ext uri="{FF2B5EF4-FFF2-40B4-BE49-F238E27FC236}">
                <a16:creationId xmlns:a16="http://schemas.microsoft.com/office/drawing/2014/main" id="{6356A5DB-BCC5-403A-B6F9-B56BE13F3848}"/>
              </a:ext>
            </a:extLst>
          </p:cNvPr>
          <p:cNvSpPr/>
          <p:nvPr userDrawn="1"/>
        </p:nvSpPr>
        <p:spPr>
          <a:xfrm>
            <a:off x="-7143" y="5653572"/>
            <a:ext cx="6034081" cy="1206816"/>
          </a:xfrm>
          <a:custGeom>
            <a:avLst/>
            <a:gdLst>
              <a:gd name="connsiteX0" fmla="*/ 4383310 w 8191500"/>
              <a:gd name="connsiteY0" fmla="*/ 1273021 h 1638300"/>
              <a:gd name="connsiteX1" fmla="*/ 3307080 w 8191500"/>
              <a:gd name="connsiteY1" fmla="*/ 514164 h 1638300"/>
              <a:gd name="connsiteX2" fmla="*/ 1128713 w 8191500"/>
              <a:gd name="connsiteY2" fmla="*/ 80491 h 1638300"/>
              <a:gd name="connsiteX3" fmla="*/ 82963 w 8191500"/>
              <a:gd name="connsiteY3" fmla="*/ 351572 h 1638300"/>
              <a:gd name="connsiteX4" fmla="*/ 7144 w 8191500"/>
              <a:gd name="connsiteY4" fmla="*/ 354334 h 1638300"/>
              <a:gd name="connsiteX5" fmla="*/ 7144 w 8191500"/>
              <a:gd name="connsiteY5" fmla="*/ 1633732 h 1638300"/>
              <a:gd name="connsiteX6" fmla="*/ 8186928 w 8191500"/>
              <a:gd name="connsiteY6" fmla="*/ 1633732 h 1638300"/>
              <a:gd name="connsiteX7" fmla="*/ 6927533 w 8191500"/>
              <a:gd name="connsiteY7" fmla="*/ 1067376 h 1638300"/>
              <a:gd name="connsiteX8" fmla="*/ 4383310 w 8191500"/>
              <a:gd name="connsiteY8" fmla="*/ 1273021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191500" h="1638300">
                <a:moveTo>
                  <a:pt x="4383310" y="1273021"/>
                </a:moveTo>
                <a:cubicBezTo>
                  <a:pt x="3981831" y="1117763"/>
                  <a:pt x="3665982" y="770005"/>
                  <a:pt x="3307080" y="514164"/>
                </a:cubicBezTo>
                <a:cubicBezTo>
                  <a:pt x="2667572" y="58202"/>
                  <a:pt x="1867662" y="-100961"/>
                  <a:pt x="1128713" y="80491"/>
                </a:cubicBezTo>
                <a:cubicBezTo>
                  <a:pt x="778669" y="166501"/>
                  <a:pt x="440436" y="325569"/>
                  <a:pt x="82963" y="351572"/>
                </a:cubicBezTo>
                <a:cubicBezTo>
                  <a:pt x="57817" y="353382"/>
                  <a:pt x="32576" y="354239"/>
                  <a:pt x="7144" y="354334"/>
                </a:cubicBezTo>
                <a:lnTo>
                  <a:pt x="7144" y="1633732"/>
                </a:lnTo>
                <a:lnTo>
                  <a:pt x="8186928" y="1633732"/>
                </a:lnTo>
                <a:cubicBezTo>
                  <a:pt x="7836123" y="1297309"/>
                  <a:pt x="7387876" y="1088521"/>
                  <a:pt x="6927533" y="1067376"/>
                </a:cubicBezTo>
                <a:cubicBezTo>
                  <a:pt x="6069426" y="1028038"/>
                  <a:pt x="5195888" y="1587250"/>
                  <a:pt x="4383310" y="127302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33742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9">
            <a:extLst>
              <a:ext uri="{FF2B5EF4-FFF2-40B4-BE49-F238E27FC236}">
                <a16:creationId xmlns:a16="http://schemas.microsoft.com/office/drawing/2014/main" id="{A03AEDD8-DBFF-43D1-8051-C34AFE4D5CC4}"/>
              </a:ext>
            </a:extLst>
          </p:cNvPr>
          <p:cNvSpPr/>
          <p:nvPr userDrawn="1"/>
        </p:nvSpPr>
        <p:spPr>
          <a:xfrm rot="16200000" flipH="1">
            <a:off x="1427558" y="-1427557"/>
            <a:ext cx="947629" cy="3802743"/>
          </a:xfrm>
          <a:custGeom>
            <a:avLst/>
            <a:gdLst>
              <a:gd name="connsiteX0" fmla="*/ 7144 w 1476375"/>
              <a:gd name="connsiteY0" fmla="*/ 7144 h 5924550"/>
              <a:gd name="connsiteX1" fmla="*/ 7144 w 1476375"/>
              <a:gd name="connsiteY1" fmla="*/ 5919407 h 5924550"/>
              <a:gd name="connsiteX2" fmla="*/ 631508 w 1476375"/>
              <a:gd name="connsiteY2" fmla="*/ 5120735 h 5924550"/>
              <a:gd name="connsiteX3" fmla="*/ 787337 w 1476375"/>
              <a:gd name="connsiteY3" fmla="*/ 4251008 h 5924550"/>
              <a:gd name="connsiteX4" fmla="*/ 999268 w 1476375"/>
              <a:gd name="connsiteY4" fmla="*/ 3609689 h 5924550"/>
              <a:gd name="connsiteX5" fmla="*/ 1468469 w 1476375"/>
              <a:gd name="connsiteY5" fmla="*/ 2287715 h 5924550"/>
              <a:gd name="connsiteX6" fmla="*/ 770763 w 1476375"/>
              <a:gd name="connsiteY6" fmla="*/ 694658 h 5924550"/>
              <a:gd name="connsiteX7" fmla="*/ 962501 w 1476375"/>
              <a:gd name="connsiteY7" fmla="*/ 7144 h 5924550"/>
              <a:gd name="connsiteX8" fmla="*/ 7144 w 1476375"/>
              <a:gd name="connsiteY8" fmla="*/ 7144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375" h="5924550">
                <a:moveTo>
                  <a:pt x="7144" y="7144"/>
                </a:moveTo>
                <a:lnTo>
                  <a:pt x="7144" y="5919407"/>
                </a:lnTo>
                <a:cubicBezTo>
                  <a:pt x="283369" y="5738527"/>
                  <a:pt x="501587" y="5499735"/>
                  <a:pt x="631508" y="5120735"/>
                </a:cubicBezTo>
                <a:cubicBezTo>
                  <a:pt x="727615" y="4840415"/>
                  <a:pt x="764381" y="4545140"/>
                  <a:pt x="787337" y="4251008"/>
                </a:cubicBezTo>
                <a:cubicBezTo>
                  <a:pt x="807053" y="3998405"/>
                  <a:pt x="878491" y="3832670"/>
                  <a:pt x="999268" y="3609689"/>
                </a:cubicBezTo>
                <a:cubicBezTo>
                  <a:pt x="1223296" y="3196399"/>
                  <a:pt x="1532858" y="2785396"/>
                  <a:pt x="1468469" y="2287715"/>
                </a:cubicBezTo>
                <a:cubicBezTo>
                  <a:pt x="1393412" y="1707261"/>
                  <a:pt x="819912" y="1277779"/>
                  <a:pt x="770763" y="694658"/>
                </a:cubicBezTo>
                <a:cubicBezTo>
                  <a:pt x="749427" y="441103"/>
                  <a:pt x="826961" y="212693"/>
                  <a:pt x="962501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40">
            <a:extLst>
              <a:ext uri="{FF2B5EF4-FFF2-40B4-BE49-F238E27FC236}">
                <a16:creationId xmlns:a16="http://schemas.microsoft.com/office/drawing/2014/main" id="{D67C0930-D9CC-44AD-9385-BAEFA36FCCCB}"/>
              </a:ext>
            </a:extLst>
          </p:cNvPr>
          <p:cNvSpPr/>
          <p:nvPr userDrawn="1"/>
        </p:nvSpPr>
        <p:spPr>
          <a:xfrm rot="16200000" flipH="1">
            <a:off x="1152439" y="-1152439"/>
            <a:ext cx="843695" cy="3148574"/>
          </a:xfrm>
          <a:custGeom>
            <a:avLst/>
            <a:gdLst>
              <a:gd name="connsiteX0" fmla="*/ 7144 w 1314450"/>
              <a:gd name="connsiteY0" fmla="*/ 7144 h 4905375"/>
              <a:gd name="connsiteX1" fmla="*/ 7144 w 1314450"/>
              <a:gd name="connsiteY1" fmla="*/ 4905280 h 4905375"/>
              <a:gd name="connsiteX2" fmla="*/ 756190 w 1314450"/>
              <a:gd name="connsiteY2" fmla="*/ 4395597 h 4905375"/>
              <a:gd name="connsiteX3" fmla="*/ 1263587 w 1314450"/>
              <a:gd name="connsiteY3" fmla="*/ 2727770 h 4905375"/>
              <a:gd name="connsiteX4" fmla="*/ 402336 w 1314450"/>
              <a:gd name="connsiteY4" fmla="*/ 998792 h 4905375"/>
              <a:gd name="connsiteX5" fmla="*/ 527304 w 1314450"/>
              <a:gd name="connsiteY5" fmla="*/ 7144 h 4905375"/>
              <a:gd name="connsiteX6" fmla="*/ 7144 w 1314450"/>
              <a:gd name="connsiteY6" fmla="*/ 7144 h 490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4905375">
                <a:moveTo>
                  <a:pt x="7144" y="7144"/>
                </a:moveTo>
                <a:lnTo>
                  <a:pt x="7144" y="4905280"/>
                </a:lnTo>
                <a:cubicBezTo>
                  <a:pt x="285274" y="4780122"/>
                  <a:pt x="541782" y="4612481"/>
                  <a:pt x="756190" y="4395597"/>
                </a:cubicBezTo>
                <a:cubicBezTo>
                  <a:pt x="1183672" y="3963162"/>
                  <a:pt x="1418177" y="3315843"/>
                  <a:pt x="1263587" y="2727770"/>
                </a:cubicBezTo>
                <a:cubicBezTo>
                  <a:pt x="1098995" y="2101787"/>
                  <a:pt x="539306" y="1631442"/>
                  <a:pt x="402336" y="998792"/>
                </a:cubicBezTo>
                <a:cubicBezTo>
                  <a:pt x="328994" y="659987"/>
                  <a:pt x="387572" y="322040"/>
                  <a:pt x="527304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래픽 8">
            <a:extLst>
              <a:ext uri="{FF2B5EF4-FFF2-40B4-BE49-F238E27FC236}">
                <a16:creationId xmlns:a16="http://schemas.microsoft.com/office/drawing/2014/main" id="{C13B7D30-5362-4853-B6DF-2EB9CF81C3B6}"/>
              </a:ext>
            </a:extLst>
          </p:cNvPr>
          <p:cNvSpPr/>
          <p:nvPr userDrawn="1"/>
        </p:nvSpPr>
        <p:spPr>
          <a:xfrm>
            <a:off x="8331200" y="5939353"/>
            <a:ext cx="3860800" cy="918647"/>
          </a:xfrm>
          <a:custGeom>
            <a:avLst/>
            <a:gdLst>
              <a:gd name="connsiteX0" fmla="*/ 8883301 w 8886825"/>
              <a:gd name="connsiteY0" fmla="*/ 32453 h 2114550"/>
              <a:gd name="connsiteX1" fmla="*/ 8406003 w 8886825"/>
              <a:gd name="connsiteY1" fmla="*/ 100842 h 2114550"/>
              <a:gd name="connsiteX2" fmla="*/ 7173849 w 8886825"/>
              <a:gd name="connsiteY2" fmla="*/ 11212 h 2114550"/>
              <a:gd name="connsiteX3" fmla="*/ 4812221 w 8886825"/>
              <a:gd name="connsiteY3" fmla="*/ 653388 h 2114550"/>
              <a:gd name="connsiteX4" fmla="*/ 3727514 w 8886825"/>
              <a:gd name="connsiteY4" fmla="*/ 1269655 h 2114550"/>
              <a:gd name="connsiteX5" fmla="*/ 2067116 w 8886825"/>
              <a:gd name="connsiteY5" fmla="*/ 1116588 h 2114550"/>
              <a:gd name="connsiteX6" fmla="*/ 182309 w 8886825"/>
              <a:gd name="connsiteY6" fmla="*/ 1822677 h 2114550"/>
              <a:gd name="connsiteX7" fmla="*/ 7144 w 8886825"/>
              <a:gd name="connsiteY7" fmla="*/ 2108427 h 2114550"/>
              <a:gd name="connsiteX8" fmla="*/ 8883396 w 8886825"/>
              <a:gd name="connsiteY8" fmla="*/ 2108427 h 2114550"/>
              <a:gd name="connsiteX9" fmla="*/ 8883396 w 8886825"/>
              <a:gd name="connsiteY9" fmla="*/ 32453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86825" h="2114550">
                <a:moveTo>
                  <a:pt x="8883301" y="32453"/>
                </a:moveTo>
                <a:cubicBezTo>
                  <a:pt x="8728138" y="74934"/>
                  <a:pt x="8565452" y="96366"/>
                  <a:pt x="8406003" y="100842"/>
                </a:cubicBezTo>
                <a:cubicBezTo>
                  <a:pt x="7994142" y="112463"/>
                  <a:pt x="7585520" y="29976"/>
                  <a:pt x="7173849" y="11212"/>
                </a:cubicBezTo>
                <a:cubicBezTo>
                  <a:pt x="6345555" y="-26697"/>
                  <a:pt x="5507260" y="201331"/>
                  <a:pt x="4812221" y="653388"/>
                </a:cubicBezTo>
                <a:cubicBezTo>
                  <a:pt x="4461510" y="881511"/>
                  <a:pt x="4133945" y="1170690"/>
                  <a:pt x="3727514" y="1269655"/>
                </a:cubicBezTo>
                <a:cubicBezTo>
                  <a:pt x="3183541" y="1402148"/>
                  <a:pt x="2624709" y="1167261"/>
                  <a:pt x="2067116" y="1116588"/>
                </a:cubicBezTo>
                <a:cubicBezTo>
                  <a:pt x="1386364" y="1054771"/>
                  <a:pt x="644081" y="1308327"/>
                  <a:pt x="182309" y="1822677"/>
                </a:cubicBezTo>
                <a:cubicBezTo>
                  <a:pt x="93536" y="1921546"/>
                  <a:pt x="35433" y="2014129"/>
                  <a:pt x="7144" y="2108427"/>
                </a:cubicBezTo>
                <a:lnTo>
                  <a:pt x="8883396" y="2108427"/>
                </a:lnTo>
                <a:lnTo>
                  <a:pt x="8883396" y="32453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9" name="그래픽 9">
            <a:extLst>
              <a:ext uri="{FF2B5EF4-FFF2-40B4-BE49-F238E27FC236}">
                <a16:creationId xmlns:a16="http://schemas.microsoft.com/office/drawing/2014/main" id="{6FB10FC5-31E9-4B90-A926-6026EFE50D5A}"/>
              </a:ext>
            </a:extLst>
          </p:cNvPr>
          <p:cNvSpPr/>
          <p:nvPr userDrawn="1"/>
        </p:nvSpPr>
        <p:spPr>
          <a:xfrm>
            <a:off x="9539469" y="5682782"/>
            <a:ext cx="2652490" cy="1175206"/>
          </a:xfrm>
          <a:custGeom>
            <a:avLst/>
            <a:gdLst>
              <a:gd name="connsiteX0" fmla="*/ 4672870 w 6105525"/>
              <a:gd name="connsiteY0" fmla="*/ 760571 h 2705100"/>
              <a:gd name="connsiteX1" fmla="*/ 2659666 w 6105525"/>
              <a:gd name="connsiteY1" fmla="*/ 545497 h 2705100"/>
              <a:gd name="connsiteX2" fmla="*/ 778859 w 6105525"/>
              <a:gd name="connsiteY2" fmla="*/ 1535525 h 2705100"/>
              <a:gd name="connsiteX3" fmla="*/ 212408 w 6105525"/>
              <a:gd name="connsiteY3" fmla="*/ 2472976 h 2705100"/>
              <a:gd name="connsiteX4" fmla="*/ 7144 w 6105525"/>
              <a:gd name="connsiteY4" fmla="*/ 2705481 h 2705100"/>
              <a:gd name="connsiteX5" fmla="*/ 6102001 w 6105525"/>
              <a:gd name="connsiteY5" fmla="*/ 2705481 h 2705100"/>
              <a:gd name="connsiteX6" fmla="*/ 6102001 w 6105525"/>
              <a:gd name="connsiteY6" fmla="*/ 7144 h 2705100"/>
              <a:gd name="connsiteX7" fmla="*/ 4672870 w 6105525"/>
              <a:gd name="connsiteY7" fmla="*/ 760571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5525" h="2705100">
                <a:moveTo>
                  <a:pt x="4672870" y="760571"/>
                </a:moveTo>
                <a:cubicBezTo>
                  <a:pt x="3999357" y="827723"/>
                  <a:pt x="3336512" y="539210"/>
                  <a:pt x="2659666" y="545497"/>
                </a:cubicBezTo>
                <a:cubicBezTo>
                  <a:pt x="1923860" y="552355"/>
                  <a:pt x="1201103" y="932783"/>
                  <a:pt x="778859" y="1535525"/>
                </a:cubicBezTo>
                <a:cubicBezTo>
                  <a:pt x="569214" y="1834801"/>
                  <a:pt x="431864" y="2180844"/>
                  <a:pt x="212408" y="2472976"/>
                </a:cubicBezTo>
                <a:cubicBezTo>
                  <a:pt x="150209" y="2555843"/>
                  <a:pt x="81439" y="2633472"/>
                  <a:pt x="7144" y="2705481"/>
                </a:cubicBezTo>
                <a:lnTo>
                  <a:pt x="6102001" y="2705481"/>
                </a:lnTo>
                <a:lnTo>
                  <a:pt x="6102001" y="7144"/>
                </a:lnTo>
                <a:cubicBezTo>
                  <a:pt x="5723478" y="412242"/>
                  <a:pt x="5221224" y="705898"/>
                  <a:pt x="4672870" y="76057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89C003EF-5BF9-4866-9048-8CD1DE9E87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794117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09BB2D7C-23DD-4748-A90A-946FB29077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794117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148161E4-0C6F-4076-AE10-6EF416E5A7A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794117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63903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9">
            <a:extLst>
              <a:ext uri="{FF2B5EF4-FFF2-40B4-BE49-F238E27FC236}">
                <a16:creationId xmlns:a16="http://schemas.microsoft.com/office/drawing/2014/main" id="{49A64858-8AFD-48B1-B6E9-9AAB4BB0373A}"/>
              </a:ext>
            </a:extLst>
          </p:cNvPr>
          <p:cNvSpPr/>
          <p:nvPr userDrawn="1"/>
        </p:nvSpPr>
        <p:spPr>
          <a:xfrm rot="16200000" flipH="1">
            <a:off x="1427558" y="-1427557"/>
            <a:ext cx="947629" cy="3802743"/>
          </a:xfrm>
          <a:custGeom>
            <a:avLst/>
            <a:gdLst>
              <a:gd name="connsiteX0" fmla="*/ 7144 w 1476375"/>
              <a:gd name="connsiteY0" fmla="*/ 7144 h 5924550"/>
              <a:gd name="connsiteX1" fmla="*/ 7144 w 1476375"/>
              <a:gd name="connsiteY1" fmla="*/ 5919407 h 5924550"/>
              <a:gd name="connsiteX2" fmla="*/ 631508 w 1476375"/>
              <a:gd name="connsiteY2" fmla="*/ 5120735 h 5924550"/>
              <a:gd name="connsiteX3" fmla="*/ 787337 w 1476375"/>
              <a:gd name="connsiteY3" fmla="*/ 4251008 h 5924550"/>
              <a:gd name="connsiteX4" fmla="*/ 999268 w 1476375"/>
              <a:gd name="connsiteY4" fmla="*/ 3609689 h 5924550"/>
              <a:gd name="connsiteX5" fmla="*/ 1468469 w 1476375"/>
              <a:gd name="connsiteY5" fmla="*/ 2287715 h 5924550"/>
              <a:gd name="connsiteX6" fmla="*/ 770763 w 1476375"/>
              <a:gd name="connsiteY6" fmla="*/ 694658 h 5924550"/>
              <a:gd name="connsiteX7" fmla="*/ 962501 w 1476375"/>
              <a:gd name="connsiteY7" fmla="*/ 7144 h 5924550"/>
              <a:gd name="connsiteX8" fmla="*/ 7144 w 1476375"/>
              <a:gd name="connsiteY8" fmla="*/ 7144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375" h="5924550">
                <a:moveTo>
                  <a:pt x="7144" y="7144"/>
                </a:moveTo>
                <a:lnTo>
                  <a:pt x="7144" y="5919407"/>
                </a:lnTo>
                <a:cubicBezTo>
                  <a:pt x="283369" y="5738527"/>
                  <a:pt x="501587" y="5499735"/>
                  <a:pt x="631508" y="5120735"/>
                </a:cubicBezTo>
                <a:cubicBezTo>
                  <a:pt x="727615" y="4840415"/>
                  <a:pt x="764381" y="4545140"/>
                  <a:pt x="787337" y="4251008"/>
                </a:cubicBezTo>
                <a:cubicBezTo>
                  <a:pt x="807053" y="3998405"/>
                  <a:pt x="878491" y="3832670"/>
                  <a:pt x="999268" y="3609689"/>
                </a:cubicBezTo>
                <a:cubicBezTo>
                  <a:pt x="1223296" y="3196399"/>
                  <a:pt x="1532858" y="2785396"/>
                  <a:pt x="1468469" y="2287715"/>
                </a:cubicBezTo>
                <a:cubicBezTo>
                  <a:pt x="1393412" y="1707261"/>
                  <a:pt x="819912" y="1277779"/>
                  <a:pt x="770763" y="694658"/>
                </a:cubicBezTo>
                <a:cubicBezTo>
                  <a:pt x="749427" y="441103"/>
                  <a:pt x="826961" y="212693"/>
                  <a:pt x="962501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40">
            <a:extLst>
              <a:ext uri="{FF2B5EF4-FFF2-40B4-BE49-F238E27FC236}">
                <a16:creationId xmlns:a16="http://schemas.microsoft.com/office/drawing/2014/main" id="{0EFEE7EE-0383-472F-A84D-72C29B4BC774}"/>
              </a:ext>
            </a:extLst>
          </p:cNvPr>
          <p:cNvSpPr/>
          <p:nvPr userDrawn="1"/>
        </p:nvSpPr>
        <p:spPr>
          <a:xfrm rot="16200000" flipH="1">
            <a:off x="1152439" y="-1152439"/>
            <a:ext cx="843695" cy="3148574"/>
          </a:xfrm>
          <a:custGeom>
            <a:avLst/>
            <a:gdLst>
              <a:gd name="connsiteX0" fmla="*/ 7144 w 1314450"/>
              <a:gd name="connsiteY0" fmla="*/ 7144 h 4905375"/>
              <a:gd name="connsiteX1" fmla="*/ 7144 w 1314450"/>
              <a:gd name="connsiteY1" fmla="*/ 4905280 h 4905375"/>
              <a:gd name="connsiteX2" fmla="*/ 756190 w 1314450"/>
              <a:gd name="connsiteY2" fmla="*/ 4395597 h 4905375"/>
              <a:gd name="connsiteX3" fmla="*/ 1263587 w 1314450"/>
              <a:gd name="connsiteY3" fmla="*/ 2727770 h 4905375"/>
              <a:gd name="connsiteX4" fmla="*/ 402336 w 1314450"/>
              <a:gd name="connsiteY4" fmla="*/ 998792 h 4905375"/>
              <a:gd name="connsiteX5" fmla="*/ 527304 w 1314450"/>
              <a:gd name="connsiteY5" fmla="*/ 7144 h 4905375"/>
              <a:gd name="connsiteX6" fmla="*/ 7144 w 1314450"/>
              <a:gd name="connsiteY6" fmla="*/ 7144 h 490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4905375">
                <a:moveTo>
                  <a:pt x="7144" y="7144"/>
                </a:moveTo>
                <a:lnTo>
                  <a:pt x="7144" y="4905280"/>
                </a:lnTo>
                <a:cubicBezTo>
                  <a:pt x="285274" y="4780122"/>
                  <a:pt x="541782" y="4612481"/>
                  <a:pt x="756190" y="4395597"/>
                </a:cubicBezTo>
                <a:cubicBezTo>
                  <a:pt x="1183672" y="3963162"/>
                  <a:pt x="1418177" y="3315843"/>
                  <a:pt x="1263587" y="2727770"/>
                </a:cubicBezTo>
                <a:cubicBezTo>
                  <a:pt x="1098995" y="2101787"/>
                  <a:pt x="539306" y="1631442"/>
                  <a:pt x="402336" y="998792"/>
                </a:cubicBezTo>
                <a:cubicBezTo>
                  <a:pt x="328994" y="659987"/>
                  <a:pt x="387572" y="322040"/>
                  <a:pt x="527304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래픽 8">
            <a:extLst>
              <a:ext uri="{FF2B5EF4-FFF2-40B4-BE49-F238E27FC236}">
                <a16:creationId xmlns:a16="http://schemas.microsoft.com/office/drawing/2014/main" id="{2149CA2B-E454-4D8C-9ECC-0CC5CAB45510}"/>
              </a:ext>
            </a:extLst>
          </p:cNvPr>
          <p:cNvSpPr/>
          <p:nvPr userDrawn="1"/>
        </p:nvSpPr>
        <p:spPr>
          <a:xfrm>
            <a:off x="8331200" y="5939353"/>
            <a:ext cx="3860800" cy="918647"/>
          </a:xfrm>
          <a:custGeom>
            <a:avLst/>
            <a:gdLst>
              <a:gd name="connsiteX0" fmla="*/ 8883301 w 8886825"/>
              <a:gd name="connsiteY0" fmla="*/ 32453 h 2114550"/>
              <a:gd name="connsiteX1" fmla="*/ 8406003 w 8886825"/>
              <a:gd name="connsiteY1" fmla="*/ 100842 h 2114550"/>
              <a:gd name="connsiteX2" fmla="*/ 7173849 w 8886825"/>
              <a:gd name="connsiteY2" fmla="*/ 11212 h 2114550"/>
              <a:gd name="connsiteX3" fmla="*/ 4812221 w 8886825"/>
              <a:gd name="connsiteY3" fmla="*/ 653388 h 2114550"/>
              <a:gd name="connsiteX4" fmla="*/ 3727514 w 8886825"/>
              <a:gd name="connsiteY4" fmla="*/ 1269655 h 2114550"/>
              <a:gd name="connsiteX5" fmla="*/ 2067116 w 8886825"/>
              <a:gd name="connsiteY5" fmla="*/ 1116588 h 2114550"/>
              <a:gd name="connsiteX6" fmla="*/ 182309 w 8886825"/>
              <a:gd name="connsiteY6" fmla="*/ 1822677 h 2114550"/>
              <a:gd name="connsiteX7" fmla="*/ 7144 w 8886825"/>
              <a:gd name="connsiteY7" fmla="*/ 2108427 h 2114550"/>
              <a:gd name="connsiteX8" fmla="*/ 8883396 w 8886825"/>
              <a:gd name="connsiteY8" fmla="*/ 2108427 h 2114550"/>
              <a:gd name="connsiteX9" fmla="*/ 8883396 w 8886825"/>
              <a:gd name="connsiteY9" fmla="*/ 32453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86825" h="2114550">
                <a:moveTo>
                  <a:pt x="8883301" y="32453"/>
                </a:moveTo>
                <a:cubicBezTo>
                  <a:pt x="8728138" y="74934"/>
                  <a:pt x="8565452" y="96366"/>
                  <a:pt x="8406003" y="100842"/>
                </a:cubicBezTo>
                <a:cubicBezTo>
                  <a:pt x="7994142" y="112463"/>
                  <a:pt x="7585520" y="29976"/>
                  <a:pt x="7173849" y="11212"/>
                </a:cubicBezTo>
                <a:cubicBezTo>
                  <a:pt x="6345555" y="-26697"/>
                  <a:pt x="5507260" y="201331"/>
                  <a:pt x="4812221" y="653388"/>
                </a:cubicBezTo>
                <a:cubicBezTo>
                  <a:pt x="4461510" y="881511"/>
                  <a:pt x="4133945" y="1170690"/>
                  <a:pt x="3727514" y="1269655"/>
                </a:cubicBezTo>
                <a:cubicBezTo>
                  <a:pt x="3183541" y="1402148"/>
                  <a:pt x="2624709" y="1167261"/>
                  <a:pt x="2067116" y="1116588"/>
                </a:cubicBezTo>
                <a:cubicBezTo>
                  <a:pt x="1386364" y="1054771"/>
                  <a:pt x="644081" y="1308327"/>
                  <a:pt x="182309" y="1822677"/>
                </a:cubicBezTo>
                <a:cubicBezTo>
                  <a:pt x="93536" y="1921546"/>
                  <a:pt x="35433" y="2014129"/>
                  <a:pt x="7144" y="2108427"/>
                </a:cubicBezTo>
                <a:lnTo>
                  <a:pt x="8883396" y="2108427"/>
                </a:lnTo>
                <a:lnTo>
                  <a:pt x="8883396" y="32453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9" name="그래픽 9">
            <a:extLst>
              <a:ext uri="{FF2B5EF4-FFF2-40B4-BE49-F238E27FC236}">
                <a16:creationId xmlns:a16="http://schemas.microsoft.com/office/drawing/2014/main" id="{019ED045-39DF-41C2-A978-BBFED6A7CCA1}"/>
              </a:ext>
            </a:extLst>
          </p:cNvPr>
          <p:cNvSpPr/>
          <p:nvPr userDrawn="1"/>
        </p:nvSpPr>
        <p:spPr>
          <a:xfrm>
            <a:off x="9539469" y="5682782"/>
            <a:ext cx="2652490" cy="1175206"/>
          </a:xfrm>
          <a:custGeom>
            <a:avLst/>
            <a:gdLst>
              <a:gd name="connsiteX0" fmla="*/ 4672870 w 6105525"/>
              <a:gd name="connsiteY0" fmla="*/ 760571 h 2705100"/>
              <a:gd name="connsiteX1" fmla="*/ 2659666 w 6105525"/>
              <a:gd name="connsiteY1" fmla="*/ 545497 h 2705100"/>
              <a:gd name="connsiteX2" fmla="*/ 778859 w 6105525"/>
              <a:gd name="connsiteY2" fmla="*/ 1535525 h 2705100"/>
              <a:gd name="connsiteX3" fmla="*/ 212408 w 6105525"/>
              <a:gd name="connsiteY3" fmla="*/ 2472976 h 2705100"/>
              <a:gd name="connsiteX4" fmla="*/ 7144 w 6105525"/>
              <a:gd name="connsiteY4" fmla="*/ 2705481 h 2705100"/>
              <a:gd name="connsiteX5" fmla="*/ 6102001 w 6105525"/>
              <a:gd name="connsiteY5" fmla="*/ 2705481 h 2705100"/>
              <a:gd name="connsiteX6" fmla="*/ 6102001 w 6105525"/>
              <a:gd name="connsiteY6" fmla="*/ 7144 h 2705100"/>
              <a:gd name="connsiteX7" fmla="*/ 4672870 w 6105525"/>
              <a:gd name="connsiteY7" fmla="*/ 760571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5525" h="2705100">
                <a:moveTo>
                  <a:pt x="4672870" y="760571"/>
                </a:moveTo>
                <a:cubicBezTo>
                  <a:pt x="3999357" y="827723"/>
                  <a:pt x="3336512" y="539210"/>
                  <a:pt x="2659666" y="545497"/>
                </a:cubicBezTo>
                <a:cubicBezTo>
                  <a:pt x="1923860" y="552355"/>
                  <a:pt x="1201103" y="932783"/>
                  <a:pt x="778859" y="1535525"/>
                </a:cubicBezTo>
                <a:cubicBezTo>
                  <a:pt x="569214" y="1834801"/>
                  <a:pt x="431864" y="2180844"/>
                  <a:pt x="212408" y="2472976"/>
                </a:cubicBezTo>
                <a:cubicBezTo>
                  <a:pt x="150209" y="2555843"/>
                  <a:pt x="81439" y="2633472"/>
                  <a:pt x="7144" y="2705481"/>
                </a:cubicBezTo>
                <a:lnTo>
                  <a:pt x="6102001" y="2705481"/>
                </a:lnTo>
                <a:lnTo>
                  <a:pt x="6102001" y="7144"/>
                </a:lnTo>
                <a:cubicBezTo>
                  <a:pt x="5723478" y="412242"/>
                  <a:pt x="5221224" y="705898"/>
                  <a:pt x="4672870" y="76057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3403A0B6-2923-4D2A-BD84-4EF98C6036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91740" y="2517094"/>
            <a:ext cx="3208520" cy="1823811"/>
          </a:xfrm>
          <a:prstGeom prst="roundRect">
            <a:avLst>
              <a:gd name="adj" fmla="val 76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3594AB9E-6321-45DE-9574-E48486A31B5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18974" y="2517094"/>
            <a:ext cx="3208520" cy="1823811"/>
          </a:xfrm>
          <a:prstGeom prst="roundRect">
            <a:avLst>
              <a:gd name="adj" fmla="val 76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F9348855-14B4-4886-A5EF-874028A9EF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517094"/>
            <a:ext cx="3208520" cy="1823811"/>
          </a:xfrm>
          <a:prstGeom prst="roundRect">
            <a:avLst>
              <a:gd name="adj" fmla="val 761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53681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9">
            <a:extLst>
              <a:ext uri="{FF2B5EF4-FFF2-40B4-BE49-F238E27FC236}">
                <a16:creationId xmlns:a16="http://schemas.microsoft.com/office/drawing/2014/main" id="{AECAC699-C56A-47FB-ADDA-70133510486E}"/>
              </a:ext>
            </a:extLst>
          </p:cNvPr>
          <p:cNvSpPr/>
          <p:nvPr userDrawn="1"/>
        </p:nvSpPr>
        <p:spPr>
          <a:xfrm rot="16200000" flipH="1">
            <a:off x="1427558" y="-1427557"/>
            <a:ext cx="947629" cy="3802743"/>
          </a:xfrm>
          <a:custGeom>
            <a:avLst/>
            <a:gdLst>
              <a:gd name="connsiteX0" fmla="*/ 7144 w 1476375"/>
              <a:gd name="connsiteY0" fmla="*/ 7144 h 5924550"/>
              <a:gd name="connsiteX1" fmla="*/ 7144 w 1476375"/>
              <a:gd name="connsiteY1" fmla="*/ 5919407 h 5924550"/>
              <a:gd name="connsiteX2" fmla="*/ 631508 w 1476375"/>
              <a:gd name="connsiteY2" fmla="*/ 5120735 h 5924550"/>
              <a:gd name="connsiteX3" fmla="*/ 787337 w 1476375"/>
              <a:gd name="connsiteY3" fmla="*/ 4251008 h 5924550"/>
              <a:gd name="connsiteX4" fmla="*/ 999268 w 1476375"/>
              <a:gd name="connsiteY4" fmla="*/ 3609689 h 5924550"/>
              <a:gd name="connsiteX5" fmla="*/ 1468469 w 1476375"/>
              <a:gd name="connsiteY5" fmla="*/ 2287715 h 5924550"/>
              <a:gd name="connsiteX6" fmla="*/ 770763 w 1476375"/>
              <a:gd name="connsiteY6" fmla="*/ 694658 h 5924550"/>
              <a:gd name="connsiteX7" fmla="*/ 962501 w 1476375"/>
              <a:gd name="connsiteY7" fmla="*/ 7144 h 5924550"/>
              <a:gd name="connsiteX8" fmla="*/ 7144 w 1476375"/>
              <a:gd name="connsiteY8" fmla="*/ 7144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375" h="5924550">
                <a:moveTo>
                  <a:pt x="7144" y="7144"/>
                </a:moveTo>
                <a:lnTo>
                  <a:pt x="7144" y="5919407"/>
                </a:lnTo>
                <a:cubicBezTo>
                  <a:pt x="283369" y="5738527"/>
                  <a:pt x="501587" y="5499735"/>
                  <a:pt x="631508" y="5120735"/>
                </a:cubicBezTo>
                <a:cubicBezTo>
                  <a:pt x="727615" y="4840415"/>
                  <a:pt x="764381" y="4545140"/>
                  <a:pt x="787337" y="4251008"/>
                </a:cubicBezTo>
                <a:cubicBezTo>
                  <a:pt x="807053" y="3998405"/>
                  <a:pt x="878491" y="3832670"/>
                  <a:pt x="999268" y="3609689"/>
                </a:cubicBezTo>
                <a:cubicBezTo>
                  <a:pt x="1223296" y="3196399"/>
                  <a:pt x="1532858" y="2785396"/>
                  <a:pt x="1468469" y="2287715"/>
                </a:cubicBezTo>
                <a:cubicBezTo>
                  <a:pt x="1393412" y="1707261"/>
                  <a:pt x="819912" y="1277779"/>
                  <a:pt x="770763" y="694658"/>
                </a:cubicBezTo>
                <a:cubicBezTo>
                  <a:pt x="749427" y="441103"/>
                  <a:pt x="826961" y="212693"/>
                  <a:pt x="962501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40">
            <a:extLst>
              <a:ext uri="{FF2B5EF4-FFF2-40B4-BE49-F238E27FC236}">
                <a16:creationId xmlns:a16="http://schemas.microsoft.com/office/drawing/2014/main" id="{CB9F8A17-54AF-4155-9330-4E5BE4301D2C}"/>
              </a:ext>
            </a:extLst>
          </p:cNvPr>
          <p:cNvSpPr/>
          <p:nvPr userDrawn="1"/>
        </p:nvSpPr>
        <p:spPr>
          <a:xfrm rot="16200000" flipH="1">
            <a:off x="1152439" y="-1152439"/>
            <a:ext cx="843695" cy="3148574"/>
          </a:xfrm>
          <a:custGeom>
            <a:avLst/>
            <a:gdLst>
              <a:gd name="connsiteX0" fmla="*/ 7144 w 1314450"/>
              <a:gd name="connsiteY0" fmla="*/ 7144 h 4905375"/>
              <a:gd name="connsiteX1" fmla="*/ 7144 w 1314450"/>
              <a:gd name="connsiteY1" fmla="*/ 4905280 h 4905375"/>
              <a:gd name="connsiteX2" fmla="*/ 756190 w 1314450"/>
              <a:gd name="connsiteY2" fmla="*/ 4395597 h 4905375"/>
              <a:gd name="connsiteX3" fmla="*/ 1263587 w 1314450"/>
              <a:gd name="connsiteY3" fmla="*/ 2727770 h 4905375"/>
              <a:gd name="connsiteX4" fmla="*/ 402336 w 1314450"/>
              <a:gd name="connsiteY4" fmla="*/ 998792 h 4905375"/>
              <a:gd name="connsiteX5" fmla="*/ 527304 w 1314450"/>
              <a:gd name="connsiteY5" fmla="*/ 7144 h 4905375"/>
              <a:gd name="connsiteX6" fmla="*/ 7144 w 1314450"/>
              <a:gd name="connsiteY6" fmla="*/ 7144 h 490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4905375">
                <a:moveTo>
                  <a:pt x="7144" y="7144"/>
                </a:moveTo>
                <a:lnTo>
                  <a:pt x="7144" y="4905280"/>
                </a:lnTo>
                <a:cubicBezTo>
                  <a:pt x="285274" y="4780122"/>
                  <a:pt x="541782" y="4612481"/>
                  <a:pt x="756190" y="4395597"/>
                </a:cubicBezTo>
                <a:cubicBezTo>
                  <a:pt x="1183672" y="3963162"/>
                  <a:pt x="1418177" y="3315843"/>
                  <a:pt x="1263587" y="2727770"/>
                </a:cubicBezTo>
                <a:cubicBezTo>
                  <a:pt x="1098995" y="2101787"/>
                  <a:pt x="539306" y="1631442"/>
                  <a:pt x="402336" y="998792"/>
                </a:cubicBezTo>
                <a:cubicBezTo>
                  <a:pt x="328994" y="659987"/>
                  <a:pt x="387572" y="322040"/>
                  <a:pt x="527304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래픽 8">
            <a:extLst>
              <a:ext uri="{FF2B5EF4-FFF2-40B4-BE49-F238E27FC236}">
                <a16:creationId xmlns:a16="http://schemas.microsoft.com/office/drawing/2014/main" id="{C837BB86-CAA6-49F7-9D8A-514687399ACF}"/>
              </a:ext>
            </a:extLst>
          </p:cNvPr>
          <p:cNvSpPr/>
          <p:nvPr userDrawn="1"/>
        </p:nvSpPr>
        <p:spPr>
          <a:xfrm>
            <a:off x="8331200" y="5939353"/>
            <a:ext cx="3860800" cy="918647"/>
          </a:xfrm>
          <a:custGeom>
            <a:avLst/>
            <a:gdLst>
              <a:gd name="connsiteX0" fmla="*/ 8883301 w 8886825"/>
              <a:gd name="connsiteY0" fmla="*/ 32453 h 2114550"/>
              <a:gd name="connsiteX1" fmla="*/ 8406003 w 8886825"/>
              <a:gd name="connsiteY1" fmla="*/ 100842 h 2114550"/>
              <a:gd name="connsiteX2" fmla="*/ 7173849 w 8886825"/>
              <a:gd name="connsiteY2" fmla="*/ 11212 h 2114550"/>
              <a:gd name="connsiteX3" fmla="*/ 4812221 w 8886825"/>
              <a:gd name="connsiteY3" fmla="*/ 653388 h 2114550"/>
              <a:gd name="connsiteX4" fmla="*/ 3727514 w 8886825"/>
              <a:gd name="connsiteY4" fmla="*/ 1269655 h 2114550"/>
              <a:gd name="connsiteX5" fmla="*/ 2067116 w 8886825"/>
              <a:gd name="connsiteY5" fmla="*/ 1116588 h 2114550"/>
              <a:gd name="connsiteX6" fmla="*/ 182309 w 8886825"/>
              <a:gd name="connsiteY6" fmla="*/ 1822677 h 2114550"/>
              <a:gd name="connsiteX7" fmla="*/ 7144 w 8886825"/>
              <a:gd name="connsiteY7" fmla="*/ 2108427 h 2114550"/>
              <a:gd name="connsiteX8" fmla="*/ 8883396 w 8886825"/>
              <a:gd name="connsiteY8" fmla="*/ 2108427 h 2114550"/>
              <a:gd name="connsiteX9" fmla="*/ 8883396 w 8886825"/>
              <a:gd name="connsiteY9" fmla="*/ 32453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86825" h="2114550">
                <a:moveTo>
                  <a:pt x="8883301" y="32453"/>
                </a:moveTo>
                <a:cubicBezTo>
                  <a:pt x="8728138" y="74934"/>
                  <a:pt x="8565452" y="96366"/>
                  <a:pt x="8406003" y="100842"/>
                </a:cubicBezTo>
                <a:cubicBezTo>
                  <a:pt x="7994142" y="112463"/>
                  <a:pt x="7585520" y="29976"/>
                  <a:pt x="7173849" y="11212"/>
                </a:cubicBezTo>
                <a:cubicBezTo>
                  <a:pt x="6345555" y="-26697"/>
                  <a:pt x="5507260" y="201331"/>
                  <a:pt x="4812221" y="653388"/>
                </a:cubicBezTo>
                <a:cubicBezTo>
                  <a:pt x="4461510" y="881511"/>
                  <a:pt x="4133945" y="1170690"/>
                  <a:pt x="3727514" y="1269655"/>
                </a:cubicBezTo>
                <a:cubicBezTo>
                  <a:pt x="3183541" y="1402148"/>
                  <a:pt x="2624709" y="1167261"/>
                  <a:pt x="2067116" y="1116588"/>
                </a:cubicBezTo>
                <a:cubicBezTo>
                  <a:pt x="1386364" y="1054771"/>
                  <a:pt x="644081" y="1308327"/>
                  <a:pt x="182309" y="1822677"/>
                </a:cubicBezTo>
                <a:cubicBezTo>
                  <a:pt x="93536" y="1921546"/>
                  <a:pt x="35433" y="2014129"/>
                  <a:pt x="7144" y="2108427"/>
                </a:cubicBezTo>
                <a:lnTo>
                  <a:pt x="8883396" y="2108427"/>
                </a:lnTo>
                <a:lnTo>
                  <a:pt x="8883396" y="32453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9" name="그래픽 9">
            <a:extLst>
              <a:ext uri="{FF2B5EF4-FFF2-40B4-BE49-F238E27FC236}">
                <a16:creationId xmlns:a16="http://schemas.microsoft.com/office/drawing/2014/main" id="{557FE6F3-A2D6-4FC8-9C99-B5E892555660}"/>
              </a:ext>
            </a:extLst>
          </p:cNvPr>
          <p:cNvSpPr/>
          <p:nvPr userDrawn="1"/>
        </p:nvSpPr>
        <p:spPr>
          <a:xfrm>
            <a:off x="9539469" y="5682782"/>
            <a:ext cx="2652490" cy="1175206"/>
          </a:xfrm>
          <a:custGeom>
            <a:avLst/>
            <a:gdLst>
              <a:gd name="connsiteX0" fmla="*/ 4672870 w 6105525"/>
              <a:gd name="connsiteY0" fmla="*/ 760571 h 2705100"/>
              <a:gd name="connsiteX1" fmla="*/ 2659666 w 6105525"/>
              <a:gd name="connsiteY1" fmla="*/ 545497 h 2705100"/>
              <a:gd name="connsiteX2" fmla="*/ 778859 w 6105525"/>
              <a:gd name="connsiteY2" fmla="*/ 1535525 h 2705100"/>
              <a:gd name="connsiteX3" fmla="*/ 212408 w 6105525"/>
              <a:gd name="connsiteY3" fmla="*/ 2472976 h 2705100"/>
              <a:gd name="connsiteX4" fmla="*/ 7144 w 6105525"/>
              <a:gd name="connsiteY4" fmla="*/ 2705481 h 2705100"/>
              <a:gd name="connsiteX5" fmla="*/ 6102001 w 6105525"/>
              <a:gd name="connsiteY5" fmla="*/ 2705481 h 2705100"/>
              <a:gd name="connsiteX6" fmla="*/ 6102001 w 6105525"/>
              <a:gd name="connsiteY6" fmla="*/ 7144 h 2705100"/>
              <a:gd name="connsiteX7" fmla="*/ 4672870 w 6105525"/>
              <a:gd name="connsiteY7" fmla="*/ 760571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5525" h="2705100">
                <a:moveTo>
                  <a:pt x="4672870" y="760571"/>
                </a:moveTo>
                <a:cubicBezTo>
                  <a:pt x="3999357" y="827723"/>
                  <a:pt x="3336512" y="539210"/>
                  <a:pt x="2659666" y="545497"/>
                </a:cubicBezTo>
                <a:cubicBezTo>
                  <a:pt x="1923860" y="552355"/>
                  <a:pt x="1201103" y="932783"/>
                  <a:pt x="778859" y="1535525"/>
                </a:cubicBezTo>
                <a:cubicBezTo>
                  <a:pt x="569214" y="1834801"/>
                  <a:pt x="431864" y="2180844"/>
                  <a:pt x="212408" y="2472976"/>
                </a:cubicBezTo>
                <a:cubicBezTo>
                  <a:pt x="150209" y="2555843"/>
                  <a:pt x="81439" y="2633472"/>
                  <a:pt x="7144" y="2705481"/>
                </a:cubicBezTo>
                <a:lnTo>
                  <a:pt x="6102001" y="2705481"/>
                </a:lnTo>
                <a:lnTo>
                  <a:pt x="6102001" y="7144"/>
                </a:lnTo>
                <a:cubicBezTo>
                  <a:pt x="5723478" y="412242"/>
                  <a:pt x="5221224" y="705898"/>
                  <a:pt x="4672870" y="76057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0" name="그림 개체 틀 11">
            <a:extLst>
              <a:ext uri="{FF2B5EF4-FFF2-40B4-BE49-F238E27FC236}">
                <a16:creationId xmlns:a16="http://schemas.microsoft.com/office/drawing/2014/main" id="{8D4E03D0-21C7-4AB5-8487-7602582581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56E68901-9BAD-4A97-BD86-324F9D1850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23423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9">
            <a:extLst>
              <a:ext uri="{FF2B5EF4-FFF2-40B4-BE49-F238E27FC236}">
                <a16:creationId xmlns:a16="http://schemas.microsoft.com/office/drawing/2014/main" id="{AECAC699-C56A-47FB-ADDA-70133510486E}"/>
              </a:ext>
            </a:extLst>
          </p:cNvPr>
          <p:cNvSpPr/>
          <p:nvPr userDrawn="1"/>
        </p:nvSpPr>
        <p:spPr>
          <a:xfrm rot="16200000" flipH="1">
            <a:off x="1427558" y="-1427557"/>
            <a:ext cx="947629" cy="3802743"/>
          </a:xfrm>
          <a:custGeom>
            <a:avLst/>
            <a:gdLst>
              <a:gd name="connsiteX0" fmla="*/ 7144 w 1476375"/>
              <a:gd name="connsiteY0" fmla="*/ 7144 h 5924550"/>
              <a:gd name="connsiteX1" fmla="*/ 7144 w 1476375"/>
              <a:gd name="connsiteY1" fmla="*/ 5919407 h 5924550"/>
              <a:gd name="connsiteX2" fmla="*/ 631508 w 1476375"/>
              <a:gd name="connsiteY2" fmla="*/ 5120735 h 5924550"/>
              <a:gd name="connsiteX3" fmla="*/ 787337 w 1476375"/>
              <a:gd name="connsiteY3" fmla="*/ 4251008 h 5924550"/>
              <a:gd name="connsiteX4" fmla="*/ 999268 w 1476375"/>
              <a:gd name="connsiteY4" fmla="*/ 3609689 h 5924550"/>
              <a:gd name="connsiteX5" fmla="*/ 1468469 w 1476375"/>
              <a:gd name="connsiteY5" fmla="*/ 2287715 h 5924550"/>
              <a:gd name="connsiteX6" fmla="*/ 770763 w 1476375"/>
              <a:gd name="connsiteY6" fmla="*/ 694658 h 5924550"/>
              <a:gd name="connsiteX7" fmla="*/ 962501 w 1476375"/>
              <a:gd name="connsiteY7" fmla="*/ 7144 h 5924550"/>
              <a:gd name="connsiteX8" fmla="*/ 7144 w 1476375"/>
              <a:gd name="connsiteY8" fmla="*/ 7144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375" h="5924550">
                <a:moveTo>
                  <a:pt x="7144" y="7144"/>
                </a:moveTo>
                <a:lnTo>
                  <a:pt x="7144" y="5919407"/>
                </a:lnTo>
                <a:cubicBezTo>
                  <a:pt x="283369" y="5738527"/>
                  <a:pt x="501587" y="5499735"/>
                  <a:pt x="631508" y="5120735"/>
                </a:cubicBezTo>
                <a:cubicBezTo>
                  <a:pt x="727615" y="4840415"/>
                  <a:pt x="764381" y="4545140"/>
                  <a:pt x="787337" y="4251008"/>
                </a:cubicBezTo>
                <a:cubicBezTo>
                  <a:pt x="807053" y="3998405"/>
                  <a:pt x="878491" y="3832670"/>
                  <a:pt x="999268" y="3609689"/>
                </a:cubicBezTo>
                <a:cubicBezTo>
                  <a:pt x="1223296" y="3196399"/>
                  <a:pt x="1532858" y="2785396"/>
                  <a:pt x="1468469" y="2287715"/>
                </a:cubicBezTo>
                <a:cubicBezTo>
                  <a:pt x="1393412" y="1707261"/>
                  <a:pt x="819912" y="1277779"/>
                  <a:pt x="770763" y="694658"/>
                </a:cubicBezTo>
                <a:cubicBezTo>
                  <a:pt x="749427" y="441103"/>
                  <a:pt x="826961" y="212693"/>
                  <a:pt x="962501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40">
            <a:extLst>
              <a:ext uri="{FF2B5EF4-FFF2-40B4-BE49-F238E27FC236}">
                <a16:creationId xmlns:a16="http://schemas.microsoft.com/office/drawing/2014/main" id="{CB9F8A17-54AF-4155-9330-4E5BE4301D2C}"/>
              </a:ext>
            </a:extLst>
          </p:cNvPr>
          <p:cNvSpPr/>
          <p:nvPr userDrawn="1"/>
        </p:nvSpPr>
        <p:spPr>
          <a:xfrm rot="16200000" flipH="1">
            <a:off x="1152439" y="-1152439"/>
            <a:ext cx="843695" cy="3148574"/>
          </a:xfrm>
          <a:custGeom>
            <a:avLst/>
            <a:gdLst>
              <a:gd name="connsiteX0" fmla="*/ 7144 w 1314450"/>
              <a:gd name="connsiteY0" fmla="*/ 7144 h 4905375"/>
              <a:gd name="connsiteX1" fmla="*/ 7144 w 1314450"/>
              <a:gd name="connsiteY1" fmla="*/ 4905280 h 4905375"/>
              <a:gd name="connsiteX2" fmla="*/ 756190 w 1314450"/>
              <a:gd name="connsiteY2" fmla="*/ 4395597 h 4905375"/>
              <a:gd name="connsiteX3" fmla="*/ 1263587 w 1314450"/>
              <a:gd name="connsiteY3" fmla="*/ 2727770 h 4905375"/>
              <a:gd name="connsiteX4" fmla="*/ 402336 w 1314450"/>
              <a:gd name="connsiteY4" fmla="*/ 998792 h 4905375"/>
              <a:gd name="connsiteX5" fmla="*/ 527304 w 1314450"/>
              <a:gd name="connsiteY5" fmla="*/ 7144 h 4905375"/>
              <a:gd name="connsiteX6" fmla="*/ 7144 w 1314450"/>
              <a:gd name="connsiteY6" fmla="*/ 7144 h 490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4905375">
                <a:moveTo>
                  <a:pt x="7144" y="7144"/>
                </a:moveTo>
                <a:lnTo>
                  <a:pt x="7144" y="4905280"/>
                </a:lnTo>
                <a:cubicBezTo>
                  <a:pt x="285274" y="4780122"/>
                  <a:pt x="541782" y="4612481"/>
                  <a:pt x="756190" y="4395597"/>
                </a:cubicBezTo>
                <a:cubicBezTo>
                  <a:pt x="1183672" y="3963162"/>
                  <a:pt x="1418177" y="3315843"/>
                  <a:pt x="1263587" y="2727770"/>
                </a:cubicBezTo>
                <a:cubicBezTo>
                  <a:pt x="1098995" y="2101787"/>
                  <a:pt x="539306" y="1631442"/>
                  <a:pt x="402336" y="998792"/>
                </a:cubicBezTo>
                <a:cubicBezTo>
                  <a:pt x="328994" y="659987"/>
                  <a:pt x="387572" y="322040"/>
                  <a:pt x="527304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래픽 8">
            <a:extLst>
              <a:ext uri="{FF2B5EF4-FFF2-40B4-BE49-F238E27FC236}">
                <a16:creationId xmlns:a16="http://schemas.microsoft.com/office/drawing/2014/main" id="{C837BB86-CAA6-49F7-9D8A-514687399ACF}"/>
              </a:ext>
            </a:extLst>
          </p:cNvPr>
          <p:cNvSpPr/>
          <p:nvPr userDrawn="1"/>
        </p:nvSpPr>
        <p:spPr>
          <a:xfrm>
            <a:off x="8331200" y="5939353"/>
            <a:ext cx="3860800" cy="918647"/>
          </a:xfrm>
          <a:custGeom>
            <a:avLst/>
            <a:gdLst>
              <a:gd name="connsiteX0" fmla="*/ 8883301 w 8886825"/>
              <a:gd name="connsiteY0" fmla="*/ 32453 h 2114550"/>
              <a:gd name="connsiteX1" fmla="*/ 8406003 w 8886825"/>
              <a:gd name="connsiteY1" fmla="*/ 100842 h 2114550"/>
              <a:gd name="connsiteX2" fmla="*/ 7173849 w 8886825"/>
              <a:gd name="connsiteY2" fmla="*/ 11212 h 2114550"/>
              <a:gd name="connsiteX3" fmla="*/ 4812221 w 8886825"/>
              <a:gd name="connsiteY3" fmla="*/ 653388 h 2114550"/>
              <a:gd name="connsiteX4" fmla="*/ 3727514 w 8886825"/>
              <a:gd name="connsiteY4" fmla="*/ 1269655 h 2114550"/>
              <a:gd name="connsiteX5" fmla="*/ 2067116 w 8886825"/>
              <a:gd name="connsiteY5" fmla="*/ 1116588 h 2114550"/>
              <a:gd name="connsiteX6" fmla="*/ 182309 w 8886825"/>
              <a:gd name="connsiteY6" fmla="*/ 1822677 h 2114550"/>
              <a:gd name="connsiteX7" fmla="*/ 7144 w 8886825"/>
              <a:gd name="connsiteY7" fmla="*/ 2108427 h 2114550"/>
              <a:gd name="connsiteX8" fmla="*/ 8883396 w 8886825"/>
              <a:gd name="connsiteY8" fmla="*/ 2108427 h 2114550"/>
              <a:gd name="connsiteX9" fmla="*/ 8883396 w 8886825"/>
              <a:gd name="connsiteY9" fmla="*/ 32453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86825" h="2114550">
                <a:moveTo>
                  <a:pt x="8883301" y="32453"/>
                </a:moveTo>
                <a:cubicBezTo>
                  <a:pt x="8728138" y="74934"/>
                  <a:pt x="8565452" y="96366"/>
                  <a:pt x="8406003" y="100842"/>
                </a:cubicBezTo>
                <a:cubicBezTo>
                  <a:pt x="7994142" y="112463"/>
                  <a:pt x="7585520" y="29976"/>
                  <a:pt x="7173849" y="11212"/>
                </a:cubicBezTo>
                <a:cubicBezTo>
                  <a:pt x="6345555" y="-26697"/>
                  <a:pt x="5507260" y="201331"/>
                  <a:pt x="4812221" y="653388"/>
                </a:cubicBezTo>
                <a:cubicBezTo>
                  <a:pt x="4461510" y="881511"/>
                  <a:pt x="4133945" y="1170690"/>
                  <a:pt x="3727514" y="1269655"/>
                </a:cubicBezTo>
                <a:cubicBezTo>
                  <a:pt x="3183541" y="1402148"/>
                  <a:pt x="2624709" y="1167261"/>
                  <a:pt x="2067116" y="1116588"/>
                </a:cubicBezTo>
                <a:cubicBezTo>
                  <a:pt x="1386364" y="1054771"/>
                  <a:pt x="644081" y="1308327"/>
                  <a:pt x="182309" y="1822677"/>
                </a:cubicBezTo>
                <a:cubicBezTo>
                  <a:pt x="93536" y="1921546"/>
                  <a:pt x="35433" y="2014129"/>
                  <a:pt x="7144" y="2108427"/>
                </a:cubicBezTo>
                <a:lnTo>
                  <a:pt x="8883396" y="2108427"/>
                </a:lnTo>
                <a:lnTo>
                  <a:pt x="8883396" y="32453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9" name="그래픽 9">
            <a:extLst>
              <a:ext uri="{FF2B5EF4-FFF2-40B4-BE49-F238E27FC236}">
                <a16:creationId xmlns:a16="http://schemas.microsoft.com/office/drawing/2014/main" id="{557FE6F3-A2D6-4FC8-9C99-B5E892555660}"/>
              </a:ext>
            </a:extLst>
          </p:cNvPr>
          <p:cNvSpPr/>
          <p:nvPr userDrawn="1"/>
        </p:nvSpPr>
        <p:spPr>
          <a:xfrm>
            <a:off x="9539469" y="5682782"/>
            <a:ext cx="2652490" cy="1175206"/>
          </a:xfrm>
          <a:custGeom>
            <a:avLst/>
            <a:gdLst>
              <a:gd name="connsiteX0" fmla="*/ 4672870 w 6105525"/>
              <a:gd name="connsiteY0" fmla="*/ 760571 h 2705100"/>
              <a:gd name="connsiteX1" fmla="*/ 2659666 w 6105525"/>
              <a:gd name="connsiteY1" fmla="*/ 545497 h 2705100"/>
              <a:gd name="connsiteX2" fmla="*/ 778859 w 6105525"/>
              <a:gd name="connsiteY2" fmla="*/ 1535525 h 2705100"/>
              <a:gd name="connsiteX3" fmla="*/ 212408 w 6105525"/>
              <a:gd name="connsiteY3" fmla="*/ 2472976 h 2705100"/>
              <a:gd name="connsiteX4" fmla="*/ 7144 w 6105525"/>
              <a:gd name="connsiteY4" fmla="*/ 2705481 h 2705100"/>
              <a:gd name="connsiteX5" fmla="*/ 6102001 w 6105525"/>
              <a:gd name="connsiteY5" fmla="*/ 2705481 h 2705100"/>
              <a:gd name="connsiteX6" fmla="*/ 6102001 w 6105525"/>
              <a:gd name="connsiteY6" fmla="*/ 7144 h 2705100"/>
              <a:gd name="connsiteX7" fmla="*/ 4672870 w 6105525"/>
              <a:gd name="connsiteY7" fmla="*/ 760571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5525" h="2705100">
                <a:moveTo>
                  <a:pt x="4672870" y="760571"/>
                </a:moveTo>
                <a:cubicBezTo>
                  <a:pt x="3999357" y="827723"/>
                  <a:pt x="3336512" y="539210"/>
                  <a:pt x="2659666" y="545497"/>
                </a:cubicBezTo>
                <a:cubicBezTo>
                  <a:pt x="1923860" y="552355"/>
                  <a:pt x="1201103" y="932783"/>
                  <a:pt x="778859" y="1535525"/>
                </a:cubicBezTo>
                <a:cubicBezTo>
                  <a:pt x="569214" y="1834801"/>
                  <a:pt x="431864" y="2180844"/>
                  <a:pt x="212408" y="2472976"/>
                </a:cubicBezTo>
                <a:cubicBezTo>
                  <a:pt x="150209" y="2555843"/>
                  <a:pt x="81439" y="2633472"/>
                  <a:pt x="7144" y="2705481"/>
                </a:cubicBezTo>
                <a:lnTo>
                  <a:pt x="6102001" y="2705481"/>
                </a:lnTo>
                <a:lnTo>
                  <a:pt x="6102001" y="7144"/>
                </a:lnTo>
                <a:cubicBezTo>
                  <a:pt x="5723478" y="412242"/>
                  <a:pt x="5221224" y="705898"/>
                  <a:pt x="4672870" y="76057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D66A43C8-E79D-488E-BF01-15EAEB08D6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84573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래픽 39">
            <a:extLst>
              <a:ext uri="{FF2B5EF4-FFF2-40B4-BE49-F238E27FC236}">
                <a16:creationId xmlns:a16="http://schemas.microsoft.com/office/drawing/2014/main" id="{AECAC699-C56A-47FB-ADDA-70133510486E}"/>
              </a:ext>
            </a:extLst>
          </p:cNvPr>
          <p:cNvSpPr/>
          <p:nvPr userDrawn="1"/>
        </p:nvSpPr>
        <p:spPr>
          <a:xfrm rot="16200000" flipH="1">
            <a:off x="1427558" y="-1427557"/>
            <a:ext cx="947629" cy="3802743"/>
          </a:xfrm>
          <a:custGeom>
            <a:avLst/>
            <a:gdLst>
              <a:gd name="connsiteX0" fmla="*/ 7144 w 1476375"/>
              <a:gd name="connsiteY0" fmla="*/ 7144 h 5924550"/>
              <a:gd name="connsiteX1" fmla="*/ 7144 w 1476375"/>
              <a:gd name="connsiteY1" fmla="*/ 5919407 h 5924550"/>
              <a:gd name="connsiteX2" fmla="*/ 631508 w 1476375"/>
              <a:gd name="connsiteY2" fmla="*/ 5120735 h 5924550"/>
              <a:gd name="connsiteX3" fmla="*/ 787337 w 1476375"/>
              <a:gd name="connsiteY3" fmla="*/ 4251008 h 5924550"/>
              <a:gd name="connsiteX4" fmla="*/ 999268 w 1476375"/>
              <a:gd name="connsiteY4" fmla="*/ 3609689 h 5924550"/>
              <a:gd name="connsiteX5" fmla="*/ 1468469 w 1476375"/>
              <a:gd name="connsiteY5" fmla="*/ 2287715 h 5924550"/>
              <a:gd name="connsiteX6" fmla="*/ 770763 w 1476375"/>
              <a:gd name="connsiteY6" fmla="*/ 694658 h 5924550"/>
              <a:gd name="connsiteX7" fmla="*/ 962501 w 1476375"/>
              <a:gd name="connsiteY7" fmla="*/ 7144 h 5924550"/>
              <a:gd name="connsiteX8" fmla="*/ 7144 w 1476375"/>
              <a:gd name="connsiteY8" fmla="*/ 7144 h 592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6375" h="5924550">
                <a:moveTo>
                  <a:pt x="7144" y="7144"/>
                </a:moveTo>
                <a:lnTo>
                  <a:pt x="7144" y="5919407"/>
                </a:lnTo>
                <a:cubicBezTo>
                  <a:pt x="283369" y="5738527"/>
                  <a:pt x="501587" y="5499735"/>
                  <a:pt x="631508" y="5120735"/>
                </a:cubicBezTo>
                <a:cubicBezTo>
                  <a:pt x="727615" y="4840415"/>
                  <a:pt x="764381" y="4545140"/>
                  <a:pt x="787337" y="4251008"/>
                </a:cubicBezTo>
                <a:cubicBezTo>
                  <a:pt x="807053" y="3998405"/>
                  <a:pt x="878491" y="3832670"/>
                  <a:pt x="999268" y="3609689"/>
                </a:cubicBezTo>
                <a:cubicBezTo>
                  <a:pt x="1223296" y="3196399"/>
                  <a:pt x="1532858" y="2785396"/>
                  <a:pt x="1468469" y="2287715"/>
                </a:cubicBezTo>
                <a:cubicBezTo>
                  <a:pt x="1393412" y="1707261"/>
                  <a:pt x="819912" y="1277779"/>
                  <a:pt x="770763" y="694658"/>
                </a:cubicBezTo>
                <a:cubicBezTo>
                  <a:pt x="749427" y="441103"/>
                  <a:pt x="826961" y="212693"/>
                  <a:pt x="962501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래픽 40">
            <a:extLst>
              <a:ext uri="{FF2B5EF4-FFF2-40B4-BE49-F238E27FC236}">
                <a16:creationId xmlns:a16="http://schemas.microsoft.com/office/drawing/2014/main" id="{CB9F8A17-54AF-4155-9330-4E5BE4301D2C}"/>
              </a:ext>
            </a:extLst>
          </p:cNvPr>
          <p:cNvSpPr/>
          <p:nvPr userDrawn="1"/>
        </p:nvSpPr>
        <p:spPr>
          <a:xfrm rot="16200000" flipH="1">
            <a:off x="1152439" y="-1152439"/>
            <a:ext cx="843695" cy="3148574"/>
          </a:xfrm>
          <a:custGeom>
            <a:avLst/>
            <a:gdLst>
              <a:gd name="connsiteX0" fmla="*/ 7144 w 1314450"/>
              <a:gd name="connsiteY0" fmla="*/ 7144 h 4905375"/>
              <a:gd name="connsiteX1" fmla="*/ 7144 w 1314450"/>
              <a:gd name="connsiteY1" fmla="*/ 4905280 h 4905375"/>
              <a:gd name="connsiteX2" fmla="*/ 756190 w 1314450"/>
              <a:gd name="connsiteY2" fmla="*/ 4395597 h 4905375"/>
              <a:gd name="connsiteX3" fmla="*/ 1263587 w 1314450"/>
              <a:gd name="connsiteY3" fmla="*/ 2727770 h 4905375"/>
              <a:gd name="connsiteX4" fmla="*/ 402336 w 1314450"/>
              <a:gd name="connsiteY4" fmla="*/ 998792 h 4905375"/>
              <a:gd name="connsiteX5" fmla="*/ 527304 w 1314450"/>
              <a:gd name="connsiteY5" fmla="*/ 7144 h 4905375"/>
              <a:gd name="connsiteX6" fmla="*/ 7144 w 1314450"/>
              <a:gd name="connsiteY6" fmla="*/ 7144 h 490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4450" h="4905375">
                <a:moveTo>
                  <a:pt x="7144" y="7144"/>
                </a:moveTo>
                <a:lnTo>
                  <a:pt x="7144" y="4905280"/>
                </a:lnTo>
                <a:cubicBezTo>
                  <a:pt x="285274" y="4780122"/>
                  <a:pt x="541782" y="4612481"/>
                  <a:pt x="756190" y="4395597"/>
                </a:cubicBezTo>
                <a:cubicBezTo>
                  <a:pt x="1183672" y="3963162"/>
                  <a:pt x="1418177" y="3315843"/>
                  <a:pt x="1263587" y="2727770"/>
                </a:cubicBezTo>
                <a:cubicBezTo>
                  <a:pt x="1098995" y="2101787"/>
                  <a:pt x="539306" y="1631442"/>
                  <a:pt x="402336" y="998792"/>
                </a:cubicBezTo>
                <a:cubicBezTo>
                  <a:pt x="328994" y="659987"/>
                  <a:pt x="387572" y="322040"/>
                  <a:pt x="527304" y="7144"/>
                </a:cubicBezTo>
                <a:lnTo>
                  <a:pt x="7144" y="7144"/>
                </a:ln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래픽 8">
            <a:extLst>
              <a:ext uri="{FF2B5EF4-FFF2-40B4-BE49-F238E27FC236}">
                <a16:creationId xmlns:a16="http://schemas.microsoft.com/office/drawing/2014/main" id="{C837BB86-CAA6-49F7-9D8A-514687399ACF}"/>
              </a:ext>
            </a:extLst>
          </p:cNvPr>
          <p:cNvSpPr/>
          <p:nvPr userDrawn="1"/>
        </p:nvSpPr>
        <p:spPr>
          <a:xfrm>
            <a:off x="8331200" y="5939353"/>
            <a:ext cx="3860800" cy="918647"/>
          </a:xfrm>
          <a:custGeom>
            <a:avLst/>
            <a:gdLst>
              <a:gd name="connsiteX0" fmla="*/ 8883301 w 8886825"/>
              <a:gd name="connsiteY0" fmla="*/ 32453 h 2114550"/>
              <a:gd name="connsiteX1" fmla="*/ 8406003 w 8886825"/>
              <a:gd name="connsiteY1" fmla="*/ 100842 h 2114550"/>
              <a:gd name="connsiteX2" fmla="*/ 7173849 w 8886825"/>
              <a:gd name="connsiteY2" fmla="*/ 11212 h 2114550"/>
              <a:gd name="connsiteX3" fmla="*/ 4812221 w 8886825"/>
              <a:gd name="connsiteY3" fmla="*/ 653388 h 2114550"/>
              <a:gd name="connsiteX4" fmla="*/ 3727514 w 8886825"/>
              <a:gd name="connsiteY4" fmla="*/ 1269655 h 2114550"/>
              <a:gd name="connsiteX5" fmla="*/ 2067116 w 8886825"/>
              <a:gd name="connsiteY5" fmla="*/ 1116588 h 2114550"/>
              <a:gd name="connsiteX6" fmla="*/ 182309 w 8886825"/>
              <a:gd name="connsiteY6" fmla="*/ 1822677 h 2114550"/>
              <a:gd name="connsiteX7" fmla="*/ 7144 w 8886825"/>
              <a:gd name="connsiteY7" fmla="*/ 2108427 h 2114550"/>
              <a:gd name="connsiteX8" fmla="*/ 8883396 w 8886825"/>
              <a:gd name="connsiteY8" fmla="*/ 2108427 h 2114550"/>
              <a:gd name="connsiteX9" fmla="*/ 8883396 w 8886825"/>
              <a:gd name="connsiteY9" fmla="*/ 32453 h 211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886825" h="2114550">
                <a:moveTo>
                  <a:pt x="8883301" y="32453"/>
                </a:moveTo>
                <a:cubicBezTo>
                  <a:pt x="8728138" y="74934"/>
                  <a:pt x="8565452" y="96366"/>
                  <a:pt x="8406003" y="100842"/>
                </a:cubicBezTo>
                <a:cubicBezTo>
                  <a:pt x="7994142" y="112463"/>
                  <a:pt x="7585520" y="29976"/>
                  <a:pt x="7173849" y="11212"/>
                </a:cubicBezTo>
                <a:cubicBezTo>
                  <a:pt x="6345555" y="-26697"/>
                  <a:pt x="5507260" y="201331"/>
                  <a:pt x="4812221" y="653388"/>
                </a:cubicBezTo>
                <a:cubicBezTo>
                  <a:pt x="4461510" y="881511"/>
                  <a:pt x="4133945" y="1170690"/>
                  <a:pt x="3727514" y="1269655"/>
                </a:cubicBezTo>
                <a:cubicBezTo>
                  <a:pt x="3183541" y="1402148"/>
                  <a:pt x="2624709" y="1167261"/>
                  <a:pt x="2067116" y="1116588"/>
                </a:cubicBezTo>
                <a:cubicBezTo>
                  <a:pt x="1386364" y="1054771"/>
                  <a:pt x="644081" y="1308327"/>
                  <a:pt x="182309" y="1822677"/>
                </a:cubicBezTo>
                <a:cubicBezTo>
                  <a:pt x="93536" y="1921546"/>
                  <a:pt x="35433" y="2014129"/>
                  <a:pt x="7144" y="2108427"/>
                </a:cubicBezTo>
                <a:lnTo>
                  <a:pt x="8883396" y="2108427"/>
                </a:lnTo>
                <a:lnTo>
                  <a:pt x="8883396" y="32453"/>
                </a:lnTo>
                <a:close/>
              </a:path>
            </a:pathLst>
          </a:custGeom>
          <a:solidFill>
            <a:srgbClr val="C597FF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9" name="그래픽 9">
            <a:extLst>
              <a:ext uri="{FF2B5EF4-FFF2-40B4-BE49-F238E27FC236}">
                <a16:creationId xmlns:a16="http://schemas.microsoft.com/office/drawing/2014/main" id="{557FE6F3-A2D6-4FC8-9C99-B5E892555660}"/>
              </a:ext>
            </a:extLst>
          </p:cNvPr>
          <p:cNvSpPr/>
          <p:nvPr userDrawn="1"/>
        </p:nvSpPr>
        <p:spPr>
          <a:xfrm>
            <a:off x="9539469" y="5682782"/>
            <a:ext cx="2652490" cy="1175206"/>
          </a:xfrm>
          <a:custGeom>
            <a:avLst/>
            <a:gdLst>
              <a:gd name="connsiteX0" fmla="*/ 4672870 w 6105525"/>
              <a:gd name="connsiteY0" fmla="*/ 760571 h 2705100"/>
              <a:gd name="connsiteX1" fmla="*/ 2659666 w 6105525"/>
              <a:gd name="connsiteY1" fmla="*/ 545497 h 2705100"/>
              <a:gd name="connsiteX2" fmla="*/ 778859 w 6105525"/>
              <a:gd name="connsiteY2" fmla="*/ 1535525 h 2705100"/>
              <a:gd name="connsiteX3" fmla="*/ 212408 w 6105525"/>
              <a:gd name="connsiteY3" fmla="*/ 2472976 h 2705100"/>
              <a:gd name="connsiteX4" fmla="*/ 7144 w 6105525"/>
              <a:gd name="connsiteY4" fmla="*/ 2705481 h 2705100"/>
              <a:gd name="connsiteX5" fmla="*/ 6102001 w 6105525"/>
              <a:gd name="connsiteY5" fmla="*/ 2705481 h 2705100"/>
              <a:gd name="connsiteX6" fmla="*/ 6102001 w 6105525"/>
              <a:gd name="connsiteY6" fmla="*/ 7144 h 2705100"/>
              <a:gd name="connsiteX7" fmla="*/ 4672870 w 6105525"/>
              <a:gd name="connsiteY7" fmla="*/ 760571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5525" h="2705100">
                <a:moveTo>
                  <a:pt x="4672870" y="760571"/>
                </a:moveTo>
                <a:cubicBezTo>
                  <a:pt x="3999357" y="827723"/>
                  <a:pt x="3336512" y="539210"/>
                  <a:pt x="2659666" y="545497"/>
                </a:cubicBezTo>
                <a:cubicBezTo>
                  <a:pt x="1923860" y="552355"/>
                  <a:pt x="1201103" y="932783"/>
                  <a:pt x="778859" y="1535525"/>
                </a:cubicBezTo>
                <a:cubicBezTo>
                  <a:pt x="569214" y="1834801"/>
                  <a:pt x="431864" y="2180844"/>
                  <a:pt x="212408" y="2472976"/>
                </a:cubicBezTo>
                <a:cubicBezTo>
                  <a:pt x="150209" y="2555843"/>
                  <a:pt x="81439" y="2633472"/>
                  <a:pt x="7144" y="2705481"/>
                </a:cubicBezTo>
                <a:lnTo>
                  <a:pt x="6102001" y="2705481"/>
                </a:lnTo>
                <a:lnTo>
                  <a:pt x="6102001" y="7144"/>
                </a:lnTo>
                <a:cubicBezTo>
                  <a:pt x="5723478" y="412242"/>
                  <a:pt x="5221224" y="705898"/>
                  <a:pt x="4672870" y="760571"/>
                </a:cubicBezTo>
                <a:close/>
              </a:path>
            </a:pathLst>
          </a:custGeom>
          <a:solidFill>
            <a:srgbClr val="A562E4">
              <a:alpha val="43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FBC22D6E-2663-475D-AF33-EC3E9A435C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15570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86220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79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Fredoka+One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1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6.svg"/><Relationship Id="rId10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94BDAFF-8F7B-4DD8-B7D6-B130418BB01B}"/>
              </a:ext>
            </a:extLst>
          </p:cNvPr>
          <p:cNvSpPr txBox="1"/>
          <p:nvPr/>
        </p:nvSpPr>
        <p:spPr>
          <a:xfrm>
            <a:off x="1050472" y="1633362"/>
            <a:ext cx="647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C627CE-3F2A-45E2-89F3-F48B1E0A7854}"/>
              </a:ext>
            </a:extLst>
          </p:cNvPr>
          <p:cNvSpPr txBox="1"/>
          <p:nvPr/>
        </p:nvSpPr>
        <p:spPr>
          <a:xfrm>
            <a:off x="1050472" y="3387688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B1C741EC-3BA5-4D9A-B7B0-6D40C732AA15}"/>
              </a:ext>
            </a:extLst>
          </p:cNvPr>
          <p:cNvSpPr/>
          <p:nvPr/>
        </p:nvSpPr>
        <p:spPr>
          <a:xfrm>
            <a:off x="1123042" y="4410530"/>
            <a:ext cx="2466363" cy="461665"/>
          </a:xfrm>
          <a:prstGeom prst="roundRect">
            <a:avLst>
              <a:gd name="adj" fmla="val 50000"/>
            </a:avLst>
          </a:prstGeom>
          <a:solidFill>
            <a:srgbClr val="A16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rgbClr val="FEFAE8"/>
                </a:solidFill>
              </a:rPr>
              <a:t>00. 00. 20XX</a:t>
            </a:r>
            <a:endParaRPr lang="ko-KR" altLang="en-US" sz="1600" b="1" dirty="0">
              <a:solidFill>
                <a:srgbClr val="FEFAE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53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6393CD5C-A9B9-404B-B686-208C2D32DCEF}"/>
              </a:ext>
            </a:extLst>
          </p:cNvPr>
          <p:cNvSpPr txBox="1"/>
          <p:nvPr/>
        </p:nvSpPr>
        <p:spPr>
          <a:xfrm>
            <a:off x="2484726" y="63934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Strategy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8E95219-59A0-4B9A-8233-2CFD4BA57E70}"/>
              </a:ext>
            </a:extLst>
          </p:cNvPr>
          <p:cNvSpPr/>
          <p:nvPr/>
        </p:nvSpPr>
        <p:spPr>
          <a:xfrm>
            <a:off x="1352860" y="3999130"/>
            <a:ext cx="4743140" cy="2102835"/>
          </a:xfrm>
          <a:prstGeom prst="rect">
            <a:avLst/>
          </a:prstGeom>
          <a:noFill/>
          <a:ln w="222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9A6057C-33F7-4446-B7C7-A813583639D2}"/>
              </a:ext>
            </a:extLst>
          </p:cNvPr>
          <p:cNvSpPr/>
          <p:nvPr/>
        </p:nvSpPr>
        <p:spPr>
          <a:xfrm>
            <a:off x="6181881" y="3999130"/>
            <a:ext cx="4743139" cy="2102835"/>
          </a:xfrm>
          <a:prstGeom prst="rect">
            <a:avLst/>
          </a:prstGeom>
          <a:noFill/>
          <a:ln w="222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5739B76-4AC6-4BC7-B4B9-C8FEF70109A3}"/>
              </a:ext>
            </a:extLst>
          </p:cNvPr>
          <p:cNvSpPr/>
          <p:nvPr/>
        </p:nvSpPr>
        <p:spPr>
          <a:xfrm>
            <a:off x="1352860" y="1794267"/>
            <a:ext cx="4743140" cy="2102835"/>
          </a:xfrm>
          <a:prstGeom prst="rect">
            <a:avLst/>
          </a:prstGeom>
          <a:noFill/>
          <a:ln w="222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F0315A3-1B9C-4C8C-BBA4-CE6E0D3C8BC6}"/>
              </a:ext>
            </a:extLst>
          </p:cNvPr>
          <p:cNvSpPr/>
          <p:nvPr/>
        </p:nvSpPr>
        <p:spPr>
          <a:xfrm>
            <a:off x="6181881" y="1794267"/>
            <a:ext cx="4743139" cy="2102835"/>
          </a:xfrm>
          <a:prstGeom prst="rect">
            <a:avLst/>
          </a:prstGeom>
          <a:noFill/>
          <a:ln w="222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6229C8B-BDC5-40BA-8674-595D2B017F93}"/>
              </a:ext>
            </a:extLst>
          </p:cNvPr>
          <p:cNvSpPr/>
          <p:nvPr/>
        </p:nvSpPr>
        <p:spPr>
          <a:xfrm>
            <a:off x="5057768" y="2858870"/>
            <a:ext cx="1038232" cy="1038232"/>
          </a:xfrm>
          <a:prstGeom prst="rect">
            <a:avLst/>
          </a:prstGeom>
          <a:solidFill>
            <a:srgbClr val="A16EE7"/>
          </a:solidFill>
          <a:ln w="95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73B4C8-82DC-4E6B-B617-5D47D25765AD}"/>
              </a:ext>
            </a:extLst>
          </p:cNvPr>
          <p:cNvSpPr/>
          <p:nvPr/>
        </p:nvSpPr>
        <p:spPr>
          <a:xfrm>
            <a:off x="6181881" y="2858870"/>
            <a:ext cx="1038232" cy="1038232"/>
          </a:xfrm>
          <a:prstGeom prst="rect">
            <a:avLst/>
          </a:prstGeom>
          <a:solidFill>
            <a:srgbClr val="A16EE7"/>
          </a:solidFill>
          <a:ln w="95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A794C0F-1241-4698-BCC0-55729C3072AD}"/>
              </a:ext>
            </a:extLst>
          </p:cNvPr>
          <p:cNvSpPr/>
          <p:nvPr/>
        </p:nvSpPr>
        <p:spPr>
          <a:xfrm>
            <a:off x="5057768" y="3999130"/>
            <a:ext cx="1038232" cy="1038232"/>
          </a:xfrm>
          <a:prstGeom prst="rect">
            <a:avLst/>
          </a:prstGeom>
          <a:solidFill>
            <a:srgbClr val="A16EE7"/>
          </a:solidFill>
          <a:ln w="95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B08FE0A-4CF5-4E4D-B9E2-A9DE549A9204}"/>
              </a:ext>
            </a:extLst>
          </p:cNvPr>
          <p:cNvSpPr/>
          <p:nvPr/>
        </p:nvSpPr>
        <p:spPr>
          <a:xfrm>
            <a:off x="6181881" y="3999130"/>
            <a:ext cx="1038232" cy="1038232"/>
          </a:xfrm>
          <a:prstGeom prst="rect">
            <a:avLst/>
          </a:prstGeom>
          <a:solidFill>
            <a:srgbClr val="A16EE7"/>
          </a:solidFill>
          <a:ln w="9525" cap="flat">
            <a:solidFill>
              <a:srgbClr val="A16E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6E51A8-63FA-45FB-880C-5A56171122E6}"/>
              </a:ext>
            </a:extLst>
          </p:cNvPr>
          <p:cNvSpPr txBox="1"/>
          <p:nvPr/>
        </p:nvSpPr>
        <p:spPr>
          <a:xfrm>
            <a:off x="1608351" y="2067298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92901F-0B51-4428-B59F-03066F8CAA34}"/>
              </a:ext>
            </a:extLst>
          </p:cNvPr>
          <p:cNvSpPr txBox="1"/>
          <p:nvPr/>
        </p:nvSpPr>
        <p:spPr>
          <a:xfrm>
            <a:off x="1608351" y="4904790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4E4B3D-A392-4396-A206-6105F545CDB9}"/>
              </a:ext>
            </a:extLst>
          </p:cNvPr>
          <p:cNvSpPr txBox="1"/>
          <p:nvPr/>
        </p:nvSpPr>
        <p:spPr>
          <a:xfrm>
            <a:off x="7475603" y="2067298"/>
            <a:ext cx="31939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7DD53A-611B-462B-BB24-F74C80AE8650}"/>
              </a:ext>
            </a:extLst>
          </p:cNvPr>
          <p:cNvSpPr txBox="1"/>
          <p:nvPr/>
        </p:nvSpPr>
        <p:spPr>
          <a:xfrm>
            <a:off x="7475603" y="4904790"/>
            <a:ext cx="319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DFC2D16E-AD90-401A-9ED8-A9F9F904A3C7}"/>
              </a:ext>
            </a:extLst>
          </p:cNvPr>
          <p:cNvSpPr/>
          <p:nvPr/>
        </p:nvSpPr>
        <p:spPr>
          <a:xfrm>
            <a:off x="6459881" y="4288479"/>
            <a:ext cx="411444" cy="496152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8E0309FC-9898-42C9-A89B-D45FCF655342}"/>
              </a:ext>
            </a:extLst>
          </p:cNvPr>
          <p:cNvSpPr/>
          <p:nvPr/>
        </p:nvSpPr>
        <p:spPr>
          <a:xfrm>
            <a:off x="5344198" y="4291722"/>
            <a:ext cx="453048" cy="453048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BC2E4F5-DDA1-4023-8D98-89D58618357D}"/>
              </a:ext>
            </a:extLst>
          </p:cNvPr>
          <p:cNvGrpSpPr/>
          <p:nvPr/>
        </p:nvGrpSpPr>
        <p:grpSpPr>
          <a:xfrm>
            <a:off x="6486560" y="3162300"/>
            <a:ext cx="473442" cy="473442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287252E-BAF5-49D7-9D02-D292C5333B9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448F453-BAAD-4D1B-8A8B-372F6B1956A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0D2B504-8F16-4EAB-9301-AA6E88B2C9F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B92199D-48A8-4B32-83AE-A2DA70ED0DC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EC6D73A-9632-4320-8047-8807663FD2B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0B17BC2-5493-43EC-AB34-6A958246E61A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117AAC4A-E397-49B0-AE47-54E20AD4A81C}"/>
              </a:ext>
            </a:extLst>
          </p:cNvPr>
          <p:cNvGrpSpPr/>
          <p:nvPr/>
        </p:nvGrpSpPr>
        <p:grpSpPr>
          <a:xfrm>
            <a:off x="5377046" y="3077199"/>
            <a:ext cx="399676" cy="624846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A6512A0-7595-466F-B3A7-38C41747924F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9F0ECD2-BCE7-4597-9A99-284EA1043A7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B9D1DBD-5405-45DB-AEC5-ABFC981091AE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F717309-393D-4DAB-8017-BEF79A675860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4939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09EC4BE-39CB-4468-8258-B6AC12BF998D}"/>
              </a:ext>
            </a:extLst>
          </p:cNvPr>
          <p:cNvSpPr txBox="1"/>
          <p:nvPr/>
        </p:nvSpPr>
        <p:spPr>
          <a:xfrm>
            <a:off x="2484726" y="63934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What Sets Us Apart</a:t>
            </a:r>
            <a:endParaRPr lang="ko-KR" altLang="en-US" sz="32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20BED1-B870-4D35-AE28-09079FA88346}"/>
              </a:ext>
            </a:extLst>
          </p:cNvPr>
          <p:cNvSpPr txBox="1"/>
          <p:nvPr/>
        </p:nvSpPr>
        <p:spPr>
          <a:xfrm>
            <a:off x="2605519" y="4526078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A87D9DD-1EE6-4DD7-856A-DCC3B98AA5EB}"/>
              </a:ext>
            </a:extLst>
          </p:cNvPr>
          <p:cNvSpPr/>
          <p:nvPr/>
        </p:nvSpPr>
        <p:spPr>
          <a:xfrm>
            <a:off x="2608921" y="4035117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DD2BE0-5DC0-4F0E-B110-44C9F700FF23}"/>
              </a:ext>
            </a:extLst>
          </p:cNvPr>
          <p:cNvSpPr txBox="1"/>
          <p:nvPr/>
        </p:nvSpPr>
        <p:spPr>
          <a:xfrm>
            <a:off x="6446074" y="4526078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EC40FA9-9C87-4D11-B784-0DC549EB7479}"/>
              </a:ext>
            </a:extLst>
          </p:cNvPr>
          <p:cNvSpPr/>
          <p:nvPr/>
        </p:nvSpPr>
        <p:spPr>
          <a:xfrm>
            <a:off x="6449476" y="4035117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" name="그래픽 13">
            <a:extLst>
              <a:ext uri="{FF2B5EF4-FFF2-40B4-BE49-F238E27FC236}">
                <a16:creationId xmlns:a16="http://schemas.microsoft.com/office/drawing/2014/main" id="{962A5994-9D36-41BE-9D64-53D949535750}"/>
              </a:ext>
            </a:extLst>
          </p:cNvPr>
          <p:cNvSpPr/>
          <p:nvPr/>
        </p:nvSpPr>
        <p:spPr>
          <a:xfrm>
            <a:off x="3663021" y="2442424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A16EE7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래픽 13">
            <a:extLst>
              <a:ext uri="{FF2B5EF4-FFF2-40B4-BE49-F238E27FC236}">
                <a16:creationId xmlns:a16="http://schemas.microsoft.com/office/drawing/2014/main" id="{FA359736-52FC-4632-AC78-A038CC85E285}"/>
              </a:ext>
            </a:extLst>
          </p:cNvPr>
          <p:cNvSpPr/>
          <p:nvPr/>
        </p:nvSpPr>
        <p:spPr>
          <a:xfrm>
            <a:off x="7503577" y="2442424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A16EE7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00510BD-7AC2-4388-BBA9-16C755054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75779" y="3555999"/>
            <a:ext cx="2278121" cy="357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20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A4E8C6B3-D27A-4A13-8C3D-E7DCCFFDD3F9}"/>
              </a:ext>
            </a:extLst>
          </p:cNvPr>
          <p:cNvSpPr/>
          <p:nvPr/>
        </p:nvSpPr>
        <p:spPr>
          <a:xfrm>
            <a:off x="9105567" y="1681170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02.</a:t>
            </a:r>
          </a:p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9FAE6A6-A044-4395-AFA0-E32B6E92B238}"/>
              </a:ext>
            </a:extLst>
          </p:cNvPr>
          <p:cNvSpPr/>
          <p:nvPr/>
        </p:nvSpPr>
        <p:spPr>
          <a:xfrm>
            <a:off x="9105566" y="2390821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398F85D-928C-4638-8DD5-B2BC2DE38117}"/>
              </a:ext>
            </a:extLst>
          </p:cNvPr>
          <p:cNvSpPr/>
          <p:nvPr/>
        </p:nvSpPr>
        <p:spPr>
          <a:xfrm>
            <a:off x="9105567" y="3888001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STEP 03.</a:t>
            </a:r>
          </a:p>
          <a:p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01ACC13-FCEE-4D08-968D-FFB891627103}"/>
              </a:ext>
            </a:extLst>
          </p:cNvPr>
          <p:cNvSpPr/>
          <p:nvPr/>
        </p:nvSpPr>
        <p:spPr>
          <a:xfrm>
            <a:off x="9105566" y="4597652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E07B4F2-EFEE-406C-87D0-A4BC73159472}"/>
              </a:ext>
            </a:extLst>
          </p:cNvPr>
          <p:cNvSpPr/>
          <p:nvPr/>
        </p:nvSpPr>
        <p:spPr>
          <a:xfrm>
            <a:off x="965609" y="1681170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latin typeface="+mj-lt"/>
              </a:rPr>
              <a:t>STEP 01.</a:t>
            </a:r>
          </a:p>
          <a:p>
            <a:pPr algn="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4B14C59-2EF9-47A8-BC99-C910B18BA8C0}"/>
              </a:ext>
            </a:extLst>
          </p:cNvPr>
          <p:cNvSpPr/>
          <p:nvPr/>
        </p:nvSpPr>
        <p:spPr>
          <a:xfrm>
            <a:off x="635928" y="2390821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81D453B-18AA-4C0A-9CE4-9BA04B255C08}"/>
              </a:ext>
            </a:extLst>
          </p:cNvPr>
          <p:cNvSpPr/>
          <p:nvPr/>
        </p:nvSpPr>
        <p:spPr>
          <a:xfrm>
            <a:off x="965609" y="3888001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dirty="0">
                <a:latin typeface="+mj-lt"/>
              </a:rPr>
              <a:t>STEP 04.</a:t>
            </a:r>
          </a:p>
          <a:p>
            <a:pPr algn="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7426F096-14C9-4957-A6BD-EBD03575DC5C}"/>
              </a:ext>
            </a:extLst>
          </p:cNvPr>
          <p:cNvSpPr/>
          <p:nvPr/>
        </p:nvSpPr>
        <p:spPr>
          <a:xfrm>
            <a:off x="635928" y="4597652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1" name="자유형: 도형 50">
            <a:extLst>
              <a:ext uri="{FF2B5EF4-FFF2-40B4-BE49-F238E27FC236}">
                <a16:creationId xmlns:a16="http://schemas.microsoft.com/office/drawing/2014/main" id="{8A8F3004-F0B5-4554-A6C2-0AFBFDBF4114}"/>
              </a:ext>
            </a:extLst>
          </p:cNvPr>
          <p:cNvSpPr/>
          <p:nvPr/>
        </p:nvSpPr>
        <p:spPr>
          <a:xfrm>
            <a:off x="3389934" y="2582398"/>
            <a:ext cx="2306519" cy="3474626"/>
          </a:xfrm>
          <a:custGeom>
            <a:avLst/>
            <a:gdLst>
              <a:gd name="connsiteX0" fmla="*/ 857761 w 2306519"/>
              <a:gd name="connsiteY0" fmla="*/ 182858 h 3474626"/>
              <a:gd name="connsiteX1" fmla="*/ 233743 w 2306519"/>
              <a:gd name="connsiteY1" fmla="*/ 664116 h 3474626"/>
              <a:gd name="connsiteX2" fmla="*/ 698686 w 2306519"/>
              <a:gd name="connsiteY2" fmla="*/ 1413373 h 3474626"/>
              <a:gd name="connsiteX3" fmla="*/ 1447944 w 2306519"/>
              <a:gd name="connsiteY3" fmla="*/ 948431 h 3474626"/>
              <a:gd name="connsiteX4" fmla="*/ 983001 w 2306519"/>
              <a:gd name="connsiteY4" fmla="*/ 199173 h 3474626"/>
              <a:gd name="connsiteX5" fmla="*/ 857761 w 2306519"/>
              <a:gd name="connsiteY5" fmla="*/ 182858 h 3474626"/>
              <a:gd name="connsiteX6" fmla="*/ 847449 w 2306519"/>
              <a:gd name="connsiteY6" fmla="*/ 2 h 3474626"/>
              <a:gd name="connsiteX7" fmla="*/ 1694897 w 2306519"/>
              <a:gd name="connsiteY7" fmla="*/ 847450 h 3474626"/>
              <a:gd name="connsiteX8" fmla="*/ 1783969 w 2306519"/>
              <a:gd name="connsiteY8" fmla="*/ 1262267 h 3474626"/>
              <a:gd name="connsiteX9" fmla="*/ 2306519 w 2306519"/>
              <a:gd name="connsiteY9" fmla="*/ 1775487 h 3474626"/>
              <a:gd name="connsiteX10" fmla="*/ 1711015 w 2306519"/>
              <a:gd name="connsiteY10" fmla="*/ 2705220 h 3474626"/>
              <a:gd name="connsiteX11" fmla="*/ 2060513 w 2306519"/>
              <a:gd name="connsiteY11" fmla="*/ 3474626 h 3474626"/>
              <a:gd name="connsiteX12" fmla="*/ 1424291 w 2306519"/>
              <a:gd name="connsiteY12" fmla="*/ 3230316 h 3474626"/>
              <a:gd name="connsiteX13" fmla="*/ 88223 w 2306519"/>
              <a:gd name="connsiteY13" fmla="*/ 1533722 h 3474626"/>
              <a:gd name="connsiteX14" fmla="*/ 0 w 2306519"/>
              <a:gd name="connsiteY14" fmla="*/ 846602 h 3474626"/>
              <a:gd name="connsiteX15" fmla="*/ 847449 w 2306519"/>
              <a:gd name="connsiteY15" fmla="*/ 2 h 347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06519" h="3474626">
                <a:moveTo>
                  <a:pt x="857761" y="182858"/>
                </a:moveTo>
                <a:cubicBezTo>
                  <a:pt x="567860" y="174689"/>
                  <a:pt x="302441" y="370736"/>
                  <a:pt x="233743" y="664116"/>
                </a:cubicBezTo>
                <a:cubicBezTo>
                  <a:pt x="155232" y="999408"/>
                  <a:pt x="363394" y="1334862"/>
                  <a:pt x="698686" y="1413373"/>
                </a:cubicBezTo>
                <a:cubicBezTo>
                  <a:pt x="1033978" y="1491885"/>
                  <a:pt x="1369432" y="1283723"/>
                  <a:pt x="1447944" y="948431"/>
                </a:cubicBezTo>
                <a:cubicBezTo>
                  <a:pt x="1526455" y="613139"/>
                  <a:pt x="1318293" y="277685"/>
                  <a:pt x="983001" y="199173"/>
                </a:cubicBezTo>
                <a:cubicBezTo>
                  <a:pt x="941090" y="189359"/>
                  <a:pt x="899176" y="184025"/>
                  <a:pt x="857761" y="182858"/>
                </a:cubicBezTo>
                <a:close/>
                <a:moveTo>
                  <a:pt x="847449" y="2"/>
                </a:moveTo>
                <a:cubicBezTo>
                  <a:pt x="1315709" y="2"/>
                  <a:pt x="1694897" y="379190"/>
                  <a:pt x="1694897" y="847450"/>
                </a:cubicBezTo>
                <a:cubicBezTo>
                  <a:pt x="1694897" y="995054"/>
                  <a:pt x="1727133" y="1135871"/>
                  <a:pt x="1783969" y="1262267"/>
                </a:cubicBezTo>
                <a:cubicBezTo>
                  <a:pt x="1887461" y="1491308"/>
                  <a:pt x="2074934" y="1675388"/>
                  <a:pt x="2306519" y="1775487"/>
                </a:cubicBezTo>
                <a:cubicBezTo>
                  <a:pt x="1955325" y="1938360"/>
                  <a:pt x="1711015" y="2293797"/>
                  <a:pt x="1711015" y="2705220"/>
                </a:cubicBezTo>
                <a:cubicBezTo>
                  <a:pt x="1711015" y="3011456"/>
                  <a:pt x="1845894" y="3287152"/>
                  <a:pt x="2060513" y="3474626"/>
                </a:cubicBezTo>
                <a:cubicBezTo>
                  <a:pt x="1836563" y="3419486"/>
                  <a:pt x="1622792" y="3337201"/>
                  <a:pt x="1424291" y="3230316"/>
                </a:cubicBezTo>
                <a:cubicBezTo>
                  <a:pt x="771102" y="2879121"/>
                  <a:pt x="279938" y="2267499"/>
                  <a:pt x="88223" y="1533722"/>
                </a:cubicBezTo>
                <a:cubicBezTo>
                  <a:pt x="30539" y="1314014"/>
                  <a:pt x="0" y="1084125"/>
                  <a:pt x="0" y="846602"/>
                </a:cubicBezTo>
                <a:cubicBezTo>
                  <a:pt x="0" y="378342"/>
                  <a:pt x="379189" y="-847"/>
                  <a:pt x="847449" y="2"/>
                </a:cubicBezTo>
                <a:close/>
              </a:path>
            </a:pathLst>
          </a:custGeom>
          <a:solidFill>
            <a:srgbClr val="3226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CDC6BCEA-6B0C-42C9-9233-65EB23C3EAFE}"/>
              </a:ext>
            </a:extLst>
          </p:cNvPr>
          <p:cNvSpPr/>
          <p:nvPr/>
        </p:nvSpPr>
        <p:spPr>
          <a:xfrm>
            <a:off x="6515907" y="816245"/>
            <a:ext cx="2285664" cy="3420333"/>
          </a:xfrm>
          <a:custGeom>
            <a:avLst/>
            <a:gdLst>
              <a:gd name="connsiteX0" fmla="*/ 1451435 w 2285664"/>
              <a:gd name="connsiteY0" fmla="*/ 1989257 h 3420333"/>
              <a:gd name="connsiteX1" fmla="*/ 827937 w 2285664"/>
              <a:gd name="connsiteY1" fmla="*/ 2612755 h 3420333"/>
              <a:gd name="connsiteX2" fmla="*/ 1451435 w 2285664"/>
              <a:gd name="connsiteY2" fmla="*/ 3236254 h 3420333"/>
              <a:gd name="connsiteX3" fmla="*/ 2074933 w 2285664"/>
              <a:gd name="connsiteY3" fmla="*/ 2612755 h 3420333"/>
              <a:gd name="connsiteX4" fmla="*/ 1451435 w 2285664"/>
              <a:gd name="connsiteY4" fmla="*/ 1989257 h 3420333"/>
              <a:gd name="connsiteX5" fmla="*/ 283331 w 2285664"/>
              <a:gd name="connsiteY5" fmla="*/ 0 h 3420333"/>
              <a:gd name="connsiteX6" fmla="*/ 956880 w 2285664"/>
              <a:gd name="connsiteY6" fmla="*/ 282483 h 3420333"/>
              <a:gd name="connsiteX7" fmla="*/ 2182669 w 2285664"/>
              <a:gd name="connsiteY7" fmla="*/ 1868798 h 3420333"/>
              <a:gd name="connsiteX8" fmla="*/ 2284465 w 2285664"/>
              <a:gd name="connsiteY8" fmla="*/ 2521987 h 3420333"/>
              <a:gd name="connsiteX9" fmla="*/ 2285313 w 2285664"/>
              <a:gd name="connsiteY9" fmla="*/ 2572885 h 3420333"/>
              <a:gd name="connsiteX10" fmla="*/ 2285313 w 2285664"/>
              <a:gd name="connsiteY10" fmla="*/ 2589851 h 3420333"/>
              <a:gd name="connsiteX11" fmla="*/ 1437864 w 2285664"/>
              <a:gd name="connsiteY11" fmla="*/ 3420333 h 3420333"/>
              <a:gd name="connsiteX12" fmla="*/ 590415 w 2285664"/>
              <a:gd name="connsiteY12" fmla="*/ 2572885 h 3420333"/>
              <a:gd name="connsiteX13" fmla="*/ 589567 w 2285664"/>
              <a:gd name="connsiteY13" fmla="*/ 2572885 h 3420333"/>
              <a:gd name="connsiteX14" fmla="*/ 492861 w 2285664"/>
              <a:gd name="connsiteY14" fmla="*/ 2178427 h 3420333"/>
              <a:gd name="connsiteX15" fmla="*/ 47505 w 2285664"/>
              <a:gd name="connsiteY15" fmla="*/ 1716953 h 3420333"/>
              <a:gd name="connsiteX16" fmla="*/ 0 w 2285664"/>
              <a:gd name="connsiteY16" fmla="*/ 1694049 h 3420333"/>
              <a:gd name="connsiteX17" fmla="*/ 615864 w 2285664"/>
              <a:gd name="connsiteY17" fmla="*/ 754984 h 3420333"/>
              <a:gd name="connsiteX18" fmla="*/ 283331 w 2285664"/>
              <a:gd name="connsiteY18" fmla="*/ 0 h 342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85664" h="3420333">
                <a:moveTo>
                  <a:pt x="1451435" y="1989257"/>
                </a:moveTo>
                <a:cubicBezTo>
                  <a:pt x="1107087" y="1989257"/>
                  <a:pt x="827937" y="2268407"/>
                  <a:pt x="827937" y="2612755"/>
                </a:cubicBezTo>
                <a:cubicBezTo>
                  <a:pt x="827937" y="2957104"/>
                  <a:pt x="1107087" y="3236254"/>
                  <a:pt x="1451435" y="3236254"/>
                </a:cubicBezTo>
                <a:cubicBezTo>
                  <a:pt x="1795784" y="3236254"/>
                  <a:pt x="2074933" y="2957104"/>
                  <a:pt x="2074933" y="2612755"/>
                </a:cubicBezTo>
                <a:cubicBezTo>
                  <a:pt x="2074933" y="2268407"/>
                  <a:pt x="1795784" y="1989257"/>
                  <a:pt x="1451435" y="1989257"/>
                </a:cubicBezTo>
                <a:close/>
                <a:moveTo>
                  <a:pt x="283331" y="0"/>
                </a:moveTo>
                <a:cubicBezTo>
                  <a:pt x="522551" y="63622"/>
                  <a:pt x="749047" y="159480"/>
                  <a:pt x="956880" y="282483"/>
                </a:cubicBezTo>
                <a:cubicBezTo>
                  <a:pt x="1545598" y="630285"/>
                  <a:pt x="1990954" y="1196099"/>
                  <a:pt x="2182669" y="1868798"/>
                </a:cubicBezTo>
                <a:cubicBezTo>
                  <a:pt x="2242050" y="2077479"/>
                  <a:pt x="2276830" y="2296340"/>
                  <a:pt x="2284465" y="2521987"/>
                </a:cubicBezTo>
                <a:cubicBezTo>
                  <a:pt x="2285313" y="2538953"/>
                  <a:pt x="2286161" y="2555071"/>
                  <a:pt x="2285313" y="2572885"/>
                </a:cubicBezTo>
                <a:cubicBezTo>
                  <a:pt x="2285313" y="2578823"/>
                  <a:pt x="2285313" y="2583913"/>
                  <a:pt x="2285313" y="2589851"/>
                </a:cubicBezTo>
                <a:cubicBezTo>
                  <a:pt x="2275982" y="3049628"/>
                  <a:pt x="1900186" y="3420333"/>
                  <a:pt x="1437864" y="3420333"/>
                </a:cubicBezTo>
                <a:cubicBezTo>
                  <a:pt x="969604" y="3420333"/>
                  <a:pt x="590415" y="3041145"/>
                  <a:pt x="590415" y="2572885"/>
                </a:cubicBezTo>
                <a:lnTo>
                  <a:pt x="589567" y="2572885"/>
                </a:lnTo>
                <a:cubicBezTo>
                  <a:pt x="584477" y="2432068"/>
                  <a:pt x="550545" y="2298885"/>
                  <a:pt x="492861" y="2178427"/>
                </a:cubicBezTo>
                <a:cubicBezTo>
                  <a:pt x="397851" y="1980773"/>
                  <a:pt x="241765" y="1817900"/>
                  <a:pt x="47505" y="1716953"/>
                </a:cubicBezTo>
                <a:cubicBezTo>
                  <a:pt x="32235" y="1709318"/>
                  <a:pt x="16118" y="1701684"/>
                  <a:pt x="0" y="1694049"/>
                </a:cubicBezTo>
                <a:cubicBezTo>
                  <a:pt x="362223" y="1535418"/>
                  <a:pt x="615864" y="1174891"/>
                  <a:pt x="615864" y="754984"/>
                </a:cubicBezTo>
                <a:cubicBezTo>
                  <a:pt x="615864" y="456384"/>
                  <a:pt x="487771" y="187474"/>
                  <a:pt x="283331" y="0"/>
                </a:cubicBezTo>
                <a:close/>
              </a:path>
            </a:pathLst>
          </a:custGeom>
          <a:solidFill>
            <a:srgbClr val="3226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97C93D9E-B346-4F9B-9968-7F3C063142C6}"/>
              </a:ext>
            </a:extLst>
          </p:cNvPr>
          <p:cNvSpPr/>
          <p:nvPr/>
        </p:nvSpPr>
        <p:spPr>
          <a:xfrm>
            <a:off x="3478157" y="722933"/>
            <a:ext cx="3476321" cy="2291251"/>
          </a:xfrm>
          <a:custGeom>
            <a:avLst/>
            <a:gdLst>
              <a:gd name="connsiteX0" fmla="*/ 2687081 w 3476321"/>
              <a:gd name="connsiteY0" fmla="*/ 210490 h 2291251"/>
              <a:gd name="connsiteX1" fmla="*/ 2063063 w 3476321"/>
              <a:gd name="connsiteY1" fmla="*/ 691748 h 2291251"/>
              <a:gd name="connsiteX2" fmla="*/ 2528006 w 3476321"/>
              <a:gd name="connsiteY2" fmla="*/ 1441005 h 2291251"/>
              <a:gd name="connsiteX3" fmla="*/ 3277264 w 3476321"/>
              <a:gd name="connsiteY3" fmla="*/ 976063 h 2291251"/>
              <a:gd name="connsiteX4" fmla="*/ 2812321 w 3476321"/>
              <a:gd name="connsiteY4" fmla="*/ 226805 h 2291251"/>
              <a:gd name="connsiteX5" fmla="*/ 2687081 w 3476321"/>
              <a:gd name="connsiteY5" fmla="*/ 210490 h 2291251"/>
              <a:gd name="connsiteX6" fmla="*/ 2617844 w 3476321"/>
              <a:gd name="connsiteY6" fmla="*/ 0 h 2291251"/>
              <a:gd name="connsiteX7" fmla="*/ 2624631 w 3476321"/>
              <a:gd name="connsiteY7" fmla="*/ 0 h 2291251"/>
              <a:gd name="connsiteX8" fmla="*/ 2628872 w 3476321"/>
              <a:gd name="connsiteY8" fmla="*/ 0 h 2291251"/>
              <a:gd name="connsiteX9" fmla="*/ 2646687 w 3476321"/>
              <a:gd name="connsiteY9" fmla="*/ 849 h 2291251"/>
              <a:gd name="connsiteX10" fmla="*/ 2650928 w 3476321"/>
              <a:gd name="connsiteY10" fmla="*/ 849 h 2291251"/>
              <a:gd name="connsiteX11" fmla="*/ 3476321 w 3476321"/>
              <a:gd name="connsiteY11" fmla="*/ 847449 h 2291251"/>
              <a:gd name="connsiteX12" fmla="*/ 2646687 w 3476321"/>
              <a:gd name="connsiteY12" fmla="*/ 1694898 h 2291251"/>
              <a:gd name="connsiteX13" fmla="*/ 2646687 w 3476321"/>
              <a:gd name="connsiteY13" fmla="*/ 1695747 h 2291251"/>
              <a:gd name="connsiteX14" fmla="*/ 2617844 w 3476321"/>
              <a:gd name="connsiteY14" fmla="*/ 1694898 h 2291251"/>
              <a:gd name="connsiteX15" fmla="*/ 2208965 w 3476321"/>
              <a:gd name="connsiteY15" fmla="*/ 1781425 h 2291251"/>
              <a:gd name="connsiteX16" fmla="*/ 1695746 w 3476321"/>
              <a:gd name="connsiteY16" fmla="*/ 2291251 h 2291251"/>
              <a:gd name="connsiteX17" fmla="*/ 759226 w 3476321"/>
              <a:gd name="connsiteY17" fmla="*/ 1681326 h 2291251"/>
              <a:gd name="connsiteX18" fmla="*/ 0 w 3476321"/>
              <a:gd name="connsiteY18" fmla="*/ 2018948 h 2291251"/>
              <a:gd name="connsiteX19" fmla="*/ 145907 w 3476321"/>
              <a:gd name="connsiteY19" fmla="*/ 1602434 h 2291251"/>
              <a:gd name="connsiteX20" fmla="*/ 1946842 w 3476321"/>
              <a:gd name="connsiteY20" fmla="*/ 83982 h 2291251"/>
              <a:gd name="connsiteX21" fmla="*/ 2617844 w 3476321"/>
              <a:gd name="connsiteY21" fmla="*/ 0 h 229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476321" h="2291251">
                <a:moveTo>
                  <a:pt x="2687081" y="210490"/>
                </a:moveTo>
                <a:cubicBezTo>
                  <a:pt x="2397180" y="202321"/>
                  <a:pt x="2131761" y="398367"/>
                  <a:pt x="2063063" y="691748"/>
                </a:cubicBezTo>
                <a:cubicBezTo>
                  <a:pt x="1984552" y="1027040"/>
                  <a:pt x="2192714" y="1362494"/>
                  <a:pt x="2528006" y="1441005"/>
                </a:cubicBezTo>
                <a:cubicBezTo>
                  <a:pt x="2863298" y="1519517"/>
                  <a:pt x="3198752" y="1311355"/>
                  <a:pt x="3277264" y="976063"/>
                </a:cubicBezTo>
                <a:cubicBezTo>
                  <a:pt x="3355775" y="640771"/>
                  <a:pt x="3147613" y="305317"/>
                  <a:pt x="2812321" y="226805"/>
                </a:cubicBezTo>
                <a:cubicBezTo>
                  <a:pt x="2770410" y="216991"/>
                  <a:pt x="2728496" y="211657"/>
                  <a:pt x="2687081" y="210490"/>
                </a:cubicBezTo>
                <a:close/>
                <a:moveTo>
                  <a:pt x="2617844" y="0"/>
                </a:moveTo>
                <a:cubicBezTo>
                  <a:pt x="2620389" y="0"/>
                  <a:pt x="2622086" y="0"/>
                  <a:pt x="2624631" y="0"/>
                </a:cubicBezTo>
                <a:cubicBezTo>
                  <a:pt x="2625479" y="0"/>
                  <a:pt x="2627176" y="0"/>
                  <a:pt x="2628872" y="0"/>
                </a:cubicBezTo>
                <a:cubicBezTo>
                  <a:pt x="2634810" y="0"/>
                  <a:pt x="2640749" y="0"/>
                  <a:pt x="2646687" y="849"/>
                </a:cubicBezTo>
                <a:cubicBezTo>
                  <a:pt x="2648383" y="849"/>
                  <a:pt x="2649232" y="849"/>
                  <a:pt x="2650928" y="849"/>
                </a:cubicBezTo>
                <a:cubicBezTo>
                  <a:pt x="3109008" y="11876"/>
                  <a:pt x="3476321" y="386824"/>
                  <a:pt x="3476321" y="847449"/>
                </a:cubicBezTo>
                <a:cubicBezTo>
                  <a:pt x="3476321" y="1309772"/>
                  <a:pt x="3106464" y="1685567"/>
                  <a:pt x="2646687" y="1694898"/>
                </a:cubicBezTo>
                <a:lnTo>
                  <a:pt x="2646687" y="1695747"/>
                </a:lnTo>
                <a:cubicBezTo>
                  <a:pt x="2637355" y="1695747"/>
                  <a:pt x="2628024" y="1694898"/>
                  <a:pt x="2617844" y="1694898"/>
                </a:cubicBezTo>
                <a:cubicBezTo>
                  <a:pt x="2472786" y="1694898"/>
                  <a:pt x="2333665" y="1726285"/>
                  <a:pt x="2208965" y="1781425"/>
                </a:cubicBezTo>
                <a:cubicBezTo>
                  <a:pt x="1980773" y="1882372"/>
                  <a:pt x="1797541" y="2063908"/>
                  <a:pt x="1695746" y="2291251"/>
                </a:cubicBezTo>
                <a:cubicBezTo>
                  <a:pt x="1536266" y="1932422"/>
                  <a:pt x="1176588" y="1681326"/>
                  <a:pt x="759226" y="1681326"/>
                </a:cubicBezTo>
                <a:cubicBezTo>
                  <a:pt x="458929" y="1681326"/>
                  <a:pt x="187474" y="1811963"/>
                  <a:pt x="0" y="2018948"/>
                </a:cubicBezTo>
                <a:cubicBezTo>
                  <a:pt x="37325" y="1874737"/>
                  <a:pt x="86527" y="1735617"/>
                  <a:pt x="145907" y="1602434"/>
                </a:cubicBezTo>
                <a:cubicBezTo>
                  <a:pt x="479288" y="855932"/>
                  <a:pt x="1140111" y="289269"/>
                  <a:pt x="1946842" y="83982"/>
                </a:cubicBezTo>
                <a:cubicBezTo>
                  <a:pt x="2161461" y="29691"/>
                  <a:pt x="2386260" y="0"/>
                  <a:pt x="2617844" y="0"/>
                </a:cubicBezTo>
                <a:close/>
              </a:path>
            </a:pathLst>
          </a:custGeom>
          <a:solidFill>
            <a:srgbClr val="A16E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5C2172A6-3FB8-4B68-B595-624261795751}"/>
              </a:ext>
            </a:extLst>
          </p:cNvPr>
          <p:cNvSpPr/>
          <p:nvPr/>
        </p:nvSpPr>
        <p:spPr>
          <a:xfrm>
            <a:off x="5277393" y="3823458"/>
            <a:ext cx="3450872" cy="2312457"/>
          </a:xfrm>
          <a:custGeom>
            <a:avLst/>
            <a:gdLst>
              <a:gd name="connsiteX0" fmla="*/ 776946 w 3450872"/>
              <a:gd name="connsiteY0" fmla="*/ 878837 h 2312457"/>
              <a:gd name="connsiteX1" fmla="*/ 537559 w 3450872"/>
              <a:gd name="connsiteY1" fmla="*/ 942074 h 2312457"/>
              <a:gd name="connsiteX2" fmla="*/ 253554 w 3450872"/>
              <a:gd name="connsiteY2" fmla="*/ 1776876 h 2312457"/>
              <a:gd name="connsiteX3" fmla="*/ 1088357 w 3450872"/>
              <a:gd name="connsiteY3" fmla="*/ 2060880 h 2312457"/>
              <a:gd name="connsiteX4" fmla="*/ 1372361 w 3450872"/>
              <a:gd name="connsiteY4" fmla="*/ 1226078 h 2312457"/>
              <a:gd name="connsiteX5" fmla="*/ 776946 w 3450872"/>
              <a:gd name="connsiteY5" fmla="*/ 878837 h 2312457"/>
              <a:gd name="connsiteX6" fmla="*/ 1750037 w 3450872"/>
              <a:gd name="connsiteY6" fmla="*/ 0 h 2312457"/>
              <a:gd name="connsiteX7" fmla="*/ 2677225 w 3450872"/>
              <a:gd name="connsiteY7" fmla="*/ 589567 h 2312457"/>
              <a:gd name="connsiteX8" fmla="*/ 3450872 w 3450872"/>
              <a:gd name="connsiteY8" fmla="*/ 235827 h 2312457"/>
              <a:gd name="connsiteX9" fmla="*/ 3307510 w 3450872"/>
              <a:gd name="connsiteY9" fmla="*/ 669306 h 2312457"/>
              <a:gd name="connsiteX10" fmla="*/ 1545597 w 3450872"/>
              <a:gd name="connsiteY10" fmla="*/ 2213207 h 2312457"/>
              <a:gd name="connsiteX11" fmla="*/ 893257 w 3450872"/>
              <a:gd name="connsiteY11" fmla="*/ 2310761 h 2312457"/>
              <a:gd name="connsiteX12" fmla="*/ 847449 w 3450872"/>
              <a:gd name="connsiteY12" fmla="*/ 2312457 h 2312457"/>
              <a:gd name="connsiteX13" fmla="*/ 835573 w 3450872"/>
              <a:gd name="connsiteY13" fmla="*/ 2312457 h 2312457"/>
              <a:gd name="connsiteX14" fmla="*/ 0 w 3450872"/>
              <a:gd name="connsiteY14" fmla="*/ 1465009 h 2312457"/>
              <a:gd name="connsiteX15" fmla="*/ 847449 w 3450872"/>
              <a:gd name="connsiteY15" fmla="*/ 617560 h 2312457"/>
              <a:gd name="connsiteX16" fmla="*/ 847449 w 3450872"/>
              <a:gd name="connsiteY16" fmla="*/ 616712 h 2312457"/>
              <a:gd name="connsiteX17" fmla="*/ 1247845 w 3450872"/>
              <a:gd name="connsiteY17" fmla="*/ 521703 h 2312457"/>
              <a:gd name="connsiteX18" fmla="*/ 1750037 w 3450872"/>
              <a:gd name="connsiteY18" fmla="*/ 0 h 231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50872" h="2312457">
                <a:moveTo>
                  <a:pt x="776946" y="878837"/>
                </a:moveTo>
                <a:cubicBezTo>
                  <a:pt x="696084" y="883478"/>
                  <a:pt x="614796" y="904050"/>
                  <a:pt x="537559" y="942074"/>
                </a:cubicBezTo>
                <a:cubicBezTo>
                  <a:pt x="228608" y="1094172"/>
                  <a:pt x="101456" y="1467927"/>
                  <a:pt x="253554" y="1776876"/>
                </a:cubicBezTo>
                <a:cubicBezTo>
                  <a:pt x="405653" y="2085826"/>
                  <a:pt x="779408" y="2212979"/>
                  <a:pt x="1088357" y="2060880"/>
                </a:cubicBezTo>
                <a:cubicBezTo>
                  <a:pt x="1397307" y="1908781"/>
                  <a:pt x="1524460" y="1535028"/>
                  <a:pt x="1372361" y="1226078"/>
                </a:cubicBezTo>
                <a:cubicBezTo>
                  <a:pt x="1258287" y="994366"/>
                  <a:pt x="1019532" y="864914"/>
                  <a:pt x="776946" y="878837"/>
                </a:cubicBezTo>
                <a:close/>
                <a:moveTo>
                  <a:pt x="1750037" y="0"/>
                </a:moveTo>
                <a:cubicBezTo>
                  <a:pt x="1913758" y="347802"/>
                  <a:pt x="2267498" y="589567"/>
                  <a:pt x="2677225" y="589567"/>
                </a:cubicBezTo>
                <a:cubicBezTo>
                  <a:pt x="2986005" y="589567"/>
                  <a:pt x="3263398" y="452142"/>
                  <a:pt x="3450872" y="235827"/>
                </a:cubicBezTo>
                <a:cubicBezTo>
                  <a:pt x="3415243" y="385127"/>
                  <a:pt x="3366891" y="530186"/>
                  <a:pt x="3307510" y="669306"/>
                </a:cubicBezTo>
                <a:cubicBezTo>
                  <a:pt x="2987702" y="1418353"/>
                  <a:pt x="2340451" y="1991801"/>
                  <a:pt x="1545597" y="2213207"/>
                </a:cubicBezTo>
                <a:cubicBezTo>
                  <a:pt x="1336916" y="2270891"/>
                  <a:pt x="1118904" y="2304823"/>
                  <a:pt x="893257" y="2310761"/>
                </a:cubicBezTo>
                <a:cubicBezTo>
                  <a:pt x="877988" y="2311609"/>
                  <a:pt x="862718" y="2312457"/>
                  <a:pt x="847449" y="2312457"/>
                </a:cubicBezTo>
                <a:cubicBezTo>
                  <a:pt x="843207" y="2312457"/>
                  <a:pt x="839814" y="2312457"/>
                  <a:pt x="835573" y="2312457"/>
                </a:cubicBezTo>
                <a:cubicBezTo>
                  <a:pt x="373251" y="2305671"/>
                  <a:pt x="0" y="1929028"/>
                  <a:pt x="0" y="1465009"/>
                </a:cubicBezTo>
                <a:cubicBezTo>
                  <a:pt x="0" y="996749"/>
                  <a:pt x="379189" y="617560"/>
                  <a:pt x="847449" y="617560"/>
                </a:cubicBezTo>
                <a:lnTo>
                  <a:pt x="847449" y="616712"/>
                </a:lnTo>
                <a:cubicBezTo>
                  <a:pt x="990811" y="612471"/>
                  <a:pt x="1125690" y="579387"/>
                  <a:pt x="1247845" y="521703"/>
                </a:cubicBezTo>
                <a:cubicBezTo>
                  <a:pt x="1473492" y="415666"/>
                  <a:pt x="1652482" y="229889"/>
                  <a:pt x="1750037" y="0"/>
                </a:cubicBezTo>
                <a:close/>
              </a:path>
            </a:pathLst>
          </a:custGeom>
          <a:solidFill>
            <a:srgbClr val="A16E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95FB264A-F59F-495C-B1CA-6E2D7136FD44}"/>
              </a:ext>
            </a:extLst>
          </p:cNvPr>
          <p:cNvGrpSpPr/>
          <p:nvPr/>
        </p:nvGrpSpPr>
        <p:grpSpPr>
          <a:xfrm>
            <a:off x="5933383" y="1342578"/>
            <a:ext cx="433764" cy="441273"/>
            <a:chOff x="7483688" y="912076"/>
            <a:chExt cx="383879" cy="390525"/>
          </a:xfrm>
          <a:solidFill>
            <a:srgbClr val="A16EE7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41A7941-1A1C-4713-9268-F5E612F8C69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5849F807-AD8E-45F9-B49B-9FF75A53233F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39DD2AA1-8355-4EC3-9305-99C74742CD1E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D49BA28A-72D8-435C-9F73-D92F4D7E7E98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3CA71CFE-2943-41A6-AA28-B69F519D833B}"/>
              </a:ext>
            </a:extLst>
          </p:cNvPr>
          <p:cNvGrpSpPr/>
          <p:nvPr/>
        </p:nvGrpSpPr>
        <p:grpSpPr>
          <a:xfrm>
            <a:off x="7768020" y="3217929"/>
            <a:ext cx="449649" cy="454942"/>
            <a:chOff x="4115139" y="1551336"/>
            <a:chExt cx="397937" cy="402622"/>
          </a:xfrm>
          <a:solidFill>
            <a:srgbClr val="32265C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978EBC9E-B66B-424E-8827-F0A8F7DFF9D8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E4F731F6-683E-4612-BB06-DE26EBAFF7B7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8E8B97F4-A445-4B73-B354-7DF8F0C51B2D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76F7DC24-87E1-4D53-BCC6-4C4D43AAA478}"/>
              </a:ext>
            </a:extLst>
          </p:cNvPr>
          <p:cNvGrpSpPr/>
          <p:nvPr/>
        </p:nvGrpSpPr>
        <p:grpSpPr>
          <a:xfrm>
            <a:off x="3999108" y="3148662"/>
            <a:ext cx="441273" cy="437722"/>
            <a:chOff x="2125590" y="4903755"/>
            <a:chExt cx="390525" cy="387382"/>
          </a:xfrm>
          <a:solidFill>
            <a:srgbClr val="32265C"/>
          </a:solidFill>
        </p:grpSpPr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38A5847F-B11B-4C60-9F80-E7E0E42EAB98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7E6EA886-51DC-4D16-A9D7-E5B7D165FABA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772E3BB6-FBB6-4C4B-BB8A-FCBC646B74D0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A9BA03C7-0A27-48F6-9CCE-3700AD45894C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CA577F4D-8FB8-4FD2-A846-104C6A342965}"/>
              </a:ext>
            </a:extLst>
          </p:cNvPr>
          <p:cNvSpPr/>
          <p:nvPr/>
        </p:nvSpPr>
        <p:spPr>
          <a:xfrm>
            <a:off x="5860849" y="5119675"/>
            <a:ext cx="441273" cy="441273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A16E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C381805-A65C-4F8F-B7D4-7B4DC1F62B56}"/>
              </a:ext>
            </a:extLst>
          </p:cNvPr>
          <p:cNvSpPr/>
          <p:nvPr/>
        </p:nvSpPr>
        <p:spPr>
          <a:xfrm>
            <a:off x="3952249" y="1711829"/>
            <a:ext cx="168183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STEP 01.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84699382-EE5C-4C19-A30A-BD4147CA38EF}"/>
              </a:ext>
            </a:extLst>
          </p:cNvPr>
          <p:cNvSpPr/>
          <p:nvPr/>
        </p:nvSpPr>
        <p:spPr>
          <a:xfrm>
            <a:off x="6877904" y="2092505"/>
            <a:ext cx="168183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STEP 02.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31BDFAB5-7D1E-4C0E-9C66-8907E6FF1A38}"/>
              </a:ext>
            </a:extLst>
          </p:cNvPr>
          <p:cNvSpPr/>
          <p:nvPr/>
        </p:nvSpPr>
        <p:spPr>
          <a:xfrm>
            <a:off x="6493493" y="4833394"/>
            <a:ext cx="168183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STEP 03.</a:t>
            </a: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E31AC05A-F938-48D4-BE83-96DB13A5C1F9}"/>
              </a:ext>
            </a:extLst>
          </p:cNvPr>
          <p:cNvSpPr/>
          <p:nvPr/>
        </p:nvSpPr>
        <p:spPr>
          <a:xfrm>
            <a:off x="3632266" y="4345771"/>
            <a:ext cx="1681830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STEP 04.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9AC89F96-1BCD-413E-8A00-E5875E053BCC}"/>
              </a:ext>
            </a:extLst>
          </p:cNvPr>
          <p:cNvSpPr/>
          <p:nvPr/>
        </p:nvSpPr>
        <p:spPr>
          <a:xfrm>
            <a:off x="5113618" y="2983643"/>
            <a:ext cx="1964765" cy="95410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831451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C35E09A8-5F0B-4EEE-B09D-CB6373410852}"/>
              </a:ext>
            </a:extLst>
          </p:cNvPr>
          <p:cNvSpPr txBox="1"/>
          <p:nvPr/>
        </p:nvSpPr>
        <p:spPr>
          <a:xfrm>
            <a:off x="812800" y="3749564"/>
            <a:ext cx="287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EF11D1-0DCF-4D94-A89A-759DD1CAAC7D}"/>
              </a:ext>
            </a:extLst>
          </p:cNvPr>
          <p:cNvSpPr txBox="1"/>
          <p:nvPr/>
        </p:nvSpPr>
        <p:spPr>
          <a:xfrm>
            <a:off x="812801" y="4601039"/>
            <a:ext cx="2870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71EB04-7B13-4A72-A7ED-02A723476AF4}"/>
              </a:ext>
            </a:extLst>
          </p:cNvPr>
          <p:cNvSpPr txBox="1"/>
          <p:nvPr/>
        </p:nvSpPr>
        <p:spPr>
          <a:xfrm>
            <a:off x="4810826" y="5608873"/>
            <a:ext cx="1099810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Item</a:t>
            </a:r>
            <a:r>
              <a:rPr lang="ko-KR" altLang="en-US" sz="1200" dirty="0"/>
              <a:t> </a:t>
            </a:r>
            <a:r>
              <a:rPr lang="en-US" altLang="ko-KR" sz="1200" dirty="0"/>
              <a:t>01</a:t>
            </a:r>
          </a:p>
        </p:txBody>
      </p:sp>
      <p:sp>
        <p:nvSpPr>
          <p:cNvPr id="24" name="순서도: 처리 23">
            <a:extLst>
              <a:ext uri="{FF2B5EF4-FFF2-40B4-BE49-F238E27FC236}">
                <a16:creationId xmlns:a16="http://schemas.microsoft.com/office/drawing/2014/main" id="{E3B7A18A-0FD8-418B-922A-D9661DCF67AB}"/>
              </a:ext>
            </a:extLst>
          </p:cNvPr>
          <p:cNvSpPr/>
          <p:nvPr/>
        </p:nvSpPr>
        <p:spPr>
          <a:xfrm>
            <a:off x="5101714" y="5165725"/>
            <a:ext cx="518035" cy="389421"/>
          </a:xfrm>
          <a:prstGeom prst="flowChartProcess">
            <a:avLst/>
          </a:prstGeom>
          <a:solidFill>
            <a:srgbClr val="A16EE7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F7C36B4-C8C2-4A76-88AE-200D30662FA0}"/>
              </a:ext>
            </a:extLst>
          </p:cNvPr>
          <p:cNvGrpSpPr/>
          <p:nvPr/>
        </p:nvGrpSpPr>
        <p:grpSpPr>
          <a:xfrm>
            <a:off x="4275976" y="3040877"/>
            <a:ext cx="449678" cy="2667456"/>
            <a:chOff x="488015" y="3232651"/>
            <a:chExt cx="337607" cy="266745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CB26AE-B4AC-4465-BFE7-36D1B8918931}"/>
                </a:ext>
              </a:extLst>
            </p:cNvPr>
            <p:cNvSpPr txBox="1"/>
            <p:nvPr/>
          </p:nvSpPr>
          <p:spPr>
            <a:xfrm>
              <a:off x="488015" y="5199051"/>
              <a:ext cx="337607" cy="30777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400" dirty="0"/>
                <a:t>10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4A155F-2A0F-44FD-8574-7D02D8F40BA6}"/>
                </a:ext>
              </a:extLst>
            </p:cNvPr>
            <p:cNvSpPr txBox="1"/>
            <p:nvPr/>
          </p:nvSpPr>
          <p:spPr>
            <a:xfrm>
              <a:off x="488015" y="4805771"/>
              <a:ext cx="337607" cy="30777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400" dirty="0"/>
                <a:t>20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7958DD-C384-4A1A-80B2-13F447D2CAB1}"/>
                </a:ext>
              </a:extLst>
            </p:cNvPr>
            <p:cNvSpPr txBox="1"/>
            <p:nvPr/>
          </p:nvSpPr>
          <p:spPr>
            <a:xfrm>
              <a:off x="488015" y="4412491"/>
              <a:ext cx="337607" cy="30777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400" dirty="0"/>
                <a:t>30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CE0B85-C954-467F-83B5-75F95768CFB4}"/>
                </a:ext>
              </a:extLst>
            </p:cNvPr>
            <p:cNvSpPr txBox="1"/>
            <p:nvPr/>
          </p:nvSpPr>
          <p:spPr>
            <a:xfrm>
              <a:off x="488015" y="4019211"/>
              <a:ext cx="337607" cy="30777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400" dirty="0"/>
                <a:t>40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986E75-79F3-44F2-BC7B-33167CD4F17E}"/>
                </a:ext>
              </a:extLst>
            </p:cNvPr>
            <p:cNvSpPr txBox="1"/>
            <p:nvPr/>
          </p:nvSpPr>
          <p:spPr>
            <a:xfrm>
              <a:off x="488015" y="3625931"/>
              <a:ext cx="337607" cy="30777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400" dirty="0"/>
                <a:t>50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A6B6E1-EA00-45B5-B09E-0F062C4BFF96}"/>
                </a:ext>
              </a:extLst>
            </p:cNvPr>
            <p:cNvSpPr txBox="1"/>
            <p:nvPr/>
          </p:nvSpPr>
          <p:spPr>
            <a:xfrm>
              <a:off x="488015" y="3232651"/>
              <a:ext cx="337607" cy="30777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400" dirty="0"/>
                <a:t>60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13F45E6-0882-4D55-A76C-F0CBFCFB3999}"/>
                </a:ext>
              </a:extLst>
            </p:cNvPr>
            <p:cNvSpPr txBox="1"/>
            <p:nvPr/>
          </p:nvSpPr>
          <p:spPr>
            <a:xfrm>
              <a:off x="488015" y="5592330"/>
              <a:ext cx="337607" cy="30777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r"/>
              <a:r>
                <a:rPr lang="en-US" altLang="ko-KR" sz="1400" dirty="0"/>
                <a:t>0</a:t>
              </a:r>
            </a:p>
          </p:txBody>
        </p:sp>
      </p:grpSp>
      <p:grpSp>
        <p:nvGrpSpPr>
          <p:cNvPr id="33" name="그래픽 21">
            <a:extLst>
              <a:ext uri="{FF2B5EF4-FFF2-40B4-BE49-F238E27FC236}">
                <a16:creationId xmlns:a16="http://schemas.microsoft.com/office/drawing/2014/main" id="{CB9294BA-9729-4B26-A8A3-C308A89FCDDC}"/>
              </a:ext>
            </a:extLst>
          </p:cNvPr>
          <p:cNvGrpSpPr/>
          <p:nvPr/>
        </p:nvGrpSpPr>
        <p:grpSpPr>
          <a:xfrm>
            <a:off x="4760600" y="3142170"/>
            <a:ext cx="6478900" cy="2464872"/>
            <a:chOff x="856003" y="3347443"/>
            <a:chExt cx="6469364" cy="2464872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0BEA405-B20D-4858-A83B-AC624D594745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rgbClr val="A16E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D04E735-0364-4791-B9F5-8AD8378AB429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rgbClr val="A16E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7927BFA-A72B-4DC5-B645-7577C7F9B49C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rgbClr val="A16E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0A8DD6A-6D73-4C3C-A1FA-D53469CA718C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rgbClr val="A16E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BDAC0C7-9C6C-4A99-A7B6-3157AE2167F1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rgbClr val="A16E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C318600-86B5-40B5-9015-ADEA049AD246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rgbClr val="A16E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4A826EC-1069-4FA6-A493-21640DA53F69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9525" cap="flat">
              <a:solidFill>
                <a:srgbClr val="A16EE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38CED7D2-61C1-43D3-940D-66FD8E444166}"/>
              </a:ext>
            </a:extLst>
          </p:cNvPr>
          <p:cNvSpPr txBox="1"/>
          <p:nvPr/>
        </p:nvSpPr>
        <p:spPr>
          <a:xfrm>
            <a:off x="5863711" y="5608873"/>
            <a:ext cx="1099810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Item</a:t>
            </a:r>
            <a:r>
              <a:rPr lang="ko-KR" altLang="en-US" sz="1200" dirty="0"/>
              <a:t> </a:t>
            </a:r>
            <a:r>
              <a:rPr lang="en-US" altLang="ko-KR" sz="1200" dirty="0"/>
              <a:t>02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FBC835F-23CF-41BE-A8BF-BB9C0B530EAD}"/>
              </a:ext>
            </a:extLst>
          </p:cNvPr>
          <p:cNvSpPr txBox="1"/>
          <p:nvPr/>
        </p:nvSpPr>
        <p:spPr>
          <a:xfrm>
            <a:off x="6921221" y="5608873"/>
            <a:ext cx="1099810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Item</a:t>
            </a:r>
            <a:r>
              <a:rPr lang="ko-KR" altLang="en-US" sz="1200" dirty="0"/>
              <a:t> </a:t>
            </a:r>
            <a:r>
              <a:rPr lang="en-US" altLang="ko-KR" sz="1200" dirty="0"/>
              <a:t>03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2670D7B-FE83-4E5B-A555-2B994CACB8D0}"/>
              </a:ext>
            </a:extLst>
          </p:cNvPr>
          <p:cNvSpPr txBox="1"/>
          <p:nvPr/>
        </p:nvSpPr>
        <p:spPr>
          <a:xfrm>
            <a:off x="8016406" y="5608873"/>
            <a:ext cx="1099810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Item</a:t>
            </a:r>
            <a:r>
              <a:rPr lang="ko-KR" altLang="en-US" sz="1200" dirty="0"/>
              <a:t> </a:t>
            </a:r>
            <a:r>
              <a:rPr lang="en-US" altLang="ko-KR" sz="1200" dirty="0"/>
              <a:t>04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9E5E9B-1EB5-43ED-BC0E-97407B459A09}"/>
              </a:ext>
            </a:extLst>
          </p:cNvPr>
          <p:cNvSpPr txBox="1"/>
          <p:nvPr/>
        </p:nvSpPr>
        <p:spPr>
          <a:xfrm>
            <a:off x="9069291" y="5608873"/>
            <a:ext cx="1099810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Item</a:t>
            </a:r>
            <a:r>
              <a:rPr lang="ko-KR" altLang="en-US" sz="1200" dirty="0"/>
              <a:t> </a:t>
            </a:r>
            <a:r>
              <a:rPr lang="en-US" altLang="ko-KR" sz="1200" dirty="0"/>
              <a:t>05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6C1C6A7-1E36-4CB3-88CB-D14C09B1C729}"/>
              </a:ext>
            </a:extLst>
          </p:cNvPr>
          <p:cNvSpPr txBox="1"/>
          <p:nvPr/>
        </p:nvSpPr>
        <p:spPr>
          <a:xfrm>
            <a:off x="10139690" y="5608873"/>
            <a:ext cx="1099810" cy="27699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1200" dirty="0"/>
              <a:t>Item</a:t>
            </a:r>
            <a:r>
              <a:rPr lang="ko-KR" altLang="en-US" sz="1200" dirty="0"/>
              <a:t> </a:t>
            </a:r>
            <a:r>
              <a:rPr lang="en-US" altLang="ko-KR" sz="1200" dirty="0"/>
              <a:t>06</a:t>
            </a:r>
          </a:p>
        </p:txBody>
      </p:sp>
      <p:sp>
        <p:nvSpPr>
          <p:cNvPr id="46" name="순서도: 처리 45">
            <a:extLst>
              <a:ext uri="{FF2B5EF4-FFF2-40B4-BE49-F238E27FC236}">
                <a16:creationId xmlns:a16="http://schemas.microsoft.com/office/drawing/2014/main" id="{D4FD808C-B117-4EC3-A896-AFB92DF5B4CF}"/>
              </a:ext>
            </a:extLst>
          </p:cNvPr>
          <p:cNvSpPr/>
          <p:nvPr/>
        </p:nvSpPr>
        <p:spPr>
          <a:xfrm>
            <a:off x="6154598" y="4770438"/>
            <a:ext cx="518035" cy="784708"/>
          </a:xfrm>
          <a:prstGeom prst="flowChartProcess">
            <a:avLst/>
          </a:prstGeom>
          <a:solidFill>
            <a:srgbClr val="A16EE7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순서도: 처리 46">
            <a:extLst>
              <a:ext uri="{FF2B5EF4-FFF2-40B4-BE49-F238E27FC236}">
                <a16:creationId xmlns:a16="http://schemas.microsoft.com/office/drawing/2014/main" id="{250933BC-E334-4848-A87C-4A52BFD44679}"/>
              </a:ext>
            </a:extLst>
          </p:cNvPr>
          <p:cNvSpPr/>
          <p:nvPr/>
        </p:nvSpPr>
        <p:spPr>
          <a:xfrm>
            <a:off x="7207482" y="4378324"/>
            <a:ext cx="518035" cy="1176821"/>
          </a:xfrm>
          <a:prstGeom prst="flowChartProcess">
            <a:avLst/>
          </a:prstGeom>
          <a:solidFill>
            <a:srgbClr val="A16EE7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순서도: 처리 47">
            <a:extLst>
              <a:ext uri="{FF2B5EF4-FFF2-40B4-BE49-F238E27FC236}">
                <a16:creationId xmlns:a16="http://schemas.microsoft.com/office/drawing/2014/main" id="{EE427331-A2D7-4717-8B7E-974F7B30177E}"/>
              </a:ext>
            </a:extLst>
          </p:cNvPr>
          <p:cNvSpPr/>
          <p:nvPr/>
        </p:nvSpPr>
        <p:spPr>
          <a:xfrm>
            <a:off x="8303344" y="3589338"/>
            <a:ext cx="518035" cy="1965807"/>
          </a:xfrm>
          <a:prstGeom prst="flowChartProcess">
            <a:avLst/>
          </a:prstGeom>
          <a:solidFill>
            <a:srgbClr val="A16EE7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9" name="순서도: 처리 48">
            <a:extLst>
              <a:ext uri="{FF2B5EF4-FFF2-40B4-BE49-F238E27FC236}">
                <a16:creationId xmlns:a16="http://schemas.microsoft.com/office/drawing/2014/main" id="{EEEAABC0-8CA9-40E7-B189-124107A46A86}"/>
              </a:ext>
            </a:extLst>
          </p:cNvPr>
          <p:cNvSpPr/>
          <p:nvPr/>
        </p:nvSpPr>
        <p:spPr>
          <a:xfrm>
            <a:off x="9356229" y="4378324"/>
            <a:ext cx="518035" cy="1176821"/>
          </a:xfrm>
          <a:prstGeom prst="flowChartProcess">
            <a:avLst/>
          </a:prstGeom>
          <a:solidFill>
            <a:srgbClr val="A16EE7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0" name="순서도: 처리 49">
            <a:extLst>
              <a:ext uri="{FF2B5EF4-FFF2-40B4-BE49-F238E27FC236}">
                <a16:creationId xmlns:a16="http://schemas.microsoft.com/office/drawing/2014/main" id="{7F33EA2E-C0C6-42EA-8755-79E609A43D12}"/>
              </a:ext>
            </a:extLst>
          </p:cNvPr>
          <p:cNvSpPr/>
          <p:nvPr/>
        </p:nvSpPr>
        <p:spPr>
          <a:xfrm>
            <a:off x="10413064" y="3984626"/>
            <a:ext cx="518035" cy="1570520"/>
          </a:xfrm>
          <a:prstGeom prst="flowChartProcess">
            <a:avLst/>
          </a:prstGeom>
          <a:solidFill>
            <a:srgbClr val="A16EE7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1F105C3-28B9-40A7-A924-C479A620C2B5}"/>
              </a:ext>
            </a:extLst>
          </p:cNvPr>
          <p:cNvSpPr txBox="1"/>
          <p:nvPr/>
        </p:nvSpPr>
        <p:spPr>
          <a:xfrm>
            <a:off x="812800" y="1094107"/>
            <a:ext cx="8616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08A0135-0B38-42F5-9FAA-E7F7E78805C4}"/>
              </a:ext>
            </a:extLst>
          </p:cNvPr>
          <p:cNvSpPr txBox="1"/>
          <p:nvPr/>
        </p:nvSpPr>
        <p:spPr>
          <a:xfrm>
            <a:off x="812800" y="1714750"/>
            <a:ext cx="1042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1F2325"/>
                </a:solidFill>
              </a:rPr>
              <a:t>Lorem ipsum dolor sit </a:t>
            </a:r>
            <a:r>
              <a:rPr lang="en-US" altLang="ko-KR" b="1" dirty="0" err="1">
                <a:solidFill>
                  <a:srgbClr val="1F2325"/>
                </a:solidFill>
              </a:rPr>
              <a:t>amet</a:t>
            </a:r>
            <a:endParaRPr lang="en-US" altLang="ko-KR" b="1" dirty="0">
              <a:solidFill>
                <a:srgbClr val="1F2325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54BFC6-1E3F-4876-AB5F-DE469D1726B5}"/>
              </a:ext>
            </a:extLst>
          </p:cNvPr>
          <p:cNvSpPr txBox="1"/>
          <p:nvPr/>
        </p:nvSpPr>
        <p:spPr>
          <a:xfrm>
            <a:off x="812800" y="2098905"/>
            <a:ext cx="10426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232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2325"/>
                </a:solidFill>
              </a:rPr>
              <a:t>amet</a:t>
            </a:r>
            <a:r>
              <a:rPr lang="en-US" altLang="ko-KR" sz="1400" dirty="0">
                <a:solidFill>
                  <a:srgbClr val="1F2325"/>
                </a:solidFill>
              </a:rPr>
              <a:t>, </a:t>
            </a:r>
            <a:r>
              <a:rPr lang="en-US" altLang="ko-KR" sz="1400" dirty="0" err="1">
                <a:solidFill>
                  <a:srgbClr val="1F2325"/>
                </a:solidFill>
              </a:rPr>
              <a:t>consectetur</a:t>
            </a:r>
            <a:r>
              <a:rPr lang="en-US" altLang="ko-KR" sz="1400" dirty="0">
                <a:solidFill>
                  <a:srgbClr val="1F2325"/>
                </a:solidFill>
              </a:rPr>
              <a:t> </a:t>
            </a:r>
            <a:r>
              <a:rPr lang="en-US" altLang="ko-KR" sz="1400" dirty="0" err="1">
                <a:solidFill>
                  <a:srgbClr val="1F2325"/>
                </a:solidFill>
              </a:rPr>
              <a:t>adipiscing</a:t>
            </a:r>
            <a:r>
              <a:rPr lang="en-US" altLang="ko-KR" sz="1400" dirty="0">
                <a:solidFill>
                  <a:srgbClr val="1F2325"/>
                </a:solidFill>
              </a:rPr>
              <a:t> </a:t>
            </a:r>
            <a:r>
              <a:rPr lang="en-US" altLang="ko-KR" sz="1400" dirty="0" err="1">
                <a:solidFill>
                  <a:srgbClr val="1F2325"/>
                </a:solidFill>
              </a:rPr>
              <a:t>elit</a:t>
            </a:r>
            <a:r>
              <a:rPr lang="en-US" altLang="ko-KR" sz="1400" dirty="0">
                <a:solidFill>
                  <a:srgbClr val="1F2325"/>
                </a:solidFill>
              </a:rPr>
              <a:t>, sed do </a:t>
            </a:r>
            <a:r>
              <a:rPr lang="en-US" altLang="ko-KR" sz="1400" dirty="0" err="1">
                <a:solidFill>
                  <a:srgbClr val="1F2325"/>
                </a:solidFill>
              </a:rPr>
              <a:t>eiusmod</a:t>
            </a:r>
            <a:r>
              <a:rPr lang="en-US" altLang="ko-KR" sz="1400" dirty="0">
                <a:solidFill>
                  <a:srgbClr val="1F2325"/>
                </a:solidFill>
              </a:rPr>
              <a:t> </a:t>
            </a:r>
            <a:r>
              <a:rPr lang="en-US" altLang="ko-KR" sz="1400" dirty="0" err="1">
                <a:solidFill>
                  <a:srgbClr val="1F2325"/>
                </a:solidFill>
              </a:rPr>
              <a:t>tempor</a:t>
            </a:r>
            <a:r>
              <a:rPr lang="en-US" altLang="ko-KR" sz="1400" dirty="0">
                <a:solidFill>
                  <a:srgbClr val="1F2325"/>
                </a:solidFill>
              </a:rPr>
              <a:t> </a:t>
            </a:r>
            <a:r>
              <a:rPr lang="en-US" altLang="ko-KR" sz="1400" dirty="0" err="1">
                <a:solidFill>
                  <a:srgbClr val="1F2325"/>
                </a:solidFill>
              </a:rPr>
              <a:t>incididunt</a:t>
            </a:r>
            <a:r>
              <a:rPr lang="en-US" altLang="ko-KR" sz="1400" dirty="0">
                <a:solidFill>
                  <a:srgbClr val="1F2325"/>
                </a:solidFill>
              </a:rPr>
              <a:t> </a:t>
            </a:r>
            <a:r>
              <a:rPr lang="en-US" altLang="ko-KR" sz="1400" dirty="0" err="1">
                <a:solidFill>
                  <a:srgbClr val="1F2325"/>
                </a:solidFill>
              </a:rPr>
              <a:t>ut</a:t>
            </a:r>
            <a:r>
              <a:rPr lang="en-US" altLang="ko-KR" sz="1400" dirty="0">
                <a:solidFill>
                  <a:srgbClr val="1F2325"/>
                </a:solidFill>
              </a:rPr>
              <a:t> </a:t>
            </a:r>
            <a:r>
              <a:rPr lang="en-US" altLang="ko-KR" sz="1400" dirty="0" err="1">
                <a:solidFill>
                  <a:srgbClr val="1F2325"/>
                </a:solidFill>
              </a:rPr>
              <a:t>labore</a:t>
            </a:r>
            <a:r>
              <a:rPr lang="en-US" altLang="ko-KR" sz="1400" dirty="0">
                <a:solidFill>
                  <a:srgbClr val="1F232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2325"/>
                </a:solidFill>
              </a:rPr>
              <a:t>aliqua</a:t>
            </a:r>
            <a:r>
              <a:rPr lang="en-US" altLang="ko-KR" sz="1400" dirty="0">
                <a:solidFill>
                  <a:srgbClr val="1F232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207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9EEF9A8D-A75B-4A06-BABA-7D831AE159F3}"/>
              </a:ext>
            </a:extLst>
          </p:cNvPr>
          <p:cNvSpPr/>
          <p:nvPr/>
        </p:nvSpPr>
        <p:spPr>
          <a:xfrm>
            <a:off x="6634078" y="1414998"/>
            <a:ext cx="3302000" cy="4693444"/>
          </a:xfrm>
          <a:prstGeom prst="roundRect">
            <a:avLst>
              <a:gd name="adj" fmla="val 5828"/>
            </a:avLst>
          </a:prstGeom>
          <a:noFill/>
          <a:ln>
            <a:solidFill>
              <a:srgbClr val="A16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22EEC66-94C4-4E96-B37F-ADEF63CEE57A}"/>
              </a:ext>
            </a:extLst>
          </p:cNvPr>
          <p:cNvSpPr txBox="1"/>
          <p:nvPr/>
        </p:nvSpPr>
        <p:spPr>
          <a:xfrm>
            <a:off x="2463799" y="615058"/>
            <a:ext cx="2886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A16EE7"/>
                </a:solidFill>
                <a:latin typeface="+mj-lt"/>
                <a:cs typeface="Arial" panose="020B0604020202020204" pitchFamily="34" charset="0"/>
              </a:rPr>
              <a:t>Them</a:t>
            </a:r>
            <a:endParaRPr lang="ko-KR" altLang="en-US" sz="2800" i="1" dirty="0">
              <a:solidFill>
                <a:srgbClr val="A16E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80C786EF-5078-442C-9180-AB8ADE526358}"/>
              </a:ext>
            </a:extLst>
          </p:cNvPr>
          <p:cNvSpPr/>
          <p:nvPr/>
        </p:nvSpPr>
        <p:spPr>
          <a:xfrm>
            <a:off x="2255923" y="1414998"/>
            <a:ext cx="3302000" cy="4693444"/>
          </a:xfrm>
          <a:prstGeom prst="roundRect">
            <a:avLst>
              <a:gd name="adj" fmla="val 5828"/>
            </a:avLst>
          </a:prstGeom>
          <a:noFill/>
          <a:ln>
            <a:solidFill>
              <a:srgbClr val="A16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81629EE-4B68-4612-81C8-04FCA9BC6C80}"/>
              </a:ext>
            </a:extLst>
          </p:cNvPr>
          <p:cNvSpPr txBox="1"/>
          <p:nvPr/>
        </p:nvSpPr>
        <p:spPr>
          <a:xfrm>
            <a:off x="6841952" y="615058"/>
            <a:ext cx="2886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A16EE7"/>
                </a:solidFill>
                <a:latin typeface="+mj-lt"/>
                <a:cs typeface="Arial" panose="020B0604020202020204" pitchFamily="34" charset="0"/>
              </a:rPr>
              <a:t>Us</a:t>
            </a:r>
            <a:endParaRPr lang="ko-KR" altLang="en-US" sz="2800" i="1" dirty="0">
              <a:solidFill>
                <a:srgbClr val="A16E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D65FACA-C780-47DF-BBA5-9994C62A8B1B}"/>
              </a:ext>
            </a:extLst>
          </p:cNvPr>
          <p:cNvSpPr txBox="1"/>
          <p:nvPr/>
        </p:nvSpPr>
        <p:spPr>
          <a:xfrm>
            <a:off x="2560723" y="2129016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DOLOR SIT AMET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81DC2BC-1521-48EE-A319-E6714EEC7609}"/>
              </a:ext>
            </a:extLst>
          </p:cNvPr>
          <p:cNvSpPr txBox="1"/>
          <p:nvPr/>
        </p:nvSpPr>
        <p:spPr>
          <a:xfrm>
            <a:off x="2560723" y="2588736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18C9B73-BB55-41FE-8D59-C1A2A0090607}"/>
              </a:ext>
            </a:extLst>
          </p:cNvPr>
          <p:cNvSpPr txBox="1"/>
          <p:nvPr/>
        </p:nvSpPr>
        <p:spPr>
          <a:xfrm>
            <a:off x="2560723" y="4184878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DOLOR SIT AMET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DC13337-B5EC-4AA3-AB46-F7A30FFF76B8}"/>
              </a:ext>
            </a:extLst>
          </p:cNvPr>
          <p:cNvSpPr txBox="1"/>
          <p:nvPr/>
        </p:nvSpPr>
        <p:spPr>
          <a:xfrm>
            <a:off x="2560723" y="4644598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BA059F1-FFAD-4B16-BD8C-C3C0488AA527}"/>
              </a:ext>
            </a:extLst>
          </p:cNvPr>
          <p:cNvSpPr txBox="1"/>
          <p:nvPr/>
        </p:nvSpPr>
        <p:spPr>
          <a:xfrm>
            <a:off x="6964274" y="2129016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DOLOR SIT AMET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876ADC8-5C2D-4419-A735-8951C90902C3}"/>
              </a:ext>
            </a:extLst>
          </p:cNvPr>
          <p:cNvSpPr txBox="1"/>
          <p:nvPr/>
        </p:nvSpPr>
        <p:spPr>
          <a:xfrm>
            <a:off x="6964274" y="2588736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AB14752-01F1-4F3D-9365-C319A2A19AE1}"/>
              </a:ext>
            </a:extLst>
          </p:cNvPr>
          <p:cNvSpPr txBox="1"/>
          <p:nvPr/>
        </p:nvSpPr>
        <p:spPr>
          <a:xfrm>
            <a:off x="6964274" y="4184878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DOLOR SIT AMET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31E42A4-8408-4D37-BD72-9E0D24258312}"/>
              </a:ext>
            </a:extLst>
          </p:cNvPr>
          <p:cNvSpPr txBox="1"/>
          <p:nvPr/>
        </p:nvSpPr>
        <p:spPr>
          <a:xfrm>
            <a:off x="6964274" y="4644598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</a:t>
            </a:r>
          </a:p>
        </p:txBody>
      </p:sp>
    </p:spTree>
    <p:extLst>
      <p:ext uri="{BB962C8B-B14F-4D97-AF65-F5344CB8AC3E}">
        <p14:creationId xmlns:p14="http://schemas.microsoft.com/office/powerpoint/2010/main" val="285164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09EC4BE-39CB-4468-8258-B6AC12BF998D}"/>
              </a:ext>
            </a:extLst>
          </p:cNvPr>
          <p:cNvSpPr txBox="1"/>
          <p:nvPr/>
        </p:nvSpPr>
        <p:spPr>
          <a:xfrm>
            <a:off x="877206" y="91446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Core Values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2BE3B3-A3EF-4F17-8EE7-FCD90DF7536B}"/>
              </a:ext>
            </a:extLst>
          </p:cNvPr>
          <p:cNvSpPr txBox="1"/>
          <p:nvPr/>
        </p:nvSpPr>
        <p:spPr>
          <a:xfrm>
            <a:off x="864506" y="5166772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00A202B-509F-4924-9EC0-1C975A243A7E}"/>
              </a:ext>
            </a:extLst>
          </p:cNvPr>
          <p:cNvSpPr/>
          <p:nvPr/>
        </p:nvSpPr>
        <p:spPr>
          <a:xfrm>
            <a:off x="864506" y="4715325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CB6AA6-3CAC-44E6-A488-F8EBF5E715BF}"/>
              </a:ext>
            </a:extLst>
          </p:cNvPr>
          <p:cNvSpPr txBox="1"/>
          <p:nvPr/>
        </p:nvSpPr>
        <p:spPr>
          <a:xfrm>
            <a:off x="4491740" y="5166772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E81F97A-1B9C-456B-B0F5-1D1AD90D6E76}"/>
              </a:ext>
            </a:extLst>
          </p:cNvPr>
          <p:cNvSpPr/>
          <p:nvPr/>
        </p:nvSpPr>
        <p:spPr>
          <a:xfrm>
            <a:off x="4491740" y="4715325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DCA846-8D49-4579-B22E-9CB5C85C2DB6}"/>
              </a:ext>
            </a:extLst>
          </p:cNvPr>
          <p:cNvSpPr txBox="1"/>
          <p:nvPr/>
        </p:nvSpPr>
        <p:spPr>
          <a:xfrm>
            <a:off x="8118974" y="5166772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54CEE37C-8E96-48E2-9935-51202883AB47}"/>
              </a:ext>
            </a:extLst>
          </p:cNvPr>
          <p:cNvSpPr/>
          <p:nvPr/>
        </p:nvSpPr>
        <p:spPr>
          <a:xfrm>
            <a:off x="8118974" y="4715325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B717A2B-5004-4F3C-9C6D-244BDF32B1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FB46AE2-964C-418D-BD5C-009756FDCE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C87DD70-88A5-4B3A-B83B-596F4FC6BBE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036754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E388F00-3A38-4B9E-9333-801FAFBC7F12}"/>
              </a:ext>
            </a:extLst>
          </p:cNvPr>
          <p:cNvSpPr>
            <a:spLocks noChangeAspect="1"/>
          </p:cNvSpPr>
          <p:nvPr/>
        </p:nvSpPr>
        <p:spPr>
          <a:xfrm>
            <a:off x="1429927" y="2837437"/>
            <a:ext cx="116298" cy="116298"/>
          </a:xfrm>
          <a:prstGeom prst="rect">
            <a:avLst/>
          </a:prstGeom>
          <a:solidFill>
            <a:srgbClr val="A16EE7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33F8E-FF4F-4A6E-A33D-57DA5BF15E89}"/>
              </a:ext>
            </a:extLst>
          </p:cNvPr>
          <p:cNvSpPr txBox="1"/>
          <p:nvPr/>
        </p:nvSpPr>
        <p:spPr>
          <a:xfrm>
            <a:off x="1574801" y="2707772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DOLOR SIT AMET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EE0781-26AC-4F75-B575-AF74A8C07526}"/>
              </a:ext>
            </a:extLst>
          </p:cNvPr>
          <p:cNvSpPr txBox="1"/>
          <p:nvPr/>
        </p:nvSpPr>
        <p:spPr>
          <a:xfrm>
            <a:off x="1574801" y="3109436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C78248D-E3B9-44FF-98C0-C0B6512DF4C3}"/>
              </a:ext>
            </a:extLst>
          </p:cNvPr>
          <p:cNvSpPr>
            <a:spLocks noChangeAspect="1"/>
          </p:cNvSpPr>
          <p:nvPr/>
        </p:nvSpPr>
        <p:spPr>
          <a:xfrm>
            <a:off x="6636927" y="2837437"/>
            <a:ext cx="116298" cy="116298"/>
          </a:xfrm>
          <a:prstGeom prst="rect">
            <a:avLst/>
          </a:prstGeom>
          <a:solidFill>
            <a:srgbClr val="A16EE7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A4ACCA-5179-4AB9-B0AA-3F6D5BC430D6}"/>
              </a:ext>
            </a:extLst>
          </p:cNvPr>
          <p:cNvSpPr txBox="1"/>
          <p:nvPr/>
        </p:nvSpPr>
        <p:spPr>
          <a:xfrm>
            <a:off x="6781801" y="2707772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DOLOR SIT AMET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9AFDBE-873E-44A4-A93E-CFCBEE9BD744}"/>
              </a:ext>
            </a:extLst>
          </p:cNvPr>
          <p:cNvSpPr txBox="1"/>
          <p:nvPr/>
        </p:nvSpPr>
        <p:spPr>
          <a:xfrm>
            <a:off x="6781801" y="3109436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CCB8FC2-80DC-43F5-BAFB-F970A42CB13C}"/>
              </a:ext>
            </a:extLst>
          </p:cNvPr>
          <p:cNvSpPr>
            <a:spLocks noChangeAspect="1"/>
          </p:cNvSpPr>
          <p:nvPr/>
        </p:nvSpPr>
        <p:spPr>
          <a:xfrm>
            <a:off x="1429927" y="4465731"/>
            <a:ext cx="116298" cy="116298"/>
          </a:xfrm>
          <a:prstGeom prst="rect">
            <a:avLst/>
          </a:prstGeom>
          <a:solidFill>
            <a:srgbClr val="A16EE7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435E2A-F2AF-4BC3-AEBE-08190B6A62B8}"/>
              </a:ext>
            </a:extLst>
          </p:cNvPr>
          <p:cNvSpPr txBox="1"/>
          <p:nvPr/>
        </p:nvSpPr>
        <p:spPr>
          <a:xfrm>
            <a:off x="1574801" y="4336066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DOLOR SIT AMET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DD4E2-78FC-43DC-9C92-27A4483E16B6}"/>
              </a:ext>
            </a:extLst>
          </p:cNvPr>
          <p:cNvSpPr txBox="1"/>
          <p:nvPr/>
        </p:nvSpPr>
        <p:spPr>
          <a:xfrm>
            <a:off x="1574801" y="473773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25F9A79-78A5-465E-A683-03D62B644452}"/>
              </a:ext>
            </a:extLst>
          </p:cNvPr>
          <p:cNvSpPr>
            <a:spLocks noChangeAspect="1"/>
          </p:cNvSpPr>
          <p:nvPr/>
        </p:nvSpPr>
        <p:spPr>
          <a:xfrm>
            <a:off x="6636927" y="4465731"/>
            <a:ext cx="116298" cy="116298"/>
          </a:xfrm>
          <a:prstGeom prst="rect">
            <a:avLst/>
          </a:prstGeom>
          <a:solidFill>
            <a:srgbClr val="A16EE7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841AF6-3E0F-4935-A608-CC915BFE41FF}"/>
              </a:ext>
            </a:extLst>
          </p:cNvPr>
          <p:cNvSpPr txBox="1"/>
          <p:nvPr/>
        </p:nvSpPr>
        <p:spPr>
          <a:xfrm>
            <a:off x="6781801" y="4336066"/>
            <a:ext cx="4432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DOLOR SIT AMET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F18DE8-50EC-46F2-8A16-06BCCFD52ADC}"/>
              </a:ext>
            </a:extLst>
          </p:cNvPr>
          <p:cNvSpPr txBox="1"/>
          <p:nvPr/>
        </p:nvSpPr>
        <p:spPr>
          <a:xfrm>
            <a:off x="6781801" y="4737730"/>
            <a:ext cx="4432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4C5383-FDD1-4EB3-986E-78C429707D9B}"/>
              </a:ext>
            </a:extLst>
          </p:cNvPr>
          <p:cNvSpPr txBox="1"/>
          <p:nvPr/>
        </p:nvSpPr>
        <p:spPr>
          <a:xfrm>
            <a:off x="2484726" y="118544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These Are Four Columns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58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F3BF1E96-03A6-4D35-8248-EFE4EB9A76B9}"/>
              </a:ext>
            </a:extLst>
          </p:cNvPr>
          <p:cNvSpPr txBox="1"/>
          <p:nvPr/>
        </p:nvSpPr>
        <p:spPr>
          <a:xfrm>
            <a:off x="2484726" y="63934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err="1">
                <a:latin typeface="+mj-lt"/>
                <a:cs typeface="Arial" panose="020B0604020202020204" pitchFamily="34" charset="0"/>
              </a:rPr>
              <a:t>Conculusion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C22B8835-9FA4-41D5-82E3-790964E01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2054041"/>
            <a:ext cx="377825" cy="37782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5D82813-A30B-46D4-A59E-104D5E3BDDA9}"/>
              </a:ext>
            </a:extLst>
          </p:cNvPr>
          <p:cNvSpPr txBox="1"/>
          <p:nvPr/>
        </p:nvSpPr>
        <p:spPr>
          <a:xfrm>
            <a:off x="3015343" y="2015941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9FA6F790-EF43-40A1-9469-C13BC97B4D80}"/>
              </a:ext>
            </a:extLst>
          </p:cNvPr>
          <p:cNvSpPr/>
          <p:nvPr/>
        </p:nvSpPr>
        <p:spPr>
          <a:xfrm>
            <a:off x="2190565" y="55451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D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3CC206-FA1E-4A10-936C-02CD16EB3867}"/>
              </a:ext>
            </a:extLst>
          </p:cNvPr>
          <p:cNvSpPr txBox="1"/>
          <p:nvPr/>
        </p:nvSpPr>
        <p:spPr>
          <a:xfrm>
            <a:off x="3015343" y="3179733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A8D9B7-A474-484F-B066-FDF2EDA692E4}"/>
              </a:ext>
            </a:extLst>
          </p:cNvPr>
          <p:cNvSpPr txBox="1"/>
          <p:nvPr/>
        </p:nvSpPr>
        <p:spPr>
          <a:xfrm>
            <a:off x="3015343" y="4343525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B76917-1C52-4AD2-BF1C-196E09719FF7}"/>
              </a:ext>
            </a:extLst>
          </p:cNvPr>
          <p:cNvSpPr txBox="1"/>
          <p:nvPr/>
        </p:nvSpPr>
        <p:spPr>
          <a:xfrm>
            <a:off x="3015343" y="5507317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A9B5D7B4-63FF-419F-BC31-7B47CC1F8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3018" y="3217530"/>
            <a:ext cx="377825" cy="377825"/>
          </a:xfrm>
          <a:prstGeom prst="rect">
            <a:avLst/>
          </a:prstGeom>
        </p:spPr>
      </p:pic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F4B75B3C-9FA1-4C56-823D-28E55CAB21FF}"/>
              </a:ext>
            </a:extLst>
          </p:cNvPr>
          <p:cNvSpPr/>
          <p:nvPr/>
        </p:nvSpPr>
        <p:spPr>
          <a:xfrm>
            <a:off x="2190565" y="43813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D4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97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ECC4A8F-EA4F-4A3A-9FF9-B26809BF064E}"/>
              </a:ext>
            </a:extLst>
          </p:cNvPr>
          <p:cNvSpPr txBox="1"/>
          <p:nvPr/>
        </p:nvSpPr>
        <p:spPr>
          <a:xfrm>
            <a:off x="3750633" y="3675397"/>
            <a:ext cx="4638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01018F-60C8-4FD7-9140-02D6D0DECA1D}"/>
              </a:ext>
            </a:extLst>
          </p:cNvPr>
          <p:cNvSpPr txBox="1"/>
          <p:nvPr/>
        </p:nvSpPr>
        <p:spPr>
          <a:xfrm>
            <a:off x="3783990" y="4414519"/>
            <a:ext cx="4572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8B626B1-6495-4BF2-96CF-054F5391E3DA}"/>
              </a:ext>
            </a:extLst>
          </p:cNvPr>
          <p:cNvGrpSpPr/>
          <p:nvPr/>
        </p:nvGrpSpPr>
        <p:grpSpPr>
          <a:xfrm>
            <a:off x="5409146" y="1972180"/>
            <a:ext cx="1321854" cy="1505442"/>
            <a:chOff x="6830083" y="5571172"/>
            <a:chExt cx="342900" cy="390525"/>
          </a:xfrm>
          <a:solidFill>
            <a:srgbClr val="A16EE7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C3F20BE-311A-4A30-A01B-E0FE173AE043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6EBC4A4-3EC6-4DC3-8CBA-DA8A8AB39EBE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chemeClr val="bg2">
              <a:lumMod val="90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C597FF"/>
            </a:solidFill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C597FF"/>
            </a:solidFill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C597FF"/>
            </a:solidFill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C597FF"/>
            </a:solidFill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AF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226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226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226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B5C1100-BCE2-4192-BA6E-DC344CC33234}"/>
              </a:ext>
            </a:extLst>
          </p:cNvPr>
          <p:cNvSpPr txBox="1"/>
          <p:nvPr/>
        </p:nvSpPr>
        <p:spPr>
          <a:xfrm>
            <a:off x="1581500" y="365485"/>
            <a:ext cx="902900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/>
                </a:solidFill>
                <a:latin typeface="+mj-lt"/>
              </a:rPr>
              <a:t>WORLD MAP SLIDE</a:t>
            </a:r>
            <a:endParaRPr lang="ko-KR" altLang="en-US" sz="2400" b="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AB5CDD1-0BB9-4AB3-8B4C-A40C840C4924}"/>
              </a:ext>
            </a:extLst>
          </p:cNvPr>
          <p:cNvSpPr txBox="1"/>
          <p:nvPr/>
        </p:nvSpPr>
        <p:spPr>
          <a:xfrm>
            <a:off x="2546851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056E6D8-4CEE-43D1-8CC3-F768C9559F86}"/>
              </a:ext>
            </a:extLst>
          </p:cNvPr>
          <p:cNvSpPr/>
          <p:nvPr/>
        </p:nvSpPr>
        <p:spPr>
          <a:xfrm>
            <a:off x="2546850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535A56C-7770-4B06-97A5-02C79CEA629F}"/>
              </a:ext>
            </a:extLst>
          </p:cNvPr>
          <p:cNvSpPr/>
          <p:nvPr/>
        </p:nvSpPr>
        <p:spPr>
          <a:xfrm>
            <a:off x="2495071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01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DD5889-8CB6-45D7-A8A9-FAEC89BE164B}"/>
              </a:ext>
            </a:extLst>
          </p:cNvPr>
          <p:cNvSpPr txBox="1"/>
          <p:nvPr/>
        </p:nvSpPr>
        <p:spPr>
          <a:xfrm>
            <a:off x="5155452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A87047F-1CB2-4A75-A8B1-59EE84300094}"/>
              </a:ext>
            </a:extLst>
          </p:cNvPr>
          <p:cNvSpPr/>
          <p:nvPr/>
        </p:nvSpPr>
        <p:spPr>
          <a:xfrm>
            <a:off x="5155451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6D60812-94BD-475D-A6D8-78870D7A57EE}"/>
              </a:ext>
            </a:extLst>
          </p:cNvPr>
          <p:cNvSpPr/>
          <p:nvPr/>
        </p:nvSpPr>
        <p:spPr>
          <a:xfrm>
            <a:off x="5103672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02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EBCD17-07ED-49CC-9859-7E8AAAA8FD5E}"/>
              </a:ext>
            </a:extLst>
          </p:cNvPr>
          <p:cNvSpPr txBox="1"/>
          <p:nvPr/>
        </p:nvSpPr>
        <p:spPr>
          <a:xfrm>
            <a:off x="7764053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F4DE549-DB7F-47D0-B523-92098D7CFA3D}"/>
              </a:ext>
            </a:extLst>
          </p:cNvPr>
          <p:cNvSpPr/>
          <p:nvPr/>
        </p:nvSpPr>
        <p:spPr>
          <a:xfrm>
            <a:off x="7764052" y="3429000"/>
            <a:ext cx="20690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8F1BED9-A9E5-40F6-B92F-BF5A909FDE8D}"/>
              </a:ext>
            </a:extLst>
          </p:cNvPr>
          <p:cNvSpPr/>
          <p:nvPr/>
        </p:nvSpPr>
        <p:spPr>
          <a:xfrm>
            <a:off x="7712273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03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BA3B4B-D215-43B8-B42A-8DF903B71B75}"/>
              </a:ext>
            </a:extLst>
          </p:cNvPr>
          <p:cNvSpPr txBox="1"/>
          <p:nvPr/>
        </p:nvSpPr>
        <p:spPr>
          <a:xfrm>
            <a:off x="2576367" y="1017573"/>
            <a:ext cx="7039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693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3F1293C0-6C82-484B-9C24-E7A37EDE326A}"/>
              </a:ext>
            </a:extLst>
          </p:cNvPr>
          <p:cNvGrpSpPr/>
          <p:nvPr/>
        </p:nvGrpSpPr>
        <p:grpSpPr>
          <a:xfrm>
            <a:off x="634749" y="1233155"/>
            <a:ext cx="2476500" cy="5039389"/>
            <a:chOff x="634749" y="1233155"/>
            <a:chExt cx="2476500" cy="5039389"/>
          </a:xfrm>
        </p:grpSpPr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6646B79-AABB-4472-AE92-E51892834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38611607-F787-4C97-8FC7-E1658F31FE63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A450D867-90EE-4492-8D05-9C2E977BF415}"/>
              </a:ext>
            </a:extLst>
          </p:cNvPr>
          <p:cNvGrpSpPr/>
          <p:nvPr/>
        </p:nvGrpSpPr>
        <p:grpSpPr>
          <a:xfrm>
            <a:off x="3466849" y="1233155"/>
            <a:ext cx="2476500" cy="5039389"/>
            <a:chOff x="3466849" y="1233155"/>
            <a:chExt cx="2476500" cy="5039389"/>
          </a:xfrm>
        </p:grpSpPr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DB103D95-78BE-4B29-A94F-20967A49A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728902C4-E897-47F4-B3CE-315C8FE17C09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A45E0C2-16AF-4B11-844F-3CDAA84621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5742F5-26AE-4549-82E6-B06B43C7E1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8B6C68-118F-4EF4-9DD4-5E5752F48700}"/>
              </a:ext>
            </a:extLst>
          </p:cNvPr>
          <p:cNvSpPr txBox="1"/>
          <p:nvPr/>
        </p:nvSpPr>
        <p:spPr>
          <a:xfrm>
            <a:off x="6475804" y="3942826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5835B-15AC-4290-8E6E-F99C169F3A70}"/>
              </a:ext>
            </a:extLst>
          </p:cNvPr>
          <p:cNvSpPr txBox="1"/>
          <p:nvPr/>
        </p:nvSpPr>
        <p:spPr>
          <a:xfrm>
            <a:off x="6475805" y="483732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390E53A-1A2C-4969-AF06-05C1239C33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550" y="1381125"/>
            <a:ext cx="1038226" cy="13843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D22316E3-B78F-4E79-A83C-450A1D63F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986" y="1381125"/>
            <a:ext cx="1038226" cy="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843DF65-02FD-4A0B-8A35-44772B39D40A}"/>
              </a:ext>
            </a:extLst>
          </p:cNvPr>
          <p:cNvSpPr txBox="1"/>
          <p:nvPr/>
        </p:nvSpPr>
        <p:spPr>
          <a:xfrm>
            <a:off x="6762283" y="3994938"/>
            <a:ext cx="376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97A9AB-ECD8-4DD9-95BF-FE22DE930EE9}"/>
              </a:ext>
            </a:extLst>
          </p:cNvPr>
          <p:cNvSpPr txBox="1"/>
          <p:nvPr/>
        </p:nvSpPr>
        <p:spPr>
          <a:xfrm>
            <a:off x="6762284" y="4893089"/>
            <a:ext cx="3766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B647B8E-40AC-4E3B-BC7C-0AA0AB06CB53}"/>
              </a:ext>
            </a:extLst>
          </p:cNvPr>
          <p:cNvGrpSpPr/>
          <p:nvPr/>
        </p:nvGrpSpPr>
        <p:grpSpPr>
          <a:xfrm>
            <a:off x="993775" y="986679"/>
            <a:ext cx="4175125" cy="5477621"/>
            <a:chOff x="993775" y="986679"/>
            <a:chExt cx="4175125" cy="5477621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AFFB0F53-B252-4E87-9BB2-E0ADEBABED3F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705883EE-6413-4231-8ADB-A2842BF99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E0A0EB8-6C0C-4FD0-B30C-9E33ECAEDE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69431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49082D7-EE60-43DB-A8C3-7054D0143576}"/>
              </a:ext>
            </a:extLst>
          </p:cNvPr>
          <p:cNvSpPr txBox="1"/>
          <p:nvPr/>
        </p:nvSpPr>
        <p:spPr>
          <a:xfrm>
            <a:off x="7727483" y="3390900"/>
            <a:ext cx="376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8E7FFD-5CED-47E1-B12C-5027138E897B}"/>
              </a:ext>
            </a:extLst>
          </p:cNvPr>
          <p:cNvSpPr txBox="1"/>
          <p:nvPr/>
        </p:nvSpPr>
        <p:spPr>
          <a:xfrm>
            <a:off x="7727484" y="4221897"/>
            <a:ext cx="3766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BA4D774-C0FC-4891-A70E-7C4D58399580}"/>
              </a:ext>
            </a:extLst>
          </p:cNvPr>
          <p:cNvGrpSpPr/>
          <p:nvPr/>
        </p:nvGrpSpPr>
        <p:grpSpPr>
          <a:xfrm>
            <a:off x="665751" y="860699"/>
            <a:ext cx="6814550" cy="5654862"/>
            <a:chOff x="665751" y="860699"/>
            <a:chExt cx="6814550" cy="5654862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A51A8E14-44DC-4D67-8BE2-1BFFE865D067}"/>
                </a:ext>
              </a:extLst>
            </p:cNvPr>
            <p:cNvSpPr/>
            <p:nvPr/>
          </p:nvSpPr>
          <p:spPr>
            <a:xfrm>
              <a:off x="800100" y="962025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F729DD21-70D4-481A-A1B8-867407345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860699"/>
              <a:ext cx="6814550" cy="5654862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8C234DC-6E45-4B3B-8BAA-F01FBA914D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99987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6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9220772" y="3655123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FAFBFC"/>
                </a:solidFill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6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56" name="TextBox 455">
            <a:extLst>
              <a:ext uri="{FF2B5EF4-FFF2-40B4-BE49-F238E27FC236}">
                <a16:creationId xmlns:a16="http://schemas.microsoft.com/office/drawing/2014/main" id="{09CB1E24-A90D-4C8E-B7AE-18B3BEB362D3}"/>
              </a:ext>
            </a:extLst>
          </p:cNvPr>
          <p:cNvSpPr txBox="1"/>
          <p:nvPr/>
        </p:nvSpPr>
        <p:spPr>
          <a:xfrm>
            <a:off x="9220772" y="3655123"/>
            <a:ext cx="2228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5A5F4042-94C0-4E25-B465-304A61822F93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4973426-9495-4D06-96F3-661459B253F8}"/>
              </a:ext>
            </a:extLst>
          </p:cNvPr>
          <p:cNvSpPr txBox="1"/>
          <p:nvPr/>
        </p:nvSpPr>
        <p:spPr>
          <a:xfrm>
            <a:off x="4194628" y="2727569"/>
            <a:ext cx="3802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tx1"/>
                </a:solidFill>
              </a:rPr>
              <a:t>Thanks 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62D697-DB90-4ACA-B810-E9BD8835FCE5}"/>
              </a:ext>
            </a:extLst>
          </p:cNvPr>
          <p:cNvSpPr txBox="1"/>
          <p:nvPr/>
        </p:nvSpPr>
        <p:spPr>
          <a:xfrm>
            <a:off x="4195283" y="3607211"/>
            <a:ext cx="38022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Fredoka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921966" y="3570863"/>
            <a:ext cx="4450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https://fonts.google.com/specimen/Fredoka+One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FEFB8A02-A14D-4745-8CC3-51A70BBA5029}"/>
              </a:ext>
            </a:extLst>
          </p:cNvPr>
          <p:cNvSpPr txBox="1"/>
          <p:nvPr/>
        </p:nvSpPr>
        <p:spPr>
          <a:xfrm>
            <a:off x="2576367" y="1017573"/>
            <a:ext cx="7039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77C6B6-7CB2-4840-8D18-773C012B2AFE}"/>
              </a:ext>
            </a:extLst>
          </p:cNvPr>
          <p:cNvSpPr txBox="1"/>
          <p:nvPr/>
        </p:nvSpPr>
        <p:spPr>
          <a:xfrm>
            <a:off x="1368533" y="45268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781A76C-6701-4AD5-B389-5350A2EC9AB5}"/>
              </a:ext>
            </a:extLst>
          </p:cNvPr>
          <p:cNvSpPr/>
          <p:nvPr/>
        </p:nvSpPr>
        <p:spPr>
          <a:xfrm>
            <a:off x="1368532" y="40766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146323-07A4-4CB8-B44F-B6A00C6CDBCF}"/>
              </a:ext>
            </a:extLst>
          </p:cNvPr>
          <p:cNvSpPr txBox="1"/>
          <p:nvPr/>
        </p:nvSpPr>
        <p:spPr>
          <a:xfrm>
            <a:off x="3800698" y="45268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20F87EDA-5136-4CAB-BFF6-7A1AAD6D4BE5}"/>
              </a:ext>
            </a:extLst>
          </p:cNvPr>
          <p:cNvSpPr/>
          <p:nvPr/>
        </p:nvSpPr>
        <p:spPr>
          <a:xfrm>
            <a:off x="3800697" y="40766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CAB035B-21BC-4DDA-8453-F644FFAAC19F}"/>
              </a:ext>
            </a:extLst>
          </p:cNvPr>
          <p:cNvSpPr txBox="1"/>
          <p:nvPr/>
        </p:nvSpPr>
        <p:spPr>
          <a:xfrm>
            <a:off x="6232863" y="45268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7062BBAF-D646-4A73-AB2A-3CCC7F7188AE}"/>
              </a:ext>
            </a:extLst>
          </p:cNvPr>
          <p:cNvSpPr/>
          <p:nvPr/>
        </p:nvSpPr>
        <p:spPr>
          <a:xfrm>
            <a:off x="6232862" y="40766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C25064F-B851-41D6-BC05-C23F56DC8FCB}"/>
              </a:ext>
            </a:extLst>
          </p:cNvPr>
          <p:cNvSpPr txBox="1"/>
          <p:nvPr/>
        </p:nvSpPr>
        <p:spPr>
          <a:xfrm>
            <a:off x="8665029" y="4526889"/>
            <a:ext cx="21584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78CDE2BE-D9A8-4BE7-BDF6-AD05902CADF5}"/>
              </a:ext>
            </a:extLst>
          </p:cNvPr>
          <p:cNvSpPr/>
          <p:nvPr/>
        </p:nvSpPr>
        <p:spPr>
          <a:xfrm>
            <a:off x="8665028" y="4076634"/>
            <a:ext cx="2158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9F9FBAEF-190A-498D-93AC-484D5842765E}"/>
              </a:ext>
            </a:extLst>
          </p:cNvPr>
          <p:cNvSpPr/>
          <p:nvPr/>
        </p:nvSpPr>
        <p:spPr>
          <a:xfrm>
            <a:off x="4327876" y="2739570"/>
            <a:ext cx="1103652" cy="1103650"/>
          </a:xfrm>
          <a:prstGeom prst="ellipse">
            <a:avLst/>
          </a:prstGeom>
          <a:solidFill>
            <a:srgbClr val="A16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D73FF2A5-D11C-4302-8CF3-6A985F9FDF73}"/>
              </a:ext>
            </a:extLst>
          </p:cNvPr>
          <p:cNvGrpSpPr/>
          <p:nvPr/>
        </p:nvGrpSpPr>
        <p:grpSpPr>
          <a:xfrm>
            <a:off x="4691317" y="3090462"/>
            <a:ext cx="377438" cy="38717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1156DD42-025E-4061-80EE-C730E483D94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663F68C-B244-490E-A2E2-A8BA85D8A3E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4F79AA20-3F66-4D1A-8F9C-5BA3B967407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A6DC6E1A-31CD-463B-B48F-46354A31F32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3" name="타원 62">
            <a:extLst>
              <a:ext uri="{FF2B5EF4-FFF2-40B4-BE49-F238E27FC236}">
                <a16:creationId xmlns:a16="http://schemas.microsoft.com/office/drawing/2014/main" id="{E9A685A7-405A-41F4-AE07-CC2FCE687043}"/>
              </a:ext>
            </a:extLst>
          </p:cNvPr>
          <p:cNvSpPr/>
          <p:nvPr/>
        </p:nvSpPr>
        <p:spPr>
          <a:xfrm>
            <a:off x="9193071" y="2739570"/>
            <a:ext cx="1103652" cy="1103650"/>
          </a:xfrm>
          <a:prstGeom prst="ellipse">
            <a:avLst/>
          </a:prstGeom>
          <a:solidFill>
            <a:srgbClr val="A16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CB579C5C-134A-49E9-9F93-9E2E0D071481}"/>
              </a:ext>
            </a:extLst>
          </p:cNvPr>
          <p:cNvGrpSpPr/>
          <p:nvPr/>
        </p:nvGrpSpPr>
        <p:grpSpPr>
          <a:xfrm>
            <a:off x="9549133" y="3096411"/>
            <a:ext cx="391524" cy="37527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27E41C9-6BFC-42B1-BF2F-21D33AF6DD4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7B9B87A8-B900-4F1D-8D9B-ECC0FC41519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67" name="타원 66">
            <a:extLst>
              <a:ext uri="{FF2B5EF4-FFF2-40B4-BE49-F238E27FC236}">
                <a16:creationId xmlns:a16="http://schemas.microsoft.com/office/drawing/2014/main" id="{926EFEFB-D3C5-46D2-8A56-42C331A5E7A3}"/>
              </a:ext>
            </a:extLst>
          </p:cNvPr>
          <p:cNvSpPr/>
          <p:nvPr/>
        </p:nvSpPr>
        <p:spPr>
          <a:xfrm>
            <a:off x="1895278" y="2739570"/>
            <a:ext cx="1103652" cy="1103650"/>
          </a:xfrm>
          <a:prstGeom prst="ellipse">
            <a:avLst/>
          </a:prstGeom>
          <a:solidFill>
            <a:srgbClr val="A16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36DB0BF-3CFE-47F6-99CA-8F5B3FA43BF3}"/>
              </a:ext>
            </a:extLst>
          </p:cNvPr>
          <p:cNvGrpSpPr/>
          <p:nvPr/>
        </p:nvGrpSpPr>
        <p:grpSpPr>
          <a:xfrm>
            <a:off x="2298979" y="3086520"/>
            <a:ext cx="296248" cy="39505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4A68BB9-D6BB-4B3C-B9ED-C286028E64C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454F2FB0-07D1-48B9-8A11-3C775F7440B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1" name="타원 70">
            <a:extLst>
              <a:ext uri="{FF2B5EF4-FFF2-40B4-BE49-F238E27FC236}">
                <a16:creationId xmlns:a16="http://schemas.microsoft.com/office/drawing/2014/main" id="{09BD3A1F-D818-4A95-ABA2-99958977C02D}"/>
              </a:ext>
            </a:extLst>
          </p:cNvPr>
          <p:cNvSpPr/>
          <p:nvPr/>
        </p:nvSpPr>
        <p:spPr>
          <a:xfrm>
            <a:off x="6760474" y="2739570"/>
            <a:ext cx="1103652" cy="1103650"/>
          </a:xfrm>
          <a:prstGeom prst="ellipse">
            <a:avLst/>
          </a:prstGeom>
          <a:solidFill>
            <a:srgbClr val="A16E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4DD6FC74-2C5F-4ADD-A7A5-FF0892BC5335}"/>
              </a:ext>
            </a:extLst>
          </p:cNvPr>
          <p:cNvGrpSpPr/>
          <p:nvPr/>
        </p:nvGrpSpPr>
        <p:grpSpPr>
          <a:xfrm>
            <a:off x="7099092" y="3088145"/>
            <a:ext cx="391810" cy="391808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F0D35B48-4E02-4C11-A88C-0E0397C49CC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057EA61-D12D-4005-A4A3-EED80224AD2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F2DC4F2-1A29-4C71-ACB3-57C67E82C3C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4219CCC-C49A-4E9D-BAAF-43F1637CA2C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FF0DA9AE-33AF-4D83-A17F-8F1190ACAA1C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37210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81B2294-B365-4925-81F2-E52BB7A5860E}"/>
              </a:ext>
            </a:extLst>
          </p:cNvPr>
          <p:cNvSpPr/>
          <p:nvPr/>
        </p:nvSpPr>
        <p:spPr>
          <a:xfrm>
            <a:off x="3550700" y="1813149"/>
            <a:ext cx="5090600" cy="3231702"/>
          </a:xfrm>
          <a:prstGeom prst="roundRect">
            <a:avLst/>
          </a:prstGeom>
          <a:solidFill>
            <a:srgbClr val="A16EE7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BC53F0-82FE-44C6-A5A6-0C8D7A7F0132}"/>
              </a:ext>
            </a:extLst>
          </p:cNvPr>
          <p:cNvSpPr txBox="1"/>
          <p:nvPr/>
        </p:nvSpPr>
        <p:spPr>
          <a:xfrm>
            <a:off x="3924384" y="2467483"/>
            <a:ext cx="4343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9E846A-3F39-4345-AEA6-E4BA9DDF283D}"/>
              </a:ext>
            </a:extLst>
          </p:cNvPr>
          <p:cNvSpPr txBox="1"/>
          <p:nvPr/>
        </p:nvSpPr>
        <p:spPr>
          <a:xfrm>
            <a:off x="3923570" y="3693212"/>
            <a:ext cx="4331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2145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EA351A2-08FA-4A28-9441-9544ED96F4F0}"/>
              </a:ext>
            </a:extLst>
          </p:cNvPr>
          <p:cNvSpPr txBox="1"/>
          <p:nvPr/>
        </p:nvSpPr>
        <p:spPr>
          <a:xfrm>
            <a:off x="3848100" y="1535285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0DB325C-DD49-4E98-A981-84DBE790A9A9}"/>
              </a:ext>
            </a:extLst>
          </p:cNvPr>
          <p:cNvSpPr txBox="1"/>
          <p:nvPr/>
        </p:nvSpPr>
        <p:spPr>
          <a:xfrm>
            <a:off x="1030516" y="4357925"/>
            <a:ext cx="2050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75EF672-CC16-4103-AD21-108D718CB51C}"/>
              </a:ext>
            </a:extLst>
          </p:cNvPr>
          <p:cNvSpPr/>
          <p:nvPr/>
        </p:nvSpPr>
        <p:spPr>
          <a:xfrm>
            <a:off x="1030515" y="3908426"/>
            <a:ext cx="2050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42E7287-6706-4680-9B6E-DE6E7E743EA0}"/>
              </a:ext>
            </a:extLst>
          </p:cNvPr>
          <p:cNvSpPr/>
          <p:nvPr/>
        </p:nvSpPr>
        <p:spPr>
          <a:xfrm>
            <a:off x="1030515" y="3388281"/>
            <a:ext cx="2050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EC588E-4C1F-4931-92C4-62E4C89CCB4C}"/>
              </a:ext>
            </a:extLst>
          </p:cNvPr>
          <p:cNvSpPr txBox="1"/>
          <p:nvPr/>
        </p:nvSpPr>
        <p:spPr>
          <a:xfrm>
            <a:off x="3724125" y="4357925"/>
            <a:ext cx="2050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3F955D2-0800-4C4F-86EB-FF44E2504221}"/>
              </a:ext>
            </a:extLst>
          </p:cNvPr>
          <p:cNvSpPr/>
          <p:nvPr/>
        </p:nvSpPr>
        <p:spPr>
          <a:xfrm>
            <a:off x="3724124" y="3908426"/>
            <a:ext cx="2050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1ACC8B4-A6E3-4013-8BFB-290B47BCEE7A}"/>
              </a:ext>
            </a:extLst>
          </p:cNvPr>
          <p:cNvSpPr/>
          <p:nvPr/>
        </p:nvSpPr>
        <p:spPr>
          <a:xfrm>
            <a:off x="3724124" y="3388281"/>
            <a:ext cx="2050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EDC1E4-4053-408F-AC25-DE3FF26CB592}"/>
              </a:ext>
            </a:extLst>
          </p:cNvPr>
          <p:cNvSpPr txBox="1"/>
          <p:nvPr/>
        </p:nvSpPr>
        <p:spPr>
          <a:xfrm>
            <a:off x="6417734" y="4357925"/>
            <a:ext cx="2050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588284A-552B-4F64-A3C0-3D70B6DA753B}"/>
              </a:ext>
            </a:extLst>
          </p:cNvPr>
          <p:cNvSpPr/>
          <p:nvPr/>
        </p:nvSpPr>
        <p:spPr>
          <a:xfrm>
            <a:off x="6417733" y="3908426"/>
            <a:ext cx="2050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BF32F17-DE2D-4D94-BF25-D6B84134BD3D}"/>
              </a:ext>
            </a:extLst>
          </p:cNvPr>
          <p:cNvSpPr/>
          <p:nvPr/>
        </p:nvSpPr>
        <p:spPr>
          <a:xfrm>
            <a:off x="6417733" y="3388281"/>
            <a:ext cx="2050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39AB03-F088-4379-BAC9-D00A1A52DDBB}"/>
              </a:ext>
            </a:extLst>
          </p:cNvPr>
          <p:cNvSpPr txBox="1"/>
          <p:nvPr/>
        </p:nvSpPr>
        <p:spPr>
          <a:xfrm>
            <a:off x="9111343" y="4357925"/>
            <a:ext cx="20501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5C1D886-1B0C-427E-973C-FD20DB2F0884}"/>
              </a:ext>
            </a:extLst>
          </p:cNvPr>
          <p:cNvSpPr/>
          <p:nvPr/>
        </p:nvSpPr>
        <p:spPr>
          <a:xfrm>
            <a:off x="9111342" y="3908426"/>
            <a:ext cx="2050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F49CA42-A600-43B3-A41A-7F6647048149}"/>
              </a:ext>
            </a:extLst>
          </p:cNvPr>
          <p:cNvSpPr/>
          <p:nvPr/>
        </p:nvSpPr>
        <p:spPr>
          <a:xfrm>
            <a:off x="9111342" y="3388281"/>
            <a:ext cx="2050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946235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09EC4BE-39CB-4468-8258-B6AC12BF998D}"/>
              </a:ext>
            </a:extLst>
          </p:cNvPr>
          <p:cNvSpPr txBox="1"/>
          <p:nvPr/>
        </p:nvSpPr>
        <p:spPr>
          <a:xfrm>
            <a:off x="2484726" y="63934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469C7C-46DA-4C07-8D62-8D98050628F8}"/>
              </a:ext>
            </a:extLst>
          </p:cNvPr>
          <p:cNvSpPr txBox="1"/>
          <p:nvPr/>
        </p:nvSpPr>
        <p:spPr>
          <a:xfrm>
            <a:off x="6756447" y="2628447"/>
            <a:ext cx="3838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en-US" altLang="ko-KR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52752B-CA35-4CC3-8275-51F4098A2180}"/>
              </a:ext>
            </a:extLst>
          </p:cNvPr>
          <p:cNvSpPr txBox="1"/>
          <p:nvPr/>
        </p:nvSpPr>
        <p:spPr>
          <a:xfrm>
            <a:off x="6921547" y="3731345"/>
            <a:ext cx="3701225" cy="181588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endParaRPr lang="en-US" altLang="ko-KR" sz="1600" dirty="0">
              <a:solidFill>
                <a:schemeClr val="tx1"/>
              </a:solidFill>
            </a:endParaRPr>
          </a:p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A36A954D-280A-4675-8886-85C69DC6B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1877" y="2292852"/>
            <a:ext cx="4439818" cy="325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88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044993-4CE0-47CE-A23E-DE00C7ADE2FF}"/>
              </a:ext>
            </a:extLst>
          </p:cNvPr>
          <p:cNvSpPr txBox="1"/>
          <p:nvPr/>
        </p:nvSpPr>
        <p:spPr>
          <a:xfrm>
            <a:off x="2484726" y="63934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Our Company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8C844FA9-E82B-4770-B048-DA1CDD83BF21}"/>
              </a:ext>
            </a:extLst>
          </p:cNvPr>
          <p:cNvCxnSpPr>
            <a:cxnSpLocks/>
            <a:stCxn id="64" idx="6"/>
            <a:endCxn id="66" idx="2"/>
          </p:cNvCxnSpPr>
          <p:nvPr/>
        </p:nvCxnSpPr>
        <p:spPr>
          <a:xfrm>
            <a:off x="2725420" y="3154680"/>
            <a:ext cx="6741160" cy="0"/>
          </a:xfrm>
          <a:prstGeom prst="line">
            <a:avLst/>
          </a:prstGeom>
          <a:ln w="63500" cap="rnd">
            <a:solidFill>
              <a:srgbClr val="A16EE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타원 63">
            <a:extLst>
              <a:ext uri="{FF2B5EF4-FFF2-40B4-BE49-F238E27FC236}">
                <a16:creationId xmlns:a16="http://schemas.microsoft.com/office/drawing/2014/main" id="{BC7A463E-2C55-4C5C-B809-EE60E783AC8A}"/>
              </a:ext>
            </a:extLst>
          </p:cNvPr>
          <p:cNvSpPr/>
          <p:nvPr/>
        </p:nvSpPr>
        <p:spPr>
          <a:xfrm>
            <a:off x="2176780" y="2880360"/>
            <a:ext cx="548640" cy="548640"/>
          </a:xfrm>
          <a:prstGeom prst="ellipse">
            <a:avLst/>
          </a:prstGeom>
          <a:solidFill>
            <a:srgbClr val="FAF6FF"/>
          </a:solidFill>
          <a:ln w="127000">
            <a:solidFill>
              <a:srgbClr val="A16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6F84E4CB-E90A-4F24-AC6F-5572060F0546}"/>
              </a:ext>
            </a:extLst>
          </p:cNvPr>
          <p:cNvSpPr/>
          <p:nvPr/>
        </p:nvSpPr>
        <p:spPr>
          <a:xfrm>
            <a:off x="5821680" y="2880360"/>
            <a:ext cx="548640" cy="548640"/>
          </a:xfrm>
          <a:prstGeom prst="ellipse">
            <a:avLst/>
          </a:prstGeom>
          <a:solidFill>
            <a:srgbClr val="FAF6FF"/>
          </a:solidFill>
          <a:ln w="127000">
            <a:solidFill>
              <a:srgbClr val="A16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2016EF03-9CB8-4F99-A1CE-26A805612C22}"/>
              </a:ext>
            </a:extLst>
          </p:cNvPr>
          <p:cNvSpPr/>
          <p:nvPr/>
        </p:nvSpPr>
        <p:spPr>
          <a:xfrm>
            <a:off x="9466580" y="2880360"/>
            <a:ext cx="548640" cy="548640"/>
          </a:xfrm>
          <a:prstGeom prst="ellipse">
            <a:avLst/>
          </a:prstGeom>
          <a:solidFill>
            <a:srgbClr val="FAF6FF"/>
          </a:solidFill>
          <a:ln w="127000">
            <a:solidFill>
              <a:srgbClr val="A16E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6F6B585-6C22-4D16-8FC3-1513D14D4C5C}"/>
              </a:ext>
            </a:extLst>
          </p:cNvPr>
          <p:cNvSpPr txBox="1"/>
          <p:nvPr/>
        </p:nvSpPr>
        <p:spPr>
          <a:xfrm>
            <a:off x="1333866" y="433870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1A7092D-97A3-4F2E-9764-7EABDD7740C5}"/>
              </a:ext>
            </a:extLst>
          </p:cNvPr>
          <p:cNvSpPr/>
          <p:nvPr/>
        </p:nvSpPr>
        <p:spPr>
          <a:xfrm>
            <a:off x="1333866" y="3865880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>
                <a:latin typeface="+mj-lt"/>
              </a:rPr>
              <a:t>20XX</a:t>
            </a:r>
            <a:endParaRPr lang="en-US" altLang="ko-KR" sz="2400" dirty="0"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14FAF2A-CE6F-44BD-9C10-6CB20A3CC4D3}"/>
              </a:ext>
            </a:extLst>
          </p:cNvPr>
          <p:cNvSpPr txBox="1"/>
          <p:nvPr/>
        </p:nvSpPr>
        <p:spPr>
          <a:xfrm>
            <a:off x="4984933" y="433870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0E338A42-1687-4501-8329-C3106D82FA13}"/>
              </a:ext>
            </a:extLst>
          </p:cNvPr>
          <p:cNvSpPr/>
          <p:nvPr/>
        </p:nvSpPr>
        <p:spPr>
          <a:xfrm>
            <a:off x="4984933" y="3865880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3F3DEEE-02B4-412D-98ED-2B66AE726D3D}"/>
              </a:ext>
            </a:extLst>
          </p:cNvPr>
          <p:cNvSpPr txBox="1"/>
          <p:nvPr/>
        </p:nvSpPr>
        <p:spPr>
          <a:xfrm>
            <a:off x="8636002" y="433870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endParaRPr lang="ko-KR" altLang="en-US" sz="16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A50FD49D-29AA-45B9-9DED-CC0C5255D62C}"/>
              </a:ext>
            </a:extLst>
          </p:cNvPr>
          <p:cNvSpPr/>
          <p:nvPr/>
        </p:nvSpPr>
        <p:spPr>
          <a:xfrm>
            <a:off x="8636002" y="3865880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525620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09EC4BE-39CB-4468-8258-B6AC12BF998D}"/>
              </a:ext>
            </a:extLst>
          </p:cNvPr>
          <p:cNvSpPr txBox="1"/>
          <p:nvPr/>
        </p:nvSpPr>
        <p:spPr>
          <a:xfrm>
            <a:off x="2484726" y="63934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Our Team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C4775E-BF8B-400A-806B-26D6C02571F7}"/>
              </a:ext>
            </a:extLst>
          </p:cNvPr>
          <p:cNvSpPr txBox="1"/>
          <p:nvPr/>
        </p:nvSpPr>
        <p:spPr>
          <a:xfrm>
            <a:off x="874527" y="5479992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3DA29AB-9810-42E0-8FD1-65ECCD38BA63}"/>
              </a:ext>
            </a:extLst>
          </p:cNvPr>
          <p:cNvSpPr/>
          <p:nvPr/>
        </p:nvSpPr>
        <p:spPr>
          <a:xfrm>
            <a:off x="874526" y="4966991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FE7B50-9064-43C2-AD0B-21AD33DB4818}"/>
              </a:ext>
            </a:extLst>
          </p:cNvPr>
          <p:cNvSpPr txBox="1"/>
          <p:nvPr/>
        </p:nvSpPr>
        <p:spPr>
          <a:xfrm>
            <a:off x="4622800" y="5479992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4A367AA-F2CA-4117-9BA3-7B2D00C906B5}"/>
              </a:ext>
            </a:extLst>
          </p:cNvPr>
          <p:cNvSpPr/>
          <p:nvPr/>
        </p:nvSpPr>
        <p:spPr>
          <a:xfrm>
            <a:off x="4622799" y="4966991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D844EE-C91E-4B8F-8A78-0C274BE5FFFD}"/>
              </a:ext>
            </a:extLst>
          </p:cNvPr>
          <p:cNvSpPr txBox="1"/>
          <p:nvPr/>
        </p:nvSpPr>
        <p:spPr>
          <a:xfrm>
            <a:off x="8366811" y="5479992"/>
            <a:ext cx="294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601F016-0107-4B14-BF31-411D8ED2A741}"/>
              </a:ext>
            </a:extLst>
          </p:cNvPr>
          <p:cNvSpPr/>
          <p:nvPr/>
        </p:nvSpPr>
        <p:spPr>
          <a:xfrm>
            <a:off x="8366810" y="4966991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CF8A516-B70A-4969-94F7-C1C17FAC93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4526" y="1794117"/>
            <a:ext cx="2946400" cy="2946400"/>
          </a:xfrm>
        </p:spPr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8340D54A-531C-4D1B-A196-716A7BC34C9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22800" y="1794117"/>
            <a:ext cx="2946400" cy="2946400"/>
          </a:xfrm>
        </p:spPr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AD175584-5786-4D68-92B5-18F2947704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66810" y="1794117"/>
            <a:ext cx="2946400" cy="2946400"/>
          </a:xfrm>
        </p:spPr>
      </p:sp>
    </p:spTree>
    <p:extLst>
      <p:ext uri="{BB962C8B-B14F-4D97-AF65-F5344CB8AC3E}">
        <p14:creationId xmlns:p14="http://schemas.microsoft.com/office/powerpoint/2010/main" val="1907815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래픽 25">
            <a:extLst>
              <a:ext uri="{FF2B5EF4-FFF2-40B4-BE49-F238E27FC236}">
                <a16:creationId xmlns:a16="http://schemas.microsoft.com/office/drawing/2014/main" id="{C2717584-A49B-41C0-AD91-6B32BA9CD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007" y="5665880"/>
            <a:ext cx="1204511" cy="126162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C8C266AB-AADB-43BB-BF34-83AE188FE0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2146"/>
          <a:stretch/>
        </p:blipFill>
        <p:spPr>
          <a:xfrm>
            <a:off x="0" y="4022656"/>
            <a:ext cx="953799" cy="2605586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FED8F60-BE1F-4D7A-813F-5448B3927C07}"/>
              </a:ext>
            </a:extLst>
          </p:cNvPr>
          <p:cNvSpPr/>
          <p:nvPr/>
        </p:nvSpPr>
        <p:spPr>
          <a:xfrm>
            <a:off x="4969065" y="1786739"/>
            <a:ext cx="2247617" cy="323950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B874CE-0696-4B69-97DD-6460E06BCDFD}"/>
              </a:ext>
            </a:extLst>
          </p:cNvPr>
          <p:cNvSpPr txBox="1"/>
          <p:nvPr/>
        </p:nvSpPr>
        <p:spPr>
          <a:xfrm>
            <a:off x="8146017" y="2002933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7386FED-A5ED-487C-BCCA-4D0727E195CC}"/>
              </a:ext>
            </a:extLst>
          </p:cNvPr>
          <p:cNvSpPr/>
          <p:nvPr/>
        </p:nvSpPr>
        <p:spPr>
          <a:xfrm>
            <a:off x="8146016" y="1625600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WEAKNESS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0DE39C-1A95-4DD5-86C6-CF09A780E662}"/>
              </a:ext>
            </a:extLst>
          </p:cNvPr>
          <p:cNvSpPr txBox="1"/>
          <p:nvPr/>
        </p:nvSpPr>
        <p:spPr>
          <a:xfrm>
            <a:off x="8146017" y="4276545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4FFF6C1-DC32-476D-8B57-41EFC00352AE}"/>
              </a:ext>
            </a:extLst>
          </p:cNvPr>
          <p:cNvSpPr/>
          <p:nvPr/>
        </p:nvSpPr>
        <p:spPr>
          <a:xfrm>
            <a:off x="8146016" y="3899212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THREATS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43764D-9B39-4548-8884-F530B0D46EE4}"/>
              </a:ext>
            </a:extLst>
          </p:cNvPr>
          <p:cNvSpPr txBox="1"/>
          <p:nvPr/>
        </p:nvSpPr>
        <p:spPr>
          <a:xfrm>
            <a:off x="1237525" y="2002933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98FEF51-6E1E-436C-80C9-4E16FFDEBD0A}"/>
              </a:ext>
            </a:extLst>
          </p:cNvPr>
          <p:cNvSpPr/>
          <p:nvPr/>
        </p:nvSpPr>
        <p:spPr>
          <a:xfrm>
            <a:off x="1237524" y="1625600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STRENGTHS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C93C3F-01E2-42A8-B825-3C725D149BBB}"/>
              </a:ext>
            </a:extLst>
          </p:cNvPr>
          <p:cNvSpPr txBox="1"/>
          <p:nvPr/>
        </p:nvSpPr>
        <p:spPr>
          <a:xfrm>
            <a:off x="1237525" y="4276545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6EF3A5B-7DCA-422F-A959-2E621EADD71E}"/>
              </a:ext>
            </a:extLst>
          </p:cNvPr>
          <p:cNvSpPr/>
          <p:nvPr/>
        </p:nvSpPr>
        <p:spPr>
          <a:xfrm>
            <a:off x="1237524" y="3899212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OPPORTUNITIES</a:t>
            </a:r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800BFD0-4662-458B-B204-01F3C7A9F157}"/>
              </a:ext>
            </a:extLst>
          </p:cNvPr>
          <p:cNvSpPr/>
          <p:nvPr/>
        </p:nvSpPr>
        <p:spPr>
          <a:xfrm>
            <a:off x="4969065" y="3083400"/>
            <a:ext cx="2247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SWOT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16878728-33EB-4425-B13C-0C9871F97C66}"/>
              </a:ext>
            </a:extLst>
          </p:cNvPr>
          <p:cNvSpPr/>
          <p:nvPr/>
        </p:nvSpPr>
        <p:spPr>
          <a:xfrm>
            <a:off x="6663282" y="1958593"/>
            <a:ext cx="961913" cy="961912"/>
          </a:xfrm>
          <a:prstGeom prst="ellipse">
            <a:avLst/>
          </a:prstGeom>
          <a:solidFill>
            <a:srgbClr val="A16E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E8FA6590-36B7-4D67-987F-85C6B1AB4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87225" y="2282537"/>
            <a:ext cx="314025" cy="314025"/>
          </a:xfrm>
          <a:prstGeom prst="rect">
            <a:avLst/>
          </a:prstGeom>
          <a:effectLst/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3E19E57F-F42D-4020-B9C1-079CF8781729}"/>
              </a:ext>
            </a:extLst>
          </p:cNvPr>
          <p:cNvSpPr/>
          <p:nvPr/>
        </p:nvSpPr>
        <p:spPr>
          <a:xfrm>
            <a:off x="6663282" y="3971856"/>
            <a:ext cx="961913" cy="961912"/>
          </a:xfrm>
          <a:prstGeom prst="ellipse">
            <a:avLst/>
          </a:prstGeom>
          <a:solidFill>
            <a:srgbClr val="A16E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363520A-216A-41E9-8C88-7770B5C7BFC8}"/>
              </a:ext>
            </a:extLst>
          </p:cNvPr>
          <p:cNvSpPr/>
          <p:nvPr/>
        </p:nvSpPr>
        <p:spPr>
          <a:xfrm>
            <a:off x="4560552" y="1958593"/>
            <a:ext cx="961913" cy="961912"/>
          </a:xfrm>
          <a:prstGeom prst="ellipse">
            <a:avLst/>
          </a:prstGeom>
          <a:solidFill>
            <a:srgbClr val="A16E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ED24F3E6-37B5-44E0-A8AE-E64A947E47EC}"/>
              </a:ext>
            </a:extLst>
          </p:cNvPr>
          <p:cNvSpPr/>
          <p:nvPr/>
        </p:nvSpPr>
        <p:spPr>
          <a:xfrm>
            <a:off x="4560552" y="3971856"/>
            <a:ext cx="961913" cy="961912"/>
          </a:xfrm>
          <a:prstGeom prst="ellipse">
            <a:avLst/>
          </a:prstGeom>
          <a:solidFill>
            <a:srgbClr val="A16E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77A03A99-2DDF-48AF-9963-464E2752EB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11189" y="2310013"/>
            <a:ext cx="431783" cy="259068"/>
          </a:xfrm>
          <a:prstGeom prst="rect">
            <a:avLst/>
          </a:prstGeom>
          <a:effectLst/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6E65107-7569-4D07-9677-36B556BB94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36989" y="4273097"/>
            <a:ext cx="370002" cy="359427"/>
          </a:xfrm>
          <a:prstGeom prst="rect">
            <a:avLst/>
          </a:prstGeom>
          <a:effectLst/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CF7C9D39-493D-4F85-8A3D-DF341BB45C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83925" y="4262427"/>
            <a:ext cx="314025" cy="2983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7109901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A16EE7"/>
        </a:solidFill>
        <a:ln>
          <a:noFill/>
        </a:ln>
      </a:spPr>
      <a:bodyPr lIns="36000" tIns="36000" rIns="36000" bIns="36000"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54CDDA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1347</Words>
  <Application>Microsoft Office PowerPoint</Application>
  <PresentationFormat>와이드스크린</PresentationFormat>
  <Paragraphs>204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Calibri Light</vt:lpstr>
      <vt:lpstr>Arial Unicode MS</vt:lpstr>
      <vt:lpstr>Fredoka One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222</cp:revision>
  <dcterms:created xsi:type="dcterms:W3CDTF">2019-04-06T05:20:47Z</dcterms:created>
  <dcterms:modified xsi:type="dcterms:W3CDTF">2020-10-16T23:47:04Z</dcterms:modified>
</cp:coreProperties>
</file>