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8" r:id="rId3"/>
    <p:sldId id="257" r:id="rId4"/>
    <p:sldId id="265" r:id="rId5"/>
    <p:sldId id="275" r:id="rId6"/>
    <p:sldId id="283" r:id="rId7"/>
    <p:sldId id="260" r:id="rId8"/>
    <p:sldId id="261" r:id="rId9"/>
    <p:sldId id="289" r:id="rId10"/>
    <p:sldId id="277" r:id="rId11"/>
    <p:sldId id="278" r:id="rId12"/>
    <p:sldId id="290" r:id="rId13"/>
    <p:sldId id="291" r:id="rId14"/>
    <p:sldId id="292" r:id="rId15"/>
    <p:sldId id="268" r:id="rId16"/>
    <p:sldId id="285" r:id="rId17"/>
    <p:sldId id="286" r:id="rId18"/>
    <p:sldId id="293" r:id="rId19"/>
    <p:sldId id="29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21D7CD"/>
    <a:srgbClr val="EB2264"/>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628" autoAdjust="0"/>
    <p:restoredTop sz="94660"/>
  </p:normalViewPr>
  <p:slideViewPr>
    <p:cSldViewPr snapToGrid="0">
      <p:cViewPr varScale="1">
        <p:scale>
          <a:sx n="65" d="100"/>
          <a:sy n="65" d="100"/>
        </p:scale>
        <p:origin x="82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3C48-4FCC-8173-D59BA9A52FB5}"/>
              </c:ext>
            </c:extLst>
          </c:dPt>
          <c:dPt>
            <c:idx val="1"/>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3C48-4FCC-8173-D59BA9A52FB5}"/>
              </c:ext>
            </c:extLst>
          </c:dPt>
          <c:dPt>
            <c:idx val="2"/>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3C48-4FCC-8173-D59BA9A52FB5}"/>
              </c:ext>
            </c:extLst>
          </c:dPt>
          <c:dPt>
            <c:idx val="3"/>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3C48-4FCC-8173-D59BA9A52FB5}"/>
              </c:ext>
            </c:extLst>
          </c:dPt>
          <c:dLbls>
            <c:spPr>
              <a:noFill/>
              <a:ln>
                <a:noFill/>
              </a:ln>
              <a:effectLst/>
            </c:spPr>
            <c:txPr>
              <a:bodyPr rot="0" spcFirstLastPara="1" vertOverflow="ellipsis" vert="horz" wrap="square" lIns="38100" tIns="19050" rIns="38100" bIns="19050" anchor="ctr" anchorCtr="1">
                <a:spAutoFit/>
              </a:bodyPr>
              <a:lstStyle/>
              <a:p>
                <a:pPr>
                  <a:defRPr sz="14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C48-4FCC-8173-D59BA9A52FB5}"/>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3_2">
  <dgm:title val=""/>
  <dgm:desc val=""/>
  <dgm:catLst>
    <dgm:cat type="accent3" pri="11200"/>
  </dgm:catLst>
  <dgm:styleLbl name="node0">
    <dgm:fillClrLst meth="repeat">
      <a:schemeClr val="accent3"/>
    </dgm:fillClrLst>
    <dgm:linClrLst meth="repeat">
      <a:schemeClr val="lt1"/>
    </dgm:linClrLst>
    <dgm:effectClrLst/>
    <dgm:txLinClrLst/>
    <dgm:txFillClrLst/>
    <dgm:txEffectClrLst/>
  </dgm:styleLbl>
  <dgm:styleLbl name="node1">
    <dgm:fillClrLst meth="repeat">
      <a:schemeClr val="accent3"/>
    </dgm:fillClrLst>
    <dgm:linClrLst meth="repeat">
      <a:schemeClr val="lt1"/>
    </dgm:linClrLst>
    <dgm:effectClrLst/>
    <dgm:txLinClrLst/>
    <dgm:txFillClrLst/>
    <dgm:txEffectClrLst/>
  </dgm:styleLbl>
  <dgm:styleLbl name="alignNode1">
    <dgm:fillClrLst meth="repeat">
      <a:schemeClr val="accent3"/>
    </dgm:fillClrLst>
    <dgm:linClrLst meth="repeat">
      <a:schemeClr val="accent3"/>
    </dgm:linClrLst>
    <dgm:effectClrLst/>
    <dgm:txLinClrLst/>
    <dgm:txFillClrLst/>
    <dgm:txEffectClrLst/>
  </dgm:styleLbl>
  <dgm:styleLbl name="lnNode1">
    <dgm:fillClrLst meth="repeat">
      <a:schemeClr val="accent3"/>
    </dgm:fillClrLst>
    <dgm:linClrLst meth="repeat">
      <a:schemeClr val="lt1"/>
    </dgm:linClrLst>
    <dgm:effectClrLst/>
    <dgm:txLinClrLst/>
    <dgm:txFillClrLst/>
    <dgm:txEffectClrLst/>
  </dgm:styleLbl>
  <dgm:styleLbl name="vennNode1">
    <dgm:fillClrLst meth="repeat">
      <a:schemeClr val="accent3">
        <a:alpha val="50000"/>
      </a:schemeClr>
    </dgm:fillClrLst>
    <dgm:linClrLst meth="repeat">
      <a:schemeClr val="lt1"/>
    </dgm:linClrLst>
    <dgm:effectClrLst/>
    <dgm:txLinClrLst/>
    <dgm:txFillClrLst/>
    <dgm:txEffectClrLst/>
  </dgm:styleLbl>
  <dgm:styleLbl name="node2">
    <dgm:fillClrLst meth="repeat">
      <a:schemeClr val="accent3"/>
    </dgm:fillClrLst>
    <dgm:linClrLst meth="repeat">
      <a:schemeClr val="lt1"/>
    </dgm:linClrLst>
    <dgm:effectClrLst/>
    <dgm:txLinClrLst/>
    <dgm:txFillClrLst/>
    <dgm:txEffectClrLst/>
  </dgm:styleLbl>
  <dgm:styleLbl name="node3">
    <dgm:fillClrLst meth="repeat">
      <a:schemeClr val="accent3"/>
    </dgm:fillClrLst>
    <dgm:linClrLst meth="repeat">
      <a:schemeClr val="lt1"/>
    </dgm:linClrLst>
    <dgm:effectClrLst/>
    <dgm:txLinClrLst/>
    <dgm:txFillClrLst/>
    <dgm:txEffectClrLst/>
  </dgm:styleLbl>
  <dgm:styleLbl name="node4">
    <dgm:fillClrLst meth="repeat">
      <a:schemeClr val="accent3"/>
    </dgm:fillClrLst>
    <dgm:linClrLst meth="repeat">
      <a:schemeClr val="lt1"/>
    </dgm:linClrLst>
    <dgm:effectClrLst/>
    <dgm:txLinClrLst/>
    <dgm:txFillClrLst/>
    <dgm:txEffectClrLst/>
  </dgm:styleLbl>
  <dgm:styleLbl name="fgImgPlace1">
    <dgm:fillClrLst meth="repeat">
      <a:schemeClr val="accent3">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3">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3">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3">
        <a:tint val="60000"/>
      </a:schemeClr>
    </dgm:fillClrLst>
    <dgm:linClrLst meth="repeat">
      <a:schemeClr val="accent3">
        <a:tint val="60000"/>
      </a:schemeClr>
    </dgm:linClrLst>
    <dgm:effectClrLst/>
    <dgm:txLinClrLst/>
    <dgm:txFillClrLst/>
    <dgm:txEffectClrLst/>
  </dgm:styleLbl>
  <dgm:styleLbl name="fgSibTrans2D1">
    <dgm:fillClrLst meth="repeat">
      <a:schemeClr val="accent3">
        <a:tint val="60000"/>
      </a:schemeClr>
    </dgm:fillClrLst>
    <dgm:linClrLst meth="repeat">
      <a:schemeClr val="accent3">
        <a:tint val="60000"/>
      </a:schemeClr>
    </dgm:linClrLst>
    <dgm:effectClrLst/>
    <dgm:txLinClrLst/>
    <dgm:txFillClrLst/>
    <dgm:txEffectClrLst/>
  </dgm:styleLbl>
  <dgm:styleLbl name="bgSibTrans2D1">
    <dgm:fillClrLst meth="repeat">
      <a:schemeClr val="accent3">
        <a:tint val="60000"/>
      </a:schemeClr>
    </dgm:fillClrLst>
    <dgm:linClrLst meth="repeat">
      <a:schemeClr val="accent3">
        <a:tint val="60000"/>
      </a:schemeClr>
    </dgm:linClrLst>
    <dgm:effectClrLst/>
    <dgm:txLinClrLst/>
    <dgm:txFillClrLst/>
    <dgm:txEffectClrLst/>
  </dgm:styleLbl>
  <dgm:styleLbl name="sibTrans1D1">
    <dgm:fillClrLst meth="repeat">
      <a:schemeClr val="accent3"/>
    </dgm:fillClrLst>
    <dgm:linClrLst meth="repeat">
      <a:schemeClr val="accent3"/>
    </dgm:linClrLst>
    <dgm:effectClrLst/>
    <dgm:txLinClrLst/>
    <dgm:txFillClrLst meth="repeat">
      <a:schemeClr val="tx1"/>
    </dgm:txFillClrLst>
    <dgm:txEffectClrLst/>
  </dgm:styleLbl>
  <dgm:styleLbl name="callout">
    <dgm:fillClrLst meth="repeat">
      <a:schemeClr val="accent3"/>
    </dgm:fillClrLst>
    <dgm:linClrLst meth="repeat">
      <a:schemeClr val="accent3">
        <a:tint val="50000"/>
      </a:schemeClr>
    </dgm:linClrLst>
    <dgm:effectClrLst/>
    <dgm:txLinClrLst/>
    <dgm:txFillClrLst meth="repeat">
      <a:schemeClr val="tx1"/>
    </dgm:txFillClrLst>
    <dgm:txEffectClrLst/>
  </dgm:styleLbl>
  <dgm:styleLbl name="asst0">
    <dgm:fillClrLst meth="repeat">
      <a:schemeClr val="accent3"/>
    </dgm:fillClrLst>
    <dgm:linClrLst meth="repeat">
      <a:schemeClr val="lt1"/>
    </dgm:linClrLst>
    <dgm:effectClrLst/>
    <dgm:txLinClrLst/>
    <dgm:txFillClrLst/>
    <dgm:txEffectClrLst/>
  </dgm:styleLbl>
  <dgm:styleLbl name="asst1">
    <dgm:fillClrLst meth="repeat">
      <a:schemeClr val="accent3"/>
    </dgm:fillClrLst>
    <dgm:linClrLst meth="repeat">
      <a:schemeClr val="lt1"/>
    </dgm:linClrLst>
    <dgm:effectClrLst/>
    <dgm:txLinClrLst/>
    <dgm:txFillClrLst/>
    <dgm:txEffectClrLst/>
  </dgm:styleLbl>
  <dgm:styleLbl name="asst2">
    <dgm:fillClrLst meth="repeat">
      <a:schemeClr val="accent3"/>
    </dgm:fillClrLst>
    <dgm:linClrLst meth="repeat">
      <a:schemeClr val="lt1"/>
    </dgm:linClrLst>
    <dgm:effectClrLst/>
    <dgm:txLinClrLst/>
    <dgm:txFillClrLst/>
    <dgm:txEffectClrLst/>
  </dgm:styleLbl>
  <dgm:styleLbl name="asst3">
    <dgm:fillClrLst meth="repeat">
      <a:schemeClr val="accent3"/>
    </dgm:fillClrLst>
    <dgm:linClrLst meth="repeat">
      <a:schemeClr val="lt1"/>
    </dgm:linClrLst>
    <dgm:effectClrLst/>
    <dgm:txLinClrLst/>
    <dgm:txFillClrLst/>
    <dgm:txEffectClrLst/>
  </dgm:styleLbl>
  <dgm:styleLbl name="asst4">
    <dgm:fillClrLst meth="repeat">
      <a:schemeClr val="accent3"/>
    </dgm:fillClrLst>
    <dgm:linClrLst meth="repeat">
      <a:schemeClr val="lt1"/>
    </dgm:linClrLst>
    <dgm:effectClrLst/>
    <dgm:txLinClrLst/>
    <dgm:txFillClrLst/>
    <dgm:txEffectClrLst/>
  </dgm:styleLbl>
  <dgm:styleLbl name="parChTrans2D1">
    <dgm:fillClrLst meth="repeat">
      <a:schemeClr val="accent3">
        <a:tint val="60000"/>
      </a:schemeClr>
    </dgm:fillClrLst>
    <dgm:linClrLst meth="repeat">
      <a:schemeClr val="accent3">
        <a:tint val="60000"/>
      </a:schemeClr>
    </dgm:linClrLst>
    <dgm:effectClrLst/>
    <dgm:txLinClrLst/>
    <dgm:txFillClrLst meth="repeat">
      <a:schemeClr val="lt1"/>
    </dgm:txFillClrLst>
    <dgm:txEffectClrLst/>
  </dgm:styleLbl>
  <dgm:styleLbl name="parChTrans2D2">
    <dgm:fillClrLst meth="repeat">
      <a:schemeClr val="accent3"/>
    </dgm:fillClrLst>
    <dgm:linClrLst meth="repeat">
      <a:schemeClr val="accent3"/>
    </dgm:linClrLst>
    <dgm:effectClrLst/>
    <dgm:txLinClrLst/>
    <dgm:txFillClrLst meth="repeat">
      <a:schemeClr val="lt1"/>
    </dgm:txFillClrLst>
    <dgm:txEffectClrLst/>
  </dgm:styleLbl>
  <dgm:styleLbl name="parChTrans2D3">
    <dgm:fillClrLst meth="repeat">
      <a:schemeClr val="accent3"/>
    </dgm:fillClrLst>
    <dgm:linClrLst meth="repeat">
      <a:schemeClr val="accent3"/>
    </dgm:linClrLst>
    <dgm:effectClrLst/>
    <dgm:txLinClrLst/>
    <dgm:txFillClrLst meth="repeat">
      <a:schemeClr val="lt1"/>
    </dgm:txFillClrLst>
    <dgm:txEffectClrLst/>
  </dgm:styleLbl>
  <dgm:styleLbl name="parChTrans2D4">
    <dgm:fillClrLst meth="repeat">
      <a:schemeClr val="accent3"/>
    </dgm:fillClrLst>
    <dgm:linClrLst meth="repeat">
      <a:schemeClr val="accent3"/>
    </dgm:linClrLst>
    <dgm:effectClrLst/>
    <dgm:txLinClrLst/>
    <dgm:txFillClrLst meth="repeat">
      <a:schemeClr val="lt1"/>
    </dgm:txFillClrLst>
    <dgm:txEffectClrLst/>
  </dgm:styleLbl>
  <dgm:styleLbl name="parChTrans1D1">
    <dgm:fillClrLst meth="repeat">
      <a:schemeClr val="accent3"/>
    </dgm:fillClrLst>
    <dgm:linClrLst meth="repeat">
      <a:schemeClr val="accent3">
        <a:shade val="60000"/>
      </a:schemeClr>
    </dgm:linClrLst>
    <dgm:effectClrLst/>
    <dgm:txLinClrLst/>
    <dgm:txFillClrLst meth="repeat">
      <a:schemeClr val="tx1"/>
    </dgm:txFillClrLst>
    <dgm:txEffectClrLst/>
  </dgm:styleLbl>
  <dgm:styleLbl name="parChTrans1D2">
    <dgm:fillClrLst meth="repeat">
      <a:schemeClr val="accent3"/>
    </dgm:fillClrLst>
    <dgm:linClrLst meth="repeat">
      <a:schemeClr val="accent3">
        <a:shade val="60000"/>
      </a:schemeClr>
    </dgm:linClrLst>
    <dgm:effectClrLst/>
    <dgm:txLinClrLst/>
    <dgm:txFillClrLst meth="repeat">
      <a:schemeClr val="tx1"/>
    </dgm:txFillClrLst>
    <dgm:txEffectClrLst/>
  </dgm:styleLbl>
  <dgm:styleLbl name="parChTrans1D3">
    <dgm:fillClrLst meth="repeat">
      <a:schemeClr val="accent3"/>
    </dgm:fillClrLst>
    <dgm:linClrLst meth="repeat">
      <a:schemeClr val="accent3">
        <a:shade val="80000"/>
      </a:schemeClr>
    </dgm:linClrLst>
    <dgm:effectClrLst/>
    <dgm:txLinClrLst/>
    <dgm:txFillClrLst meth="repeat">
      <a:schemeClr val="tx1"/>
    </dgm:txFillClrLst>
    <dgm:txEffectClrLst/>
  </dgm:styleLbl>
  <dgm:styleLbl name="parChTrans1D4">
    <dgm:fillClrLst meth="repeat">
      <a:schemeClr val="accent3"/>
    </dgm:fillClrLst>
    <dgm:linClrLst meth="repeat">
      <a:schemeClr val="accent3">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3"/>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solidFgAcc1">
    <dgm:fillClrLst meth="repeat">
      <a:schemeClr val="lt1"/>
    </dgm:fillClrLst>
    <dgm:linClrLst meth="repeat">
      <a:schemeClr val="accent3"/>
    </dgm:linClrLst>
    <dgm:effectClrLst/>
    <dgm:txLinClrLst/>
    <dgm:txFillClrLst meth="repeat">
      <a:schemeClr val="dk1"/>
    </dgm:txFillClrLst>
    <dgm:txEffectClrLst/>
  </dgm:styleLbl>
  <dgm:styleLbl name="solidAlignAcc1">
    <dgm:fillClrLst meth="repeat">
      <a:schemeClr val="lt1"/>
    </dgm:fillClrLst>
    <dgm:linClrLst meth="repeat">
      <a:schemeClr val="accent3"/>
    </dgm:linClrLst>
    <dgm:effectClrLst/>
    <dgm:txLinClrLst/>
    <dgm:txFillClrLst meth="repeat">
      <a:schemeClr val="dk1"/>
    </dgm:txFillClrLst>
    <dgm:txEffectClrLst/>
  </dgm:styleLbl>
  <dgm:styleLbl name="solidBgAcc1">
    <dgm:fillClrLst meth="repeat">
      <a:schemeClr val="lt1"/>
    </dgm:fillClrLst>
    <dgm:linClrLst meth="repeat">
      <a:schemeClr val="accent3"/>
    </dgm:linClrLst>
    <dgm:effectClrLst/>
    <dgm:txLinClrLst/>
    <dgm:txFillClrLst meth="repeat">
      <a:schemeClr val="dk1"/>
    </dgm:txFillClrLst>
    <dgm:txEffectClrLst/>
  </dgm:styleLbl>
  <dgm:styleLbl name="fgAccFollowNode1">
    <dgm:fillClrLst meth="repeat">
      <a:schemeClr val="accent3">
        <a:alpha val="90000"/>
        <a:tint val="40000"/>
      </a:schemeClr>
    </dgm:fillClrLst>
    <dgm:linClrLst meth="repeat">
      <a:schemeClr val="accent3">
        <a:alpha val="90000"/>
        <a:tint val="40000"/>
      </a:schemeClr>
    </dgm:linClrLst>
    <dgm:effectClrLst/>
    <dgm:txLinClrLst/>
    <dgm:txFillClrLst meth="repeat">
      <a:schemeClr val="dk1"/>
    </dgm:txFillClrLst>
    <dgm:txEffectClrLst/>
  </dgm:styleLbl>
  <dgm:styleLbl name="alignAccFollowNode1">
    <dgm:fillClrLst meth="repeat">
      <a:schemeClr val="accent3">
        <a:alpha val="90000"/>
        <a:tint val="40000"/>
      </a:schemeClr>
    </dgm:fillClrLst>
    <dgm:linClrLst meth="repeat">
      <a:schemeClr val="accent3">
        <a:alpha val="90000"/>
        <a:tint val="40000"/>
      </a:schemeClr>
    </dgm:linClrLst>
    <dgm:effectClrLst/>
    <dgm:txLinClrLst/>
    <dgm:txFillClrLst meth="repeat">
      <a:schemeClr val="dk1"/>
    </dgm:txFillClrLst>
    <dgm:txEffectClrLst/>
  </dgm:styleLbl>
  <dgm:styleLbl name="bgAccFollowNode1">
    <dgm:fillClrLst meth="repeat">
      <a:schemeClr val="accent3">
        <a:alpha val="90000"/>
        <a:tint val="40000"/>
      </a:schemeClr>
    </dgm:fillClrLst>
    <dgm:linClrLst meth="repeat">
      <a:schemeClr val="accent3">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bgShp">
    <dgm:fillClrLst meth="repeat">
      <a:schemeClr val="accent3">
        <a:tint val="40000"/>
      </a:schemeClr>
    </dgm:fillClrLst>
    <dgm:linClrLst meth="repeat">
      <a:schemeClr val="accent3"/>
    </dgm:linClrLst>
    <dgm:effectClrLst/>
    <dgm:txLinClrLst/>
    <dgm:txFillClrLst meth="repeat">
      <a:schemeClr val="dk1"/>
    </dgm:txFillClrLst>
    <dgm:txEffectClrLst/>
  </dgm:styleLbl>
  <dgm:styleLbl name="dkBgShp">
    <dgm:fillClrLst meth="repeat">
      <a:schemeClr val="accent3">
        <a:shade val="80000"/>
      </a:schemeClr>
    </dgm:fillClrLst>
    <dgm:linClrLst meth="repeat">
      <a:schemeClr val="accent3"/>
    </dgm:linClrLst>
    <dgm:effectClrLst/>
    <dgm:txLinClrLst/>
    <dgm:txFillClrLst meth="repeat">
      <a:schemeClr val="lt1"/>
    </dgm:txFillClrLst>
    <dgm:txEffectClrLst/>
  </dgm:styleLbl>
  <dgm:styleLbl name="trBgShp">
    <dgm:fillClrLst meth="repeat">
      <a:schemeClr val="accent3">
        <a:tint val="50000"/>
        <a:alpha val="40000"/>
      </a:schemeClr>
    </dgm:fillClrLst>
    <dgm:linClrLst meth="repeat">
      <a:schemeClr val="accent3"/>
    </dgm:linClrLst>
    <dgm:effectClrLst/>
    <dgm:txLinClrLst/>
    <dgm:txFillClrLst meth="repeat">
      <a:schemeClr val="lt1"/>
    </dgm:txFillClrLst>
    <dgm:txEffectClrLst/>
  </dgm:styleLbl>
  <dgm:styleLbl name="fgShp">
    <dgm:fillClrLst meth="repeat">
      <a:schemeClr val="accent3">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accent3_2" csCatId="accent3"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gradFill flip="none" rotWithShape="1">
          <a:gsLst>
            <a:gs pos="27000">
              <a:schemeClr val="bg1">
                <a:lumMod val="90000"/>
              </a:schemeClr>
            </a:gs>
            <a:gs pos="100000">
              <a:schemeClr val="bg1">
                <a:lumMod val="35000"/>
                <a:lumOff val="65000"/>
              </a:schemeClr>
            </a:gs>
          </a:gsLst>
          <a:path path="circle">
            <a:fillToRect l="100000" b="100000"/>
          </a:path>
          <a:tileRect t="-100000" r="-100000"/>
        </a:gradFill>
        <a:effectLst/>
      </p:bgPr>
    </p:bg>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655799"/>
            <a:ext cx="5983600" cy="1546399"/>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9" name="Group 8">
            <a:extLst>
              <a:ext uri="{FF2B5EF4-FFF2-40B4-BE49-F238E27FC236}">
                <a16:creationId xmlns:a16="http://schemas.microsoft.com/office/drawing/2014/main" id="{6D4B798E-504B-4167-B770-CEFB070EEE2E}"/>
              </a:ext>
            </a:extLst>
          </p:cNvPr>
          <p:cNvGrpSpPr/>
          <p:nvPr userDrawn="1"/>
        </p:nvGrpSpPr>
        <p:grpSpPr>
          <a:xfrm>
            <a:off x="5423677" y="1730768"/>
            <a:ext cx="1344641" cy="1381674"/>
            <a:chOff x="5381085" y="378218"/>
            <a:chExt cx="1344641" cy="1381674"/>
          </a:xfrm>
        </p:grpSpPr>
        <p:sp>
          <p:nvSpPr>
            <p:cNvPr id="6" name="Rectangle 5">
              <a:extLst>
                <a:ext uri="{FF2B5EF4-FFF2-40B4-BE49-F238E27FC236}">
                  <a16:creationId xmlns:a16="http://schemas.microsoft.com/office/drawing/2014/main" id="{15907811-48CD-4592-A181-E9E739F25A69}"/>
                </a:ext>
              </a:extLst>
            </p:cNvPr>
            <p:cNvSpPr/>
            <p:nvPr userDrawn="1"/>
          </p:nvSpPr>
          <p:spPr>
            <a:xfrm>
              <a:off x="5829300" y="838776"/>
              <a:ext cx="896426" cy="921116"/>
            </a:xfrm>
            <a:prstGeom prst="rect">
              <a:avLst/>
            </a:prstGeom>
            <a:gradFill flip="none" rotWithShape="1">
              <a:gsLst>
                <a:gs pos="27000">
                  <a:schemeClr val="tx1">
                    <a:lumMod val="65000"/>
                    <a:lumOff val="35000"/>
                    <a:alpha val="80000"/>
                  </a:schemeClr>
                </a:gs>
                <a:gs pos="100000">
                  <a:schemeClr val="bg1">
                    <a:lumMod val="95000"/>
                    <a:alpha val="97000"/>
                  </a:scheme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5" name="Rectangle 4">
              <a:extLst>
                <a:ext uri="{FF2B5EF4-FFF2-40B4-BE49-F238E27FC236}">
                  <a16:creationId xmlns:a16="http://schemas.microsoft.com/office/drawing/2014/main" id="{2DDAAEFE-FFD1-46C7-ADA7-C16935DCD184}"/>
                </a:ext>
              </a:extLst>
            </p:cNvPr>
            <p:cNvSpPr/>
            <p:nvPr userDrawn="1"/>
          </p:nvSpPr>
          <p:spPr>
            <a:xfrm>
              <a:off x="5381085" y="378218"/>
              <a:ext cx="896426" cy="921116"/>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7818609" y="2185549"/>
            <a:ext cx="4099587"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7818709" y="3657949"/>
            <a:ext cx="4099587"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
        <p:nvSpPr>
          <p:cNvPr id="4" name="Rectangle 3">
            <a:extLst>
              <a:ext uri="{FF2B5EF4-FFF2-40B4-BE49-F238E27FC236}">
                <a16:creationId xmlns:a16="http://schemas.microsoft.com/office/drawing/2014/main" id="{4878C5F2-459E-45E0-96B5-B448CB47C10D}"/>
              </a:ext>
            </a:extLst>
          </p:cNvPr>
          <p:cNvSpPr/>
          <p:nvPr userDrawn="1"/>
        </p:nvSpPr>
        <p:spPr>
          <a:xfrm>
            <a:off x="6617778" y="0"/>
            <a:ext cx="387456" cy="4704348"/>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a:extLst>
              <a:ext uri="{FF2B5EF4-FFF2-40B4-BE49-F238E27FC236}">
                <a16:creationId xmlns:a16="http://schemas.microsoft.com/office/drawing/2014/main" id="{4D437696-E4E7-4257-B6C8-2DD686C951CD}"/>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10392" r="24398"/>
          <a:stretch/>
        </p:blipFill>
        <p:spPr>
          <a:xfrm>
            <a:off x="0" y="0"/>
            <a:ext cx="6710766" cy="6858000"/>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2" name="Rectangle 1">
            <a:extLst>
              <a:ext uri="{FF2B5EF4-FFF2-40B4-BE49-F238E27FC236}">
                <a16:creationId xmlns:a16="http://schemas.microsoft.com/office/drawing/2014/main" id="{5B895BB8-3323-4129-9B79-F1EAA1FA2818}"/>
              </a:ext>
            </a:extLst>
          </p:cNvPr>
          <p:cNvSpPr/>
          <p:nvPr userDrawn="1"/>
        </p:nvSpPr>
        <p:spPr>
          <a:xfrm flipH="1">
            <a:off x="0" y="1809427"/>
            <a:ext cx="12192000" cy="3239146"/>
          </a:xfrm>
          <a:prstGeom prst="rect">
            <a:avLst/>
          </a:prstGeom>
          <a:gradFill flip="none" rotWithShape="1">
            <a:gsLst>
              <a:gs pos="27000">
                <a:schemeClr val="tx1">
                  <a:lumMod val="65000"/>
                  <a:lumOff val="35000"/>
                </a:schemeClr>
              </a:gs>
              <a:gs pos="100000">
                <a:schemeClr val="bg1">
                  <a:lumMod val="95000"/>
                </a:schemeClr>
              </a:gs>
            </a:gsLst>
            <a:path path="circle">
              <a:fillToRect l="100000" b="100000"/>
            </a:path>
            <a:tileRect t="-100000" r="-100000"/>
          </a:gradFill>
          <a:ln>
            <a:noFill/>
          </a:ln>
          <a:effectLst>
            <a:outerShdw blurRad="50800" dist="38100" dir="5400000" sx="99000" sy="99000" algn="t" rotWithShape="0">
              <a:prstClr val="black">
                <a:alpha val="5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7510072" y="2882399"/>
            <a:ext cx="403777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18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 name="Rectangle 3">
            <a:extLst>
              <a:ext uri="{FF2B5EF4-FFF2-40B4-BE49-F238E27FC236}">
                <a16:creationId xmlns:a16="http://schemas.microsoft.com/office/drawing/2014/main" id="{D9AD3209-C60C-4B6E-B910-31584F6566BE}"/>
              </a:ext>
            </a:extLst>
          </p:cNvPr>
          <p:cNvSpPr/>
          <p:nvPr userDrawn="1"/>
        </p:nvSpPr>
        <p:spPr>
          <a:xfrm>
            <a:off x="185981" y="139486"/>
            <a:ext cx="232473" cy="1503335"/>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Shape 12">
            <a:extLst>
              <a:ext uri="{FF2B5EF4-FFF2-40B4-BE49-F238E27FC236}">
                <a16:creationId xmlns:a16="http://schemas.microsoft.com/office/drawing/2014/main" id="{292D37F7-D1C1-454C-A602-952C54C499C9}"/>
              </a:ext>
            </a:extLst>
          </p:cNvPr>
          <p:cNvSpPr/>
          <p:nvPr userDrawn="1"/>
        </p:nvSpPr>
        <p:spPr>
          <a:xfrm rot="10800000">
            <a:off x="654326" y="1970093"/>
            <a:ext cx="829698" cy="830559"/>
          </a:xfrm>
          <a:custGeom>
            <a:avLst/>
            <a:gdLst>
              <a:gd name="connsiteX0" fmla="*/ 829698 w 829698"/>
              <a:gd name="connsiteY0" fmla="*/ 830559 h 830559"/>
              <a:gd name="connsiteX1" fmla="*/ 0 w 829698"/>
              <a:gd name="connsiteY1" fmla="*/ 830559 h 830559"/>
              <a:gd name="connsiteX2" fmla="*/ 0 w 829698"/>
              <a:gd name="connsiteY2" fmla="*/ 764329 h 830559"/>
              <a:gd name="connsiteX3" fmla="*/ 761266 w 829698"/>
              <a:gd name="connsiteY3" fmla="*/ 764329 h 830559"/>
              <a:gd name="connsiteX4" fmla="*/ 761266 w 829698"/>
              <a:gd name="connsiteY4" fmla="*/ 0 h 830559"/>
              <a:gd name="connsiteX5" fmla="*/ 829698 w 829698"/>
              <a:gd name="connsiteY5" fmla="*/ 0 h 8305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29698" h="830559">
                <a:moveTo>
                  <a:pt x="829698" y="830559"/>
                </a:moveTo>
                <a:lnTo>
                  <a:pt x="0" y="830559"/>
                </a:lnTo>
                <a:lnTo>
                  <a:pt x="0" y="764329"/>
                </a:lnTo>
                <a:lnTo>
                  <a:pt x="761266" y="764329"/>
                </a:lnTo>
                <a:lnTo>
                  <a:pt x="761266" y="0"/>
                </a:lnTo>
                <a:lnTo>
                  <a:pt x="829698" y="0"/>
                </a:lnTo>
                <a:close/>
              </a:path>
            </a:pathLst>
          </a:custGeom>
          <a:gradFill flip="none" rotWithShape="1">
            <a:gsLst>
              <a:gs pos="0">
                <a:srgbClr val="00B0F0">
                  <a:shade val="30000"/>
                  <a:satMod val="115000"/>
                </a:srgbClr>
              </a:gs>
              <a:gs pos="50000">
                <a:srgbClr val="00B0F0">
                  <a:shade val="67500"/>
                  <a:satMod val="115000"/>
                </a:srgbClr>
              </a:gs>
              <a:gs pos="100000">
                <a:srgbClr val="00B0F0">
                  <a:shade val="100000"/>
                  <a:satMod val="115000"/>
                </a:srgbClr>
              </a:gs>
            </a:gsLst>
            <a:lin ang="27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
        <p:nvSpPr>
          <p:cNvPr id="14" name="Freeform: Shape 13">
            <a:extLst>
              <a:ext uri="{FF2B5EF4-FFF2-40B4-BE49-F238E27FC236}">
                <a16:creationId xmlns:a16="http://schemas.microsoft.com/office/drawing/2014/main" id="{CB44B55E-85D7-4901-99FA-6F636F02CB5A}"/>
              </a:ext>
            </a:extLst>
          </p:cNvPr>
          <p:cNvSpPr/>
          <p:nvPr userDrawn="1"/>
        </p:nvSpPr>
        <p:spPr>
          <a:xfrm rot="16200000" flipH="1">
            <a:off x="3160186" y="4110081"/>
            <a:ext cx="829698" cy="830559"/>
          </a:xfrm>
          <a:custGeom>
            <a:avLst/>
            <a:gdLst>
              <a:gd name="connsiteX0" fmla="*/ 829698 w 829698"/>
              <a:gd name="connsiteY0" fmla="*/ 830559 h 830559"/>
              <a:gd name="connsiteX1" fmla="*/ 0 w 829698"/>
              <a:gd name="connsiteY1" fmla="*/ 830559 h 830559"/>
              <a:gd name="connsiteX2" fmla="*/ 0 w 829698"/>
              <a:gd name="connsiteY2" fmla="*/ 764329 h 830559"/>
              <a:gd name="connsiteX3" fmla="*/ 761266 w 829698"/>
              <a:gd name="connsiteY3" fmla="*/ 764329 h 830559"/>
              <a:gd name="connsiteX4" fmla="*/ 761266 w 829698"/>
              <a:gd name="connsiteY4" fmla="*/ 0 h 830559"/>
              <a:gd name="connsiteX5" fmla="*/ 829698 w 829698"/>
              <a:gd name="connsiteY5" fmla="*/ 0 h 8305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29698" h="830559">
                <a:moveTo>
                  <a:pt x="829698" y="830559"/>
                </a:moveTo>
                <a:lnTo>
                  <a:pt x="0" y="830559"/>
                </a:lnTo>
                <a:lnTo>
                  <a:pt x="0" y="764329"/>
                </a:lnTo>
                <a:lnTo>
                  <a:pt x="761266" y="764329"/>
                </a:lnTo>
                <a:lnTo>
                  <a:pt x="761266" y="0"/>
                </a:lnTo>
                <a:lnTo>
                  <a:pt x="829698" y="0"/>
                </a:lnTo>
                <a:close/>
              </a:path>
            </a:pathLst>
          </a:custGeom>
          <a:gradFill flip="none" rotWithShape="1">
            <a:gsLst>
              <a:gs pos="0">
                <a:srgbClr val="00B0F0">
                  <a:shade val="30000"/>
                  <a:satMod val="115000"/>
                </a:srgbClr>
              </a:gs>
              <a:gs pos="50000">
                <a:srgbClr val="00B0F0">
                  <a:shade val="67500"/>
                  <a:satMod val="115000"/>
                </a:srgbClr>
              </a:gs>
              <a:gs pos="100000">
                <a:srgbClr val="00B0F0">
                  <a:shade val="100000"/>
                  <a:satMod val="115000"/>
                </a:srgbClr>
              </a:gs>
            </a:gsLst>
            <a:lin ang="27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pic>
        <p:nvPicPr>
          <p:cNvPr id="15" name="Picture 14">
            <a:extLst>
              <a:ext uri="{FF2B5EF4-FFF2-40B4-BE49-F238E27FC236}">
                <a16:creationId xmlns:a16="http://schemas.microsoft.com/office/drawing/2014/main" id="{F4D5FF8E-5D67-443E-827A-6E5B3C4D8827}"/>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4422" t="14502" r="12503" b="2077"/>
          <a:stretch/>
        </p:blipFill>
        <p:spPr>
          <a:xfrm>
            <a:off x="949255" y="2226736"/>
            <a:ext cx="2728210" cy="2404527"/>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6" name="Rectangle 5">
            <a:extLst>
              <a:ext uri="{FF2B5EF4-FFF2-40B4-BE49-F238E27FC236}">
                <a16:creationId xmlns:a16="http://schemas.microsoft.com/office/drawing/2014/main" id="{07C944CD-21DD-4EF4-913B-7E78A28DB2F7}"/>
              </a:ext>
            </a:extLst>
          </p:cNvPr>
          <p:cNvSpPr/>
          <p:nvPr userDrawn="1"/>
        </p:nvSpPr>
        <p:spPr>
          <a:xfrm>
            <a:off x="6284990" y="0"/>
            <a:ext cx="387456" cy="4704348"/>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351085" y="1057088"/>
            <a:ext cx="53002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51085" y="2040683"/>
            <a:ext cx="530020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838443F9-B765-4FBA-9054-1054EE7CFB68}"/>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37696" r="8677"/>
          <a:stretch/>
        </p:blipFill>
        <p:spPr>
          <a:xfrm>
            <a:off x="6540710" y="0"/>
            <a:ext cx="5651290" cy="6858000"/>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7235124" y="866501"/>
            <a:ext cx="457915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200650" y="3289827"/>
            <a:ext cx="6613629" cy="3345465"/>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a:extLst>
              <a:ext uri="{FF2B5EF4-FFF2-40B4-BE49-F238E27FC236}">
                <a16:creationId xmlns:a16="http://schemas.microsoft.com/office/drawing/2014/main" id="{29B86C8A-861A-48E1-9AB0-2A11C85FB63A}"/>
              </a:ext>
            </a:extLst>
          </p:cNvPr>
          <p:cNvSpPr/>
          <p:nvPr userDrawn="1"/>
        </p:nvSpPr>
        <p:spPr>
          <a:xfrm>
            <a:off x="0" y="2581002"/>
            <a:ext cx="7082724" cy="538558"/>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a:extLst>
              <a:ext uri="{FF2B5EF4-FFF2-40B4-BE49-F238E27FC236}">
                <a16:creationId xmlns:a16="http://schemas.microsoft.com/office/drawing/2014/main" id="{261B7AB2-2935-4A07-B86A-B42EC0EA0A26}"/>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3119560"/>
            <a:ext cx="4984587" cy="3738440"/>
          </a:xfrm>
          <a:prstGeom prst="rect">
            <a:avLst/>
          </a:prstGeom>
        </p:spPr>
      </p:pic>
      <p:pic>
        <p:nvPicPr>
          <p:cNvPr id="8" name="Picture 7">
            <a:extLst>
              <a:ext uri="{FF2B5EF4-FFF2-40B4-BE49-F238E27FC236}">
                <a16:creationId xmlns:a16="http://schemas.microsoft.com/office/drawing/2014/main" id="{1F578664-9D45-4788-9D4E-093071796C55}"/>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0" y="0"/>
            <a:ext cx="7082724" cy="2581002"/>
          </a:xfrm>
          <a:prstGeom prst="rect">
            <a:avLst/>
          </a:prstGeom>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1" name="Rectangle 10">
            <a:extLst>
              <a:ext uri="{FF2B5EF4-FFF2-40B4-BE49-F238E27FC236}">
                <a16:creationId xmlns:a16="http://schemas.microsoft.com/office/drawing/2014/main" id="{EFA0312A-39AE-4514-B0A2-A1468B783B62}"/>
              </a:ext>
            </a:extLst>
          </p:cNvPr>
          <p:cNvSpPr/>
          <p:nvPr userDrawn="1"/>
        </p:nvSpPr>
        <p:spPr>
          <a:xfrm>
            <a:off x="3750831" y="4985156"/>
            <a:ext cx="4745469" cy="206776"/>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3019163" y="824451"/>
            <a:ext cx="6153675" cy="664099"/>
          </a:xfrm>
          <a:prstGeom prst="rect">
            <a:avLst/>
          </a:prstGeom>
        </p:spPr>
        <p:txBody>
          <a:bodyPr lIns="91425" tIns="91425" rIns="91425" bIns="91425" anchor="b" anchorCtr="0"/>
          <a:lstStyle>
            <a:lvl1pPr lvl="0" algn="ct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8496300" y="1872841"/>
            <a:ext cx="3492499" cy="3112317"/>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5" name="Shape 63">
            <a:extLst>
              <a:ext uri="{FF2B5EF4-FFF2-40B4-BE49-F238E27FC236}">
                <a16:creationId xmlns:a16="http://schemas.microsoft.com/office/drawing/2014/main" id="{CBD86F52-7459-43F7-A569-49EB36B983E2}"/>
              </a:ext>
            </a:extLst>
          </p:cNvPr>
          <p:cNvSpPr txBox="1">
            <a:spLocks noGrp="1"/>
          </p:cNvSpPr>
          <p:nvPr>
            <p:ph type="body" idx="10"/>
          </p:nvPr>
        </p:nvSpPr>
        <p:spPr>
          <a:xfrm>
            <a:off x="203202" y="1872840"/>
            <a:ext cx="3492499" cy="3112317"/>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BD0C3C34-C841-497C-B73F-0ABC599755B8}"/>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3750831" y="1872840"/>
            <a:ext cx="2345169" cy="3112316"/>
          </a:xfrm>
          <a:prstGeom prst="rect">
            <a:avLst/>
          </a:prstGeom>
        </p:spPr>
      </p:pic>
      <p:pic>
        <p:nvPicPr>
          <p:cNvPr id="6" name="Picture 5">
            <a:extLst>
              <a:ext uri="{FF2B5EF4-FFF2-40B4-BE49-F238E27FC236}">
                <a16:creationId xmlns:a16="http://schemas.microsoft.com/office/drawing/2014/main" id="{8CFFA204-0B24-47F7-8F0A-B062A83F1106}"/>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6152907" y="1872840"/>
            <a:ext cx="2343393" cy="3112318"/>
          </a:xfrm>
          <a:prstGeom prst="rect">
            <a:avLst/>
          </a:prstGeom>
        </p:spPr>
      </p:pic>
      <p:sp>
        <p:nvSpPr>
          <p:cNvPr id="10" name="Rectangle 9">
            <a:extLst>
              <a:ext uri="{FF2B5EF4-FFF2-40B4-BE49-F238E27FC236}">
                <a16:creationId xmlns:a16="http://schemas.microsoft.com/office/drawing/2014/main" id="{3F01653E-0A32-40F4-B1E8-F2DC8ECB32A2}"/>
              </a:ext>
            </a:extLst>
          </p:cNvPr>
          <p:cNvSpPr/>
          <p:nvPr userDrawn="1"/>
        </p:nvSpPr>
        <p:spPr>
          <a:xfrm>
            <a:off x="2750952" y="609599"/>
            <a:ext cx="192010" cy="1071095"/>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601072" y="260426"/>
            <a:ext cx="6512650" cy="758497"/>
          </a:xfrm>
          <a:prstGeom prst="rect">
            <a:avLst/>
          </a:prstGeom>
        </p:spPr>
        <p:txBody>
          <a:bodyPr lIns="91425" tIns="91425" rIns="91425" bIns="91425" anchor="b" anchorCtr="0">
            <a:normAutofit/>
          </a:bodyPr>
          <a:lstStyle>
            <a:lvl1pPr lvl="0"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1162373" y="2900317"/>
            <a:ext cx="2464229" cy="3619767"/>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6" name="Rectangle 5">
            <a:extLst>
              <a:ext uri="{FF2B5EF4-FFF2-40B4-BE49-F238E27FC236}">
                <a16:creationId xmlns:a16="http://schemas.microsoft.com/office/drawing/2014/main" id="{62E711C1-B30C-403E-9F81-5E897FE80908}"/>
              </a:ext>
            </a:extLst>
          </p:cNvPr>
          <p:cNvSpPr/>
          <p:nvPr userDrawn="1"/>
        </p:nvSpPr>
        <p:spPr>
          <a:xfrm>
            <a:off x="254434" y="144651"/>
            <a:ext cx="192010" cy="1071095"/>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Shape 8">
            <a:extLst>
              <a:ext uri="{FF2B5EF4-FFF2-40B4-BE49-F238E27FC236}">
                <a16:creationId xmlns:a16="http://schemas.microsoft.com/office/drawing/2014/main" id="{A840FF42-7AC4-4471-9043-CF6998EAC19B}"/>
              </a:ext>
            </a:extLst>
          </p:cNvPr>
          <p:cNvSpPr/>
          <p:nvPr userDrawn="1"/>
        </p:nvSpPr>
        <p:spPr>
          <a:xfrm>
            <a:off x="1002379" y="2293748"/>
            <a:ext cx="2799221" cy="4357967"/>
          </a:xfrm>
          <a:custGeom>
            <a:avLst/>
            <a:gdLst>
              <a:gd name="connsiteX0" fmla="*/ 77147 w 2799221"/>
              <a:gd name="connsiteY0" fmla="*/ 604088 h 4664988"/>
              <a:gd name="connsiteX1" fmla="*/ 77147 w 2799221"/>
              <a:gd name="connsiteY1" fmla="*/ 4587841 h 4664988"/>
              <a:gd name="connsiteX2" fmla="*/ 2722074 w 2799221"/>
              <a:gd name="connsiteY2" fmla="*/ 4587841 h 4664988"/>
              <a:gd name="connsiteX3" fmla="*/ 2722074 w 2799221"/>
              <a:gd name="connsiteY3" fmla="*/ 604088 h 4664988"/>
              <a:gd name="connsiteX4" fmla="*/ 0 w 2799221"/>
              <a:gd name="connsiteY4" fmla="*/ 0 h 4664988"/>
              <a:gd name="connsiteX5" fmla="*/ 2799220 w 2799221"/>
              <a:gd name="connsiteY5" fmla="*/ 0 h 4664988"/>
              <a:gd name="connsiteX6" fmla="*/ 2799220 w 2799221"/>
              <a:gd name="connsiteY6" fmla="*/ 526941 h 4664988"/>
              <a:gd name="connsiteX7" fmla="*/ 2799221 w 2799221"/>
              <a:gd name="connsiteY7" fmla="*/ 526941 h 4664988"/>
              <a:gd name="connsiteX8" fmla="*/ 2799221 w 2799221"/>
              <a:gd name="connsiteY8" fmla="*/ 4664988 h 4664988"/>
              <a:gd name="connsiteX9" fmla="*/ 0 w 2799221"/>
              <a:gd name="connsiteY9" fmla="*/ 4664988 h 4664988"/>
              <a:gd name="connsiteX10" fmla="*/ 0 w 2799221"/>
              <a:gd name="connsiteY10" fmla="*/ 526941 h 46649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799221" h="4664988">
                <a:moveTo>
                  <a:pt x="77147" y="604088"/>
                </a:moveTo>
                <a:lnTo>
                  <a:pt x="77147" y="4587841"/>
                </a:lnTo>
                <a:lnTo>
                  <a:pt x="2722074" y="4587841"/>
                </a:lnTo>
                <a:lnTo>
                  <a:pt x="2722074" y="604088"/>
                </a:lnTo>
                <a:close/>
                <a:moveTo>
                  <a:pt x="0" y="0"/>
                </a:moveTo>
                <a:lnTo>
                  <a:pt x="2799220" y="0"/>
                </a:lnTo>
                <a:lnTo>
                  <a:pt x="2799220" y="526941"/>
                </a:lnTo>
                <a:lnTo>
                  <a:pt x="2799221" y="526941"/>
                </a:lnTo>
                <a:lnTo>
                  <a:pt x="2799221" y="4664988"/>
                </a:lnTo>
                <a:lnTo>
                  <a:pt x="0" y="4664988"/>
                </a:lnTo>
                <a:lnTo>
                  <a:pt x="0" y="526941"/>
                </a:lnTo>
                <a:close/>
              </a:path>
            </a:pathLst>
          </a:custGeom>
          <a:gradFill flip="none" rotWithShape="1">
            <a:gsLst>
              <a:gs pos="0">
                <a:srgbClr val="00B0F0">
                  <a:shade val="30000"/>
                  <a:satMod val="115000"/>
                  <a:lumMod val="65000"/>
                  <a:lumOff val="35000"/>
                </a:srgbClr>
              </a:gs>
              <a:gs pos="100000">
                <a:srgbClr val="00B0F0">
                  <a:shade val="100000"/>
                  <a:satMod val="115000"/>
                  <a:lumMod val="50000"/>
                  <a:lumOff val="50000"/>
                </a:srgbClr>
              </a:gs>
            </a:gsLst>
            <a:lin ang="27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 name="Shape 79">
            <a:extLst>
              <a:ext uri="{FF2B5EF4-FFF2-40B4-BE49-F238E27FC236}">
                <a16:creationId xmlns:a16="http://schemas.microsoft.com/office/drawing/2014/main" id="{53AF1E7D-2EE7-4108-B825-752311C0AA81}"/>
              </a:ext>
            </a:extLst>
          </p:cNvPr>
          <p:cNvSpPr txBox="1">
            <a:spLocks noGrp="1"/>
          </p:cNvSpPr>
          <p:nvPr>
            <p:ph type="body" idx="10"/>
          </p:nvPr>
        </p:nvSpPr>
        <p:spPr>
          <a:xfrm>
            <a:off x="4856383" y="2900317"/>
            <a:ext cx="2464229" cy="3619767"/>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11" name="Freeform: Shape 10">
            <a:extLst>
              <a:ext uri="{FF2B5EF4-FFF2-40B4-BE49-F238E27FC236}">
                <a16:creationId xmlns:a16="http://schemas.microsoft.com/office/drawing/2014/main" id="{E2715558-274F-40DE-AF11-216A011A93CB}"/>
              </a:ext>
            </a:extLst>
          </p:cNvPr>
          <p:cNvSpPr/>
          <p:nvPr userDrawn="1"/>
        </p:nvSpPr>
        <p:spPr>
          <a:xfrm>
            <a:off x="4696389" y="2293748"/>
            <a:ext cx="2799221" cy="4357967"/>
          </a:xfrm>
          <a:custGeom>
            <a:avLst/>
            <a:gdLst>
              <a:gd name="connsiteX0" fmla="*/ 77147 w 2799221"/>
              <a:gd name="connsiteY0" fmla="*/ 604088 h 4664988"/>
              <a:gd name="connsiteX1" fmla="*/ 77147 w 2799221"/>
              <a:gd name="connsiteY1" fmla="*/ 4587841 h 4664988"/>
              <a:gd name="connsiteX2" fmla="*/ 2722074 w 2799221"/>
              <a:gd name="connsiteY2" fmla="*/ 4587841 h 4664988"/>
              <a:gd name="connsiteX3" fmla="*/ 2722074 w 2799221"/>
              <a:gd name="connsiteY3" fmla="*/ 604088 h 4664988"/>
              <a:gd name="connsiteX4" fmla="*/ 0 w 2799221"/>
              <a:gd name="connsiteY4" fmla="*/ 0 h 4664988"/>
              <a:gd name="connsiteX5" fmla="*/ 2799220 w 2799221"/>
              <a:gd name="connsiteY5" fmla="*/ 0 h 4664988"/>
              <a:gd name="connsiteX6" fmla="*/ 2799220 w 2799221"/>
              <a:gd name="connsiteY6" fmla="*/ 526941 h 4664988"/>
              <a:gd name="connsiteX7" fmla="*/ 2799221 w 2799221"/>
              <a:gd name="connsiteY7" fmla="*/ 526941 h 4664988"/>
              <a:gd name="connsiteX8" fmla="*/ 2799221 w 2799221"/>
              <a:gd name="connsiteY8" fmla="*/ 4664988 h 4664988"/>
              <a:gd name="connsiteX9" fmla="*/ 0 w 2799221"/>
              <a:gd name="connsiteY9" fmla="*/ 4664988 h 4664988"/>
              <a:gd name="connsiteX10" fmla="*/ 0 w 2799221"/>
              <a:gd name="connsiteY10" fmla="*/ 526941 h 46649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799221" h="4664988">
                <a:moveTo>
                  <a:pt x="77147" y="604088"/>
                </a:moveTo>
                <a:lnTo>
                  <a:pt x="77147" y="4587841"/>
                </a:lnTo>
                <a:lnTo>
                  <a:pt x="2722074" y="4587841"/>
                </a:lnTo>
                <a:lnTo>
                  <a:pt x="2722074" y="604088"/>
                </a:lnTo>
                <a:close/>
                <a:moveTo>
                  <a:pt x="0" y="0"/>
                </a:moveTo>
                <a:lnTo>
                  <a:pt x="2799220" y="0"/>
                </a:lnTo>
                <a:lnTo>
                  <a:pt x="2799220" y="526941"/>
                </a:lnTo>
                <a:lnTo>
                  <a:pt x="2799221" y="526941"/>
                </a:lnTo>
                <a:lnTo>
                  <a:pt x="2799221" y="4664988"/>
                </a:lnTo>
                <a:lnTo>
                  <a:pt x="0" y="4664988"/>
                </a:lnTo>
                <a:lnTo>
                  <a:pt x="0" y="526941"/>
                </a:lnTo>
                <a:close/>
              </a:path>
            </a:pathLst>
          </a:custGeom>
          <a:gradFill flip="none" rotWithShape="1">
            <a:gsLst>
              <a:gs pos="0">
                <a:srgbClr val="00B0F0">
                  <a:shade val="30000"/>
                  <a:satMod val="115000"/>
                  <a:lumMod val="65000"/>
                  <a:lumOff val="35000"/>
                </a:srgbClr>
              </a:gs>
              <a:gs pos="100000">
                <a:srgbClr val="00B0F0">
                  <a:shade val="100000"/>
                  <a:satMod val="115000"/>
                  <a:lumMod val="50000"/>
                  <a:lumOff val="50000"/>
                </a:srgbClr>
              </a:gs>
            </a:gsLst>
            <a:lin ang="27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 name="Shape 79">
            <a:extLst>
              <a:ext uri="{FF2B5EF4-FFF2-40B4-BE49-F238E27FC236}">
                <a16:creationId xmlns:a16="http://schemas.microsoft.com/office/drawing/2014/main" id="{89D89BB9-A334-4A32-A4D7-256B874F3564}"/>
              </a:ext>
            </a:extLst>
          </p:cNvPr>
          <p:cNvSpPr txBox="1">
            <a:spLocks noGrp="1"/>
          </p:cNvSpPr>
          <p:nvPr>
            <p:ph type="body" idx="11"/>
          </p:nvPr>
        </p:nvSpPr>
        <p:spPr>
          <a:xfrm>
            <a:off x="8550394" y="2900317"/>
            <a:ext cx="2464229" cy="3619767"/>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13" name="Freeform: Shape 12">
            <a:extLst>
              <a:ext uri="{FF2B5EF4-FFF2-40B4-BE49-F238E27FC236}">
                <a16:creationId xmlns:a16="http://schemas.microsoft.com/office/drawing/2014/main" id="{BB57F0EC-EF0F-4C8A-9136-4A0B52A750A9}"/>
              </a:ext>
            </a:extLst>
          </p:cNvPr>
          <p:cNvSpPr/>
          <p:nvPr userDrawn="1"/>
        </p:nvSpPr>
        <p:spPr>
          <a:xfrm>
            <a:off x="8390400" y="2293748"/>
            <a:ext cx="2799221" cy="4357967"/>
          </a:xfrm>
          <a:custGeom>
            <a:avLst/>
            <a:gdLst>
              <a:gd name="connsiteX0" fmla="*/ 77147 w 2799221"/>
              <a:gd name="connsiteY0" fmla="*/ 604088 h 4664988"/>
              <a:gd name="connsiteX1" fmla="*/ 77147 w 2799221"/>
              <a:gd name="connsiteY1" fmla="*/ 4587841 h 4664988"/>
              <a:gd name="connsiteX2" fmla="*/ 2722074 w 2799221"/>
              <a:gd name="connsiteY2" fmla="*/ 4587841 h 4664988"/>
              <a:gd name="connsiteX3" fmla="*/ 2722074 w 2799221"/>
              <a:gd name="connsiteY3" fmla="*/ 604088 h 4664988"/>
              <a:gd name="connsiteX4" fmla="*/ 0 w 2799221"/>
              <a:gd name="connsiteY4" fmla="*/ 0 h 4664988"/>
              <a:gd name="connsiteX5" fmla="*/ 2799220 w 2799221"/>
              <a:gd name="connsiteY5" fmla="*/ 0 h 4664988"/>
              <a:gd name="connsiteX6" fmla="*/ 2799220 w 2799221"/>
              <a:gd name="connsiteY6" fmla="*/ 526941 h 4664988"/>
              <a:gd name="connsiteX7" fmla="*/ 2799221 w 2799221"/>
              <a:gd name="connsiteY7" fmla="*/ 526941 h 4664988"/>
              <a:gd name="connsiteX8" fmla="*/ 2799221 w 2799221"/>
              <a:gd name="connsiteY8" fmla="*/ 4664988 h 4664988"/>
              <a:gd name="connsiteX9" fmla="*/ 0 w 2799221"/>
              <a:gd name="connsiteY9" fmla="*/ 4664988 h 4664988"/>
              <a:gd name="connsiteX10" fmla="*/ 0 w 2799221"/>
              <a:gd name="connsiteY10" fmla="*/ 526941 h 466498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799221" h="4664988">
                <a:moveTo>
                  <a:pt x="77147" y="604088"/>
                </a:moveTo>
                <a:lnTo>
                  <a:pt x="77147" y="4587841"/>
                </a:lnTo>
                <a:lnTo>
                  <a:pt x="2722074" y="4587841"/>
                </a:lnTo>
                <a:lnTo>
                  <a:pt x="2722074" y="604088"/>
                </a:lnTo>
                <a:close/>
                <a:moveTo>
                  <a:pt x="0" y="0"/>
                </a:moveTo>
                <a:lnTo>
                  <a:pt x="2799220" y="0"/>
                </a:lnTo>
                <a:lnTo>
                  <a:pt x="2799220" y="526941"/>
                </a:lnTo>
                <a:lnTo>
                  <a:pt x="2799221" y="526941"/>
                </a:lnTo>
                <a:lnTo>
                  <a:pt x="2799221" y="4664988"/>
                </a:lnTo>
                <a:lnTo>
                  <a:pt x="0" y="4664988"/>
                </a:lnTo>
                <a:lnTo>
                  <a:pt x="0" y="526941"/>
                </a:lnTo>
                <a:close/>
              </a:path>
            </a:pathLst>
          </a:custGeom>
          <a:gradFill flip="none" rotWithShape="1">
            <a:gsLst>
              <a:gs pos="0">
                <a:srgbClr val="00B0F0">
                  <a:shade val="30000"/>
                  <a:satMod val="115000"/>
                  <a:lumMod val="65000"/>
                  <a:lumOff val="35000"/>
                </a:srgbClr>
              </a:gs>
              <a:gs pos="100000">
                <a:srgbClr val="00B0F0">
                  <a:shade val="100000"/>
                  <a:satMod val="115000"/>
                  <a:lumMod val="50000"/>
                  <a:lumOff val="50000"/>
                </a:srgbClr>
              </a:gs>
            </a:gsLst>
            <a:lin ang="27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Freeform: Shape 2">
            <a:extLst>
              <a:ext uri="{FF2B5EF4-FFF2-40B4-BE49-F238E27FC236}">
                <a16:creationId xmlns:a16="http://schemas.microsoft.com/office/drawing/2014/main" id="{5F4BD770-E4D3-49CE-A7DE-1241D4C05320}"/>
              </a:ext>
            </a:extLst>
          </p:cNvPr>
          <p:cNvSpPr/>
          <p:nvPr userDrawn="1"/>
        </p:nvSpPr>
        <p:spPr>
          <a:xfrm rot="10800000">
            <a:off x="174642" y="137819"/>
            <a:ext cx="829698" cy="830559"/>
          </a:xfrm>
          <a:custGeom>
            <a:avLst/>
            <a:gdLst>
              <a:gd name="connsiteX0" fmla="*/ 829698 w 829698"/>
              <a:gd name="connsiteY0" fmla="*/ 830559 h 830559"/>
              <a:gd name="connsiteX1" fmla="*/ 0 w 829698"/>
              <a:gd name="connsiteY1" fmla="*/ 830559 h 830559"/>
              <a:gd name="connsiteX2" fmla="*/ 0 w 829698"/>
              <a:gd name="connsiteY2" fmla="*/ 764329 h 830559"/>
              <a:gd name="connsiteX3" fmla="*/ 761266 w 829698"/>
              <a:gd name="connsiteY3" fmla="*/ 764329 h 830559"/>
              <a:gd name="connsiteX4" fmla="*/ 761266 w 829698"/>
              <a:gd name="connsiteY4" fmla="*/ 0 h 830559"/>
              <a:gd name="connsiteX5" fmla="*/ 829698 w 829698"/>
              <a:gd name="connsiteY5" fmla="*/ 0 h 8305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29698" h="830559">
                <a:moveTo>
                  <a:pt x="829698" y="830559"/>
                </a:moveTo>
                <a:lnTo>
                  <a:pt x="0" y="830559"/>
                </a:lnTo>
                <a:lnTo>
                  <a:pt x="0" y="764329"/>
                </a:lnTo>
                <a:lnTo>
                  <a:pt x="761266" y="764329"/>
                </a:lnTo>
                <a:lnTo>
                  <a:pt x="761266" y="0"/>
                </a:lnTo>
                <a:lnTo>
                  <a:pt x="829698" y="0"/>
                </a:lnTo>
                <a:close/>
              </a:path>
            </a:pathLst>
          </a:custGeom>
          <a:gradFill flip="none" rotWithShape="1">
            <a:gsLst>
              <a:gs pos="0">
                <a:srgbClr val="00B0F0">
                  <a:shade val="30000"/>
                  <a:satMod val="115000"/>
                </a:srgbClr>
              </a:gs>
              <a:gs pos="50000">
                <a:srgbClr val="00B0F0">
                  <a:shade val="67500"/>
                  <a:satMod val="115000"/>
                </a:srgbClr>
              </a:gs>
              <a:gs pos="100000">
                <a:srgbClr val="00B0F0">
                  <a:shade val="100000"/>
                  <a:satMod val="115000"/>
                </a:srgbClr>
              </a:gs>
            </a:gsLst>
            <a:lin ang="27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
        <p:nvSpPr>
          <p:cNvPr id="4" name="Freeform: Shape 3">
            <a:extLst>
              <a:ext uri="{FF2B5EF4-FFF2-40B4-BE49-F238E27FC236}">
                <a16:creationId xmlns:a16="http://schemas.microsoft.com/office/drawing/2014/main" id="{86AF25C3-1D77-42E1-B46D-C861689D9A10}"/>
              </a:ext>
            </a:extLst>
          </p:cNvPr>
          <p:cNvSpPr/>
          <p:nvPr userDrawn="1"/>
        </p:nvSpPr>
        <p:spPr>
          <a:xfrm rot="16200000" flipH="1">
            <a:off x="11179927" y="5833953"/>
            <a:ext cx="829698" cy="830559"/>
          </a:xfrm>
          <a:custGeom>
            <a:avLst/>
            <a:gdLst>
              <a:gd name="connsiteX0" fmla="*/ 829698 w 829698"/>
              <a:gd name="connsiteY0" fmla="*/ 830559 h 830559"/>
              <a:gd name="connsiteX1" fmla="*/ 0 w 829698"/>
              <a:gd name="connsiteY1" fmla="*/ 830559 h 830559"/>
              <a:gd name="connsiteX2" fmla="*/ 0 w 829698"/>
              <a:gd name="connsiteY2" fmla="*/ 764329 h 830559"/>
              <a:gd name="connsiteX3" fmla="*/ 761266 w 829698"/>
              <a:gd name="connsiteY3" fmla="*/ 764329 h 830559"/>
              <a:gd name="connsiteX4" fmla="*/ 761266 w 829698"/>
              <a:gd name="connsiteY4" fmla="*/ 0 h 830559"/>
              <a:gd name="connsiteX5" fmla="*/ 829698 w 829698"/>
              <a:gd name="connsiteY5" fmla="*/ 0 h 8305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29698" h="830559">
                <a:moveTo>
                  <a:pt x="829698" y="830559"/>
                </a:moveTo>
                <a:lnTo>
                  <a:pt x="0" y="830559"/>
                </a:lnTo>
                <a:lnTo>
                  <a:pt x="0" y="764329"/>
                </a:lnTo>
                <a:lnTo>
                  <a:pt x="761266" y="764329"/>
                </a:lnTo>
                <a:lnTo>
                  <a:pt x="761266" y="0"/>
                </a:lnTo>
                <a:lnTo>
                  <a:pt x="829698" y="0"/>
                </a:lnTo>
                <a:close/>
              </a:path>
            </a:pathLst>
          </a:custGeom>
          <a:gradFill flip="none" rotWithShape="1">
            <a:gsLst>
              <a:gs pos="0">
                <a:srgbClr val="00B0F0">
                  <a:shade val="30000"/>
                  <a:satMod val="115000"/>
                </a:srgbClr>
              </a:gs>
              <a:gs pos="50000">
                <a:srgbClr val="00B0F0">
                  <a:shade val="67500"/>
                  <a:satMod val="115000"/>
                </a:srgbClr>
              </a:gs>
              <a:gs pos="100000">
                <a:srgbClr val="00B0F0">
                  <a:shade val="100000"/>
                  <a:satMod val="115000"/>
                </a:srgbClr>
              </a:gs>
            </a:gsLst>
            <a:lin ang="27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
        <p:nvSpPr>
          <p:cNvPr id="3" name="Freeform: Shape 2">
            <a:extLst>
              <a:ext uri="{FF2B5EF4-FFF2-40B4-BE49-F238E27FC236}">
                <a16:creationId xmlns:a16="http://schemas.microsoft.com/office/drawing/2014/main" id="{8DE5E636-7E2B-40A8-B697-1A4DE2799EA7}"/>
              </a:ext>
            </a:extLst>
          </p:cNvPr>
          <p:cNvSpPr/>
          <p:nvPr userDrawn="1"/>
        </p:nvSpPr>
        <p:spPr>
          <a:xfrm rot="10800000">
            <a:off x="233862" y="246745"/>
            <a:ext cx="829698" cy="830559"/>
          </a:xfrm>
          <a:custGeom>
            <a:avLst/>
            <a:gdLst>
              <a:gd name="connsiteX0" fmla="*/ 829698 w 829698"/>
              <a:gd name="connsiteY0" fmla="*/ 830559 h 830559"/>
              <a:gd name="connsiteX1" fmla="*/ 0 w 829698"/>
              <a:gd name="connsiteY1" fmla="*/ 830559 h 830559"/>
              <a:gd name="connsiteX2" fmla="*/ 0 w 829698"/>
              <a:gd name="connsiteY2" fmla="*/ 764329 h 830559"/>
              <a:gd name="connsiteX3" fmla="*/ 761266 w 829698"/>
              <a:gd name="connsiteY3" fmla="*/ 764329 h 830559"/>
              <a:gd name="connsiteX4" fmla="*/ 761266 w 829698"/>
              <a:gd name="connsiteY4" fmla="*/ 0 h 830559"/>
              <a:gd name="connsiteX5" fmla="*/ 829698 w 829698"/>
              <a:gd name="connsiteY5" fmla="*/ 0 h 8305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29698" h="830559">
                <a:moveTo>
                  <a:pt x="829698" y="830559"/>
                </a:moveTo>
                <a:lnTo>
                  <a:pt x="0" y="830559"/>
                </a:lnTo>
                <a:lnTo>
                  <a:pt x="0" y="764329"/>
                </a:lnTo>
                <a:lnTo>
                  <a:pt x="761266" y="764329"/>
                </a:lnTo>
                <a:lnTo>
                  <a:pt x="761266" y="0"/>
                </a:lnTo>
                <a:lnTo>
                  <a:pt x="829698" y="0"/>
                </a:lnTo>
                <a:close/>
              </a:path>
            </a:pathLst>
          </a:custGeom>
          <a:gradFill flip="none" rotWithShape="1">
            <a:gsLst>
              <a:gs pos="0">
                <a:srgbClr val="00B0F0">
                  <a:shade val="30000"/>
                  <a:satMod val="115000"/>
                </a:srgbClr>
              </a:gs>
              <a:gs pos="50000">
                <a:srgbClr val="00B0F0">
                  <a:shade val="67500"/>
                  <a:satMod val="115000"/>
                </a:srgbClr>
              </a:gs>
              <a:gs pos="100000">
                <a:srgbClr val="00B0F0">
                  <a:shade val="100000"/>
                  <a:satMod val="115000"/>
                </a:srgbClr>
              </a:gs>
            </a:gsLst>
            <a:lin ang="27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
        <p:nvSpPr>
          <p:cNvPr id="4" name="Freeform: Shape 3">
            <a:extLst>
              <a:ext uri="{FF2B5EF4-FFF2-40B4-BE49-F238E27FC236}">
                <a16:creationId xmlns:a16="http://schemas.microsoft.com/office/drawing/2014/main" id="{FA0BDB74-479D-4866-AB83-D4E6B2216F9F}"/>
              </a:ext>
            </a:extLst>
          </p:cNvPr>
          <p:cNvSpPr/>
          <p:nvPr userDrawn="1"/>
        </p:nvSpPr>
        <p:spPr>
          <a:xfrm rot="10800000" flipH="1">
            <a:off x="11128439" y="234689"/>
            <a:ext cx="829698" cy="830559"/>
          </a:xfrm>
          <a:custGeom>
            <a:avLst/>
            <a:gdLst>
              <a:gd name="connsiteX0" fmla="*/ 829698 w 829698"/>
              <a:gd name="connsiteY0" fmla="*/ 830559 h 830559"/>
              <a:gd name="connsiteX1" fmla="*/ 0 w 829698"/>
              <a:gd name="connsiteY1" fmla="*/ 830559 h 830559"/>
              <a:gd name="connsiteX2" fmla="*/ 0 w 829698"/>
              <a:gd name="connsiteY2" fmla="*/ 764329 h 830559"/>
              <a:gd name="connsiteX3" fmla="*/ 761266 w 829698"/>
              <a:gd name="connsiteY3" fmla="*/ 764329 h 830559"/>
              <a:gd name="connsiteX4" fmla="*/ 761266 w 829698"/>
              <a:gd name="connsiteY4" fmla="*/ 0 h 830559"/>
              <a:gd name="connsiteX5" fmla="*/ 829698 w 829698"/>
              <a:gd name="connsiteY5" fmla="*/ 0 h 8305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29698" h="830559">
                <a:moveTo>
                  <a:pt x="829698" y="830559"/>
                </a:moveTo>
                <a:lnTo>
                  <a:pt x="0" y="830559"/>
                </a:lnTo>
                <a:lnTo>
                  <a:pt x="0" y="764329"/>
                </a:lnTo>
                <a:lnTo>
                  <a:pt x="761266" y="764329"/>
                </a:lnTo>
                <a:lnTo>
                  <a:pt x="761266" y="0"/>
                </a:lnTo>
                <a:lnTo>
                  <a:pt x="829698" y="0"/>
                </a:lnTo>
                <a:close/>
              </a:path>
            </a:pathLst>
          </a:custGeom>
          <a:gradFill flip="none" rotWithShape="1">
            <a:gsLst>
              <a:gs pos="0">
                <a:srgbClr val="00B0F0">
                  <a:shade val="30000"/>
                  <a:satMod val="115000"/>
                </a:srgbClr>
              </a:gs>
              <a:gs pos="50000">
                <a:srgbClr val="00B0F0">
                  <a:shade val="67500"/>
                  <a:satMod val="115000"/>
                </a:srgbClr>
              </a:gs>
              <a:gs pos="100000">
                <a:srgbClr val="00B0F0">
                  <a:shade val="100000"/>
                  <a:satMod val="115000"/>
                </a:srgbClr>
              </a:gs>
            </a:gsLst>
            <a:lin ang="27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
        <p:nvSpPr>
          <p:cNvPr id="5" name="Freeform: Shape 4">
            <a:extLst>
              <a:ext uri="{FF2B5EF4-FFF2-40B4-BE49-F238E27FC236}">
                <a16:creationId xmlns:a16="http://schemas.microsoft.com/office/drawing/2014/main" id="{B4814458-8C1E-4DB0-BDFE-ECCC8AE435BE}"/>
              </a:ext>
            </a:extLst>
          </p:cNvPr>
          <p:cNvSpPr/>
          <p:nvPr userDrawn="1"/>
        </p:nvSpPr>
        <p:spPr>
          <a:xfrm rot="5400000">
            <a:off x="234293" y="5793183"/>
            <a:ext cx="829698" cy="830559"/>
          </a:xfrm>
          <a:custGeom>
            <a:avLst/>
            <a:gdLst>
              <a:gd name="connsiteX0" fmla="*/ 829698 w 829698"/>
              <a:gd name="connsiteY0" fmla="*/ 830559 h 830559"/>
              <a:gd name="connsiteX1" fmla="*/ 0 w 829698"/>
              <a:gd name="connsiteY1" fmla="*/ 830559 h 830559"/>
              <a:gd name="connsiteX2" fmla="*/ 0 w 829698"/>
              <a:gd name="connsiteY2" fmla="*/ 764329 h 830559"/>
              <a:gd name="connsiteX3" fmla="*/ 761266 w 829698"/>
              <a:gd name="connsiteY3" fmla="*/ 764329 h 830559"/>
              <a:gd name="connsiteX4" fmla="*/ 761266 w 829698"/>
              <a:gd name="connsiteY4" fmla="*/ 0 h 830559"/>
              <a:gd name="connsiteX5" fmla="*/ 829698 w 829698"/>
              <a:gd name="connsiteY5" fmla="*/ 0 h 8305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29698" h="830559">
                <a:moveTo>
                  <a:pt x="829698" y="830559"/>
                </a:moveTo>
                <a:lnTo>
                  <a:pt x="0" y="830559"/>
                </a:lnTo>
                <a:lnTo>
                  <a:pt x="0" y="764329"/>
                </a:lnTo>
                <a:lnTo>
                  <a:pt x="761266" y="764329"/>
                </a:lnTo>
                <a:lnTo>
                  <a:pt x="761266" y="0"/>
                </a:lnTo>
                <a:lnTo>
                  <a:pt x="829698" y="0"/>
                </a:lnTo>
                <a:close/>
              </a:path>
            </a:pathLst>
          </a:custGeom>
          <a:gradFill flip="none" rotWithShape="1">
            <a:gsLst>
              <a:gs pos="0">
                <a:srgbClr val="00B0F0">
                  <a:shade val="30000"/>
                  <a:satMod val="115000"/>
                </a:srgbClr>
              </a:gs>
              <a:gs pos="50000">
                <a:srgbClr val="00B0F0">
                  <a:shade val="67500"/>
                  <a:satMod val="115000"/>
                </a:srgbClr>
              </a:gs>
              <a:gs pos="100000">
                <a:srgbClr val="00B0F0">
                  <a:shade val="100000"/>
                  <a:satMod val="115000"/>
                </a:srgbClr>
              </a:gs>
            </a:gsLst>
            <a:lin ang="27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
        <p:nvSpPr>
          <p:cNvPr id="6" name="Freeform: Shape 5">
            <a:extLst>
              <a:ext uri="{FF2B5EF4-FFF2-40B4-BE49-F238E27FC236}">
                <a16:creationId xmlns:a16="http://schemas.microsoft.com/office/drawing/2014/main" id="{844B6F87-7EA8-4B10-8EB4-FFD682EB9D53}"/>
              </a:ext>
            </a:extLst>
          </p:cNvPr>
          <p:cNvSpPr/>
          <p:nvPr userDrawn="1"/>
        </p:nvSpPr>
        <p:spPr>
          <a:xfrm rot="16200000" flipH="1">
            <a:off x="11128008" y="5793182"/>
            <a:ext cx="829698" cy="830559"/>
          </a:xfrm>
          <a:custGeom>
            <a:avLst/>
            <a:gdLst>
              <a:gd name="connsiteX0" fmla="*/ 829698 w 829698"/>
              <a:gd name="connsiteY0" fmla="*/ 830559 h 830559"/>
              <a:gd name="connsiteX1" fmla="*/ 0 w 829698"/>
              <a:gd name="connsiteY1" fmla="*/ 830559 h 830559"/>
              <a:gd name="connsiteX2" fmla="*/ 0 w 829698"/>
              <a:gd name="connsiteY2" fmla="*/ 764329 h 830559"/>
              <a:gd name="connsiteX3" fmla="*/ 761266 w 829698"/>
              <a:gd name="connsiteY3" fmla="*/ 764329 h 830559"/>
              <a:gd name="connsiteX4" fmla="*/ 761266 w 829698"/>
              <a:gd name="connsiteY4" fmla="*/ 0 h 830559"/>
              <a:gd name="connsiteX5" fmla="*/ 829698 w 829698"/>
              <a:gd name="connsiteY5" fmla="*/ 0 h 8305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29698" h="830559">
                <a:moveTo>
                  <a:pt x="829698" y="830559"/>
                </a:moveTo>
                <a:lnTo>
                  <a:pt x="0" y="830559"/>
                </a:lnTo>
                <a:lnTo>
                  <a:pt x="0" y="764329"/>
                </a:lnTo>
                <a:lnTo>
                  <a:pt x="761266" y="764329"/>
                </a:lnTo>
                <a:lnTo>
                  <a:pt x="761266" y="0"/>
                </a:lnTo>
                <a:lnTo>
                  <a:pt x="829698" y="0"/>
                </a:lnTo>
                <a:close/>
              </a:path>
            </a:pathLst>
          </a:custGeom>
          <a:gradFill flip="none" rotWithShape="1">
            <a:gsLst>
              <a:gs pos="0">
                <a:srgbClr val="00B0F0">
                  <a:shade val="30000"/>
                  <a:satMod val="115000"/>
                </a:srgbClr>
              </a:gs>
              <a:gs pos="50000">
                <a:srgbClr val="00B0F0">
                  <a:shade val="67500"/>
                  <a:satMod val="115000"/>
                </a:srgbClr>
              </a:gs>
              <a:gs pos="100000">
                <a:srgbClr val="00B0F0">
                  <a:shade val="100000"/>
                  <a:satMod val="115000"/>
                </a:srgbClr>
              </a:gs>
            </a:gsLst>
            <a:lin ang="27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5" name="Picture 4">
            <a:extLst>
              <a:ext uri="{FF2B5EF4-FFF2-40B4-BE49-F238E27FC236}">
                <a16:creationId xmlns:a16="http://schemas.microsoft.com/office/drawing/2014/main" id="{F927A97C-BCB1-48F5-A175-A6B15683C5D4}"/>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1082" t="21262" b="41144"/>
          <a:stretch/>
        </p:blipFill>
        <p:spPr>
          <a:xfrm>
            <a:off x="0" y="1974953"/>
            <a:ext cx="12192000" cy="2908091"/>
          </a:xfrm>
          <a:prstGeom prst="rect">
            <a:avLst/>
          </a:prstGeom>
        </p:spPr>
      </p:pic>
      <p:sp>
        <p:nvSpPr>
          <p:cNvPr id="2" name="Rectangle 1">
            <a:extLst>
              <a:ext uri="{FF2B5EF4-FFF2-40B4-BE49-F238E27FC236}">
                <a16:creationId xmlns:a16="http://schemas.microsoft.com/office/drawing/2014/main" id="{68C09A53-B381-4BF7-9335-A9825FB0CCE2}"/>
              </a:ext>
            </a:extLst>
          </p:cNvPr>
          <p:cNvSpPr/>
          <p:nvPr userDrawn="1"/>
        </p:nvSpPr>
        <p:spPr>
          <a:xfrm>
            <a:off x="0" y="1974954"/>
            <a:ext cx="12192000" cy="2908092"/>
          </a:xfrm>
          <a:prstGeom prst="rect">
            <a:avLst/>
          </a:prstGeom>
          <a:gradFill flip="none" rotWithShape="1">
            <a:gsLst>
              <a:gs pos="0">
                <a:srgbClr val="00B0F0"/>
              </a:gs>
              <a:gs pos="100000">
                <a:srgbClr val="00B0F0">
                  <a:shade val="100000"/>
                  <a:satMod val="115000"/>
                  <a:lumMod val="25000"/>
                  <a:lumOff val="75000"/>
                  <a:alpha val="64000"/>
                </a:srgbClr>
              </a:gs>
            </a:gsLst>
            <a:path path="circle">
              <a:fillToRect r="100000" b="100000"/>
            </a:path>
            <a:tileRect l="-100000" t="-100000"/>
          </a:gradFill>
          <a:ln>
            <a:noFill/>
          </a:ln>
          <a:effectLst>
            <a:outerShdw blurRad="50800" dist="38100" dir="16200000" sx="99000" sy="99000" rotWithShape="0">
              <a:prstClr val="black">
                <a:alpha val="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 name="Rectangle 2">
            <a:extLst>
              <a:ext uri="{FF2B5EF4-FFF2-40B4-BE49-F238E27FC236}">
                <a16:creationId xmlns:a16="http://schemas.microsoft.com/office/drawing/2014/main" id="{A15987FE-48E4-41C8-ACA1-80BD4D7F5417}"/>
              </a:ext>
            </a:extLst>
          </p:cNvPr>
          <p:cNvSpPr/>
          <p:nvPr userDrawn="1"/>
        </p:nvSpPr>
        <p:spPr>
          <a:xfrm rot="10800000" flipH="1">
            <a:off x="0" y="4883045"/>
            <a:ext cx="12192000" cy="165527"/>
          </a:xfrm>
          <a:prstGeom prst="rect">
            <a:avLst/>
          </a:prstGeom>
          <a:gradFill flip="none" rotWithShape="1">
            <a:gsLst>
              <a:gs pos="27000">
                <a:schemeClr val="tx1">
                  <a:lumMod val="65000"/>
                  <a:lumOff val="35000"/>
                </a:schemeClr>
              </a:gs>
              <a:gs pos="100000">
                <a:schemeClr val="bg1">
                  <a:lumMod val="95000"/>
                </a:scheme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5" name="Picture 4">
            <a:extLst>
              <a:ext uri="{FF2B5EF4-FFF2-40B4-BE49-F238E27FC236}">
                <a16:creationId xmlns:a16="http://schemas.microsoft.com/office/drawing/2014/main" id="{F1007F31-7A33-4F92-9361-458715C3EF48}"/>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26384" b="26384"/>
          <a:stretch/>
        </p:blipFill>
        <p:spPr>
          <a:xfrm>
            <a:off x="0" y="1809426"/>
            <a:ext cx="12192000" cy="3239146"/>
          </a:xfrm>
          <a:prstGeom prst="rect">
            <a:avLst/>
          </a:prstGeom>
        </p:spPr>
      </p:pic>
      <p:sp>
        <p:nvSpPr>
          <p:cNvPr id="2" name="Rectangle 1">
            <a:extLst>
              <a:ext uri="{FF2B5EF4-FFF2-40B4-BE49-F238E27FC236}">
                <a16:creationId xmlns:a16="http://schemas.microsoft.com/office/drawing/2014/main" id="{44B2FF28-E449-4E43-BD80-CF87D495EDA8}"/>
              </a:ext>
            </a:extLst>
          </p:cNvPr>
          <p:cNvSpPr/>
          <p:nvPr userDrawn="1"/>
        </p:nvSpPr>
        <p:spPr>
          <a:xfrm flipH="1">
            <a:off x="0" y="1809427"/>
            <a:ext cx="12192000" cy="3239146"/>
          </a:xfrm>
          <a:prstGeom prst="rect">
            <a:avLst/>
          </a:prstGeom>
          <a:gradFill flip="none" rotWithShape="1">
            <a:gsLst>
              <a:gs pos="27000">
                <a:schemeClr val="tx1">
                  <a:lumMod val="65000"/>
                  <a:lumOff val="35000"/>
                  <a:alpha val="80000"/>
                </a:schemeClr>
              </a:gs>
              <a:gs pos="100000">
                <a:schemeClr val="bg1">
                  <a:lumMod val="95000"/>
                  <a:alpha val="97000"/>
                </a:schemeClr>
              </a:gs>
            </a:gsLst>
            <a:path path="circle">
              <a:fillToRect l="100000" b="100000"/>
            </a:path>
            <a:tileRect t="-100000" r="-100000"/>
          </a:gradFill>
          <a:ln>
            <a:noFill/>
          </a:ln>
          <a:effectLst>
            <a:outerShdw blurRad="50800" dist="38100" dir="16200000" sx="99000" sy="99000" rotWithShape="0">
              <a:prstClr val="black">
                <a:alpha val="3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a:extLst>
              <a:ext uri="{FF2B5EF4-FFF2-40B4-BE49-F238E27FC236}">
                <a16:creationId xmlns:a16="http://schemas.microsoft.com/office/drawing/2014/main" id="{0912AFD4-221F-45A9-966A-84538D7D5EC3}"/>
              </a:ext>
            </a:extLst>
          </p:cNvPr>
          <p:cNvSpPr/>
          <p:nvPr userDrawn="1"/>
        </p:nvSpPr>
        <p:spPr>
          <a:xfrm rot="10800000">
            <a:off x="0" y="5048574"/>
            <a:ext cx="12192000" cy="153013"/>
          </a:xfrm>
          <a:prstGeom prst="rect">
            <a:avLst/>
          </a:prstGeom>
          <a:gradFill flip="none" rotWithShape="1">
            <a:gsLst>
              <a:gs pos="0">
                <a:srgbClr val="00B0F0">
                  <a:shade val="30000"/>
                  <a:satMod val="115000"/>
                  <a:lumMod val="75000"/>
                  <a:lumOff val="25000"/>
                </a:srgbClr>
              </a:gs>
              <a:gs pos="100000">
                <a:srgbClr val="00B0F0">
                  <a:shade val="100000"/>
                  <a:satMod val="115000"/>
                  <a:alpha val="44000"/>
                  <a:lumMod val="30000"/>
                  <a:lumOff val="70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351106663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gradFill flip="none" rotWithShape="1">
          <a:gsLst>
            <a:gs pos="27000">
              <a:schemeClr val="bg1">
                <a:lumMod val="90000"/>
              </a:schemeClr>
            </a:gs>
            <a:gs pos="100000">
              <a:schemeClr val="bg1"/>
            </a:gs>
          </a:gsLst>
          <a:path path="circle">
            <a:fillToRect l="100000" b="100000"/>
          </a:path>
          <a:tileRect t="-100000" r="-100000"/>
        </a:gra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59" r:id="rId11"/>
    <p:sldLayoutId id="2147483661"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2.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11.xml"/></Relationships>
</file>

<file path=ppt/slides/_rels/slide16.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1.xml"/></Relationships>
</file>

<file path=ppt/slides/_rels/slide18.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10.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965119" y="3004620"/>
            <a:ext cx="4490358" cy="848759"/>
          </a:xfrm>
          <a:prstGeom prst="rect">
            <a:avLst/>
          </a:prstGeom>
        </p:spPr>
        <p:txBody>
          <a:bodyPr lIns="91425" tIns="91425" rIns="91425" bIns="91425" anchor="b" anchorCtr="0">
            <a:noAutofit/>
          </a:bodyPr>
          <a:lstStyle/>
          <a:p>
            <a:pPr lvl="0">
              <a:spcBef>
                <a:spcPts val="0"/>
              </a:spcBef>
              <a:buNone/>
            </a:pPr>
            <a:r>
              <a:rPr lang="en-US" dirty="0">
                <a:solidFill>
                  <a:schemeClr val="bg2">
                    <a:lumMod val="25000"/>
                  </a:schemeClr>
                </a:solidFill>
              </a:rPr>
              <a:t>Simplicity</a:t>
            </a:r>
            <a:endParaRPr lang="en" dirty="0">
              <a:solidFill>
                <a:schemeClr val="bg2">
                  <a:lumMod val="25000"/>
                </a:schemeClr>
              </a:solidFill>
            </a:endParaRPr>
          </a:p>
        </p:txBody>
      </p:sp>
      <p:sp>
        <p:nvSpPr>
          <p:cNvPr id="6" name="Freeform: Shape 5">
            <a:extLst>
              <a:ext uri="{FF2B5EF4-FFF2-40B4-BE49-F238E27FC236}">
                <a16:creationId xmlns:a16="http://schemas.microsoft.com/office/drawing/2014/main" id="{AD8D838C-2334-4C50-8AC4-17FC73EB1C21}"/>
              </a:ext>
            </a:extLst>
          </p:cNvPr>
          <p:cNvSpPr/>
          <p:nvPr/>
        </p:nvSpPr>
        <p:spPr>
          <a:xfrm>
            <a:off x="2658879" y="2655800"/>
            <a:ext cx="6874241" cy="1546399"/>
          </a:xfrm>
          <a:custGeom>
            <a:avLst/>
            <a:gdLst>
              <a:gd name="connsiteX0" fmla="*/ 0 w 5595079"/>
              <a:gd name="connsiteY0" fmla="*/ 0 h 1546399"/>
              <a:gd name="connsiteX1" fmla="*/ 2020984 w 5595079"/>
              <a:gd name="connsiteY1" fmla="*/ 0 h 1546399"/>
              <a:gd name="connsiteX2" fmla="*/ 2020984 w 5595079"/>
              <a:gd name="connsiteY2" fmla="*/ 42619 h 1546399"/>
              <a:gd name="connsiteX3" fmla="*/ 42619 w 5595079"/>
              <a:gd name="connsiteY3" fmla="*/ 42619 h 1546399"/>
              <a:gd name="connsiteX4" fmla="*/ 42619 w 5595079"/>
              <a:gd name="connsiteY4" fmla="*/ 1503780 h 1546399"/>
              <a:gd name="connsiteX5" fmla="*/ 5552460 w 5595079"/>
              <a:gd name="connsiteY5" fmla="*/ 1503780 h 1546399"/>
              <a:gd name="connsiteX6" fmla="*/ 5552460 w 5595079"/>
              <a:gd name="connsiteY6" fmla="*/ 42619 h 1546399"/>
              <a:gd name="connsiteX7" fmla="*/ 3574099 w 5595079"/>
              <a:gd name="connsiteY7" fmla="*/ 42619 h 1546399"/>
              <a:gd name="connsiteX8" fmla="*/ 3574099 w 5595079"/>
              <a:gd name="connsiteY8" fmla="*/ 0 h 1546399"/>
              <a:gd name="connsiteX9" fmla="*/ 5595079 w 5595079"/>
              <a:gd name="connsiteY9" fmla="*/ 0 h 1546399"/>
              <a:gd name="connsiteX10" fmla="*/ 5595079 w 5595079"/>
              <a:gd name="connsiteY10" fmla="*/ 1546399 h 1546399"/>
              <a:gd name="connsiteX11" fmla="*/ 0 w 5595079"/>
              <a:gd name="connsiteY11" fmla="*/ 1546399 h 154639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5595079" h="1546399">
                <a:moveTo>
                  <a:pt x="0" y="0"/>
                </a:moveTo>
                <a:lnTo>
                  <a:pt x="2020984" y="0"/>
                </a:lnTo>
                <a:lnTo>
                  <a:pt x="2020984" y="42619"/>
                </a:lnTo>
                <a:lnTo>
                  <a:pt x="42619" y="42619"/>
                </a:lnTo>
                <a:lnTo>
                  <a:pt x="42619" y="1503780"/>
                </a:lnTo>
                <a:lnTo>
                  <a:pt x="5552460" y="1503780"/>
                </a:lnTo>
                <a:lnTo>
                  <a:pt x="5552460" y="42619"/>
                </a:lnTo>
                <a:lnTo>
                  <a:pt x="3574099" y="42619"/>
                </a:lnTo>
                <a:lnTo>
                  <a:pt x="3574099" y="0"/>
                </a:lnTo>
                <a:lnTo>
                  <a:pt x="5595079" y="0"/>
                </a:lnTo>
                <a:lnTo>
                  <a:pt x="5595079" y="1546399"/>
                </a:lnTo>
                <a:lnTo>
                  <a:pt x="0" y="1546399"/>
                </a:lnTo>
                <a:close/>
              </a:path>
            </a:pathLst>
          </a:custGeom>
          <a:gradFill flip="none" rotWithShape="1">
            <a:gsLst>
              <a:gs pos="0">
                <a:srgbClr val="00B0F0">
                  <a:shade val="30000"/>
                  <a:satMod val="115000"/>
                </a:srgbClr>
              </a:gs>
              <a:gs pos="50000">
                <a:srgbClr val="00B0F0">
                  <a:shade val="67500"/>
                  <a:satMod val="115000"/>
                </a:srgbClr>
              </a:gs>
              <a:gs pos="100000">
                <a:srgbClr val="00B0F0">
                  <a:shade val="100000"/>
                  <a:satMod val="115000"/>
                </a:srgbClr>
              </a:gs>
            </a:gsLst>
            <a:lin ang="27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D75E05C7-4CD4-46C7-9CB5-CDB489F4C9FC}"/>
              </a:ext>
            </a:extLst>
          </p:cNvPr>
          <p:cNvSpPr txBox="1">
            <a:spLocks/>
          </p:cNvSpPr>
          <p:nvPr/>
        </p:nvSpPr>
        <p:spPr>
          <a:xfrm>
            <a:off x="208701" y="1006114"/>
            <a:ext cx="4732542" cy="121868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2">
                    <a:lumMod val="25000"/>
                  </a:schemeClr>
                </a:solidFill>
              </a:rPr>
              <a:t>INSTRUCTIONS FOR USE</a:t>
            </a:r>
          </a:p>
        </p:txBody>
      </p:sp>
      <p:sp>
        <p:nvSpPr>
          <p:cNvPr id="5" name="Rectangle 4">
            <a:extLst>
              <a:ext uri="{FF2B5EF4-FFF2-40B4-BE49-F238E27FC236}">
                <a16:creationId xmlns:a16="http://schemas.microsoft.com/office/drawing/2014/main" id="{649135C4-E0CE-460C-BDE4-819CCE356C4F}"/>
              </a:ext>
            </a:extLst>
          </p:cNvPr>
          <p:cNvSpPr/>
          <p:nvPr/>
        </p:nvSpPr>
        <p:spPr>
          <a:xfrm>
            <a:off x="217173" y="4940173"/>
            <a:ext cx="3994363"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Raleway</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6" name="Rectangle 5">
            <a:extLst>
              <a:ext uri="{FF2B5EF4-FFF2-40B4-BE49-F238E27FC236}">
                <a16:creationId xmlns:a16="http://schemas.microsoft.com/office/drawing/2014/main" id="{4B9C2D8E-A572-4AB2-8645-267F87164A2B}"/>
              </a:ext>
            </a:extLst>
          </p:cNvPr>
          <p:cNvSpPr/>
          <p:nvPr/>
        </p:nvSpPr>
        <p:spPr>
          <a:xfrm>
            <a:off x="208701" y="2386998"/>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7" name="Rectangle 6">
            <a:extLst>
              <a:ext uri="{FF2B5EF4-FFF2-40B4-BE49-F238E27FC236}">
                <a16:creationId xmlns:a16="http://schemas.microsoft.com/office/drawing/2014/main" id="{32382C4A-E540-4CA0-B84E-2E18901C6982}"/>
              </a:ext>
            </a:extLst>
          </p:cNvPr>
          <p:cNvSpPr/>
          <p:nvPr/>
        </p:nvSpPr>
        <p:spPr>
          <a:xfrm>
            <a:off x="3249082" y="2351782"/>
            <a:ext cx="2846918" cy="2154436"/>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B8C67AE0-517F-429D-806E-FE181920935A}"/>
              </a:ext>
            </a:extLst>
          </p:cNvPr>
          <p:cNvSpPr/>
          <p:nvPr/>
        </p:nvSpPr>
        <p:spPr>
          <a:xfrm>
            <a:off x="208701" y="5328666"/>
            <a:ext cx="6164476" cy="523220"/>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794238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597319" y="1588300"/>
            <a:ext cx="3897859" cy="2154571"/>
          </a:xfrm>
          <a:prstGeom prst="rect">
            <a:avLst/>
          </a:prstGeom>
        </p:spPr>
        <p:txBody>
          <a:bodyPr lIns="91425" tIns="91425" rIns="91425" bIns="91425" anchor="b" anchorCtr="0">
            <a:noAutofit/>
          </a:bodyPr>
          <a:lstStyle/>
          <a:p>
            <a:pPr lvl="0" rtl="0">
              <a:spcBef>
                <a:spcPts val="0"/>
              </a:spcBef>
              <a:buNone/>
            </a:pPr>
            <a:r>
              <a:rPr lang="en" sz="3600" dirty="0">
                <a:solidFill>
                  <a:schemeClr val="bg2">
                    <a:lumMod val="25000"/>
                  </a:schemeClr>
                </a:solidFill>
              </a:rPr>
              <a:t>1.</a:t>
            </a:r>
          </a:p>
          <a:p>
            <a:pPr lvl="0" rtl="0">
              <a:spcBef>
                <a:spcPts val="0"/>
              </a:spcBef>
              <a:buNone/>
            </a:pPr>
            <a:r>
              <a:rPr lang="en" sz="3600" dirty="0">
                <a:solidFill>
                  <a:schemeClr val="bg2">
                    <a:lumMod val="25000"/>
                  </a:schemeClr>
                </a:solidFill>
              </a:rPr>
              <a:t>YOUR FIRST HEADLINE</a:t>
            </a:r>
          </a:p>
        </p:txBody>
      </p:sp>
      <p:sp>
        <p:nvSpPr>
          <p:cNvPr id="5" name="Shape 99"/>
          <p:cNvSpPr txBox="1">
            <a:spLocks noGrp="1"/>
          </p:cNvSpPr>
          <p:nvPr>
            <p:ph type="subTitle" idx="1"/>
          </p:nvPr>
        </p:nvSpPr>
        <p:spPr>
          <a:xfrm>
            <a:off x="7402446" y="3742871"/>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0070C0"/>
                </a:solidFill>
              </a:rPr>
              <a:t>First things first let’s start with the first set of slides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6254350" y="2667000"/>
            <a:ext cx="5404250" cy="1956301"/>
          </a:xfrm>
        </p:spPr>
        <p:txBody>
          <a:bodyPr>
            <a:normAutofit/>
          </a:bodyPr>
          <a:lstStyle/>
          <a:p>
            <a:pPr algn="just"/>
            <a:r>
              <a:rPr lang="en-US" b="0" dirty="0">
                <a:solidFill>
                  <a:schemeClr val="bg1"/>
                </a:solidFill>
                <a:effectLst>
                  <a:outerShdw blurRad="12700" dist="38100" dir="2700000" algn="tl">
                    <a:srgbClr val="000000"/>
                  </a:outerShdw>
                </a:effectLst>
              </a:rPr>
              <a:t>A fine quotation is a diamond in the hand of a man of wit and a pebble in the hand of a fool. </a:t>
            </a:r>
            <a:r>
              <a:rPr lang="en-US" dirty="0">
                <a:solidFill>
                  <a:schemeClr val="bg1"/>
                </a:solidFill>
                <a:effectLst>
                  <a:outerShdw blurRad="12700" dist="38100" dir="2700000" algn="tl">
                    <a:srgbClr val="000000"/>
                  </a:outerShdw>
                </a:effectLst>
              </a:rPr>
              <a:t>A fine quotation is a diamond in the hand of a man of wit and a pebble in the hand of a fool. A fine quotation is a diamond in the hand of a man of wit and a pebble in the hand of a fool. </a:t>
            </a:r>
            <a:endParaRPr lang="en-US" b="0" dirty="0">
              <a:solidFill>
                <a:schemeClr val="bg1"/>
              </a:solidFill>
              <a:effectLst>
                <a:outerShdw blurRad="12700" dist="38100" dir="2700000" algn="tl">
                  <a:srgbClr val="000000"/>
                </a:outerShdw>
              </a:effectLst>
            </a:endParaRPr>
          </a:p>
          <a:p>
            <a:pPr algn="just"/>
            <a:endParaRPr lang="en-US" b="0" dirty="0">
              <a:solidFill>
                <a:schemeClr val="bg1"/>
              </a:solidFill>
              <a:effectLst>
                <a:outerShdw blurRad="12700" dist="38100" dir="2700000" algn="tl">
                  <a:srgbClr val="000000"/>
                </a:outerShdw>
              </a:effectLs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10944192" y="1771651"/>
            <a:ext cx="895350" cy="971549"/>
          </a:xfrm>
          <a:prstGeom prst="rect">
            <a:avLst/>
          </a:prstGeom>
        </p:spPr>
      </p:pic>
      <p:sp>
        <p:nvSpPr>
          <p:cNvPr id="4" name="Shape 98">
            <a:extLst>
              <a:ext uri="{FF2B5EF4-FFF2-40B4-BE49-F238E27FC236}">
                <a16:creationId xmlns:a16="http://schemas.microsoft.com/office/drawing/2014/main" id="{8C27E5E3-55AB-49FA-B75E-99151B31C4B2}"/>
              </a:ext>
            </a:extLst>
          </p:cNvPr>
          <p:cNvSpPr txBox="1">
            <a:spLocks/>
          </p:cNvSpPr>
          <p:nvPr/>
        </p:nvSpPr>
        <p:spPr>
          <a:xfrm>
            <a:off x="529769" y="199064"/>
            <a:ext cx="5318581" cy="128683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600" dirty="0"/>
              <a:t>YOUR WELCOME MESSAGE OR QUOTE</a:t>
            </a:r>
            <a:endParaRPr lang="en" sz="3600" dirty="0"/>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408693" y="296004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2">
                    <a:lumMod val="25000"/>
                  </a:schemeClr>
                </a:solidFill>
              </a:rPr>
              <a:t>BIG</a:t>
            </a:r>
            <a:r>
              <a:rPr lang="en" sz="6600" dirty="0"/>
              <a:t> </a:t>
            </a:r>
            <a:r>
              <a:rPr lang="en" sz="6600" dirty="0">
                <a:solidFill>
                  <a:schemeClr val="accent1"/>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363723" y="3657131"/>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grpSp>
        <p:nvGrpSpPr>
          <p:cNvPr id="2" name="Group 1">
            <a:extLst>
              <a:ext uri="{FF2B5EF4-FFF2-40B4-BE49-F238E27FC236}">
                <a16:creationId xmlns:a16="http://schemas.microsoft.com/office/drawing/2014/main" id="{7F5D661B-4A2E-4B46-80A1-1F0A8475E091}"/>
              </a:ext>
            </a:extLst>
          </p:cNvPr>
          <p:cNvGrpSpPr/>
          <p:nvPr/>
        </p:nvGrpSpPr>
        <p:grpSpPr>
          <a:xfrm>
            <a:off x="5423680" y="1403560"/>
            <a:ext cx="1344639" cy="1381674"/>
            <a:chOff x="4975466" y="1117810"/>
            <a:chExt cx="1344639" cy="1381674"/>
          </a:xfrm>
        </p:grpSpPr>
        <p:sp>
          <p:nvSpPr>
            <p:cNvPr id="7" name="Rectangle 6">
              <a:extLst>
                <a:ext uri="{FF2B5EF4-FFF2-40B4-BE49-F238E27FC236}">
                  <a16:creationId xmlns:a16="http://schemas.microsoft.com/office/drawing/2014/main" id="{AD0AA2D6-8A88-40BA-BD4F-73F5718C44C6}"/>
                </a:ext>
              </a:extLst>
            </p:cNvPr>
            <p:cNvSpPr/>
            <p:nvPr userDrawn="1"/>
          </p:nvSpPr>
          <p:spPr>
            <a:xfrm>
              <a:off x="4975466" y="1117810"/>
              <a:ext cx="896426" cy="921116"/>
            </a:xfrm>
            <a:prstGeom prst="rect">
              <a:avLst/>
            </a:prstGeom>
            <a:gradFill flip="none" rotWithShape="1">
              <a:gsLst>
                <a:gs pos="27000">
                  <a:schemeClr val="tx1">
                    <a:lumMod val="65000"/>
                    <a:lumOff val="35000"/>
                    <a:alpha val="80000"/>
                  </a:schemeClr>
                </a:gs>
                <a:gs pos="100000">
                  <a:schemeClr val="bg1">
                    <a:lumMod val="95000"/>
                    <a:alpha val="97000"/>
                  </a:scheme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8" name="Rectangle 7">
              <a:extLst>
                <a:ext uri="{FF2B5EF4-FFF2-40B4-BE49-F238E27FC236}">
                  <a16:creationId xmlns:a16="http://schemas.microsoft.com/office/drawing/2014/main" id="{F5980E34-E38D-4C79-995B-37F76F76F93A}"/>
                </a:ext>
              </a:extLst>
            </p:cNvPr>
            <p:cNvSpPr/>
            <p:nvPr userDrawn="1"/>
          </p:nvSpPr>
          <p:spPr>
            <a:xfrm>
              <a:off x="5423679" y="1578368"/>
              <a:ext cx="896426" cy="921116"/>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7235124" y="1524000"/>
            <a:ext cx="4579156" cy="1543051"/>
          </a:xfrm>
        </p:spPr>
        <p:txBody>
          <a:bodyPr>
            <a:normAutofit/>
          </a:bodyPr>
          <a:lstStyle/>
          <a:p>
            <a:r>
              <a:rPr lang="en-US" dirty="0">
                <a:solidFill>
                  <a:schemeClr val="bg2">
                    <a:lumMod val="25000"/>
                  </a:schemeClr>
                </a:solidFill>
              </a:rPr>
              <a:t>THIS IS YOUR </a:t>
            </a:r>
            <a:r>
              <a:rPr lang="en-US" dirty="0">
                <a:solidFill>
                  <a:schemeClr val="accent1"/>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5407143" y="3429000"/>
            <a:ext cx="6159486" cy="2705326"/>
          </a:xfrm>
          <a:prstGeom prst="rect">
            <a:avLst/>
          </a:prstGeom>
        </p:spPr>
        <p:txBody>
          <a:bodyPr wrap="square">
            <a:spAutoFit/>
          </a:bodyPr>
          <a:lstStyle/>
          <a:p>
            <a:pPr marL="0" indent="0" algn="just">
              <a:buNone/>
            </a:pPr>
            <a:r>
              <a:rPr lang="en-US" sz="1400" b="1" dirty="0">
                <a:solidFill>
                  <a:schemeClr val="accent5"/>
                </a:solidFill>
              </a:rPr>
              <a:t>Chris Hadfield</a:t>
            </a:r>
            <a:r>
              <a:rPr lang="en-US" sz="1400" dirty="0">
                <a:solidFill>
                  <a:schemeClr val="accent5"/>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729985" y="404341"/>
            <a:ext cx="6732030" cy="1464910"/>
          </a:xfrm>
          <a:prstGeom prst="rect">
            <a:avLst/>
          </a:prstGeom>
        </p:spPr>
        <p:txBody>
          <a:bodyPr lIns="91425" tIns="91425" rIns="91425" bIns="91425" anchor="b" anchorCtr="0">
            <a:noAutofit/>
          </a:bodyPr>
          <a:lstStyle/>
          <a:p>
            <a:pPr lvl="0">
              <a:spcBef>
                <a:spcPts val="0"/>
              </a:spcBef>
              <a:buNone/>
            </a:pPr>
            <a:r>
              <a:rPr lang="en" sz="3600" dirty="0">
                <a:solidFill>
                  <a:schemeClr val="bg2">
                    <a:lumMod val="25000"/>
                  </a:schemeClr>
                </a:solidFill>
              </a:rPr>
              <a:t>YOU CAN ALSO </a:t>
            </a:r>
            <a:r>
              <a:rPr lang="en" sz="3600" dirty="0">
                <a:solidFill>
                  <a:schemeClr val="accent1"/>
                </a:solidFill>
              </a:rPr>
              <a:t>SPLIT</a:t>
            </a:r>
            <a:r>
              <a:rPr lang="en" sz="3600" dirty="0"/>
              <a:t> </a:t>
            </a:r>
            <a:r>
              <a:rPr lang="en" sz="3600" dirty="0">
                <a:solidFill>
                  <a:schemeClr val="bg2">
                    <a:lumMod val="25000"/>
                  </a:schemeClr>
                </a:solidFill>
              </a:rPr>
              <a:t>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32105" y="2319545"/>
            <a:ext cx="3182229" cy="2677656"/>
          </a:xfrm>
          <a:prstGeom prst="rect">
            <a:avLst/>
          </a:prstGeom>
        </p:spPr>
        <p:txBody>
          <a:bodyPr wrap="square">
            <a:spAutoFit/>
          </a:bodyPr>
          <a:lstStyle/>
          <a:p>
            <a:pPr algn="just"/>
            <a:r>
              <a:rPr lang="en-US" sz="1400" b="1" dirty="0">
                <a:solidFill>
                  <a:schemeClr val="accent5"/>
                </a:solidFill>
              </a:rPr>
              <a:t>Chris Hadfield</a:t>
            </a:r>
            <a:r>
              <a:rPr lang="en-US" sz="1400" dirty="0">
                <a:solidFill>
                  <a:schemeClr val="accent5"/>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777668" y="2319545"/>
            <a:ext cx="3182229" cy="2677656"/>
          </a:xfrm>
          <a:prstGeom prst="rect">
            <a:avLst/>
          </a:prstGeom>
        </p:spPr>
        <p:txBody>
          <a:bodyPr wrap="square">
            <a:spAutoFit/>
          </a:bodyPr>
          <a:lstStyle/>
          <a:p>
            <a:pPr algn="just"/>
            <a:r>
              <a:rPr lang="en-US" sz="1400" b="1" dirty="0">
                <a:solidFill>
                  <a:schemeClr val="accent5"/>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574014" y="329987"/>
            <a:ext cx="6392287" cy="627704"/>
          </a:xfrm>
          <a:prstGeom prst="rect">
            <a:avLst/>
          </a:prstGeom>
        </p:spPr>
        <p:txBody>
          <a:bodyPr lIns="91425" tIns="91425" rIns="91425" bIns="91425" anchor="b" anchorCtr="0">
            <a:noAutofit/>
          </a:bodyPr>
          <a:lstStyle/>
          <a:p>
            <a:pPr lvl="0">
              <a:spcBef>
                <a:spcPts val="0"/>
              </a:spcBef>
              <a:buNone/>
            </a:pPr>
            <a:r>
              <a:rPr lang="en" sz="3200" dirty="0">
                <a:solidFill>
                  <a:schemeClr val="bg2">
                    <a:lumMod val="25000"/>
                  </a:schemeClr>
                </a:solidFill>
              </a:rPr>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142913" y="2945654"/>
            <a:ext cx="2476587" cy="3323987"/>
          </a:xfrm>
          <a:prstGeom prst="rect">
            <a:avLst/>
          </a:prstGeom>
        </p:spPr>
        <p:txBody>
          <a:bodyPr wrap="square">
            <a:spAutoFit/>
          </a:bodyPr>
          <a:lstStyle/>
          <a:p>
            <a:r>
              <a:rPr lang="en-US" sz="1400" dirty="0"/>
              <a:t>Character cannot be developed in ease and quiet. Only through experience of trial and suffering can the soul be strengthened, ambition inspired, and success achieved. Character cannot be developed in ease and quiet. Only through experience of trial and suffering can the soul be strengthened, ambition inspired, and success achieved.</a:t>
            </a:r>
          </a:p>
          <a:p>
            <a:endParaRPr lang="en-US" sz="1400" dirty="0"/>
          </a:p>
        </p:txBody>
      </p:sp>
      <p:sp>
        <p:nvSpPr>
          <p:cNvPr id="13" name="Rectangle 12">
            <a:extLst>
              <a:ext uri="{FF2B5EF4-FFF2-40B4-BE49-F238E27FC236}">
                <a16:creationId xmlns:a16="http://schemas.microsoft.com/office/drawing/2014/main" id="{3BCB2097-C847-40BA-8D5E-74F20DE0B44A}"/>
              </a:ext>
            </a:extLst>
          </p:cNvPr>
          <p:cNvSpPr/>
          <p:nvPr/>
        </p:nvSpPr>
        <p:spPr>
          <a:xfrm>
            <a:off x="4771725" y="2919340"/>
            <a:ext cx="2648549" cy="3108543"/>
          </a:xfrm>
          <a:prstGeom prst="rect">
            <a:avLst/>
          </a:prstGeom>
        </p:spPr>
        <p:txBody>
          <a:bodyPr wrap="square">
            <a:spAutoFit/>
          </a:bodyPr>
          <a:lstStyle/>
          <a:p>
            <a:r>
              <a:rPr lang="en-US" sz="1400" dirty="0"/>
              <a:t>Desire is the key to motivation, but it's determination and commitment to an unrelenting pursuit of your goal - a commitment to excellence - that will enable you to attain the success you seek. 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515348" y="2945653"/>
            <a:ext cx="2648549" cy="3108543"/>
          </a:xfrm>
          <a:prstGeom prst="rect">
            <a:avLst/>
          </a:prstGeom>
        </p:spPr>
        <p:txBody>
          <a:bodyPr wrap="square">
            <a:spAutoFit/>
          </a:bodyPr>
          <a:lstStyle/>
          <a:p>
            <a:r>
              <a:rPr lang="en-US" sz="1400" dirty="0"/>
              <a:t>The supreme quality for leadership is unquestionably integrity. Without it, no real success is possible, no matter whether it is on a section gang, a football field, in an army, or in an office. The supreme quality for leadership is unquestionably integrity. Without it, no real success is possible, no matter whether it is on a section gang, a football field, in an army, or in an office. </a:t>
            </a:r>
          </a:p>
          <a:p>
            <a:endParaRPr lang="en-US" sz="1400" dirty="0"/>
          </a:p>
        </p:txBody>
      </p:sp>
      <p:sp>
        <p:nvSpPr>
          <p:cNvPr id="2" name="Rectangle 1">
            <a:extLst>
              <a:ext uri="{FF2B5EF4-FFF2-40B4-BE49-F238E27FC236}">
                <a16:creationId xmlns:a16="http://schemas.microsoft.com/office/drawing/2014/main" id="{99142B3A-275A-4625-B4EF-0E7A3686145B}"/>
              </a:ext>
            </a:extLst>
          </p:cNvPr>
          <p:cNvSpPr/>
          <p:nvPr/>
        </p:nvSpPr>
        <p:spPr>
          <a:xfrm>
            <a:off x="1585150" y="2409277"/>
            <a:ext cx="1582484" cy="369332"/>
          </a:xfrm>
          <a:prstGeom prst="rect">
            <a:avLst/>
          </a:prstGeom>
        </p:spPr>
        <p:txBody>
          <a:bodyPr wrap="none">
            <a:spAutoFit/>
          </a:bodyPr>
          <a:lstStyle/>
          <a:p>
            <a:r>
              <a:rPr lang="en-US" b="1" dirty="0">
                <a:solidFill>
                  <a:schemeClr val="bg1"/>
                </a:solidFill>
              </a:rPr>
              <a:t>Helen Keller </a:t>
            </a:r>
          </a:p>
        </p:txBody>
      </p:sp>
      <p:sp>
        <p:nvSpPr>
          <p:cNvPr id="3" name="Rectangle 2">
            <a:extLst>
              <a:ext uri="{FF2B5EF4-FFF2-40B4-BE49-F238E27FC236}">
                <a16:creationId xmlns:a16="http://schemas.microsoft.com/office/drawing/2014/main" id="{011A952B-5095-4871-96EE-DAA923CC2CC3}"/>
              </a:ext>
            </a:extLst>
          </p:cNvPr>
          <p:cNvSpPr/>
          <p:nvPr/>
        </p:nvSpPr>
        <p:spPr>
          <a:xfrm>
            <a:off x="5225696" y="2409277"/>
            <a:ext cx="1740605" cy="369332"/>
          </a:xfrm>
          <a:prstGeom prst="rect">
            <a:avLst/>
          </a:prstGeom>
        </p:spPr>
        <p:txBody>
          <a:bodyPr wrap="none">
            <a:spAutoFit/>
          </a:bodyPr>
          <a:lstStyle/>
          <a:p>
            <a:r>
              <a:rPr lang="en-US" b="1" dirty="0">
                <a:solidFill>
                  <a:schemeClr val="bg1"/>
                </a:solidFill>
              </a:rPr>
              <a:t>Mario Andretti</a:t>
            </a:r>
          </a:p>
        </p:txBody>
      </p:sp>
      <p:sp>
        <p:nvSpPr>
          <p:cNvPr id="4" name="Rectangle 3">
            <a:extLst>
              <a:ext uri="{FF2B5EF4-FFF2-40B4-BE49-F238E27FC236}">
                <a16:creationId xmlns:a16="http://schemas.microsoft.com/office/drawing/2014/main" id="{3CB0B8C1-73CD-402D-AC1C-2E511D5320FF}"/>
              </a:ext>
            </a:extLst>
          </p:cNvPr>
          <p:cNvSpPr/>
          <p:nvPr/>
        </p:nvSpPr>
        <p:spPr>
          <a:xfrm>
            <a:off x="8650836" y="2409277"/>
            <a:ext cx="2377574" cy="369332"/>
          </a:xfrm>
          <a:prstGeom prst="rect">
            <a:avLst/>
          </a:prstGeom>
        </p:spPr>
        <p:txBody>
          <a:bodyPr wrap="none">
            <a:spAutoFit/>
          </a:bodyPr>
          <a:lstStyle/>
          <a:p>
            <a:r>
              <a:rPr lang="en-US" b="1" dirty="0">
                <a:solidFill>
                  <a:schemeClr val="bg1"/>
                </a:solidFill>
              </a:rPr>
              <a:t>Dwight. Eisenhower</a:t>
            </a:r>
          </a:p>
        </p:txBody>
      </p:sp>
      <p:sp>
        <p:nvSpPr>
          <p:cNvPr id="9" name="Shape 180">
            <a:extLst>
              <a:ext uri="{FF2B5EF4-FFF2-40B4-BE49-F238E27FC236}">
                <a16:creationId xmlns:a16="http://schemas.microsoft.com/office/drawing/2014/main" id="{C75C5E5F-A69A-4D0D-A442-2F88A2D970DB}"/>
              </a:ext>
            </a:extLst>
          </p:cNvPr>
          <p:cNvSpPr txBox="1">
            <a:spLocks/>
          </p:cNvSpPr>
          <p:nvPr/>
        </p:nvSpPr>
        <p:spPr>
          <a:xfrm>
            <a:off x="2091899" y="1602184"/>
            <a:ext cx="568986" cy="627704"/>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600" kern="1200">
                <a:solidFill>
                  <a:schemeClr val="tx1"/>
                </a:solidFill>
                <a:latin typeface="+mj-lt"/>
                <a:ea typeface="+mj-ea"/>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800" dirty="0">
                <a:solidFill>
                  <a:schemeClr val="tx1">
                    <a:lumMod val="75000"/>
                    <a:lumOff val="25000"/>
                  </a:schemeClr>
                </a:solidFill>
                <a:latin typeface="+mn-lt"/>
              </a:rPr>
              <a:t>1</a:t>
            </a:r>
          </a:p>
        </p:txBody>
      </p:sp>
      <p:sp>
        <p:nvSpPr>
          <p:cNvPr id="10" name="Shape 180">
            <a:extLst>
              <a:ext uri="{FF2B5EF4-FFF2-40B4-BE49-F238E27FC236}">
                <a16:creationId xmlns:a16="http://schemas.microsoft.com/office/drawing/2014/main" id="{BF1669DF-B32A-4A4A-8BA2-87132501D0AA}"/>
              </a:ext>
            </a:extLst>
          </p:cNvPr>
          <p:cNvSpPr txBox="1">
            <a:spLocks/>
          </p:cNvSpPr>
          <p:nvPr/>
        </p:nvSpPr>
        <p:spPr>
          <a:xfrm>
            <a:off x="5811505" y="1602184"/>
            <a:ext cx="568986" cy="627704"/>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600" kern="1200">
                <a:solidFill>
                  <a:schemeClr val="tx1"/>
                </a:solidFill>
                <a:latin typeface="+mj-lt"/>
                <a:ea typeface="+mj-ea"/>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800" dirty="0">
                <a:solidFill>
                  <a:schemeClr val="tx1">
                    <a:lumMod val="75000"/>
                    <a:lumOff val="25000"/>
                  </a:schemeClr>
                </a:solidFill>
                <a:latin typeface="+mn-lt"/>
              </a:rPr>
              <a:t>2</a:t>
            </a:r>
          </a:p>
        </p:txBody>
      </p:sp>
      <p:sp>
        <p:nvSpPr>
          <p:cNvPr id="11" name="Shape 180">
            <a:extLst>
              <a:ext uri="{FF2B5EF4-FFF2-40B4-BE49-F238E27FC236}">
                <a16:creationId xmlns:a16="http://schemas.microsoft.com/office/drawing/2014/main" id="{1F6462F3-0264-4CB7-8617-24EB7C7CB0B4}"/>
              </a:ext>
            </a:extLst>
          </p:cNvPr>
          <p:cNvSpPr txBox="1">
            <a:spLocks/>
          </p:cNvSpPr>
          <p:nvPr/>
        </p:nvSpPr>
        <p:spPr>
          <a:xfrm>
            <a:off x="9529852" y="1614529"/>
            <a:ext cx="568986" cy="627704"/>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600" kern="1200">
                <a:solidFill>
                  <a:schemeClr val="tx1"/>
                </a:solidFill>
                <a:latin typeface="+mj-lt"/>
                <a:ea typeface="+mj-ea"/>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800" dirty="0">
                <a:solidFill>
                  <a:schemeClr val="tx1">
                    <a:lumMod val="75000"/>
                    <a:lumOff val="25000"/>
                  </a:schemeClr>
                </a:solidFill>
                <a:latin typeface="+mn-lt"/>
              </a:rPr>
              <a:t>3</a:t>
            </a:r>
          </a:p>
        </p:txBody>
      </p:sp>
      <p:sp>
        <p:nvSpPr>
          <p:cNvPr id="12" name="Rectangle 1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63F2C79F-3608-453B-B158-4305F1F946EE}"/>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1"/>
            <a:ext cx="12192000" cy="6858001"/>
          </a:xfrm>
          <a:prstGeom prst="rect">
            <a:avLst/>
          </a:prstGeom>
        </p:spPr>
      </p:pic>
      <p:sp>
        <p:nvSpPr>
          <p:cNvPr id="5" name="Rectangle 4">
            <a:extLst>
              <a:ext uri="{FF2B5EF4-FFF2-40B4-BE49-F238E27FC236}">
                <a16:creationId xmlns:a16="http://schemas.microsoft.com/office/drawing/2014/main" id="{DF5EF878-205D-4849-A30A-BD85D4DAF93C}"/>
              </a:ext>
            </a:extLst>
          </p:cNvPr>
          <p:cNvSpPr/>
          <p:nvPr/>
        </p:nvSpPr>
        <p:spPr>
          <a:xfrm>
            <a:off x="152400" y="304800"/>
            <a:ext cx="4400550" cy="1804545"/>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Title 1">
            <a:extLst>
              <a:ext uri="{FF2B5EF4-FFF2-40B4-BE49-F238E27FC236}">
                <a16:creationId xmlns:a16="http://schemas.microsoft.com/office/drawing/2014/main" id="{8FD9DE5B-A7FF-424F-9540-48B66D07578A}"/>
              </a:ext>
            </a:extLst>
          </p:cNvPr>
          <p:cNvSpPr txBox="1">
            <a:spLocks/>
          </p:cNvSpPr>
          <p:nvPr/>
        </p:nvSpPr>
        <p:spPr>
          <a:xfrm>
            <a:off x="266700" y="405255"/>
            <a:ext cx="4286250" cy="1804545"/>
          </a:xfrm>
          <a:prstGeom prst="rect">
            <a:avLst/>
          </a:prstGeom>
        </p:spPr>
        <p:txBody>
          <a:bodyPr>
            <a:normAutofit fontScale="900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412493984"/>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657071" y="510117"/>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2">
                    <a:lumMod val="25000"/>
                  </a:schemeClr>
                </a:solidFill>
              </a:rPr>
              <a:t>USE CHARTS TO EXPLAIN YOUR </a:t>
            </a:r>
            <a:r>
              <a:rPr lang="en" sz="3600" dirty="0">
                <a:solidFill>
                  <a:srgbClr val="0070C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189284881"/>
              </p:ext>
            </p:extLst>
          </p:nvPr>
        </p:nvGraphicFramePr>
        <p:xfrm>
          <a:off x="1288537" y="2340073"/>
          <a:ext cx="4699308" cy="3056722"/>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4" name="Chart 3">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073885360"/>
              </p:ext>
            </p:extLst>
          </p:nvPr>
        </p:nvGraphicFramePr>
        <p:xfrm>
          <a:off x="6592529" y="2340073"/>
          <a:ext cx="4699308" cy="3056722"/>
        </p:xfrm>
        <a:graphic>
          <a:graphicData uri="http://schemas.openxmlformats.org/drawingml/2006/chart">
            <c:chart xmlns:c="http://schemas.openxmlformats.org/drawingml/2006/chart" xmlns:r="http://schemas.openxmlformats.org/officeDocument/2006/relationships" r:id="rId3"/>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69476" y="1055899"/>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2">
                    <a:lumMod val="25000"/>
                  </a:schemeClr>
                </a:solidFill>
              </a:rPr>
              <a:t>USE </a:t>
            </a:r>
            <a:r>
              <a:rPr lang="en-US" sz="3600" dirty="0">
                <a:solidFill>
                  <a:schemeClr val="bg2">
                    <a:lumMod val="25000"/>
                  </a:schemeClr>
                </a:solidFill>
              </a:rPr>
              <a:t>TABLES</a:t>
            </a:r>
            <a:r>
              <a:rPr lang="en" sz="3600" dirty="0">
                <a:solidFill>
                  <a:schemeClr val="bg2">
                    <a:lumMod val="25000"/>
                  </a:schemeClr>
                </a:solidFill>
              </a:rPr>
              <a:t> TO EXPLAIN YOUR </a:t>
            </a:r>
            <a:r>
              <a:rPr lang="en-US" sz="3600" dirty="0">
                <a:solidFill>
                  <a:srgbClr val="0070C0"/>
                </a:solidFill>
              </a:rPr>
              <a:t>DATA</a:t>
            </a:r>
            <a:endParaRPr lang="en" sz="36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538472226"/>
              </p:ext>
            </p:extLst>
          </p:nvPr>
        </p:nvGraphicFramePr>
        <p:xfrm>
          <a:off x="2483259" y="2420646"/>
          <a:ext cx="7391400" cy="3139772"/>
        </p:xfrm>
        <a:graphic>
          <a:graphicData uri="http://schemas.openxmlformats.org/drawingml/2006/table">
            <a:tbl>
              <a:tblPr firstRow="1" bandRow="1">
                <a:tableStyleId>{073A0DAA-6AF3-43AB-8588-CEC1D06C72B9}</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289778">
                <a:tc>
                  <a:txBody>
                    <a:bodyPr/>
                    <a:lstStyle/>
                    <a:p>
                      <a:pPr algn="ctr"/>
                      <a:r>
                        <a:rPr lang="en-US" sz="1400" dirty="0"/>
                        <a:t>DATA</a:t>
                      </a:r>
                    </a:p>
                  </a:txBody>
                  <a:tcPr/>
                </a:tc>
                <a:tc>
                  <a:txBody>
                    <a:bodyPr/>
                    <a:lstStyle/>
                    <a:p>
                      <a:pPr algn="ctr"/>
                      <a:r>
                        <a:rPr lang="en-US" sz="1400" dirty="0"/>
                        <a:t>DATA</a:t>
                      </a:r>
                    </a:p>
                  </a:txBody>
                  <a:tcPr/>
                </a:tc>
                <a:tc>
                  <a:txBody>
                    <a:bodyPr/>
                    <a:lstStyle/>
                    <a:p>
                      <a:pPr algn="ctr"/>
                      <a:r>
                        <a:rPr lang="en-US" sz="1400" dirty="0"/>
                        <a:t>MORE DATA</a:t>
                      </a:r>
                    </a:p>
                  </a:txBody>
                  <a:tcPr/>
                </a:tc>
                <a:tc>
                  <a:txBody>
                    <a:bodyPr/>
                    <a:lstStyle/>
                    <a:p>
                      <a:pPr algn="ctr"/>
                      <a:r>
                        <a:rPr lang="en-US" sz="1400" dirty="0"/>
                        <a:t>LOTS OF DATA</a:t>
                      </a:r>
                    </a:p>
                  </a:txBody>
                  <a:tcPr/>
                </a:tc>
                <a:extLst>
                  <a:ext uri="{0D108BD9-81ED-4DB2-BD59-A6C34878D82A}">
                    <a16:rowId xmlns:a16="http://schemas.microsoft.com/office/drawing/2014/main" val="3132156098"/>
                  </a:ext>
                </a:extLst>
              </a:tr>
              <a:tr h="40499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404996">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40499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404996">
                <a:tc>
                  <a:txBody>
                    <a:bodyPr/>
                    <a:lstStyle/>
                    <a:p>
                      <a:endParaRPr lang="en-US"/>
                    </a:p>
                  </a:txBody>
                  <a:tcPr/>
                </a:tc>
                <a:tc>
                  <a:txBody>
                    <a:bodyPr/>
                    <a:lstStyle/>
                    <a:p>
                      <a:endParaRPr lang="en-US"/>
                    </a:p>
                  </a:txBody>
                  <a:tcPr/>
                </a:tc>
                <a:tc>
                  <a:txBody>
                    <a:bodyPr/>
                    <a:lstStyle/>
                    <a:p>
                      <a:endParaRPr lang="en-US" dirty="0"/>
                    </a:p>
                  </a:txBody>
                  <a:tcPr/>
                </a:tc>
                <a:tc>
                  <a:txBody>
                    <a:bodyPr/>
                    <a:lstStyle/>
                    <a:p>
                      <a:endParaRPr lang="en-US"/>
                    </a:p>
                  </a:txBody>
                  <a:tcPr/>
                </a:tc>
                <a:extLst>
                  <a:ext uri="{0D108BD9-81ED-4DB2-BD59-A6C34878D82A}">
                    <a16:rowId xmlns:a16="http://schemas.microsoft.com/office/drawing/2014/main" val="1120665361"/>
                  </a:ext>
                </a:extLst>
              </a:tr>
              <a:tr h="40499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40499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404996">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249FC996-C8BD-4B7E-8C17-4ABF96BD9A02}"/>
              </a:ext>
            </a:extLst>
          </p:cNvPr>
          <p:cNvSpPr txBox="1">
            <a:spLocks/>
          </p:cNvSpPr>
          <p:nvPr/>
        </p:nvSpPr>
        <p:spPr>
          <a:xfrm>
            <a:off x="4696614" y="25933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2">
                    <a:lumMod val="25000"/>
                  </a:schemeClr>
                </a:solidFill>
              </a:rPr>
              <a:t>USE MAPS</a:t>
            </a:r>
          </a:p>
        </p:txBody>
      </p:sp>
      <p:grpSp>
        <p:nvGrpSpPr>
          <p:cNvPr id="4" name="Group 3">
            <a:extLst>
              <a:ext uri="{FF2B5EF4-FFF2-40B4-BE49-F238E27FC236}">
                <a16:creationId xmlns:a16="http://schemas.microsoft.com/office/drawing/2014/main" id="{3C103BE2-4BD5-4652-B981-FF94EA098BBD}"/>
              </a:ext>
            </a:extLst>
          </p:cNvPr>
          <p:cNvGrpSpPr/>
          <p:nvPr/>
        </p:nvGrpSpPr>
        <p:grpSpPr>
          <a:xfrm>
            <a:off x="1033111" y="1522968"/>
            <a:ext cx="10389632" cy="4949842"/>
            <a:chOff x="539625" y="1145596"/>
            <a:chExt cx="10389632" cy="4949842"/>
          </a:xfrm>
        </p:grpSpPr>
        <p:sp>
          <p:nvSpPr>
            <p:cNvPr id="5" name="Shape 249">
              <a:extLst>
                <a:ext uri="{FF2B5EF4-FFF2-40B4-BE49-F238E27FC236}">
                  <a16:creationId xmlns:a16="http://schemas.microsoft.com/office/drawing/2014/main" id="{7BD87DEA-5B78-419A-AC69-753178611520}"/>
                </a:ext>
              </a:extLst>
            </p:cNvPr>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0CB98957-6678-4F0D-9749-E373821665E7}"/>
                </a:ext>
              </a:extLst>
            </p:cNvPr>
            <p:cNvSpPr/>
            <p:nvPr/>
          </p:nvSpPr>
          <p:spPr>
            <a:xfrm>
              <a:off x="1951000" y="1967622"/>
              <a:ext cx="1198366" cy="248558"/>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ysClr val="windowText" lastClr="000000"/>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656D18F6-51E7-4434-B850-7A8DD7CA62CE}"/>
                </a:ext>
              </a:extLst>
            </p:cNvPr>
            <p:cNvSpPr/>
            <p:nvPr/>
          </p:nvSpPr>
          <p:spPr>
            <a:xfrm rot="8100000">
              <a:off x="1765759" y="2395343"/>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8" name="Shape 254">
              <a:extLst>
                <a:ext uri="{FF2B5EF4-FFF2-40B4-BE49-F238E27FC236}">
                  <a16:creationId xmlns:a16="http://schemas.microsoft.com/office/drawing/2014/main" id="{13235DB1-F877-40F7-80C6-02DBD930A76A}"/>
                </a:ext>
              </a:extLst>
            </p:cNvPr>
            <p:cNvSpPr/>
            <p:nvPr/>
          </p:nvSpPr>
          <p:spPr>
            <a:xfrm rot="8100000">
              <a:off x="2771364" y="3830329"/>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9" name="Shape 257">
              <a:extLst>
                <a:ext uri="{FF2B5EF4-FFF2-40B4-BE49-F238E27FC236}">
                  <a16:creationId xmlns:a16="http://schemas.microsoft.com/office/drawing/2014/main" id="{B01BB44B-37F8-46A5-ADF4-CF418386ADD2}"/>
                </a:ext>
              </a:extLst>
            </p:cNvPr>
            <p:cNvSpPr/>
            <p:nvPr/>
          </p:nvSpPr>
          <p:spPr>
            <a:xfrm rot="8100000">
              <a:off x="5794187" y="3280379"/>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gr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7425381"/>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3" name="TextBox 82">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4" name="TextBox 83">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5" name="TextBox 84">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rgbClr val="0070C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6" name="TextBox 85">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7" name="Rectangle 86">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88" name="Diagram 87"/>
          <p:cNvGraphicFramePr/>
          <p:nvPr>
            <p:extLst>
              <p:ext uri="{D42A27DB-BD31-4B8C-83A1-F6EECF244321}">
                <p14:modId xmlns:p14="http://schemas.microsoft.com/office/powerpoint/2010/main" val="3983663726"/>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89"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B0F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F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91"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00B0F0"/>
          </a:solidFill>
          <a:effectLst>
            <a:outerShdw blurRad="50800" dist="38100" algn="l" rotWithShape="0">
              <a:prstClr val="black">
                <a:alpha val="23000"/>
              </a:prstClr>
            </a:outerShdw>
          </a:effectLst>
        </p:grpSpPr>
        <p:sp>
          <p:nvSpPr>
            <p:cNvPr id="92"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7"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00B0F0"/>
          </a:solidFill>
          <a:effectLst>
            <a:outerShdw blurRad="50800" dist="38100" algn="l" rotWithShape="0">
              <a:prstClr val="black">
                <a:alpha val="23000"/>
              </a:prstClr>
            </a:outerShdw>
          </a:effectLst>
        </p:grpSpPr>
        <p:sp>
          <p:nvSpPr>
            <p:cNvPr id="98"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02" name="Rectangle 10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5759226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2" name="Straight Connector 21"/>
          <p:cNvCxnSpPr/>
          <p:nvPr/>
        </p:nvCxnSpPr>
        <p:spPr>
          <a:xfrm>
            <a:off x="9627320" y="1313105"/>
            <a:ext cx="1531869" cy="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3" name="Straight Connector 22"/>
          <p:cNvCxnSpPr/>
          <p:nvPr/>
        </p:nvCxnSpPr>
        <p:spPr>
          <a:xfrm flipH="1">
            <a:off x="11079956" y="1130545"/>
            <a:ext cx="28433" cy="4553442"/>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8869352" y="5790221"/>
            <a:ext cx="2195856" cy="1371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5" name="Straight Connector 24"/>
          <p:cNvCxnSpPr/>
          <p:nvPr/>
        </p:nvCxnSpPr>
        <p:spPr>
          <a:xfrm rot="5400000">
            <a:off x="7691351" y="4553135"/>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6" name="Straight Connector 25"/>
          <p:cNvCxnSpPr/>
          <p:nvPr/>
        </p:nvCxnSpPr>
        <p:spPr>
          <a:xfrm>
            <a:off x="6424789" y="3352661"/>
            <a:ext cx="2474300" cy="1545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7" name="Straight Connector 26"/>
          <p:cNvCxnSpPr/>
          <p:nvPr/>
        </p:nvCxnSpPr>
        <p:spPr>
          <a:xfrm flipH="1">
            <a:off x="6569321" y="3453787"/>
            <a:ext cx="9541" cy="1528183"/>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a:off x="3565845" y="5030945"/>
            <a:ext cx="3042996" cy="1900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rot="5400000">
            <a:off x="2343117" y="3427039"/>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0" name="Straight Connector 29"/>
          <p:cNvCxnSpPr/>
          <p:nvPr/>
        </p:nvCxnSpPr>
        <p:spPr>
          <a:xfrm>
            <a:off x="1150368" y="1851823"/>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31" name="Group 30"/>
          <p:cNvGrpSpPr/>
          <p:nvPr/>
        </p:nvGrpSpPr>
        <p:grpSpPr>
          <a:xfrm>
            <a:off x="2873425" y="1189382"/>
            <a:ext cx="1354861" cy="1354861"/>
            <a:chOff x="1438244" y="995722"/>
            <a:chExt cx="1396958" cy="1396958"/>
          </a:xfrm>
        </p:grpSpPr>
        <p:sp>
          <p:nvSpPr>
            <p:cNvPr id="32" name="Oval 3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p:nvSpPr>
          <p:spPr>
            <a:xfrm>
              <a:off x="1581267" y="1138745"/>
              <a:ext cx="1110912" cy="1110912"/>
            </a:xfrm>
            <a:prstGeom prst="ellipse">
              <a:avLst/>
            </a:prstGeom>
            <a:solidFill>
              <a:schemeClr val="accent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34" name="Group 33"/>
          <p:cNvGrpSpPr/>
          <p:nvPr/>
        </p:nvGrpSpPr>
        <p:grpSpPr>
          <a:xfrm>
            <a:off x="2873425" y="4324824"/>
            <a:ext cx="1354861" cy="1354861"/>
            <a:chOff x="1438244" y="995722"/>
            <a:chExt cx="1396958" cy="1396958"/>
          </a:xfrm>
        </p:grpSpPr>
        <p:sp>
          <p:nvSpPr>
            <p:cNvPr id="35" name="Oval 3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6" name="Oval 35"/>
            <p:cNvSpPr/>
            <p:nvPr/>
          </p:nvSpPr>
          <p:spPr>
            <a:xfrm>
              <a:off x="1581267" y="1138745"/>
              <a:ext cx="1110912" cy="1110912"/>
            </a:xfrm>
            <a:prstGeom prst="ellipse">
              <a:avLst/>
            </a:prstGeom>
            <a:solidFill>
              <a:schemeClr val="accent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37" name="Group 36"/>
          <p:cNvGrpSpPr/>
          <p:nvPr/>
        </p:nvGrpSpPr>
        <p:grpSpPr>
          <a:xfrm>
            <a:off x="5901432" y="2682956"/>
            <a:ext cx="1354861" cy="1354861"/>
            <a:chOff x="1438244" y="995722"/>
            <a:chExt cx="1396958" cy="1396958"/>
          </a:xfrm>
        </p:grpSpPr>
        <p:sp>
          <p:nvSpPr>
            <p:cNvPr id="38" name="Oval 37"/>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9" name="Oval 38"/>
            <p:cNvSpPr/>
            <p:nvPr/>
          </p:nvSpPr>
          <p:spPr>
            <a:xfrm>
              <a:off x="1581267" y="1138745"/>
              <a:ext cx="1110912" cy="1110912"/>
            </a:xfrm>
            <a:prstGeom prst="ellipse">
              <a:avLst/>
            </a:prstGeom>
            <a:solidFill>
              <a:schemeClr val="accent3"/>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40" name="Group 39"/>
          <p:cNvGrpSpPr/>
          <p:nvPr/>
        </p:nvGrpSpPr>
        <p:grpSpPr>
          <a:xfrm>
            <a:off x="10415969" y="635675"/>
            <a:ext cx="1354861" cy="1354861"/>
            <a:chOff x="1438244" y="995722"/>
            <a:chExt cx="1396958" cy="1396958"/>
          </a:xfrm>
        </p:grpSpPr>
        <p:sp>
          <p:nvSpPr>
            <p:cNvPr id="41" name="Oval 40"/>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2" name="Oval 41"/>
            <p:cNvSpPr/>
            <p:nvPr/>
          </p:nvSpPr>
          <p:spPr>
            <a:xfrm>
              <a:off x="1581267" y="1138745"/>
              <a:ext cx="1110912" cy="1110912"/>
            </a:xfrm>
            <a:prstGeom prst="ellipse">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43" name="Group 42"/>
          <p:cNvGrpSpPr/>
          <p:nvPr/>
        </p:nvGrpSpPr>
        <p:grpSpPr>
          <a:xfrm>
            <a:off x="8221659" y="5107186"/>
            <a:ext cx="1354861" cy="1354861"/>
            <a:chOff x="1438244" y="995722"/>
            <a:chExt cx="1396958" cy="1396958"/>
          </a:xfrm>
        </p:grpSpPr>
        <p:sp>
          <p:nvSpPr>
            <p:cNvPr id="44" name="Oval 43"/>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5" name="Oval 44"/>
            <p:cNvSpPr/>
            <p:nvPr/>
          </p:nvSpPr>
          <p:spPr>
            <a:xfrm>
              <a:off x="1581267" y="1138745"/>
              <a:ext cx="1110912" cy="1110912"/>
            </a:xfrm>
            <a:prstGeom prst="ellipse">
              <a:avLst/>
            </a:prstGeom>
            <a:solidFill>
              <a:schemeClr val="accent4"/>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46" name="TextBox 45">
            <a:extLst>
              <a:ext uri="{FF2B5EF4-FFF2-40B4-BE49-F238E27FC236}">
                <a16:creationId xmlns:a16="http://schemas.microsoft.com/office/drawing/2014/main" id="{51672FBC-FE7B-4068-9E8F-C74AA444EAE5}"/>
              </a:ext>
            </a:extLst>
          </p:cNvPr>
          <p:cNvSpPr txBox="1"/>
          <p:nvPr/>
        </p:nvSpPr>
        <p:spPr>
          <a:xfrm>
            <a:off x="470854" y="4491633"/>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2015</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47" name="Freeform 46"/>
          <p:cNvSpPr/>
          <p:nvPr/>
        </p:nvSpPr>
        <p:spPr>
          <a:xfrm>
            <a:off x="747539" y="167608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TextBox 47">
            <a:extLst>
              <a:ext uri="{FF2B5EF4-FFF2-40B4-BE49-F238E27FC236}">
                <a16:creationId xmlns:a16="http://schemas.microsoft.com/office/drawing/2014/main" id="{51672FBC-FE7B-4068-9E8F-C74AA444EAE5}"/>
              </a:ext>
            </a:extLst>
          </p:cNvPr>
          <p:cNvSpPr txBox="1"/>
          <p:nvPr/>
        </p:nvSpPr>
        <p:spPr>
          <a:xfrm>
            <a:off x="442497" y="2176160"/>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2014</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49" name="TextBox 48">
            <a:extLst>
              <a:ext uri="{FF2B5EF4-FFF2-40B4-BE49-F238E27FC236}">
                <a16:creationId xmlns:a16="http://schemas.microsoft.com/office/drawing/2014/main" id="{51672FBC-FE7B-4068-9E8F-C74AA444EAE5}"/>
              </a:ext>
            </a:extLst>
          </p:cNvPr>
          <p:cNvSpPr txBox="1"/>
          <p:nvPr/>
        </p:nvSpPr>
        <p:spPr>
          <a:xfrm>
            <a:off x="3667527" y="2900582"/>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2016</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50" name="Oval 49"/>
          <p:cNvSpPr/>
          <p:nvPr/>
        </p:nvSpPr>
        <p:spPr>
          <a:xfrm>
            <a:off x="9374867" y="1220216"/>
            <a:ext cx="211178" cy="211178"/>
          </a:xfrm>
          <a:prstGeom prst="ellipse">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51" name="TextBox 50">
            <a:extLst>
              <a:ext uri="{FF2B5EF4-FFF2-40B4-BE49-F238E27FC236}">
                <a16:creationId xmlns:a16="http://schemas.microsoft.com/office/drawing/2014/main" id="{51672FBC-FE7B-4068-9E8F-C74AA444EAE5}"/>
              </a:ext>
            </a:extLst>
          </p:cNvPr>
          <p:cNvSpPr txBox="1"/>
          <p:nvPr/>
        </p:nvSpPr>
        <p:spPr>
          <a:xfrm>
            <a:off x="5905179" y="5333650"/>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2017</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52" name="TextBox 51">
            <a:extLst>
              <a:ext uri="{FF2B5EF4-FFF2-40B4-BE49-F238E27FC236}">
                <a16:creationId xmlns:a16="http://schemas.microsoft.com/office/drawing/2014/main" id="{51672FBC-FE7B-4068-9E8F-C74AA444EAE5}"/>
              </a:ext>
            </a:extLst>
          </p:cNvPr>
          <p:cNvSpPr txBox="1"/>
          <p:nvPr/>
        </p:nvSpPr>
        <p:spPr>
          <a:xfrm>
            <a:off x="7034894" y="723065"/>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2018</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grpSp>
        <p:nvGrpSpPr>
          <p:cNvPr id="53" name="Shape 453"/>
          <p:cNvGrpSpPr/>
          <p:nvPr/>
        </p:nvGrpSpPr>
        <p:grpSpPr>
          <a:xfrm>
            <a:off x="10894293" y="1037987"/>
            <a:ext cx="457203" cy="487148"/>
            <a:chOff x="5970800" y="1619250"/>
            <a:chExt cx="428650" cy="456725"/>
          </a:xfrm>
          <a:solidFill>
            <a:schemeClr val="bg1"/>
          </a:solidFill>
        </p:grpSpPr>
        <p:sp>
          <p:nvSpPr>
            <p:cNvPr id="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9" name="Shape 482"/>
          <p:cNvSpPr/>
          <p:nvPr/>
        </p:nvSpPr>
        <p:spPr>
          <a:xfrm>
            <a:off x="3347675" y="165563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0" name="Shape 486"/>
          <p:cNvGrpSpPr/>
          <p:nvPr/>
        </p:nvGrpSpPr>
        <p:grpSpPr>
          <a:xfrm>
            <a:off x="3413656" y="4782181"/>
            <a:ext cx="274865" cy="448083"/>
            <a:chOff x="6730350" y="2315900"/>
            <a:chExt cx="257700" cy="420100"/>
          </a:xfrm>
          <a:solidFill>
            <a:schemeClr val="bg1"/>
          </a:solidFill>
        </p:grpSpPr>
        <p:sp>
          <p:nvSpPr>
            <p:cNvPr id="6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6" name="Shape 538"/>
          <p:cNvGrpSpPr/>
          <p:nvPr/>
        </p:nvGrpSpPr>
        <p:grpSpPr>
          <a:xfrm>
            <a:off x="8703821" y="5591447"/>
            <a:ext cx="483228" cy="354301"/>
            <a:chOff x="4610450" y="3703750"/>
            <a:chExt cx="453050" cy="332175"/>
          </a:xfrm>
          <a:solidFill>
            <a:schemeClr val="bg1"/>
          </a:solidFill>
        </p:grpSpPr>
        <p:sp>
          <p:nvSpPr>
            <p:cNvPr id="67"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9" name="Shape 551"/>
          <p:cNvGrpSpPr/>
          <p:nvPr/>
        </p:nvGrpSpPr>
        <p:grpSpPr>
          <a:xfrm>
            <a:off x="6332906" y="3131347"/>
            <a:ext cx="472829" cy="472856"/>
            <a:chOff x="570875" y="4322250"/>
            <a:chExt cx="443300" cy="443325"/>
          </a:xfrm>
          <a:solidFill>
            <a:schemeClr val="bg1"/>
          </a:solidFill>
        </p:grpSpPr>
        <p:sp>
          <p:nvSpPr>
            <p:cNvPr id="7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4" name="Rectangle 73">
            <a:extLst>
              <a:ext uri="{FF2B5EF4-FFF2-40B4-BE49-F238E27FC236}">
                <a16:creationId xmlns:a16="http://schemas.microsoft.com/office/drawing/2014/main" id="{EFF49A3A-275B-4E2D-9586-12C6492F041A}"/>
              </a:ext>
            </a:extLst>
          </p:cNvPr>
          <p:cNvSpPr/>
          <p:nvPr/>
        </p:nvSpPr>
        <p:spPr>
          <a:xfrm>
            <a:off x="385092" y="313278"/>
            <a:ext cx="5139463"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accent1"/>
                </a:solidFill>
                <a:latin typeface="Roboto" pitchFamily="2" charset="0"/>
                <a:ea typeface="Roboto" pitchFamily="2" charset="0"/>
                <a:cs typeface="Lato" panose="020F0502020204030203" pitchFamily="34" charset="0"/>
              </a:rPr>
              <a:t>TIMELINE </a:t>
            </a:r>
            <a:r>
              <a:rPr lang="en-US" sz="2800" b="1" cap="none" spc="0" dirty="0">
                <a:ln w="0"/>
                <a:solidFill>
                  <a:schemeClr val="accent1"/>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75" name="Rectangle 74">
            <a:extLst>
              <a:ext uri="{FF2B5EF4-FFF2-40B4-BE49-F238E27FC236}">
                <a16:creationId xmlns:a16="http://schemas.microsoft.com/office/drawing/2014/main" id="{EFF49A3A-275B-4E2D-9586-12C6492F041A}"/>
              </a:ext>
            </a:extLst>
          </p:cNvPr>
          <p:cNvSpPr/>
          <p:nvPr/>
        </p:nvSpPr>
        <p:spPr>
          <a:xfrm>
            <a:off x="421723" y="587824"/>
            <a:ext cx="3592493" cy="425758"/>
          </a:xfrm>
          <a:prstGeom prst="rect">
            <a:avLst/>
          </a:prstGeom>
          <a:noFill/>
        </p:spPr>
        <p:txBody>
          <a:bodyPr wrap="square" lIns="91440" tIns="45720" rIns="91440" bIns="45720">
            <a:spAutoFit/>
          </a:bodyPr>
          <a:lstStyle/>
          <a:p>
            <a:pPr>
              <a:lnSpc>
                <a:spcPts val="2600"/>
              </a:lnSpc>
            </a:pPr>
            <a:r>
              <a:rPr lang="en-US" sz="1400" dirty="0">
                <a:ln w="0"/>
                <a:solidFill>
                  <a:schemeClr val="accent4">
                    <a:lumMod val="75000"/>
                  </a:schemeClr>
                </a:solidFill>
                <a:latin typeface="Roboto" pitchFamily="2" charset="0"/>
                <a:ea typeface="Roboto" pitchFamily="2" charset="0"/>
                <a:cs typeface="Lato" panose="020F0502020204030203" pitchFamily="34" charset="0"/>
              </a:rPr>
              <a:t>Your Journey Starts Here</a:t>
            </a:r>
          </a:p>
        </p:txBody>
      </p:sp>
      <p:sp>
        <p:nvSpPr>
          <p:cNvPr id="76" name="Rectangle 7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1458653"/>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 name="Picture 10">
            <a:extLst>
              <a:ext uri="{FF2B5EF4-FFF2-40B4-BE49-F238E27FC236}">
                <a16:creationId xmlns:a16="http://schemas.microsoft.com/office/drawing/2014/main" id="{9B1F2C89-42FB-4D3D-809B-A48296C1BD54}"/>
              </a:ext>
            </a:extLst>
          </p:cNvPr>
          <p:cNvPicPr>
            <a:picLocks noChangeAspect="1"/>
          </p:cNvPicPr>
          <p:nvPr/>
        </p:nvPicPr>
        <p:blipFill>
          <a:blip r:embed="rId2"/>
          <a:stretch>
            <a:fillRect/>
          </a:stretch>
        </p:blipFill>
        <p:spPr>
          <a:xfrm>
            <a:off x="7406156" y="1078328"/>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12" name="Shape 395">
            <a:extLst>
              <a:ext uri="{FF2B5EF4-FFF2-40B4-BE49-F238E27FC236}">
                <a16:creationId xmlns:a16="http://schemas.microsoft.com/office/drawing/2014/main" id="{6C905C0E-B07E-48DC-A553-052301379AD8}"/>
              </a:ext>
            </a:extLst>
          </p:cNvPr>
          <p:cNvSpPr txBox="1">
            <a:spLocks/>
          </p:cNvSpPr>
          <p:nvPr/>
        </p:nvSpPr>
        <p:spPr>
          <a:xfrm>
            <a:off x="1074552" y="678791"/>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tx1">
                    <a:lumMod val="75000"/>
                    <a:lumOff val="25000"/>
                  </a:schemeClr>
                </a:solidFill>
                <a:latin typeface="+mj-lt"/>
                <a:ea typeface="Muli"/>
                <a:cs typeface="Muli"/>
                <a:sym typeface="Muli"/>
              </a:rPr>
              <a:t>	ANDROID MOCKUP</a:t>
            </a:r>
            <a:endParaRPr lang="en-US" sz="3600" dirty="0">
              <a:solidFill>
                <a:schemeClr val="tx1">
                  <a:lumMod val="75000"/>
                  <a:lumOff val="25000"/>
                </a:schemeClr>
              </a:solidFill>
              <a:ea typeface="Muli"/>
              <a:cs typeface="Muli"/>
              <a:sym typeface="Muli"/>
            </a:endParaRPr>
          </a:p>
          <a:p>
            <a:pPr>
              <a:spcBef>
                <a:spcPts val="0"/>
              </a:spcBef>
              <a:buNone/>
            </a:pPr>
            <a:endParaRPr lang="en-US" sz="3600" dirty="0">
              <a:solidFill>
                <a:schemeClr val="tx1">
                  <a:lumMod val="75000"/>
                  <a:lumOff val="25000"/>
                </a:schemeClr>
              </a:solidFill>
              <a:ea typeface="Muli"/>
              <a:cs typeface="Muli"/>
              <a:sym typeface="Muli"/>
            </a:endParaRPr>
          </a:p>
          <a:p>
            <a:pPr>
              <a:spcBef>
                <a:spcPts val="0"/>
              </a:spcBef>
              <a:buFont typeface="Arial" panose="020B0604020202020204" pitchFamily="34" charset="0"/>
              <a:buNone/>
            </a:pPr>
            <a:endParaRPr lang="en-US" sz="3600" dirty="0">
              <a:solidFill>
                <a:schemeClr val="tx1">
                  <a:lumMod val="75000"/>
                  <a:lumOff val="25000"/>
                </a:schemeClr>
              </a:solidFill>
              <a:ea typeface="Muli"/>
              <a:cs typeface="Muli"/>
              <a:sym typeface="Muli"/>
            </a:endParaRPr>
          </a:p>
        </p:txBody>
      </p:sp>
      <p:sp>
        <p:nvSpPr>
          <p:cNvPr id="13" name="Shape 394">
            <a:extLst>
              <a:ext uri="{FF2B5EF4-FFF2-40B4-BE49-F238E27FC236}">
                <a16:creationId xmlns:a16="http://schemas.microsoft.com/office/drawing/2014/main" id="{456ED321-1746-4E81-99B2-D8214730F01E}"/>
              </a:ext>
            </a:extLst>
          </p:cNvPr>
          <p:cNvSpPr/>
          <p:nvPr/>
        </p:nvSpPr>
        <p:spPr>
          <a:xfrm>
            <a:off x="7287651" y="678791"/>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4" name="Rectangle 13">
            <a:extLst>
              <a:ext uri="{FF2B5EF4-FFF2-40B4-BE49-F238E27FC236}">
                <a16:creationId xmlns:a16="http://schemas.microsoft.com/office/drawing/2014/main" id="{78401D09-4365-41A1-81D9-02ED8F92739F}"/>
              </a:ext>
            </a:extLst>
          </p:cNvPr>
          <p:cNvSpPr/>
          <p:nvPr/>
        </p:nvSpPr>
        <p:spPr>
          <a:xfrm>
            <a:off x="2155568" y="2187491"/>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49620D5C-8074-45F0-A376-E13984025DC3}"/>
              </a:ext>
            </a:extLst>
          </p:cNvPr>
          <p:cNvSpPr/>
          <p:nvPr/>
        </p:nvSpPr>
        <p:spPr>
          <a:xfrm>
            <a:off x="2155568" y="3605493"/>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6" name="Shape 496">
            <a:extLst>
              <a:ext uri="{FF2B5EF4-FFF2-40B4-BE49-F238E27FC236}">
                <a16:creationId xmlns:a16="http://schemas.microsoft.com/office/drawing/2014/main" id="{E6A86D60-3518-4C00-AD87-E471D6D4495D}"/>
              </a:ext>
            </a:extLst>
          </p:cNvPr>
          <p:cNvSpPr/>
          <p:nvPr/>
        </p:nvSpPr>
        <p:spPr>
          <a:xfrm>
            <a:off x="1616729" y="24980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96">
            <a:extLst>
              <a:ext uri="{FF2B5EF4-FFF2-40B4-BE49-F238E27FC236}">
                <a16:creationId xmlns:a16="http://schemas.microsoft.com/office/drawing/2014/main" id="{384E98F3-9939-440A-A7E8-FF02EB31D26B}"/>
              </a:ext>
            </a:extLst>
          </p:cNvPr>
          <p:cNvSpPr/>
          <p:nvPr/>
        </p:nvSpPr>
        <p:spPr>
          <a:xfrm>
            <a:off x="1616729" y="388338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Rectangle 17">
            <a:extLst>
              <a:ext uri="{FF2B5EF4-FFF2-40B4-BE49-F238E27FC236}">
                <a16:creationId xmlns:a16="http://schemas.microsoft.com/office/drawing/2014/main" id="{51D11E39-48BC-4B81-8033-F8DA835A422F}"/>
              </a:ext>
            </a:extLst>
          </p:cNvPr>
          <p:cNvSpPr/>
          <p:nvPr/>
        </p:nvSpPr>
        <p:spPr>
          <a:xfrm>
            <a:off x="1074552" y="457199"/>
            <a:ext cx="192010" cy="1071095"/>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22311801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F6A3B475-7D5C-4B87-BFDC-E9CF34279CC9}"/>
              </a:ext>
            </a:extLst>
          </p:cNvPr>
          <p:cNvSpPr/>
          <p:nvPr/>
        </p:nvSpPr>
        <p:spPr>
          <a:xfrm>
            <a:off x="10422858" y="528581"/>
            <a:ext cx="192010" cy="1071095"/>
          </a:xfrm>
          <a:prstGeom prst="rect">
            <a:avLst/>
          </a:prstGeom>
          <a:gradFill flip="none" rotWithShape="1">
            <a:gsLst>
              <a:gs pos="27000">
                <a:schemeClr val="tx1">
                  <a:lumMod val="65000"/>
                  <a:lumOff val="35000"/>
                </a:schemeClr>
              </a:gs>
              <a:gs pos="100000">
                <a:schemeClr val="bg1">
                  <a:lumMod val="95000"/>
                </a:scheme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pic>
        <p:nvPicPr>
          <p:cNvPr id="4" name="Picture 3">
            <a:extLst>
              <a:ext uri="{FF2B5EF4-FFF2-40B4-BE49-F238E27FC236}">
                <a16:creationId xmlns:a16="http://schemas.microsoft.com/office/drawing/2014/main" id="{FD6E52B0-D701-48F3-95DB-799E75C6F231}"/>
              </a:ext>
            </a:extLst>
          </p:cNvPr>
          <p:cNvPicPr>
            <a:picLocks noChangeAspect="1"/>
          </p:cNvPicPr>
          <p:nvPr/>
        </p:nvPicPr>
        <p:blipFill>
          <a:blip r:embed="rId2"/>
          <a:stretch>
            <a:fillRect/>
          </a:stretch>
        </p:blipFill>
        <p:spPr>
          <a:xfrm>
            <a:off x="2599515" y="1772747"/>
            <a:ext cx="2432515" cy="4224894"/>
          </a:xfrm>
          <a:prstGeom prst="rect">
            <a:avLst/>
          </a:prstGeom>
        </p:spPr>
      </p:pic>
      <p:sp>
        <p:nvSpPr>
          <p:cNvPr id="5" name="Shape 401">
            <a:extLst>
              <a:ext uri="{FF2B5EF4-FFF2-40B4-BE49-F238E27FC236}">
                <a16:creationId xmlns:a16="http://schemas.microsoft.com/office/drawing/2014/main" id="{DAA1DE2F-F86F-4350-A22D-A6CAB911ADCF}"/>
              </a:ext>
            </a:extLst>
          </p:cNvPr>
          <p:cNvSpPr/>
          <p:nvPr/>
        </p:nvSpPr>
        <p:spPr>
          <a:xfrm>
            <a:off x="2494840" y="998787"/>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sp>
        <p:nvSpPr>
          <p:cNvPr id="6" name="Rectangle 5">
            <a:extLst>
              <a:ext uri="{FF2B5EF4-FFF2-40B4-BE49-F238E27FC236}">
                <a16:creationId xmlns:a16="http://schemas.microsoft.com/office/drawing/2014/main" id="{E0FD01B6-E9D0-4CCF-A844-DDF96EFDFE2C}"/>
              </a:ext>
            </a:extLst>
          </p:cNvPr>
          <p:cNvSpPr/>
          <p:nvPr/>
        </p:nvSpPr>
        <p:spPr>
          <a:xfrm>
            <a:off x="6711462" y="2259449"/>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7" name="Rectangle 6">
            <a:extLst>
              <a:ext uri="{FF2B5EF4-FFF2-40B4-BE49-F238E27FC236}">
                <a16:creationId xmlns:a16="http://schemas.microsoft.com/office/drawing/2014/main" id="{B3848644-09E3-4312-90A9-7A581123E166}"/>
              </a:ext>
            </a:extLst>
          </p:cNvPr>
          <p:cNvSpPr/>
          <p:nvPr/>
        </p:nvSpPr>
        <p:spPr>
          <a:xfrm>
            <a:off x="6711462" y="3677451"/>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8" name="Shape 496">
            <a:extLst>
              <a:ext uri="{FF2B5EF4-FFF2-40B4-BE49-F238E27FC236}">
                <a16:creationId xmlns:a16="http://schemas.microsoft.com/office/drawing/2014/main" id="{18076788-FD97-43FB-9DE1-7852F6789C7F}"/>
              </a:ext>
            </a:extLst>
          </p:cNvPr>
          <p:cNvSpPr/>
          <p:nvPr/>
        </p:nvSpPr>
        <p:spPr>
          <a:xfrm>
            <a:off x="6186397" y="25481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96">
            <a:extLst>
              <a:ext uri="{FF2B5EF4-FFF2-40B4-BE49-F238E27FC236}">
                <a16:creationId xmlns:a16="http://schemas.microsoft.com/office/drawing/2014/main" id="{54F39A95-46B7-4239-8768-F9D01F28C345}"/>
              </a:ext>
            </a:extLst>
          </p:cNvPr>
          <p:cNvSpPr/>
          <p:nvPr/>
        </p:nvSpPr>
        <p:spPr>
          <a:xfrm>
            <a:off x="6186397" y="393348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Rectangle 9">
            <a:extLst>
              <a:ext uri="{FF2B5EF4-FFF2-40B4-BE49-F238E27FC236}">
                <a16:creationId xmlns:a16="http://schemas.microsoft.com/office/drawing/2014/main" id="{C11AA47B-E6E5-49A5-96D5-E02CE48662F9}"/>
              </a:ext>
            </a:extLst>
          </p:cNvPr>
          <p:cNvSpPr/>
          <p:nvPr/>
        </p:nvSpPr>
        <p:spPr>
          <a:xfrm>
            <a:off x="7006629" y="614340"/>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rgbClr val="00B0F0"/>
                </a:solidFill>
                <a:latin typeface="+mj-lt"/>
                <a:ea typeface="Muli"/>
                <a:cs typeface="Muli"/>
                <a:sym typeface="Muli"/>
              </a:rPr>
              <a:t>iPhone MOCK</a:t>
            </a:r>
          </a:p>
        </p:txBody>
      </p:sp>
      <p:sp>
        <p:nvSpPr>
          <p:cNvPr id="11" name="Rectangle 10">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613731435"/>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0A731FE2-A0D5-4C73-A868-27F508D23DA6}"/>
              </a:ext>
            </a:extLst>
          </p:cNvPr>
          <p:cNvSpPr/>
          <p:nvPr/>
        </p:nvSpPr>
        <p:spPr>
          <a:xfrm>
            <a:off x="1074552" y="457199"/>
            <a:ext cx="192010" cy="1071095"/>
          </a:xfrm>
          <a:prstGeom prst="rect">
            <a:avLst/>
          </a:prstGeom>
          <a:gradFill flip="none" rotWithShape="1">
            <a:gsLst>
              <a:gs pos="0">
                <a:srgbClr val="00B0F0">
                  <a:shade val="30000"/>
                  <a:satMod val="115000"/>
                  <a:lumMod val="75000"/>
                  <a:lumOff val="25000"/>
                </a:srgbClr>
              </a:gs>
              <a:gs pos="100000">
                <a:srgbClr val="00B0F0">
                  <a:shade val="100000"/>
                  <a:satMod val="115000"/>
                  <a:lumMod val="70000"/>
                  <a:lumOff val="30000"/>
                  <a:alpha val="44000"/>
                </a:srgbClr>
              </a:gs>
            </a:gsLst>
            <a:path path="circle">
              <a:fillToRect r="100000" b="100000"/>
            </a:path>
            <a:tileRect l="-100000" t="-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395">
            <a:extLst>
              <a:ext uri="{FF2B5EF4-FFF2-40B4-BE49-F238E27FC236}">
                <a16:creationId xmlns:a16="http://schemas.microsoft.com/office/drawing/2014/main" id="{6D425E93-E7EF-45D7-BDB6-E241E3B2DA99}"/>
              </a:ext>
            </a:extLst>
          </p:cNvPr>
          <p:cNvSpPr txBox="1">
            <a:spLocks/>
          </p:cNvSpPr>
          <p:nvPr/>
        </p:nvSpPr>
        <p:spPr>
          <a:xfrm>
            <a:off x="867424" y="633521"/>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chemeClr val="tx1">
                    <a:lumMod val="50000"/>
                    <a:lumOff val="50000"/>
                  </a:schemeClr>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chemeClr val="tx1">
                  <a:lumMod val="50000"/>
                  <a:lumOff val="50000"/>
                </a:schemeClr>
              </a:solidFill>
              <a:ea typeface="Muli"/>
              <a:cs typeface="Muli"/>
              <a:sym typeface="Muli"/>
            </a:endParaRPr>
          </a:p>
          <a:p>
            <a:pPr algn="just">
              <a:spcBef>
                <a:spcPts val="0"/>
              </a:spcBef>
              <a:buFont typeface="Arial" panose="020B0604020202020204" pitchFamily="34" charset="0"/>
              <a:buNone/>
            </a:pPr>
            <a:r>
              <a:rPr lang="en-US" sz="1400" dirty="0">
                <a:solidFill>
                  <a:schemeClr val="tx1">
                    <a:lumMod val="50000"/>
                    <a:lumOff val="50000"/>
                  </a:schemeClr>
                </a:solidFill>
                <a:ea typeface="Muli"/>
                <a:cs typeface="Muli"/>
                <a:sym typeface="Muli"/>
              </a:rPr>
              <a:t>    </a:t>
            </a:r>
            <a:endParaRPr lang="en-US" sz="2000" dirty="0">
              <a:solidFill>
                <a:schemeClr val="tx1">
                  <a:lumMod val="50000"/>
                  <a:lumOff val="50000"/>
                </a:schemeClr>
              </a:solidFill>
              <a:ea typeface="Muli"/>
              <a:cs typeface="Muli"/>
              <a:sym typeface="Muli"/>
            </a:endParaRPr>
          </a:p>
          <a:p>
            <a:pPr>
              <a:spcBef>
                <a:spcPts val="0"/>
              </a:spcBef>
              <a:buFont typeface="Arial" panose="020B0604020202020204" pitchFamily="34" charset="0"/>
              <a:buNone/>
            </a:pPr>
            <a:endParaRPr lang="en-US" sz="2000" dirty="0">
              <a:solidFill>
                <a:schemeClr val="tx1">
                  <a:lumMod val="50000"/>
                  <a:lumOff val="50000"/>
                </a:schemeClr>
              </a:solidFill>
              <a:ea typeface="Muli"/>
              <a:cs typeface="Muli"/>
              <a:sym typeface="Muli"/>
            </a:endParaRPr>
          </a:p>
        </p:txBody>
      </p:sp>
      <p:grpSp>
        <p:nvGrpSpPr>
          <p:cNvPr id="4" name="Group 3">
            <a:extLst>
              <a:ext uri="{FF2B5EF4-FFF2-40B4-BE49-F238E27FC236}">
                <a16:creationId xmlns:a16="http://schemas.microsoft.com/office/drawing/2014/main" id="{464A27FE-9F7F-4A0C-B57D-76C6A2959F97}"/>
              </a:ext>
            </a:extLst>
          </p:cNvPr>
          <p:cNvGrpSpPr/>
          <p:nvPr/>
        </p:nvGrpSpPr>
        <p:grpSpPr>
          <a:xfrm>
            <a:off x="5954254" y="1695741"/>
            <a:ext cx="5494305" cy="3886200"/>
            <a:chOff x="5897595" y="1485900"/>
            <a:chExt cx="5494305" cy="3948147"/>
          </a:xfrm>
        </p:grpSpPr>
        <p:pic>
          <p:nvPicPr>
            <p:cNvPr id="5" name="Picture 4">
              <a:extLst>
                <a:ext uri="{FF2B5EF4-FFF2-40B4-BE49-F238E27FC236}">
                  <a16:creationId xmlns:a16="http://schemas.microsoft.com/office/drawing/2014/main" id="{7D5A2986-9A72-4A56-ADD2-46D4817CC9FF}"/>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6" name="Group 5">
              <a:extLst>
                <a:ext uri="{FF2B5EF4-FFF2-40B4-BE49-F238E27FC236}">
                  <a16:creationId xmlns:a16="http://schemas.microsoft.com/office/drawing/2014/main" id="{51BEFE35-6942-4322-BCA5-DD61BF620577}"/>
                </a:ext>
              </a:extLst>
            </p:cNvPr>
            <p:cNvGrpSpPr/>
            <p:nvPr/>
          </p:nvGrpSpPr>
          <p:grpSpPr>
            <a:xfrm>
              <a:off x="5927091" y="1507954"/>
              <a:ext cx="5464809" cy="3926093"/>
              <a:chOff x="5995956" y="1011667"/>
              <a:chExt cx="5464809" cy="3926093"/>
            </a:xfrm>
          </p:grpSpPr>
          <p:sp>
            <p:nvSpPr>
              <p:cNvPr id="7" name="Rectangle 6">
                <a:extLst>
                  <a:ext uri="{FF2B5EF4-FFF2-40B4-BE49-F238E27FC236}">
                    <a16:creationId xmlns:a16="http://schemas.microsoft.com/office/drawing/2014/main" id="{B9181B01-B387-4C97-8FCD-CB5B42345F58}"/>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a:extLst>
                  <a:ext uri="{FF2B5EF4-FFF2-40B4-BE49-F238E27FC236}">
                    <a16:creationId xmlns:a16="http://schemas.microsoft.com/office/drawing/2014/main" id="{87FBFC0D-591B-44B7-842C-8D4CE439168E}"/>
                  </a:ext>
                </a:extLst>
              </p:cNvPr>
              <p:cNvSpPr/>
              <p:nvPr/>
            </p:nvSpPr>
            <p:spPr>
              <a:xfrm>
                <a:off x="7650480" y="1485900"/>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9" name="Shape 415">
            <a:extLst>
              <a:ext uri="{FF2B5EF4-FFF2-40B4-BE49-F238E27FC236}">
                <a16:creationId xmlns:a16="http://schemas.microsoft.com/office/drawing/2014/main" id="{816B24C3-19A2-4679-B09D-0FE750826C27}"/>
              </a:ext>
            </a:extLst>
          </p:cNvPr>
          <p:cNvSpPr/>
          <p:nvPr/>
        </p:nvSpPr>
        <p:spPr>
          <a:xfrm>
            <a:off x="5763712" y="1464067"/>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stA="40000" endPos="6000" dir="5400000" sy="-100000" algn="bl" rotWithShape="0"/>
          </a:effectLst>
        </p:spPr>
        <p:txBody>
          <a:bodyPr lIns="91425" tIns="91425" rIns="91425" bIns="91425" anchor="ctr" anchorCtr="0">
            <a:noAutofit/>
          </a:bodyPr>
          <a:lstStyle/>
          <a:p>
            <a:pPr lvl="0">
              <a:spcBef>
                <a:spcPts val="0"/>
              </a:spcBef>
              <a:buNone/>
            </a:pPr>
            <a:endParaRPr/>
          </a:p>
        </p:txBody>
      </p:sp>
      <p:sp>
        <p:nvSpPr>
          <p:cNvPr id="10" name="Rectangle 9">
            <a:extLst>
              <a:ext uri="{FF2B5EF4-FFF2-40B4-BE49-F238E27FC236}">
                <a16:creationId xmlns:a16="http://schemas.microsoft.com/office/drawing/2014/main" id="{1AAACE53-CFD3-4D13-8B73-B7E216745199}"/>
              </a:ext>
            </a:extLst>
          </p:cNvPr>
          <p:cNvSpPr/>
          <p:nvPr/>
        </p:nvSpPr>
        <p:spPr>
          <a:xfrm>
            <a:off x="1525418" y="2259449"/>
            <a:ext cx="3505881"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1" name="Rectangle 10">
            <a:extLst>
              <a:ext uri="{FF2B5EF4-FFF2-40B4-BE49-F238E27FC236}">
                <a16:creationId xmlns:a16="http://schemas.microsoft.com/office/drawing/2014/main" id="{AD3E76B0-93D2-466F-A235-25D1F4D801B3}"/>
              </a:ext>
            </a:extLst>
          </p:cNvPr>
          <p:cNvSpPr/>
          <p:nvPr/>
        </p:nvSpPr>
        <p:spPr>
          <a:xfrm>
            <a:off x="1525418" y="3558667"/>
            <a:ext cx="3505881"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2" name="Shape 497">
            <a:extLst>
              <a:ext uri="{FF2B5EF4-FFF2-40B4-BE49-F238E27FC236}">
                <a16:creationId xmlns:a16="http://schemas.microsoft.com/office/drawing/2014/main" id="{17E42473-52E5-4A73-A178-151132D60253}"/>
              </a:ext>
            </a:extLst>
          </p:cNvPr>
          <p:cNvGrpSpPr/>
          <p:nvPr/>
        </p:nvGrpSpPr>
        <p:grpSpPr>
          <a:xfrm>
            <a:off x="867424" y="2492203"/>
            <a:ext cx="493682" cy="475442"/>
            <a:chOff x="2583325" y="2972875"/>
            <a:chExt cx="462850" cy="445750"/>
          </a:xfrm>
          <a:solidFill>
            <a:schemeClr val="bg1"/>
          </a:solidFill>
        </p:grpSpPr>
        <p:sp>
          <p:nvSpPr>
            <p:cNvPr id="13" name="Shape 498">
              <a:extLst>
                <a:ext uri="{FF2B5EF4-FFF2-40B4-BE49-F238E27FC236}">
                  <a16:creationId xmlns:a16="http://schemas.microsoft.com/office/drawing/2014/main" id="{03929001-B07F-4434-8A10-D9392E61BE63}"/>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4" name="Shape 499">
              <a:extLst>
                <a:ext uri="{FF2B5EF4-FFF2-40B4-BE49-F238E27FC236}">
                  <a16:creationId xmlns:a16="http://schemas.microsoft.com/office/drawing/2014/main" id="{F16510B2-7042-4D2F-B4C3-A004F2A5B8A9}"/>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5" name="Shape 497">
            <a:extLst>
              <a:ext uri="{FF2B5EF4-FFF2-40B4-BE49-F238E27FC236}">
                <a16:creationId xmlns:a16="http://schemas.microsoft.com/office/drawing/2014/main" id="{4DB6E8CD-4898-4F87-B47F-9E57875274CF}"/>
              </a:ext>
            </a:extLst>
          </p:cNvPr>
          <p:cNvGrpSpPr/>
          <p:nvPr/>
        </p:nvGrpSpPr>
        <p:grpSpPr>
          <a:xfrm>
            <a:off x="880887" y="3867621"/>
            <a:ext cx="493682" cy="475442"/>
            <a:chOff x="2583325" y="2972875"/>
            <a:chExt cx="462850" cy="445750"/>
          </a:xfrm>
          <a:solidFill>
            <a:schemeClr val="bg1"/>
          </a:solidFill>
        </p:grpSpPr>
        <p:sp>
          <p:nvSpPr>
            <p:cNvPr id="16" name="Shape 498">
              <a:extLst>
                <a:ext uri="{FF2B5EF4-FFF2-40B4-BE49-F238E27FC236}">
                  <a16:creationId xmlns:a16="http://schemas.microsoft.com/office/drawing/2014/main" id="{50EBC39C-7698-4304-9BAB-680B2C7EBA59}"/>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7" name="Shape 499">
              <a:extLst>
                <a:ext uri="{FF2B5EF4-FFF2-40B4-BE49-F238E27FC236}">
                  <a16:creationId xmlns:a16="http://schemas.microsoft.com/office/drawing/2014/main" id="{71898881-7D4F-4D04-A3E5-CFBFC26228A4}"/>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sp>
        <p:nvSpPr>
          <p:cNvPr id="18" name="Rectangle 1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622416308"/>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8AD1304C-CD7C-4AE3-ACAC-DAAB2622B7D6}"/>
              </a:ext>
            </a:extLst>
          </p:cNvPr>
          <p:cNvPicPr>
            <a:picLocks noChangeAspect="1"/>
          </p:cNvPicPr>
          <p:nvPr/>
        </p:nvPicPr>
        <p:blipFill>
          <a:blip r:embed="rId2"/>
          <a:stretch>
            <a:fillRect/>
          </a:stretch>
        </p:blipFill>
        <p:spPr>
          <a:xfrm>
            <a:off x="1775089" y="1200216"/>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408">
            <a:extLst>
              <a:ext uri="{FF2B5EF4-FFF2-40B4-BE49-F238E27FC236}">
                <a16:creationId xmlns:a16="http://schemas.microsoft.com/office/drawing/2014/main" id="{93838443-C91B-4994-9587-1CB3396ABFC3}"/>
              </a:ext>
            </a:extLst>
          </p:cNvPr>
          <p:cNvSpPr/>
          <p:nvPr/>
        </p:nvSpPr>
        <p:spPr>
          <a:xfrm>
            <a:off x="1515729" y="68216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Rectangle 3">
            <a:extLst>
              <a:ext uri="{FF2B5EF4-FFF2-40B4-BE49-F238E27FC236}">
                <a16:creationId xmlns:a16="http://schemas.microsoft.com/office/drawing/2014/main" id="{EFBFACFE-BFE5-4A67-8F52-8448ADE1E750}"/>
              </a:ext>
            </a:extLst>
          </p:cNvPr>
          <p:cNvSpPr/>
          <p:nvPr/>
        </p:nvSpPr>
        <p:spPr>
          <a:xfrm>
            <a:off x="7105748" y="863325"/>
            <a:ext cx="3413115" cy="646331"/>
          </a:xfrm>
          <a:prstGeom prst="rect">
            <a:avLst/>
          </a:prstGeom>
        </p:spPr>
        <p:txBody>
          <a:bodyPr wrap="none">
            <a:spAutoFit/>
          </a:bodyPr>
          <a:lstStyle/>
          <a:p>
            <a:pPr algn="ctr"/>
            <a:r>
              <a:rPr lang="en-US" sz="3600" dirty="0">
                <a:solidFill>
                  <a:srgbClr val="00B0F0"/>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5EB34A5B-2673-4942-B97D-8C18686D217C}"/>
              </a:ext>
            </a:extLst>
          </p:cNvPr>
          <p:cNvSpPr/>
          <p:nvPr/>
        </p:nvSpPr>
        <p:spPr>
          <a:xfrm>
            <a:off x="7166991" y="2191306"/>
            <a:ext cx="3413115" cy="1384995"/>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B5449C17-B73D-4AB5-BA3F-F3D41DD0C186}"/>
              </a:ext>
            </a:extLst>
          </p:cNvPr>
          <p:cNvSpPr/>
          <p:nvPr/>
        </p:nvSpPr>
        <p:spPr>
          <a:xfrm>
            <a:off x="7166991" y="3609308"/>
            <a:ext cx="3445490"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06C33DA5-6CE0-4C69-9E75-8966D925A184}"/>
              </a:ext>
            </a:extLst>
          </p:cNvPr>
          <p:cNvSpPr/>
          <p:nvPr/>
        </p:nvSpPr>
        <p:spPr>
          <a:xfrm>
            <a:off x="6595278" y="2418901"/>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chemeClr val="bg1"/>
              </a:solidFill>
            </a:endParaRPr>
          </a:p>
        </p:txBody>
      </p:sp>
      <p:sp>
        <p:nvSpPr>
          <p:cNvPr id="8" name="Shape 495">
            <a:extLst>
              <a:ext uri="{FF2B5EF4-FFF2-40B4-BE49-F238E27FC236}">
                <a16:creationId xmlns:a16="http://schemas.microsoft.com/office/drawing/2014/main" id="{1F27B1CB-8ABB-4AFC-85D5-1F6C78D84025}"/>
              </a:ext>
            </a:extLst>
          </p:cNvPr>
          <p:cNvSpPr/>
          <p:nvPr/>
        </p:nvSpPr>
        <p:spPr>
          <a:xfrm>
            <a:off x="6595278" y="392236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chemeClr val="bg1"/>
              </a:solidFill>
            </a:endParaRPr>
          </a:p>
        </p:txBody>
      </p:sp>
      <p:sp>
        <p:nvSpPr>
          <p:cNvPr id="9" name="Rectangle 8">
            <a:extLst>
              <a:ext uri="{FF2B5EF4-FFF2-40B4-BE49-F238E27FC236}">
                <a16:creationId xmlns:a16="http://schemas.microsoft.com/office/drawing/2014/main" id="{3DBD39DB-654B-44E2-9BEA-CE8E0F8E556F}"/>
              </a:ext>
            </a:extLst>
          </p:cNvPr>
          <p:cNvSpPr/>
          <p:nvPr/>
        </p:nvSpPr>
        <p:spPr>
          <a:xfrm>
            <a:off x="10484261" y="664668"/>
            <a:ext cx="192010" cy="1071095"/>
          </a:xfrm>
          <a:prstGeom prst="rect">
            <a:avLst/>
          </a:prstGeom>
          <a:gradFill flip="none" rotWithShape="1">
            <a:gsLst>
              <a:gs pos="27000">
                <a:schemeClr val="tx1">
                  <a:lumMod val="65000"/>
                  <a:lumOff val="35000"/>
                </a:schemeClr>
              </a:gs>
              <a:gs pos="100000">
                <a:schemeClr val="bg1">
                  <a:lumMod val="95000"/>
                </a:scheme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1431603"/>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593BE161-DE98-499C-BE71-2B24FAD36889}"/>
              </a:ext>
            </a:extLst>
          </p:cNvPr>
          <p:cNvGrpSpPr/>
          <p:nvPr/>
        </p:nvGrpSpPr>
        <p:grpSpPr>
          <a:xfrm>
            <a:off x="4572584" y="409303"/>
            <a:ext cx="442856" cy="560078"/>
            <a:chOff x="584925" y="238125"/>
            <a:chExt cx="415200" cy="525100"/>
          </a:xfrm>
          <a:solidFill>
            <a:schemeClr val="tx1">
              <a:lumMod val="50000"/>
              <a:lumOff val="50000"/>
            </a:schemeClr>
          </a:solidFill>
        </p:grpSpPr>
        <p:sp>
          <p:nvSpPr>
            <p:cNvPr id="3" name="Shape 351">
              <a:extLst>
                <a:ext uri="{FF2B5EF4-FFF2-40B4-BE49-F238E27FC236}">
                  <a16:creationId xmlns:a16="http://schemas.microsoft.com/office/drawing/2014/main" id="{C8D74829-AC9F-4955-BA0F-34C57D6F0F79}"/>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4" name="Shape 352">
              <a:extLst>
                <a:ext uri="{FF2B5EF4-FFF2-40B4-BE49-F238E27FC236}">
                  <a16:creationId xmlns:a16="http://schemas.microsoft.com/office/drawing/2014/main" id="{CF00CF27-9201-486D-A72C-1138B523CB66}"/>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5" name="Shape 353">
              <a:extLst>
                <a:ext uri="{FF2B5EF4-FFF2-40B4-BE49-F238E27FC236}">
                  <a16:creationId xmlns:a16="http://schemas.microsoft.com/office/drawing/2014/main" id="{B193638D-1E5F-46AF-B488-7DF6B4396335}"/>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6" name="Shape 354">
              <a:extLst>
                <a:ext uri="{FF2B5EF4-FFF2-40B4-BE49-F238E27FC236}">
                  <a16:creationId xmlns:a16="http://schemas.microsoft.com/office/drawing/2014/main" id="{84ADD7EE-674C-4CBA-880D-54363C2AC59D}"/>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7" name="Shape 355">
              <a:extLst>
                <a:ext uri="{FF2B5EF4-FFF2-40B4-BE49-F238E27FC236}">
                  <a16:creationId xmlns:a16="http://schemas.microsoft.com/office/drawing/2014/main" id="{51C0E8FD-A35C-4617-8820-FBC40B0ABF49}"/>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8" name="Shape 356">
              <a:extLst>
                <a:ext uri="{FF2B5EF4-FFF2-40B4-BE49-F238E27FC236}">
                  <a16:creationId xmlns:a16="http://schemas.microsoft.com/office/drawing/2014/main" id="{5E94F626-C1B5-4AFB-BBF4-D252E84BADEF}"/>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9" name="Shape 357">
            <a:extLst>
              <a:ext uri="{FF2B5EF4-FFF2-40B4-BE49-F238E27FC236}">
                <a16:creationId xmlns:a16="http://schemas.microsoft.com/office/drawing/2014/main" id="{D0CCCE32-33AF-47F5-BB98-EDA9B69EEC3C}"/>
              </a:ext>
            </a:extLst>
          </p:cNvPr>
          <p:cNvGrpSpPr/>
          <p:nvPr/>
        </p:nvGrpSpPr>
        <p:grpSpPr>
          <a:xfrm>
            <a:off x="5275909" y="490686"/>
            <a:ext cx="474134" cy="394699"/>
            <a:chOff x="1244325" y="314425"/>
            <a:chExt cx="444525" cy="370050"/>
          </a:xfrm>
          <a:solidFill>
            <a:schemeClr val="tx1">
              <a:lumMod val="50000"/>
              <a:lumOff val="50000"/>
            </a:schemeClr>
          </a:solidFill>
        </p:grpSpPr>
        <p:sp>
          <p:nvSpPr>
            <p:cNvPr id="10" name="Shape 358">
              <a:extLst>
                <a:ext uri="{FF2B5EF4-FFF2-40B4-BE49-F238E27FC236}">
                  <a16:creationId xmlns:a16="http://schemas.microsoft.com/office/drawing/2014/main" id="{0715DABC-C174-4657-8A8F-62BC9FA55207}"/>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1" name="Shape 359">
              <a:extLst>
                <a:ext uri="{FF2B5EF4-FFF2-40B4-BE49-F238E27FC236}">
                  <a16:creationId xmlns:a16="http://schemas.microsoft.com/office/drawing/2014/main" id="{5FFD9BBE-6B68-42B4-8F2E-100BF46EF2B5}"/>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2" name="Shape 360">
            <a:extLst>
              <a:ext uri="{FF2B5EF4-FFF2-40B4-BE49-F238E27FC236}">
                <a16:creationId xmlns:a16="http://schemas.microsoft.com/office/drawing/2014/main" id="{792C6E75-28EB-4AAB-9A8F-E64837C9D4CC}"/>
              </a:ext>
            </a:extLst>
          </p:cNvPr>
          <p:cNvGrpSpPr/>
          <p:nvPr/>
        </p:nvGrpSpPr>
        <p:grpSpPr>
          <a:xfrm>
            <a:off x="6005312" y="488738"/>
            <a:ext cx="453311" cy="398593"/>
            <a:chOff x="1928175" y="312600"/>
            <a:chExt cx="425000" cy="373700"/>
          </a:xfrm>
          <a:solidFill>
            <a:schemeClr val="tx1">
              <a:lumMod val="50000"/>
              <a:lumOff val="50000"/>
            </a:schemeClr>
          </a:solidFill>
        </p:grpSpPr>
        <p:sp>
          <p:nvSpPr>
            <p:cNvPr id="13" name="Shape 361">
              <a:extLst>
                <a:ext uri="{FF2B5EF4-FFF2-40B4-BE49-F238E27FC236}">
                  <a16:creationId xmlns:a16="http://schemas.microsoft.com/office/drawing/2014/main" id="{1E4A15DE-15EE-470D-A36B-BF8D5EA2F014}"/>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4" name="Shape 362">
              <a:extLst>
                <a:ext uri="{FF2B5EF4-FFF2-40B4-BE49-F238E27FC236}">
                  <a16:creationId xmlns:a16="http://schemas.microsoft.com/office/drawing/2014/main" id="{418FB10A-CF5D-48DB-918F-A9B6391253BC}"/>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15" name="Shape 363">
            <a:extLst>
              <a:ext uri="{FF2B5EF4-FFF2-40B4-BE49-F238E27FC236}">
                <a16:creationId xmlns:a16="http://schemas.microsoft.com/office/drawing/2014/main" id="{25EAB438-BA48-4CD0-B46B-B434ED20F783}"/>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6" name="Shape 364">
            <a:extLst>
              <a:ext uri="{FF2B5EF4-FFF2-40B4-BE49-F238E27FC236}">
                <a16:creationId xmlns:a16="http://schemas.microsoft.com/office/drawing/2014/main" id="{D14C0DD0-E523-4F0C-9747-FAF4B7B7098F}"/>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17" name="Shape 365">
            <a:extLst>
              <a:ext uri="{FF2B5EF4-FFF2-40B4-BE49-F238E27FC236}">
                <a16:creationId xmlns:a16="http://schemas.microsoft.com/office/drawing/2014/main" id="{ACA2A33B-9287-45D5-A8C9-51CAB9864C3D}"/>
              </a:ext>
            </a:extLst>
          </p:cNvPr>
          <p:cNvGrpSpPr/>
          <p:nvPr/>
        </p:nvGrpSpPr>
        <p:grpSpPr>
          <a:xfrm>
            <a:off x="8128377" y="467913"/>
            <a:ext cx="521040" cy="440270"/>
            <a:chOff x="3918650" y="293075"/>
            <a:chExt cx="488500" cy="412775"/>
          </a:xfrm>
          <a:solidFill>
            <a:schemeClr val="tx1">
              <a:lumMod val="50000"/>
              <a:lumOff val="50000"/>
            </a:schemeClr>
          </a:solidFill>
        </p:grpSpPr>
        <p:sp>
          <p:nvSpPr>
            <p:cNvPr id="18" name="Shape 366">
              <a:extLst>
                <a:ext uri="{FF2B5EF4-FFF2-40B4-BE49-F238E27FC236}">
                  <a16:creationId xmlns:a16="http://schemas.microsoft.com/office/drawing/2014/main" id="{3D203F8B-BD8D-4B0C-B098-86F1F80349A3}"/>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9" name="Shape 367">
              <a:extLst>
                <a:ext uri="{FF2B5EF4-FFF2-40B4-BE49-F238E27FC236}">
                  <a16:creationId xmlns:a16="http://schemas.microsoft.com/office/drawing/2014/main" id="{B6E21070-F03F-4BF5-8F46-2C1C164538BD}"/>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0" name="Shape 368">
              <a:extLst>
                <a:ext uri="{FF2B5EF4-FFF2-40B4-BE49-F238E27FC236}">
                  <a16:creationId xmlns:a16="http://schemas.microsoft.com/office/drawing/2014/main" id="{2DE67F52-01EC-488D-A57F-155B119C527B}"/>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21" name="Shape 369">
            <a:extLst>
              <a:ext uri="{FF2B5EF4-FFF2-40B4-BE49-F238E27FC236}">
                <a16:creationId xmlns:a16="http://schemas.microsoft.com/office/drawing/2014/main" id="{2E974D89-DB9B-4EAF-9A48-5734C7638AC1}"/>
              </a:ext>
            </a:extLst>
          </p:cNvPr>
          <p:cNvGrpSpPr/>
          <p:nvPr/>
        </p:nvGrpSpPr>
        <p:grpSpPr>
          <a:xfrm>
            <a:off x="8893592" y="434688"/>
            <a:ext cx="428564" cy="506693"/>
            <a:chOff x="4636075" y="261925"/>
            <a:chExt cx="401800" cy="475050"/>
          </a:xfrm>
          <a:solidFill>
            <a:schemeClr val="tx1">
              <a:lumMod val="50000"/>
              <a:lumOff val="50000"/>
            </a:schemeClr>
          </a:solidFill>
        </p:grpSpPr>
        <p:sp>
          <p:nvSpPr>
            <p:cNvPr id="22" name="Shape 370">
              <a:extLst>
                <a:ext uri="{FF2B5EF4-FFF2-40B4-BE49-F238E27FC236}">
                  <a16:creationId xmlns:a16="http://schemas.microsoft.com/office/drawing/2014/main" id="{45C2804D-50AB-44DA-8EE7-3FBA9B510EFC}"/>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3" name="Shape 371">
              <a:extLst>
                <a:ext uri="{FF2B5EF4-FFF2-40B4-BE49-F238E27FC236}">
                  <a16:creationId xmlns:a16="http://schemas.microsoft.com/office/drawing/2014/main" id="{B4B232DA-E7E6-4D34-9EAE-6A9DEC6A33B2}"/>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4" name="Shape 372">
              <a:extLst>
                <a:ext uri="{FF2B5EF4-FFF2-40B4-BE49-F238E27FC236}">
                  <a16:creationId xmlns:a16="http://schemas.microsoft.com/office/drawing/2014/main" id="{E2FC7BCF-FA0F-4EA9-9292-74E06AFE2F15}"/>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5" name="Shape 373">
              <a:extLst>
                <a:ext uri="{FF2B5EF4-FFF2-40B4-BE49-F238E27FC236}">
                  <a16:creationId xmlns:a16="http://schemas.microsoft.com/office/drawing/2014/main" id="{0CAA2BC0-F06A-482C-B363-077A40CE807D}"/>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26" name="Shape 374">
            <a:extLst>
              <a:ext uri="{FF2B5EF4-FFF2-40B4-BE49-F238E27FC236}">
                <a16:creationId xmlns:a16="http://schemas.microsoft.com/office/drawing/2014/main" id="{CCAA3283-1104-4CB9-A3BD-BBBD3D6AED0B}"/>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27" name="Shape 375">
            <a:extLst>
              <a:ext uri="{FF2B5EF4-FFF2-40B4-BE49-F238E27FC236}">
                <a16:creationId xmlns:a16="http://schemas.microsoft.com/office/drawing/2014/main" id="{F9ADEF5A-E016-4F73-86BF-D1F8B6D08643}"/>
              </a:ext>
            </a:extLst>
          </p:cNvPr>
          <p:cNvGrpSpPr/>
          <p:nvPr/>
        </p:nvGrpSpPr>
        <p:grpSpPr>
          <a:xfrm>
            <a:off x="10330906" y="477032"/>
            <a:ext cx="429845" cy="421365"/>
            <a:chOff x="5983625" y="301625"/>
            <a:chExt cx="403000" cy="395050"/>
          </a:xfrm>
          <a:solidFill>
            <a:schemeClr val="tx1">
              <a:lumMod val="50000"/>
              <a:lumOff val="50000"/>
            </a:schemeClr>
          </a:solidFill>
        </p:grpSpPr>
        <p:sp>
          <p:nvSpPr>
            <p:cNvPr id="28" name="Shape 376">
              <a:extLst>
                <a:ext uri="{FF2B5EF4-FFF2-40B4-BE49-F238E27FC236}">
                  <a16:creationId xmlns:a16="http://schemas.microsoft.com/office/drawing/2014/main" id="{93D3D16B-5291-4440-96A3-EDB146CC2AA5}"/>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9" name="Shape 377">
              <a:extLst>
                <a:ext uri="{FF2B5EF4-FFF2-40B4-BE49-F238E27FC236}">
                  <a16:creationId xmlns:a16="http://schemas.microsoft.com/office/drawing/2014/main" id="{901B8988-74C4-4470-BFCD-2856BADE68DC}"/>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0" name="Shape 378">
              <a:extLst>
                <a:ext uri="{FF2B5EF4-FFF2-40B4-BE49-F238E27FC236}">
                  <a16:creationId xmlns:a16="http://schemas.microsoft.com/office/drawing/2014/main" id="{55934FFC-863B-479F-9E19-130F82613182}"/>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1" name="Shape 379">
              <a:extLst>
                <a:ext uri="{FF2B5EF4-FFF2-40B4-BE49-F238E27FC236}">
                  <a16:creationId xmlns:a16="http://schemas.microsoft.com/office/drawing/2014/main" id="{1E52190F-C18C-4C10-802F-6444ACC0DC14}"/>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2" name="Shape 380">
              <a:extLst>
                <a:ext uri="{FF2B5EF4-FFF2-40B4-BE49-F238E27FC236}">
                  <a16:creationId xmlns:a16="http://schemas.microsoft.com/office/drawing/2014/main" id="{E9FFBB83-5EFA-4343-81AC-CE7F6E5EAD94}"/>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3" name="Shape 381">
              <a:extLst>
                <a:ext uri="{FF2B5EF4-FFF2-40B4-BE49-F238E27FC236}">
                  <a16:creationId xmlns:a16="http://schemas.microsoft.com/office/drawing/2014/main" id="{16FC4A17-9FCC-4AD8-9A77-26682B7BEFF9}"/>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4" name="Shape 382">
              <a:extLst>
                <a:ext uri="{FF2B5EF4-FFF2-40B4-BE49-F238E27FC236}">
                  <a16:creationId xmlns:a16="http://schemas.microsoft.com/office/drawing/2014/main" id="{6FA694AF-51DE-48A6-8D7C-0465D95A9E27}"/>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5" name="Shape 383">
              <a:extLst>
                <a:ext uri="{FF2B5EF4-FFF2-40B4-BE49-F238E27FC236}">
                  <a16:creationId xmlns:a16="http://schemas.microsoft.com/office/drawing/2014/main" id="{52BCD532-8193-4195-A6AA-F8C8308FCC2A}"/>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6" name="Shape 384">
              <a:extLst>
                <a:ext uri="{FF2B5EF4-FFF2-40B4-BE49-F238E27FC236}">
                  <a16:creationId xmlns:a16="http://schemas.microsoft.com/office/drawing/2014/main" id="{62D30089-4EED-4C1E-B094-C73B6836E17E}"/>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7" name="Shape 385">
              <a:extLst>
                <a:ext uri="{FF2B5EF4-FFF2-40B4-BE49-F238E27FC236}">
                  <a16:creationId xmlns:a16="http://schemas.microsoft.com/office/drawing/2014/main" id="{6B778A50-962F-4AAF-881A-05C82A721BB8}"/>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8" name="Shape 386">
              <a:extLst>
                <a:ext uri="{FF2B5EF4-FFF2-40B4-BE49-F238E27FC236}">
                  <a16:creationId xmlns:a16="http://schemas.microsoft.com/office/drawing/2014/main" id="{ECBA63E0-CF63-4D96-B17D-9289E89D6421}"/>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39" name="Shape 387">
              <a:extLst>
                <a:ext uri="{FF2B5EF4-FFF2-40B4-BE49-F238E27FC236}">
                  <a16:creationId xmlns:a16="http://schemas.microsoft.com/office/drawing/2014/main" id="{EE0FF0F8-DF48-4EE7-ABCC-735329CD798F}"/>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40" name="Shape 388">
              <a:extLst>
                <a:ext uri="{FF2B5EF4-FFF2-40B4-BE49-F238E27FC236}">
                  <a16:creationId xmlns:a16="http://schemas.microsoft.com/office/drawing/2014/main" id="{10C0D1F3-6B36-4D68-91F8-6C5CBCB4718E}"/>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41" name="Shape 389">
              <a:extLst>
                <a:ext uri="{FF2B5EF4-FFF2-40B4-BE49-F238E27FC236}">
                  <a16:creationId xmlns:a16="http://schemas.microsoft.com/office/drawing/2014/main" id="{F5EFDDCF-E9B8-4BB5-A946-56F9D38A050A}"/>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42" name="Shape 390">
              <a:extLst>
                <a:ext uri="{FF2B5EF4-FFF2-40B4-BE49-F238E27FC236}">
                  <a16:creationId xmlns:a16="http://schemas.microsoft.com/office/drawing/2014/main" id="{95E39FCD-B63F-4675-8250-4A042064572C}"/>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43" name="Shape 391">
              <a:extLst>
                <a:ext uri="{FF2B5EF4-FFF2-40B4-BE49-F238E27FC236}">
                  <a16:creationId xmlns:a16="http://schemas.microsoft.com/office/drawing/2014/main" id="{70A2136D-438D-4483-89DF-23FE9F05A1B6}"/>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44" name="Shape 392">
              <a:extLst>
                <a:ext uri="{FF2B5EF4-FFF2-40B4-BE49-F238E27FC236}">
                  <a16:creationId xmlns:a16="http://schemas.microsoft.com/office/drawing/2014/main" id="{34E2C785-B0E7-4AF6-835E-3D72BC695828}"/>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45" name="Shape 393">
              <a:extLst>
                <a:ext uri="{FF2B5EF4-FFF2-40B4-BE49-F238E27FC236}">
                  <a16:creationId xmlns:a16="http://schemas.microsoft.com/office/drawing/2014/main" id="{E7EC7781-6F28-49AF-8533-A7E6BA3F2758}"/>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46" name="Shape 394">
              <a:extLst>
                <a:ext uri="{FF2B5EF4-FFF2-40B4-BE49-F238E27FC236}">
                  <a16:creationId xmlns:a16="http://schemas.microsoft.com/office/drawing/2014/main" id="{043E950A-C0DB-45DD-974C-8C23453DE884}"/>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47" name="Shape 395">
              <a:extLst>
                <a:ext uri="{FF2B5EF4-FFF2-40B4-BE49-F238E27FC236}">
                  <a16:creationId xmlns:a16="http://schemas.microsoft.com/office/drawing/2014/main" id="{2382C519-3D9F-4D79-BEE5-B642A5A14633}"/>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48" name="Shape 396">
            <a:extLst>
              <a:ext uri="{FF2B5EF4-FFF2-40B4-BE49-F238E27FC236}">
                <a16:creationId xmlns:a16="http://schemas.microsoft.com/office/drawing/2014/main" id="{279875DE-486F-4527-AB40-75D93729F798}"/>
              </a:ext>
            </a:extLst>
          </p:cNvPr>
          <p:cNvGrpSpPr/>
          <p:nvPr/>
        </p:nvGrpSpPr>
        <p:grpSpPr>
          <a:xfrm>
            <a:off x="11053136" y="473753"/>
            <a:ext cx="423338" cy="422697"/>
            <a:chOff x="6660750" y="298550"/>
            <a:chExt cx="396900" cy="396300"/>
          </a:xfrm>
          <a:solidFill>
            <a:schemeClr val="tx1">
              <a:lumMod val="50000"/>
              <a:lumOff val="50000"/>
            </a:schemeClr>
          </a:solidFill>
        </p:grpSpPr>
        <p:sp>
          <p:nvSpPr>
            <p:cNvPr id="49" name="Shape 397">
              <a:extLst>
                <a:ext uri="{FF2B5EF4-FFF2-40B4-BE49-F238E27FC236}">
                  <a16:creationId xmlns:a16="http://schemas.microsoft.com/office/drawing/2014/main" id="{DC84B00A-6D02-4E70-AB5D-721734A435F5}"/>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50" name="Shape 398">
              <a:extLst>
                <a:ext uri="{FF2B5EF4-FFF2-40B4-BE49-F238E27FC236}">
                  <a16:creationId xmlns:a16="http://schemas.microsoft.com/office/drawing/2014/main" id="{E7CA2651-E4C8-4D37-9709-7C5120757A01}"/>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51" name="Shape 399">
            <a:extLst>
              <a:ext uri="{FF2B5EF4-FFF2-40B4-BE49-F238E27FC236}">
                <a16:creationId xmlns:a16="http://schemas.microsoft.com/office/drawing/2014/main" id="{FDDDAFE6-F9DB-4490-8A8E-6311DBA1541E}"/>
              </a:ext>
            </a:extLst>
          </p:cNvPr>
          <p:cNvGrpSpPr/>
          <p:nvPr/>
        </p:nvGrpSpPr>
        <p:grpSpPr>
          <a:xfrm>
            <a:off x="4572584" y="1139346"/>
            <a:ext cx="442856" cy="535999"/>
            <a:chOff x="584925" y="922575"/>
            <a:chExt cx="415200" cy="502525"/>
          </a:xfrm>
          <a:solidFill>
            <a:schemeClr val="tx1">
              <a:lumMod val="50000"/>
              <a:lumOff val="50000"/>
            </a:schemeClr>
          </a:solidFill>
        </p:grpSpPr>
        <p:sp>
          <p:nvSpPr>
            <p:cNvPr id="52" name="Shape 400">
              <a:extLst>
                <a:ext uri="{FF2B5EF4-FFF2-40B4-BE49-F238E27FC236}">
                  <a16:creationId xmlns:a16="http://schemas.microsoft.com/office/drawing/2014/main" id="{53A8093C-28F1-4E8A-9788-4793007BA820}"/>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53" name="Shape 401">
              <a:extLst>
                <a:ext uri="{FF2B5EF4-FFF2-40B4-BE49-F238E27FC236}">
                  <a16:creationId xmlns:a16="http://schemas.microsoft.com/office/drawing/2014/main" id="{4278E46F-B003-47A4-B197-259C3C6B57CD}"/>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54" name="Shape 402">
              <a:extLst>
                <a:ext uri="{FF2B5EF4-FFF2-40B4-BE49-F238E27FC236}">
                  <a16:creationId xmlns:a16="http://schemas.microsoft.com/office/drawing/2014/main" id="{159EBC93-0016-4334-8E14-23E52CC269FB}"/>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55" name="Shape 403">
            <a:extLst>
              <a:ext uri="{FF2B5EF4-FFF2-40B4-BE49-F238E27FC236}">
                <a16:creationId xmlns:a16="http://schemas.microsoft.com/office/drawing/2014/main" id="{22522AC8-DE46-4D07-B79B-5A10F9ED13CA}"/>
              </a:ext>
            </a:extLst>
          </p:cNvPr>
          <p:cNvGrpSpPr/>
          <p:nvPr/>
        </p:nvGrpSpPr>
        <p:grpSpPr>
          <a:xfrm>
            <a:off x="5278521" y="1126973"/>
            <a:ext cx="468936" cy="558797"/>
            <a:chOff x="1246775" y="910975"/>
            <a:chExt cx="439650" cy="523900"/>
          </a:xfrm>
          <a:solidFill>
            <a:schemeClr val="tx1">
              <a:lumMod val="50000"/>
              <a:lumOff val="50000"/>
            </a:schemeClr>
          </a:solidFill>
        </p:grpSpPr>
        <p:sp>
          <p:nvSpPr>
            <p:cNvPr id="56" name="Shape 404">
              <a:extLst>
                <a:ext uri="{FF2B5EF4-FFF2-40B4-BE49-F238E27FC236}">
                  <a16:creationId xmlns:a16="http://schemas.microsoft.com/office/drawing/2014/main" id="{DD6B6CA4-80D0-48A8-A4B2-FFA8BC805D27}"/>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57" name="Shape 405">
              <a:extLst>
                <a:ext uri="{FF2B5EF4-FFF2-40B4-BE49-F238E27FC236}">
                  <a16:creationId xmlns:a16="http://schemas.microsoft.com/office/drawing/2014/main" id="{0043F4B6-A4D9-470E-AAA1-880519C19B2B}"/>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58" name="Shape 406">
              <a:extLst>
                <a:ext uri="{FF2B5EF4-FFF2-40B4-BE49-F238E27FC236}">
                  <a16:creationId xmlns:a16="http://schemas.microsoft.com/office/drawing/2014/main" id="{CA592247-76CB-441D-8C7F-B87261B73F5F}"/>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59" name="Shape 407">
            <a:extLst>
              <a:ext uri="{FF2B5EF4-FFF2-40B4-BE49-F238E27FC236}">
                <a16:creationId xmlns:a16="http://schemas.microsoft.com/office/drawing/2014/main" id="{04A11552-42D5-4C3F-B98E-84050DA4C0F3}"/>
              </a:ext>
            </a:extLst>
          </p:cNvPr>
          <p:cNvGrpSpPr/>
          <p:nvPr/>
        </p:nvGrpSpPr>
        <p:grpSpPr>
          <a:xfrm>
            <a:off x="6003365" y="1216836"/>
            <a:ext cx="457203" cy="380354"/>
            <a:chOff x="1926350" y="995225"/>
            <a:chExt cx="428650" cy="356600"/>
          </a:xfrm>
          <a:solidFill>
            <a:schemeClr val="tx1">
              <a:lumMod val="50000"/>
              <a:lumOff val="50000"/>
            </a:schemeClr>
          </a:solidFill>
        </p:grpSpPr>
        <p:sp>
          <p:nvSpPr>
            <p:cNvPr id="60" name="Shape 408">
              <a:extLst>
                <a:ext uri="{FF2B5EF4-FFF2-40B4-BE49-F238E27FC236}">
                  <a16:creationId xmlns:a16="http://schemas.microsoft.com/office/drawing/2014/main" id="{C997FD7B-40C7-464A-B610-C7AACD6D4305}"/>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61" name="Shape 409">
              <a:extLst>
                <a:ext uri="{FF2B5EF4-FFF2-40B4-BE49-F238E27FC236}">
                  <a16:creationId xmlns:a16="http://schemas.microsoft.com/office/drawing/2014/main" id="{785BF6B0-7EB2-46CE-B866-C6144B064ADE}"/>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62" name="Shape 410">
              <a:extLst>
                <a:ext uri="{FF2B5EF4-FFF2-40B4-BE49-F238E27FC236}">
                  <a16:creationId xmlns:a16="http://schemas.microsoft.com/office/drawing/2014/main" id="{283F561F-AD34-49D4-A949-510A9FAF3733}"/>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63" name="Shape 411">
              <a:extLst>
                <a:ext uri="{FF2B5EF4-FFF2-40B4-BE49-F238E27FC236}">
                  <a16:creationId xmlns:a16="http://schemas.microsoft.com/office/drawing/2014/main" id="{9D2F0B34-B005-4099-B4D5-23B6005C242A}"/>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64" name="Shape 412">
            <a:extLst>
              <a:ext uri="{FF2B5EF4-FFF2-40B4-BE49-F238E27FC236}">
                <a16:creationId xmlns:a16="http://schemas.microsoft.com/office/drawing/2014/main" id="{1C6EA8ED-31F4-41E8-843F-C8036B3CCB12}"/>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65" name="Shape 413">
            <a:extLst>
              <a:ext uri="{FF2B5EF4-FFF2-40B4-BE49-F238E27FC236}">
                <a16:creationId xmlns:a16="http://schemas.microsoft.com/office/drawing/2014/main" id="{044D621F-D577-4A6B-9711-A93CAFAF1783}"/>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66" name="Shape 414">
            <a:extLst>
              <a:ext uri="{FF2B5EF4-FFF2-40B4-BE49-F238E27FC236}">
                <a16:creationId xmlns:a16="http://schemas.microsoft.com/office/drawing/2014/main" id="{191971E0-DCF5-415E-B107-8920A063A94E}"/>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67" name="Shape 415">
            <a:extLst>
              <a:ext uri="{FF2B5EF4-FFF2-40B4-BE49-F238E27FC236}">
                <a16:creationId xmlns:a16="http://schemas.microsoft.com/office/drawing/2014/main" id="{80B37FEA-8695-48AA-8FB3-2C400397706E}"/>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68" name="Shape 416">
            <a:extLst>
              <a:ext uri="{FF2B5EF4-FFF2-40B4-BE49-F238E27FC236}">
                <a16:creationId xmlns:a16="http://schemas.microsoft.com/office/drawing/2014/main" id="{4C43969B-2D1E-439D-BA48-DA669CBD7B97}"/>
              </a:ext>
            </a:extLst>
          </p:cNvPr>
          <p:cNvGrpSpPr/>
          <p:nvPr/>
        </p:nvGrpSpPr>
        <p:grpSpPr>
          <a:xfrm>
            <a:off x="9604116" y="1188197"/>
            <a:ext cx="445470" cy="446110"/>
            <a:chOff x="5302225" y="968375"/>
            <a:chExt cx="417650" cy="418250"/>
          </a:xfrm>
          <a:solidFill>
            <a:schemeClr val="tx1">
              <a:lumMod val="50000"/>
              <a:lumOff val="50000"/>
            </a:schemeClr>
          </a:solidFill>
        </p:grpSpPr>
        <p:sp>
          <p:nvSpPr>
            <p:cNvPr id="69" name="Shape 417">
              <a:extLst>
                <a:ext uri="{FF2B5EF4-FFF2-40B4-BE49-F238E27FC236}">
                  <a16:creationId xmlns:a16="http://schemas.microsoft.com/office/drawing/2014/main" id="{45D69894-9770-40CC-881D-55304C15ECB6}"/>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70" name="Shape 418">
              <a:extLst>
                <a:ext uri="{FF2B5EF4-FFF2-40B4-BE49-F238E27FC236}">
                  <a16:creationId xmlns:a16="http://schemas.microsoft.com/office/drawing/2014/main" id="{A4ADDD5A-29A7-47FA-9C0D-DC3768574AE9}"/>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71" name="Shape 419">
            <a:extLst>
              <a:ext uri="{FF2B5EF4-FFF2-40B4-BE49-F238E27FC236}">
                <a16:creationId xmlns:a16="http://schemas.microsoft.com/office/drawing/2014/main" id="{A5636BBB-362E-4FB3-B222-AF2A236FD958}"/>
              </a:ext>
            </a:extLst>
          </p:cNvPr>
          <p:cNvGrpSpPr/>
          <p:nvPr/>
        </p:nvGrpSpPr>
        <p:grpSpPr>
          <a:xfrm>
            <a:off x="10269682" y="1138039"/>
            <a:ext cx="552291" cy="537946"/>
            <a:chOff x="5926225" y="921350"/>
            <a:chExt cx="517800" cy="504350"/>
          </a:xfrm>
          <a:solidFill>
            <a:schemeClr val="tx1">
              <a:lumMod val="50000"/>
              <a:lumOff val="50000"/>
            </a:schemeClr>
          </a:solidFill>
        </p:grpSpPr>
        <p:sp>
          <p:nvSpPr>
            <p:cNvPr id="72" name="Shape 420">
              <a:extLst>
                <a:ext uri="{FF2B5EF4-FFF2-40B4-BE49-F238E27FC236}">
                  <a16:creationId xmlns:a16="http://schemas.microsoft.com/office/drawing/2014/main" id="{41A1A9AE-77FD-4519-811D-7E6BFA35BEED}"/>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73" name="Shape 421">
              <a:extLst>
                <a:ext uri="{FF2B5EF4-FFF2-40B4-BE49-F238E27FC236}">
                  <a16:creationId xmlns:a16="http://schemas.microsoft.com/office/drawing/2014/main" id="{8CF2F135-541F-4326-A404-9A90E5110D87}"/>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74" name="Shape 422">
            <a:extLst>
              <a:ext uri="{FF2B5EF4-FFF2-40B4-BE49-F238E27FC236}">
                <a16:creationId xmlns:a16="http://schemas.microsoft.com/office/drawing/2014/main" id="{1EF6003F-A03E-4296-B616-F64CA3AD03DC}"/>
              </a:ext>
            </a:extLst>
          </p:cNvPr>
          <p:cNvGrpSpPr/>
          <p:nvPr/>
        </p:nvGrpSpPr>
        <p:grpSpPr>
          <a:xfrm>
            <a:off x="11006898" y="1148466"/>
            <a:ext cx="515813" cy="517121"/>
            <a:chOff x="6617400" y="931125"/>
            <a:chExt cx="483600" cy="484825"/>
          </a:xfrm>
          <a:solidFill>
            <a:schemeClr val="tx1">
              <a:lumMod val="50000"/>
              <a:lumOff val="50000"/>
            </a:schemeClr>
          </a:solidFill>
        </p:grpSpPr>
        <p:sp>
          <p:nvSpPr>
            <p:cNvPr id="75" name="Shape 423">
              <a:extLst>
                <a:ext uri="{FF2B5EF4-FFF2-40B4-BE49-F238E27FC236}">
                  <a16:creationId xmlns:a16="http://schemas.microsoft.com/office/drawing/2014/main" id="{3F34ABAA-9DCA-4ADE-9145-8A8163A19036}"/>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76" name="Shape 424">
              <a:extLst>
                <a:ext uri="{FF2B5EF4-FFF2-40B4-BE49-F238E27FC236}">
                  <a16:creationId xmlns:a16="http://schemas.microsoft.com/office/drawing/2014/main" id="{C6805B1A-9A9D-45DA-9656-354E7E248444}"/>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77" name="Shape 425">
            <a:extLst>
              <a:ext uri="{FF2B5EF4-FFF2-40B4-BE49-F238E27FC236}">
                <a16:creationId xmlns:a16="http://schemas.microsoft.com/office/drawing/2014/main" id="{C7E823B8-F6D7-4FA8-831E-A96DA3686A3B}"/>
              </a:ext>
            </a:extLst>
          </p:cNvPr>
          <p:cNvGrpSpPr/>
          <p:nvPr/>
        </p:nvGrpSpPr>
        <p:grpSpPr>
          <a:xfrm>
            <a:off x="4545226" y="1951438"/>
            <a:ext cx="497574" cy="349102"/>
            <a:chOff x="559275" y="1683950"/>
            <a:chExt cx="466500" cy="327300"/>
          </a:xfrm>
          <a:solidFill>
            <a:schemeClr val="tx1">
              <a:lumMod val="50000"/>
              <a:lumOff val="50000"/>
            </a:schemeClr>
          </a:solidFill>
        </p:grpSpPr>
        <p:sp>
          <p:nvSpPr>
            <p:cNvPr id="78" name="Shape 426">
              <a:extLst>
                <a:ext uri="{FF2B5EF4-FFF2-40B4-BE49-F238E27FC236}">
                  <a16:creationId xmlns:a16="http://schemas.microsoft.com/office/drawing/2014/main" id="{415E5A4A-E08C-4856-81DB-7C5DF1FD29F2}"/>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79" name="Shape 427">
              <a:extLst>
                <a:ext uri="{FF2B5EF4-FFF2-40B4-BE49-F238E27FC236}">
                  <a16:creationId xmlns:a16="http://schemas.microsoft.com/office/drawing/2014/main" id="{EBFFC1BA-6507-4888-9E34-001D941B6931}"/>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80" name="Shape 428">
            <a:extLst>
              <a:ext uri="{FF2B5EF4-FFF2-40B4-BE49-F238E27FC236}">
                <a16:creationId xmlns:a16="http://schemas.microsoft.com/office/drawing/2014/main" id="{D389DAD5-D4F4-42B9-91A6-3561074995C9}"/>
              </a:ext>
            </a:extLst>
          </p:cNvPr>
          <p:cNvGrpSpPr/>
          <p:nvPr/>
        </p:nvGrpSpPr>
        <p:grpSpPr>
          <a:xfrm>
            <a:off x="5264204" y="1882429"/>
            <a:ext cx="497574" cy="487148"/>
            <a:chOff x="1233350" y="1619250"/>
            <a:chExt cx="466500" cy="456725"/>
          </a:xfrm>
          <a:solidFill>
            <a:schemeClr val="tx1">
              <a:lumMod val="50000"/>
              <a:lumOff val="50000"/>
            </a:schemeClr>
          </a:solidFill>
        </p:grpSpPr>
        <p:sp>
          <p:nvSpPr>
            <p:cNvPr id="81" name="Shape 429">
              <a:extLst>
                <a:ext uri="{FF2B5EF4-FFF2-40B4-BE49-F238E27FC236}">
                  <a16:creationId xmlns:a16="http://schemas.microsoft.com/office/drawing/2014/main" id="{8778E134-C9C9-4398-A703-8C5883A9068C}"/>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82" name="Shape 430">
              <a:extLst>
                <a:ext uri="{FF2B5EF4-FFF2-40B4-BE49-F238E27FC236}">
                  <a16:creationId xmlns:a16="http://schemas.microsoft.com/office/drawing/2014/main" id="{23ABD131-7840-4D6F-8C21-A49FC3FA1265}"/>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83" name="Shape 431">
              <a:extLst>
                <a:ext uri="{FF2B5EF4-FFF2-40B4-BE49-F238E27FC236}">
                  <a16:creationId xmlns:a16="http://schemas.microsoft.com/office/drawing/2014/main" id="{EDBF94D1-D2FC-41FB-9D6C-9477F4C2DE97}"/>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84" name="Shape 432">
              <a:extLst>
                <a:ext uri="{FF2B5EF4-FFF2-40B4-BE49-F238E27FC236}">
                  <a16:creationId xmlns:a16="http://schemas.microsoft.com/office/drawing/2014/main" id="{8F446DE4-5208-458E-8006-87E5F9A9F097}"/>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85" name="Shape 433">
            <a:extLst>
              <a:ext uri="{FF2B5EF4-FFF2-40B4-BE49-F238E27FC236}">
                <a16:creationId xmlns:a16="http://schemas.microsoft.com/office/drawing/2014/main" id="{65FE4B4D-D74E-462C-B200-954BD4F7B226}"/>
              </a:ext>
            </a:extLst>
          </p:cNvPr>
          <p:cNvGrpSpPr/>
          <p:nvPr/>
        </p:nvGrpSpPr>
        <p:grpSpPr>
          <a:xfrm>
            <a:off x="5998805" y="1892827"/>
            <a:ext cx="466322" cy="466322"/>
            <a:chOff x="1922075" y="1629000"/>
            <a:chExt cx="437200" cy="437200"/>
          </a:xfrm>
          <a:solidFill>
            <a:schemeClr val="tx1">
              <a:lumMod val="50000"/>
              <a:lumOff val="50000"/>
            </a:schemeClr>
          </a:solidFill>
        </p:grpSpPr>
        <p:sp>
          <p:nvSpPr>
            <p:cNvPr id="86" name="Shape 434">
              <a:extLst>
                <a:ext uri="{FF2B5EF4-FFF2-40B4-BE49-F238E27FC236}">
                  <a16:creationId xmlns:a16="http://schemas.microsoft.com/office/drawing/2014/main" id="{90A31B2F-7506-42C0-BD30-29812700C57A}"/>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87" name="Shape 435">
              <a:extLst>
                <a:ext uri="{FF2B5EF4-FFF2-40B4-BE49-F238E27FC236}">
                  <a16:creationId xmlns:a16="http://schemas.microsoft.com/office/drawing/2014/main" id="{2F7CF219-F4EA-4134-B5F9-2748EF64FD61}"/>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88" name="Shape 436">
            <a:extLst>
              <a:ext uri="{FF2B5EF4-FFF2-40B4-BE49-F238E27FC236}">
                <a16:creationId xmlns:a16="http://schemas.microsoft.com/office/drawing/2014/main" id="{E4BA41F1-65F2-4262-87FB-F4B4362D5FAA}"/>
              </a:ext>
            </a:extLst>
          </p:cNvPr>
          <p:cNvGrpSpPr/>
          <p:nvPr/>
        </p:nvGrpSpPr>
        <p:grpSpPr>
          <a:xfrm>
            <a:off x="6715837" y="1890882"/>
            <a:ext cx="470214" cy="470215"/>
            <a:chOff x="2594325" y="1627175"/>
            <a:chExt cx="440850" cy="440850"/>
          </a:xfrm>
          <a:solidFill>
            <a:schemeClr val="tx1">
              <a:lumMod val="50000"/>
              <a:lumOff val="50000"/>
            </a:schemeClr>
          </a:solidFill>
        </p:grpSpPr>
        <p:sp>
          <p:nvSpPr>
            <p:cNvPr id="89" name="Shape 437">
              <a:extLst>
                <a:ext uri="{FF2B5EF4-FFF2-40B4-BE49-F238E27FC236}">
                  <a16:creationId xmlns:a16="http://schemas.microsoft.com/office/drawing/2014/main" id="{A49AFBBA-6522-44DE-9068-7FB34AE79489}"/>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90" name="Shape 438">
              <a:extLst>
                <a:ext uri="{FF2B5EF4-FFF2-40B4-BE49-F238E27FC236}">
                  <a16:creationId xmlns:a16="http://schemas.microsoft.com/office/drawing/2014/main" id="{557B9A40-9FBC-4B3C-94AB-F6B92A9E6236}"/>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91" name="Shape 439">
              <a:extLst>
                <a:ext uri="{FF2B5EF4-FFF2-40B4-BE49-F238E27FC236}">
                  <a16:creationId xmlns:a16="http://schemas.microsoft.com/office/drawing/2014/main" id="{0AE36998-6B29-47D8-BE61-B46A933C1CF9}"/>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92" name="Shape 440">
            <a:extLst>
              <a:ext uri="{FF2B5EF4-FFF2-40B4-BE49-F238E27FC236}">
                <a16:creationId xmlns:a16="http://schemas.microsoft.com/office/drawing/2014/main" id="{632E39A6-0DC6-42C8-ACBF-ADCAF6507559}"/>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93" name="Shape 441">
            <a:extLst>
              <a:ext uri="{FF2B5EF4-FFF2-40B4-BE49-F238E27FC236}">
                <a16:creationId xmlns:a16="http://schemas.microsoft.com/office/drawing/2014/main" id="{EB680727-7F65-4F4C-8870-AEA30A61776F}"/>
              </a:ext>
            </a:extLst>
          </p:cNvPr>
          <p:cNvGrpSpPr/>
          <p:nvPr/>
        </p:nvGrpSpPr>
        <p:grpSpPr>
          <a:xfrm>
            <a:off x="8198081" y="1855709"/>
            <a:ext cx="381633" cy="540558"/>
            <a:chOff x="3984000" y="1594200"/>
            <a:chExt cx="357800" cy="506800"/>
          </a:xfrm>
          <a:solidFill>
            <a:schemeClr val="tx1">
              <a:lumMod val="50000"/>
              <a:lumOff val="50000"/>
            </a:schemeClr>
          </a:solidFill>
        </p:grpSpPr>
        <p:sp>
          <p:nvSpPr>
            <p:cNvPr id="94" name="Shape 442">
              <a:extLst>
                <a:ext uri="{FF2B5EF4-FFF2-40B4-BE49-F238E27FC236}">
                  <a16:creationId xmlns:a16="http://schemas.microsoft.com/office/drawing/2014/main" id="{59EF569D-241F-465A-8F30-56CD2132A40A}"/>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95" name="Shape 443">
              <a:extLst>
                <a:ext uri="{FF2B5EF4-FFF2-40B4-BE49-F238E27FC236}">
                  <a16:creationId xmlns:a16="http://schemas.microsoft.com/office/drawing/2014/main" id="{EDFD9AFB-74D2-4820-8362-279BC4FD54F8}"/>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96" name="Shape 444">
            <a:extLst>
              <a:ext uri="{FF2B5EF4-FFF2-40B4-BE49-F238E27FC236}">
                <a16:creationId xmlns:a16="http://schemas.microsoft.com/office/drawing/2014/main" id="{CDF22831-4E58-4BD9-9968-A8E63346C095}"/>
              </a:ext>
            </a:extLst>
          </p:cNvPr>
          <p:cNvGrpSpPr/>
          <p:nvPr/>
        </p:nvGrpSpPr>
        <p:grpSpPr>
          <a:xfrm>
            <a:off x="8856475" y="1971623"/>
            <a:ext cx="502800" cy="308731"/>
            <a:chOff x="4601275" y="1702875"/>
            <a:chExt cx="471400" cy="289450"/>
          </a:xfrm>
          <a:solidFill>
            <a:schemeClr val="tx1">
              <a:lumMod val="50000"/>
              <a:lumOff val="50000"/>
            </a:schemeClr>
          </a:solidFill>
        </p:grpSpPr>
        <p:sp>
          <p:nvSpPr>
            <p:cNvPr id="97" name="Shape 445">
              <a:extLst>
                <a:ext uri="{FF2B5EF4-FFF2-40B4-BE49-F238E27FC236}">
                  <a16:creationId xmlns:a16="http://schemas.microsoft.com/office/drawing/2014/main" id="{1DA6099C-70EE-48FB-9FDF-39558AF3398E}"/>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98" name="Shape 446">
              <a:extLst>
                <a:ext uri="{FF2B5EF4-FFF2-40B4-BE49-F238E27FC236}">
                  <a16:creationId xmlns:a16="http://schemas.microsoft.com/office/drawing/2014/main" id="{D2E74DB8-1E22-4DBB-83C0-638EDB870385}"/>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99" name="Shape 447">
              <a:extLst>
                <a:ext uri="{FF2B5EF4-FFF2-40B4-BE49-F238E27FC236}">
                  <a16:creationId xmlns:a16="http://schemas.microsoft.com/office/drawing/2014/main" id="{3A96DC03-0986-46AB-9225-237F1AA96184}"/>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00" name="Shape 448">
              <a:extLst>
                <a:ext uri="{FF2B5EF4-FFF2-40B4-BE49-F238E27FC236}">
                  <a16:creationId xmlns:a16="http://schemas.microsoft.com/office/drawing/2014/main" id="{5A685F64-1114-4474-8201-3B7EEC4B1EB1}"/>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01" name="Shape 449">
              <a:extLst>
                <a:ext uri="{FF2B5EF4-FFF2-40B4-BE49-F238E27FC236}">
                  <a16:creationId xmlns:a16="http://schemas.microsoft.com/office/drawing/2014/main" id="{5390FF61-EB51-4545-BBFF-263FE0654504}"/>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02" name="Shape 450">
            <a:extLst>
              <a:ext uri="{FF2B5EF4-FFF2-40B4-BE49-F238E27FC236}">
                <a16:creationId xmlns:a16="http://schemas.microsoft.com/office/drawing/2014/main" id="{AD8396C9-C7B1-42DB-9022-576D3D75216B}"/>
              </a:ext>
            </a:extLst>
          </p:cNvPr>
          <p:cNvGrpSpPr/>
          <p:nvPr/>
        </p:nvGrpSpPr>
        <p:grpSpPr>
          <a:xfrm>
            <a:off x="9599556" y="1896080"/>
            <a:ext cx="454589" cy="459816"/>
            <a:chOff x="5297950" y="1632050"/>
            <a:chExt cx="426200" cy="431100"/>
          </a:xfrm>
          <a:solidFill>
            <a:schemeClr val="tx1">
              <a:lumMod val="50000"/>
              <a:lumOff val="50000"/>
            </a:schemeClr>
          </a:solidFill>
        </p:grpSpPr>
        <p:sp>
          <p:nvSpPr>
            <p:cNvPr id="103" name="Shape 451">
              <a:extLst>
                <a:ext uri="{FF2B5EF4-FFF2-40B4-BE49-F238E27FC236}">
                  <a16:creationId xmlns:a16="http://schemas.microsoft.com/office/drawing/2014/main" id="{80CB5E54-6B9F-4FC7-9C86-EA1E24FE9519}"/>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04" name="Shape 452">
              <a:extLst>
                <a:ext uri="{FF2B5EF4-FFF2-40B4-BE49-F238E27FC236}">
                  <a16:creationId xmlns:a16="http://schemas.microsoft.com/office/drawing/2014/main" id="{EC025111-4F05-4A02-A9F9-FC62BA655639}"/>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05" name="Shape 453">
            <a:extLst>
              <a:ext uri="{FF2B5EF4-FFF2-40B4-BE49-F238E27FC236}">
                <a16:creationId xmlns:a16="http://schemas.microsoft.com/office/drawing/2014/main" id="{49D81EE8-FDB1-42D5-A6A0-47A3FEF4684E}"/>
              </a:ext>
            </a:extLst>
          </p:cNvPr>
          <p:cNvGrpSpPr/>
          <p:nvPr/>
        </p:nvGrpSpPr>
        <p:grpSpPr>
          <a:xfrm>
            <a:off x="10317227" y="1882429"/>
            <a:ext cx="457203" cy="487148"/>
            <a:chOff x="5970800" y="1619250"/>
            <a:chExt cx="428650" cy="456725"/>
          </a:xfrm>
          <a:solidFill>
            <a:schemeClr val="tx1">
              <a:lumMod val="50000"/>
              <a:lumOff val="50000"/>
            </a:schemeClr>
          </a:solidFill>
        </p:grpSpPr>
        <p:sp>
          <p:nvSpPr>
            <p:cNvPr id="106" name="Shape 454">
              <a:extLst>
                <a:ext uri="{FF2B5EF4-FFF2-40B4-BE49-F238E27FC236}">
                  <a16:creationId xmlns:a16="http://schemas.microsoft.com/office/drawing/2014/main" id="{5AD96BF7-7F73-43E7-AEA6-3EFFE6071A96}"/>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07" name="Shape 455">
              <a:extLst>
                <a:ext uri="{FF2B5EF4-FFF2-40B4-BE49-F238E27FC236}">
                  <a16:creationId xmlns:a16="http://schemas.microsoft.com/office/drawing/2014/main" id="{BA85045E-7AFF-4030-9C6E-F7C47317AFC0}"/>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08" name="Shape 456">
              <a:extLst>
                <a:ext uri="{FF2B5EF4-FFF2-40B4-BE49-F238E27FC236}">
                  <a16:creationId xmlns:a16="http://schemas.microsoft.com/office/drawing/2014/main" id="{E9030525-F9E6-4321-AB82-1FDB33420F6E}"/>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09" name="Shape 457">
              <a:extLst>
                <a:ext uri="{FF2B5EF4-FFF2-40B4-BE49-F238E27FC236}">
                  <a16:creationId xmlns:a16="http://schemas.microsoft.com/office/drawing/2014/main" id="{28D7888E-6E6D-44C0-94F4-D8D0F4DBE79C}"/>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10" name="Shape 458">
              <a:extLst>
                <a:ext uri="{FF2B5EF4-FFF2-40B4-BE49-F238E27FC236}">
                  <a16:creationId xmlns:a16="http://schemas.microsoft.com/office/drawing/2014/main" id="{B6339A82-D94A-4A9F-A8AA-111BE4D170BA}"/>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11" name="Shape 459">
            <a:extLst>
              <a:ext uri="{FF2B5EF4-FFF2-40B4-BE49-F238E27FC236}">
                <a16:creationId xmlns:a16="http://schemas.microsoft.com/office/drawing/2014/main" id="{49BCF562-D1A0-4CDD-820F-EAEEA640F08A}"/>
              </a:ext>
            </a:extLst>
          </p:cNvPr>
          <p:cNvGrpSpPr/>
          <p:nvPr/>
        </p:nvGrpSpPr>
        <p:grpSpPr>
          <a:xfrm>
            <a:off x="11015377" y="1876562"/>
            <a:ext cx="512533" cy="467601"/>
            <a:chOff x="6625350" y="1613750"/>
            <a:chExt cx="480525" cy="438400"/>
          </a:xfrm>
          <a:solidFill>
            <a:schemeClr val="tx1">
              <a:lumMod val="50000"/>
              <a:lumOff val="50000"/>
            </a:schemeClr>
          </a:solidFill>
        </p:grpSpPr>
        <p:sp>
          <p:nvSpPr>
            <p:cNvPr id="112" name="Shape 460">
              <a:extLst>
                <a:ext uri="{FF2B5EF4-FFF2-40B4-BE49-F238E27FC236}">
                  <a16:creationId xmlns:a16="http://schemas.microsoft.com/office/drawing/2014/main" id="{6C97AA3C-112B-4247-BBC2-50BB84C98763}"/>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13" name="Shape 461">
              <a:extLst>
                <a:ext uri="{FF2B5EF4-FFF2-40B4-BE49-F238E27FC236}">
                  <a16:creationId xmlns:a16="http://schemas.microsoft.com/office/drawing/2014/main" id="{315981A6-A740-4FB1-8EC4-92D7B7FD815B}"/>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14" name="Shape 462">
              <a:extLst>
                <a:ext uri="{FF2B5EF4-FFF2-40B4-BE49-F238E27FC236}">
                  <a16:creationId xmlns:a16="http://schemas.microsoft.com/office/drawing/2014/main" id="{B6102537-C563-44F6-B725-2168CFF41744}"/>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15" name="Shape 463">
              <a:extLst>
                <a:ext uri="{FF2B5EF4-FFF2-40B4-BE49-F238E27FC236}">
                  <a16:creationId xmlns:a16="http://schemas.microsoft.com/office/drawing/2014/main" id="{C1EFD074-776B-403A-B306-07907143D7B1}"/>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16" name="Shape 464">
              <a:extLst>
                <a:ext uri="{FF2B5EF4-FFF2-40B4-BE49-F238E27FC236}">
                  <a16:creationId xmlns:a16="http://schemas.microsoft.com/office/drawing/2014/main" id="{26AC16D5-DDA4-4906-A249-268EF4DA990F}"/>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17" name="Shape 465">
            <a:extLst>
              <a:ext uri="{FF2B5EF4-FFF2-40B4-BE49-F238E27FC236}">
                <a16:creationId xmlns:a16="http://schemas.microsoft.com/office/drawing/2014/main" id="{8E0C640A-216E-4186-9C62-458F96312764}"/>
              </a:ext>
            </a:extLst>
          </p:cNvPr>
          <p:cNvGrpSpPr/>
          <p:nvPr/>
        </p:nvGrpSpPr>
        <p:grpSpPr>
          <a:xfrm>
            <a:off x="4600583" y="2637216"/>
            <a:ext cx="386860" cy="415525"/>
            <a:chOff x="611175" y="2326900"/>
            <a:chExt cx="362700" cy="389575"/>
          </a:xfrm>
          <a:solidFill>
            <a:schemeClr val="tx1">
              <a:lumMod val="50000"/>
              <a:lumOff val="50000"/>
            </a:schemeClr>
          </a:solidFill>
        </p:grpSpPr>
        <p:sp>
          <p:nvSpPr>
            <p:cNvPr id="118" name="Shape 466">
              <a:extLst>
                <a:ext uri="{FF2B5EF4-FFF2-40B4-BE49-F238E27FC236}">
                  <a16:creationId xmlns:a16="http://schemas.microsoft.com/office/drawing/2014/main" id="{0CD4A859-26B2-43E0-BC0A-8C806CF658E4}"/>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19" name="Shape 467">
              <a:extLst>
                <a:ext uri="{FF2B5EF4-FFF2-40B4-BE49-F238E27FC236}">
                  <a16:creationId xmlns:a16="http://schemas.microsoft.com/office/drawing/2014/main" id="{905643F0-C3AC-4539-A957-94CFCD5D35FE}"/>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20" name="Shape 468">
              <a:extLst>
                <a:ext uri="{FF2B5EF4-FFF2-40B4-BE49-F238E27FC236}">
                  <a16:creationId xmlns:a16="http://schemas.microsoft.com/office/drawing/2014/main" id="{7E7B5C74-224F-421F-8E15-7D29444410EB}"/>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21" name="Shape 469">
              <a:extLst>
                <a:ext uri="{FF2B5EF4-FFF2-40B4-BE49-F238E27FC236}">
                  <a16:creationId xmlns:a16="http://schemas.microsoft.com/office/drawing/2014/main" id="{8C8160DE-2800-447E-83EB-F12C00C7D3A6}"/>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122" name="Shape 470">
            <a:extLst>
              <a:ext uri="{FF2B5EF4-FFF2-40B4-BE49-F238E27FC236}">
                <a16:creationId xmlns:a16="http://schemas.microsoft.com/office/drawing/2014/main" id="{A5950923-DD77-422B-ABF0-42C6779E0267}"/>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23" name="Shape 471">
            <a:extLst>
              <a:ext uri="{FF2B5EF4-FFF2-40B4-BE49-F238E27FC236}">
                <a16:creationId xmlns:a16="http://schemas.microsoft.com/office/drawing/2014/main" id="{FB4DD3C7-4508-4081-80EA-258045B176C1}"/>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24" name="Shape 472">
            <a:extLst>
              <a:ext uri="{FF2B5EF4-FFF2-40B4-BE49-F238E27FC236}">
                <a16:creationId xmlns:a16="http://schemas.microsoft.com/office/drawing/2014/main" id="{39AC96D1-8E54-43A0-8902-7BAB199941D4}"/>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125" name="Shape 473">
            <a:extLst>
              <a:ext uri="{FF2B5EF4-FFF2-40B4-BE49-F238E27FC236}">
                <a16:creationId xmlns:a16="http://schemas.microsoft.com/office/drawing/2014/main" id="{74DF69F7-C8FF-4318-9E78-AEE61A6F6C11}"/>
              </a:ext>
            </a:extLst>
          </p:cNvPr>
          <p:cNvGrpSpPr/>
          <p:nvPr/>
        </p:nvGrpSpPr>
        <p:grpSpPr>
          <a:xfrm>
            <a:off x="7561153" y="2570793"/>
            <a:ext cx="217535" cy="543171"/>
            <a:chOff x="3386850" y="2264625"/>
            <a:chExt cx="203950" cy="509250"/>
          </a:xfrm>
          <a:solidFill>
            <a:schemeClr val="tx1">
              <a:lumMod val="50000"/>
              <a:lumOff val="50000"/>
            </a:schemeClr>
          </a:solidFill>
        </p:grpSpPr>
        <p:sp>
          <p:nvSpPr>
            <p:cNvPr id="126" name="Shape 474">
              <a:extLst>
                <a:ext uri="{FF2B5EF4-FFF2-40B4-BE49-F238E27FC236}">
                  <a16:creationId xmlns:a16="http://schemas.microsoft.com/office/drawing/2014/main" id="{556F985C-841A-4C51-AD1E-CC90AA584E08}"/>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27" name="Shape 475">
              <a:extLst>
                <a:ext uri="{FF2B5EF4-FFF2-40B4-BE49-F238E27FC236}">
                  <a16:creationId xmlns:a16="http://schemas.microsoft.com/office/drawing/2014/main" id="{5BC1DC55-CE62-4779-9937-A75219E0FB24}"/>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28" name="Shape 476">
            <a:extLst>
              <a:ext uri="{FF2B5EF4-FFF2-40B4-BE49-F238E27FC236}">
                <a16:creationId xmlns:a16="http://schemas.microsoft.com/office/drawing/2014/main" id="{A5AF99C7-6021-4DDC-89B7-EC092AEC1DF9}"/>
              </a:ext>
            </a:extLst>
          </p:cNvPr>
          <p:cNvGrpSpPr/>
          <p:nvPr/>
        </p:nvGrpSpPr>
        <p:grpSpPr>
          <a:xfrm>
            <a:off x="9018652" y="2639830"/>
            <a:ext cx="178443" cy="405099"/>
            <a:chOff x="4753325" y="2329350"/>
            <a:chExt cx="167300" cy="379800"/>
          </a:xfrm>
          <a:solidFill>
            <a:schemeClr val="tx1">
              <a:lumMod val="50000"/>
              <a:lumOff val="50000"/>
            </a:schemeClr>
          </a:solidFill>
        </p:grpSpPr>
        <p:sp>
          <p:nvSpPr>
            <p:cNvPr id="129" name="Shape 477">
              <a:extLst>
                <a:ext uri="{FF2B5EF4-FFF2-40B4-BE49-F238E27FC236}">
                  <a16:creationId xmlns:a16="http://schemas.microsoft.com/office/drawing/2014/main" id="{6C18C2DA-807D-42D4-A9EC-9F09360F8958}"/>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30" name="Shape 478">
              <a:extLst>
                <a:ext uri="{FF2B5EF4-FFF2-40B4-BE49-F238E27FC236}">
                  <a16:creationId xmlns:a16="http://schemas.microsoft.com/office/drawing/2014/main" id="{64F22BD9-8371-442D-9F62-7FEF231C0DF2}"/>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31" name="Shape 479">
            <a:extLst>
              <a:ext uri="{FF2B5EF4-FFF2-40B4-BE49-F238E27FC236}">
                <a16:creationId xmlns:a16="http://schemas.microsoft.com/office/drawing/2014/main" id="{780DF74D-C3EA-4047-A5C7-9B2793222604}"/>
              </a:ext>
            </a:extLst>
          </p:cNvPr>
          <p:cNvGrpSpPr/>
          <p:nvPr/>
        </p:nvGrpSpPr>
        <p:grpSpPr>
          <a:xfrm>
            <a:off x="8296395" y="2573379"/>
            <a:ext cx="185002" cy="537971"/>
            <a:chOff x="4076175" y="2267050"/>
            <a:chExt cx="173450" cy="504375"/>
          </a:xfrm>
          <a:solidFill>
            <a:schemeClr val="tx1">
              <a:lumMod val="50000"/>
              <a:lumOff val="50000"/>
            </a:schemeClr>
          </a:solidFill>
        </p:grpSpPr>
        <p:sp>
          <p:nvSpPr>
            <p:cNvPr id="132" name="Shape 480">
              <a:extLst>
                <a:ext uri="{FF2B5EF4-FFF2-40B4-BE49-F238E27FC236}">
                  <a16:creationId xmlns:a16="http://schemas.microsoft.com/office/drawing/2014/main" id="{801D3E3D-1C8A-452E-96D7-7031DC360E30}"/>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33" name="Shape 481">
              <a:extLst>
                <a:ext uri="{FF2B5EF4-FFF2-40B4-BE49-F238E27FC236}">
                  <a16:creationId xmlns:a16="http://schemas.microsoft.com/office/drawing/2014/main" id="{6B8734B5-52EE-40A2-83B7-8F611D9BF875}"/>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134" name="Shape 482">
            <a:extLst>
              <a:ext uri="{FF2B5EF4-FFF2-40B4-BE49-F238E27FC236}">
                <a16:creationId xmlns:a16="http://schemas.microsoft.com/office/drawing/2014/main" id="{4CE3A38C-B6BF-4E18-A3A1-873401893180}"/>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135" name="Shape 483">
            <a:extLst>
              <a:ext uri="{FF2B5EF4-FFF2-40B4-BE49-F238E27FC236}">
                <a16:creationId xmlns:a16="http://schemas.microsoft.com/office/drawing/2014/main" id="{B83CC234-B68D-44FA-96BF-1847CE4937D4}"/>
              </a:ext>
            </a:extLst>
          </p:cNvPr>
          <p:cNvGrpSpPr/>
          <p:nvPr/>
        </p:nvGrpSpPr>
        <p:grpSpPr>
          <a:xfrm>
            <a:off x="10321786" y="2637857"/>
            <a:ext cx="448083" cy="414219"/>
            <a:chOff x="5975075" y="2327500"/>
            <a:chExt cx="420100" cy="388350"/>
          </a:xfrm>
          <a:solidFill>
            <a:schemeClr val="tx1">
              <a:lumMod val="50000"/>
              <a:lumOff val="50000"/>
            </a:schemeClr>
          </a:solidFill>
        </p:grpSpPr>
        <p:sp>
          <p:nvSpPr>
            <p:cNvPr id="136" name="Shape 484">
              <a:extLst>
                <a:ext uri="{FF2B5EF4-FFF2-40B4-BE49-F238E27FC236}">
                  <a16:creationId xmlns:a16="http://schemas.microsoft.com/office/drawing/2014/main" id="{C2B00C52-00E7-41CB-A42D-2E1469BA5A6E}"/>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37" name="Shape 485">
              <a:extLst>
                <a:ext uri="{FF2B5EF4-FFF2-40B4-BE49-F238E27FC236}">
                  <a16:creationId xmlns:a16="http://schemas.microsoft.com/office/drawing/2014/main" id="{41C11698-1645-4A79-9DD2-1CCC6587FDEA}"/>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38" name="Shape 486">
            <a:extLst>
              <a:ext uri="{FF2B5EF4-FFF2-40B4-BE49-F238E27FC236}">
                <a16:creationId xmlns:a16="http://schemas.microsoft.com/office/drawing/2014/main" id="{4CCEB3E6-287D-465D-8AF3-A8FA26B6B192}"/>
              </a:ext>
            </a:extLst>
          </p:cNvPr>
          <p:cNvGrpSpPr/>
          <p:nvPr/>
        </p:nvGrpSpPr>
        <p:grpSpPr>
          <a:xfrm>
            <a:off x="11127371" y="2625483"/>
            <a:ext cx="274865" cy="448083"/>
            <a:chOff x="6730350" y="2315900"/>
            <a:chExt cx="257700" cy="420100"/>
          </a:xfrm>
          <a:solidFill>
            <a:schemeClr val="tx1">
              <a:lumMod val="50000"/>
              <a:lumOff val="50000"/>
            </a:schemeClr>
          </a:solidFill>
        </p:grpSpPr>
        <p:sp>
          <p:nvSpPr>
            <p:cNvPr id="139" name="Shape 487">
              <a:extLst>
                <a:ext uri="{FF2B5EF4-FFF2-40B4-BE49-F238E27FC236}">
                  <a16:creationId xmlns:a16="http://schemas.microsoft.com/office/drawing/2014/main" id="{D5A02DFE-BF50-4194-A523-CB3839AECD42}"/>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40" name="Shape 488">
              <a:extLst>
                <a:ext uri="{FF2B5EF4-FFF2-40B4-BE49-F238E27FC236}">
                  <a16:creationId xmlns:a16="http://schemas.microsoft.com/office/drawing/2014/main" id="{D5A5A5D8-D3E3-4623-A346-D7129A5F1A2F}"/>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41" name="Shape 489">
              <a:extLst>
                <a:ext uri="{FF2B5EF4-FFF2-40B4-BE49-F238E27FC236}">
                  <a16:creationId xmlns:a16="http://schemas.microsoft.com/office/drawing/2014/main" id="{B873027B-EE84-4A87-B97B-AF0CF28E5B5B}"/>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42" name="Shape 490">
              <a:extLst>
                <a:ext uri="{FF2B5EF4-FFF2-40B4-BE49-F238E27FC236}">
                  <a16:creationId xmlns:a16="http://schemas.microsoft.com/office/drawing/2014/main" id="{5CCC8600-6FED-4612-B187-88A2A1CEBC7A}"/>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43" name="Shape 491">
              <a:extLst>
                <a:ext uri="{FF2B5EF4-FFF2-40B4-BE49-F238E27FC236}">
                  <a16:creationId xmlns:a16="http://schemas.microsoft.com/office/drawing/2014/main" id="{76BC4A31-BD0D-4B91-BD64-B7219C2AEAA1}"/>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44" name="Shape 492">
            <a:extLst>
              <a:ext uri="{FF2B5EF4-FFF2-40B4-BE49-F238E27FC236}">
                <a16:creationId xmlns:a16="http://schemas.microsoft.com/office/drawing/2014/main" id="{879942BF-6033-4A48-A766-DBFBD569E166}"/>
              </a:ext>
            </a:extLst>
          </p:cNvPr>
          <p:cNvGrpSpPr/>
          <p:nvPr/>
        </p:nvGrpSpPr>
        <p:grpSpPr>
          <a:xfrm>
            <a:off x="4724310" y="3309955"/>
            <a:ext cx="139405" cy="508001"/>
            <a:chOff x="727175" y="2957625"/>
            <a:chExt cx="130700" cy="476275"/>
          </a:xfrm>
          <a:solidFill>
            <a:schemeClr val="tx1">
              <a:lumMod val="50000"/>
              <a:lumOff val="50000"/>
            </a:schemeClr>
          </a:solidFill>
        </p:grpSpPr>
        <p:sp>
          <p:nvSpPr>
            <p:cNvPr id="145" name="Shape 493">
              <a:extLst>
                <a:ext uri="{FF2B5EF4-FFF2-40B4-BE49-F238E27FC236}">
                  <a16:creationId xmlns:a16="http://schemas.microsoft.com/office/drawing/2014/main" id="{AB293B10-D183-4C95-9315-896AB5CF22F1}"/>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46" name="Shape 494">
              <a:extLst>
                <a:ext uri="{FF2B5EF4-FFF2-40B4-BE49-F238E27FC236}">
                  <a16:creationId xmlns:a16="http://schemas.microsoft.com/office/drawing/2014/main" id="{8E13CB55-8ACD-462F-AD96-EC8427FFE583}"/>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147" name="Shape 495">
            <a:extLst>
              <a:ext uri="{FF2B5EF4-FFF2-40B4-BE49-F238E27FC236}">
                <a16:creationId xmlns:a16="http://schemas.microsoft.com/office/drawing/2014/main" id="{7ECC0D01-41FB-4EA6-BB40-D3D31F7FF71C}"/>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48" name="Shape 496">
            <a:extLst>
              <a:ext uri="{FF2B5EF4-FFF2-40B4-BE49-F238E27FC236}">
                <a16:creationId xmlns:a16="http://schemas.microsoft.com/office/drawing/2014/main" id="{249C9CEF-CCCD-4887-BC54-F44A8B344E8F}"/>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149" name="Shape 497">
            <a:extLst>
              <a:ext uri="{FF2B5EF4-FFF2-40B4-BE49-F238E27FC236}">
                <a16:creationId xmlns:a16="http://schemas.microsoft.com/office/drawing/2014/main" id="{16379984-05B2-439D-84DE-74F0C18238CE}"/>
              </a:ext>
            </a:extLst>
          </p:cNvPr>
          <p:cNvGrpSpPr/>
          <p:nvPr/>
        </p:nvGrpSpPr>
        <p:grpSpPr>
          <a:xfrm>
            <a:off x="6704104" y="3326221"/>
            <a:ext cx="493682" cy="475442"/>
            <a:chOff x="2583325" y="2972875"/>
            <a:chExt cx="462850" cy="445750"/>
          </a:xfrm>
          <a:solidFill>
            <a:schemeClr val="tx1">
              <a:lumMod val="50000"/>
              <a:lumOff val="50000"/>
            </a:schemeClr>
          </a:solidFill>
        </p:grpSpPr>
        <p:sp>
          <p:nvSpPr>
            <p:cNvPr id="150" name="Shape 498">
              <a:extLst>
                <a:ext uri="{FF2B5EF4-FFF2-40B4-BE49-F238E27FC236}">
                  <a16:creationId xmlns:a16="http://schemas.microsoft.com/office/drawing/2014/main" id="{3D350EC3-19A8-434D-A862-E44ABA6CA7F0}"/>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51" name="Shape 499">
              <a:extLst>
                <a:ext uri="{FF2B5EF4-FFF2-40B4-BE49-F238E27FC236}">
                  <a16:creationId xmlns:a16="http://schemas.microsoft.com/office/drawing/2014/main" id="{D1BC1E8F-46E1-4007-B494-002CE565CAF0}"/>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52" name="Shape 500">
            <a:extLst>
              <a:ext uri="{FF2B5EF4-FFF2-40B4-BE49-F238E27FC236}">
                <a16:creationId xmlns:a16="http://schemas.microsoft.com/office/drawing/2014/main" id="{A762DF38-91C2-416C-8B34-D08912194F7E}"/>
              </a:ext>
            </a:extLst>
          </p:cNvPr>
          <p:cNvGrpSpPr/>
          <p:nvPr/>
        </p:nvGrpSpPr>
        <p:grpSpPr>
          <a:xfrm>
            <a:off x="7406147" y="3397231"/>
            <a:ext cx="527546" cy="333449"/>
            <a:chOff x="3241525" y="3039450"/>
            <a:chExt cx="494600" cy="312625"/>
          </a:xfrm>
          <a:solidFill>
            <a:schemeClr val="tx1">
              <a:lumMod val="50000"/>
              <a:lumOff val="50000"/>
            </a:schemeClr>
          </a:solidFill>
        </p:grpSpPr>
        <p:sp>
          <p:nvSpPr>
            <p:cNvPr id="153" name="Shape 501">
              <a:extLst>
                <a:ext uri="{FF2B5EF4-FFF2-40B4-BE49-F238E27FC236}">
                  <a16:creationId xmlns:a16="http://schemas.microsoft.com/office/drawing/2014/main" id="{12C3036B-FE44-4FB9-ABCA-D37544F6B3DA}"/>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54" name="Shape 502">
              <a:extLst>
                <a:ext uri="{FF2B5EF4-FFF2-40B4-BE49-F238E27FC236}">
                  <a16:creationId xmlns:a16="http://schemas.microsoft.com/office/drawing/2014/main" id="{A29B89B5-5B59-4CFC-AD3C-AB9C7CA48509}"/>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155" name="Shape 503">
            <a:extLst>
              <a:ext uri="{FF2B5EF4-FFF2-40B4-BE49-F238E27FC236}">
                <a16:creationId xmlns:a16="http://schemas.microsoft.com/office/drawing/2014/main" id="{8226A88F-E62C-4C09-9683-975EE6DDC75E}"/>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156" name="Shape 504">
            <a:extLst>
              <a:ext uri="{FF2B5EF4-FFF2-40B4-BE49-F238E27FC236}">
                <a16:creationId xmlns:a16="http://schemas.microsoft.com/office/drawing/2014/main" id="{3B63F1C5-3CB0-4190-9DCC-2442A0601E49}"/>
              </a:ext>
            </a:extLst>
          </p:cNvPr>
          <p:cNvGrpSpPr/>
          <p:nvPr/>
        </p:nvGrpSpPr>
        <p:grpSpPr>
          <a:xfrm>
            <a:off x="9553958" y="3362059"/>
            <a:ext cx="545785" cy="403792"/>
            <a:chOff x="5255200" y="3006475"/>
            <a:chExt cx="511700" cy="378575"/>
          </a:xfrm>
          <a:solidFill>
            <a:schemeClr val="tx1">
              <a:lumMod val="50000"/>
              <a:lumOff val="50000"/>
            </a:schemeClr>
          </a:solidFill>
        </p:grpSpPr>
        <p:sp>
          <p:nvSpPr>
            <p:cNvPr id="157" name="Shape 505">
              <a:extLst>
                <a:ext uri="{FF2B5EF4-FFF2-40B4-BE49-F238E27FC236}">
                  <a16:creationId xmlns:a16="http://schemas.microsoft.com/office/drawing/2014/main" id="{CB3161BE-13A8-4E6A-AB2F-FCF8A0771CFA}"/>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58" name="Shape 506">
              <a:extLst>
                <a:ext uri="{FF2B5EF4-FFF2-40B4-BE49-F238E27FC236}">
                  <a16:creationId xmlns:a16="http://schemas.microsoft.com/office/drawing/2014/main" id="{E74E79C8-707D-408C-B5C0-3771ECDFF229}"/>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59" name="Shape 507">
            <a:extLst>
              <a:ext uri="{FF2B5EF4-FFF2-40B4-BE49-F238E27FC236}">
                <a16:creationId xmlns:a16="http://schemas.microsoft.com/office/drawing/2014/main" id="{2788DA82-B790-48E6-BDAC-8C55A2DD04A6}"/>
              </a:ext>
            </a:extLst>
          </p:cNvPr>
          <p:cNvGrpSpPr/>
          <p:nvPr/>
        </p:nvGrpSpPr>
        <p:grpSpPr>
          <a:xfrm>
            <a:off x="8168108" y="3338620"/>
            <a:ext cx="441578" cy="450669"/>
            <a:chOff x="3955900" y="2984500"/>
            <a:chExt cx="414000" cy="422525"/>
          </a:xfrm>
          <a:solidFill>
            <a:schemeClr val="tx1">
              <a:lumMod val="50000"/>
              <a:lumOff val="50000"/>
            </a:schemeClr>
          </a:solidFill>
        </p:grpSpPr>
        <p:sp>
          <p:nvSpPr>
            <p:cNvPr id="160" name="Shape 508">
              <a:extLst>
                <a:ext uri="{FF2B5EF4-FFF2-40B4-BE49-F238E27FC236}">
                  <a16:creationId xmlns:a16="http://schemas.microsoft.com/office/drawing/2014/main" id="{6E9A18B3-3A59-406B-A6AA-ED5A916F9EF2}"/>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61" name="Shape 509">
              <a:extLst>
                <a:ext uri="{FF2B5EF4-FFF2-40B4-BE49-F238E27FC236}">
                  <a16:creationId xmlns:a16="http://schemas.microsoft.com/office/drawing/2014/main" id="{66911EF6-894A-4AB6-996F-9FCDB45138AE}"/>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62" name="Shape 510">
              <a:extLst>
                <a:ext uri="{FF2B5EF4-FFF2-40B4-BE49-F238E27FC236}">
                  <a16:creationId xmlns:a16="http://schemas.microsoft.com/office/drawing/2014/main" id="{9A56B059-6C95-41C8-9A90-D010DD492130}"/>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163" name="Shape 511">
            <a:extLst>
              <a:ext uri="{FF2B5EF4-FFF2-40B4-BE49-F238E27FC236}">
                <a16:creationId xmlns:a16="http://schemas.microsoft.com/office/drawing/2014/main" id="{A62B6439-5191-45C9-A19D-7D2F2A86F19A}"/>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64" name="Shape 512">
            <a:extLst>
              <a:ext uri="{FF2B5EF4-FFF2-40B4-BE49-F238E27FC236}">
                <a16:creationId xmlns:a16="http://schemas.microsoft.com/office/drawing/2014/main" id="{753407E4-0D22-47BE-9FCB-32A82C8A0985}"/>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165" name="Shape 513">
            <a:extLst>
              <a:ext uri="{FF2B5EF4-FFF2-40B4-BE49-F238E27FC236}">
                <a16:creationId xmlns:a16="http://schemas.microsoft.com/office/drawing/2014/main" id="{A590AB4E-A6FC-4823-ACB9-43FC9BC9CB2B}"/>
              </a:ext>
            </a:extLst>
          </p:cNvPr>
          <p:cNvGrpSpPr/>
          <p:nvPr/>
        </p:nvGrpSpPr>
        <p:grpSpPr>
          <a:xfrm>
            <a:off x="11096120" y="3332088"/>
            <a:ext cx="337369" cy="479361"/>
            <a:chOff x="6701050" y="2978375"/>
            <a:chExt cx="316300" cy="449425"/>
          </a:xfrm>
          <a:solidFill>
            <a:schemeClr val="tx1">
              <a:lumMod val="50000"/>
              <a:lumOff val="50000"/>
            </a:schemeClr>
          </a:solidFill>
        </p:grpSpPr>
        <p:sp>
          <p:nvSpPr>
            <p:cNvPr id="166" name="Shape 514">
              <a:extLst>
                <a:ext uri="{FF2B5EF4-FFF2-40B4-BE49-F238E27FC236}">
                  <a16:creationId xmlns:a16="http://schemas.microsoft.com/office/drawing/2014/main" id="{A090C293-01CA-4D53-883E-85D615DE2150}"/>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67" name="Shape 515">
              <a:extLst>
                <a:ext uri="{FF2B5EF4-FFF2-40B4-BE49-F238E27FC236}">
                  <a16:creationId xmlns:a16="http://schemas.microsoft.com/office/drawing/2014/main" id="{946967EF-4512-44EB-AFF3-16C25961AB1F}"/>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68" name="Shape 516">
            <a:extLst>
              <a:ext uri="{FF2B5EF4-FFF2-40B4-BE49-F238E27FC236}">
                <a16:creationId xmlns:a16="http://schemas.microsoft.com/office/drawing/2014/main" id="{BA45B37E-AF6C-4803-9697-6AC49EDF7E05}"/>
              </a:ext>
            </a:extLst>
          </p:cNvPr>
          <p:cNvGrpSpPr/>
          <p:nvPr/>
        </p:nvGrpSpPr>
        <p:grpSpPr>
          <a:xfrm>
            <a:off x="5272657" y="4121408"/>
            <a:ext cx="480668" cy="323050"/>
            <a:chOff x="1241275" y="3718400"/>
            <a:chExt cx="450650" cy="302875"/>
          </a:xfrm>
          <a:solidFill>
            <a:schemeClr val="tx1">
              <a:lumMod val="50000"/>
              <a:lumOff val="50000"/>
            </a:schemeClr>
          </a:solidFill>
        </p:grpSpPr>
        <p:sp>
          <p:nvSpPr>
            <p:cNvPr id="169" name="Shape 517">
              <a:extLst>
                <a:ext uri="{FF2B5EF4-FFF2-40B4-BE49-F238E27FC236}">
                  <a16:creationId xmlns:a16="http://schemas.microsoft.com/office/drawing/2014/main" id="{109AD64E-A97A-4C0F-A8DA-CB171F276C16}"/>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70" name="Shape 518">
              <a:extLst>
                <a:ext uri="{FF2B5EF4-FFF2-40B4-BE49-F238E27FC236}">
                  <a16:creationId xmlns:a16="http://schemas.microsoft.com/office/drawing/2014/main" id="{A6B01BE5-973E-44B9-AB4E-B391F863577B}"/>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71" name="Shape 519">
              <a:extLst>
                <a:ext uri="{FF2B5EF4-FFF2-40B4-BE49-F238E27FC236}">
                  <a16:creationId xmlns:a16="http://schemas.microsoft.com/office/drawing/2014/main" id="{1406B262-A890-4C6A-B383-F9AE1EE08719}"/>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72" name="Shape 520">
              <a:extLst>
                <a:ext uri="{FF2B5EF4-FFF2-40B4-BE49-F238E27FC236}">
                  <a16:creationId xmlns:a16="http://schemas.microsoft.com/office/drawing/2014/main" id="{5AF2B3F3-F4C2-43C3-A31C-A06F1E2AEC1B}"/>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73" name="Shape 521">
            <a:extLst>
              <a:ext uri="{FF2B5EF4-FFF2-40B4-BE49-F238E27FC236}">
                <a16:creationId xmlns:a16="http://schemas.microsoft.com/office/drawing/2014/main" id="{3331FB77-A409-4310-8D41-C3D7B992A5B5}"/>
              </a:ext>
            </a:extLst>
          </p:cNvPr>
          <p:cNvGrpSpPr/>
          <p:nvPr/>
        </p:nvGrpSpPr>
        <p:grpSpPr>
          <a:xfrm>
            <a:off x="5998164" y="4096663"/>
            <a:ext cx="467601" cy="373180"/>
            <a:chOff x="1921475" y="3695200"/>
            <a:chExt cx="438400" cy="349875"/>
          </a:xfrm>
          <a:solidFill>
            <a:schemeClr val="tx1">
              <a:lumMod val="50000"/>
              <a:lumOff val="50000"/>
            </a:schemeClr>
          </a:solidFill>
        </p:grpSpPr>
        <p:sp>
          <p:nvSpPr>
            <p:cNvPr id="174" name="Shape 522">
              <a:extLst>
                <a:ext uri="{FF2B5EF4-FFF2-40B4-BE49-F238E27FC236}">
                  <a16:creationId xmlns:a16="http://schemas.microsoft.com/office/drawing/2014/main" id="{F0F601E1-7E8B-48A4-8DE2-CC4466EA56DC}"/>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75" name="Shape 523">
              <a:extLst>
                <a:ext uri="{FF2B5EF4-FFF2-40B4-BE49-F238E27FC236}">
                  <a16:creationId xmlns:a16="http://schemas.microsoft.com/office/drawing/2014/main" id="{D640D291-F5DC-48A6-801C-E310F5A0D5E7}"/>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76" name="Shape 524">
              <a:extLst>
                <a:ext uri="{FF2B5EF4-FFF2-40B4-BE49-F238E27FC236}">
                  <a16:creationId xmlns:a16="http://schemas.microsoft.com/office/drawing/2014/main" id="{3B0196C6-CD81-4078-976F-6F6A043F53C9}"/>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77" name="Shape 525">
            <a:extLst>
              <a:ext uri="{FF2B5EF4-FFF2-40B4-BE49-F238E27FC236}">
                <a16:creationId xmlns:a16="http://schemas.microsoft.com/office/drawing/2014/main" id="{E8FEFA58-34F8-4ABF-8761-599CE728C250}"/>
              </a:ext>
            </a:extLst>
          </p:cNvPr>
          <p:cNvGrpSpPr/>
          <p:nvPr/>
        </p:nvGrpSpPr>
        <p:grpSpPr>
          <a:xfrm>
            <a:off x="6721703" y="4090797"/>
            <a:ext cx="458482" cy="384274"/>
            <a:chOff x="2599825" y="3689700"/>
            <a:chExt cx="429850" cy="360275"/>
          </a:xfrm>
          <a:solidFill>
            <a:schemeClr val="tx1">
              <a:lumMod val="50000"/>
              <a:lumOff val="50000"/>
            </a:schemeClr>
          </a:solidFill>
        </p:grpSpPr>
        <p:sp>
          <p:nvSpPr>
            <p:cNvPr id="178" name="Shape 526">
              <a:extLst>
                <a:ext uri="{FF2B5EF4-FFF2-40B4-BE49-F238E27FC236}">
                  <a16:creationId xmlns:a16="http://schemas.microsoft.com/office/drawing/2014/main" id="{C7603553-4C60-46AA-B472-CA251B9A8377}"/>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79" name="Shape 527">
              <a:extLst>
                <a:ext uri="{FF2B5EF4-FFF2-40B4-BE49-F238E27FC236}">
                  <a16:creationId xmlns:a16="http://schemas.microsoft.com/office/drawing/2014/main" id="{DB450A21-13BD-4D95-BD9A-B60EF05A85F8}"/>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80" name="Shape 528">
            <a:extLst>
              <a:ext uri="{FF2B5EF4-FFF2-40B4-BE49-F238E27FC236}">
                <a16:creationId xmlns:a16="http://schemas.microsoft.com/office/drawing/2014/main" id="{45FDE73E-01EB-4420-BC53-DBED113DF512}"/>
              </a:ext>
            </a:extLst>
          </p:cNvPr>
          <p:cNvGrpSpPr/>
          <p:nvPr/>
        </p:nvGrpSpPr>
        <p:grpSpPr>
          <a:xfrm>
            <a:off x="7462811" y="4051065"/>
            <a:ext cx="414219" cy="432458"/>
            <a:chOff x="3294650" y="3652450"/>
            <a:chExt cx="388350" cy="405450"/>
          </a:xfrm>
          <a:solidFill>
            <a:schemeClr val="tx1">
              <a:lumMod val="50000"/>
              <a:lumOff val="50000"/>
            </a:schemeClr>
          </a:solidFill>
        </p:grpSpPr>
        <p:sp>
          <p:nvSpPr>
            <p:cNvPr id="181" name="Shape 529">
              <a:extLst>
                <a:ext uri="{FF2B5EF4-FFF2-40B4-BE49-F238E27FC236}">
                  <a16:creationId xmlns:a16="http://schemas.microsoft.com/office/drawing/2014/main" id="{AF01A90E-D75D-4BDB-B3A2-12CE50BB2486}"/>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82" name="Shape 530">
              <a:extLst>
                <a:ext uri="{FF2B5EF4-FFF2-40B4-BE49-F238E27FC236}">
                  <a16:creationId xmlns:a16="http://schemas.microsoft.com/office/drawing/2014/main" id="{40839C89-1038-4426-82BB-F782DF691E4F}"/>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83" name="Shape 531">
              <a:extLst>
                <a:ext uri="{FF2B5EF4-FFF2-40B4-BE49-F238E27FC236}">
                  <a16:creationId xmlns:a16="http://schemas.microsoft.com/office/drawing/2014/main" id="{07FE5633-8306-4100-87E2-D769B54FC772}"/>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84" name="Shape 532">
            <a:extLst>
              <a:ext uri="{FF2B5EF4-FFF2-40B4-BE49-F238E27FC236}">
                <a16:creationId xmlns:a16="http://schemas.microsoft.com/office/drawing/2014/main" id="{7069CFC9-E93B-49B4-ADD9-80218106E537}"/>
              </a:ext>
            </a:extLst>
          </p:cNvPr>
          <p:cNvGrpSpPr/>
          <p:nvPr/>
        </p:nvGrpSpPr>
        <p:grpSpPr>
          <a:xfrm>
            <a:off x="8147283" y="4105782"/>
            <a:ext cx="483228" cy="354301"/>
            <a:chOff x="3936375" y="3703750"/>
            <a:chExt cx="453050" cy="332175"/>
          </a:xfrm>
          <a:solidFill>
            <a:schemeClr val="tx1">
              <a:lumMod val="50000"/>
              <a:lumOff val="50000"/>
            </a:schemeClr>
          </a:solidFill>
        </p:grpSpPr>
        <p:sp>
          <p:nvSpPr>
            <p:cNvPr id="185" name="Shape 533">
              <a:extLst>
                <a:ext uri="{FF2B5EF4-FFF2-40B4-BE49-F238E27FC236}">
                  <a16:creationId xmlns:a16="http://schemas.microsoft.com/office/drawing/2014/main" id="{71AB846A-462C-47A2-B7AC-587C4B9A8A46}"/>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86" name="Shape 534">
              <a:extLst>
                <a:ext uri="{FF2B5EF4-FFF2-40B4-BE49-F238E27FC236}">
                  <a16:creationId xmlns:a16="http://schemas.microsoft.com/office/drawing/2014/main" id="{E78B993E-564D-4C0E-8EDB-5E63D3909305}"/>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87" name="Shape 535">
              <a:extLst>
                <a:ext uri="{FF2B5EF4-FFF2-40B4-BE49-F238E27FC236}">
                  <a16:creationId xmlns:a16="http://schemas.microsoft.com/office/drawing/2014/main" id="{9949654C-9713-4B47-90D3-D83C4318F700}"/>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88" name="Shape 536">
              <a:extLst>
                <a:ext uri="{FF2B5EF4-FFF2-40B4-BE49-F238E27FC236}">
                  <a16:creationId xmlns:a16="http://schemas.microsoft.com/office/drawing/2014/main" id="{658CFE0A-686C-4749-9C7F-F29F9A2A5850}"/>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89" name="Shape 537">
              <a:extLst>
                <a:ext uri="{FF2B5EF4-FFF2-40B4-BE49-F238E27FC236}">
                  <a16:creationId xmlns:a16="http://schemas.microsoft.com/office/drawing/2014/main" id="{A5E006CD-5901-4804-867E-2DB24936E2BC}"/>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90" name="Shape 538">
            <a:extLst>
              <a:ext uri="{FF2B5EF4-FFF2-40B4-BE49-F238E27FC236}">
                <a16:creationId xmlns:a16="http://schemas.microsoft.com/office/drawing/2014/main" id="{AD00EB90-761C-4849-B610-7D172A329B8B}"/>
              </a:ext>
            </a:extLst>
          </p:cNvPr>
          <p:cNvGrpSpPr/>
          <p:nvPr/>
        </p:nvGrpSpPr>
        <p:grpSpPr>
          <a:xfrm>
            <a:off x="8866260" y="4105782"/>
            <a:ext cx="483228" cy="354301"/>
            <a:chOff x="4610450" y="3703750"/>
            <a:chExt cx="453050" cy="332175"/>
          </a:xfrm>
          <a:solidFill>
            <a:schemeClr val="tx1">
              <a:lumMod val="50000"/>
              <a:lumOff val="50000"/>
            </a:schemeClr>
          </a:solidFill>
        </p:grpSpPr>
        <p:sp>
          <p:nvSpPr>
            <p:cNvPr id="191" name="Shape 539">
              <a:extLst>
                <a:ext uri="{FF2B5EF4-FFF2-40B4-BE49-F238E27FC236}">
                  <a16:creationId xmlns:a16="http://schemas.microsoft.com/office/drawing/2014/main" id="{A9E10C6C-B8D2-447F-9B44-1E63F02C1096}"/>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92" name="Shape 540">
              <a:extLst>
                <a:ext uri="{FF2B5EF4-FFF2-40B4-BE49-F238E27FC236}">
                  <a16:creationId xmlns:a16="http://schemas.microsoft.com/office/drawing/2014/main" id="{37B645EA-3A28-4286-95AE-9F5378503473}"/>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193" name="Shape 541">
            <a:extLst>
              <a:ext uri="{FF2B5EF4-FFF2-40B4-BE49-F238E27FC236}">
                <a16:creationId xmlns:a16="http://schemas.microsoft.com/office/drawing/2014/main" id="{D34A1BE5-EC04-4C9D-BE9E-FC7DF7AB3459}"/>
              </a:ext>
            </a:extLst>
          </p:cNvPr>
          <p:cNvGrpSpPr/>
          <p:nvPr/>
        </p:nvGrpSpPr>
        <p:grpSpPr>
          <a:xfrm>
            <a:off x="9602170" y="4069971"/>
            <a:ext cx="449363" cy="425925"/>
            <a:chOff x="5300400" y="3670175"/>
            <a:chExt cx="421300" cy="399325"/>
          </a:xfrm>
          <a:solidFill>
            <a:schemeClr val="tx1">
              <a:lumMod val="50000"/>
              <a:lumOff val="50000"/>
            </a:schemeClr>
          </a:solidFill>
        </p:grpSpPr>
        <p:sp>
          <p:nvSpPr>
            <p:cNvPr id="194" name="Shape 542">
              <a:extLst>
                <a:ext uri="{FF2B5EF4-FFF2-40B4-BE49-F238E27FC236}">
                  <a16:creationId xmlns:a16="http://schemas.microsoft.com/office/drawing/2014/main" id="{2D6133C5-E30F-4D89-BBB8-84CFFD10E359}"/>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95" name="Shape 543">
              <a:extLst>
                <a:ext uri="{FF2B5EF4-FFF2-40B4-BE49-F238E27FC236}">
                  <a16:creationId xmlns:a16="http://schemas.microsoft.com/office/drawing/2014/main" id="{B0CB7A9F-CE76-4D6E-AF5F-FC2B439D8EE3}"/>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96" name="Shape 544">
              <a:extLst>
                <a:ext uri="{FF2B5EF4-FFF2-40B4-BE49-F238E27FC236}">
                  <a16:creationId xmlns:a16="http://schemas.microsoft.com/office/drawing/2014/main" id="{055B24DD-8921-4623-AC77-E19C073F8EFA}"/>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97" name="Shape 545">
              <a:extLst>
                <a:ext uri="{FF2B5EF4-FFF2-40B4-BE49-F238E27FC236}">
                  <a16:creationId xmlns:a16="http://schemas.microsoft.com/office/drawing/2014/main" id="{85178202-54B5-41CE-9589-067F51A78746}"/>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198" name="Shape 546">
              <a:extLst>
                <a:ext uri="{FF2B5EF4-FFF2-40B4-BE49-F238E27FC236}">
                  <a16:creationId xmlns:a16="http://schemas.microsoft.com/office/drawing/2014/main" id="{1D74B16D-245A-4E6E-B41C-076B721D0378}"/>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199" name="Shape 547">
            <a:extLst>
              <a:ext uri="{FF2B5EF4-FFF2-40B4-BE49-F238E27FC236}">
                <a16:creationId xmlns:a16="http://schemas.microsoft.com/office/drawing/2014/main" id="{B38925B1-346A-4DD2-AADB-E1E086B4ABF8}"/>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200" name="Shape 548">
            <a:extLst>
              <a:ext uri="{FF2B5EF4-FFF2-40B4-BE49-F238E27FC236}">
                <a16:creationId xmlns:a16="http://schemas.microsoft.com/office/drawing/2014/main" id="{5B1286BD-F812-450C-90C3-DDCAABAEFE09}"/>
              </a:ext>
            </a:extLst>
          </p:cNvPr>
          <p:cNvGrpSpPr/>
          <p:nvPr/>
        </p:nvGrpSpPr>
        <p:grpSpPr>
          <a:xfrm>
            <a:off x="11046629" y="4064743"/>
            <a:ext cx="436350" cy="436377"/>
            <a:chOff x="6654650" y="3665275"/>
            <a:chExt cx="409100" cy="409125"/>
          </a:xfrm>
          <a:solidFill>
            <a:schemeClr val="tx1">
              <a:lumMod val="50000"/>
              <a:lumOff val="50000"/>
            </a:schemeClr>
          </a:solidFill>
        </p:grpSpPr>
        <p:sp>
          <p:nvSpPr>
            <p:cNvPr id="201" name="Shape 549">
              <a:extLst>
                <a:ext uri="{FF2B5EF4-FFF2-40B4-BE49-F238E27FC236}">
                  <a16:creationId xmlns:a16="http://schemas.microsoft.com/office/drawing/2014/main" id="{525719E8-F644-4E73-8D77-1784F6A7B3E5}"/>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02" name="Shape 550">
              <a:extLst>
                <a:ext uri="{FF2B5EF4-FFF2-40B4-BE49-F238E27FC236}">
                  <a16:creationId xmlns:a16="http://schemas.microsoft.com/office/drawing/2014/main" id="{87BB6E1E-8B5C-48D0-A282-F069A91E2E85}"/>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203" name="Shape 551">
            <a:extLst>
              <a:ext uri="{FF2B5EF4-FFF2-40B4-BE49-F238E27FC236}">
                <a16:creationId xmlns:a16="http://schemas.microsoft.com/office/drawing/2014/main" id="{26F717A0-1224-49A3-9600-6195051CA952}"/>
              </a:ext>
            </a:extLst>
          </p:cNvPr>
          <p:cNvGrpSpPr/>
          <p:nvPr/>
        </p:nvGrpSpPr>
        <p:grpSpPr>
          <a:xfrm>
            <a:off x="4557599" y="4765481"/>
            <a:ext cx="472829" cy="472856"/>
            <a:chOff x="570875" y="4322250"/>
            <a:chExt cx="443300" cy="443325"/>
          </a:xfrm>
          <a:solidFill>
            <a:schemeClr val="tx1">
              <a:lumMod val="50000"/>
              <a:lumOff val="50000"/>
            </a:schemeClr>
          </a:solidFill>
        </p:grpSpPr>
        <p:sp>
          <p:nvSpPr>
            <p:cNvPr id="204" name="Shape 552">
              <a:extLst>
                <a:ext uri="{FF2B5EF4-FFF2-40B4-BE49-F238E27FC236}">
                  <a16:creationId xmlns:a16="http://schemas.microsoft.com/office/drawing/2014/main" id="{9FCE5F34-8A1C-4029-976B-F33555EE78F5}"/>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05" name="Shape 553">
              <a:extLst>
                <a:ext uri="{FF2B5EF4-FFF2-40B4-BE49-F238E27FC236}">
                  <a16:creationId xmlns:a16="http://schemas.microsoft.com/office/drawing/2014/main" id="{AC04184F-9D77-4AAE-8023-643AE2B5722C}"/>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06" name="Shape 554">
              <a:extLst>
                <a:ext uri="{FF2B5EF4-FFF2-40B4-BE49-F238E27FC236}">
                  <a16:creationId xmlns:a16="http://schemas.microsoft.com/office/drawing/2014/main" id="{1A1D6D13-AE84-47F5-A55B-2C027D3B70BB}"/>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07" name="Shape 555">
              <a:extLst>
                <a:ext uri="{FF2B5EF4-FFF2-40B4-BE49-F238E27FC236}">
                  <a16:creationId xmlns:a16="http://schemas.microsoft.com/office/drawing/2014/main" id="{3FE5CBBA-9BFB-4141-8B06-3A083EE1357E}"/>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208" name="Shape 556">
            <a:extLst>
              <a:ext uri="{FF2B5EF4-FFF2-40B4-BE49-F238E27FC236}">
                <a16:creationId xmlns:a16="http://schemas.microsoft.com/office/drawing/2014/main" id="{2A75F680-9F66-4FE4-BFB2-AC1D22E51C3C}"/>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209" name="Shape 557">
            <a:extLst>
              <a:ext uri="{FF2B5EF4-FFF2-40B4-BE49-F238E27FC236}">
                <a16:creationId xmlns:a16="http://schemas.microsoft.com/office/drawing/2014/main" id="{F903051E-88E1-4EFD-B53B-49FE8EA05CC4}"/>
              </a:ext>
            </a:extLst>
          </p:cNvPr>
          <p:cNvGrpSpPr/>
          <p:nvPr/>
        </p:nvGrpSpPr>
        <p:grpSpPr>
          <a:xfrm>
            <a:off x="6060029" y="4730337"/>
            <a:ext cx="343876" cy="543144"/>
            <a:chOff x="1979475" y="4289300"/>
            <a:chExt cx="322400" cy="509225"/>
          </a:xfrm>
          <a:solidFill>
            <a:schemeClr val="tx1">
              <a:lumMod val="50000"/>
              <a:lumOff val="50000"/>
            </a:schemeClr>
          </a:solidFill>
        </p:grpSpPr>
        <p:sp>
          <p:nvSpPr>
            <p:cNvPr id="210" name="Shape 558">
              <a:extLst>
                <a:ext uri="{FF2B5EF4-FFF2-40B4-BE49-F238E27FC236}">
                  <a16:creationId xmlns:a16="http://schemas.microsoft.com/office/drawing/2014/main" id="{1EB80A30-B7CD-495F-8788-E6FF9AF69500}"/>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11" name="Shape 559">
              <a:extLst>
                <a:ext uri="{FF2B5EF4-FFF2-40B4-BE49-F238E27FC236}">
                  <a16:creationId xmlns:a16="http://schemas.microsoft.com/office/drawing/2014/main" id="{52182044-7C8E-4CBA-93F0-BD1ACA053D8C}"/>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12" name="Shape 560">
              <a:extLst>
                <a:ext uri="{FF2B5EF4-FFF2-40B4-BE49-F238E27FC236}">
                  <a16:creationId xmlns:a16="http://schemas.microsoft.com/office/drawing/2014/main" id="{F46E9937-A8E7-4424-AE3C-273812403669}"/>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213" name="Shape 561">
            <a:extLst>
              <a:ext uri="{FF2B5EF4-FFF2-40B4-BE49-F238E27FC236}">
                <a16:creationId xmlns:a16="http://schemas.microsoft.com/office/drawing/2014/main" id="{8F913093-6ED8-42BC-ABF1-15277BEB6178}"/>
              </a:ext>
            </a:extLst>
          </p:cNvPr>
          <p:cNvGrpSpPr/>
          <p:nvPr/>
        </p:nvGrpSpPr>
        <p:grpSpPr>
          <a:xfrm>
            <a:off x="6748393" y="4737483"/>
            <a:ext cx="405739" cy="528852"/>
            <a:chOff x="2624850" y="4296000"/>
            <a:chExt cx="380400" cy="495825"/>
          </a:xfrm>
          <a:solidFill>
            <a:schemeClr val="tx1">
              <a:lumMod val="50000"/>
              <a:lumOff val="50000"/>
            </a:schemeClr>
          </a:solidFill>
        </p:grpSpPr>
        <p:sp>
          <p:nvSpPr>
            <p:cNvPr id="214" name="Shape 562">
              <a:extLst>
                <a:ext uri="{FF2B5EF4-FFF2-40B4-BE49-F238E27FC236}">
                  <a16:creationId xmlns:a16="http://schemas.microsoft.com/office/drawing/2014/main" id="{46D92440-62E5-44AF-BD69-AE99638C5820}"/>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15" name="Shape 563">
              <a:extLst>
                <a:ext uri="{FF2B5EF4-FFF2-40B4-BE49-F238E27FC236}">
                  <a16:creationId xmlns:a16="http://schemas.microsoft.com/office/drawing/2014/main" id="{5C81A115-C2EA-4642-AB46-962B1CDECE23}"/>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16" name="Shape 564">
              <a:extLst>
                <a:ext uri="{FF2B5EF4-FFF2-40B4-BE49-F238E27FC236}">
                  <a16:creationId xmlns:a16="http://schemas.microsoft.com/office/drawing/2014/main" id="{932433E0-A247-4F5E-941E-895618EC38CD}"/>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217" name="Shape 565">
            <a:extLst>
              <a:ext uri="{FF2B5EF4-FFF2-40B4-BE49-F238E27FC236}">
                <a16:creationId xmlns:a16="http://schemas.microsoft.com/office/drawing/2014/main" id="{E772BF1D-0D24-4311-A6FA-1CAFC680C0E6}"/>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18" name="Shape 566">
            <a:extLst>
              <a:ext uri="{FF2B5EF4-FFF2-40B4-BE49-F238E27FC236}">
                <a16:creationId xmlns:a16="http://schemas.microsoft.com/office/drawing/2014/main" id="{BFA00C6E-7E43-4DA2-B300-9A167FF0D4AB}"/>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19" name="Shape 567">
            <a:extLst>
              <a:ext uri="{FF2B5EF4-FFF2-40B4-BE49-F238E27FC236}">
                <a16:creationId xmlns:a16="http://schemas.microsoft.com/office/drawing/2014/main" id="{FE8F65B8-4525-4CEC-BEFA-E230A0B96848}"/>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220" name="Shape 568">
            <a:extLst>
              <a:ext uri="{FF2B5EF4-FFF2-40B4-BE49-F238E27FC236}">
                <a16:creationId xmlns:a16="http://schemas.microsoft.com/office/drawing/2014/main" id="{AF1EA7E8-3E38-43F6-BA14-D56163ECA7D9}"/>
              </a:ext>
            </a:extLst>
          </p:cNvPr>
          <p:cNvGrpSpPr/>
          <p:nvPr/>
        </p:nvGrpSpPr>
        <p:grpSpPr>
          <a:xfrm>
            <a:off x="9576117" y="4789587"/>
            <a:ext cx="501468" cy="424644"/>
            <a:chOff x="5275975" y="4344850"/>
            <a:chExt cx="470150" cy="398125"/>
          </a:xfrm>
          <a:solidFill>
            <a:schemeClr val="tx1">
              <a:lumMod val="50000"/>
              <a:lumOff val="50000"/>
            </a:schemeClr>
          </a:solidFill>
        </p:grpSpPr>
        <p:sp>
          <p:nvSpPr>
            <p:cNvPr id="221" name="Shape 569">
              <a:extLst>
                <a:ext uri="{FF2B5EF4-FFF2-40B4-BE49-F238E27FC236}">
                  <a16:creationId xmlns:a16="http://schemas.microsoft.com/office/drawing/2014/main" id="{A39CDFE2-A069-4461-A142-DADEA2A7202A}"/>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22" name="Shape 570">
              <a:extLst>
                <a:ext uri="{FF2B5EF4-FFF2-40B4-BE49-F238E27FC236}">
                  <a16:creationId xmlns:a16="http://schemas.microsoft.com/office/drawing/2014/main" id="{9F71C49D-45F0-43F5-A3E0-0221183134CD}"/>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23" name="Shape 571">
              <a:extLst>
                <a:ext uri="{FF2B5EF4-FFF2-40B4-BE49-F238E27FC236}">
                  <a16:creationId xmlns:a16="http://schemas.microsoft.com/office/drawing/2014/main" id="{2B5A34DA-02D3-4459-AC8B-BE2094320ACA}"/>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224" name="Shape 572">
            <a:extLst>
              <a:ext uri="{FF2B5EF4-FFF2-40B4-BE49-F238E27FC236}">
                <a16:creationId xmlns:a16="http://schemas.microsoft.com/office/drawing/2014/main" id="{FD02A8B9-4C7C-403A-8B70-3B21ECB4CC1A}"/>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225" name="Shape 573">
            <a:extLst>
              <a:ext uri="{FF2B5EF4-FFF2-40B4-BE49-F238E27FC236}">
                <a16:creationId xmlns:a16="http://schemas.microsoft.com/office/drawing/2014/main" id="{68142BEF-1452-40C9-933D-CABE4F8C36F4}"/>
              </a:ext>
            </a:extLst>
          </p:cNvPr>
          <p:cNvGrpSpPr/>
          <p:nvPr/>
        </p:nvGrpSpPr>
        <p:grpSpPr>
          <a:xfrm>
            <a:off x="11033590" y="4755083"/>
            <a:ext cx="462428" cy="493655"/>
            <a:chOff x="6642425" y="4312500"/>
            <a:chExt cx="433550" cy="462825"/>
          </a:xfrm>
          <a:solidFill>
            <a:schemeClr val="tx1">
              <a:lumMod val="50000"/>
              <a:lumOff val="50000"/>
            </a:schemeClr>
          </a:solidFill>
        </p:grpSpPr>
        <p:sp>
          <p:nvSpPr>
            <p:cNvPr id="226" name="Shape 574">
              <a:extLst>
                <a:ext uri="{FF2B5EF4-FFF2-40B4-BE49-F238E27FC236}">
                  <a16:creationId xmlns:a16="http://schemas.microsoft.com/office/drawing/2014/main" id="{B0FD17F0-5CB6-499B-8A33-6B8EC9953F1A}"/>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27" name="Shape 575">
              <a:extLst>
                <a:ext uri="{FF2B5EF4-FFF2-40B4-BE49-F238E27FC236}">
                  <a16:creationId xmlns:a16="http://schemas.microsoft.com/office/drawing/2014/main" id="{24DF23A4-36DA-4962-8119-CF5ADD01B2DE}"/>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28" name="Shape 576">
              <a:extLst>
                <a:ext uri="{FF2B5EF4-FFF2-40B4-BE49-F238E27FC236}">
                  <a16:creationId xmlns:a16="http://schemas.microsoft.com/office/drawing/2014/main" id="{9D0DA22A-154F-4475-B1E8-A96B132AF829}"/>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229" name="Shape 577">
            <a:extLst>
              <a:ext uri="{FF2B5EF4-FFF2-40B4-BE49-F238E27FC236}">
                <a16:creationId xmlns:a16="http://schemas.microsoft.com/office/drawing/2014/main" id="{CC7F7785-4C26-411E-9CE0-194138F90783}"/>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230" name="Shape 578">
            <a:extLst>
              <a:ext uri="{FF2B5EF4-FFF2-40B4-BE49-F238E27FC236}">
                <a16:creationId xmlns:a16="http://schemas.microsoft.com/office/drawing/2014/main" id="{2347B7BF-2AF7-44DC-AE67-B9893C562A5C}"/>
              </a:ext>
            </a:extLst>
          </p:cNvPr>
          <p:cNvGrpSpPr/>
          <p:nvPr/>
        </p:nvGrpSpPr>
        <p:grpSpPr>
          <a:xfrm>
            <a:off x="5275909" y="5487739"/>
            <a:ext cx="474134" cy="466322"/>
            <a:chOff x="1244325" y="4999400"/>
            <a:chExt cx="444525" cy="437200"/>
          </a:xfrm>
          <a:solidFill>
            <a:schemeClr val="tx1">
              <a:lumMod val="50000"/>
              <a:lumOff val="50000"/>
            </a:schemeClr>
          </a:solidFill>
        </p:grpSpPr>
        <p:sp>
          <p:nvSpPr>
            <p:cNvPr id="231" name="Shape 579">
              <a:extLst>
                <a:ext uri="{FF2B5EF4-FFF2-40B4-BE49-F238E27FC236}">
                  <a16:creationId xmlns:a16="http://schemas.microsoft.com/office/drawing/2014/main" id="{7D22B7DD-30C9-491D-95A4-05CBE99BF8C2}"/>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32" name="Shape 580">
              <a:extLst>
                <a:ext uri="{FF2B5EF4-FFF2-40B4-BE49-F238E27FC236}">
                  <a16:creationId xmlns:a16="http://schemas.microsoft.com/office/drawing/2014/main" id="{EC01E615-4208-4628-8F58-490C14BB6237}"/>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33" name="Shape 581">
              <a:extLst>
                <a:ext uri="{FF2B5EF4-FFF2-40B4-BE49-F238E27FC236}">
                  <a16:creationId xmlns:a16="http://schemas.microsoft.com/office/drawing/2014/main" id="{75C3A584-62AE-404D-BD26-D6B6434230DE}"/>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34" name="Shape 582">
              <a:extLst>
                <a:ext uri="{FF2B5EF4-FFF2-40B4-BE49-F238E27FC236}">
                  <a16:creationId xmlns:a16="http://schemas.microsoft.com/office/drawing/2014/main" id="{E185985B-67B3-497E-A9DB-6D03B4CE71F9}"/>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35" name="Shape 583">
              <a:extLst>
                <a:ext uri="{FF2B5EF4-FFF2-40B4-BE49-F238E27FC236}">
                  <a16:creationId xmlns:a16="http://schemas.microsoft.com/office/drawing/2014/main" id="{0B573BD7-E0A7-48BD-9127-B81905CE2768}"/>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236" name="Shape 584">
            <a:extLst>
              <a:ext uri="{FF2B5EF4-FFF2-40B4-BE49-F238E27FC236}">
                <a16:creationId xmlns:a16="http://schemas.microsoft.com/office/drawing/2014/main" id="{E833D3EE-0BAF-4D28-AE89-89DF10C36838}"/>
              </a:ext>
            </a:extLst>
          </p:cNvPr>
          <p:cNvGrpSpPr/>
          <p:nvPr/>
        </p:nvGrpSpPr>
        <p:grpSpPr>
          <a:xfrm>
            <a:off x="6037230" y="5472753"/>
            <a:ext cx="389474" cy="496268"/>
            <a:chOff x="1958100" y="4985350"/>
            <a:chExt cx="365150" cy="465275"/>
          </a:xfrm>
          <a:solidFill>
            <a:schemeClr val="tx1">
              <a:lumMod val="50000"/>
              <a:lumOff val="50000"/>
            </a:schemeClr>
          </a:solidFill>
        </p:grpSpPr>
        <p:sp>
          <p:nvSpPr>
            <p:cNvPr id="237" name="Shape 585">
              <a:extLst>
                <a:ext uri="{FF2B5EF4-FFF2-40B4-BE49-F238E27FC236}">
                  <a16:creationId xmlns:a16="http://schemas.microsoft.com/office/drawing/2014/main" id="{950190F6-EC8B-4D77-9D19-8DCC21ADB1CE}"/>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38" name="Shape 586">
              <a:extLst>
                <a:ext uri="{FF2B5EF4-FFF2-40B4-BE49-F238E27FC236}">
                  <a16:creationId xmlns:a16="http://schemas.microsoft.com/office/drawing/2014/main" id="{49441CD5-9B30-4347-A723-9FFBA4367C7B}"/>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39" name="Shape 587">
              <a:extLst>
                <a:ext uri="{FF2B5EF4-FFF2-40B4-BE49-F238E27FC236}">
                  <a16:creationId xmlns:a16="http://schemas.microsoft.com/office/drawing/2014/main" id="{BEBF00AA-6A68-48A1-B8A7-56BA9A8E2331}"/>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240" name="Shape 588">
            <a:extLst>
              <a:ext uri="{FF2B5EF4-FFF2-40B4-BE49-F238E27FC236}">
                <a16:creationId xmlns:a16="http://schemas.microsoft.com/office/drawing/2014/main" id="{CE2C2280-C0B6-40F3-9289-EECE28E11B92}"/>
              </a:ext>
            </a:extLst>
          </p:cNvPr>
          <p:cNvGrpSpPr/>
          <p:nvPr/>
        </p:nvGrpSpPr>
        <p:grpSpPr>
          <a:xfrm>
            <a:off x="6727543" y="5491631"/>
            <a:ext cx="446803" cy="459150"/>
            <a:chOff x="2605300" y="5003050"/>
            <a:chExt cx="418900" cy="430475"/>
          </a:xfrm>
          <a:solidFill>
            <a:schemeClr val="tx1">
              <a:lumMod val="50000"/>
              <a:lumOff val="50000"/>
            </a:schemeClr>
          </a:solidFill>
        </p:grpSpPr>
        <p:sp>
          <p:nvSpPr>
            <p:cNvPr id="241" name="Shape 589">
              <a:extLst>
                <a:ext uri="{FF2B5EF4-FFF2-40B4-BE49-F238E27FC236}">
                  <a16:creationId xmlns:a16="http://schemas.microsoft.com/office/drawing/2014/main" id="{91CAFAA8-C515-4587-8DB7-49325EF9A40B}"/>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42" name="Shape 590">
              <a:extLst>
                <a:ext uri="{FF2B5EF4-FFF2-40B4-BE49-F238E27FC236}">
                  <a16:creationId xmlns:a16="http://schemas.microsoft.com/office/drawing/2014/main" id="{1BF91622-181C-4D23-B45F-775996A0D628}"/>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43" name="Shape 591">
              <a:extLst>
                <a:ext uri="{FF2B5EF4-FFF2-40B4-BE49-F238E27FC236}">
                  <a16:creationId xmlns:a16="http://schemas.microsoft.com/office/drawing/2014/main" id="{18A8BB64-43AE-49D4-BC0B-07CF2BC7045D}"/>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244" name="Shape 592">
            <a:extLst>
              <a:ext uri="{FF2B5EF4-FFF2-40B4-BE49-F238E27FC236}">
                <a16:creationId xmlns:a16="http://schemas.microsoft.com/office/drawing/2014/main" id="{E39B4A87-48F2-4CD4-ABD2-1169E6B33FB7}"/>
              </a:ext>
            </a:extLst>
          </p:cNvPr>
          <p:cNvGrpSpPr/>
          <p:nvPr/>
        </p:nvGrpSpPr>
        <p:grpSpPr>
          <a:xfrm>
            <a:off x="7402894" y="5501418"/>
            <a:ext cx="534053" cy="438963"/>
            <a:chOff x="3238475" y="5012225"/>
            <a:chExt cx="500700" cy="411550"/>
          </a:xfrm>
          <a:solidFill>
            <a:schemeClr val="tx1">
              <a:lumMod val="50000"/>
              <a:lumOff val="50000"/>
            </a:schemeClr>
          </a:solidFill>
        </p:grpSpPr>
        <p:sp>
          <p:nvSpPr>
            <p:cNvPr id="245" name="Shape 593">
              <a:extLst>
                <a:ext uri="{FF2B5EF4-FFF2-40B4-BE49-F238E27FC236}">
                  <a16:creationId xmlns:a16="http://schemas.microsoft.com/office/drawing/2014/main" id="{744C228D-CB64-42F5-825F-566797696583}"/>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46" name="Shape 594">
              <a:extLst>
                <a:ext uri="{FF2B5EF4-FFF2-40B4-BE49-F238E27FC236}">
                  <a16:creationId xmlns:a16="http://schemas.microsoft.com/office/drawing/2014/main" id="{BFD32895-77AB-4704-BCF5-FB212F40222A}"/>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47" name="Shape 595">
              <a:extLst>
                <a:ext uri="{FF2B5EF4-FFF2-40B4-BE49-F238E27FC236}">
                  <a16:creationId xmlns:a16="http://schemas.microsoft.com/office/drawing/2014/main" id="{B8E1439A-027D-49B2-BAE5-CA1AC6FF1D46}"/>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48" name="Shape 596">
              <a:extLst>
                <a:ext uri="{FF2B5EF4-FFF2-40B4-BE49-F238E27FC236}">
                  <a16:creationId xmlns:a16="http://schemas.microsoft.com/office/drawing/2014/main" id="{CAFC2B98-E9AF-40F1-9CB1-9C7E5931C5C8}"/>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49" name="Shape 597">
              <a:extLst>
                <a:ext uri="{FF2B5EF4-FFF2-40B4-BE49-F238E27FC236}">
                  <a16:creationId xmlns:a16="http://schemas.microsoft.com/office/drawing/2014/main" id="{79D2C6BA-BC1A-4F08-8DFB-ED3F838C0B3F}"/>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250" name="Shape 598">
            <a:extLst>
              <a:ext uri="{FF2B5EF4-FFF2-40B4-BE49-F238E27FC236}">
                <a16:creationId xmlns:a16="http://schemas.microsoft.com/office/drawing/2014/main" id="{64DA74D4-EA2C-45CB-8A14-A8C3E0C05B7E}"/>
              </a:ext>
            </a:extLst>
          </p:cNvPr>
          <p:cNvGrpSpPr/>
          <p:nvPr/>
        </p:nvGrpSpPr>
        <p:grpSpPr>
          <a:xfrm>
            <a:off x="8814796" y="5454515"/>
            <a:ext cx="586155" cy="532746"/>
            <a:chOff x="4562200" y="4968250"/>
            <a:chExt cx="549550" cy="499475"/>
          </a:xfrm>
          <a:solidFill>
            <a:schemeClr val="tx1">
              <a:lumMod val="50000"/>
              <a:lumOff val="50000"/>
            </a:schemeClr>
          </a:solidFill>
        </p:grpSpPr>
        <p:sp>
          <p:nvSpPr>
            <p:cNvPr id="251" name="Shape 599">
              <a:extLst>
                <a:ext uri="{FF2B5EF4-FFF2-40B4-BE49-F238E27FC236}">
                  <a16:creationId xmlns:a16="http://schemas.microsoft.com/office/drawing/2014/main" id="{D2C61D4E-51E9-4C3D-BDB1-44A3C34EC627}"/>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52" name="Shape 600">
              <a:extLst>
                <a:ext uri="{FF2B5EF4-FFF2-40B4-BE49-F238E27FC236}">
                  <a16:creationId xmlns:a16="http://schemas.microsoft.com/office/drawing/2014/main" id="{5C14182C-24DB-4DAC-87E6-727366C2E659}"/>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53" name="Shape 601">
              <a:extLst>
                <a:ext uri="{FF2B5EF4-FFF2-40B4-BE49-F238E27FC236}">
                  <a16:creationId xmlns:a16="http://schemas.microsoft.com/office/drawing/2014/main" id="{255655C0-C826-4CA6-9861-2710253FA82A}"/>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54" name="Shape 602">
              <a:extLst>
                <a:ext uri="{FF2B5EF4-FFF2-40B4-BE49-F238E27FC236}">
                  <a16:creationId xmlns:a16="http://schemas.microsoft.com/office/drawing/2014/main" id="{39CC340D-C030-4B7B-87ED-F54BDB6B68F9}"/>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55" name="Shape 603">
              <a:extLst>
                <a:ext uri="{FF2B5EF4-FFF2-40B4-BE49-F238E27FC236}">
                  <a16:creationId xmlns:a16="http://schemas.microsoft.com/office/drawing/2014/main" id="{F3E8C4FF-A614-4930-A0EA-D1D5304BC065}"/>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256" name="Shape 604">
            <a:extLst>
              <a:ext uri="{FF2B5EF4-FFF2-40B4-BE49-F238E27FC236}">
                <a16:creationId xmlns:a16="http://schemas.microsoft.com/office/drawing/2014/main" id="{FC7DE65A-6473-424E-AC58-53D39C36B372}"/>
              </a:ext>
            </a:extLst>
          </p:cNvPr>
          <p:cNvGrpSpPr/>
          <p:nvPr/>
        </p:nvGrpSpPr>
        <p:grpSpPr>
          <a:xfrm>
            <a:off x="8185708" y="5484486"/>
            <a:ext cx="406378" cy="472162"/>
            <a:chOff x="3972400" y="4996350"/>
            <a:chExt cx="381000" cy="442675"/>
          </a:xfrm>
          <a:solidFill>
            <a:schemeClr val="tx1">
              <a:lumMod val="50000"/>
              <a:lumOff val="50000"/>
            </a:schemeClr>
          </a:solidFill>
        </p:grpSpPr>
        <p:sp>
          <p:nvSpPr>
            <p:cNvPr id="257" name="Shape 605">
              <a:extLst>
                <a:ext uri="{FF2B5EF4-FFF2-40B4-BE49-F238E27FC236}">
                  <a16:creationId xmlns:a16="http://schemas.microsoft.com/office/drawing/2014/main" id="{8EF30B25-D66F-4205-92CF-0B1C7487CB02}"/>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58" name="Shape 606">
              <a:extLst>
                <a:ext uri="{FF2B5EF4-FFF2-40B4-BE49-F238E27FC236}">
                  <a16:creationId xmlns:a16="http://schemas.microsoft.com/office/drawing/2014/main" id="{53835158-6189-4744-99AB-B26F6F491521}"/>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grpSp>
        <p:nvGrpSpPr>
          <p:cNvPr id="259" name="Shape 607">
            <a:extLst>
              <a:ext uri="{FF2B5EF4-FFF2-40B4-BE49-F238E27FC236}">
                <a16:creationId xmlns:a16="http://schemas.microsoft.com/office/drawing/2014/main" id="{D13A9F15-1E8A-43FB-9A2C-86C60A343664}"/>
              </a:ext>
            </a:extLst>
          </p:cNvPr>
          <p:cNvGrpSpPr/>
          <p:nvPr/>
        </p:nvGrpSpPr>
        <p:grpSpPr>
          <a:xfrm>
            <a:off x="9538999" y="5444755"/>
            <a:ext cx="575730" cy="552264"/>
            <a:chOff x="5241175" y="4959100"/>
            <a:chExt cx="539775" cy="517775"/>
          </a:xfrm>
          <a:solidFill>
            <a:schemeClr val="tx1">
              <a:lumMod val="50000"/>
              <a:lumOff val="50000"/>
            </a:schemeClr>
          </a:solidFill>
        </p:grpSpPr>
        <p:sp>
          <p:nvSpPr>
            <p:cNvPr id="260" name="Shape 608">
              <a:extLst>
                <a:ext uri="{FF2B5EF4-FFF2-40B4-BE49-F238E27FC236}">
                  <a16:creationId xmlns:a16="http://schemas.microsoft.com/office/drawing/2014/main" id="{44FFDA40-68F9-44E9-88CB-80B63C376847}"/>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61" name="Shape 609">
              <a:extLst>
                <a:ext uri="{FF2B5EF4-FFF2-40B4-BE49-F238E27FC236}">
                  <a16:creationId xmlns:a16="http://schemas.microsoft.com/office/drawing/2014/main" id="{2D2CD85D-9142-48F9-A30D-1314B2B94489}"/>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62" name="Shape 610">
              <a:extLst>
                <a:ext uri="{FF2B5EF4-FFF2-40B4-BE49-F238E27FC236}">
                  <a16:creationId xmlns:a16="http://schemas.microsoft.com/office/drawing/2014/main" id="{2CBA37B9-0087-4DF1-829C-23D3DA7D4258}"/>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63" name="Shape 611">
              <a:extLst>
                <a:ext uri="{FF2B5EF4-FFF2-40B4-BE49-F238E27FC236}">
                  <a16:creationId xmlns:a16="http://schemas.microsoft.com/office/drawing/2014/main" id="{47116766-5358-488E-B889-531B687DCBDC}"/>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64" name="Shape 612">
              <a:extLst>
                <a:ext uri="{FF2B5EF4-FFF2-40B4-BE49-F238E27FC236}">
                  <a16:creationId xmlns:a16="http://schemas.microsoft.com/office/drawing/2014/main" id="{273326BA-3833-4377-98CE-52A9CE43ED39}"/>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65" name="Shape 613">
              <a:extLst>
                <a:ext uri="{FF2B5EF4-FFF2-40B4-BE49-F238E27FC236}">
                  <a16:creationId xmlns:a16="http://schemas.microsoft.com/office/drawing/2014/main" id="{1BE80B3F-A611-4733-8582-97CB3E69A843}"/>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266" name="Shape 614">
            <a:extLst>
              <a:ext uri="{FF2B5EF4-FFF2-40B4-BE49-F238E27FC236}">
                <a16:creationId xmlns:a16="http://schemas.microsoft.com/office/drawing/2014/main" id="{9D452042-0B78-4316-9030-6E96BC9C31B9}"/>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tx1">
              <a:lumMod val="50000"/>
              <a:lumOff val="50000"/>
            </a:schemeClr>
          </a:solid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nvGrpSpPr>
          <p:cNvPr id="267" name="Shape 615">
            <a:extLst>
              <a:ext uri="{FF2B5EF4-FFF2-40B4-BE49-F238E27FC236}">
                <a16:creationId xmlns:a16="http://schemas.microsoft.com/office/drawing/2014/main" id="{218BBA25-14D4-41B9-BC58-94E3105D4F2A}"/>
              </a:ext>
            </a:extLst>
          </p:cNvPr>
          <p:cNvGrpSpPr/>
          <p:nvPr/>
        </p:nvGrpSpPr>
        <p:grpSpPr>
          <a:xfrm>
            <a:off x="11079187" y="5526804"/>
            <a:ext cx="369288" cy="424644"/>
            <a:chOff x="6685175" y="5036025"/>
            <a:chExt cx="346225" cy="398125"/>
          </a:xfrm>
          <a:solidFill>
            <a:schemeClr val="tx1">
              <a:lumMod val="50000"/>
              <a:lumOff val="50000"/>
            </a:schemeClr>
          </a:solidFill>
        </p:grpSpPr>
        <p:sp>
          <p:nvSpPr>
            <p:cNvPr id="268" name="Shape 616">
              <a:extLst>
                <a:ext uri="{FF2B5EF4-FFF2-40B4-BE49-F238E27FC236}">
                  <a16:creationId xmlns:a16="http://schemas.microsoft.com/office/drawing/2014/main" id="{80D8CF68-7ECA-43FA-A0A2-167A7BC3C02D}"/>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69" name="Shape 617">
              <a:extLst>
                <a:ext uri="{FF2B5EF4-FFF2-40B4-BE49-F238E27FC236}">
                  <a16:creationId xmlns:a16="http://schemas.microsoft.com/office/drawing/2014/main" id="{3EBE21E7-930B-4060-87CC-DC0733B46960}"/>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70" name="Shape 618">
              <a:extLst>
                <a:ext uri="{FF2B5EF4-FFF2-40B4-BE49-F238E27FC236}">
                  <a16:creationId xmlns:a16="http://schemas.microsoft.com/office/drawing/2014/main" id="{B822C18F-A9E0-45DF-8B53-7FC15D1E1528}"/>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71" name="Shape 619">
              <a:extLst>
                <a:ext uri="{FF2B5EF4-FFF2-40B4-BE49-F238E27FC236}">
                  <a16:creationId xmlns:a16="http://schemas.microsoft.com/office/drawing/2014/main" id="{083932BD-4F5A-4F44-8C6E-0FFDA901B55D}"/>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sp>
          <p:nvSpPr>
            <p:cNvPr id="272" name="Shape 620">
              <a:extLst>
                <a:ext uri="{FF2B5EF4-FFF2-40B4-BE49-F238E27FC236}">
                  <a16:creationId xmlns:a16="http://schemas.microsoft.com/office/drawing/2014/main" id="{7F0D835F-E6E3-4718-A17D-F8ACDE692713}"/>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chemeClr val="tx1">
                    <a:lumMod val="50000"/>
                    <a:lumOff val="50000"/>
                  </a:schemeClr>
                </a:solidFill>
              </a:endParaRPr>
            </a:p>
          </p:txBody>
        </p:sp>
      </p:grpSp>
      <p:sp>
        <p:nvSpPr>
          <p:cNvPr id="273" name="Shape 633">
            <a:extLst>
              <a:ext uri="{FF2B5EF4-FFF2-40B4-BE49-F238E27FC236}">
                <a16:creationId xmlns:a16="http://schemas.microsoft.com/office/drawing/2014/main" id="{15A2BC49-DD33-4947-BF80-8ABFD40ED3E7}"/>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tx1">
                    <a:lumMod val="50000"/>
                    <a:lumOff val="50000"/>
                  </a:schemeClr>
                </a:solidFill>
                <a:latin typeface="+mj-lt"/>
                <a:ea typeface="Bitter"/>
                <a:cs typeface="Bitter"/>
                <a:sym typeface="Bitter"/>
              </a:rPr>
              <a:t>Editable Icons</a:t>
            </a:r>
            <a:r>
              <a:rPr lang="en" sz="1200" dirty="0">
                <a:solidFill>
                  <a:schemeClr val="tx1">
                    <a:lumMod val="50000"/>
                    <a:lumOff val="50000"/>
                  </a:schemeClr>
                </a:solidFill>
                <a:latin typeface="+mj-lt"/>
                <a:ea typeface="Bitter"/>
                <a:cs typeface="Bitter"/>
                <a:sym typeface="Bitter"/>
              </a:rPr>
              <a:t>. </a:t>
            </a:r>
          </a:p>
          <a:p>
            <a:pPr lvl="0" rtl="0">
              <a:spcBef>
                <a:spcPts val="0"/>
              </a:spcBef>
              <a:buClr>
                <a:schemeClr val="dk1"/>
              </a:buClr>
              <a:buFont typeface="Arial"/>
              <a:buNone/>
            </a:pPr>
            <a:endParaRPr sz="1200" dirty="0">
              <a:solidFill>
                <a:schemeClr val="tx1">
                  <a:lumMod val="50000"/>
                  <a:lumOff val="50000"/>
                </a:schemeClr>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tx1">
                    <a:lumMod val="50000"/>
                    <a:lumOff val="50000"/>
                  </a:schemeClr>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tx1">
                    <a:lumMod val="50000"/>
                    <a:lumOff val="50000"/>
                  </a:schemeClr>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tx1">
                    <a:lumMod val="50000"/>
                    <a:lumOff val="50000"/>
                  </a:schemeClr>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tx1">
                    <a:lumMod val="50000"/>
                    <a:lumOff val="50000"/>
                  </a:schemeClr>
                </a:solidFill>
                <a:latin typeface="+mj-lt"/>
                <a:ea typeface="Bitter"/>
                <a:cs typeface="Bitter"/>
                <a:sym typeface="Bitter"/>
              </a:rPr>
              <a:t>Change line color, width and style.</a:t>
            </a:r>
          </a:p>
          <a:p>
            <a:pPr lvl="0" rtl="0">
              <a:spcBef>
                <a:spcPts val="0"/>
              </a:spcBef>
              <a:buNone/>
            </a:pPr>
            <a:endParaRPr sz="1200" dirty="0">
              <a:solidFill>
                <a:schemeClr val="tx1">
                  <a:lumMod val="50000"/>
                  <a:lumOff val="50000"/>
                </a:schemeClr>
              </a:solidFill>
              <a:latin typeface="+mj-lt"/>
              <a:ea typeface="Bitter"/>
              <a:cs typeface="Bitter"/>
              <a:sym typeface="Bitter"/>
            </a:endParaRPr>
          </a:p>
          <a:p>
            <a:pPr lvl="0" rtl="0">
              <a:spcBef>
                <a:spcPts val="0"/>
              </a:spcBef>
              <a:buNone/>
            </a:pPr>
            <a:r>
              <a:rPr lang="en" sz="1200" dirty="0">
                <a:solidFill>
                  <a:schemeClr val="tx1">
                    <a:lumMod val="50000"/>
                    <a:lumOff val="50000"/>
                  </a:schemeClr>
                </a:solidFill>
                <a:latin typeface="+mj-lt"/>
                <a:ea typeface="Bitter"/>
                <a:cs typeface="Bitter"/>
                <a:sym typeface="Bitter"/>
              </a:rPr>
              <a:t>Isn’t that AW</a:t>
            </a:r>
            <a:r>
              <a:rPr lang="en-US" sz="1200" dirty="0">
                <a:solidFill>
                  <a:schemeClr val="tx1">
                    <a:lumMod val="50000"/>
                    <a:lumOff val="50000"/>
                  </a:schemeClr>
                </a:solidFill>
                <a:latin typeface="+mj-lt"/>
                <a:ea typeface="Bitter"/>
                <a:cs typeface="Bitter"/>
                <a:sym typeface="Bitter"/>
              </a:rPr>
              <a:t>E</a:t>
            </a:r>
            <a:r>
              <a:rPr lang="en" sz="1200" dirty="0">
                <a:solidFill>
                  <a:schemeClr val="tx1">
                    <a:lumMod val="50000"/>
                    <a:lumOff val="50000"/>
                  </a:schemeClr>
                </a:solidFill>
                <a:latin typeface="+mj-lt"/>
                <a:ea typeface="Bitter"/>
                <a:cs typeface="Bitter"/>
                <a:sym typeface="Bitter"/>
              </a:rPr>
              <a:t>SOME !!!</a:t>
            </a:r>
          </a:p>
          <a:p>
            <a:pPr lvl="0" rtl="0">
              <a:spcBef>
                <a:spcPts val="0"/>
              </a:spcBef>
              <a:buNone/>
            </a:pPr>
            <a:endParaRPr lang="en" sz="1200" dirty="0">
              <a:solidFill>
                <a:schemeClr val="tx1">
                  <a:lumMod val="50000"/>
                  <a:lumOff val="50000"/>
                </a:schemeClr>
              </a:solidFill>
              <a:latin typeface="+mj-lt"/>
              <a:ea typeface="Bitter"/>
              <a:cs typeface="Bitter"/>
              <a:sym typeface="Bitter"/>
            </a:endParaRPr>
          </a:p>
          <a:p>
            <a:pPr lvl="0" rtl="0">
              <a:spcBef>
                <a:spcPts val="0"/>
              </a:spcBef>
              <a:buNone/>
            </a:pPr>
            <a:endParaRPr sz="1200" dirty="0">
              <a:solidFill>
                <a:schemeClr val="tx1">
                  <a:lumMod val="50000"/>
                  <a:lumOff val="50000"/>
                </a:schemeClr>
              </a:solidFill>
              <a:latin typeface="+mj-lt"/>
              <a:ea typeface="Bitter"/>
              <a:cs typeface="Bitter"/>
              <a:sym typeface="Bitter"/>
            </a:endParaRPr>
          </a:p>
          <a:p>
            <a:pPr lvl="0" rtl="0">
              <a:spcBef>
                <a:spcPts val="0"/>
              </a:spcBef>
              <a:buClr>
                <a:schemeClr val="dk1"/>
              </a:buClr>
              <a:buFont typeface="Arial"/>
              <a:buNone/>
            </a:pPr>
            <a:endParaRPr sz="1200" dirty="0">
              <a:solidFill>
                <a:schemeClr val="tx1">
                  <a:lumMod val="50000"/>
                  <a:lumOff val="50000"/>
                </a:schemeClr>
              </a:solidFill>
              <a:latin typeface="+mj-lt"/>
              <a:ea typeface="Bitter"/>
              <a:cs typeface="Bitter"/>
              <a:sym typeface="Bitter"/>
            </a:endParaRPr>
          </a:p>
          <a:p>
            <a:pPr lvl="0" rtl="0">
              <a:spcBef>
                <a:spcPts val="0"/>
              </a:spcBef>
              <a:buNone/>
            </a:pPr>
            <a:endParaRPr sz="1200" dirty="0">
              <a:solidFill>
                <a:schemeClr val="tx1">
                  <a:lumMod val="50000"/>
                  <a:lumOff val="50000"/>
                </a:schemeClr>
              </a:solidFill>
              <a:latin typeface="+mj-lt"/>
              <a:ea typeface="Bitter"/>
              <a:cs typeface="Bitter"/>
              <a:sym typeface="Bitter"/>
            </a:endParaRPr>
          </a:p>
        </p:txBody>
      </p:sp>
      <p:sp>
        <p:nvSpPr>
          <p:cNvPr id="274" name="Shape 633">
            <a:extLst>
              <a:ext uri="{FF2B5EF4-FFF2-40B4-BE49-F238E27FC236}">
                <a16:creationId xmlns:a16="http://schemas.microsoft.com/office/drawing/2014/main" id="{6FF8FD04-1B43-4AA8-8B6B-626EAF026A6A}"/>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tx1">
                    <a:lumMod val="50000"/>
                    <a:lumOff val="50000"/>
                  </a:schemeClr>
                </a:solidFill>
                <a:latin typeface="+mj-lt"/>
                <a:ea typeface="Bitter"/>
                <a:cs typeface="Bitter"/>
                <a:sym typeface="Bitter"/>
              </a:rPr>
              <a:t>ENJOY THESE EDITABLE ICONS</a:t>
            </a:r>
            <a:endParaRPr lang="en" dirty="0">
              <a:solidFill>
                <a:schemeClr val="tx1">
                  <a:lumMod val="50000"/>
                  <a:lumOff val="50000"/>
                </a:schemeClr>
              </a:solidFill>
              <a:latin typeface="+mj-lt"/>
              <a:ea typeface="Bitter"/>
              <a:cs typeface="Bitter"/>
              <a:sym typeface="Bitter"/>
            </a:endParaRPr>
          </a:p>
          <a:p>
            <a:pPr lvl="0" rtl="0">
              <a:spcBef>
                <a:spcPts val="0"/>
              </a:spcBef>
              <a:buNone/>
            </a:pPr>
            <a:endParaRPr dirty="0">
              <a:solidFill>
                <a:schemeClr val="tx1">
                  <a:lumMod val="50000"/>
                  <a:lumOff val="50000"/>
                </a:schemeClr>
              </a:solidFill>
              <a:latin typeface="+mj-lt"/>
              <a:ea typeface="Bitter"/>
              <a:cs typeface="Bitter"/>
              <a:sym typeface="Bitter"/>
            </a:endParaRPr>
          </a:p>
          <a:p>
            <a:pPr lvl="0" rtl="0">
              <a:spcBef>
                <a:spcPts val="0"/>
              </a:spcBef>
              <a:buClr>
                <a:schemeClr val="dk1"/>
              </a:buClr>
              <a:buFont typeface="Arial"/>
              <a:buNone/>
            </a:pPr>
            <a:endParaRPr dirty="0">
              <a:solidFill>
                <a:schemeClr val="tx1">
                  <a:lumMod val="50000"/>
                  <a:lumOff val="50000"/>
                </a:schemeClr>
              </a:solidFill>
              <a:latin typeface="+mj-lt"/>
              <a:ea typeface="Bitter"/>
              <a:cs typeface="Bitter"/>
              <a:sym typeface="Bitter"/>
            </a:endParaRPr>
          </a:p>
          <a:p>
            <a:pPr lvl="0" rtl="0">
              <a:spcBef>
                <a:spcPts val="0"/>
              </a:spcBef>
              <a:buNone/>
            </a:pPr>
            <a:endParaRPr dirty="0">
              <a:solidFill>
                <a:schemeClr val="tx1">
                  <a:lumMod val="50000"/>
                  <a:lumOff val="50000"/>
                </a:schemeClr>
              </a:solidFill>
              <a:latin typeface="+mj-lt"/>
              <a:ea typeface="Bitter"/>
              <a:cs typeface="Bitter"/>
              <a:sym typeface="Bitter"/>
            </a:endParaRPr>
          </a:p>
        </p:txBody>
      </p:sp>
      <p:sp>
        <p:nvSpPr>
          <p:cNvPr id="276" name="Rectangle 275">
            <a:extLst>
              <a:ext uri="{FF2B5EF4-FFF2-40B4-BE49-F238E27FC236}">
                <a16:creationId xmlns:a16="http://schemas.microsoft.com/office/drawing/2014/main" id="{4D0C0BD4-4847-403E-99BE-AD1253AF81AE}"/>
              </a:ext>
            </a:extLst>
          </p:cNvPr>
          <p:cNvSpPr/>
          <p:nvPr/>
        </p:nvSpPr>
        <p:spPr>
          <a:xfrm>
            <a:off x="221083" y="3073566"/>
            <a:ext cx="4379500" cy="2985433"/>
          </a:xfrm>
          <a:prstGeom prst="rect">
            <a:avLst/>
          </a:prstGeom>
        </p:spPr>
        <p:txBody>
          <a:bodyPr wrap="square">
            <a:spAutoFit/>
          </a:bodyPr>
          <a:lstStyle/>
          <a:p>
            <a:r>
              <a:rPr lang="en-US" sz="1600" dirty="0"/>
              <a:t>Presentation Template by: Slidehood.com</a:t>
            </a:r>
          </a:p>
          <a:p>
            <a:endParaRPr lang="en-US" sz="1600" b="1" dirty="0"/>
          </a:p>
          <a:p>
            <a:r>
              <a:rPr lang="en-US" sz="1600" b="1" dirty="0"/>
              <a:t>Special thanks and credits to:</a:t>
            </a:r>
          </a:p>
          <a:p>
            <a:endParaRPr lang="en-US" sz="1600" dirty="0"/>
          </a:p>
          <a:p>
            <a:pPr marL="285750" indent="-285750">
              <a:buFont typeface="Arial" panose="020B0604020202020204" pitchFamily="34" charset="0"/>
              <a:buChar char="•"/>
            </a:pPr>
            <a:r>
              <a:rPr lang="en-US" sz="1500" dirty="0"/>
              <a:t>Photographs by Unsplash.com, Pixabay.com </a:t>
            </a:r>
          </a:p>
          <a:p>
            <a:pPr marL="285750" indent="-285750">
              <a:buFont typeface="Arial" panose="020B0604020202020204" pitchFamily="34" charset="0"/>
              <a:buChar char="•"/>
            </a:pPr>
            <a:r>
              <a:rPr lang="en-US" sz="1500" dirty="0"/>
              <a:t>&amp; Pexels.com  </a:t>
            </a:r>
          </a:p>
          <a:p>
            <a:pPr marL="285750" indent="-285750">
              <a:buFont typeface="Arial" panose="020B0604020202020204" pitchFamily="34" charset="0"/>
              <a:buChar char="•"/>
            </a:pPr>
            <a:endParaRPr lang="en-US" sz="1500" dirty="0"/>
          </a:p>
          <a:p>
            <a:pPr marL="285750" indent="-285750">
              <a:buFont typeface="Arial" panose="020B0604020202020204" pitchFamily="34" charset="0"/>
              <a:buChar char="•"/>
            </a:pPr>
            <a:r>
              <a:rPr lang="en-US" sz="1500" dirty="0"/>
              <a:t>Inspiration and Icons by: Slidescarnival.com</a:t>
            </a:r>
          </a:p>
          <a:p>
            <a:endParaRPr lang="en-US" sz="1600" dirty="0"/>
          </a:p>
          <a:p>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2423781986"/>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427</TotalTime>
  <Words>1230</Words>
  <Application>Microsoft Office PowerPoint</Application>
  <PresentationFormat>Widescreen</PresentationFormat>
  <Paragraphs>127</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Simplicity</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71</cp:revision>
  <dcterms:created xsi:type="dcterms:W3CDTF">2017-08-02T20:41:11Z</dcterms:created>
  <dcterms:modified xsi:type="dcterms:W3CDTF">2018-04-17T12:46:08Z</dcterms:modified>
</cp:coreProperties>
</file>