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3" r:id="rId7"/>
    <p:sldId id="260" r:id="rId8"/>
    <p:sldId id="261" r:id="rId9"/>
    <p:sldId id="286" r:id="rId10"/>
    <p:sldId id="277" r:id="rId11"/>
    <p:sldId id="278" r:id="rId12"/>
    <p:sldId id="287" r:id="rId13"/>
    <p:sldId id="296" r:id="rId14"/>
    <p:sldId id="297" r:id="rId15"/>
    <p:sldId id="290" r:id="rId16"/>
    <p:sldId id="291" r:id="rId17"/>
    <p:sldId id="292" r:id="rId18"/>
    <p:sldId id="293" r:id="rId19"/>
    <p:sldId id="298"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DE112"/>
    <a:srgbClr val="00A6E7"/>
    <a:srgbClr val="EB2264"/>
    <a:srgbClr val="FCBC12"/>
    <a:srgbClr val="F36B22"/>
    <a:srgbClr val="ED1C24"/>
    <a:srgbClr val="F9C422"/>
    <a:srgbClr val="EAB6D4"/>
    <a:srgbClr val="BCDEF4"/>
    <a:srgbClr val="21D7CD"/>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20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20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2_1">
  <dgm:title val=""/>
  <dgm:desc val=""/>
  <dgm:catLst>
    <dgm:cat type="accent2" pri="11100"/>
  </dgm:catLst>
  <dgm:styleLbl name="node0">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lign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lnNode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vennNode1">
    <dgm:fillClrLst meth="repeat">
      <a:schemeClr val="lt1">
        <a:alpha val="50000"/>
      </a:schemeClr>
    </dgm:fillClrLst>
    <dgm:linClrLst meth="repeat">
      <a:schemeClr val="accent2">
        <a:shade val="80000"/>
      </a:schemeClr>
    </dgm:linClrLst>
    <dgm:effectClrLst/>
    <dgm:txLinClrLst/>
    <dgm:txFillClrLst/>
    <dgm:txEffectClrLst/>
  </dgm:styleLbl>
  <dgm:styleLbl name="node2">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3">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node4">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fg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align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bgImgPlace1">
    <dgm:fillClrLst meth="repeat">
      <a:schemeClr val="accent2">
        <a:tint val="40000"/>
      </a:schemeClr>
    </dgm:fillClrLst>
    <dgm:linClrLst meth="repeat">
      <a:schemeClr val="accent2">
        <a:shade val="80000"/>
      </a:schemeClr>
    </dgm:linClrLst>
    <dgm:effectClrLst/>
    <dgm:txLinClrLst/>
    <dgm:txFillClrLst meth="repeat">
      <a:schemeClr val="lt1"/>
    </dgm:txFillClrLst>
    <dgm:txEffectClrLst/>
  </dgm:styleLbl>
  <dgm:styleLbl name="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fg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bgSibTrans2D1">
    <dgm:fillClrLst meth="repeat">
      <a:schemeClr val="accent2">
        <a:tint val="60000"/>
      </a:schemeClr>
    </dgm:fillClrLst>
    <dgm:linClrLst meth="repeat">
      <a:schemeClr val="accent2">
        <a:tint val="60000"/>
      </a:schemeClr>
    </dgm:linClrLst>
    <dgm:effectClrLst/>
    <dgm:txLinClrLst/>
    <dgm:txFillClrLst meth="repeat">
      <a:schemeClr val="dk1"/>
    </dgm:txFillClrLst>
    <dgm:txEffectClrLst/>
  </dgm:styleLbl>
  <dgm:styleLbl name="sibTrans1D1">
    <dgm:fillClrLst meth="repeat">
      <a:schemeClr val="accent2"/>
    </dgm:fillClrLst>
    <dgm:linClrLst meth="repeat">
      <a:schemeClr val="accent2"/>
    </dgm:linClrLst>
    <dgm:effectClrLst/>
    <dgm:txLinClrLst/>
    <dgm:txFillClrLst meth="repeat">
      <a:schemeClr val="tx1"/>
    </dgm:txFillClrLst>
    <dgm:txEffectClrLst/>
  </dgm:styleLbl>
  <dgm:styleLbl name="callout">
    <dgm:fillClrLst meth="repeat">
      <a:schemeClr val="accent2"/>
    </dgm:fillClrLst>
    <dgm:linClrLst meth="repeat">
      <a:schemeClr val="accent2"/>
    </dgm:linClrLst>
    <dgm:effectClrLst/>
    <dgm:txLinClrLst/>
    <dgm:txFillClrLst meth="repeat">
      <a:schemeClr val="tx1"/>
    </dgm:txFillClrLst>
    <dgm:txEffectClrLst/>
  </dgm:styleLbl>
  <dgm:styleLbl name="asst0">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1">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2">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3">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asst4">
    <dgm:fillClrLst meth="repeat">
      <a:schemeClr val="lt1"/>
    </dgm:fillClrLst>
    <dgm:linClrLst meth="repeat">
      <a:schemeClr val="accent2">
        <a:shade val="80000"/>
      </a:schemeClr>
    </dgm:linClrLst>
    <dgm:effectClrLst/>
    <dgm:txLinClrLst/>
    <dgm:txFillClrLst meth="repeat">
      <a:schemeClr val="dk1"/>
    </dgm:txFillClrLst>
    <dgm:txEffectClrLst/>
  </dgm:styleLbl>
  <dgm:styleLbl name="parChTrans2D1">
    <dgm:fillClrLst meth="repeat">
      <a:schemeClr val="accent2">
        <a:tint val="60000"/>
      </a:schemeClr>
    </dgm:fillClrLst>
    <dgm:linClrLst meth="repeat">
      <a:schemeClr val="accent2">
        <a:tint val="60000"/>
      </a:schemeClr>
    </dgm:linClrLst>
    <dgm:effectClrLst/>
    <dgm:txLinClrLst/>
    <dgm:txFillClrLst/>
    <dgm:txEffectClrLst/>
  </dgm:styleLbl>
  <dgm:styleLbl name="parChTrans2D2">
    <dgm:fillClrLst meth="repeat">
      <a:schemeClr val="accent2"/>
    </dgm:fillClrLst>
    <dgm:linClrLst meth="repeat">
      <a:schemeClr val="accent2"/>
    </dgm:linClrLst>
    <dgm:effectClrLst/>
    <dgm:txLinClrLst/>
    <dgm:txFillClrLst/>
    <dgm:txEffectClrLst/>
  </dgm:styleLbl>
  <dgm:styleLbl name="parChTrans2D3">
    <dgm:fillClrLst meth="repeat">
      <a:schemeClr val="accent2"/>
    </dgm:fillClrLst>
    <dgm:linClrLst meth="repeat">
      <a:schemeClr val="accent2"/>
    </dgm:linClrLst>
    <dgm:effectClrLst/>
    <dgm:txLinClrLst/>
    <dgm:txFillClrLst/>
    <dgm:txEffectClrLst/>
  </dgm:styleLbl>
  <dgm:styleLbl name="parChTrans2D4">
    <dgm:fillClrLst meth="repeat">
      <a:schemeClr val="accent2"/>
    </dgm:fillClrLst>
    <dgm:linClrLst meth="repeat">
      <a:schemeClr val="accent2"/>
    </dgm:linClrLst>
    <dgm:effectClrLst/>
    <dgm:txLinClrLst/>
    <dgm:txFillClrLst meth="repeat">
      <a:schemeClr val="lt1"/>
    </dgm:txFillClrLst>
    <dgm:txEffectClrLst/>
  </dgm:styleLbl>
  <dgm:styleLbl name="parChTrans1D1">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2">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3">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parChTrans1D4">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f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conF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align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trAlignAcc1">
    <dgm:fillClrLst meth="repeat">
      <a:schemeClr val="accent2">
        <a:alpha val="40000"/>
        <a:tint val="40000"/>
      </a:schemeClr>
    </dgm:fillClrLst>
    <dgm:linClrLst meth="repeat">
      <a:schemeClr val="accent2"/>
    </dgm:linClrLst>
    <dgm:effectClrLst/>
    <dgm:txLinClrLst/>
    <dgm:txFillClrLst meth="repeat">
      <a:schemeClr val="dk1"/>
    </dgm:txFillClrLst>
    <dgm:txEffectClrLst/>
  </dgm:styleLbl>
  <dgm:styleLbl name="bgAcc1">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solidFgAcc1">
    <dgm:fillClrLst meth="repeat">
      <a:schemeClr val="lt1"/>
    </dgm:fillClrLst>
    <dgm:linClrLst meth="repeat">
      <a:schemeClr val="accent2"/>
    </dgm:linClrLst>
    <dgm:effectClrLst/>
    <dgm:txLinClrLst/>
    <dgm:txFillClrLst meth="repeat">
      <a:schemeClr val="dk1"/>
    </dgm:txFillClrLst>
    <dgm:txEffectClrLst/>
  </dgm:styleLbl>
  <dgm:styleLbl name="solidAlignAcc1">
    <dgm:fillClrLst meth="repeat">
      <a:schemeClr val="lt1"/>
    </dgm:fillClrLst>
    <dgm:linClrLst meth="repeat">
      <a:schemeClr val="accent2"/>
    </dgm:linClrLst>
    <dgm:effectClrLst/>
    <dgm:txLinClrLst/>
    <dgm:txFillClrLst meth="repeat">
      <a:schemeClr val="dk1"/>
    </dgm:txFillClrLst>
    <dgm:txEffectClrLst/>
  </dgm:styleLbl>
  <dgm:styleLbl name="solidBgAcc1">
    <dgm:fillClrLst meth="repeat">
      <a:schemeClr val="lt1"/>
    </dgm:fillClrLst>
    <dgm:linClrLst meth="repeat">
      <a:schemeClr val="accent2"/>
    </dgm:linClrLst>
    <dgm:effectClrLst/>
    <dgm:txLinClrLst/>
    <dgm:txFillClrLst meth="repeat">
      <a:schemeClr val="dk1"/>
    </dgm:txFillClrLst>
    <dgm:txEffectClrLst/>
  </dgm:styleLbl>
  <dgm:styleLbl name="fg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align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bgAccFollowNode1">
    <dgm:fillClrLst meth="repeat">
      <a:schemeClr val="lt1">
        <a:alpha val="90000"/>
        <a:tint val="40000"/>
      </a:schemeClr>
    </dgm:fillClrLst>
    <dgm:linClrLst meth="repeat">
      <a:schemeClr val="accent2">
        <a:alpha val="90000"/>
      </a:schemeClr>
    </dgm:linClrLst>
    <dgm:effectClrLst/>
    <dgm:txLinClrLst/>
    <dgm:txFillClrLst meth="repeat">
      <a:schemeClr val="dk1"/>
    </dgm:txFillClrLst>
    <dgm:txEffectClrLst/>
  </dgm:styleLbl>
  <dgm:styleLbl name="fgAcc0">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2">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3">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fgAcc4">
    <dgm:fillClrLst meth="repeat">
      <a:schemeClr val="accent2">
        <a:alpha val="90000"/>
        <a:tint val="40000"/>
      </a:schemeClr>
    </dgm:fillClrLst>
    <dgm:linClrLst meth="repeat">
      <a:schemeClr val="accent2"/>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accent2"/>
    </dgm:linClrLst>
    <dgm:effectClrLst/>
    <dgm:txLinClrLst/>
    <dgm:txFillClrLst meth="repeat">
      <a:schemeClr val="dk1"/>
    </dgm:txFillClrLst>
    <dgm:txEffectClrLst/>
  </dgm:styleLbl>
  <dgm:styleLbl name="dkBgShp">
    <dgm:fillClrLst meth="repeat">
      <a:schemeClr val="accent2">
        <a:shade val="80000"/>
      </a:schemeClr>
    </dgm:fillClrLst>
    <dgm:linClrLst meth="repeat">
      <a:schemeClr val="accent2"/>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2_1" csCatId="accent2"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lt1">
                <a:hueOff val="0"/>
                <a:satOff val="0"/>
                <a:lumOff val="0"/>
                <a:alphaOff val="0"/>
                <a:satMod val="103000"/>
                <a:lumMod val="102000"/>
                <a:tint val="94000"/>
              </a:schemeClr>
            </a:gs>
            <a:gs pos="50000">
              <a:schemeClr val="lt1">
                <a:hueOff val="0"/>
                <a:satOff val="0"/>
                <a:lumOff val="0"/>
                <a:alphaOff val="0"/>
                <a:satMod val="110000"/>
                <a:lumMod val="100000"/>
                <a:shade val="100000"/>
              </a:schemeClr>
            </a:gs>
            <a:gs pos="100000">
              <a:schemeClr val="l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accent2">
            <a:alpha val="90000"/>
            <a:tint val="4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lt1">
                <a:hueOff val="0"/>
                <a:satOff val="0"/>
                <a:lumOff val="0"/>
                <a:alphaOff val="0"/>
                <a:satMod val="103000"/>
                <a:lumMod val="102000"/>
                <a:tint val="94000"/>
              </a:schemeClr>
            </a:gs>
            <a:gs pos="50000">
              <a:schemeClr val="lt1">
                <a:hueOff val="0"/>
                <a:satOff val="0"/>
                <a:lumOff val="0"/>
                <a:alphaOff val="0"/>
                <a:satMod val="110000"/>
                <a:lumMod val="100000"/>
                <a:shade val="100000"/>
              </a:schemeClr>
            </a:gs>
            <a:gs pos="100000">
              <a:schemeClr val="l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accent2">
            <a:alpha val="90000"/>
            <a:tint val="4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lt1">
                <a:hueOff val="0"/>
                <a:satOff val="0"/>
                <a:lumOff val="0"/>
                <a:alphaOff val="0"/>
                <a:satMod val="103000"/>
                <a:lumMod val="102000"/>
                <a:tint val="94000"/>
              </a:schemeClr>
            </a:gs>
            <a:gs pos="50000">
              <a:schemeClr val="lt1">
                <a:hueOff val="0"/>
                <a:satOff val="0"/>
                <a:lumOff val="0"/>
                <a:alphaOff val="0"/>
                <a:satMod val="110000"/>
                <a:lumMod val="100000"/>
                <a:shade val="100000"/>
              </a:schemeClr>
            </a:gs>
            <a:gs pos="100000">
              <a:schemeClr val="l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accent2">
            <a:alpha val="90000"/>
            <a:tint val="4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lt1">
                <a:hueOff val="0"/>
                <a:satOff val="0"/>
                <a:lumOff val="0"/>
                <a:alphaOff val="0"/>
                <a:satMod val="103000"/>
                <a:lumMod val="102000"/>
                <a:tint val="94000"/>
              </a:schemeClr>
            </a:gs>
            <a:gs pos="50000">
              <a:schemeClr val="lt1">
                <a:hueOff val="0"/>
                <a:satOff val="0"/>
                <a:lumOff val="0"/>
                <a:alphaOff val="0"/>
                <a:satMod val="110000"/>
                <a:lumMod val="100000"/>
                <a:shade val="100000"/>
              </a:schemeClr>
            </a:gs>
            <a:gs pos="100000">
              <a:schemeClr val="l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accent2">
            <a:alpha val="90000"/>
            <a:tint val="4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4.jpe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5.jpeg"/><Relationship Id="rId1" Type="http://schemas.openxmlformats.org/officeDocument/2006/relationships/slideMaster" Target="../slideMasters/slideMaster1.xml"/><Relationship Id="rId4" Type="http://schemas.openxmlformats.org/officeDocument/2006/relationships/image" Target="../media/image6.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10" name="Freeform: Shape 9">
            <a:extLst>
              <a:ext uri="{FF2B5EF4-FFF2-40B4-BE49-F238E27FC236}">
                <a16:creationId xmlns:a16="http://schemas.microsoft.com/office/drawing/2014/main" id="{58C60984-0FAF-4636-B264-29BE3C807FD1}"/>
              </a:ext>
            </a:extLst>
          </p:cNvPr>
          <p:cNvSpPr/>
          <p:nvPr userDrawn="1"/>
        </p:nvSpPr>
        <p:spPr>
          <a:xfrm flipH="1">
            <a:off x="7467600" y="-2"/>
            <a:ext cx="4724400" cy="6858000"/>
          </a:xfrm>
          <a:custGeom>
            <a:avLst/>
            <a:gdLst>
              <a:gd name="connsiteX0" fmla="*/ 4553770 w 4553770"/>
              <a:gd name="connsiteY0" fmla="*/ 0 h 6858000"/>
              <a:gd name="connsiteX1" fmla="*/ 0 w 4553770"/>
              <a:gd name="connsiteY1" fmla="*/ 0 h 6858000"/>
              <a:gd name="connsiteX2" fmla="*/ 0 w 4553770"/>
              <a:gd name="connsiteY2" fmla="*/ 6858000 h 6858000"/>
              <a:gd name="connsiteX3" fmla="*/ 3121340 w 455377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4553770" h="6858000">
                <a:moveTo>
                  <a:pt x="4553770" y="0"/>
                </a:moveTo>
                <a:lnTo>
                  <a:pt x="0" y="0"/>
                </a:lnTo>
                <a:lnTo>
                  <a:pt x="0" y="6858000"/>
                </a:lnTo>
                <a:lnTo>
                  <a:pt x="3121340" y="6858000"/>
                </a:lnTo>
                <a:close/>
              </a:path>
            </a:pathLst>
          </a:custGeom>
          <a:solidFill>
            <a:srgbClr val="FFC000">
              <a:alpha val="1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Shape 11">
            <a:extLst>
              <a:ext uri="{FF2B5EF4-FFF2-40B4-BE49-F238E27FC236}">
                <a16:creationId xmlns:a16="http://schemas.microsoft.com/office/drawing/2014/main" id="{B1184575-D701-4305-AB02-C4FD7AD70E58}"/>
              </a:ext>
            </a:extLst>
          </p:cNvPr>
          <p:cNvSpPr/>
          <p:nvPr userDrawn="1"/>
        </p:nvSpPr>
        <p:spPr>
          <a:xfrm flipH="1">
            <a:off x="-29016" y="0"/>
            <a:ext cx="5077265" cy="6858000"/>
          </a:xfrm>
          <a:custGeom>
            <a:avLst/>
            <a:gdLst>
              <a:gd name="connsiteX0" fmla="*/ 5094514 w 5094514"/>
              <a:gd name="connsiteY0" fmla="*/ 0 h 6858000"/>
              <a:gd name="connsiteX1" fmla="*/ 1355621 w 5094514"/>
              <a:gd name="connsiteY1" fmla="*/ 0 h 6858000"/>
              <a:gd name="connsiteX2" fmla="*/ 0 w 5094514"/>
              <a:gd name="connsiteY2" fmla="*/ 6858000 h 6858000"/>
              <a:gd name="connsiteX3" fmla="*/ 5094514 w 5094514"/>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094514" h="6858000">
                <a:moveTo>
                  <a:pt x="5094514" y="0"/>
                </a:moveTo>
                <a:lnTo>
                  <a:pt x="1355621" y="0"/>
                </a:lnTo>
                <a:lnTo>
                  <a:pt x="0" y="6858000"/>
                </a:lnTo>
                <a:lnTo>
                  <a:pt x="5094514" y="6858000"/>
                </a:lnTo>
                <a:close/>
              </a:path>
            </a:pathLst>
          </a:custGeom>
          <a:solidFill>
            <a:srgbClr val="EAB6D4">
              <a:alpha val="2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Parallelogram 4">
            <a:extLst>
              <a:ext uri="{FF2B5EF4-FFF2-40B4-BE49-F238E27FC236}">
                <a16:creationId xmlns:a16="http://schemas.microsoft.com/office/drawing/2014/main" id="{00CCAF39-4CE2-4670-895F-4757B27B41A3}"/>
              </a:ext>
            </a:extLst>
          </p:cNvPr>
          <p:cNvSpPr/>
          <p:nvPr userDrawn="1"/>
        </p:nvSpPr>
        <p:spPr>
          <a:xfrm flipH="1">
            <a:off x="3687580" y="0"/>
            <a:ext cx="5226049" cy="6858000"/>
          </a:xfrm>
          <a:prstGeom prst="parallelogram">
            <a:avLst>
              <a:gd name="adj" fmla="val 27215"/>
            </a:avLst>
          </a:prstGeom>
          <a:solidFill>
            <a:srgbClr val="BCDEF4">
              <a:alpha val="2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extLst>
              <a:ext uri="{FF2B5EF4-FFF2-40B4-BE49-F238E27FC236}">
                <a16:creationId xmlns:a16="http://schemas.microsoft.com/office/drawing/2014/main" id="{00CC8007-AEA5-4697-8D0F-9BE188B96CA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7936" t="44879" r="30485" b="29962"/>
          <a:stretch/>
        </p:blipFill>
        <p:spPr>
          <a:xfrm>
            <a:off x="-1" y="1371600"/>
            <a:ext cx="12192001" cy="4191000"/>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8" name="Freeform: Shape 7">
            <a:extLst>
              <a:ext uri="{FF2B5EF4-FFF2-40B4-BE49-F238E27FC236}">
                <a16:creationId xmlns:a16="http://schemas.microsoft.com/office/drawing/2014/main" id="{C79A3254-40EB-41B7-B5EF-D0ACDBCC1F7D}"/>
              </a:ext>
            </a:extLst>
          </p:cNvPr>
          <p:cNvSpPr/>
          <p:nvPr userDrawn="1"/>
        </p:nvSpPr>
        <p:spPr>
          <a:xfrm flipH="1">
            <a:off x="7105650" y="2844"/>
            <a:ext cx="5086350" cy="6858000"/>
          </a:xfrm>
          <a:custGeom>
            <a:avLst/>
            <a:gdLst>
              <a:gd name="connsiteX0" fmla="*/ 5086350 w 5086350"/>
              <a:gd name="connsiteY0" fmla="*/ 0 h 6858000"/>
              <a:gd name="connsiteX1" fmla="*/ 0 w 5086350"/>
              <a:gd name="connsiteY1" fmla="*/ 0 h 6858000"/>
              <a:gd name="connsiteX2" fmla="*/ 0 w 5086350"/>
              <a:gd name="connsiteY2" fmla="*/ 6858000 h 6858000"/>
              <a:gd name="connsiteX3" fmla="*/ 3219945 w 508635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086350" h="6858000">
                <a:moveTo>
                  <a:pt x="5086350" y="0"/>
                </a:moveTo>
                <a:lnTo>
                  <a:pt x="0" y="0"/>
                </a:lnTo>
                <a:lnTo>
                  <a:pt x="0" y="6858000"/>
                </a:lnTo>
                <a:lnTo>
                  <a:pt x="3219945" y="6858000"/>
                </a:lnTo>
                <a:close/>
              </a:path>
            </a:pathLst>
          </a:custGeom>
          <a:solidFill>
            <a:srgbClr val="F9C422">
              <a:alpha val="17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Parallelogram 4">
            <a:extLst>
              <a:ext uri="{FF2B5EF4-FFF2-40B4-BE49-F238E27FC236}">
                <a16:creationId xmlns:a16="http://schemas.microsoft.com/office/drawing/2014/main" id="{37FC1B36-3B1E-45F9-9613-CC89B97FAFB3}"/>
              </a:ext>
            </a:extLst>
          </p:cNvPr>
          <p:cNvSpPr/>
          <p:nvPr userDrawn="1"/>
        </p:nvSpPr>
        <p:spPr>
          <a:xfrm flipH="1">
            <a:off x="495300" y="0"/>
            <a:ext cx="8496300" cy="6858000"/>
          </a:xfrm>
          <a:prstGeom prst="parallelogram">
            <a:avLst>
              <a:gd name="adj" fmla="val 27215"/>
            </a:avLst>
          </a:prstGeom>
          <a:solidFill>
            <a:srgbClr val="BCDEF4">
              <a:alpha val="2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5949983" y="2667000"/>
            <a:ext cx="5130799" cy="1018134"/>
          </a:xfrm>
          <a:prstGeom prst="rect">
            <a:avLst/>
          </a:prstGeom>
        </p:spPr>
        <p:txBody>
          <a:bodyPr lIns="91425" tIns="91425" rIns="91425" bIns="91425" anchor="b" anchorCtr="0"/>
          <a:lstStyle>
            <a:lvl1pPr lvl="0" algn="ctr" rtl="0">
              <a:spcBef>
                <a:spcPts val="0"/>
              </a:spcBef>
              <a:defRPr>
                <a:solidFill>
                  <a:schemeClr val="tx1">
                    <a:lumMod val="65000"/>
                    <a:lumOff val="35000"/>
                  </a:schemeClr>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949983" y="3856585"/>
            <a:ext cx="5130799" cy="58206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grpSp>
        <p:nvGrpSpPr>
          <p:cNvPr id="6" name="Group 5">
            <a:extLst>
              <a:ext uri="{FF2B5EF4-FFF2-40B4-BE49-F238E27FC236}">
                <a16:creationId xmlns:a16="http://schemas.microsoft.com/office/drawing/2014/main" id="{9882A311-F41F-4ED3-9A62-ACCDF607F420}"/>
              </a:ext>
            </a:extLst>
          </p:cNvPr>
          <p:cNvGrpSpPr/>
          <p:nvPr userDrawn="1"/>
        </p:nvGrpSpPr>
        <p:grpSpPr>
          <a:xfrm>
            <a:off x="2" y="0"/>
            <a:ext cx="5131683" cy="6858001"/>
            <a:chOff x="2" y="0"/>
            <a:chExt cx="5131683" cy="6858001"/>
          </a:xfrm>
        </p:grpSpPr>
        <p:pic>
          <p:nvPicPr>
            <p:cNvPr id="19" name="Picture 18">
              <a:extLst>
                <a:ext uri="{FF2B5EF4-FFF2-40B4-BE49-F238E27FC236}">
                  <a16:creationId xmlns:a16="http://schemas.microsoft.com/office/drawing/2014/main" id="{1A1199B3-3154-4710-BB44-F0E6CE8F0FB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1476375" y="1476377"/>
              <a:ext cx="6858001" cy="3905248"/>
            </a:xfrm>
            <a:custGeom>
              <a:avLst/>
              <a:gdLst>
                <a:gd name="connsiteX0" fmla="*/ 0 w 6858001"/>
                <a:gd name="connsiteY0" fmla="*/ 3860800 h 3860800"/>
                <a:gd name="connsiteX1" fmla="*/ 0 w 6858001"/>
                <a:gd name="connsiteY1" fmla="*/ 443391 h 3860800"/>
                <a:gd name="connsiteX2" fmla="*/ 226990 w 6858001"/>
                <a:gd name="connsiteY2" fmla="*/ 1039814 h 3860800"/>
                <a:gd name="connsiteX3" fmla="*/ 1176847 w 6858001"/>
                <a:gd name="connsiteY3" fmla="*/ 28509 h 3860800"/>
                <a:gd name="connsiteX4" fmla="*/ 1389227 w 6858001"/>
                <a:gd name="connsiteY4" fmla="*/ 608809 h 3860800"/>
                <a:gd name="connsiteX5" fmla="*/ 1865786 w 6858001"/>
                <a:gd name="connsiteY5" fmla="*/ 0 h 3860800"/>
                <a:gd name="connsiteX6" fmla="*/ 1877246 w 6858001"/>
                <a:gd name="connsiteY6" fmla="*/ 0 h 3860800"/>
                <a:gd name="connsiteX7" fmla="*/ 3225212 w 6858001"/>
                <a:gd name="connsiteY7" fmla="*/ 1568317 h 3860800"/>
                <a:gd name="connsiteX8" fmla="*/ 3593807 w 6858001"/>
                <a:gd name="connsiteY8" fmla="*/ 294037 h 3860800"/>
                <a:gd name="connsiteX9" fmla="*/ 4352753 w 6858001"/>
                <a:gd name="connsiteY9" fmla="*/ 1111219 h 3860800"/>
                <a:gd name="connsiteX10" fmla="*/ 5005055 w 6858001"/>
                <a:gd name="connsiteY10" fmla="*/ 408865 h 3860800"/>
                <a:gd name="connsiteX11" fmla="*/ 6260591 w 6858001"/>
                <a:gd name="connsiteY11" fmla="*/ 2372154 h 3860800"/>
                <a:gd name="connsiteX12" fmla="*/ 6797089 w 6858001"/>
                <a:gd name="connsiteY12" fmla="*/ 0 h 3860800"/>
                <a:gd name="connsiteX13" fmla="*/ 6858001 w 6858001"/>
                <a:gd name="connsiteY13" fmla="*/ 0 h 3860800"/>
                <a:gd name="connsiteX14" fmla="*/ 6858001 w 6858001"/>
                <a:gd name="connsiteY14" fmla="*/ 3860800 h 3860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858001" h="3860800">
                  <a:moveTo>
                    <a:pt x="0" y="3860800"/>
                  </a:moveTo>
                  <a:lnTo>
                    <a:pt x="0" y="443391"/>
                  </a:lnTo>
                  <a:lnTo>
                    <a:pt x="226990" y="1039814"/>
                  </a:lnTo>
                  <a:lnTo>
                    <a:pt x="1176847" y="28509"/>
                  </a:lnTo>
                  <a:lnTo>
                    <a:pt x="1389227" y="608809"/>
                  </a:lnTo>
                  <a:lnTo>
                    <a:pt x="1865786" y="0"/>
                  </a:lnTo>
                  <a:lnTo>
                    <a:pt x="1877246" y="0"/>
                  </a:lnTo>
                  <a:lnTo>
                    <a:pt x="3225212" y="1568317"/>
                  </a:lnTo>
                  <a:lnTo>
                    <a:pt x="3593807" y="294037"/>
                  </a:lnTo>
                  <a:lnTo>
                    <a:pt x="4352753" y="1111219"/>
                  </a:lnTo>
                  <a:lnTo>
                    <a:pt x="5005055" y="408865"/>
                  </a:lnTo>
                  <a:lnTo>
                    <a:pt x="6260591" y="2372154"/>
                  </a:lnTo>
                  <a:lnTo>
                    <a:pt x="6797089" y="0"/>
                  </a:lnTo>
                  <a:lnTo>
                    <a:pt x="6858001" y="0"/>
                  </a:lnTo>
                  <a:lnTo>
                    <a:pt x="6858001" y="3860800"/>
                  </a:lnTo>
                  <a:close/>
                </a:path>
              </a:pathLst>
            </a:custGeom>
            <a:effectLst>
              <a:outerShdw blurRad="50800" dist="38100" algn="l" rotWithShape="0">
                <a:prstClr val="black">
                  <a:alpha val="40000"/>
                </a:prstClr>
              </a:outerShdw>
            </a:effectLst>
          </p:spPr>
        </p:pic>
        <p:sp>
          <p:nvSpPr>
            <p:cNvPr id="3" name="Isosceles Triangle 2">
              <a:extLst>
                <a:ext uri="{FF2B5EF4-FFF2-40B4-BE49-F238E27FC236}">
                  <a16:creationId xmlns:a16="http://schemas.microsoft.com/office/drawing/2014/main" id="{25DF1617-154F-473C-9950-E196AC61323F}"/>
                </a:ext>
              </a:extLst>
            </p:cNvPr>
            <p:cNvSpPr/>
            <p:nvPr userDrawn="1"/>
          </p:nvSpPr>
          <p:spPr>
            <a:xfrm rot="3897293">
              <a:off x="3456619" y="5260555"/>
              <a:ext cx="1066800" cy="1066800"/>
            </a:xfrm>
            <a:prstGeom prst="triangle">
              <a:avLst/>
            </a:prstGeom>
            <a:solidFill>
              <a:srgbClr val="00A6E7"/>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a:extLst>
                <a:ext uri="{FF2B5EF4-FFF2-40B4-BE49-F238E27FC236}">
                  <a16:creationId xmlns:a16="http://schemas.microsoft.com/office/drawing/2014/main" id="{109759C5-BC60-48E6-9D07-3449DA624D4B}"/>
                </a:ext>
              </a:extLst>
            </p:cNvPr>
            <p:cNvSpPr/>
            <p:nvPr userDrawn="1"/>
          </p:nvSpPr>
          <p:spPr>
            <a:xfrm rot="3897293">
              <a:off x="4111785" y="1933263"/>
              <a:ext cx="784238" cy="784238"/>
            </a:xfrm>
            <a:prstGeom prst="triangle">
              <a:avLst/>
            </a:prstGeom>
            <a:solidFill>
              <a:srgbClr val="F36B2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Isosceles Triangle 22">
              <a:extLst>
                <a:ext uri="{FF2B5EF4-FFF2-40B4-BE49-F238E27FC236}">
                  <a16:creationId xmlns:a16="http://schemas.microsoft.com/office/drawing/2014/main" id="{2F7AB674-DD9A-448A-BAD0-72EDB74B6A14}"/>
                </a:ext>
              </a:extLst>
            </p:cNvPr>
            <p:cNvSpPr/>
            <p:nvPr userDrawn="1"/>
          </p:nvSpPr>
          <p:spPr>
            <a:xfrm rot="7401866">
              <a:off x="3915245" y="3016921"/>
              <a:ext cx="474292" cy="474292"/>
            </a:xfrm>
            <a:prstGeom prst="triangle">
              <a:avLst/>
            </a:prstGeom>
            <a:solidFill>
              <a:srgbClr val="EDE11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Isosceles Triangle 23">
              <a:extLst>
                <a:ext uri="{FF2B5EF4-FFF2-40B4-BE49-F238E27FC236}">
                  <a16:creationId xmlns:a16="http://schemas.microsoft.com/office/drawing/2014/main" id="{C7FDA8A9-2DDD-4F05-BC50-B58CB9FC77B7}"/>
                </a:ext>
              </a:extLst>
            </p:cNvPr>
            <p:cNvSpPr/>
            <p:nvPr userDrawn="1"/>
          </p:nvSpPr>
          <p:spPr>
            <a:xfrm rot="7401866" flipV="1">
              <a:off x="4506304" y="5105400"/>
              <a:ext cx="474292" cy="776470"/>
            </a:xfrm>
            <a:prstGeom prst="triangle">
              <a:avLst/>
            </a:prstGeom>
            <a:solidFill>
              <a:srgbClr val="ED1C24"/>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a:extLst>
                <a:ext uri="{FF2B5EF4-FFF2-40B4-BE49-F238E27FC236}">
                  <a16:creationId xmlns:a16="http://schemas.microsoft.com/office/drawing/2014/main" id="{970FFD4C-36DC-4393-B544-9CB781DBA6B9}"/>
                </a:ext>
              </a:extLst>
            </p:cNvPr>
            <p:cNvSpPr/>
            <p:nvPr userDrawn="1"/>
          </p:nvSpPr>
          <p:spPr>
            <a:xfrm rot="7401866" flipV="1">
              <a:off x="3776308" y="4509438"/>
              <a:ext cx="474292" cy="565618"/>
            </a:xfrm>
            <a:prstGeom prst="triangle">
              <a:avLst/>
            </a:prstGeom>
            <a:solidFill>
              <a:srgbClr val="FCBC1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Isosceles Triangle 25">
              <a:extLst>
                <a:ext uri="{FF2B5EF4-FFF2-40B4-BE49-F238E27FC236}">
                  <a16:creationId xmlns:a16="http://schemas.microsoft.com/office/drawing/2014/main" id="{8E214DA0-C2C8-4432-9244-F276FC368BC7}"/>
                </a:ext>
              </a:extLst>
            </p:cNvPr>
            <p:cNvSpPr/>
            <p:nvPr userDrawn="1"/>
          </p:nvSpPr>
          <p:spPr>
            <a:xfrm rot="12320782" flipV="1">
              <a:off x="4163402" y="884841"/>
              <a:ext cx="474292" cy="565618"/>
            </a:xfrm>
            <a:prstGeom prst="triangle">
              <a:avLst/>
            </a:prstGeom>
            <a:solidFill>
              <a:srgbClr val="ED1C24"/>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9" name="Picture 8">
            <a:extLst>
              <a:ext uri="{FF2B5EF4-FFF2-40B4-BE49-F238E27FC236}">
                <a16:creationId xmlns:a16="http://schemas.microsoft.com/office/drawing/2014/main" id="{90119126-DA58-489E-BB09-B58D9FC85A60}"/>
              </a:ext>
            </a:extLst>
          </p:cNvPr>
          <p:cNvPicPr>
            <a:picLocks noChangeAspect="1"/>
          </p:cNvPicPr>
          <p:nvPr userDrawn="1"/>
        </p:nvPicPr>
        <p:blipFill>
          <a:blip r:embed="rId2"/>
          <a:stretch>
            <a:fillRect/>
          </a:stretch>
        </p:blipFill>
        <p:spPr>
          <a:xfrm>
            <a:off x="0" y="0"/>
            <a:ext cx="12192000" cy="6857999"/>
          </a:xfrm>
          <a:prstGeom prst="rect">
            <a:avLst/>
          </a:prstGeom>
        </p:spPr>
      </p:pic>
      <p:sp>
        <p:nvSpPr>
          <p:cNvPr id="3" name="Rectangle 2">
            <a:extLst>
              <a:ext uri="{FF2B5EF4-FFF2-40B4-BE49-F238E27FC236}">
                <a16:creationId xmlns:a16="http://schemas.microsoft.com/office/drawing/2014/main" id="{DAC7532D-A9C4-4348-A13A-C16C7C541690}"/>
              </a:ext>
            </a:extLst>
          </p:cNvPr>
          <p:cNvSpPr/>
          <p:nvPr userDrawn="1"/>
        </p:nvSpPr>
        <p:spPr>
          <a:xfrm>
            <a:off x="1438275" y="885825"/>
            <a:ext cx="9315450" cy="5086350"/>
          </a:xfrm>
          <a:prstGeom prst="rect">
            <a:avLst/>
          </a:prstGeom>
          <a:solidFill>
            <a:schemeClr val="bg1"/>
          </a:solidFill>
          <a:ln>
            <a:noFill/>
          </a:ln>
          <a:effectLst>
            <a:outerShdw blurRad="63500" sx="102000" sy="102000" algn="ctr" rotWithShape="0">
              <a:prstClr val="black">
                <a:alpha val="1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6096000" y="3066009"/>
            <a:ext cx="4313732" cy="1093199"/>
          </a:xfrm>
          <a:prstGeom prst="rect">
            <a:avLst/>
          </a:prstGeom>
        </p:spPr>
        <p:txBody>
          <a:bodyPr lIns="91425" tIns="91425" rIns="91425" bIns="91425" anchor="ctr" anchorCtr="0"/>
          <a:lstStyle>
            <a:lvl1pPr marL="0" lvl="0" indent="0" algn="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4" name="Shape 21">
            <a:extLst>
              <a:ext uri="{FF2B5EF4-FFF2-40B4-BE49-F238E27FC236}">
                <a16:creationId xmlns:a16="http://schemas.microsoft.com/office/drawing/2014/main" id="{4D805BE8-4EFF-4497-9C74-43B8ACCF8035}"/>
              </a:ext>
            </a:extLst>
          </p:cNvPr>
          <p:cNvSpPr txBox="1">
            <a:spLocks noGrp="1"/>
          </p:cNvSpPr>
          <p:nvPr>
            <p:ph type="ctrTitle"/>
          </p:nvPr>
        </p:nvSpPr>
        <p:spPr>
          <a:xfrm>
            <a:off x="1587533" y="1162050"/>
            <a:ext cx="5130799" cy="1018134"/>
          </a:xfrm>
          <a:prstGeom prst="rect">
            <a:avLst/>
          </a:prstGeom>
        </p:spPr>
        <p:txBody>
          <a:bodyPr lIns="91425" tIns="91425" rIns="91425" bIns="91425" anchor="b" anchorCtr="0"/>
          <a:lstStyle>
            <a:lvl1pPr lvl="0" algn="ctr" rtl="0">
              <a:spcBef>
                <a:spcPts val="0"/>
              </a:spcBef>
              <a:defRPr>
                <a:solidFill>
                  <a:schemeClr val="tx1">
                    <a:lumMod val="65000"/>
                    <a:lumOff val="35000"/>
                  </a:schemeClr>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530343" y="1297556"/>
            <a:ext cx="50894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30343" y="2281151"/>
            <a:ext cx="50894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6709D401-3C45-4298-AB19-48A4A36DD83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256389" y="0"/>
            <a:ext cx="4968667" cy="6858000"/>
          </a:xfrm>
          <a:prstGeom prst="rect">
            <a:avLst/>
          </a:prstGeom>
        </p:spPr>
      </p:pic>
      <p:grpSp>
        <p:nvGrpSpPr>
          <p:cNvPr id="9" name="Group 8">
            <a:extLst>
              <a:ext uri="{FF2B5EF4-FFF2-40B4-BE49-F238E27FC236}">
                <a16:creationId xmlns:a16="http://schemas.microsoft.com/office/drawing/2014/main" id="{D9E94358-E5DA-4259-B883-7BC6107A5212}"/>
              </a:ext>
            </a:extLst>
          </p:cNvPr>
          <p:cNvGrpSpPr/>
          <p:nvPr userDrawn="1"/>
        </p:nvGrpSpPr>
        <p:grpSpPr>
          <a:xfrm rot="10800000">
            <a:off x="8084172" y="0"/>
            <a:ext cx="4107828" cy="6858001"/>
            <a:chOff x="229456" y="-1"/>
            <a:chExt cx="4107828" cy="6858001"/>
          </a:xfrm>
        </p:grpSpPr>
        <p:pic>
          <p:nvPicPr>
            <p:cNvPr id="10" name="Picture 9">
              <a:extLst>
                <a:ext uri="{FF2B5EF4-FFF2-40B4-BE49-F238E27FC236}">
                  <a16:creationId xmlns:a16="http://schemas.microsoft.com/office/drawing/2014/main" id="{7EC30DDD-AF58-45AF-B8D3-C249EEDDAC3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b="17561"/>
            <a:stretch/>
          </p:blipFill>
          <p:spPr>
            <a:xfrm rot="5400000">
              <a:off x="-1589820" y="1819275"/>
              <a:ext cx="6858001" cy="3219450"/>
            </a:xfrm>
            <a:custGeom>
              <a:avLst/>
              <a:gdLst>
                <a:gd name="connsiteX0" fmla="*/ 0 w 6858001"/>
                <a:gd name="connsiteY0" fmla="*/ 3860800 h 3860800"/>
                <a:gd name="connsiteX1" fmla="*/ 0 w 6858001"/>
                <a:gd name="connsiteY1" fmla="*/ 443391 h 3860800"/>
                <a:gd name="connsiteX2" fmla="*/ 226990 w 6858001"/>
                <a:gd name="connsiteY2" fmla="*/ 1039814 h 3860800"/>
                <a:gd name="connsiteX3" fmla="*/ 1176847 w 6858001"/>
                <a:gd name="connsiteY3" fmla="*/ 28509 h 3860800"/>
                <a:gd name="connsiteX4" fmla="*/ 1389227 w 6858001"/>
                <a:gd name="connsiteY4" fmla="*/ 608809 h 3860800"/>
                <a:gd name="connsiteX5" fmla="*/ 1865786 w 6858001"/>
                <a:gd name="connsiteY5" fmla="*/ 0 h 3860800"/>
                <a:gd name="connsiteX6" fmla="*/ 1877246 w 6858001"/>
                <a:gd name="connsiteY6" fmla="*/ 0 h 3860800"/>
                <a:gd name="connsiteX7" fmla="*/ 3225212 w 6858001"/>
                <a:gd name="connsiteY7" fmla="*/ 1568317 h 3860800"/>
                <a:gd name="connsiteX8" fmla="*/ 3593807 w 6858001"/>
                <a:gd name="connsiteY8" fmla="*/ 294037 h 3860800"/>
                <a:gd name="connsiteX9" fmla="*/ 4352753 w 6858001"/>
                <a:gd name="connsiteY9" fmla="*/ 1111219 h 3860800"/>
                <a:gd name="connsiteX10" fmla="*/ 5005055 w 6858001"/>
                <a:gd name="connsiteY10" fmla="*/ 408865 h 3860800"/>
                <a:gd name="connsiteX11" fmla="*/ 6260591 w 6858001"/>
                <a:gd name="connsiteY11" fmla="*/ 2372154 h 3860800"/>
                <a:gd name="connsiteX12" fmla="*/ 6797089 w 6858001"/>
                <a:gd name="connsiteY12" fmla="*/ 0 h 3860800"/>
                <a:gd name="connsiteX13" fmla="*/ 6858001 w 6858001"/>
                <a:gd name="connsiteY13" fmla="*/ 0 h 3860800"/>
                <a:gd name="connsiteX14" fmla="*/ 6858001 w 6858001"/>
                <a:gd name="connsiteY14" fmla="*/ 3860800 h 3860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6858001" h="3860800">
                  <a:moveTo>
                    <a:pt x="0" y="3860800"/>
                  </a:moveTo>
                  <a:lnTo>
                    <a:pt x="0" y="443391"/>
                  </a:lnTo>
                  <a:lnTo>
                    <a:pt x="226990" y="1039814"/>
                  </a:lnTo>
                  <a:lnTo>
                    <a:pt x="1176847" y="28509"/>
                  </a:lnTo>
                  <a:lnTo>
                    <a:pt x="1389227" y="608809"/>
                  </a:lnTo>
                  <a:lnTo>
                    <a:pt x="1865786" y="0"/>
                  </a:lnTo>
                  <a:lnTo>
                    <a:pt x="1877246" y="0"/>
                  </a:lnTo>
                  <a:lnTo>
                    <a:pt x="3225212" y="1568317"/>
                  </a:lnTo>
                  <a:lnTo>
                    <a:pt x="3593807" y="294037"/>
                  </a:lnTo>
                  <a:lnTo>
                    <a:pt x="4352753" y="1111219"/>
                  </a:lnTo>
                  <a:lnTo>
                    <a:pt x="5005055" y="408865"/>
                  </a:lnTo>
                  <a:lnTo>
                    <a:pt x="6260591" y="2372154"/>
                  </a:lnTo>
                  <a:lnTo>
                    <a:pt x="6797089" y="0"/>
                  </a:lnTo>
                  <a:lnTo>
                    <a:pt x="6858001" y="0"/>
                  </a:lnTo>
                  <a:lnTo>
                    <a:pt x="6858001" y="3860800"/>
                  </a:lnTo>
                  <a:close/>
                </a:path>
              </a:pathLst>
            </a:custGeom>
            <a:effectLst>
              <a:outerShdw blurRad="50800" dist="38100" dir="10800000" algn="r" rotWithShape="0">
                <a:prstClr val="black">
                  <a:alpha val="40000"/>
                </a:prstClr>
              </a:outerShdw>
            </a:effectLst>
          </p:spPr>
        </p:pic>
        <p:sp>
          <p:nvSpPr>
            <p:cNvPr id="11" name="Isosceles Triangle 10">
              <a:extLst>
                <a:ext uri="{FF2B5EF4-FFF2-40B4-BE49-F238E27FC236}">
                  <a16:creationId xmlns:a16="http://schemas.microsoft.com/office/drawing/2014/main" id="{752B5D92-3658-4FF0-A7F1-24095A2B406B}"/>
                </a:ext>
              </a:extLst>
            </p:cNvPr>
            <p:cNvSpPr/>
            <p:nvPr userDrawn="1"/>
          </p:nvSpPr>
          <p:spPr>
            <a:xfrm rot="3897293">
              <a:off x="2510472" y="5697911"/>
              <a:ext cx="710464" cy="710464"/>
            </a:xfrm>
            <a:prstGeom prst="triangle">
              <a:avLst/>
            </a:prstGeom>
            <a:solidFill>
              <a:srgbClr val="00A6E7"/>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a:extLst>
                <a:ext uri="{FF2B5EF4-FFF2-40B4-BE49-F238E27FC236}">
                  <a16:creationId xmlns:a16="http://schemas.microsoft.com/office/drawing/2014/main" id="{A21137E8-C043-4333-85A7-21DD585434AD}"/>
                </a:ext>
              </a:extLst>
            </p:cNvPr>
            <p:cNvSpPr/>
            <p:nvPr userDrawn="1"/>
          </p:nvSpPr>
          <p:spPr>
            <a:xfrm rot="3897293">
              <a:off x="3553046" y="1156119"/>
              <a:ext cx="784238" cy="784238"/>
            </a:xfrm>
            <a:prstGeom prst="triangle">
              <a:avLst/>
            </a:prstGeom>
            <a:solidFill>
              <a:srgbClr val="F36B2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a:extLst>
                <a:ext uri="{FF2B5EF4-FFF2-40B4-BE49-F238E27FC236}">
                  <a16:creationId xmlns:a16="http://schemas.microsoft.com/office/drawing/2014/main" id="{DA606539-8E0D-4294-845D-2C5D38EA6A63}"/>
                </a:ext>
              </a:extLst>
            </p:cNvPr>
            <p:cNvSpPr/>
            <p:nvPr userDrawn="1"/>
          </p:nvSpPr>
          <p:spPr>
            <a:xfrm rot="7401866">
              <a:off x="2889485" y="2828530"/>
              <a:ext cx="474292" cy="459427"/>
            </a:xfrm>
            <a:prstGeom prst="triangle">
              <a:avLst/>
            </a:prstGeom>
            <a:solidFill>
              <a:srgbClr val="EDE11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Isosceles Triangle 13">
              <a:extLst>
                <a:ext uri="{FF2B5EF4-FFF2-40B4-BE49-F238E27FC236}">
                  <a16:creationId xmlns:a16="http://schemas.microsoft.com/office/drawing/2014/main" id="{B963C37B-FED4-4565-AC1E-29DE8C33D5A0}"/>
                </a:ext>
              </a:extLst>
            </p:cNvPr>
            <p:cNvSpPr/>
            <p:nvPr userDrawn="1"/>
          </p:nvSpPr>
          <p:spPr>
            <a:xfrm rot="7401866" flipV="1">
              <a:off x="3082103" y="5316675"/>
              <a:ext cx="474292" cy="776470"/>
            </a:xfrm>
            <a:prstGeom prst="triangle">
              <a:avLst/>
            </a:prstGeom>
            <a:solidFill>
              <a:srgbClr val="ED1C24"/>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a:extLst>
                <a:ext uri="{FF2B5EF4-FFF2-40B4-BE49-F238E27FC236}">
                  <a16:creationId xmlns:a16="http://schemas.microsoft.com/office/drawing/2014/main" id="{83E38C99-9671-4BE4-85B4-4853BC654CE2}"/>
                </a:ext>
              </a:extLst>
            </p:cNvPr>
            <p:cNvSpPr/>
            <p:nvPr userDrawn="1"/>
          </p:nvSpPr>
          <p:spPr>
            <a:xfrm rot="13884002" flipV="1">
              <a:off x="2845140" y="4076040"/>
              <a:ext cx="474292" cy="565618"/>
            </a:xfrm>
            <a:prstGeom prst="triangle">
              <a:avLst/>
            </a:prstGeom>
            <a:solidFill>
              <a:srgbClr val="FCBC12"/>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98008746-6B65-4D62-8563-3876B54A7F54}"/>
                </a:ext>
              </a:extLst>
            </p:cNvPr>
            <p:cNvSpPr/>
            <p:nvPr userDrawn="1"/>
          </p:nvSpPr>
          <p:spPr>
            <a:xfrm rot="12320782" flipV="1">
              <a:off x="3417488" y="230686"/>
              <a:ext cx="474292" cy="565618"/>
            </a:xfrm>
            <a:prstGeom prst="triangle">
              <a:avLst/>
            </a:prstGeom>
            <a:solidFill>
              <a:srgbClr val="ED1C24"/>
            </a:soli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7" name="Picture 16">
            <a:extLst>
              <a:ext uri="{FF2B5EF4-FFF2-40B4-BE49-F238E27FC236}">
                <a16:creationId xmlns:a16="http://schemas.microsoft.com/office/drawing/2014/main" id="{6CE54AE1-FC31-4CC6-8385-BEA63A381CE6}"/>
              </a:ext>
            </a:extLst>
          </p:cNvPr>
          <p:cNvPicPr>
            <a:picLocks noChangeAspect="1"/>
          </p:cNvPicPr>
          <p:nvPr userDrawn="1"/>
        </p:nvPicPr>
        <p:blipFill rotWithShape="1">
          <a:blip r:embed="rId4"/>
          <a:srcRect t="94402" b="1"/>
          <a:stretch/>
        </p:blipFill>
        <p:spPr>
          <a:xfrm rot="16200000" flipH="1">
            <a:off x="2697328" y="3320368"/>
            <a:ext cx="6900857" cy="217263"/>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096000" y="1335416"/>
            <a:ext cx="552755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096000" y="2319011"/>
            <a:ext cx="552755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2CD9861F-872C-411C-9CD7-4648E4DAA0C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5448300" cy="6858000"/>
          </a:xfrm>
          <a:prstGeom prst="rect">
            <a:avLst/>
          </a:prstGeom>
        </p:spPr>
      </p:pic>
      <p:pic>
        <p:nvPicPr>
          <p:cNvPr id="8" name="Picture 7">
            <a:extLst>
              <a:ext uri="{FF2B5EF4-FFF2-40B4-BE49-F238E27FC236}">
                <a16:creationId xmlns:a16="http://schemas.microsoft.com/office/drawing/2014/main" id="{C7EBCA31-C926-48C0-8D80-27622002577E}"/>
              </a:ext>
            </a:extLst>
          </p:cNvPr>
          <p:cNvPicPr>
            <a:picLocks noChangeAspect="1"/>
          </p:cNvPicPr>
          <p:nvPr userDrawn="1"/>
        </p:nvPicPr>
        <p:blipFill rotWithShape="1">
          <a:blip r:embed="rId3"/>
          <a:srcRect t="94402" b="1"/>
          <a:stretch/>
        </p:blipFill>
        <p:spPr>
          <a:xfrm rot="5400000" flipH="1">
            <a:off x="2106504" y="3320368"/>
            <a:ext cx="6900857" cy="217263"/>
          </a:xfrm>
          <a:prstGeom prst="rect">
            <a:avLst/>
          </a:prstGeom>
        </p:spPr>
      </p:pic>
      <p:pic>
        <p:nvPicPr>
          <p:cNvPr id="23" name="Picture 22">
            <a:extLst>
              <a:ext uri="{FF2B5EF4-FFF2-40B4-BE49-F238E27FC236}">
                <a16:creationId xmlns:a16="http://schemas.microsoft.com/office/drawing/2014/main" id="{538190A9-A28B-4BF9-83E6-77AED1F1D472}"/>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flipH="1">
            <a:off x="-2159345" y="2116485"/>
            <a:ext cx="6900858" cy="2582169"/>
          </a:xfrm>
          <a:custGeom>
            <a:avLst/>
            <a:gdLst>
              <a:gd name="connsiteX0" fmla="*/ 6900858 w 6900858"/>
              <a:gd name="connsiteY0" fmla="*/ 2582170 h 2582170"/>
              <a:gd name="connsiteX1" fmla="*/ 6900858 w 6900858"/>
              <a:gd name="connsiteY1" fmla="*/ 67412 h 2582170"/>
              <a:gd name="connsiteX2" fmla="*/ 5826194 w 6900858"/>
              <a:gd name="connsiteY2" fmla="*/ 877193 h 2582170"/>
              <a:gd name="connsiteX3" fmla="*/ 5826194 w 6900858"/>
              <a:gd name="connsiteY3" fmla="*/ 0 h 2582170"/>
              <a:gd name="connsiteX4" fmla="*/ 5505449 w 6900858"/>
              <a:gd name="connsiteY4" fmla="*/ 425661 h 2582170"/>
              <a:gd name="connsiteX5" fmla="*/ 5300150 w 6900858"/>
              <a:gd name="connsiteY5" fmla="*/ 153208 h 2582170"/>
              <a:gd name="connsiteX6" fmla="*/ 4770509 w 6900858"/>
              <a:gd name="connsiteY6" fmla="*/ 856096 h 2582170"/>
              <a:gd name="connsiteX7" fmla="*/ 4259954 w 6900858"/>
              <a:gd name="connsiteY7" fmla="*/ 178537 h 2582170"/>
              <a:gd name="connsiteX8" fmla="*/ 3266359 w 6900858"/>
              <a:gd name="connsiteY8" fmla="*/ 837838 h 2582170"/>
              <a:gd name="connsiteX9" fmla="*/ 3266359 w 6900858"/>
              <a:gd name="connsiteY9" fmla="*/ 330769 h 2582170"/>
              <a:gd name="connsiteX10" fmla="*/ 2717773 w 6900858"/>
              <a:gd name="connsiteY10" fmla="*/ 1311485 h 2582170"/>
              <a:gd name="connsiteX11" fmla="*/ 2026491 w 6900858"/>
              <a:gd name="connsiteY11" fmla="*/ 167347 h 2582170"/>
              <a:gd name="connsiteX12" fmla="*/ 1701988 w 6900858"/>
              <a:gd name="connsiteY12" fmla="*/ 747465 h 2582170"/>
              <a:gd name="connsiteX13" fmla="*/ 1365363 w 6900858"/>
              <a:gd name="connsiteY13" fmla="*/ 190316 h 2582170"/>
              <a:gd name="connsiteX14" fmla="*/ 738212 w 6900858"/>
              <a:gd name="connsiteY14" fmla="*/ 1311483 h 2582170"/>
              <a:gd name="connsiteX15" fmla="*/ 0 w 6900858"/>
              <a:gd name="connsiteY15" fmla="*/ 89671 h 2582170"/>
              <a:gd name="connsiteX16" fmla="*/ 0 w 6900858"/>
              <a:gd name="connsiteY16" fmla="*/ 2582170 h 258217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6900858" h="2582170">
                <a:moveTo>
                  <a:pt x="6900858" y="2582170"/>
                </a:moveTo>
                <a:lnTo>
                  <a:pt x="6900858" y="67412"/>
                </a:lnTo>
                <a:lnTo>
                  <a:pt x="5826194" y="877193"/>
                </a:lnTo>
                <a:lnTo>
                  <a:pt x="5826194" y="0"/>
                </a:lnTo>
                <a:lnTo>
                  <a:pt x="5505449" y="425661"/>
                </a:lnTo>
                <a:lnTo>
                  <a:pt x="5300150" y="153208"/>
                </a:lnTo>
                <a:lnTo>
                  <a:pt x="4770509" y="856096"/>
                </a:lnTo>
                <a:lnTo>
                  <a:pt x="4259954" y="178537"/>
                </a:lnTo>
                <a:lnTo>
                  <a:pt x="3266359" y="837838"/>
                </a:lnTo>
                <a:lnTo>
                  <a:pt x="3266359" y="330769"/>
                </a:lnTo>
                <a:lnTo>
                  <a:pt x="2717773" y="1311485"/>
                </a:lnTo>
                <a:lnTo>
                  <a:pt x="2026491" y="167347"/>
                </a:lnTo>
                <a:lnTo>
                  <a:pt x="1701988" y="747465"/>
                </a:lnTo>
                <a:lnTo>
                  <a:pt x="1365363" y="190316"/>
                </a:lnTo>
                <a:lnTo>
                  <a:pt x="738212" y="1311483"/>
                </a:lnTo>
                <a:lnTo>
                  <a:pt x="0" y="89671"/>
                </a:lnTo>
                <a:lnTo>
                  <a:pt x="0" y="2582170"/>
                </a:lnTo>
                <a:close/>
              </a:path>
            </a:pathLst>
          </a:custGeom>
          <a:effectLst>
            <a:outerShdw blurRad="50800" dist="38100" algn="l"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23" name="Freeform: Shape 22">
            <a:extLst>
              <a:ext uri="{FF2B5EF4-FFF2-40B4-BE49-F238E27FC236}">
                <a16:creationId xmlns:a16="http://schemas.microsoft.com/office/drawing/2014/main" id="{53EE4227-C3A4-42A8-96A7-E96440820EE9}"/>
              </a:ext>
            </a:extLst>
          </p:cNvPr>
          <p:cNvSpPr/>
          <p:nvPr userDrawn="1"/>
        </p:nvSpPr>
        <p:spPr>
          <a:xfrm flipH="1">
            <a:off x="-29016" y="0"/>
            <a:ext cx="5077265" cy="6858000"/>
          </a:xfrm>
          <a:custGeom>
            <a:avLst/>
            <a:gdLst>
              <a:gd name="connsiteX0" fmla="*/ 5094514 w 5094514"/>
              <a:gd name="connsiteY0" fmla="*/ 0 h 6858000"/>
              <a:gd name="connsiteX1" fmla="*/ 1355621 w 5094514"/>
              <a:gd name="connsiteY1" fmla="*/ 0 h 6858000"/>
              <a:gd name="connsiteX2" fmla="*/ 0 w 5094514"/>
              <a:gd name="connsiteY2" fmla="*/ 6858000 h 6858000"/>
              <a:gd name="connsiteX3" fmla="*/ 5094514 w 5094514"/>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094514" h="6858000">
                <a:moveTo>
                  <a:pt x="5094514" y="0"/>
                </a:moveTo>
                <a:lnTo>
                  <a:pt x="1355621" y="0"/>
                </a:lnTo>
                <a:lnTo>
                  <a:pt x="0" y="6858000"/>
                </a:lnTo>
                <a:lnTo>
                  <a:pt x="5094514" y="6858000"/>
                </a:lnTo>
                <a:close/>
              </a:path>
            </a:pathLst>
          </a:custGeom>
          <a:solidFill>
            <a:srgbClr val="EAB6D4">
              <a:alpha val="2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Parallelogram 23">
            <a:extLst>
              <a:ext uri="{FF2B5EF4-FFF2-40B4-BE49-F238E27FC236}">
                <a16:creationId xmlns:a16="http://schemas.microsoft.com/office/drawing/2014/main" id="{DB17DB93-B774-45E4-86CF-174E6BB494DD}"/>
              </a:ext>
            </a:extLst>
          </p:cNvPr>
          <p:cNvSpPr/>
          <p:nvPr userDrawn="1"/>
        </p:nvSpPr>
        <p:spPr>
          <a:xfrm flipH="1">
            <a:off x="3687580" y="0"/>
            <a:ext cx="5226049" cy="6858000"/>
          </a:xfrm>
          <a:prstGeom prst="parallelogram">
            <a:avLst>
              <a:gd name="adj" fmla="val 27215"/>
            </a:avLst>
          </a:prstGeom>
          <a:solidFill>
            <a:srgbClr val="BCDEF4">
              <a:alpha val="2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1" name="Picture 10">
            <a:extLst>
              <a:ext uri="{FF2B5EF4-FFF2-40B4-BE49-F238E27FC236}">
                <a16:creationId xmlns:a16="http://schemas.microsoft.com/office/drawing/2014/main" id="{1B219DED-BC8F-48B6-A98C-CBDD6F27398E}"/>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3730752" y="0"/>
            <a:ext cx="4730496" cy="6858000"/>
          </a:xfrm>
          <a:prstGeom prst="rect">
            <a:avLst/>
          </a:prstGeom>
        </p:spPr>
      </p:pic>
      <p:sp>
        <p:nvSpPr>
          <p:cNvPr id="22" name="Freeform: Shape 21">
            <a:extLst>
              <a:ext uri="{FF2B5EF4-FFF2-40B4-BE49-F238E27FC236}">
                <a16:creationId xmlns:a16="http://schemas.microsoft.com/office/drawing/2014/main" id="{98D91857-B534-4C2F-8D0D-7CE0A5602206}"/>
              </a:ext>
            </a:extLst>
          </p:cNvPr>
          <p:cNvSpPr/>
          <p:nvPr userDrawn="1"/>
        </p:nvSpPr>
        <p:spPr>
          <a:xfrm flipH="1">
            <a:off x="7467600" y="-2"/>
            <a:ext cx="4724400" cy="6858000"/>
          </a:xfrm>
          <a:custGeom>
            <a:avLst/>
            <a:gdLst>
              <a:gd name="connsiteX0" fmla="*/ 4553770 w 4553770"/>
              <a:gd name="connsiteY0" fmla="*/ 0 h 6858000"/>
              <a:gd name="connsiteX1" fmla="*/ 0 w 4553770"/>
              <a:gd name="connsiteY1" fmla="*/ 0 h 6858000"/>
              <a:gd name="connsiteX2" fmla="*/ 0 w 4553770"/>
              <a:gd name="connsiteY2" fmla="*/ 6858000 h 6858000"/>
              <a:gd name="connsiteX3" fmla="*/ 3121340 w 455377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4553770" h="6858000">
                <a:moveTo>
                  <a:pt x="4553770" y="0"/>
                </a:moveTo>
                <a:lnTo>
                  <a:pt x="0" y="0"/>
                </a:lnTo>
                <a:lnTo>
                  <a:pt x="0" y="6858000"/>
                </a:lnTo>
                <a:lnTo>
                  <a:pt x="3121340" y="6858000"/>
                </a:lnTo>
                <a:close/>
              </a:path>
            </a:pathLst>
          </a:custGeom>
          <a:solidFill>
            <a:srgbClr val="FFC000">
              <a:alpha val="1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a:extLst>
              <a:ext uri="{FF2B5EF4-FFF2-40B4-BE49-F238E27FC236}">
                <a16:creationId xmlns:a16="http://schemas.microsoft.com/office/drawing/2014/main" id="{D49A21FC-41A0-4FCA-9A3A-C73D28CD0950}"/>
              </a:ext>
            </a:extLst>
          </p:cNvPr>
          <p:cNvPicPr>
            <a:picLocks noChangeAspect="1"/>
          </p:cNvPicPr>
          <p:nvPr userDrawn="1"/>
        </p:nvPicPr>
        <p:blipFill rotWithShape="1">
          <a:blip r:embed="rId3"/>
          <a:srcRect t="94402" b="1"/>
          <a:stretch/>
        </p:blipFill>
        <p:spPr>
          <a:xfrm rot="10800000" flipH="1">
            <a:off x="-14508" y="1"/>
            <a:ext cx="12221016" cy="435203"/>
          </a:xfrm>
          <a:prstGeom prst="rect">
            <a:avLst/>
          </a:prstGeom>
        </p:spPr>
      </p:pic>
      <p:pic>
        <p:nvPicPr>
          <p:cNvPr id="13" name="Picture 12">
            <a:extLst>
              <a:ext uri="{FF2B5EF4-FFF2-40B4-BE49-F238E27FC236}">
                <a16:creationId xmlns:a16="http://schemas.microsoft.com/office/drawing/2014/main" id="{4786A41C-4FCA-434A-987B-42E818560599}"/>
              </a:ext>
            </a:extLst>
          </p:cNvPr>
          <p:cNvPicPr>
            <a:picLocks noChangeAspect="1"/>
          </p:cNvPicPr>
          <p:nvPr userDrawn="1"/>
        </p:nvPicPr>
        <p:blipFill rotWithShape="1">
          <a:blip r:embed="rId3"/>
          <a:srcRect t="94402" b="1"/>
          <a:stretch/>
        </p:blipFill>
        <p:spPr>
          <a:xfrm flipH="1">
            <a:off x="-14508" y="6422796"/>
            <a:ext cx="12221016" cy="435203"/>
          </a:xfrm>
          <a:prstGeom prst="rect">
            <a:avLst/>
          </a:prstGeom>
        </p:spPr>
      </p:pic>
      <p:sp>
        <p:nvSpPr>
          <p:cNvPr id="63" name="Shape 63"/>
          <p:cNvSpPr txBox="1">
            <a:spLocks noGrp="1"/>
          </p:cNvSpPr>
          <p:nvPr>
            <p:ph type="body" idx="1"/>
          </p:nvPr>
        </p:nvSpPr>
        <p:spPr>
          <a:xfrm>
            <a:off x="286216" y="1283200"/>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888191" y="1283200"/>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3914617" y="435201"/>
            <a:ext cx="440492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52053B5A-793C-42CF-82D9-5B098939175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4" name="Rectangle 3">
            <a:extLst>
              <a:ext uri="{FF2B5EF4-FFF2-40B4-BE49-F238E27FC236}">
                <a16:creationId xmlns:a16="http://schemas.microsoft.com/office/drawing/2014/main" id="{4506B00B-D5E8-463B-90D9-47A80CC41C9E}"/>
              </a:ext>
            </a:extLst>
          </p:cNvPr>
          <p:cNvSpPr/>
          <p:nvPr userDrawn="1"/>
        </p:nvSpPr>
        <p:spPr>
          <a:xfrm>
            <a:off x="668593" y="1231489"/>
            <a:ext cx="10854813" cy="4395020"/>
          </a:xfrm>
          <a:prstGeom prst="rect">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Shape 79"/>
          <p:cNvSpPr txBox="1">
            <a:spLocks noGrp="1"/>
          </p:cNvSpPr>
          <p:nvPr>
            <p:ph type="body" idx="1"/>
          </p:nvPr>
        </p:nvSpPr>
        <p:spPr>
          <a:xfrm>
            <a:off x="3885726" y="2107101"/>
            <a:ext cx="2206989" cy="272343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6330773" y="2107101"/>
            <a:ext cx="2206989" cy="272343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8775820" y="2107101"/>
            <a:ext cx="2206989" cy="272343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796587" y="2401211"/>
            <a:ext cx="2548542" cy="1653338"/>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pic>
        <p:nvPicPr>
          <p:cNvPr id="11" name="Picture 10">
            <a:extLst>
              <a:ext uri="{FF2B5EF4-FFF2-40B4-BE49-F238E27FC236}">
                <a16:creationId xmlns:a16="http://schemas.microsoft.com/office/drawing/2014/main" id="{2C875DDA-2CA6-4E9C-8CE1-ED5C3B28CE22}"/>
              </a:ext>
            </a:extLst>
          </p:cNvPr>
          <p:cNvPicPr>
            <a:picLocks noChangeAspect="1"/>
          </p:cNvPicPr>
          <p:nvPr userDrawn="1"/>
        </p:nvPicPr>
        <p:blipFill rotWithShape="1">
          <a:blip r:embed="rId3"/>
          <a:srcRect t="94402" b="1"/>
          <a:stretch/>
        </p:blipFill>
        <p:spPr>
          <a:xfrm rot="10800000" flipH="1">
            <a:off x="668594" y="1224334"/>
            <a:ext cx="10854812" cy="208476"/>
          </a:xfrm>
          <a:prstGeom prst="rect">
            <a:avLst/>
          </a:prstGeom>
          <a:effectLst>
            <a:outerShdw blurRad="50800" dist="38100" dir="5400000" algn="t" rotWithShape="0">
              <a:prstClr val="black">
                <a:alpha val="40000"/>
              </a:prstClr>
            </a:outerShdw>
          </a:effectLst>
        </p:spPr>
      </p:pic>
      <p:pic>
        <p:nvPicPr>
          <p:cNvPr id="12" name="Picture 11">
            <a:extLst>
              <a:ext uri="{FF2B5EF4-FFF2-40B4-BE49-F238E27FC236}">
                <a16:creationId xmlns:a16="http://schemas.microsoft.com/office/drawing/2014/main" id="{DB6DC79C-B3BC-4080-9D8B-FD2146034121}"/>
              </a:ext>
            </a:extLst>
          </p:cNvPr>
          <p:cNvPicPr>
            <a:picLocks noChangeAspect="1"/>
          </p:cNvPicPr>
          <p:nvPr userDrawn="1"/>
        </p:nvPicPr>
        <p:blipFill rotWithShape="1">
          <a:blip r:embed="rId3"/>
          <a:srcRect t="94402" b="1"/>
          <a:stretch/>
        </p:blipFill>
        <p:spPr>
          <a:xfrm rot="10800000" flipH="1">
            <a:off x="668594" y="5425867"/>
            <a:ext cx="10854812" cy="208476"/>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580509" y="811042"/>
            <a:ext cx="7325491"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0" name="Picture 9">
            <a:extLst>
              <a:ext uri="{FF2B5EF4-FFF2-40B4-BE49-F238E27FC236}">
                <a16:creationId xmlns:a16="http://schemas.microsoft.com/office/drawing/2014/main" id="{74C65B82-B2C2-4587-A4FC-B99A3393CB04}"/>
              </a:ext>
            </a:extLst>
          </p:cNvPr>
          <p:cNvPicPr>
            <a:picLocks noChangeAspect="1"/>
          </p:cNvPicPr>
          <p:nvPr userDrawn="1"/>
        </p:nvPicPr>
        <p:blipFill>
          <a:blip r:embed="rId2"/>
          <a:stretch>
            <a:fillRect/>
          </a:stretch>
        </p:blipFill>
        <p:spPr>
          <a:xfrm>
            <a:off x="0" y="0"/>
            <a:ext cx="12192000" cy="1060704"/>
          </a:xfrm>
          <a:prstGeom prst="rect">
            <a:avLst/>
          </a:prstGeom>
        </p:spPr>
      </p:pic>
      <p:pic>
        <p:nvPicPr>
          <p:cNvPr id="14" name="Picture 13">
            <a:extLst>
              <a:ext uri="{FF2B5EF4-FFF2-40B4-BE49-F238E27FC236}">
                <a16:creationId xmlns:a16="http://schemas.microsoft.com/office/drawing/2014/main" id="{BBB73D70-9329-4D16-BA2B-D0921E9146DE}"/>
              </a:ext>
            </a:extLst>
          </p:cNvPr>
          <p:cNvPicPr>
            <a:picLocks noChangeAspect="1"/>
          </p:cNvPicPr>
          <p:nvPr userDrawn="1"/>
        </p:nvPicPr>
        <p:blipFill>
          <a:blip r:embed="rId3"/>
          <a:stretch>
            <a:fillRect/>
          </a:stretch>
        </p:blipFill>
        <p:spPr>
          <a:xfrm>
            <a:off x="0" y="3084576"/>
            <a:ext cx="12192000" cy="3773424"/>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16" name="Picture 15">
            <a:extLst>
              <a:ext uri="{FF2B5EF4-FFF2-40B4-BE49-F238E27FC236}">
                <a16:creationId xmlns:a16="http://schemas.microsoft.com/office/drawing/2014/main" id="{9C4C8699-6C13-4C83-97DA-6CD69C621084}"/>
              </a:ext>
            </a:extLst>
          </p:cNvPr>
          <p:cNvPicPr>
            <a:picLocks noChangeAspect="1"/>
          </p:cNvPicPr>
          <p:nvPr userDrawn="1"/>
        </p:nvPicPr>
        <p:blipFill>
          <a:blip r:embed="rId2"/>
          <a:stretch>
            <a:fillRect/>
          </a:stretch>
        </p:blipFill>
        <p:spPr>
          <a:xfrm flipH="1">
            <a:off x="0" y="6665726"/>
            <a:ext cx="12192000" cy="207264"/>
          </a:xfrm>
          <a:prstGeom prst="rect">
            <a:avLst/>
          </a:prstGeom>
          <a:effectLst>
            <a:outerShdw blurRad="50800" dist="38100" dir="16200000" rotWithShape="0">
              <a:prstClr val="black">
                <a:alpha val="40000"/>
              </a:prstClr>
            </a:outerShdw>
          </a:effectLst>
        </p:spPr>
      </p:pic>
      <p:pic>
        <p:nvPicPr>
          <p:cNvPr id="13" name="Picture 12">
            <a:extLst>
              <a:ext uri="{FF2B5EF4-FFF2-40B4-BE49-F238E27FC236}">
                <a16:creationId xmlns:a16="http://schemas.microsoft.com/office/drawing/2014/main" id="{E0D04DE2-6F5F-49B1-9026-A55E4B953FEA}"/>
              </a:ext>
            </a:extLst>
          </p:cNvPr>
          <p:cNvPicPr>
            <a:picLocks noChangeAspect="1"/>
          </p:cNvPicPr>
          <p:nvPr userDrawn="1"/>
        </p:nvPicPr>
        <p:blipFill>
          <a:blip r:embed="rId2"/>
          <a:stretch>
            <a:fillRect/>
          </a:stretch>
        </p:blipFill>
        <p:spPr>
          <a:xfrm>
            <a:off x="14990" y="-9550"/>
            <a:ext cx="12192000" cy="207264"/>
          </a:xfrm>
          <a:prstGeom prst="rect">
            <a:avLst/>
          </a:prstGeom>
          <a:effectLst>
            <a:outerShdw blurRad="50800" dist="38100" dir="5400000" algn="t" rotWithShape="0">
              <a:prstClr val="black">
                <a:alpha val="40000"/>
              </a:prstClr>
            </a:outerShdw>
          </a:effectLst>
        </p:spPr>
      </p:pic>
      <p:sp>
        <p:nvSpPr>
          <p:cNvPr id="109" name="Shape 109"/>
          <p:cNvSpPr txBox="1">
            <a:spLocks noGrp="1"/>
          </p:cNvSpPr>
          <p:nvPr>
            <p:ph type="body" idx="1"/>
          </p:nvPr>
        </p:nvSpPr>
        <p:spPr>
          <a:xfrm>
            <a:off x="1928004" y="6151966"/>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pic>
        <p:nvPicPr>
          <p:cNvPr id="8" name="Picture 7">
            <a:extLst>
              <a:ext uri="{FF2B5EF4-FFF2-40B4-BE49-F238E27FC236}">
                <a16:creationId xmlns:a16="http://schemas.microsoft.com/office/drawing/2014/main" id="{E59DADD8-7556-4421-B9F3-0D093647E4EF}"/>
              </a:ext>
            </a:extLst>
          </p:cNvPr>
          <p:cNvPicPr>
            <a:picLocks noChangeAspect="1"/>
          </p:cNvPicPr>
          <p:nvPr userDrawn="1"/>
        </p:nvPicPr>
        <p:blipFill>
          <a:blip r:embed="rId3"/>
          <a:stretch>
            <a:fillRect/>
          </a:stretch>
        </p:blipFill>
        <p:spPr>
          <a:xfrm rot="16200000">
            <a:off x="-3055547" y="3059501"/>
            <a:ext cx="6854048" cy="742952"/>
          </a:xfrm>
          <a:prstGeom prst="rect">
            <a:avLst/>
          </a:prstGeom>
        </p:spPr>
      </p:pic>
      <p:pic>
        <p:nvPicPr>
          <p:cNvPr id="9" name="Picture 8">
            <a:extLst>
              <a:ext uri="{FF2B5EF4-FFF2-40B4-BE49-F238E27FC236}">
                <a16:creationId xmlns:a16="http://schemas.microsoft.com/office/drawing/2014/main" id="{4E74FC00-F20B-47CB-92FD-52F064586402}"/>
              </a:ext>
            </a:extLst>
          </p:cNvPr>
          <p:cNvPicPr>
            <a:picLocks noChangeAspect="1"/>
          </p:cNvPicPr>
          <p:nvPr userDrawn="1"/>
        </p:nvPicPr>
        <p:blipFill>
          <a:blip r:embed="rId3"/>
          <a:stretch>
            <a:fillRect/>
          </a:stretch>
        </p:blipFill>
        <p:spPr>
          <a:xfrm rot="5400000">
            <a:off x="8393497" y="3059500"/>
            <a:ext cx="6854048" cy="742952"/>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4" name="Picture 3">
            <a:extLst>
              <a:ext uri="{FF2B5EF4-FFF2-40B4-BE49-F238E27FC236}">
                <a16:creationId xmlns:a16="http://schemas.microsoft.com/office/drawing/2014/main" id="{9D2269ED-AF63-4EE3-A022-0D1C79240AF8}"/>
              </a:ext>
            </a:extLst>
          </p:cNvPr>
          <p:cNvPicPr>
            <a:picLocks noChangeAspect="1"/>
          </p:cNvPicPr>
          <p:nvPr userDrawn="1"/>
        </p:nvPicPr>
        <p:blipFill rotWithShape="1">
          <a:blip r:embed="rId2"/>
          <a:srcRect t="94402" b="1"/>
          <a:stretch/>
        </p:blipFill>
        <p:spPr>
          <a:xfrm rot="5400000" flipH="1">
            <a:off x="-3341797" y="3328920"/>
            <a:ext cx="6900857" cy="217263"/>
          </a:xfrm>
          <a:prstGeom prst="rect">
            <a:avLst/>
          </a:prstGeom>
        </p:spPr>
      </p:pic>
      <p:pic>
        <p:nvPicPr>
          <p:cNvPr id="7" name="Picture 6">
            <a:extLst>
              <a:ext uri="{FF2B5EF4-FFF2-40B4-BE49-F238E27FC236}">
                <a16:creationId xmlns:a16="http://schemas.microsoft.com/office/drawing/2014/main" id="{B291F547-A03C-4A72-B10B-561D83566777}"/>
              </a:ext>
            </a:extLst>
          </p:cNvPr>
          <p:cNvPicPr>
            <a:picLocks noChangeAspect="1"/>
          </p:cNvPicPr>
          <p:nvPr userDrawn="1"/>
        </p:nvPicPr>
        <p:blipFill rotWithShape="1">
          <a:blip r:embed="rId2"/>
          <a:srcRect l="7293" r="45781" b="5735"/>
          <a:stretch/>
        </p:blipFill>
        <p:spPr>
          <a:xfrm flipV="1">
            <a:off x="5020492" y="-12875"/>
            <a:ext cx="7171509" cy="6870876"/>
          </a:xfrm>
          <a:custGeom>
            <a:avLst/>
            <a:gdLst>
              <a:gd name="connsiteX0" fmla="*/ 0 w 7171509"/>
              <a:gd name="connsiteY0" fmla="*/ 0 h 8103461"/>
              <a:gd name="connsiteX1" fmla="*/ 7171509 w 7171509"/>
              <a:gd name="connsiteY1" fmla="*/ 0 h 8103461"/>
              <a:gd name="connsiteX2" fmla="*/ 7171509 w 7171509"/>
              <a:gd name="connsiteY2" fmla="*/ 8103461 h 8103461"/>
            </a:gdLst>
            <a:ahLst/>
            <a:cxnLst>
              <a:cxn ang="0">
                <a:pos x="connsiteX0" y="connsiteY0"/>
              </a:cxn>
              <a:cxn ang="0">
                <a:pos x="connsiteX1" y="connsiteY1"/>
              </a:cxn>
              <a:cxn ang="0">
                <a:pos x="connsiteX2" y="connsiteY2"/>
              </a:cxn>
            </a:cxnLst>
            <a:rect l="l" t="t" r="r" b="b"/>
            <a:pathLst>
              <a:path w="7171509" h="8103461">
                <a:moveTo>
                  <a:pt x="0" y="0"/>
                </a:moveTo>
                <a:lnTo>
                  <a:pt x="7171509" y="0"/>
                </a:lnTo>
                <a:lnTo>
                  <a:pt x="7171509" y="8103461"/>
                </a:lnTo>
                <a:close/>
              </a:path>
            </a:pathLst>
          </a:custGeom>
          <a:effectLst>
            <a:outerShdw blurRad="50800" dist="38100" dir="13500000" algn="br" rotWithShape="0">
              <a:prstClr val="black">
                <a:alpha val="40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7" name="Picture 6">
            <a:extLst>
              <a:ext uri="{FF2B5EF4-FFF2-40B4-BE49-F238E27FC236}">
                <a16:creationId xmlns:a16="http://schemas.microsoft.com/office/drawing/2014/main" id="{9EAA9234-8800-4590-9CA5-B45992136411}"/>
              </a:ext>
            </a:extLst>
          </p:cNvPr>
          <p:cNvPicPr>
            <a:picLocks noChangeAspect="1"/>
          </p:cNvPicPr>
          <p:nvPr userDrawn="1"/>
        </p:nvPicPr>
        <p:blipFill rotWithShape="1">
          <a:blip r:embed="rId2"/>
          <a:srcRect l="29" t="5917" r="45781"/>
          <a:stretch/>
        </p:blipFill>
        <p:spPr>
          <a:xfrm rot="5400000">
            <a:off x="21428" y="-21428"/>
            <a:ext cx="6858000" cy="6900856"/>
          </a:xfrm>
          <a:custGeom>
            <a:avLst/>
            <a:gdLst>
              <a:gd name="connsiteX0" fmla="*/ 8281506 w 8281506"/>
              <a:gd name="connsiteY0" fmla="*/ 8087774 h 8087774"/>
              <a:gd name="connsiteX1" fmla="*/ 0 w 8281506"/>
              <a:gd name="connsiteY1" fmla="*/ 8087774 h 8087774"/>
              <a:gd name="connsiteX2" fmla="*/ 8281506 w 8281506"/>
              <a:gd name="connsiteY2" fmla="*/ 0 h 8087774"/>
            </a:gdLst>
            <a:ahLst/>
            <a:cxnLst>
              <a:cxn ang="0">
                <a:pos x="connsiteX0" y="connsiteY0"/>
              </a:cxn>
              <a:cxn ang="0">
                <a:pos x="connsiteX1" y="connsiteY1"/>
              </a:cxn>
              <a:cxn ang="0">
                <a:pos x="connsiteX2" y="connsiteY2"/>
              </a:cxn>
            </a:cxnLst>
            <a:rect l="l" t="t" r="r" b="b"/>
            <a:pathLst>
              <a:path w="8281506" h="8087774">
                <a:moveTo>
                  <a:pt x="8281506" y="8087774"/>
                </a:moveTo>
                <a:lnTo>
                  <a:pt x="0" y="8087774"/>
                </a:lnTo>
                <a:lnTo>
                  <a:pt x="8281506" y="0"/>
                </a:lnTo>
                <a:close/>
              </a:path>
            </a:pathLst>
          </a:custGeom>
          <a:effectLst>
            <a:outerShdw blurRad="50800" dist="38100" dir="18900000" algn="bl" rotWithShape="0">
              <a:prstClr val="black">
                <a:alpha val="40000"/>
              </a:prstClr>
            </a:outerShdw>
          </a:effectLst>
        </p:spPr>
      </p:pic>
      <p:pic>
        <p:nvPicPr>
          <p:cNvPr id="4" name="Picture 3">
            <a:extLst>
              <a:ext uri="{FF2B5EF4-FFF2-40B4-BE49-F238E27FC236}">
                <a16:creationId xmlns:a16="http://schemas.microsoft.com/office/drawing/2014/main" id="{68970554-A682-457B-A1E0-BCFC81D86B53}"/>
              </a:ext>
            </a:extLst>
          </p:cNvPr>
          <p:cNvPicPr>
            <a:picLocks noChangeAspect="1"/>
          </p:cNvPicPr>
          <p:nvPr userDrawn="1"/>
        </p:nvPicPr>
        <p:blipFill rotWithShape="1">
          <a:blip r:embed="rId2"/>
          <a:srcRect t="94402" b="1"/>
          <a:stretch/>
        </p:blipFill>
        <p:spPr>
          <a:xfrm rot="16200000" flipH="1" flipV="1">
            <a:off x="8632939" y="3328920"/>
            <a:ext cx="6900857" cy="217263"/>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301276072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340882600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59" r:id="rId11"/>
    <p:sldLayoutId id="2147483661"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F195B980-6A9C-41B8-91CD-B48A0F134B1B}"/>
              </a:ext>
            </a:extLst>
          </p:cNvPr>
          <p:cNvSpPr/>
          <p:nvPr/>
        </p:nvSpPr>
        <p:spPr>
          <a:xfrm>
            <a:off x="3983122" y="2538960"/>
            <a:ext cx="4225757" cy="1780081"/>
          </a:xfrm>
          <a:prstGeom prst="rect">
            <a:avLst/>
          </a:prstGeom>
          <a:gradFill flip="none" rotWithShape="1">
            <a:gsLst>
              <a:gs pos="30000">
                <a:schemeClr val="accent1"/>
              </a:gs>
              <a:gs pos="67000">
                <a:srgbClr val="7030A0"/>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3889543" y="2732639"/>
            <a:ext cx="4412909" cy="1392719"/>
          </a:xfrm>
          <a:prstGeom prst="rect">
            <a:avLst/>
          </a:prstGeom>
        </p:spPr>
        <p:txBody>
          <a:bodyPr lIns="91425" tIns="91425" rIns="91425" bIns="91425" anchor="b" anchorCtr="0">
            <a:noAutofit/>
          </a:bodyPr>
          <a:lstStyle/>
          <a:p>
            <a:pPr lvl="0">
              <a:spcBef>
                <a:spcPts val="0"/>
              </a:spcBef>
              <a:buNone/>
            </a:pPr>
            <a:r>
              <a:rPr lang="en-US" dirty="0">
                <a:effectLst>
                  <a:outerShdw blurRad="38100" dist="38100" dir="2700000" sx="102000" sy="102000" algn="tl">
                    <a:srgbClr val="000000">
                      <a:alpha val="18000"/>
                    </a:srgbClr>
                  </a:outerShdw>
                </a:effectLst>
              </a:rPr>
              <a:t>FUNKY </a:t>
            </a:r>
            <a:br>
              <a:rPr lang="en-US" dirty="0">
                <a:effectLst>
                  <a:outerShdw blurRad="38100" dist="38100" dir="2700000" sx="102000" sy="102000" algn="tl">
                    <a:srgbClr val="000000">
                      <a:alpha val="18000"/>
                    </a:srgbClr>
                  </a:outerShdw>
                </a:effectLst>
              </a:rPr>
            </a:br>
            <a:r>
              <a:rPr lang="en-US" dirty="0">
                <a:effectLst>
                  <a:outerShdw blurRad="38100" dist="38100" dir="2700000" sx="102000" sy="102000" algn="tl">
                    <a:srgbClr val="000000">
                      <a:alpha val="18000"/>
                    </a:srgbClr>
                  </a:outerShdw>
                </a:effectLst>
              </a:rPr>
              <a:t>POLYGONAL</a:t>
            </a:r>
            <a:endParaRPr lang="en" dirty="0">
              <a:effectLst>
                <a:outerShdw blurRad="38100" dist="38100" dir="2700000" sx="102000" sy="102000" algn="tl">
                  <a:srgbClr val="000000">
                    <a:alpha val="18000"/>
                  </a:srgbClr>
                </a:outerShdw>
              </a:effectLs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9F025BC5-70D6-4C76-B211-C5C956F30630}"/>
              </a:ext>
            </a:extLst>
          </p:cNvPr>
          <p:cNvSpPr txBox="1">
            <a:spLocks/>
          </p:cNvSpPr>
          <p:nvPr/>
        </p:nvSpPr>
        <p:spPr>
          <a:xfrm>
            <a:off x="182358" y="12292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5EB617DC-ED22-4360-A0FC-CD36E2144C57}"/>
              </a:ext>
            </a:extLst>
          </p:cNvPr>
          <p:cNvSpPr txBox="1">
            <a:spLocks/>
          </p:cNvSpPr>
          <p:nvPr/>
        </p:nvSpPr>
        <p:spPr>
          <a:xfrm>
            <a:off x="544686" y="22142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D970123D-4392-42A0-B126-1692AEC9F8BB}"/>
              </a:ext>
            </a:extLst>
          </p:cNvPr>
          <p:cNvSpPr/>
          <p:nvPr/>
        </p:nvSpPr>
        <p:spPr>
          <a:xfrm>
            <a:off x="182358" y="478942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733CAB69-6292-4C75-8FCF-0FF01AC09708}"/>
              </a:ext>
            </a:extLst>
          </p:cNvPr>
          <p:cNvSpPr/>
          <p:nvPr/>
        </p:nvSpPr>
        <p:spPr>
          <a:xfrm>
            <a:off x="182358" y="22109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FB976418-8A0F-4206-AC60-959EDB21BD09}"/>
              </a:ext>
            </a:extLst>
          </p:cNvPr>
          <p:cNvSpPr/>
          <p:nvPr/>
        </p:nvSpPr>
        <p:spPr>
          <a:xfrm>
            <a:off x="3260360" y="221099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4D3EE841-0A25-4F71-85E2-8FF1F47C3674}"/>
              </a:ext>
            </a:extLst>
          </p:cNvPr>
          <p:cNvSpPr/>
          <p:nvPr/>
        </p:nvSpPr>
        <p:spPr>
          <a:xfrm>
            <a:off x="182358" y="53489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6399900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096000" y="1778800"/>
            <a:ext cx="3897859" cy="2154571"/>
          </a:xfrm>
          <a:prstGeom prst="rect">
            <a:avLst/>
          </a:prstGeom>
        </p:spPr>
        <p:txBody>
          <a:bodyPr lIns="91425" tIns="91425" rIns="91425" bIns="91425" anchor="b" anchorCtr="0">
            <a:noAutofit/>
          </a:bodyPr>
          <a:lstStyle/>
          <a:p>
            <a:pPr lvl="0" rtl="0">
              <a:spcBef>
                <a:spcPts val="0"/>
              </a:spcBef>
              <a:buNone/>
            </a:pPr>
            <a:r>
              <a:rPr lang="en" sz="3600" dirty="0">
                <a:solidFill>
                  <a:schemeClr val="tx1">
                    <a:lumMod val="75000"/>
                    <a:lumOff val="25000"/>
                  </a:schemeClr>
                </a:solidFill>
              </a:rPr>
              <a:t>1.</a:t>
            </a:r>
          </a:p>
          <a:p>
            <a:pPr lvl="0" rtl="0">
              <a:spcBef>
                <a:spcPts val="0"/>
              </a:spcBef>
              <a:buNone/>
            </a:pPr>
            <a:r>
              <a:rPr lang="en" sz="3600" dirty="0">
                <a:solidFill>
                  <a:schemeClr val="tx1">
                    <a:lumMod val="75000"/>
                    <a:lumOff val="25000"/>
                  </a:schemeClr>
                </a:solidFill>
              </a:rPr>
              <a:t>YOUR FIRST HEADLINE</a:t>
            </a:r>
          </a:p>
        </p:txBody>
      </p:sp>
      <p:sp>
        <p:nvSpPr>
          <p:cNvPr id="5" name="Shape 99"/>
          <p:cNvSpPr txBox="1">
            <a:spLocks noGrp="1"/>
          </p:cNvSpPr>
          <p:nvPr>
            <p:ph type="subTitle" idx="1"/>
          </p:nvPr>
        </p:nvSpPr>
        <p:spPr>
          <a:xfrm>
            <a:off x="5901127" y="3813449"/>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B0F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6" y="2882401"/>
            <a:ext cx="6881283" cy="1822949"/>
          </a:xfrm>
        </p:spPr>
        <p:txBody>
          <a:bodyPr>
            <a:normAutofit/>
          </a:bodyPr>
          <a:lstStyle/>
          <a:p>
            <a:r>
              <a:rPr lang="en-US" dirty="0"/>
              <a:t>A fine quotation is a diamond in the hand of a man of wit and a pebble in the hand of a fool. </a:t>
            </a:r>
          </a:p>
          <a:p>
            <a:endParaRPr lang="en-US"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292" y="14668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387726" y="3308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b="1" dirty="0">
                <a:solidFill>
                  <a:srgbClr val="00B050"/>
                </a:solidFill>
                <a:effectLst>
                  <a:outerShdw blurRad="38100" dist="38100" dir="2700000" algn="tl">
                    <a:srgbClr val="000000">
                      <a:alpha val="43137"/>
                    </a:srgbClr>
                  </a:outerShdw>
                </a:effectLst>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342756" y="4005881"/>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pic>
        <p:nvPicPr>
          <p:cNvPr id="2" name="Picture 1">
            <a:extLst>
              <a:ext uri="{FF2B5EF4-FFF2-40B4-BE49-F238E27FC236}">
                <a16:creationId xmlns:a16="http://schemas.microsoft.com/office/drawing/2014/main" id="{8A518519-95A3-4ABE-9ED2-29F378C3D64B}"/>
              </a:ext>
            </a:extLst>
          </p:cNvPr>
          <p:cNvPicPr>
            <a:picLocks noChangeAspect="1"/>
          </p:cNvPicPr>
          <p:nvPr/>
        </p:nvPicPr>
        <p:blipFill>
          <a:blip r:embed="rId2"/>
          <a:stretch>
            <a:fillRect/>
          </a:stretch>
        </p:blipFill>
        <p:spPr>
          <a:xfrm>
            <a:off x="5549997" y="2026633"/>
            <a:ext cx="1092006" cy="1087136"/>
          </a:xfrm>
          <a:prstGeom prst="ellipse">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286721" y="1221446"/>
            <a:ext cx="5527557" cy="1307115"/>
          </a:xfrm>
        </p:spPr>
        <p:txBody>
          <a:bodyPr>
            <a:normAutofit fontScale="90000"/>
          </a:bodyPr>
          <a:lstStyle/>
          <a:p>
            <a:r>
              <a:rPr lang="en-US" dirty="0"/>
              <a:t>THIS IS YOUR </a:t>
            </a:r>
            <a:r>
              <a:rPr lang="en-US" dirty="0">
                <a:solidFill>
                  <a:schemeClr val="accent2"/>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286721" y="2528561"/>
            <a:ext cx="4895629" cy="3093124"/>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DF954172-3063-40E9-A38F-B080FD9A61AD}"/>
              </a:ext>
            </a:extLst>
          </p:cNvPr>
          <p:cNvSpPr/>
          <p:nvPr/>
        </p:nvSpPr>
        <p:spPr>
          <a:xfrm rot="10800000">
            <a:off x="3717925" y="2668524"/>
            <a:ext cx="4728980" cy="1780081"/>
          </a:xfrm>
          <a:prstGeom prst="rect">
            <a:avLst/>
          </a:prstGeom>
          <a:gradFill flip="none" rotWithShape="1">
            <a:gsLst>
              <a:gs pos="30000">
                <a:schemeClr val="accent1">
                  <a:alpha val="64000"/>
                </a:schemeClr>
              </a:gs>
              <a:gs pos="67000">
                <a:srgbClr val="7030A0">
                  <a:alpha val="56000"/>
                </a:srgb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165"/>
          <p:cNvSpPr txBox="1">
            <a:spLocks noGrp="1"/>
          </p:cNvSpPr>
          <p:nvPr>
            <p:ph type="title"/>
          </p:nvPr>
        </p:nvSpPr>
        <p:spPr>
          <a:xfrm>
            <a:off x="3745095" y="2503899"/>
            <a:ext cx="4701810" cy="1850201"/>
          </a:xfrm>
          <a:prstGeom prst="rect">
            <a:avLst/>
          </a:prstGeom>
        </p:spPr>
        <p:txBody>
          <a:bodyPr lIns="91425" tIns="91425" rIns="91425" bIns="91425" anchor="b" anchorCtr="0">
            <a:noAutofit/>
          </a:bodyPr>
          <a:lstStyle/>
          <a:p>
            <a:pPr lvl="0" algn="ctr">
              <a:spcBef>
                <a:spcPts val="0"/>
              </a:spcBef>
              <a:buNone/>
            </a:pPr>
            <a:r>
              <a:rPr lang="en" sz="3600" dirty="0">
                <a:effectLst>
                  <a:outerShdw blurRad="63500" sx="105000" sy="105000" algn="ctr" rotWithShape="0">
                    <a:prstClr val="black">
                      <a:alpha val="28000"/>
                    </a:prstClr>
                  </a:outerShdw>
                </a:effectLst>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51155" y="2219741"/>
            <a:ext cx="3182229" cy="2677656"/>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58618" y="2327462"/>
            <a:ext cx="3345305" cy="2462213"/>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805435" y="2544747"/>
            <a:ext cx="2750313" cy="1768505"/>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chemeClr val="accent2"/>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555748" y="2432388"/>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172200" y="2432387"/>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788652" y="2432387"/>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E3E879D8-CA4A-4CDB-ADDC-995AD84333B6}"/>
              </a:ext>
            </a:extLst>
          </p:cNvPr>
          <p:cNvPicPr>
            <a:picLocks noChangeAspect="1"/>
          </p:cNvPicPr>
          <p:nvPr/>
        </p:nvPicPr>
        <p:blipFill rotWithShape="1">
          <a:blip r:embed="rId2">
            <a:extLst>
              <a:ext uri="{28A0092B-C50C-407E-A947-70E740481C1C}">
                <a14:useLocalDpi xmlns:a14="http://schemas.microsoft.com/office/drawing/2010/main" val="0"/>
              </a:ext>
            </a:extLst>
          </a:blip>
          <a:srcRect t="15625"/>
          <a:stretch/>
        </p:blipFill>
        <p:spPr>
          <a:xfrm>
            <a:off x="0" y="0"/>
            <a:ext cx="12192000" cy="6858000"/>
          </a:xfrm>
          <a:prstGeom prst="rect">
            <a:avLst/>
          </a:prstGeom>
        </p:spPr>
      </p:pic>
      <p:sp>
        <p:nvSpPr>
          <p:cNvPr id="2" name="Title 1">
            <a:extLst>
              <a:ext uri="{FF2B5EF4-FFF2-40B4-BE49-F238E27FC236}">
                <a16:creationId xmlns:a16="http://schemas.microsoft.com/office/drawing/2014/main" id="{461CBC06-519F-4F0B-B832-8FA9B1C53270}"/>
              </a:ext>
            </a:extLst>
          </p:cNvPr>
          <p:cNvSpPr txBox="1">
            <a:spLocks/>
          </p:cNvSpPr>
          <p:nvPr/>
        </p:nvSpPr>
        <p:spPr>
          <a:xfrm>
            <a:off x="7981950" y="4596255"/>
            <a:ext cx="4152900" cy="239509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effectLst>
                  <a:outerShdw blurRad="63500" sx="102000" sy="102000" algn="ctr" rotWithShape="0">
                    <a:prstClr val="black">
                      <a:alpha val="40000"/>
                    </a:prstClr>
                  </a:outerShdw>
                </a:effectLst>
              </a:rPr>
              <a:t>BIG </a:t>
            </a:r>
            <a:r>
              <a:rPr lang="en-US" sz="4000" dirty="0">
                <a:solidFill>
                  <a:srgbClr val="EB2264"/>
                </a:solidFill>
                <a:effectLst>
                  <a:outerShdw blurRad="63500" sx="102000" sy="102000" algn="ctr" rotWithShape="0">
                    <a:prstClr val="black">
                      <a:alpha val="40000"/>
                    </a:prstClr>
                  </a:outerShdw>
                </a:effectLst>
              </a:rPr>
              <a:t>PICTURE</a:t>
            </a:r>
            <a:r>
              <a:rPr lang="en-US" sz="4000" dirty="0">
                <a:solidFill>
                  <a:srgbClr val="0070C0"/>
                </a:solidFill>
                <a:effectLst>
                  <a:outerShdw blurRad="63500" sx="102000" sy="102000" algn="ctr" rotWithShape="0">
                    <a:prstClr val="black">
                      <a:alpha val="40000"/>
                    </a:prstClr>
                  </a:outerShdw>
                </a:effectLst>
              </a:rPr>
              <a:t> </a:t>
            </a:r>
            <a:r>
              <a:rPr lang="en-US" sz="4000" dirty="0">
                <a:effectLst>
                  <a:outerShdw blurRad="63500" sx="102000" sy="102000" algn="ctr" rotWithShape="0">
                    <a:prstClr val="black">
                      <a:alpha val="40000"/>
                    </a:prstClr>
                  </a:outerShdw>
                </a:effectLst>
              </a:rPr>
              <a:t>CREATES BIG </a:t>
            </a:r>
            <a:r>
              <a:rPr lang="en-US" sz="4000" dirty="0">
                <a:solidFill>
                  <a:srgbClr val="FFC000"/>
                </a:solidFill>
                <a:effectLst>
                  <a:outerShdw blurRad="63500" sx="102000" sy="102000" algn="ctr" rotWithShape="0">
                    <a:prstClr val="black">
                      <a:alpha val="40000"/>
                    </a:prstClr>
                  </a:outerShdw>
                </a:effectLst>
              </a:rPr>
              <a:t>IMPACT</a:t>
            </a:r>
            <a:br>
              <a:rPr lang="en-US" sz="2000" dirty="0">
                <a:effectLst>
                  <a:outerShdw blurRad="63500" sx="102000" sy="102000" algn="ctr" rotWithShape="0">
                    <a:prstClr val="black">
                      <a:alpha val="40000"/>
                    </a:prstClr>
                  </a:outerShdw>
                </a:effectLst>
              </a:rPr>
            </a:br>
            <a:r>
              <a:rPr lang="en-US" sz="2000" dirty="0">
                <a:effectLst>
                  <a:outerShdw blurRad="63500" sx="102000" sy="102000" algn="ctr" rotWithShape="0">
                    <a:prstClr val="black">
                      <a:alpha val="40000"/>
                    </a:prstClr>
                  </a:outerShdw>
                </a:effectLst>
              </a:rPr>
              <a:t>A Picture Is Worth A Thousand Words</a:t>
            </a:r>
          </a:p>
        </p:txBody>
      </p:sp>
    </p:spTree>
    <p:extLst>
      <p:ext uri="{BB962C8B-B14F-4D97-AF65-F5344CB8AC3E}">
        <p14:creationId xmlns:p14="http://schemas.microsoft.com/office/powerpoint/2010/main" val="3750666351"/>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881332" y="87903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chemeClr val="accent2"/>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471944509"/>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82829" y="125920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670150379"/>
              </p:ext>
            </p:extLst>
          </p:nvPr>
        </p:nvGraphicFramePr>
        <p:xfrm>
          <a:off x="2571750" y="2209800"/>
          <a:ext cx="7391400" cy="3768852"/>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47849">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86156">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8615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262AC55C-2AF7-49DF-8633-F5DE1F63F201}"/>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chemeClr val="accent5"/>
                </a:solidFill>
              </a:rPr>
              <a:t>MAPS</a:t>
            </a:r>
          </a:p>
        </p:txBody>
      </p:sp>
      <p:sp>
        <p:nvSpPr>
          <p:cNvPr id="5" name="Shape 249">
            <a:extLst>
              <a:ext uri="{FF2B5EF4-FFF2-40B4-BE49-F238E27FC236}">
                <a16:creationId xmlns:a16="http://schemas.microsoft.com/office/drawing/2014/main" id="{BC07D66A-5D0E-4215-B6C9-9ABADE30A9F1}"/>
              </a:ext>
            </a:extLst>
          </p:cNvPr>
          <p:cNvSpPr/>
          <p:nvPr/>
        </p:nvSpPr>
        <p:spPr>
          <a:xfrm>
            <a:off x="966731" y="1311437"/>
            <a:ext cx="10578318" cy="506311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5755E292-A508-456E-B9C2-05188DA89F9B}"/>
              </a:ext>
            </a:extLst>
          </p:cNvPr>
          <p:cNvSpPr/>
          <p:nvPr/>
        </p:nvSpPr>
        <p:spPr>
          <a:xfrm>
            <a:off x="2177142" y="2277913"/>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6B1ECDFA-97B9-447C-9B40-9B842B627919}"/>
              </a:ext>
            </a:extLst>
          </p:cNvPr>
          <p:cNvSpPr/>
          <p:nvPr/>
        </p:nvSpPr>
        <p:spPr>
          <a:xfrm rot="8100000">
            <a:off x="2259245" y="277271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3C6F8DA5-B632-4B8A-83DA-E113E78E4CFB}"/>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D573674F-AFF4-4A3C-B0EE-CE0A9CFB1E87}"/>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1920090948"/>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0">
              <a:srgbClr val="EB2264">
                <a:alpha val="18000"/>
                <a:lumMod val="57000"/>
                <a:lumOff val="43000"/>
              </a:srgbClr>
            </a:gs>
            <a:gs pos="42000">
              <a:schemeClr val="bg1"/>
            </a:gs>
          </a:gsLst>
          <a:lin ang="2700000" scaled="1"/>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937234359"/>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accent1">
                    <a:lumMod val="60000"/>
                    <a:lumOff val="4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1">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47771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a:t>
            </a:r>
            <a:r>
              <a:rPr lang="en-US" sz="4000" b="1" cap="none" spc="0" dirty="0">
                <a:ln w="0"/>
                <a:solidFill>
                  <a:srgbClr val="00B050"/>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3">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3">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3">
              <a:lumMod val="75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3">
              <a:lumMod val="75000"/>
            </a:schemeClr>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4630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0">
              <a:srgbClr val="00A6E7">
                <a:alpha val="8000"/>
                <a:lumMod val="32000"/>
                <a:lumOff val="68000"/>
              </a:srgbClr>
            </a:gs>
            <a:gs pos="42000">
              <a:schemeClr val="bg1"/>
            </a:gs>
          </a:gsLst>
          <a:lin ang="2700000" scaled="1"/>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42DF9A"/>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flowChartAlternateProcess">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flowChartAlternateProcess">
              <a:avLst/>
            </a:prstGeom>
            <a:solidFill>
              <a:srgbClr val="FFC00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roundRect">
              <a:avLst/>
            </a:prstGeom>
            <a:solidFill>
              <a:srgbClr val="42DF9A"/>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roundRect">
              <a:avLst/>
            </a:prstGeom>
            <a:solidFill>
              <a:schemeClr val="accent3">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roundRect">
              <a:avLst/>
            </a:prstGeom>
            <a:solidFill>
              <a:srgbClr val="21D7C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roundRect">
              <a:avLst/>
            </a:prstGeom>
            <a:solidFill>
              <a:schemeClr val="accent6">
                <a:lumMod val="60000"/>
                <a:lumOff val="4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97640" y="227546"/>
            <a:ext cx="5567823" cy="432170"/>
          </a:xfrm>
          <a:prstGeom prst="rect">
            <a:avLst/>
          </a:prstGeom>
          <a:noFill/>
        </p:spPr>
        <p:txBody>
          <a:bodyPr wrap="square" lIns="91440" tIns="45720" rIns="91440" bIns="45720">
            <a:spAutoFit/>
          </a:bodyPr>
          <a:lstStyle/>
          <a:p>
            <a:pP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34886" y="556172"/>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569F26C6-EA35-416E-81E7-F6B03720AF11}"/>
              </a:ext>
            </a:extLst>
          </p:cNvPr>
          <p:cNvSpPr txBox="1">
            <a:spLocks/>
          </p:cNvSpPr>
          <p:nvPr/>
        </p:nvSpPr>
        <p:spPr>
          <a:xfrm>
            <a:off x="398209" y="1711198"/>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b="1" dirty="0">
                <a:solidFill>
                  <a:srgbClr val="E6442F"/>
                </a:solidFill>
                <a:effectLst>
                  <a:outerShdw blurRad="38100" dist="38100" dir="2700000" algn="tl">
                    <a:srgbClr val="000000">
                      <a:alpha val="43137"/>
                    </a:srgbClr>
                  </a:outerShdw>
                </a:effectLst>
                <a:latin typeface="+mj-lt"/>
                <a:ea typeface="Muli"/>
                <a:cs typeface="Muli"/>
                <a:sym typeface="Muli"/>
              </a:rPr>
              <a:t>WEBSITE</a:t>
            </a:r>
            <a:r>
              <a:rPr lang="en-US" sz="3600" dirty="0">
                <a:solidFill>
                  <a:srgbClr val="E6442F"/>
                </a:solidFill>
                <a:latin typeface="+mj-lt"/>
                <a:ea typeface="Muli"/>
                <a:cs typeface="Muli"/>
                <a:sym typeface="Muli"/>
              </a:rPr>
              <a:t>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sp>
        <p:nvSpPr>
          <p:cNvPr id="9" name="Rectangle 8">
            <a:extLst>
              <a:ext uri="{FF2B5EF4-FFF2-40B4-BE49-F238E27FC236}">
                <a16:creationId xmlns:a16="http://schemas.microsoft.com/office/drawing/2014/main" id="{9A4F0E55-0E37-4821-BA7D-8D39B6838866}"/>
              </a:ext>
            </a:extLst>
          </p:cNvPr>
          <p:cNvSpPr/>
          <p:nvPr/>
        </p:nvSpPr>
        <p:spPr>
          <a:xfrm>
            <a:off x="1498780" y="2516534"/>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4153B1B9-9304-4825-957D-60779253F19F}"/>
              </a:ext>
            </a:extLst>
          </p:cNvPr>
          <p:cNvSpPr/>
          <p:nvPr/>
        </p:nvSpPr>
        <p:spPr>
          <a:xfrm>
            <a:off x="1498780" y="3815752"/>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79C00785-4718-4BFC-8836-3DF3D68EF6D4}"/>
              </a:ext>
            </a:extLst>
          </p:cNvPr>
          <p:cNvGrpSpPr/>
          <p:nvPr/>
        </p:nvGrpSpPr>
        <p:grpSpPr>
          <a:xfrm>
            <a:off x="840786" y="2749288"/>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A987D8C1-BA7E-49B6-A243-5FBA9649FCF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17055F1F-1EFC-44FB-91BC-105A26C6CB12}"/>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3536CA72-25E8-4041-B3DE-70BD0D2E0C3B}"/>
              </a:ext>
            </a:extLst>
          </p:cNvPr>
          <p:cNvGrpSpPr/>
          <p:nvPr/>
        </p:nvGrpSpPr>
        <p:grpSpPr>
          <a:xfrm>
            <a:off x="816149" y="4143756"/>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1FF0EE72-80C9-4782-8BF4-E89ABCC16534}"/>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C3604688-ADAE-4472-BBD6-FB7A06F5562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7" name="Group 16">
            <a:extLst>
              <a:ext uri="{FF2B5EF4-FFF2-40B4-BE49-F238E27FC236}">
                <a16:creationId xmlns:a16="http://schemas.microsoft.com/office/drawing/2014/main" id="{44DF0C42-ADA8-4AAF-B9ED-2B3324EC5EC3}"/>
              </a:ext>
            </a:extLst>
          </p:cNvPr>
          <p:cNvGrpSpPr/>
          <p:nvPr/>
        </p:nvGrpSpPr>
        <p:grpSpPr>
          <a:xfrm>
            <a:off x="6096000" y="1702722"/>
            <a:ext cx="4823297" cy="3966726"/>
            <a:chOff x="6089746" y="1660633"/>
            <a:chExt cx="4477754" cy="3485982"/>
          </a:xfrm>
        </p:grpSpPr>
        <p:pic>
          <p:nvPicPr>
            <p:cNvPr id="18" name="Picture 17">
              <a:extLst>
                <a:ext uri="{FF2B5EF4-FFF2-40B4-BE49-F238E27FC236}">
                  <a16:creationId xmlns:a16="http://schemas.microsoft.com/office/drawing/2014/main" id="{A99B4E32-5919-4175-BA00-D410C260DF7B}"/>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9" name="Shape 415">
              <a:extLst>
                <a:ext uri="{FF2B5EF4-FFF2-40B4-BE49-F238E27FC236}">
                  <a16:creationId xmlns:a16="http://schemas.microsoft.com/office/drawing/2014/main" id="{B5250462-44B3-4AF1-964B-917F8E398312}"/>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27000" endPos="20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08918388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076C05F3-9129-42FC-87F1-49971132D534}"/>
              </a:ext>
            </a:extLst>
          </p:cNvPr>
          <p:cNvSpPr txBox="1">
            <a:spLocks/>
          </p:cNvSpPr>
          <p:nvPr/>
        </p:nvSpPr>
        <p:spPr>
          <a:xfrm>
            <a:off x="5874649" y="1585830"/>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accent5"/>
                </a:solidFill>
                <a:latin typeface="+mj-lt"/>
                <a:ea typeface="Muli"/>
                <a:cs typeface="Muli"/>
                <a:sym typeface="Muli"/>
              </a:rPr>
              <a:t>	</a:t>
            </a:r>
            <a:r>
              <a:rPr lang="en-US" sz="3600" b="1" dirty="0">
                <a:solidFill>
                  <a:schemeClr val="accent5"/>
                </a:solidFill>
                <a:effectLst>
                  <a:outerShdw blurRad="38100" dist="38100" dir="2700000" algn="tl">
                    <a:srgbClr val="000000">
                      <a:alpha val="43137"/>
                    </a:srgbClr>
                  </a:outerShdw>
                </a:effectLst>
                <a:latin typeface="+mj-lt"/>
                <a:ea typeface="Muli"/>
                <a:cs typeface="Muli"/>
                <a:sym typeface="Muli"/>
              </a:rPr>
              <a:t>ANDROID</a:t>
            </a:r>
            <a:r>
              <a:rPr lang="en-US" sz="3600" dirty="0">
                <a:solidFill>
                  <a:schemeClr val="accent5"/>
                </a:solidFill>
                <a:latin typeface="+mj-lt"/>
                <a:ea typeface="Muli"/>
                <a:cs typeface="Muli"/>
                <a:sym typeface="Muli"/>
              </a:rPr>
              <a:t> MOCKUP</a:t>
            </a:r>
          </a:p>
          <a:p>
            <a:pPr>
              <a:spcBef>
                <a:spcPts val="0"/>
              </a:spcBef>
              <a:buFont typeface="Arial" panose="020B0604020202020204" pitchFamily="34" charset="0"/>
              <a:buNone/>
            </a:pPr>
            <a:endParaRPr lang="en-US" sz="3600" dirty="0">
              <a:solidFill>
                <a:schemeClr val="accent5"/>
              </a:solidFill>
              <a:latin typeface="Muli"/>
              <a:ea typeface="Muli"/>
              <a:cs typeface="Muli"/>
              <a:sym typeface="Muli"/>
            </a:endParaRPr>
          </a:p>
          <a:p>
            <a:pPr algn="just">
              <a:spcBef>
                <a:spcPts val="0"/>
              </a:spcBef>
              <a:buNone/>
            </a:pPr>
            <a:r>
              <a:rPr lang="en-US" sz="3600" dirty="0">
                <a:solidFill>
                  <a:schemeClr val="accent5"/>
                </a:solidFill>
                <a:latin typeface="Muli"/>
                <a:ea typeface="Muli"/>
                <a:cs typeface="Muli"/>
                <a:sym typeface="Muli"/>
              </a:rPr>
              <a:t>	</a:t>
            </a:r>
            <a:endParaRPr lang="en-US" sz="3600" dirty="0">
              <a:solidFill>
                <a:schemeClr val="accent5"/>
              </a:solidFill>
              <a:ea typeface="Muli"/>
              <a:cs typeface="Muli"/>
              <a:sym typeface="Muli"/>
            </a:endParaRPr>
          </a:p>
          <a:p>
            <a:pPr>
              <a:spcBef>
                <a:spcPts val="0"/>
              </a:spcBef>
              <a:buNone/>
            </a:pPr>
            <a:endParaRPr lang="en-US" sz="3600" dirty="0">
              <a:solidFill>
                <a:schemeClr val="accent5"/>
              </a:solidFill>
              <a:ea typeface="Muli"/>
              <a:cs typeface="Muli"/>
              <a:sym typeface="Muli"/>
            </a:endParaRPr>
          </a:p>
          <a:p>
            <a:pPr>
              <a:spcBef>
                <a:spcPts val="0"/>
              </a:spcBef>
              <a:buFont typeface="Arial" panose="020B0604020202020204" pitchFamily="34" charset="0"/>
              <a:buNone/>
            </a:pPr>
            <a:endParaRPr lang="en-US" sz="3600" dirty="0">
              <a:solidFill>
                <a:schemeClr val="accent5"/>
              </a:solidFill>
              <a:ea typeface="Muli"/>
              <a:cs typeface="Muli"/>
              <a:sym typeface="Muli"/>
            </a:endParaRPr>
          </a:p>
        </p:txBody>
      </p:sp>
      <p:sp>
        <p:nvSpPr>
          <p:cNvPr id="5" name="Rectangle 4">
            <a:extLst>
              <a:ext uri="{FF2B5EF4-FFF2-40B4-BE49-F238E27FC236}">
                <a16:creationId xmlns:a16="http://schemas.microsoft.com/office/drawing/2014/main" id="{4349757C-8499-43F4-A494-B58B76094C32}"/>
              </a:ext>
            </a:extLst>
          </p:cNvPr>
          <p:cNvSpPr/>
          <p:nvPr/>
        </p:nvSpPr>
        <p:spPr>
          <a:xfrm>
            <a:off x="6698100" y="2486013"/>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38EE011C-8C61-4AD1-9866-C6102312EE78}"/>
              </a:ext>
            </a:extLst>
          </p:cNvPr>
          <p:cNvSpPr/>
          <p:nvPr/>
        </p:nvSpPr>
        <p:spPr>
          <a:xfrm>
            <a:off x="6698100" y="3904015"/>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25D44D64-ACA8-467E-9811-12186AC9AFC9}"/>
              </a:ext>
            </a:extLst>
          </p:cNvPr>
          <p:cNvSpPr/>
          <p:nvPr/>
        </p:nvSpPr>
        <p:spPr>
          <a:xfrm>
            <a:off x="6159261" y="255511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1C6CA17B-8C6A-4EFB-9244-6390A483DC93}"/>
              </a:ext>
            </a:extLst>
          </p:cNvPr>
          <p:cNvSpPr/>
          <p:nvPr/>
        </p:nvSpPr>
        <p:spPr>
          <a:xfrm>
            <a:off x="6159261" y="394041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0" name="Picture 9">
            <a:extLst>
              <a:ext uri="{FF2B5EF4-FFF2-40B4-BE49-F238E27FC236}">
                <a16:creationId xmlns:a16="http://schemas.microsoft.com/office/drawing/2014/main" id="{B0E1D677-247A-4B16-9E20-6F8749181072}"/>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2827075" y="1648989"/>
            <a:ext cx="2229861" cy="3841746"/>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1" name="Shape 394">
            <a:extLst>
              <a:ext uri="{FF2B5EF4-FFF2-40B4-BE49-F238E27FC236}">
                <a16:creationId xmlns:a16="http://schemas.microsoft.com/office/drawing/2014/main" id="{832ADCA6-99E8-45DA-B384-F7F1C6FC9FFD}"/>
              </a:ext>
            </a:extLst>
          </p:cNvPr>
          <p:cNvSpPr/>
          <p:nvPr/>
        </p:nvSpPr>
        <p:spPr>
          <a:xfrm>
            <a:off x="2769037" y="1301900"/>
            <a:ext cx="2345937" cy="470732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8000" dist="127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3661774754"/>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80ECFFDB-6DF4-4C9D-B212-21BAB1FE7FA9}"/>
              </a:ext>
            </a:extLst>
          </p:cNvPr>
          <p:cNvSpPr/>
          <p:nvPr/>
        </p:nvSpPr>
        <p:spPr>
          <a:xfrm>
            <a:off x="2214688" y="2294197"/>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9F06E2E0-7B61-4D42-B5D1-1AA924844772}"/>
              </a:ext>
            </a:extLst>
          </p:cNvPr>
          <p:cNvSpPr/>
          <p:nvPr/>
        </p:nvSpPr>
        <p:spPr>
          <a:xfrm>
            <a:off x="2214688" y="3712199"/>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AEA27C43-27A0-41C3-A886-642309E53E1F}"/>
              </a:ext>
            </a:extLst>
          </p:cNvPr>
          <p:cNvSpPr/>
          <p:nvPr/>
        </p:nvSpPr>
        <p:spPr>
          <a:xfrm>
            <a:off x="1675849" y="236329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B2EC398E-4D51-4993-B8FE-CA6347415F5C}"/>
              </a:ext>
            </a:extLst>
          </p:cNvPr>
          <p:cNvSpPr/>
          <p:nvPr/>
        </p:nvSpPr>
        <p:spPr>
          <a:xfrm>
            <a:off x="1675849" y="374860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2202556E-29A8-4B7C-B076-4808D0F8A34C}"/>
              </a:ext>
            </a:extLst>
          </p:cNvPr>
          <p:cNvSpPr/>
          <p:nvPr/>
        </p:nvSpPr>
        <p:spPr>
          <a:xfrm>
            <a:off x="2214688" y="1488818"/>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b="1" dirty="0">
                <a:solidFill>
                  <a:srgbClr val="E6442F"/>
                </a:solidFill>
                <a:effectLst>
                  <a:outerShdw blurRad="38100" dist="38100" dir="2700000" algn="tl">
                    <a:srgbClr val="000000">
                      <a:alpha val="43137"/>
                    </a:srgbClr>
                  </a:outerShdw>
                </a:effectLst>
                <a:latin typeface="+mj-lt"/>
                <a:ea typeface="Muli"/>
                <a:cs typeface="Muli"/>
                <a:sym typeface="Muli"/>
              </a:rPr>
              <a:t>iPhone</a:t>
            </a:r>
            <a:r>
              <a:rPr lang="en-US" sz="3600" dirty="0">
                <a:solidFill>
                  <a:srgbClr val="E6442F"/>
                </a:solidFill>
                <a:latin typeface="+mj-lt"/>
                <a:ea typeface="Muli"/>
                <a:cs typeface="Muli"/>
                <a:sym typeface="Muli"/>
              </a:rPr>
              <a:t> MOCK</a:t>
            </a:r>
          </a:p>
        </p:txBody>
      </p:sp>
      <p:pic>
        <p:nvPicPr>
          <p:cNvPr id="9" name="Picture 8">
            <a:extLst>
              <a:ext uri="{FF2B5EF4-FFF2-40B4-BE49-F238E27FC236}">
                <a16:creationId xmlns:a16="http://schemas.microsoft.com/office/drawing/2014/main" id="{36338E86-9E4B-4E8E-A423-1F55EA3F65B1}"/>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6891976" y="1625398"/>
            <a:ext cx="1884512" cy="3593447"/>
          </a:xfrm>
          <a:prstGeom prst="roundRect">
            <a:avLst>
              <a:gd name="adj" fmla="val 0"/>
            </a:avLst>
          </a:prstGeom>
        </p:spPr>
      </p:pic>
      <p:sp>
        <p:nvSpPr>
          <p:cNvPr id="10" name="Shape 401">
            <a:extLst>
              <a:ext uri="{FF2B5EF4-FFF2-40B4-BE49-F238E27FC236}">
                <a16:creationId xmlns:a16="http://schemas.microsoft.com/office/drawing/2014/main" id="{FC47962A-3785-4F06-97DD-047FC51BD886}"/>
              </a:ext>
            </a:extLst>
          </p:cNvPr>
          <p:cNvSpPr/>
          <p:nvPr/>
        </p:nvSpPr>
        <p:spPr>
          <a:xfrm>
            <a:off x="6725518" y="1123724"/>
            <a:ext cx="2190882" cy="461055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dirty="0"/>
          </a:p>
        </p:txBody>
      </p:sp>
    </p:spTree>
    <p:extLst>
      <p:ext uri="{BB962C8B-B14F-4D97-AF65-F5344CB8AC3E}">
        <p14:creationId xmlns:p14="http://schemas.microsoft.com/office/powerpoint/2010/main" val="332339113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6B28800A-0BC8-44ED-9213-EBF36B1E71BE}"/>
              </a:ext>
            </a:extLst>
          </p:cNvPr>
          <p:cNvSpPr/>
          <p:nvPr/>
        </p:nvSpPr>
        <p:spPr>
          <a:xfrm>
            <a:off x="7017593" y="1611044"/>
            <a:ext cx="3413115" cy="646331"/>
          </a:xfrm>
          <a:prstGeom prst="rect">
            <a:avLst/>
          </a:prstGeom>
        </p:spPr>
        <p:txBody>
          <a:bodyPr wrap="none">
            <a:spAutoFit/>
          </a:bodyPr>
          <a:lstStyle/>
          <a:p>
            <a:pPr algn="ctr"/>
            <a:r>
              <a:rPr lang="en-US" sz="3600" b="1" dirty="0">
                <a:solidFill>
                  <a:srgbClr val="E6442F"/>
                </a:solidFill>
                <a:effectLst>
                  <a:outerShdw blurRad="38100" dist="38100" dir="2700000" algn="tl">
                    <a:srgbClr val="000000">
                      <a:alpha val="43137"/>
                    </a:srgbClr>
                  </a:outerShdw>
                </a:effectLst>
                <a:latin typeface="+mj-lt"/>
                <a:ea typeface="Muli"/>
                <a:cs typeface="Muli"/>
                <a:sym typeface="Muli"/>
              </a:rPr>
              <a:t>TABLET</a:t>
            </a:r>
            <a:r>
              <a:rPr lang="en-US" sz="3600" dirty="0">
                <a:solidFill>
                  <a:srgbClr val="E6442F"/>
                </a:solidFill>
                <a:latin typeface="+mj-lt"/>
                <a:ea typeface="Muli"/>
                <a:cs typeface="Muli"/>
                <a:sym typeface="Muli"/>
              </a:rPr>
              <a:t> MOCK</a:t>
            </a:r>
          </a:p>
        </p:txBody>
      </p:sp>
      <p:sp>
        <p:nvSpPr>
          <p:cNvPr id="4" name="Rectangle 3">
            <a:extLst>
              <a:ext uri="{FF2B5EF4-FFF2-40B4-BE49-F238E27FC236}">
                <a16:creationId xmlns:a16="http://schemas.microsoft.com/office/drawing/2014/main" id="{5075C83B-92A1-4609-9A37-1590D883FF37}"/>
              </a:ext>
            </a:extLst>
          </p:cNvPr>
          <p:cNvSpPr/>
          <p:nvPr/>
        </p:nvSpPr>
        <p:spPr>
          <a:xfrm>
            <a:off x="7162076" y="2343483"/>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4518D6AE-C36C-4F4A-8128-3833DDA21CF6}"/>
              </a:ext>
            </a:extLst>
          </p:cNvPr>
          <p:cNvSpPr/>
          <p:nvPr/>
        </p:nvSpPr>
        <p:spPr>
          <a:xfrm>
            <a:off x="7162076" y="3761485"/>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5">
            <a:extLst>
              <a:ext uri="{FF2B5EF4-FFF2-40B4-BE49-F238E27FC236}">
                <a16:creationId xmlns:a16="http://schemas.microsoft.com/office/drawing/2014/main" id="{50D41D3B-7FDE-4467-8D99-937B1DC334C1}"/>
              </a:ext>
            </a:extLst>
          </p:cNvPr>
          <p:cNvSpPr/>
          <p:nvPr/>
        </p:nvSpPr>
        <p:spPr>
          <a:xfrm>
            <a:off x="6590363" y="257107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7" name="Shape 495">
            <a:extLst>
              <a:ext uri="{FF2B5EF4-FFF2-40B4-BE49-F238E27FC236}">
                <a16:creationId xmlns:a16="http://schemas.microsoft.com/office/drawing/2014/main" id="{A05AC23A-C27C-46F3-99D0-5BDEAC1100AC}"/>
              </a:ext>
            </a:extLst>
          </p:cNvPr>
          <p:cNvSpPr/>
          <p:nvPr/>
        </p:nvSpPr>
        <p:spPr>
          <a:xfrm>
            <a:off x="6590363" y="407454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nvGrpSpPr>
          <p:cNvPr id="9" name="Group 8">
            <a:extLst>
              <a:ext uri="{FF2B5EF4-FFF2-40B4-BE49-F238E27FC236}">
                <a16:creationId xmlns:a16="http://schemas.microsoft.com/office/drawing/2014/main" id="{1546B5D9-0E9B-49E8-B8A0-155DEB57AB4C}"/>
              </a:ext>
            </a:extLst>
          </p:cNvPr>
          <p:cNvGrpSpPr/>
          <p:nvPr/>
        </p:nvGrpSpPr>
        <p:grpSpPr>
          <a:xfrm>
            <a:off x="2371021" y="1400113"/>
            <a:ext cx="3145876" cy="4449063"/>
            <a:chOff x="1791103" y="639048"/>
            <a:chExt cx="3884506" cy="5493672"/>
          </a:xfrm>
        </p:grpSpPr>
        <p:pic>
          <p:nvPicPr>
            <p:cNvPr id="10" name="Picture 9">
              <a:extLst>
                <a:ext uri="{FF2B5EF4-FFF2-40B4-BE49-F238E27FC236}">
                  <a16:creationId xmlns:a16="http://schemas.microsoft.com/office/drawing/2014/main" id="{29DB29EA-15D4-4265-9ABD-8CCADF15ABE8}"/>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1" name="Shape 408">
              <a:extLst>
                <a:ext uri="{FF2B5EF4-FFF2-40B4-BE49-F238E27FC236}">
                  <a16:creationId xmlns:a16="http://schemas.microsoft.com/office/drawing/2014/main" id="{7009E9F2-856F-44E1-940C-7FCC919D7898}"/>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9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29025329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EDE112"/>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7ACFAC06-DDFA-4A64-B51F-66B6C092556C}"/>
              </a:ext>
            </a:extLst>
          </p:cNvPr>
          <p:cNvGrpSpPr/>
          <p:nvPr/>
        </p:nvGrpSpPr>
        <p:grpSpPr>
          <a:xfrm>
            <a:off x="4572584" y="409303"/>
            <a:ext cx="442856" cy="560078"/>
            <a:chOff x="584925" y="238125"/>
            <a:chExt cx="415200" cy="525100"/>
          </a:xfrm>
          <a:solidFill>
            <a:schemeClr val="accent5"/>
          </a:solidFill>
        </p:grpSpPr>
        <p:sp>
          <p:nvSpPr>
            <p:cNvPr id="3" name="Shape 351">
              <a:extLst>
                <a:ext uri="{FF2B5EF4-FFF2-40B4-BE49-F238E27FC236}">
                  <a16:creationId xmlns:a16="http://schemas.microsoft.com/office/drawing/2014/main" id="{DEAF42C3-4133-4F40-9F02-C103537D5098}"/>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6B266283-3F6A-413C-B5C0-B634EDBC2FB0}"/>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819868F1-5312-4B00-A041-3508E238EA13}"/>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2BD56DA6-666B-48E8-9ABA-E271D3D566BF}"/>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40020221-D33F-4370-BA19-6FBA9B590D49}"/>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15CD9AA9-9F7F-41C9-967D-3E3EC25C08DE}"/>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DECBFD44-99ED-41A4-9087-CD5079E47583}"/>
              </a:ext>
            </a:extLst>
          </p:cNvPr>
          <p:cNvGrpSpPr/>
          <p:nvPr/>
        </p:nvGrpSpPr>
        <p:grpSpPr>
          <a:xfrm>
            <a:off x="5275909" y="490686"/>
            <a:ext cx="474134" cy="394699"/>
            <a:chOff x="1244325" y="314425"/>
            <a:chExt cx="444525" cy="370050"/>
          </a:xfrm>
          <a:solidFill>
            <a:schemeClr val="accent5"/>
          </a:solidFill>
        </p:grpSpPr>
        <p:sp>
          <p:nvSpPr>
            <p:cNvPr id="10" name="Shape 358">
              <a:extLst>
                <a:ext uri="{FF2B5EF4-FFF2-40B4-BE49-F238E27FC236}">
                  <a16:creationId xmlns:a16="http://schemas.microsoft.com/office/drawing/2014/main" id="{6453CFA8-EB2B-4F37-8BA1-B5B531B59A71}"/>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AC19860F-5915-4919-A292-8AB09471CAB3}"/>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569F60F2-E620-422C-B412-0D98D3D178F5}"/>
              </a:ext>
            </a:extLst>
          </p:cNvPr>
          <p:cNvGrpSpPr/>
          <p:nvPr/>
        </p:nvGrpSpPr>
        <p:grpSpPr>
          <a:xfrm>
            <a:off x="6005312" y="488738"/>
            <a:ext cx="453311" cy="398593"/>
            <a:chOff x="1928175" y="312600"/>
            <a:chExt cx="425000" cy="373700"/>
          </a:xfrm>
          <a:solidFill>
            <a:schemeClr val="accent5"/>
          </a:solidFill>
        </p:grpSpPr>
        <p:sp>
          <p:nvSpPr>
            <p:cNvPr id="13" name="Shape 361">
              <a:extLst>
                <a:ext uri="{FF2B5EF4-FFF2-40B4-BE49-F238E27FC236}">
                  <a16:creationId xmlns:a16="http://schemas.microsoft.com/office/drawing/2014/main" id="{7C3DB2CD-6A63-41CE-9C03-7423036905F9}"/>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BD0254CD-63C8-441C-98DC-547D23199CAB}"/>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3EF54FA7-E962-4021-BBCB-DB34B037821A}"/>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774F3998-0755-4D77-8A9B-5CD0270D55C9}"/>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77995F1A-E56A-40A7-B964-B132B3085633}"/>
              </a:ext>
            </a:extLst>
          </p:cNvPr>
          <p:cNvGrpSpPr/>
          <p:nvPr/>
        </p:nvGrpSpPr>
        <p:grpSpPr>
          <a:xfrm>
            <a:off x="8128377" y="467913"/>
            <a:ext cx="521040" cy="440270"/>
            <a:chOff x="3918650" y="293075"/>
            <a:chExt cx="488500" cy="412775"/>
          </a:xfrm>
          <a:solidFill>
            <a:schemeClr val="accent5"/>
          </a:solidFill>
        </p:grpSpPr>
        <p:sp>
          <p:nvSpPr>
            <p:cNvPr id="18" name="Shape 366">
              <a:extLst>
                <a:ext uri="{FF2B5EF4-FFF2-40B4-BE49-F238E27FC236}">
                  <a16:creationId xmlns:a16="http://schemas.microsoft.com/office/drawing/2014/main" id="{924D7A4A-2115-4E6D-A073-A9EE5B933E46}"/>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F0CD6F39-1F96-4724-9D82-88AB57B9306F}"/>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4FC96BD9-39EA-4872-97D8-B75530EFF709}"/>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1B07463F-1470-4905-9B14-F808E2AF51AF}"/>
              </a:ext>
            </a:extLst>
          </p:cNvPr>
          <p:cNvGrpSpPr/>
          <p:nvPr/>
        </p:nvGrpSpPr>
        <p:grpSpPr>
          <a:xfrm>
            <a:off x="8893592" y="434688"/>
            <a:ext cx="428564" cy="506693"/>
            <a:chOff x="4636075" y="261925"/>
            <a:chExt cx="401800" cy="475050"/>
          </a:xfrm>
          <a:solidFill>
            <a:schemeClr val="accent5"/>
          </a:solidFill>
        </p:grpSpPr>
        <p:sp>
          <p:nvSpPr>
            <p:cNvPr id="22" name="Shape 370">
              <a:extLst>
                <a:ext uri="{FF2B5EF4-FFF2-40B4-BE49-F238E27FC236}">
                  <a16:creationId xmlns:a16="http://schemas.microsoft.com/office/drawing/2014/main" id="{3D909E02-5528-49DF-9E1B-F87707466095}"/>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829F9680-FF3E-45D7-BFDF-5A4671B55457}"/>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63B49004-4EC6-4A44-AC90-85B71626EE56}"/>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08B241CB-8150-42AC-8038-D3A8C84B13C3}"/>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9C9D0D10-F95A-426E-BCB1-246C75C0DBEC}"/>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EE82633E-1890-4DAF-8284-B499089D6211}"/>
              </a:ext>
            </a:extLst>
          </p:cNvPr>
          <p:cNvGrpSpPr/>
          <p:nvPr/>
        </p:nvGrpSpPr>
        <p:grpSpPr>
          <a:xfrm>
            <a:off x="10330906" y="477032"/>
            <a:ext cx="429845" cy="421365"/>
            <a:chOff x="5983625" y="301625"/>
            <a:chExt cx="403000" cy="395050"/>
          </a:xfrm>
          <a:solidFill>
            <a:schemeClr val="accent5"/>
          </a:solidFill>
        </p:grpSpPr>
        <p:sp>
          <p:nvSpPr>
            <p:cNvPr id="28" name="Shape 376">
              <a:extLst>
                <a:ext uri="{FF2B5EF4-FFF2-40B4-BE49-F238E27FC236}">
                  <a16:creationId xmlns:a16="http://schemas.microsoft.com/office/drawing/2014/main" id="{1DBAF69C-7EA8-4699-A2FA-CBA57A5B1C5B}"/>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FD566D1A-97B6-4FE6-87AE-1F7D70CA9DC3}"/>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58E4E942-5639-4EC9-A9A5-D8FCBD53BE0B}"/>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9F7BE726-D07F-4EC1-B698-540271A429B9}"/>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9F3F0AAB-3F1D-4E52-8B92-33D3306FCADF}"/>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226106E9-33CE-4AAB-BC56-BCA3545BC42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4A70B58-CAA0-4C35-9761-3BF537CF4001}"/>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57FEB5C9-10DE-4642-B305-5629074F29A7}"/>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6D027A70-9313-4735-9E68-F548F868570D}"/>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3D027349-3DCB-44FA-9D22-C4AD668276D1}"/>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B9071744-B4F6-4960-8CB6-1D3D62624734}"/>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5E7D5491-9FC6-4688-97D8-23A306699D1B}"/>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6CB7D1E3-67F3-494E-B7D6-924F2B3B222C}"/>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1D073A0B-8AC2-4472-9C00-5D9BD22F0CDA}"/>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3D1C960C-488B-40BB-BDAC-1A4338CB0CDF}"/>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1EEC5408-EDD3-43AF-82A4-11357CB7276C}"/>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85496AB9-3A4E-410F-8B17-A99C73235996}"/>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B86FC344-A32E-4BD6-8DBA-164FE4384BD5}"/>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F1F7D164-5A59-461F-A3FE-5A11BBD6FBCF}"/>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99AA456C-52DC-4C39-A325-A526CF6B0240}"/>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90C15920-B34D-4BF2-92F6-81B09EE76398}"/>
              </a:ext>
            </a:extLst>
          </p:cNvPr>
          <p:cNvGrpSpPr/>
          <p:nvPr/>
        </p:nvGrpSpPr>
        <p:grpSpPr>
          <a:xfrm>
            <a:off x="11053136" y="473753"/>
            <a:ext cx="423338" cy="422697"/>
            <a:chOff x="6660750" y="298550"/>
            <a:chExt cx="396900" cy="396300"/>
          </a:xfrm>
          <a:solidFill>
            <a:schemeClr val="accent5"/>
          </a:solidFill>
        </p:grpSpPr>
        <p:sp>
          <p:nvSpPr>
            <p:cNvPr id="49" name="Shape 397">
              <a:extLst>
                <a:ext uri="{FF2B5EF4-FFF2-40B4-BE49-F238E27FC236}">
                  <a16:creationId xmlns:a16="http://schemas.microsoft.com/office/drawing/2014/main" id="{1B64B8D2-64EB-49B3-8BFE-E52004CE83BB}"/>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36D9AB53-B6A5-4548-B1F2-560D4F2FCE28}"/>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119101B8-C88C-416B-8DEF-E0AEDE54ACBD}"/>
              </a:ext>
            </a:extLst>
          </p:cNvPr>
          <p:cNvGrpSpPr/>
          <p:nvPr/>
        </p:nvGrpSpPr>
        <p:grpSpPr>
          <a:xfrm>
            <a:off x="4572584" y="1139346"/>
            <a:ext cx="442856" cy="535999"/>
            <a:chOff x="584925" y="922575"/>
            <a:chExt cx="415200" cy="502525"/>
          </a:xfrm>
          <a:solidFill>
            <a:schemeClr val="accent5"/>
          </a:solidFill>
        </p:grpSpPr>
        <p:sp>
          <p:nvSpPr>
            <p:cNvPr id="52" name="Shape 400">
              <a:extLst>
                <a:ext uri="{FF2B5EF4-FFF2-40B4-BE49-F238E27FC236}">
                  <a16:creationId xmlns:a16="http://schemas.microsoft.com/office/drawing/2014/main" id="{97D9651E-7E12-4494-9DEF-2F010AB5F4A5}"/>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5FB3BB34-EC45-4033-AC7C-5B2489C75AA1}"/>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C56621DB-1F79-44CB-939A-3C865FA291F4}"/>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F396E850-59C4-4928-8023-4A667D912A7B}"/>
              </a:ext>
            </a:extLst>
          </p:cNvPr>
          <p:cNvGrpSpPr/>
          <p:nvPr/>
        </p:nvGrpSpPr>
        <p:grpSpPr>
          <a:xfrm>
            <a:off x="5278521" y="1126973"/>
            <a:ext cx="468936" cy="558797"/>
            <a:chOff x="1246775" y="910975"/>
            <a:chExt cx="439650" cy="523900"/>
          </a:xfrm>
          <a:solidFill>
            <a:schemeClr val="accent5"/>
          </a:solidFill>
        </p:grpSpPr>
        <p:sp>
          <p:nvSpPr>
            <p:cNvPr id="56" name="Shape 404">
              <a:extLst>
                <a:ext uri="{FF2B5EF4-FFF2-40B4-BE49-F238E27FC236}">
                  <a16:creationId xmlns:a16="http://schemas.microsoft.com/office/drawing/2014/main" id="{C73C109E-BAAB-47E8-9DE1-ED8F8ECC0541}"/>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55923594-129C-45F8-85C6-1692A8B8B648}"/>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D11FDD3B-25D2-44AF-8A21-4C190857F76C}"/>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7A996109-4881-41DC-A0E6-947556E74628}"/>
              </a:ext>
            </a:extLst>
          </p:cNvPr>
          <p:cNvGrpSpPr/>
          <p:nvPr/>
        </p:nvGrpSpPr>
        <p:grpSpPr>
          <a:xfrm>
            <a:off x="6003365" y="1216836"/>
            <a:ext cx="457203" cy="380354"/>
            <a:chOff x="1926350" y="995225"/>
            <a:chExt cx="428650" cy="356600"/>
          </a:xfrm>
          <a:solidFill>
            <a:schemeClr val="accent5"/>
          </a:solidFill>
        </p:grpSpPr>
        <p:sp>
          <p:nvSpPr>
            <p:cNvPr id="60" name="Shape 408">
              <a:extLst>
                <a:ext uri="{FF2B5EF4-FFF2-40B4-BE49-F238E27FC236}">
                  <a16:creationId xmlns:a16="http://schemas.microsoft.com/office/drawing/2014/main" id="{3363F970-2BD3-48E1-9164-300A2C3B919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B0C42485-8362-4B52-9323-948BFCB431F0}"/>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19A48238-185A-4381-A4D8-5C9D2826066B}"/>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2A8F6A75-18C1-4B46-A320-2ECB81167F41}"/>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9D45C763-8BFB-4FB6-B5D1-D0BB9FD646EF}"/>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5813EAC6-51D5-40CA-B2B6-BD671AEE1A24}"/>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DD11EC3D-178C-43F1-8F74-1C27E8184F1B}"/>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804365C4-F036-4EEB-A11E-872E6680280F}"/>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474CE895-885A-4B28-9ECD-B55838CDA0C1}"/>
              </a:ext>
            </a:extLst>
          </p:cNvPr>
          <p:cNvGrpSpPr/>
          <p:nvPr/>
        </p:nvGrpSpPr>
        <p:grpSpPr>
          <a:xfrm>
            <a:off x="9604116" y="1188197"/>
            <a:ext cx="445470" cy="446110"/>
            <a:chOff x="5302225" y="968375"/>
            <a:chExt cx="417650" cy="418250"/>
          </a:xfrm>
          <a:solidFill>
            <a:schemeClr val="accent5"/>
          </a:solidFill>
        </p:grpSpPr>
        <p:sp>
          <p:nvSpPr>
            <p:cNvPr id="69" name="Shape 417">
              <a:extLst>
                <a:ext uri="{FF2B5EF4-FFF2-40B4-BE49-F238E27FC236}">
                  <a16:creationId xmlns:a16="http://schemas.microsoft.com/office/drawing/2014/main" id="{3C5DA052-FEE3-449F-A005-92E96B20B0EC}"/>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6E051081-9641-4B69-95C1-8272402D9C83}"/>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8EC32FA8-2BF4-44AF-B85D-E7E71E7956E6}"/>
              </a:ext>
            </a:extLst>
          </p:cNvPr>
          <p:cNvGrpSpPr/>
          <p:nvPr/>
        </p:nvGrpSpPr>
        <p:grpSpPr>
          <a:xfrm>
            <a:off x="10269682" y="1138039"/>
            <a:ext cx="552291" cy="537946"/>
            <a:chOff x="5926225" y="921350"/>
            <a:chExt cx="517800" cy="504350"/>
          </a:xfrm>
          <a:solidFill>
            <a:schemeClr val="accent5"/>
          </a:solidFill>
        </p:grpSpPr>
        <p:sp>
          <p:nvSpPr>
            <p:cNvPr id="72" name="Shape 420">
              <a:extLst>
                <a:ext uri="{FF2B5EF4-FFF2-40B4-BE49-F238E27FC236}">
                  <a16:creationId xmlns:a16="http://schemas.microsoft.com/office/drawing/2014/main" id="{B3C56471-3E30-448F-987E-4DE8D4148ED0}"/>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1427E7FF-E844-4529-9992-8B5D92688065}"/>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EBD29259-B67E-456E-A5DF-752895E697A6}"/>
              </a:ext>
            </a:extLst>
          </p:cNvPr>
          <p:cNvGrpSpPr/>
          <p:nvPr/>
        </p:nvGrpSpPr>
        <p:grpSpPr>
          <a:xfrm>
            <a:off x="11006898" y="1148466"/>
            <a:ext cx="515813" cy="517121"/>
            <a:chOff x="6617400" y="931125"/>
            <a:chExt cx="483600" cy="484825"/>
          </a:xfrm>
          <a:solidFill>
            <a:schemeClr val="accent5"/>
          </a:solidFill>
        </p:grpSpPr>
        <p:sp>
          <p:nvSpPr>
            <p:cNvPr id="75" name="Shape 423">
              <a:extLst>
                <a:ext uri="{FF2B5EF4-FFF2-40B4-BE49-F238E27FC236}">
                  <a16:creationId xmlns:a16="http://schemas.microsoft.com/office/drawing/2014/main" id="{7EB8D885-A6A9-4719-9726-D2712AF51E98}"/>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A3DF97E5-8D69-40D8-BFDA-998E2BA32B89}"/>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316D1381-8CD2-4CFC-A5D7-3673E6D91FF3}"/>
              </a:ext>
            </a:extLst>
          </p:cNvPr>
          <p:cNvGrpSpPr/>
          <p:nvPr/>
        </p:nvGrpSpPr>
        <p:grpSpPr>
          <a:xfrm>
            <a:off x="4545226" y="1951438"/>
            <a:ext cx="497574" cy="349102"/>
            <a:chOff x="559275" y="1683950"/>
            <a:chExt cx="466500" cy="327300"/>
          </a:xfrm>
          <a:solidFill>
            <a:schemeClr val="accent5"/>
          </a:solidFill>
        </p:grpSpPr>
        <p:sp>
          <p:nvSpPr>
            <p:cNvPr id="78" name="Shape 426">
              <a:extLst>
                <a:ext uri="{FF2B5EF4-FFF2-40B4-BE49-F238E27FC236}">
                  <a16:creationId xmlns:a16="http://schemas.microsoft.com/office/drawing/2014/main" id="{21B94FF3-5E19-4E54-952E-B231BCA4E90B}"/>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EC8EFBB5-4C90-4E97-9140-D4465F4F95A5}"/>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9DEE368B-61DC-45D9-90D1-6F252B5C26BE}"/>
              </a:ext>
            </a:extLst>
          </p:cNvPr>
          <p:cNvGrpSpPr/>
          <p:nvPr/>
        </p:nvGrpSpPr>
        <p:grpSpPr>
          <a:xfrm>
            <a:off x="5264204" y="1882429"/>
            <a:ext cx="497574" cy="487148"/>
            <a:chOff x="1233350" y="1619250"/>
            <a:chExt cx="466500" cy="456725"/>
          </a:xfrm>
          <a:solidFill>
            <a:schemeClr val="accent5"/>
          </a:solidFill>
        </p:grpSpPr>
        <p:sp>
          <p:nvSpPr>
            <p:cNvPr id="81" name="Shape 429">
              <a:extLst>
                <a:ext uri="{FF2B5EF4-FFF2-40B4-BE49-F238E27FC236}">
                  <a16:creationId xmlns:a16="http://schemas.microsoft.com/office/drawing/2014/main" id="{9BECF5AE-0FBE-4442-B152-AA4241963FDC}"/>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4261CFFD-EBD8-4C1D-9CBB-70450D6291AB}"/>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BAA0432E-EEB2-4BDB-80F3-BCAAB420A433}"/>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113C488C-B9E2-492A-95B1-11DEF3FB6BEE}"/>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F9636C21-EEC1-4B50-A306-7A601D08A31E}"/>
              </a:ext>
            </a:extLst>
          </p:cNvPr>
          <p:cNvGrpSpPr/>
          <p:nvPr/>
        </p:nvGrpSpPr>
        <p:grpSpPr>
          <a:xfrm>
            <a:off x="5998805" y="1892827"/>
            <a:ext cx="466322" cy="466322"/>
            <a:chOff x="1922075" y="1629000"/>
            <a:chExt cx="437200" cy="437200"/>
          </a:xfrm>
          <a:solidFill>
            <a:schemeClr val="accent5"/>
          </a:solidFill>
        </p:grpSpPr>
        <p:sp>
          <p:nvSpPr>
            <p:cNvPr id="86" name="Shape 434">
              <a:extLst>
                <a:ext uri="{FF2B5EF4-FFF2-40B4-BE49-F238E27FC236}">
                  <a16:creationId xmlns:a16="http://schemas.microsoft.com/office/drawing/2014/main" id="{07A72901-C6BB-4FFA-A686-09C49F5EEA81}"/>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9F596E52-05A8-4F2E-8959-63415DCF96B0}"/>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B6038B0C-FF8C-41A7-B57E-700FD006C37A}"/>
              </a:ext>
            </a:extLst>
          </p:cNvPr>
          <p:cNvGrpSpPr/>
          <p:nvPr/>
        </p:nvGrpSpPr>
        <p:grpSpPr>
          <a:xfrm>
            <a:off x="6715837" y="1890882"/>
            <a:ext cx="470214" cy="470215"/>
            <a:chOff x="2594325" y="1627175"/>
            <a:chExt cx="440850" cy="440850"/>
          </a:xfrm>
          <a:solidFill>
            <a:schemeClr val="accent5"/>
          </a:solidFill>
        </p:grpSpPr>
        <p:sp>
          <p:nvSpPr>
            <p:cNvPr id="89" name="Shape 437">
              <a:extLst>
                <a:ext uri="{FF2B5EF4-FFF2-40B4-BE49-F238E27FC236}">
                  <a16:creationId xmlns:a16="http://schemas.microsoft.com/office/drawing/2014/main" id="{70F9AA1A-6AA6-4576-911F-26DAA15D9FB7}"/>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7F9657C6-1D1F-435B-8974-37EB321C6A02}"/>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42D592C4-BBB3-4FDA-AB8D-77D405CF517A}"/>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6F61F407-535D-47B9-B9F9-9EF872D7533D}"/>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B36CD117-E9D6-41B3-96AE-BD3738558075}"/>
              </a:ext>
            </a:extLst>
          </p:cNvPr>
          <p:cNvGrpSpPr/>
          <p:nvPr/>
        </p:nvGrpSpPr>
        <p:grpSpPr>
          <a:xfrm>
            <a:off x="8198081" y="1855709"/>
            <a:ext cx="381633" cy="540558"/>
            <a:chOff x="3984000" y="1594200"/>
            <a:chExt cx="357800" cy="506800"/>
          </a:xfrm>
          <a:solidFill>
            <a:schemeClr val="accent5"/>
          </a:solidFill>
        </p:grpSpPr>
        <p:sp>
          <p:nvSpPr>
            <p:cNvPr id="94" name="Shape 442">
              <a:extLst>
                <a:ext uri="{FF2B5EF4-FFF2-40B4-BE49-F238E27FC236}">
                  <a16:creationId xmlns:a16="http://schemas.microsoft.com/office/drawing/2014/main" id="{E273400E-5D3D-4887-8BBB-464DFB2BACD7}"/>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3DEAF0D6-713E-4832-A7A8-557116C4A995}"/>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8E346790-8B4F-4015-966C-E565BBD0AD69}"/>
              </a:ext>
            </a:extLst>
          </p:cNvPr>
          <p:cNvGrpSpPr/>
          <p:nvPr/>
        </p:nvGrpSpPr>
        <p:grpSpPr>
          <a:xfrm>
            <a:off x="8856475" y="1971623"/>
            <a:ext cx="502800" cy="308731"/>
            <a:chOff x="4601275" y="1702875"/>
            <a:chExt cx="471400" cy="289450"/>
          </a:xfrm>
          <a:solidFill>
            <a:schemeClr val="accent5"/>
          </a:solidFill>
        </p:grpSpPr>
        <p:sp>
          <p:nvSpPr>
            <p:cNvPr id="97" name="Shape 445">
              <a:extLst>
                <a:ext uri="{FF2B5EF4-FFF2-40B4-BE49-F238E27FC236}">
                  <a16:creationId xmlns:a16="http://schemas.microsoft.com/office/drawing/2014/main" id="{531EA500-CFFE-42D8-9712-A96EA568B6A8}"/>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A3DA9C54-DBCE-4D05-8958-0FC705CA84F4}"/>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3F475F92-38CB-4D49-8984-B54F781F7ED5}"/>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21C46D44-0331-493D-8133-5FFC402BE3E5}"/>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F6175CC3-09E3-43D9-8A0E-D42A3F82122E}"/>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D28DBF65-D18E-41AD-AAE7-F58CE96AFE80}"/>
              </a:ext>
            </a:extLst>
          </p:cNvPr>
          <p:cNvGrpSpPr/>
          <p:nvPr/>
        </p:nvGrpSpPr>
        <p:grpSpPr>
          <a:xfrm>
            <a:off x="9599556" y="1896080"/>
            <a:ext cx="454589" cy="459816"/>
            <a:chOff x="5297950" y="1632050"/>
            <a:chExt cx="426200" cy="431100"/>
          </a:xfrm>
          <a:solidFill>
            <a:schemeClr val="accent5"/>
          </a:solidFill>
        </p:grpSpPr>
        <p:sp>
          <p:nvSpPr>
            <p:cNvPr id="103" name="Shape 451">
              <a:extLst>
                <a:ext uri="{FF2B5EF4-FFF2-40B4-BE49-F238E27FC236}">
                  <a16:creationId xmlns:a16="http://schemas.microsoft.com/office/drawing/2014/main" id="{59898572-192F-4E47-B889-5E045E06E5E1}"/>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D11B79E3-65A6-4703-8652-FFE7811AAD0A}"/>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A57CC301-7488-4F1B-B29E-F19CF0E5115E}"/>
              </a:ext>
            </a:extLst>
          </p:cNvPr>
          <p:cNvGrpSpPr/>
          <p:nvPr/>
        </p:nvGrpSpPr>
        <p:grpSpPr>
          <a:xfrm>
            <a:off x="10317227" y="1882429"/>
            <a:ext cx="457203" cy="487148"/>
            <a:chOff x="5970800" y="1619250"/>
            <a:chExt cx="428650" cy="456725"/>
          </a:xfrm>
          <a:solidFill>
            <a:schemeClr val="accent5"/>
          </a:solidFill>
        </p:grpSpPr>
        <p:sp>
          <p:nvSpPr>
            <p:cNvPr id="106" name="Shape 454">
              <a:extLst>
                <a:ext uri="{FF2B5EF4-FFF2-40B4-BE49-F238E27FC236}">
                  <a16:creationId xmlns:a16="http://schemas.microsoft.com/office/drawing/2014/main" id="{9B2E6787-102B-4ED3-8121-7A14F2F2D1AA}"/>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2029CFC6-147C-41EC-A349-47F24B648963}"/>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5FD59552-41B1-42FA-ADBA-35F94661712C}"/>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94E2A884-A70B-47D4-B2A2-3BB70444FEEC}"/>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D3EB0D4B-413F-4B4B-9ED6-43D9A28EC4D1}"/>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C0AFB151-79E7-43F7-B555-F1613FDA1542}"/>
              </a:ext>
            </a:extLst>
          </p:cNvPr>
          <p:cNvGrpSpPr/>
          <p:nvPr/>
        </p:nvGrpSpPr>
        <p:grpSpPr>
          <a:xfrm>
            <a:off x="11015377" y="1876562"/>
            <a:ext cx="512533" cy="467601"/>
            <a:chOff x="6625350" y="1613750"/>
            <a:chExt cx="480525" cy="438400"/>
          </a:xfrm>
          <a:solidFill>
            <a:schemeClr val="accent5"/>
          </a:solidFill>
        </p:grpSpPr>
        <p:sp>
          <p:nvSpPr>
            <p:cNvPr id="112" name="Shape 460">
              <a:extLst>
                <a:ext uri="{FF2B5EF4-FFF2-40B4-BE49-F238E27FC236}">
                  <a16:creationId xmlns:a16="http://schemas.microsoft.com/office/drawing/2014/main" id="{E3E61C42-B2F7-43B3-B418-5F81B2D609F7}"/>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90414E7D-9964-4268-9B81-3223FDB7ECC5}"/>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45BFBAF8-F7D1-43E5-8219-F62EF29AF4B0}"/>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8D0F4618-3E44-41D4-B16C-36A56A02602B}"/>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00D6F710-7834-458B-A10A-C6D05E55FFD0}"/>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2C6BF05C-6D8C-49CB-B0CF-B411F47A5939}"/>
              </a:ext>
            </a:extLst>
          </p:cNvPr>
          <p:cNvGrpSpPr/>
          <p:nvPr/>
        </p:nvGrpSpPr>
        <p:grpSpPr>
          <a:xfrm>
            <a:off x="4600583" y="2637216"/>
            <a:ext cx="386860" cy="415525"/>
            <a:chOff x="611175" y="2326900"/>
            <a:chExt cx="362700" cy="389575"/>
          </a:xfrm>
          <a:solidFill>
            <a:schemeClr val="accent5"/>
          </a:solidFill>
        </p:grpSpPr>
        <p:sp>
          <p:nvSpPr>
            <p:cNvPr id="118" name="Shape 466">
              <a:extLst>
                <a:ext uri="{FF2B5EF4-FFF2-40B4-BE49-F238E27FC236}">
                  <a16:creationId xmlns:a16="http://schemas.microsoft.com/office/drawing/2014/main" id="{0A53F33E-ECED-49E0-95E5-548980B638E3}"/>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352C82CF-E13C-4967-90F6-9E00755FB1D9}"/>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5570059D-7EA3-4200-9697-E06E997254A1}"/>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8A547D98-635A-4970-8ECB-0AF972F027D5}"/>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75DFEB50-205A-45AA-8C0C-689EF63A4E2F}"/>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6E304D1B-B32F-48C6-BC7D-872483892655}"/>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16E7DF4D-D769-4C33-B0F8-0D9A3AE2D4A8}"/>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4FCB11C6-68E1-46AA-AAE8-D8C918836B53}"/>
              </a:ext>
            </a:extLst>
          </p:cNvPr>
          <p:cNvGrpSpPr/>
          <p:nvPr/>
        </p:nvGrpSpPr>
        <p:grpSpPr>
          <a:xfrm>
            <a:off x="7561153" y="2570793"/>
            <a:ext cx="217535" cy="543171"/>
            <a:chOff x="3386850" y="2264625"/>
            <a:chExt cx="203950" cy="509250"/>
          </a:xfrm>
          <a:solidFill>
            <a:schemeClr val="accent5"/>
          </a:solidFill>
        </p:grpSpPr>
        <p:sp>
          <p:nvSpPr>
            <p:cNvPr id="126" name="Shape 474">
              <a:extLst>
                <a:ext uri="{FF2B5EF4-FFF2-40B4-BE49-F238E27FC236}">
                  <a16:creationId xmlns:a16="http://schemas.microsoft.com/office/drawing/2014/main" id="{12FDE7C7-A6FF-4E05-9AEA-E83BF90B9D31}"/>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1480B188-76A5-40D4-A1A4-8474016A8D2A}"/>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75FA426E-EFE1-4F61-A7A7-0C30D90D5523}"/>
              </a:ext>
            </a:extLst>
          </p:cNvPr>
          <p:cNvGrpSpPr/>
          <p:nvPr/>
        </p:nvGrpSpPr>
        <p:grpSpPr>
          <a:xfrm>
            <a:off x="9018652" y="2639830"/>
            <a:ext cx="178443" cy="405099"/>
            <a:chOff x="4753325" y="2329350"/>
            <a:chExt cx="167300" cy="379800"/>
          </a:xfrm>
          <a:solidFill>
            <a:schemeClr val="accent5"/>
          </a:solidFill>
        </p:grpSpPr>
        <p:sp>
          <p:nvSpPr>
            <p:cNvPr id="129" name="Shape 477">
              <a:extLst>
                <a:ext uri="{FF2B5EF4-FFF2-40B4-BE49-F238E27FC236}">
                  <a16:creationId xmlns:a16="http://schemas.microsoft.com/office/drawing/2014/main" id="{D56E9014-76D7-4FC0-9D8B-5C572029A3BA}"/>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67B05428-8F01-4E13-AE4B-7A8C9B882A67}"/>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B0890F9F-A401-49DC-A103-63854328C721}"/>
              </a:ext>
            </a:extLst>
          </p:cNvPr>
          <p:cNvGrpSpPr/>
          <p:nvPr/>
        </p:nvGrpSpPr>
        <p:grpSpPr>
          <a:xfrm>
            <a:off x="8296395" y="2573379"/>
            <a:ext cx="185002" cy="537971"/>
            <a:chOff x="4076175" y="2267050"/>
            <a:chExt cx="173450" cy="504375"/>
          </a:xfrm>
          <a:solidFill>
            <a:schemeClr val="accent5"/>
          </a:solidFill>
        </p:grpSpPr>
        <p:sp>
          <p:nvSpPr>
            <p:cNvPr id="132" name="Shape 480">
              <a:extLst>
                <a:ext uri="{FF2B5EF4-FFF2-40B4-BE49-F238E27FC236}">
                  <a16:creationId xmlns:a16="http://schemas.microsoft.com/office/drawing/2014/main" id="{CA69F4EE-0530-476B-97CC-17111B9C7081}"/>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EE852C50-E9C8-4148-BAE7-515B0D6146D6}"/>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67D43C17-BE0E-4542-A3F5-41011E559CA2}"/>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D7A17453-E4ED-45CC-9968-8B7008D486B9}"/>
              </a:ext>
            </a:extLst>
          </p:cNvPr>
          <p:cNvGrpSpPr/>
          <p:nvPr/>
        </p:nvGrpSpPr>
        <p:grpSpPr>
          <a:xfrm>
            <a:off x="10321786" y="2637857"/>
            <a:ext cx="448083" cy="414219"/>
            <a:chOff x="5975075" y="2327500"/>
            <a:chExt cx="420100" cy="388350"/>
          </a:xfrm>
          <a:solidFill>
            <a:schemeClr val="accent5"/>
          </a:solidFill>
        </p:grpSpPr>
        <p:sp>
          <p:nvSpPr>
            <p:cNvPr id="136" name="Shape 484">
              <a:extLst>
                <a:ext uri="{FF2B5EF4-FFF2-40B4-BE49-F238E27FC236}">
                  <a16:creationId xmlns:a16="http://schemas.microsoft.com/office/drawing/2014/main" id="{ED9DB425-E675-4F96-9750-268A310484C6}"/>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0EE37BB7-240B-481E-97CE-8063AE4159B4}"/>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09A82E7B-1E35-41BA-BA97-AA408B0DF0F1}"/>
              </a:ext>
            </a:extLst>
          </p:cNvPr>
          <p:cNvGrpSpPr/>
          <p:nvPr/>
        </p:nvGrpSpPr>
        <p:grpSpPr>
          <a:xfrm>
            <a:off x="11127371" y="2625483"/>
            <a:ext cx="274865" cy="448083"/>
            <a:chOff x="6730350" y="2315900"/>
            <a:chExt cx="257700" cy="420100"/>
          </a:xfrm>
          <a:solidFill>
            <a:schemeClr val="accent5"/>
          </a:solidFill>
        </p:grpSpPr>
        <p:sp>
          <p:nvSpPr>
            <p:cNvPr id="139" name="Shape 487">
              <a:extLst>
                <a:ext uri="{FF2B5EF4-FFF2-40B4-BE49-F238E27FC236}">
                  <a16:creationId xmlns:a16="http://schemas.microsoft.com/office/drawing/2014/main" id="{B1E221CC-F0AD-4CA4-9A9C-BB8588F08EF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CDBD983C-9CA0-4764-8D1A-B9B3770AB646}"/>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1544C748-29BF-4506-A7A5-90FB1731A4F2}"/>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BD1C4405-D064-4F7E-875A-40E1C9A8760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87B24603-84AC-49A5-A566-C9DCA783FA6A}"/>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10C191C3-2653-413D-B963-8A7B7FB427E6}"/>
              </a:ext>
            </a:extLst>
          </p:cNvPr>
          <p:cNvGrpSpPr/>
          <p:nvPr/>
        </p:nvGrpSpPr>
        <p:grpSpPr>
          <a:xfrm>
            <a:off x="4724310" y="3309955"/>
            <a:ext cx="139405" cy="508001"/>
            <a:chOff x="727175" y="2957625"/>
            <a:chExt cx="130700" cy="476275"/>
          </a:xfrm>
          <a:solidFill>
            <a:schemeClr val="accent5"/>
          </a:solidFill>
        </p:grpSpPr>
        <p:sp>
          <p:nvSpPr>
            <p:cNvPr id="145" name="Shape 493">
              <a:extLst>
                <a:ext uri="{FF2B5EF4-FFF2-40B4-BE49-F238E27FC236}">
                  <a16:creationId xmlns:a16="http://schemas.microsoft.com/office/drawing/2014/main" id="{C92BA3C2-D531-44B1-912B-B0BF42B88127}"/>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ABF4E916-0DCA-4624-931B-A0D95B6B5AF2}"/>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38DAA4E5-A287-4DA8-9B5C-19D0725155BA}"/>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1DEF26DA-DF56-4D12-B7C6-1FAC5FAA951A}"/>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EFB094B3-2E16-4ED5-B787-2551317F8C94}"/>
              </a:ext>
            </a:extLst>
          </p:cNvPr>
          <p:cNvGrpSpPr/>
          <p:nvPr/>
        </p:nvGrpSpPr>
        <p:grpSpPr>
          <a:xfrm>
            <a:off x="6704104" y="3326221"/>
            <a:ext cx="493682" cy="475442"/>
            <a:chOff x="2583325" y="2972875"/>
            <a:chExt cx="462850" cy="445750"/>
          </a:xfrm>
          <a:solidFill>
            <a:schemeClr val="accent5"/>
          </a:solidFill>
        </p:grpSpPr>
        <p:sp>
          <p:nvSpPr>
            <p:cNvPr id="150" name="Shape 498">
              <a:extLst>
                <a:ext uri="{FF2B5EF4-FFF2-40B4-BE49-F238E27FC236}">
                  <a16:creationId xmlns:a16="http://schemas.microsoft.com/office/drawing/2014/main" id="{50030A38-9912-4C43-9463-D673ADB50CC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DE3769DF-588F-48EA-AA59-C7305FBDBC8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7F17A64D-AAAA-4FFB-8D40-595C81E1BCEE}"/>
              </a:ext>
            </a:extLst>
          </p:cNvPr>
          <p:cNvGrpSpPr/>
          <p:nvPr/>
        </p:nvGrpSpPr>
        <p:grpSpPr>
          <a:xfrm>
            <a:off x="7406147" y="3397231"/>
            <a:ext cx="527546" cy="333449"/>
            <a:chOff x="3241525" y="3039450"/>
            <a:chExt cx="494600" cy="312625"/>
          </a:xfrm>
          <a:solidFill>
            <a:schemeClr val="accent5"/>
          </a:solidFill>
        </p:grpSpPr>
        <p:sp>
          <p:nvSpPr>
            <p:cNvPr id="153" name="Shape 501">
              <a:extLst>
                <a:ext uri="{FF2B5EF4-FFF2-40B4-BE49-F238E27FC236}">
                  <a16:creationId xmlns:a16="http://schemas.microsoft.com/office/drawing/2014/main" id="{AEA9CD1E-37AF-4DDF-BFA0-AE5DAAC5D815}"/>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CF248C73-1D90-4948-AF43-AA79DBA9A891}"/>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905C7CFD-C380-4271-A2E1-0D38D15C0A43}"/>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2F2ADD67-9945-45C7-92E2-EE0400F04CC9}"/>
              </a:ext>
            </a:extLst>
          </p:cNvPr>
          <p:cNvGrpSpPr/>
          <p:nvPr/>
        </p:nvGrpSpPr>
        <p:grpSpPr>
          <a:xfrm>
            <a:off x="9553958" y="3362059"/>
            <a:ext cx="545785" cy="403792"/>
            <a:chOff x="5255200" y="3006475"/>
            <a:chExt cx="511700" cy="378575"/>
          </a:xfrm>
          <a:solidFill>
            <a:schemeClr val="accent5"/>
          </a:solidFill>
        </p:grpSpPr>
        <p:sp>
          <p:nvSpPr>
            <p:cNvPr id="157" name="Shape 505">
              <a:extLst>
                <a:ext uri="{FF2B5EF4-FFF2-40B4-BE49-F238E27FC236}">
                  <a16:creationId xmlns:a16="http://schemas.microsoft.com/office/drawing/2014/main" id="{54FB4F06-0FCB-4173-888E-073D96C9EA21}"/>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220B5330-849A-423B-B8FB-93A5C3911C40}"/>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FF5955D4-AA7A-4DC7-85AF-9894DC398AD3}"/>
              </a:ext>
            </a:extLst>
          </p:cNvPr>
          <p:cNvGrpSpPr/>
          <p:nvPr/>
        </p:nvGrpSpPr>
        <p:grpSpPr>
          <a:xfrm>
            <a:off x="8168108" y="3338620"/>
            <a:ext cx="441578" cy="450669"/>
            <a:chOff x="3955900" y="2984500"/>
            <a:chExt cx="414000" cy="422525"/>
          </a:xfrm>
          <a:solidFill>
            <a:schemeClr val="accent5"/>
          </a:solidFill>
        </p:grpSpPr>
        <p:sp>
          <p:nvSpPr>
            <p:cNvPr id="160" name="Shape 508">
              <a:extLst>
                <a:ext uri="{FF2B5EF4-FFF2-40B4-BE49-F238E27FC236}">
                  <a16:creationId xmlns:a16="http://schemas.microsoft.com/office/drawing/2014/main" id="{D196190B-9550-46FC-A370-EF0427CBE01C}"/>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0DD74C7A-2DD7-47EC-A102-043C2A7322BB}"/>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9A06C33D-72D2-49FB-B91C-BD38BD51F786}"/>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D1957FC8-BC1A-469E-880E-F720BFC58B79}"/>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C71E18F4-FB73-4A38-A10B-8AF93D21BA2F}"/>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78412542-B23C-442E-A229-F2EE254F074D}"/>
              </a:ext>
            </a:extLst>
          </p:cNvPr>
          <p:cNvGrpSpPr/>
          <p:nvPr/>
        </p:nvGrpSpPr>
        <p:grpSpPr>
          <a:xfrm>
            <a:off x="11096120" y="3332088"/>
            <a:ext cx="337369" cy="479361"/>
            <a:chOff x="6701050" y="2978375"/>
            <a:chExt cx="316300" cy="449425"/>
          </a:xfrm>
          <a:solidFill>
            <a:schemeClr val="accent5"/>
          </a:solidFill>
        </p:grpSpPr>
        <p:sp>
          <p:nvSpPr>
            <p:cNvPr id="166" name="Shape 514">
              <a:extLst>
                <a:ext uri="{FF2B5EF4-FFF2-40B4-BE49-F238E27FC236}">
                  <a16:creationId xmlns:a16="http://schemas.microsoft.com/office/drawing/2014/main" id="{FDBBD700-C185-4C1A-8921-02A73F15AD4F}"/>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6405342C-7AB0-4218-BB66-87AC9F6F189C}"/>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598C47A3-FAEC-4B91-A6FD-EB47265121D5}"/>
              </a:ext>
            </a:extLst>
          </p:cNvPr>
          <p:cNvGrpSpPr/>
          <p:nvPr/>
        </p:nvGrpSpPr>
        <p:grpSpPr>
          <a:xfrm>
            <a:off x="5272657" y="4121408"/>
            <a:ext cx="480668" cy="323050"/>
            <a:chOff x="1241275" y="3718400"/>
            <a:chExt cx="450650" cy="302875"/>
          </a:xfrm>
          <a:solidFill>
            <a:schemeClr val="accent5"/>
          </a:solidFill>
        </p:grpSpPr>
        <p:sp>
          <p:nvSpPr>
            <p:cNvPr id="169" name="Shape 517">
              <a:extLst>
                <a:ext uri="{FF2B5EF4-FFF2-40B4-BE49-F238E27FC236}">
                  <a16:creationId xmlns:a16="http://schemas.microsoft.com/office/drawing/2014/main" id="{62FDB6A3-9C10-48A0-9E8F-8B568F805EF8}"/>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0B42A98E-433F-4FFD-B1E5-2650833B805C}"/>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2A0AF1C3-A56A-4FA1-856D-3F4BD08C7E0F}"/>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9A6E0404-D8F9-4D2C-9214-0F162F0E69AE}"/>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F2938878-20A7-4312-930C-A7AD6AB977A5}"/>
              </a:ext>
            </a:extLst>
          </p:cNvPr>
          <p:cNvGrpSpPr/>
          <p:nvPr/>
        </p:nvGrpSpPr>
        <p:grpSpPr>
          <a:xfrm>
            <a:off x="5998164" y="4096663"/>
            <a:ext cx="467601" cy="373180"/>
            <a:chOff x="1921475" y="3695200"/>
            <a:chExt cx="438400" cy="349875"/>
          </a:xfrm>
          <a:solidFill>
            <a:schemeClr val="accent5"/>
          </a:solidFill>
        </p:grpSpPr>
        <p:sp>
          <p:nvSpPr>
            <p:cNvPr id="174" name="Shape 522">
              <a:extLst>
                <a:ext uri="{FF2B5EF4-FFF2-40B4-BE49-F238E27FC236}">
                  <a16:creationId xmlns:a16="http://schemas.microsoft.com/office/drawing/2014/main" id="{6F9F08AF-97F4-4D8B-AF34-9A1C2DA0A96D}"/>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F911BCB6-20AC-4464-9A39-C9E6E06011EB}"/>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48B40230-3C8E-4B63-881B-086D7C894EA4}"/>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CC84B59C-76BC-4F39-803B-D44BCB4B829E}"/>
              </a:ext>
            </a:extLst>
          </p:cNvPr>
          <p:cNvGrpSpPr/>
          <p:nvPr/>
        </p:nvGrpSpPr>
        <p:grpSpPr>
          <a:xfrm>
            <a:off x="6721703" y="4090797"/>
            <a:ext cx="458482" cy="384274"/>
            <a:chOff x="2599825" y="3689700"/>
            <a:chExt cx="429850" cy="360275"/>
          </a:xfrm>
          <a:solidFill>
            <a:schemeClr val="accent5"/>
          </a:solidFill>
        </p:grpSpPr>
        <p:sp>
          <p:nvSpPr>
            <p:cNvPr id="178" name="Shape 526">
              <a:extLst>
                <a:ext uri="{FF2B5EF4-FFF2-40B4-BE49-F238E27FC236}">
                  <a16:creationId xmlns:a16="http://schemas.microsoft.com/office/drawing/2014/main" id="{9F4D6E63-3E38-4F1D-970B-EB9BDAE5778A}"/>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B75D0316-87F9-4E7D-8D24-A436B701140D}"/>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D69D3603-96E1-4022-88DE-9B6CA4FCE2C9}"/>
              </a:ext>
            </a:extLst>
          </p:cNvPr>
          <p:cNvGrpSpPr/>
          <p:nvPr/>
        </p:nvGrpSpPr>
        <p:grpSpPr>
          <a:xfrm>
            <a:off x="7462811" y="4051065"/>
            <a:ext cx="414219" cy="432458"/>
            <a:chOff x="3294650" y="3652450"/>
            <a:chExt cx="388350" cy="405450"/>
          </a:xfrm>
          <a:solidFill>
            <a:schemeClr val="accent5"/>
          </a:solidFill>
        </p:grpSpPr>
        <p:sp>
          <p:nvSpPr>
            <p:cNvPr id="181" name="Shape 529">
              <a:extLst>
                <a:ext uri="{FF2B5EF4-FFF2-40B4-BE49-F238E27FC236}">
                  <a16:creationId xmlns:a16="http://schemas.microsoft.com/office/drawing/2014/main" id="{AD9DB02A-1009-428B-B4DD-2CE7198D2B31}"/>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58DEFB07-8279-4C4B-8878-888B668FFC05}"/>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5CD7BDE3-81B6-4C42-89FF-00E12DE945A7}"/>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DCAABA5C-84F2-41F0-8457-DB90AA1F13F3}"/>
              </a:ext>
            </a:extLst>
          </p:cNvPr>
          <p:cNvGrpSpPr/>
          <p:nvPr/>
        </p:nvGrpSpPr>
        <p:grpSpPr>
          <a:xfrm>
            <a:off x="8147283" y="4105782"/>
            <a:ext cx="483228" cy="354301"/>
            <a:chOff x="3936375" y="3703750"/>
            <a:chExt cx="453050" cy="332175"/>
          </a:xfrm>
          <a:solidFill>
            <a:schemeClr val="accent5"/>
          </a:solidFill>
        </p:grpSpPr>
        <p:sp>
          <p:nvSpPr>
            <p:cNvPr id="185" name="Shape 533">
              <a:extLst>
                <a:ext uri="{FF2B5EF4-FFF2-40B4-BE49-F238E27FC236}">
                  <a16:creationId xmlns:a16="http://schemas.microsoft.com/office/drawing/2014/main" id="{5AB2D512-B19B-416D-97F8-8AD33C2BEB48}"/>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BF11A6BD-51FA-448A-B67B-7E486C20C981}"/>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F6881AF5-D4E0-4640-8A20-58A4C1572D41}"/>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DE3DD4B2-4D6F-43C6-AC65-9B7B285021D1}"/>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FF292A13-1DA9-4BE8-A64C-38D845B46F5A}"/>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954FD0BA-E3D0-4474-80D9-6ED626F7A23D}"/>
              </a:ext>
            </a:extLst>
          </p:cNvPr>
          <p:cNvGrpSpPr/>
          <p:nvPr/>
        </p:nvGrpSpPr>
        <p:grpSpPr>
          <a:xfrm>
            <a:off x="8866260" y="4105782"/>
            <a:ext cx="483228" cy="354301"/>
            <a:chOff x="4610450" y="3703750"/>
            <a:chExt cx="453050" cy="332175"/>
          </a:xfrm>
          <a:solidFill>
            <a:schemeClr val="accent5"/>
          </a:solidFill>
        </p:grpSpPr>
        <p:sp>
          <p:nvSpPr>
            <p:cNvPr id="191" name="Shape 539">
              <a:extLst>
                <a:ext uri="{FF2B5EF4-FFF2-40B4-BE49-F238E27FC236}">
                  <a16:creationId xmlns:a16="http://schemas.microsoft.com/office/drawing/2014/main" id="{7587B673-882C-4FBC-956A-6D0E96B06833}"/>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A9269C50-8BA1-4FCD-93BF-ACAEA2152E5D}"/>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4613F37B-F674-45CC-A1E8-E0B992F6C8F0}"/>
              </a:ext>
            </a:extLst>
          </p:cNvPr>
          <p:cNvGrpSpPr/>
          <p:nvPr/>
        </p:nvGrpSpPr>
        <p:grpSpPr>
          <a:xfrm>
            <a:off x="9602170" y="4069971"/>
            <a:ext cx="449363" cy="425925"/>
            <a:chOff x="5300400" y="3670175"/>
            <a:chExt cx="421300" cy="399325"/>
          </a:xfrm>
          <a:solidFill>
            <a:schemeClr val="accent5"/>
          </a:solidFill>
        </p:grpSpPr>
        <p:sp>
          <p:nvSpPr>
            <p:cNvPr id="194" name="Shape 542">
              <a:extLst>
                <a:ext uri="{FF2B5EF4-FFF2-40B4-BE49-F238E27FC236}">
                  <a16:creationId xmlns:a16="http://schemas.microsoft.com/office/drawing/2014/main" id="{34AA00DB-C165-416B-89B7-AACE3EE57591}"/>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EB8E0DF5-0CF9-4BCF-B429-4EF8F5E57325}"/>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67AB3AB7-D5B5-4D00-A44A-F59AE953303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BFED4D22-BEC3-4F9E-83B9-37857AF6FC42}"/>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B38573E8-C370-47C7-8AE6-950FFE9C2E9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F7236ACF-2DCA-47D1-9AEC-48CF9F0F76CD}"/>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F1184A0D-33A8-44E8-8023-B232D51A1FA8}"/>
              </a:ext>
            </a:extLst>
          </p:cNvPr>
          <p:cNvGrpSpPr/>
          <p:nvPr/>
        </p:nvGrpSpPr>
        <p:grpSpPr>
          <a:xfrm>
            <a:off x="11046629" y="4064743"/>
            <a:ext cx="436350" cy="436377"/>
            <a:chOff x="6654650" y="3665275"/>
            <a:chExt cx="409100" cy="409125"/>
          </a:xfrm>
          <a:solidFill>
            <a:schemeClr val="accent5"/>
          </a:solidFill>
        </p:grpSpPr>
        <p:sp>
          <p:nvSpPr>
            <p:cNvPr id="201" name="Shape 549">
              <a:extLst>
                <a:ext uri="{FF2B5EF4-FFF2-40B4-BE49-F238E27FC236}">
                  <a16:creationId xmlns:a16="http://schemas.microsoft.com/office/drawing/2014/main" id="{3167F36D-7CB9-41A0-8355-684D1614343E}"/>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D35A2FC8-4BA1-4789-9109-66E3BCE95D66}"/>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AC7BA4B0-79D2-4B5C-88FF-47B2E9287E18}"/>
              </a:ext>
            </a:extLst>
          </p:cNvPr>
          <p:cNvGrpSpPr/>
          <p:nvPr/>
        </p:nvGrpSpPr>
        <p:grpSpPr>
          <a:xfrm>
            <a:off x="4557599" y="4765481"/>
            <a:ext cx="472829" cy="472856"/>
            <a:chOff x="570875" y="4322250"/>
            <a:chExt cx="443300" cy="443325"/>
          </a:xfrm>
          <a:solidFill>
            <a:schemeClr val="accent5"/>
          </a:solidFill>
        </p:grpSpPr>
        <p:sp>
          <p:nvSpPr>
            <p:cNvPr id="204" name="Shape 552">
              <a:extLst>
                <a:ext uri="{FF2B5EF4-FFF2-40B4-BE49-F238E27FC236}">
                  <a16:creationId xmlns:a16="http://schemas.microsoft.com/office/drawing/2014/main" id="{B25E24AA-0228-4977-BD8E-1A6C4C7739D5}"/>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E0E8702C-4E9C-4BA8-8EA7-6B0759BC5424}"/>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EEAE6A8F-A54E-4263-8184-D643210AA7B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5361D8CE-8350-4496-B6DF-75EF383E0F1B}"/>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BC50CB8F-D773-4E09-823A-14AE8E6FFE6C}"/>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08EB02DB-054B-4A8E-8BAD-B698D9AFC0BA}"/>
              </a:ext>
            </a:extLst>
          </p:cNvPr>
          <p:cNvGrpSpPr/>
          <p:nvPr/>
        </p:nvGrpSpPr>
        <p:grpSpPr>
          <a:xfrm>
            <a:off x="6060029" y="4730337"/>
            <a:ext cx="343876" cy="543144"/>
            <a:chOff x="1979475" y="4289300"/>
            <a:chExt cx="322400" cy="509225"/>
          </a:xfrm>
          <a:solidFill>
            <a:schemeClr val="accent5"/>
          </a:solidFill>
        </p:grpSpPr>
        <p:sp>
          <p:nvSpPr>
            <p:cNvPr id="210" name="Shape 558">
              <a:extLst>
                <a:ext uri="{FF2B5EF4-FFF2-40B4-BE49-F238E27FC236}">
                  <a16:creationId xmlns:a16="http://schemas.microsoft.com/office/drawing/2014/main" id="{2B125D59-4BB6-4C2E-96CB-0042536A05C8}"/>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18D963C0-78B4-40C9-97D4-2330C3F79462}"/>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D6EA789B-0E1B-4DE3-A77F-C1422FF5026D}"/>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2FFE089D-6049-450A-8D63-378A71C8BFEC}"/>
              </a:ext>
            </a:extLst>
          </p:cNvPr>
          <p:cNvGrpSpPr/>
          <p:nvPr/>
        </p:nvGrpSpPr>
        <p:grpSpPr>
          <a:xfrm>
            <a:off x="6748393" y="4737483"/>
            <a:ext cx="405739" cy="528852"/>
            <a:chOff x="2624850" y="4296000"/>
            <a:chExt cx="380400" cy="495825"/>
          </a:xfrm>
          <a:solidFill>
            <a:schemeClr val="accent5"/>
          </a:solidFill>
        </p:grpSpPr>
        <p:sp>
          <p:nvSpPr>
            <p:cNvPr id="214" name="Shape 562">
              <a:extLst>
                <a:ext uri="{FF2B5EF4-FFF2-40B4-BE49-F238E27FC236}">
                  <a16:creationId xmlns:a16="http://schemas.microsoft.com/office/drawing/2014/main" id="{4BB83283-6AA2-4EDD-84F5-8D469FE33000}"/>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7C576AD6-D773-4764-835E-AF032DE22034}"/>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7ACC91B6-6814-46F7-8406-391AD2B0170C}"/>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85F9B5E8-B7DA-4973-BED5-045FD22E104F}"/>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9B0F8F65-8D63-4C0E-9CA3-C1DAA53B98BD}"/>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400C3521-163C-4EDA-9FAB-372731251B31}"/>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72508603-FD69-48FE-A35B-D25A57AEECDA}"/>
              </a:ext>
            </a:extLst>
          </p:cNvPr>
          <p:cNvGrpSpPr/>
          <p:nvPr/>
        </p:nvGrpSpPr>
        <p:grpSpPr>
          <a:xfrm>
            <a:off x="9576117" y="4789587"/>
            <a:ext cx="501468" cy="424644"/>
            <a:chOff x="5275975" y="4344850"/>
            <a:chExt cx="470150" cy="398125"/>
          </a:xfrm>
          <a:solidFill>
            <a:schemeClr val="accent5"/>
          </a:solidFill>
        </p:grpSpPr>
        <p:sp>
          <p:nvSpPr>
            <p:cNvPr id="221" name="Shape 569">
              <a:extLst>
                <a:ext uri="{FF2B5EF4-FFF2-40B4-BE49-F238E27FC236}">
                  <a16:creationId xmlns:a16="http://schemas.microsoft.com/office/drawing/2014/main" id="{F23DE492-98AE-434A-BE7B-7A7663AF34FD}"/>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30A5C8FA-9931-454E-B36F-45AC2FE6B1F7}"/>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CEB34C99-53AC-45A7-B087-B3CC74E4B6D0}"/>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DF2E46EC-A1F9-4A19-A645-65AB6F119151}"/>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A65E78E2-76D6-4062-AEEF-7F2AC25A4837}"/>
              </a:ext>
            </a:extLst>
          </p:cNvPr>
          <p:cNvGrpSpPr/>
          <p:nvPr/>
        </p:nvGrpSpPr>
        <p:grpSpPr>
          <a:xfrm>
            <a:off x="11033590" y="4755083"/>
            <a:ext cx="462428" cy="493655"/>
            <a:chOff x="6642425" y="4312500"/>
            <a:chExt cx="433550" cy="462825"/>
          </a:xfrm>
          <a:solidFill>
            <a:schemeClr val="accent5"/>
          </a:solidFill>
        </p:grpSpPr>
        <p:sp>
          <p:nvSpPr>
            <p:cNvPr id="226" name="Shape 574">
              <a:extLst>
                <a:ext uri="{FF2B5EF4-FFF2-40B4-BE49-F238E27FC236}">
                  <a16:creationId xmlns:a16="http://schemas.microsoft.com/office/drawing/2014/main" id="{12590432-BBA9-4A05-9786-E9845B41328D}"/>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6FBED92A-B6AE-414E-A1CB-972D8BFBB119}"/>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FB6134C5-D133-41E7-99EE-B6B0C24DED00}"/>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9F1B58A6-C6AD-455D-9558-35A508833C05}"/>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876EF988-D7EE-433B-AA7B-F28C821F15D8}"/>
              </a:ext>
            </a:extLst>
          </p:cNvPr>
          <p:cNvGrpSpPr/>
          <p:nvPr/>
        </p:nvGrpSpPr>
        <p:grpSpPr>
          <a:xfrm>
            <a:off x="5275909" y="5487739"/>
            <a:ext cx="474134" cy="466322"/>
            <a:chOff x="1244325" y="4999400"/>
            <a:chExt cx="444525" cy="437200"/>
          </a:xfrm>
          <a:solidFill>
            <a:schemeClr val="accent5"/>
          </a:solidFill>
        </p:grpSpPr>
        <p:sp>
          <p:nvSpPr>
            <p:cNvPr id="231" name="Shape 579">
              <a:extLst>
                <a:ext uri="{FF2B5EF4-FFF2-40B4-BE49-F238E27FC236}">
                  <a16:creationId xmlns:a16="http://schemas.microsoft.com/office/drawing/2014/main" id="{D80A67A9-436A-4D53-B970-4A8E9EA8D713}"/>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812E1035-B950-417A-9CC3-A9ECA6E5E61E}"/>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89DE94F6-CA2C-4837-B14D-EA4810F56C10}"/>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06B60FA7-7F18-42C9-8F74-30524E6B0860}"/>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B87BAD20-9683-42F2-BE3E-07F3F9755EFF}"/>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A0F9D194-8CF8-415B-AF09-E57A2D02D02E}"/>
              </a:ext>
            </a:extLst>
          </p:cNvPr>
          <p:cNvGrpSpPr/>
          <p:nvPr/>
        </p:nvGrpSpPr>
        <p:grpSpPr>
          <a:xfrm>
            <a:off x="6037230" y="5472753"/>
            <a:ext cx="389474" cy="496268"/>
            <a:chOff x="1958100" y="4985350"/>
            <a:chExt cx="365150" cy="465275"/>
          </a:xfrm>
          <a:solidFill>
            <a:schemeClr val="accent5"/>
          </a:solidFill>
        </p:grpSpPr>
        <p:sp>
          <p:nvSpPr>
            <p:cNvPr id="237" name="Shape 585">
              <a:extLst>
                <a:ext uri="{FF2B5EF4-FFF2-40B4-BE49-F238E27FC236}">
                  <a16:creationId xmlns:a16="http://schemas.microsoft.com/office/drawing/2014/main" id="{68B964ED-BC0F-4580-9BB9-A55E44F007EE}"/>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A752CFB7-5B84-4042-89DF-2F7F49B11525}"/>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701D64FA-E918-4545-A839-CEE1CCB033A5}"/>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FE9CBF85-351A-4294-937E-8AC5C241F18D}"/>
              </a:ext>
            </a:extLst>
          </p:cNvPr>
          <p:cNvGrpSpPr/>
          <p:nvPr/>
        </p:nvGrpSpPr>
        <p:grpSpPr>
          <a:xfrm>
            <a:off x="6727543" y="5491631"/>
            <a:ext cx="446803" cy="459150"/>
            <a:chOff x="2605300" y="5003050"/>
            <a:chExt cx="418900" cy="430475"/>
          </a:xfrm>
          <a:solidFill>
            <a:schemeClr val="accent5"/>
          </a:solidFill>
        </p:grpSpPr>
        <p:sp>
          <p:nvSpPr>
            <p:cNvPr id="241" name="Shape 589">
              <a:extLst>
                <a:ext uri="{FF2B5EF4-FFF2-40B4-BE49-F238E27FC236}">
                  <a16:creationId xmlns:a16="http://schemas.microsoft.com/office/drawing/2014/main" id="{23CABB48-E72A-4E11-9C20-524C99F69A76}"/>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814A9F41-9AA1-4F7C-B672-09486941E4BF}"/>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4253BA74-E9C5-4B42-AD6A-03F24D58ADC4}"/>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34AF14CA-AA09-4481-9062-8D3024F66831}"/>
              </a:ext>
            </a:extLst>
          </p:cNvPr>
          <p:cNvGrpSpPr/>
          <p:nvPr/>
        </p:nvGrpSpPr>
        <p:grpSpPr>
          <a:xfrm>
            <a:off x="7402894" y="5501418"/>
            <a:ext cx="534053" cy="438963"/>
            <a:chOff x="3238475" y="5012225"/>
            <a:chExt cx="500700" cy="411550"/>
          </a:xfrm>
          <a:solidFill>
            <a:schemeClr val="accent5"/>
          </a:solidFill>
        </p:grpSpPr>
        <p:sp>
          <p:nvSpPr>
            <p:cNvPr id="245" name="Shape 593">
              <a:extLst>
                <a:ext uri="{FF2B5EF4-FFF2-40B4-BE49-F238E27FC236}">
                  <a16:creationId xmlns:a16="http://schemas.microsoft.com/office/drawing/2014/main" id="{BA6A40C3-52D7-4804-98DE-3DB7BBABB51A}"/>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87E48944-B8C3-4745-AFB3-A5510C85C325}"/>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9F2DCFDB-8036-47EC-97B6-3B31CC58A14F}"/>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58130E87-5C39-425E-930C-9186AFBE3FEC}"/>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B6E489FC-439F-4FF8-A70B-A2C3A81C3CE0}"/>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5D6E384E-5096-482F-BE88-C4763B7B494B}"/>
              </a:ext>
            </a:extLst>
          </p:cNvPr>
          <p:cNvGrpSpPr/>
          <p:nvPr/>
        </p:nvGrpSpPr>
        <p:grpSpPr>
          <a:xfrm>
            <a:off x="8814796" y="5454515"/>
            <a:ext cx="586155" cy="532746"/>
            <a:chOff x="4562200" y="4968250"/>
            <a:chExt cx="549550" cy="499475"/>
          </a:xfrm>
          <a:solidFill>
            <a:schemeClr val="accent5"/>
          </a:solidFill>
        </p:grpSpPr>
        <p:sp>
          <p:nvSpPr>
            <p:cNvPr id="251" name="Shape 599">
              <a:extLst>
                <a:ext uri="{FF2B5EF4-FFF2-40B4-BE49-F238E27FC236}">
                  <a16:creationId xmlns:a16="http://schemas.microsoft.com/office/drawing/2014/main" id="{FAD257C0-12A3-4A68-9ABC-8E4BB1F039A4}"/>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8EA2D7FC-F0D0-4DE6-A705-66410ABCE8CB}"/>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0E31AABE-031C-430C-9E13-3D5A0A5D59E2}"/>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11B087B8-2AD6-4172-9846-B9442D2757C8}"/>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53036D2A-ABD1-446B-AD2E-9C99543C17D1}"/>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E2343785-7542-4F70-9105-E10204EBBF99}"/>
              </a:ext>
            </a:extLst>
          </p:cNvPr>
          <p:cNvGrpSpPr/>
          <p:nvPr/>
        </p:nvGrpSpPr>
        <p:grpSpPr>
          <a:xfrm>
            <a:off x="8185708" y="5484486"/>
            <a:ext cx="406378" cy="472162"/>
            <a:chOff x="3972400" y="4996350"/>
            <a:chExt cx="381000" cy="442675"/>
          </a:xfrm>
          <a:solidFill>
            <a:schemeClr val="accent5"/>
          </a:solidFill>
        </p:grpSpPr>
        <p:sp>
          <p:nvSpPr>
            <p:cNvPr id="257" name="Shape 605">
              <a:extLst>
                <a:ext uri="{FF2B5EF4-FFF2-40B4-BE49-F238E27FC236}">
                  <a16:creationId xmlns:a16="http://schemas.microsoft.com/office/drawing/2014/main" id="{A3530897-C2BA-4D26-8B41-0490CA7990BD}"/>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D3D7DA81-35B2-494A-985E-33BA0ED6ECEC}"/>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10A50CCD-DB6D-4583-BEC0-44FA0085097C}"/>
              </a:ext>
            </a:extLst>
          </p:cNvPr>
          <p:cNvGrpSpPr/>
          <p:nvPr/>
        </p:nvGrpSpPr>
        <p:grpSpPr>
          <a:xfrm>
            <a:off x="9538999" y="5444755"/>
            <a:ext cx="575730" cy="552264"/>
            <a:chOff x="5241175" y="4959100"/>
            <a:chExt cx="539775" cy="517775"/>
          </a:xfrm>
          <a:solidFill>
            <a:schemeClr val="accent5"/>
          </a:solidFill>
        </p:grpSpPr>
        <p:sp>
          <p:nvSpPr>
            <p:cNvPr id="260" name="Shape 608">
              <a:extLst>
                <a:ext uri="{FF2B5EF4-FFF2-40B4-BE49-F238E27FC236}">
                  <a16:creationId xmlns:a16="http://schemas.microsoft.com/office/drawing/2014/main" id="{213CF69B-003F-476B-A754-EE7DE65E8654}"/>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0006AE2D-ED61-4B0C-A7E8-6CB259ED366B}"/>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EFBD8F07-647A-4D73-A6B3-40414FDF4CC6}"/>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A8F7CADA-373F-4EDC-B7E2-BD096330293C}"/>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7905EA37-C357-4BE6-A00B-B69DE981273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F6D14875-2722-4CDD-9563-9F224636E0E6}"/>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94553FB2-6CE0-4C7E-B6E8-85CC3C3C49A7}"/>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accent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5668AA9F-B5C5-464A-B9AA-89B6E38F8D68}"/>
              </a:ext>
            </a:extLst>
          </p:cNvPr>
          <p:cNvGrpSpPr/>
          <p:nvPr/>
        </p:nvGrpSpPr>
        <p:grpSpPr>
          <a:xfrm>
            <a:off x="11079187" y="5526804"/>
            <a:ext cx="369288" cy="424644"/>
            <a:chOff x="6685175" y="5036025"/>
            <a:chExt cx="346225" cy="398125"/>
          </a:xfrm>
          <a:solidFill>
            <a:schemeClr val="accent5"/>
          </a:solidFill>
        </p:grpSpPr>
        <p:sp>
          <p:nvSpPr>
            <p:cNvPr id="268" name="Shape 616">
              <a:extLst>
                <a:ext uri="{FF2B5EF4-FFF2-40B4-BE49-F238E27FC236}">
                  <a16:creationId xmlns:a16="http://schemas.microsoft.com/office/drawing/2014/main" id="{56B86B03-C6AC-4E0D-B510-65431B7109FD}"/>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B39D9FF9-597A-4879-8A70-0333398E6A4B}"/>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4CFAF3CA-3A42-4242-91A1-4A333BCB74ED}"/>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AA4C182E-BA01-4248-B774-0A7B654C0AB2}"/>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816535B3-EE13-4F91-ACA1-C0B76D702A22}"/>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81989DEC-25D7-469A-9DC0-7C2FB084BE31}"/>
              </a:ext>
            </a:extLst>
          </p:cNvPr>
          <p:cNvSpPr txBox="1"/>
          <p:nvPr/>
        </p:nvSpPr>
        <p:spPr>
          <a:xfrm>
            <a:off x="923481" y="751301"/>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ysClr val="windowText" lastClr="000000"/>
                </a:solidFill>
                <a:latin typeface="+mj-lt"/>
                <a:ea typeface="Bitter"/>
                <a:cs typeface="Bitter"/>
                <a:sym typeface="Bitter"/>
              </a:rPr>
              <a:t>Editable Icons</a:t>
            </a:r>
            <a:r>
              <a:rPr lang="en" sz="1200" dirty="0">
                <a:solidFill>
                  <a:sysClr val="windowText" lastClr="000000"/>
                </a:solidFill>
                <a:latin typeface="+mj-lt"/>
                <a:ea typeface="Bitter"/>
                <a:cs typeface="Bitter"/>
                <a:sym typeface="Bitter"/>
              </a:rPr>
              <a:t>. </a:t>
            </a:r>
          </a:p>
          <a:p>
            <a:pPr lvl="0" rtl="0">
              <a:spcBef>
                <a:spcPts val="0"/>
              </a:spcBef>
              <a:buClr>
                <a:schemeClr val="dk1"/>
              </a:buClr>
              <a:buFont typeface="Arial"/>
              <a:buNone/>
            </a:pPr>
            <a:endParaRPr sz="1200" dirty="0">
              <a:solidFill>
                <a:sysClr val="windowText" lastClr="000000"/>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ysClr val="windowText" lastClr="000000"/>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Change line color, width and style.</a:t>
            </a:r>
          </a:p>
          <a:p>
            <a:pPr lvl="0" rtl="0">
              <a:spcBef>
                <a:spcPts val="0"/>
              </a:spcBef>
              <a:buNone/>
            </a:pPr>
            <a:endParaRPr sz="1200" dirty="0">
              <a:solidFill>
                <a:sysClr val="windowText" lastClr="000000"/>
              </a:solidFill>
              <a:latin typeface="+mj-lt"/>
              <a:ea typeface="Bitter"/>
              <a:cs typeface="Bitter"/>
              <a:sym typeface="Bitter"/>
            </a:endParaRPr>
          </a:p>
          <a:p>
            <a:pPr lvl="0" rtl="0">
              <a:spcBef>
                <a:spcPts val="0"/>
              </a:spcBef>
              <a:buNone/>
            </a:pPr>
            <a:r>
              <a:rPr lang="en" sz="1200" dirty="0">
                <a:solidFill>
                  <a:sysClr val="windowText" lastClr="000000"/>
                </a:solidFill>
                <a:latin typeface="+mj-lt"/>
                <a:ea typeface="Bitter"/>
                <a:cs typeface="Bitter"/>
                <a:sym typeface="Bitter"/>
              </a:rPr>
              <a:t>Isn’t that AW</a:t>
            </a:r>
            <a:r>
              <a:rPr lang="en-US" sz="1200" dirty="0">
                <a:solidFill>
                  <a:sysClr val="windowText" lastClr="000000"/>
                </a:solidFill>
                <a:latin typeface="+mj-lt"/>
                <a:ea typeface="Bitter"/>
                <a:cs typeface="Bitter"/>
                <a:sym typeface="Bitter"/>
              </a:rPr>
              <a:t>E</a:t>
            </a:r>
            <a:r>
              <a:rPr lang="en" sz="1200" dirty="0">
                <a:solidFill>
                  <a:sysClr val="windowText" lastClr="000000"/>
                </a:solidFill>
                <a:latin typeface="+mj-lt"/>
                <a:ea typeface="Bitter"/>
                <a:cs typeface="Bitter"/>
                <a:sym typeface="Bitter"/>
              </a:rPr>
              <a:t>SOME !!!</a:t>
            </a:r>
          </a:p>
          <a:p>
            <a:pPr lvl="0" rtl="0">
              <a:spcBef>
                <a:spcPts val="0"/>
              </a:spcBef>
              <a:buNone/>
            </a:pPr>
            <a:endParaRPr lang="en" sz="1200" dirty="0">
              <a:solidFill>
                <a:sysClr val="windowText" lastClr="000000"/>
              </a:solidFill>
              <a:latin typeface="+mj-lt"/>
              <a:ea typeface="Bitter"/>
              <a:cs typeface="Bitter"/>
              <a:sym typeface="Bitter"/>
            </a:endParaRPr>
          </a:p>
          <a:p>
            <a:pPr lvl="0" rtl="0">
              <a:spcBef>
                <a:spcPts val="0"/>
              </a:spcBef>
              <a:buNone/>
            </a:pPr>
            <a:endParaRPr sz="1200" dirty="0">
              <a:solidFill>
                <a:sysClr val="windowText" lastClr="000000"/>
              </a:solidFill>
              <a:latin typeface="+mj-lt"/>
              <a:ea typeface="Bitter"/>
              <a:cs typeface="Bitter"/>
              <a:sym typeface="Bitter"/>
            </a:endParaRPr>
          </a:p>
          <a:p>
            <a:pPr lvl="0" rtl="0">
              <a:spcBef>
                <a:spcPts val="0"/>
              </a:spcBef>
              <a:buClr>
                <a:schemeClr val="dk1"/>
              </a:buClr>
              <a:buFont typeface="Arial"/>
              <a:buNone/>
            </a:pPr>
            <a:endParaRPr sz="1200" dirty="0">
              <a:solidFill>
                <a:sysClr val="windowText" lastClr="000000"/>
              </a:solidFill>
              <a:latin typeface="+mj-lt"/>
              <a:ea typeface="Bitter"/>
              <a:cs typeface="Bitter"/>
              <a:sym typeface="Bitter"/>
            </a:endParaRPr>
          </a:p>
          <a:p>
            <a:pPr lvl="0" rtl="0">
              <a:spcBef>
                <a:spcPts val="0"/>
              </a:spcBef>
              <a:buNone/>
            </a:pPr>
            <a:endParaRPr sz="1200" dirty="0">
              <a:solidFill>
                <a:sysClr val="windowText" lastClr="000000"/>
              </a:solidFill>
              <a:latin typeface="+mj-lt"/>
              <a:ea typeface="Bitter"/>
              <a:cs typeface="Bitter"/>
              <a:sym typeface="Bitter"/>
            </a:endParaRPr>
          </a:p>
        </p:txBody>
      </p:sp>
      <p:sp>
        <p:nvSpPr>
          <p:cNvPr id="274" name="Shape 633">
            <a:extLst>
              <a:ext uri="{FF2B5EF4-FFF2-40B4-BE49-F238E27FC236}">
                <a16:creationId xmlns:a16="http://schemas.microsoft.com/office/drawing/2014/main" id="{2C8C3819-62BE-4685-B00E-BC2C1E774685}"/>
              </a:ext>
            </a:extLst>
          </p:cNvPr>
          <p:cNvSpPr txBox="1"/>
          <p:nvPr/>
        </p:nvSpPr>
        <p:spPr>
          <a:xfrm>
            <a:off x="767186" y="264528"/>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ysClr val="windowText" lastClr="000000"/>
                </a:solidFill>
                <a:latin typeface="+mj-lt"/>
                <a:ea typeface="Bitter"/>
                <a:cs typeface="Bitter"/>
                <a:sym typeface="Bitter"/>
              </a:rPr>
              <a:t>ENJOY THESE EDITABLE ICONS</a:t>
            </a:r>
            <a:endParaRPr lang="en" dirty="0">
              <a:solidFill>
                <a:sysClr val="windowText" lastClr="000000"/>
              </a:solidFill>
              <a:latin typeface="+mj-lt"/>
              <a:ea typeface="Bitter"/>
              <a:cs typeface="Bitter"/>
              <a:sym typeface="Bitter"/>
            </a:endParaRPr>
          </a:p>
          <a:p>
            <a:pPr lvl="0" rtl="0">
              <a:spcBef>
                <a:spcPts val="0"/>
              </a:spcBef>
              <a:buNone/>
            </a:pPr>
            <a:endParaRPr dirty="0">
              <a:solidFill>
                <a:sysClr val="windowText" lastClr="000000"/>
              </a:solidFill>
              <a:latin typeface="+mj-lt"/>
              <a:ea typeface="Bitter"/>
              <a:cs typeface="Bitter"/>
              <a:sym typeface="Bitter"/>
            </a:endParaRPr>
          </a:p>
          <a:p>
            <a:pPr lvl="0" rtl="0">
              <a:spcBef>
                <a:spcPts val="0"/>
              </a:spcBef>
              <a:buClr>
                <a:schemeClr val="dk1"/>
              </a:buClr>
              <a:buFont typeface="Arial"/>
              <a:buNone/>
            </a:pPr>
            <a:endParaRPr dirty="0">
              <a:solidFill>
                <a:sysClr val="windowText" lastClr="000000"/>
              </a:solidFill>
              <a:latin typeface="+mj-lt"/>
              <a:ea typeface="Bitter"/>
              <a:cs typeface="Bitter"/>
              <a:sym typeface="Bitter"/>
            </a:endParaRPr>
          </a:p>
          <a:p>
            <a:pPr lvl="0" rtl="0">
              <a:spcBef>
                <a:spcPts val="0"/>
              </a:spcBef>
              <a:buNone/>
            </a:pPr>
            <a:endParaRPr dirty="0">
              <a:solidFill>
                <a:sysClr val="windowText" lastClr="000000"/>
              </a:solidFill>
              <a:latin typeface="+mj-lt"/>
              <a:ea typeface="Bitter"/>
              <a:cs typeface="Bitter"/>
              <a:sym typeface="Bitter"/>
            </a:endParaRPr>
          </a:p>
        </p:txBody>
      </p:sp>
      <p:sp>
        <p:nvSpPr>
          <p:cNvPr id="275" name="Rectangle 274">
            <a:extLst>
              <a:ext uri="{FF2B5EF4-FFF2-40B4-BE49-F238E27FC236}">
                <a16:creationId xmlns:a16="http://schemas.microsoft.com/office/drawing/2014/main" id="{7EB86D43-E421-4C0C-A418-76BF8AD75A02}"/>
              </a:ext>
            </a:extLst>
          </p:cNvPr>
          <p:cNvSpPr/>
          <p:nvPr/>
        </p:nvSpPr>
        <p:spPr>
          <a:xfrm>
            <a:off x="135631" y="2793870"/>
            <a:ext cx="4258521" cy="3354765"/>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Vector Graphics by: publicdomainvectors.org  </a:t>
            </a:r>
          </a:p>
          <a:p>
            <a:endParaRPr lang="en-US" sz="1600" dirty="0"/>
          </a:p>
          <a:p>
            <a:r>
              <a:rPr lang="en-US" sz="1400" dirty="0"/>
              <a:t>Without these wonderful websites it would have been impossible to make these presentation templates for you guys.</a:t>
            </a:r>
          </a:p>
        </p:txBody>
      </p:sp>
    </p:spTree>
    <p:extLst>
      <p:ext uri="{BB962C8B-B14F-4D97-AF65-F5344CB8AC3E}">
        <p14:creationId xmlns:p14="http://schemas.microsoft.com/office/powerpoint/2010/main" val="3043775595"/>
      </p:ext>
    </p:extLst>
  </p:cSld>
  <p:clrMapOvr>
    <a:masterClrMapping/>
  </p:clrMapOvr>
</p:sld>
</file>

<file path=ppt/theme/theme1.xml><?xml version="1.0" encoding="utf-8"?>
<a:theme xmlns:a="http://schemas.openxmlformats.org/drawingml/2006/main" name="Office Theme">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442</TotalTime>
  <Words>1046</Words>
  <Application>Microsoft Office PowerPoint</Application>
  <PresentationFormat>Widescreen</PresentationFormat>
  <Paragraphs>115</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FUNKY  POLYGONAL</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80</cp:revision>
  <dcterms:created xsi:type="dcterms:W3CDTF">2017-08-02T20:41:11Z</dcterms:created>
  <dcterms:modified xsi:type="dcterms:W3CDTF">2018-02-10T21:21:06Z</dcterms:modified>
</cp:coreProperties>
</file>