
<file path=[Content_Types].xml><?xml version="1.0" encoding="utf-8"?>
<Types xmlns="http://schemas.openxmlformats.org/package/2006/content-types">
  <Default Extension="png" ContentType="image/png"/>
  <Default Extension="jpeg" ContentType="image/jpeg"/>
  <Default Extension="wmf" ContentType="image/x-wmf"/>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handoutMasters/handoutMaster1.xml" ContentType="application/vnd.openxmlformats-officedocument.presentationml.handout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theme/theme2.xml" ContentType="application/vnd.openxmlformats-officedocument.theme+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handoutMasterIdLst>
    <p:handoutMasterId r:id="rId21"/>
  </p:handoutMasterIdLst>
  <p:sldIdLst>
    <p:sldId id="256" r:id="rId2"/>
    <p:sldId id="276" r:id="rId3"/>
    <p:sldId id="286" r:id="rId4"/>
    <p:sldId id="257" r:id="rId5"/>
    <p:sldId id="265" r:id="rId6"/>
    <p:sldId id="277" r:id="rId7"/>
    <p:sldId id="260" r:id="rId8"/>
    <p:sldId id="261" r:id="rId9"/>
    <p:sldId id="266" r:id="rId10"/>
    <p:sldId id="278" r:id="rId11"/>
    <p:sldId id="267" r:id="rId12"/>
    <p:sldId id="280" r:id="rId13"/>
    <p:sldId id="287" r:id="rId14"/>
    <p:sldId id="281" r:id="rId15"/>
    <p:sldId id="282" r:id="rId16"/>
    <p:sldId id="283" r:id="rId17"/>
    <p:sldId id="284" r:id="rId18"/>
    <p:sldId id="285" r:id="rId19"/>
    <p:sldId id="279"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 uri="{2D200454-40CA-4A62-9FC3-DE9A4176ACB9}">
      <p15:notes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7DDDFF"/>
    <a:srgbClr val="11FF7D"/>
    <a:srgbClr val="F06742"/>
    <a:srgbClr val="E32D91"/>
    <a:srgbClr val="404040"/>
    <a:srgbClr val="C55561"/>
    <a:srgbClr val="E84275"/>
    <a:srgbClr val="6B6E7D"/>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5000" autoAdjust="0"/>
    <p:restoredTop sz="94660"/>
  </p:normalViewPr>
  <p:slideViewPr>
    <p:cSldViewPr snapToGrid="0">
      <p:cViewPr varScale="1">
        <p:scale>
          <a:sx n="65" d="100"/>
          <a:sy n="65" d="100"/>
        </p:scale>
        <p:origin x="858" y="48"/>
      </p:cViewPr>
      <p:guideLst/>
    </p:cSldViewPr>
  </p:slideViewPr>
  <p:notesTextViewPr>
    <p:cViewPr>
      <p:scale>
        <a:sx n="1" d="1"/>
        <a:sy n="1" d="1"/>
      </p:scale>
      <p:origin x="0" y="0"/>
    </p:cViewPr>
  </p:notesTextViewPr>
  <p:notesViewPr>
    <p:cSldViewPr snapToGrid="0">
      <p:cViewPr varScale="1">
        <p:scale>
          <a:sx n="49" d="100"/>
          <a:sy n="49" d="100"/>
        </p:scale>
        <p:origin x="2910" y="36"/>
      </p:cViewPr>
      <p:guideLst/>
    </p:cSldViewPr>
  </p:notes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26" Type="http://schemas.microsoft.com/office/2015/10/relationships/revisionInfo" Target="revisionInfo.xml"/><Relationship Id="rId3" Type="http://schemas.openxmlformats.org/officeDocument/2006/relationships/slide" Target="slides/slide2.xml"/><Relationship Id="rId21" Type="http://schemas.openxmlformats.org/officeDocument/2006/relationships/handoutMaster" Target="handoutMasters/handoutMaster1.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tableStyles" Target="tableStyles.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heme" Target="theme/theme1.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viewProps" Target="viewProps.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presProps" Target="pres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barChart>
        <c:barDir val="col"/>
        <c:grouping val="clustered"/>
        <c:varyColors val="0"/>
        <c:ser>
          <c:idx val="0"/>
          <c:order val="0"/>
          <c:tx>
            <c:strRef>
              <c:f>Sheet1!$B$1</c:f>
              <c:strCache>
                <c:ptCount val="1"/>
                <c:pt idx="0">
                  <c:v>Series 1</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Lbls>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Sheet1!$A$2:$A$3</c:f>
              <c:strCache>
                <c:ptCount val="2"/>
                <c:pt idx="0">
                  <c:v>Category 1</c:v>
                </c:pt>
                <c:pt idx="1">
                  <c:v>Category 2</c:v>
                </c:pt>
              </c:strCache>
            </c:strRef>
          </c:cat>
          <c:val>
            <c:numRef>
              <c:f>Sheet1!$B$2:$B$3</c:f>
              <c:numCache>
                <c:formatCode>General</c:formatCode>
                <c:ptCount val="2"/>
                <c:pt idx="0">
                  <c:v>4.3</c:v>
                </c:pt>
                <c:pt idx="1">
                  <c:v>2.5</c:v>
                </c:pt>
              </c:numCache>
            </c:numRef>
          </c:val>
          <c:extLst>
            <c:ext xmlns:c16="http://schemas.microsoft.com/office/drawing/2014/chart" uri="{C3380CC4-5D6E-409C-BE32-E72D297353CC}">
              <c16:uniqueId val="{00000000-B20E-4719-8987-958BC51ED99F}"/>
            </c:ext>
          </c:extLst>
        </c:ser>
        <c:ser>
          <c:idx val="1"/>
          <c:order val="1"/>
          <c:tx>
            <c:strRef>
              <c:f>Sheet1!$C$1</c:f>
              <c:strCache>
                <c:ptCount val="1"/>
                <c:pt idx="0">
                  <c:v>Series 2</c:v>
                </c:pt>
              </c:strCache>
            </c:strRef>
          </c:tx>
          <c:spPr>
            <a:gradFill rotWithShape="1">
              <a:gsLst>
                <a:gs pos="0">
                  <a:schemeClr val="accent3">
                    <a:satMod val="103000"/>
                    <a:lumMod val="102000"/>
                    <a:tint val="94000"/>
                  </a:schemeClr>
                </a:gs>
                <a:gs pos="50000">
                  <a:schemeClr val="accent3">
                    <a:satMod val="110000"/>
                    <a:lumMod val="100000"/>
                    <a:shade val="100000"/>
                  </a:schemeClr>
                </a:gs>
                <a:gs pos="100000">
                  <a:schemeClr val="accent3">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Lbls>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Sheet1!$A$2:$A$3</c:f>
              <c:strCache>
                <c:ptCount val="2"/>
                <c:pt idx="0">
                  <c:v>Category 1</c:v>
                </c:pt>
                <c:pt idx="1">
                  <c:v>Category 2</c:v>
                </c:pt>
              </c:strCache>
            </c:strRef>
          </c:cat>
          <c:val>
            <c:numRef>
              <c:f>Sheet1!$C$2:$C$3</c:f>
              <c:numCache>
                <c:formatCode>General</c:formatCode>
                <c:ptCount val="2"/>
                <c:pt idx="0">
                  <c:v>2.4</c:v>
                </c:pt>
                <c:pt idx="1">
                  <c:v>4.4000000000000004</c:v>
                </c:pt>
              </c:numCache>
            </c:numRef>
          </c:val>
          <c:extLst>
            <c:ext xmlns:c16="http://schemas.microsoft.com/office/drawing/2014/chart" uri="{C3380CC4-5D6E-409C-BE32-E72D297353CC}">
              <c16:uniqueId val="{00000001-B20E-4719-8987-958BC51ED99F}"/>
            </c:ext>
          </c:extLst>
        </c:ser>
        <c:ser>
          <c:idx val="2"/>
          <c:order val="2"/>
          <c:tx>
            <c:strRef>
              <c:f>Sheet1!$D$1</c:f>
              <c:strCache>
                <c:ptCount val="1"/>
                <c:pt idx="0">
                  <c:v>Series 3</c:v>
                </c:pt>
              </c:strCache>
            </c:strRef>
          </c:tx>
          <c:spPr>
            <a:gradFill rotWithShape="1">
              <a:gsLst>
                <a:gs pos="0">
                  <a:schemeClr val="accent5">
                    <a:satMod val="103000"/>
                    <a:lumMod val="102000"/>
                    <a:tint val="94000"/>
                  </a:schemeClr>
                </a:gs>
                <a:gs pos="50000">
                  <a:schemeClr val="accent5">
                    <a:satMod val="110000"/>
                    <a:lumMod val="100000"/>
                    <a:shade val="100000"/>
                  </a:schemeClr>
                </a:gs>
                <a:gs pos="100000">
                  <a:schemeClr val="accent5">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Lbls>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Sheet1!$A$2:$A$3</c:f>
              <c:strCache>
                <c:ptCount val="2"/>
                <c:pt idx="0">
                  <c:v>Category 1</c:v>
                </c:pt>
                <c:pt idx="1">
                  <c:v>Category 2</c:v>
                </c:pt>
              </c:strCache>
            </c:strRef>
          </c:cat>
          <c:val>
            <c:numRef>
              <c:f>Sheet1!$D$2:$D$3</c:f>
              <c:numCache>
                <c:formatCode>General</c:formatCode>
                <c:ptCount val="2"/>
                <c:pt idx="0">
                  <c:v>2</c:v>
                </c:pt>
                <c:pt idx="1">
                  <c:v>2</c:v>
                </c:pt>
              </c:numCache>
            </c:numRef>
          </c:val>
          <c:extLst>
            <c:ext xmlns:c16="http://schemas.microsoft.com/office/drawing/2014/chart" uri="{C3380CC4-5D6E-409C-BE32-E72D297353CC}">
              <c16:uniqueId val="{00000002-B20E-4719-8987-958BC51ED99F}"/>
            </c:ext>
          </c:extLst>
        </c:ser>
        <c:dLbls>
          <c:dLblPos val="outEnd"/>
          <c:showLegendKey val="0"/>
          <c:showVal val="1"/>
          <c:showCatName val="0"/>
          <c:showSerName val="0"/>
          <c:showPercent val="0"/>
          <c:showBubbleSize val="0"/>
        </c:dLbls>
        <c:gapWidth val="100"/>
        <c:overlap val="-24"/>
        <c:axId val="427325016"/>
        <c:axId val="427323048"/>
      </c:barChart>
      <c:catAx>
        <c:axId val="427325016"/>
        <c:scaling>
          <c:orientation val="minMax"/>
        </c:scaling>
        <c:delete val="1"/>
        <c:axPos val="b"/>
        <c:numFmt formatCode="General" sourceLinked="1"/>
        <c:majorTickMark val="none"/>
        <c:minorTickMark val="none"/>
        <c:tickLblPos val="nextTo"/>
        <c:crossAx val="427323048"/>
        <c:crosses val="autoZero"/>
        <c:auto val="1"/>
        <c:lblAlgn val="ctr"/>
        <c:lblOffset val="100"/>
        <c:noMultiLvlLbl val="0"/>
      </c:catAx>
      <c:valAx>
        <c:axId val="427323048"/>
        <c:scaling>
          <c:orientation val="minMax"/>
        </c:scaling>
        <c:delete val="1"/>
        <c:axPos val="l"/>
        <c:numFmt formatCode="General" sourceLinked="1"/>
        <c:majorTickMark val="none"/>
        <c:minorTickMark val="none"/>
        <c:tickLblPos val="nextTo"/>
        <c:crossAx val="427325016"/>
        <c:crosses val="autoZero"/>
        <c:crossBetween val="between"/>
      </c:valAx>
      <c:spPr>
        <a:noFill/>
        <a:ln>
          <a:noFill/>
        </a:ln>
        <a:effectLst/>
      </c:spPr>
    </c:plotArea>
    <c:plotVisOnly val="1"/>
    <c:dispBlanksAs val="gap"/>
    <c:showDLblsOverMax val="0"/>
    <c:extLst>
      <c:ext xmlns:c16r3="http://schemas.microsoft.com/office/drawing/2017/03/chart" uri="{56B9EC1D-385E-4148-901F-78D8002777C0}">
        <c16r3:dataDisplayOptions16>
          <c16r3:dispNaAsBlank val="1"/>
        </c16r3:dataDisplayOptions16>
      </c:ext>
    </c:extLst>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1">
  <a:schemeClr val="accent1"/>
  <a:schemeClr val="accent3"/>
  <a:schemeClr val="accent5"/>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colorful1">
  <dgm:title val=""/>
  <dgm:desc val=""/>
  <dgm:catLst>
    <dgm:cat type="colorful" pri="10100"/>
  </dgm:catLst>
  <dgm:styleLbl name="node0">
    <dgm:fillClrLst meth="repeat">
      <a:schemeClr val="accent1"/>
    </dgm:fillClrLst>
    <dgm:linClrLst meth="repeat">
      <a:schemeClr val="lt1"/>
    </dgm:linClrLst>
    <dgm:effectClrLst/>
    <dgm:txLinClrLst/>
    <dgm:txFillClrLst/>
    <dgm:txEffectClrLst/>
  </dgm:styleLbl>
  <dgm:styleLbl name="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alignNode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dgm:txEffectClrLst/>
  </dgm:styleLbl>
  <dgm:styleLbl name="ln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vennNode1">
    <dgm:fillClrLst meth="repeat">
      <a:schemeClr val="accent2">
        <a:alpha val="50000"/>
      </a:schemeClr>
      <a:schemeClr val="accent3">
        <a:alpha val="50000"/>
      </a:schemeClr>
      <a:schemeClr val="accent4">
        <a:alpha val="50000"/>
      </a:schemeClr>
      <a:schemeClr val="accent5">
        <a:alpha val="50000"/>
      </a:schemeClr>
      <a:schemeClr val="accent6">
        <a:alpha val="50000"/>
      </a:schemeClr>
    </dgm:fillClrLst>
    <dgm:linClrLst meth="repeat">
      <a:schemeClr val="lt1"/>
    </dgm:linClrLst>
    <dgm:effectClrLst/>
    <dgm:txLinClrLst/>
    <dgm:txFillClrLst/>
    <dgm:txEffectClrLst/>
  </dgm:styleLbl>
  <dgm:styleLbl name="node2">
    <dgm:fillClrLst>
      <a:schemeClr val="accent2"/>
    </dgm:fillClrLst>
    <dgm:linClrLst meth="repeat">
      <a:schemeClr val="lt1"/>
    </dgm:linClrLst>
    <dgm:effectClrLst/>
    <dgm:txLinClrLst/>
    <dgm:txFillClrLst/>
    <dgm:txEffectClrLst/>
  </dgm:styleLbl>
  <dgm:styleLbl name="node3">
    <dgm:fillClrLst>
      <a:schemeClr val="accent3"/>
    </dgm:fillClrLst>
    <dgm:linClrLst meth="repeat">
      <a:schemeClr val="lt1"/>
    </dgm:linClrLst>
    <dgm:effectClrLst/>
    <dgm:txLinClrLst/>
    <dgm:txFillClrLst/>
    <dgm:txEffectClrLst/>
  </dgm:styleLbl>
  <dgm:styleLbl name="node4">
    <dgm:fillClrLst>
      <a:schemeClr val="accent4"/>
    </dgm:fillClrLst>
    <dgm:linClrLst meth="repeat">
      <a:schemeClr val="lt1"/>
    </dgm:linClrLst>
    <dgm:effectClrLst/>
    <dgm:txLinClrLst/>
    <dgm:txFillClrLst/>
    <dgm:txEffectClrLst/>
  </dgm:styleLbl>
  <dgm:styleLbl name="fgImgPlace1">
    <dgm:fillClrLst meth="repeat">
      <a:schemeClr val="accent2">
        <a:tint val="50000"/>
      </a:schemeClr>
      <a:schemeClr val="accent3">
        <a:tint val="50000"/>
      </a:schemeClr>
      <a:schemeClr val="accent4">
        <a:tint val="50000"/>
      </a:schemeClr>
      <a:schemeClr val="accent5">
        <a:tint val="50000"/>
      </a:schemeClr>
      <a:schemeClr val="accent6">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2"/>
      <a:schemeClr val="accent3"/>
      <a:schemeClr val="accent4"/>
      <a:schemeClr val="accent5"/>
      <a:schemeClr val="accent6"/>
    </dgm:fillClrLst>
    <dgm:linClrLst meth="cycle">
      <a:schemeClr val="lt1"/>
    </dgm:linClrLst>
    <dgm:effectClrLst/>
    <dgm:txLinClrLst/>
    <dgm:txFillClrLst/>
    <dgm:txEffectClrLst/>
  </dgm:styleLbl>
  <dgm:styleLbl name="f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b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sibTrans1D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meth="repeat">
      <a:schemeClr val="tx1"/>
    </dgm:txFillClrLst>
    <dgm:txEffectClrLst/>
  </dgm:styleLbl>
  <dgm:styleLbl name="callout">
    <dgm:fillClrLst meth="repeat">
      <a:schemeClr val="accent2"/>
    </dgm:fillClrLst>
    <dgm:linClrLst meth="repeat">
      <a:schemeClr val="accent2">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2"/>
    </dgm:fillClrLst>
    <dgm:linClrLst meth="repeat">
      <a:schemeClr val="lt1"/>
    </dgm:linClrLst>
    <dgm:effectClrLst/>
    <dgm:txLinClrLst/>
    <dgm:txFillClrLst/>
    <dgm:txEffectClrLst/>
  </dgm:styleLbl>
  <dgm:styleLbl name="asst2">
    <dgm:fillClrLst>
      <a:schemeClr val="accent3"/>
    </dgm:fillClrLst>
    <dgm:linClrLst meth="repeat">
      <a:schemeClr val="lt1"/>
    </dgm:linClrLst>
    <dgm:effectClrLst/>
    <dgm:txLinClrLst/>
    <dgm:txFillClrLst/>
    <dgm:txEffectClrLst/>
  </dgm:styleLbl>
  <dgm:styleLbl name="asst3">
    <dgm:fillClrLst>
      <a:schemeClr val="accent4"/>
    </dgm:fillClrLst>
    <dgm:linClrLst meth="repeat">
      <a:schemeClr val="lt1"/>
    </dgm:linClrLst>
    <dgm:effectClrLst/>
    <dgm:txLinClrLst/>
    <dgm:txFillClrLst/>
    <dgm:txEffectClrLst/>
  </dgm:styleLbl>
  <dgm:styleLbl name="asst4">
    <dgm:fillClrLst>
      <a:schemeClr val="accent5"/>
    </dgm:fillClrLst>
    <dgm:linClrLst meth="repeat">
      <a:schemeClr val="lt1"/>
    </dgm:linClrLst>
    <dgm:effectClrLst/>
    <dgm:txLinClrLst/>
    <dgm:txFillClrLst/>
    <dgm:txEffectClrLst/>
  </dgm:styleLbl>
  <dgm:styleLbl name="parChTrans2D1">
    <dgm:fillClrLst meth="repeat">
      <a:schemeClr val="accent2"/>
    </dgm:fillClrLst>
    <dgm:linClrLst meth="repeat">
      <a:schemeClr val="lt1"/>
    </dgm:linClrLst>
    <dgm:effectClrLst/>
    <dgm:txLinClrLst/>
    <dgm:txFillClrLst meth="repeat">
      <a:schemeClr val="lt1"/>
    </dgm:txFillClrLst>
    <dgm:txEffectClrLst/>
  </dgm:styleLbl>
  <dgm:styleLbl name="parChTrans2D2">
    <dgm:fillClrLst meth="repeat">
      <a:schemeClr val="accent3"/>
    </dgm:fillClrLst>
    <dgm:linClrLst meth="repeat">
      <a:schemeClr val="lt1"/>
    </dgm:linClrLst>
    <dgm:effectClrLst/>
    <dgm:txLinClrLst/>
    <dgm:txFillClrLst/>
    <dgm:txEffectClrLst/>
  </dgm:styleLbl>
  <dgm:styleLbl name="parChTrans2D3">
    <dgm:fillClrLst meth="repeat">
      <a:schemeClr val="accent4"/>
    </dgm:fillClrLst>
    <dgm:linClrLst meth="repeat">
      <a:schemeClr val="lt1"/>
    </dgm:linClrLst>
    <dgm:effectClrLst/>
    <dgm:txLinClrLst/>
    <dgm:txFillClrLst/>
    <dgm:txEffectClrLst/>
  </dgm:styleLbl>
  <dgm:styleLbl name="parChTrans2D4">
    <dgm:fillClrLst meth="repeat">
      <a:schemeClr val="accent5"/>
    </dgm:fillClrLst>
    <dgm:linClrLst meth="repeat">
      <a:schemeClr val="lt1"/>
    </dgm:linClrLst>
    <dgm:effectClrLst/>
    <dgm:txLinClrLst/>
    <dgm:txFillClrLst meth="repeat">
      <a:schemeClr val="lt1"/>
    </dgm:txFillClrLst>
    <dgm:txEffectClrLst/>
  </dgm:styleLbl>
  <dgm:styleLbl name="parChTrans1D1">
    <dgm:fillClrLst meth="repeat">
      <a:schemeClr val="accent2"/>
    </dgm:fillClrLst>
    <dgm:linClrLst meth="repeat">
      <a:schemeClr val="accent1"/>
    </dgm:linClrLst>
    <dgm:effectClrLst/>
    <dgm:txLinClrLst/>
    <dgm:txFillClrLst meth="repeat">
      <a:schemeClr val="tx1"/>
    </dgm:txFillClrLst>
    <dgm:txEffectClrLst/>
  </dgm:styleLbl>
  <dgm:styleLbl name="parChTrans1D2">
    <dgm:fillClrLst meth="repeat">
      <a:schemeClr val="accent3">
        <a:tint val="90000"/>
      </a:schemeClr>
    </dgm:fillClrLst>
    <dgm:linClrLst meth="repeat">
      <a:schemeClr val="accent2"/>
    </dgm:linClrLst>
    <dgm:effectClrLst/>
    <dgm:txLinClrLst/>
    <dgm:txFillClrLst meth="repeat">
      <a:schemeClr val="tx1"/>
    </dgm:txFillClrLst>
    <dgm:txEffectClrLst/>
  </dgm:styleLbl>
  <dgm:styleLbl name="parChTrans1D3">
    <dgm:fillClrLst meth="repeat">
      <a:schemeClr val="accent4">
        <a:tint val="70000"/>
      </a:schemeClr>
    </dgm:fillClrLst>
    <dgm:linClrLst meth="repeat">
      <a:schemeClr val="accent3"/>
    </dgm:linClrLst>
    <dgm:effectClrLst/>
    <dgm:txLinClrLst/>
    <dgm:txFillClrLst meth="repeat">
      <a:schemeClr val="tx1"/>
    </dgm:txFillClrLst>
    <dgm:txEffectClrLst/>
  </dgm:styleLbl>
  <dgm:styleLbl name="parChTrans1D4">
    <dgm:fillClrLst meth="repeat">
      <a:schemeClr val="accent5">
        <a:tint val="50000"/>
      </a:schemeClr>
    </dgm:fillClrLst>
    <dgm:linClrLst meth="repeat">
      <a:schemeClr val="accent4"/>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F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Align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B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f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align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b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1"/>
    </dgm:linClrLst>
    <dgm:effectClrLst/>
    <dgm:txLinClrLst/>
    <dgm:txFillClrLst meth="repeat">
      <a:schemeClr val="dk1"/>
    </dgm:txFillClrLst>
    <dgm:txEffectClrLst/>
  </dgm:styleLbl>
  <dgm:styleLbl name="fgAcc2">
    <dgm:fillClrLst meth="repeat">
      <a:schemeClr val="lt1">
        <a:alpha val="90000"/>
      </a:schemeClr>
    </dgm:fillClrLst>
    <dgm:linClrLst>
      <a:schemeClr val="accent2"/>
    </dgm:linClrLst>
    <dgm:effectClrLst/>
    <dgm:txLinClrLst/>
    <dgm:txFillClrLst meth="repeat">
      <a:schemeClr val="dk1"/>
    </dgm:txFillClrLst>
    <dgm:txEffectClrLst/>
  </dgm:styleLbl>
  <dgm:styleLbl name="fgAcc3">
    <dgm:fillClrLst meth="repeat">
      <a:schemeClr val="lt1">
        <a:alpha val="90000"/>
      </a:schemeClr>
    </dgm:fillClrLst>
    <dgm:linClrLst>
      <a:schemeClr val="accent3"/>
    </dgm:linClrLst>
    <dgm:effectClrLst/>
    <dgm:txLinClrLst/>
    <dgm:txFillClrLst meth="repeat">
      <a:schemeClr val="dk1"/>
    </dgm:txFillClrLst>
    <dgm:txEffectClrLst/>
  </dgm:styleLbl>
  <dgm:styleLbl name="fgAcc4">
    <dgm:fillClrLst meth="repeat">
      <a:schemeClr val="lt1">
        <a:alpha val="90000"/>
      </a:schemeClr>
    </dgm:fillClrLst>
    <dgm:linClrLst>
      <a:schemeClr val="accent4"/>
    </dgm:linClrLst>
    <dgm:effectClrLst/>
    <dgm:txLinClrLst/>
    <dgm:txFillClrLst meth="repeat">
      <a:schemeClr val="dk1"/>
    </dgm:txFillClrLst>
    <dgm:txEffectClrLst/>
  </dgm:styleLbl>
  <dgm:styleLbl name="bgShp">
    <dgm:fillClrLst meth="repeat">
      <a:schemeClr val="accent2">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2">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1" qsCatId="simple" csTypeId="urn:microsoft.com/office/officeart/2005/8/colors/colorful1"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t>
        <a:bodyPr/>
        <a:lstStyle/>
        <a:p>
          <a:endParaRPr lang="en-US"/>
        </a:p>
      </dgm:t>
    </dgm:pt>
    <dgm:pt modelId="{BBB3BE3C-2772-4E7E-B326-9810AEAEB314}" type="pres">
      <dgm:prSet presAssocID="{71FC0FCB-730D-4845-8992-8555F7514967}" presName="Accent" presStyleLbl="node1" presStyleIdx="0" presStyleCnt="4"/>
      <dgm:spPr/>
      <dgm:t>
        <a:bodyPr/>
        <a:lstStyle/>
        <a:p>
          <a:endParaRPr lang="en-US"/>
        </a:p>
      </dgm:t>
    </dgm:pt>
    <dgm:pt modelId="{554547A0-EA41-4D88-9D2D-782F63C8C8A6}" type="pres">
      <dgm:prSet presAssocID="{71FC0FCB-730D-4845-8992-8555F7514967}" presName="ParentBackground4" presStyleCnt="0"/>
      <dgm:spPr/>
      <dgm:t>
        <a:bodyPr/>
        <a:lstStyle/>
        <a:p>
          <a:endParaRPr lang="en-US"/>
        </a:p>
      </dgm:t>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t>
        <a:bodyPr/>
        <a:lstStyle/>
        <a:p>
          <a:endParaRPr lang="en-US"/>
        </a:p>
      </dgm:t>
    </dgm:pt>
    <dgm:pt modelId="{1DCD2F2C-ABD1-4DAE-BA4F-1B9B7E4DCB89}" type="pres">
      <dgm:prSet presAssocID="{5E036342-9FAC-4D04-8B8B-8090EF1ED107}" presName="Accent" presStyleLbl="node1" presStyleIdx="1" presStyleCnt="4"/>
      <dgm:spPr/>
      <dgm:t>
        <a:bodyPr/>
        <a:lstStyle/>
        <a:p>
          <a:endParaRPr lang="en-US"/>
        </a:p>
      </dgm:t>
    </dgm:pt>
    <dgm:pt modelId="{9A3DCB4F-3DAF-488F-95EC-883B6A13B032}" type="pres">
      <dgm:prSet presAssocID="{5E036342-9FAC-4D04-8B8B-8090EF1ED107}" presName="ParentBackground3" presStyleCnt="0"/>
      <dgm:spPr/>
      <dgm:t>
        <a:bodyPr/>
        <a:lstStyle/>
        <a:p>
          <a:endParaRPr lang="en-US"/>
        </a:p>
      </dgm:t>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t>
        <a:bodyPr/>
        <a:lstStyle/>
        <a:p>
          <a:endParaRPr lang="en-US"/>
        </a:p>
      </dgm:t>
    </dgm:pt>
    <dgm:pt modelId="{5A32ABD5-6549-4052-9FBC-D7B0DBBA4FB0}" type="pres">
      <dgm:prSet presAssocID="{E44CDF4E-CCED-4C59-9767-C29E043EA7F9}" presName="Accent" presStyleLbl="node1" presStyleIdx="2" presStyleCnt="4"/>
      <dgm:spPr/>
      <dgm:t>
        <a:bodyPr/>
        <a:lstStyle/>
        <a:p>
          <a:endParaRPr lang="en-US"/>
        </a:p>
      </dgm:t>
    </dgm:pt>
    <dgm:pt modelId="{D17DC259-7B72-4C0C-BBB1-099E575E8946}" type="pres">
      <dgm:prSet presAssocID="{E44CDF4E-CCED-4C59-9767-C29E043EA7F9}" presName="ParentBackground2" presStyleCnt="0"/>
      <dgm:spPr/>
      <dgm:t>
        <a:bodyPr/>
        <a:lstStyle/>
        <a:p>
          <a:endParaRPr lang="en-US"/>
        </a:p>
      </dgm:t>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t>
        <a:bodyPr/>
        <a:lstStyle/>
        <a:p>
          <a:endParaRPr lang="en-US"/>
        </a:p>
      </dgm:t>
    </dgm:pt>
    <dgm:pt modelId="{E74ECBA8-B0C0-4490-9BCD-2F6918BAE965}" type="pres">
      <dgm:prSet presAssocID="{93B8BBBA-839A-48A2-BEDD-96CBD596129D}" presName="Accent" presStyleLbl="node1" presStyleIdx="3" presStyleCnt="4"/>
      <dgm:spPr/>
      <dgm:t>
        <a:bodyPr/>
        <a:lstStyle/>
        <a:p>
          <a:endParaRPr lang="en-US"/>
        </a:p>
      </dgm:t>
    </dgm:pt>
    <dgm:pt modelId="{6716E296-5D79-46B3-9FA9-C087CCF94990}" type="pres">
      <dgm:prSet presAssocID="{93B8BBBA-839A-48A2-BEDD-96CBD596129D}" presName="ParentBackground1" presStyleCnt="0"/>
      <dgm:spPr/>
      <dgm:t>
        <a:bodyPr/>
        <a:lstStyle/>
        <a:p>
          <a:endParaRPr lang="en-US"/>
        </a:p>
      </dgm:t>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solidFill>
          <a:schemeClr val="accent2">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12700" cap="flat" cmpd="sng" algn="ctr">
          <a:solidFill>
            <a:schemeClr val="accent2">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solidFill>
          <a:schemeClr val="accent3">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12700" cap="flat" cmpd="sng" algn="ctr">
          <a:solidFill>
            <a:schemeClr val="accent3">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solidFill>
          <a:schemeClr val="accent4">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12700" cap="flat" cmpd="sng" algn="ctr">
          <a:solidFill>
            <a:schemeClr val="accent4">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solidFill>
          <a:schemeClr val="accent5">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12700" cap="flat" cmpd="sng" algn="ctr">
          <a:solidFill>
            <a:schemeClr val="accent5">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1">
  <dgm:title val=""/>
  <dgm:desc val=""/>
  <dgm:catLst>
    <dgm:cat type="simple" pri="10100"/>
  </dgm:catLst>
  <dgm:scene3d>
    <a:camera prst="orthographicFront"/>
    <a:lightRig rig="threePt" dir="t"/>
  </dgm:scene3d>
  <dgm:styleLbl name="node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l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vennNode1">
    <dgm:scene3d>
      <a:camera prst="orthographicFront"/>
      <a:lightRig rig="threePt" dir="t"/>
    </dgm:scene3d>
    <dgm:sp3d/>
    <dgm:txPr/>
    <dgm:style>
      <a:lnRef idx="2">
        <a:scrgbClr r="0" g="0" b="0"/>
      </a:lnRef>
      <a:fillRef idx="1">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f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sst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handoutMasters/_rels/handoutMaster1.xml.rels><?xml version="1.0" encoding="UTF-8" standalone="yes"?>
<Relationships xmlns="http://schemas.openxmlformats.org/package/2006/relationships"><Relationship Id="rId1" Type="http://schemas.openxmlformats.org/officeDocument/2006/relationships/theme" Target="../theme/theme2.xml"/></Relationships>
</file>

<file path=ppt/handoutMasters/handoutMaster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a:extLst>
              <a:ext uri="{FF2B5EF4-FFF2-40B4-BE49-F238E27FC236}">
                <a16:creationId xmlns:a16="http://schemas.microsoft.com/office/drawing/2014/main" id="{70F4D778-E740-46A6-AAE4-B4FA4AA57678}"/>
              </a:ext>
            </a:extLst>
          </p:cNvPr>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a:extLst>
              <a:ext uri="{FF2B5EF4-FFF2-40B4-BE49-F238E27FC236}">
                <a16:creationId xmlns:a16="http://schemas.microsoft.com/office/drawing/2014/main" id="{DAC55EE9-9496-4F25-BA74-BAC0A2BEFBD8}"/>
              </a:ext>
            </a:extLst>
          </p:cNvPr>
          <p:cNvSpPr>
            <a:spLocks noGrp="1"/>
          </p:cNvSpPr>
          <p:nvPr>
            <p:ph type="dt" sz="quarter" idx="1"/>
          </p:nvPr>
        </p:nvSpPr>
        <p:spPr>
          <a:xfrm>
            <a:off x="3884613" y="0"/>
            <a:ext cx="2971800" cy="458788"/>
          </a:xfrm>
          <a:prstGeom prst="rect">
            <a:avLst/>
          </a:prstGeom>
        </p:spPr>
        <p:txBody>
          <a:bodyPr vert="horz" lIns="91440" tIns="45720" rIns="91440" bIns="45720" rtlCol="0"/>
          <a:lstStyle>
            <a:lvl1pPr algn="r">
              <a:defRPr sz="1200"/>
            </a:lvl1pPr>
          </a:lstStyle>
          <a:p>
            <a:fld id="{4B06C404-0CC7-477F-9BB4-BF529758A3A1}" type="datetimeFigureOut">
              <a:rPr lang="en-US" smtClean="0"/>
              <a:t>4/17/2018</a:t>
            </a:fld>
            <a:endParaRPr lang="en-US"/>
          </a:p>
        </p:txBody>
      </p:sp>
      <p:sp>
        <p:nvSpPr>
          <p:cNvPr id="4" name="Footer Placeholder 3">
            <a:extLst>
              <a:ext uri="{FF2B5EF4-FFF2-40B4-BE49-F238E27FC236}">
                <a16:creationId xmlns:a16="http://schemas.microsoft.com/office/drawing/2014/main" id="{E04F656C-1F85-4781-84FB-225EFD806CE6}"/>
              </a:ext>
            </a:extLst>
          </p:cNvPr>
          <p:cNvSpPr>
            <a:spLocks noGrp="1"/>
          </p:cNvSpPr>
          <p:nvPr>
            <p:ph type="ftr" sz="quarter" idx="2"/>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5" name="Slide Number Placeholder 4">
            <a:extLst>
              <a:ext uri="{FF2B5EF4-FFF2-40B4-BE49-F238E27FC236}">
                <a16:creationId xmlns:a16="http://schemas.microsoft.com/office/drawing/2014/main" id="{9BB83D37-B0A4-49E1-A200-A25601F9C279}"/>
              </a:ext>
            </a:extLst>
          </p:cNvPr>
          <p:cNvSpPr>
            <a:spLocks noGrp="1"/>
          </p:cNvSpPr>
          <p:nvPr>
            <p:ph type="sldNum" sz="quarter" idx="3"/>
          </p:nvPr>
        </p:nvSpPr>
        <p:spPr>
          <a:xfrm>
            <a:off x="3884613" y="8685213"/>
            <a:ext cx="2971800" cy="458787"/>
          </a:xfrm>
          <a:prstGeom prst="rect">
            <a:avLst/>
          </a:prstGeom>
        </p:spPr>
        <p:txBody>
          <a:bodyPr vert="horz" lIns="91440" tIns="45720" rIns="91440" bIns="45720" rtlCol="0" anchor="b"/>
          <a:lstStyle>
            <a:lvl1pPr algn="r">
              <a:defRPr sz="1200"/>
            </a:lvl1pPr>
          </a:lstStyle>
          <a:p>
            <a:fld id="{DCC1060E-8E70-4BE1-AB5B-41A4948D9A68}" type="slidenum">
              <a:rPr lang="en-US" smtClean="0"/>
              <a:t>‹#›</a:t>
            </a:fld>
            <a:endParaRPr lang="en-US"/>
          </a:p>
        </p:txBody>
      </p:sp>
    </p:spTree>
    <p:extLst>
      <p:ext uri="{BB962C8B-B14F-4D97-AF65-F5344CB8AC3E}">
        <p14:creationId xmlns:p14="http://schemas.microsoft.com/office/powerpoint/2010/main" val="950564022"/>
      </p:ext>
    </p:extLst>
  </p:cSld>
  <p:clrMap bg1="lt1" tx1="dk1" bg2="lt2" tx2="dk2" accent1="accent1" accent2="accent2" accent3="accent3" accent4="accent4" accent5="accent5" accent6="accent6" hlink="hlink" folHlink="folHlink"/>
</p:handoutMaster>
</file>

<file path=ppt/slideLayouts/_rels/slideLayout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3" Type="http://schemas.openxmlformats.org/officeDocument/2006/relationships/image" Target="../media/image6.jpeg"/><Relationship Id="rId2" Type="http://schemas.openxmlformats.org/officeDocument/2006/relationships/image" Target="../media/image5.jpe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8.jpe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9.jpe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10.jpe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11.jpe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9" name="Picture 8"/>
          <p:cNvPicPr>
            <a:picLocks noChangeAspect="1"/>
          </p:cNvPicPr>
          <p:nvPr userDrawn="1"/>
        </p:nvPicPr>
        <p:blipFill rotWithShape="1">
          <a:blip r:embed="rId2" cstate="email">
            <a:extLst>
              <a:ext uri="{28A0092B-C50C-407E-A947-70E740481C1C}">
                <a14:useLocalDpi xmlns:a14="http://schemas.microsoft.com/office/drawing/2010/main"/>
              </a:ext>
            </a:extLst>
          </a:blip>
          <a:srcRect t="117" b="15277"/>
          <a:stretch/>
        </p:blipFill>
        <p:spPr>
          <a:xfrm>
            <a:off x="0" y="-1"/>
            <a:ext cx="12192000" cy="6858001"/>
          </a:xfrm>
          <a:custGeom>
            <a:avLst/>
            <a:gdLst>
              <a:gd name="connsiteX0" fmla="*/ 6096001 w 12192000"/>
              <a:gd name="connsiteY0" fmla="*/ 807116 h 6858001"/>
              <a:gd name="connsiteX1" fmla="*/ 8399176 w 12192000"/>
              <a:gd name="connsiteY1" fmla="*/ 2143005 h 6858001"/>
              <a:gd name="connsiteX2" fmla="*/ 8399176 w 12192000"/>
              <a:gd name="connsiteY2" fmla="*/ 2469662 h 6858001"/>
              <a:gd name="connsiteX3" fmla="*/ 8399176 w 12192000"/>
              <a:gd name="connsiteY3" fmla="*/ 4751793 h 6858001"/>
              <a:gd name="connsiteX4" fmla="*/ 6096001 w 12192000"/>
              <a:gd name="connsiteY4" fmla="*/ 6050880 h 6858001"/>
              <a:gd name="connsiteX5" fmla="*/ 3792827 w 12192000"/>
              <a:gd name="connsiteY5" fmla="*/ 4751793 h 6858001"/>
              <a:gd name="connsiteX6" fmla="*/ 3792827 w 12192000"/>
              <a:gd name="connsiteY6" fmla="*/ 4489790 h 6858001"/>
              <a:gd name="connsiteX7" fmla="*/ 3792823 w 12192000"/>
              <a:gd name="connsiteY7" fmla="*/ 4489790 h 6858001"/>
              <a:gd name="connsiteX8" fmla="*/ 3792823 w 12192000"/>
              <a:gd name="connsiteY8" fmla="*/ 2143005 h 6858001"/>
              <a:gd name="connsiteX9" fmla="*/ 6096001 w 12192000"/>
              <a:gd name="connsiteY9" fmla="*/ 498367 h 6858001"/>
              <a:gd name="connsiteX10" fmla="*/ 3521604 w 12192000"/>
              <a:gd name="connsiteY10" fmla="*/ 1991570 h 6858001"/>
              <a:gd name="connsiteX11" fmla="*/ 3521604 w 12192000"/>
              <a:gd name="connsiteY11" fmla="*/ 4614710 h 6858001"/>
              <a:gd name="connsiteX12" fmla="*/ 3521607 w 12192000"/>
              <a:gd name="connsiteY12" fmla="*/ 4614710 h 6858001"/>
              <a:gd name="connsiteX13" fmla="*/ 3521607 w 12192000"/>
              <a:gd name="connsiteY13" fmla="*/ 4907567 h 6858001"/>
              <a:gd name="connsiteX14" fmla="*/ 6096001 w 12192000"/>
              <a:gd name="connsiteY14" fmla="*/ 6359631 h 6858001"/>
              <a:gd name="connsiteX15" fmla="*/ 8670396 w 12192000"/>
              <a:gd name="connsiteY15" fmla="*/ 4907567 h 6858001"/>
              <a:gd name="connsiteX16" fmla="*/ 8670396 w 12192000"/>
              <a:gd name="connsiteY16" fmla="*/ 2356694 h 6858001"/>
              <a:gd name="connsiteX17" fmla="*/ 8670396 w 12192000"/>
              <a:gd name="connsiteY17" fmla="*/ 1991570 h 6858001"/>
              <a:gd name="connsiteX18" fmla="*/ 0 w 12192000"/>
              <a:gd name="connsiteY18" fmla="*/ 0 h 6858001"/>
              <a:gd name="connsiteX19" fmla="*/ 12192000 w 12192000"/>
              <a:gd name="connsiteY19" fmla="*/ 0 h 6858001"/>
              <a:gd name="connsiteX20" fmla="*/ 12192000 w 12192000"/>
              <a:gd name="connsiteY20" fmla="*/ 6858001 h 6858001"/>
              <a:gd name="connsiteX21" fmla="*/ 0 w 12192000"/>
              <a:gd name="connsiteY21" fmla="*/ 6858001 h 685800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Lst>
            <a:rect l="l" t="t" r="r" b="b"/>
            <a:pathLst>
              <a:path w="12192000" h="6858001">
                <a:moveTo>
                  <a:pt x="6096001" y="807116"/>
                </a:moveTo>
                <a:lnTo>
                  <a:pt x="8399176" y="2143005"/>
                </a:lnTo>
                <a:lnTo>
                  <a:pt x="8399176" y="2469662"/>
                </a:lnTo>
                <a:lnTo>
                  <a:pt x="8399176" y="4751793"/>
                </a:lnTo>
                <a:lnTo>
                  <a:pt x="6096001" y="6050880"/>
                </a:lnTo>
                <a:lnTo>
                  <a:pt x="3792827" y="4751793"/>
                </a:lnTo>
                <a:lnTo>
                  <a:pt x="3792827" y="4489790"/>
                </a:lnTo>
                <a:lnTo>
                  <a:pt x="3792823" y="4489790"/>
                </a:lnTo>
                <a:lnTo>
                  <a:pt x="3792823" y="2143005"/>
                </a:lnTo>
                <a:close/>
                <a:moveTo>
                  <a:pt x="6096001" y="498367"/>
                </a:moveTo>
                <a:lnTo>
                  <a:pt x="3521604" y="1991570"/>
                </a:lnTo>
                <a:lnTo>
                  <a:pt x="3521604" y="4614710"/>
                </a:lnTo>
                <a:lnTo>
                  <a:pt x="3521607" y="4614710"/>
                </a:lnTo>
                <a:lnTo>
                  <a:pt x="3521607" y="4907567"/>
                </a:lnTo>
                <a:lnTo>
                  <a:pt x="6096001" y="6359631"/>
                </a:lnTo>
                <a:lnTo>
                  <a:pt x="8670396" y="4907567"/>
                </a:lnTo>
                <a:lnTo>
                  <a:pt x="8670396" y="2356694"/>
                </a:lnTo>
                <a:lnTo>
                  <a:pt x="8670396" y="1991570"/>
                </a:lnTo>
                <a:close/>
                <a:moveTo>
                  <a:pt x="0" y="0"/>
                </a:moveTo>
                <a:lnTo>
                  <a:pt x="12192000" y="0"/>
                </a:lnTo>
                <a:lnTo>
                  <a:pt x="12192000" y="6858001"/>
                </a:lnTo>
                <a:lnTo>
                  <a:pt x="0" y="6858001"/>
                </a:lnTo>
                <a:close/>
              </a:path>
            </a:pathLst>
          </a:custGeom>
        </p:spPr>
      </p:pic>
      <p:sp>
        <p:nvSpPr>
          <p:cNvPr id="8" name="Freeform: Shape 7">
            <a:extLst>
              <a:ext uri="{FF2B5EF4-FFF2-40B4-BE49-F238E27FC236}">
                <a16:creationId xmlns:a16="http://schemas.microsoft.com/office/drawing/2014/main" id="{A5D3CF49-572C-4999-8E40-0B74A9FD5C9D}"/>
              </a:ext>
            </a:extLst>
          </p:cNvPr>
          <p:cNvSpPr/>
          <p:nvPr userDrawn="1"/>
        </p:nvSpPr>
        <p:spPr>
          <a:xfrm>
            <a:off x="0" y="1"/>
            <a:ext cx="12192000" cy="6857999"/>
          </a:xfrm>
          <a:custGeom>
            <a:avLst/>
            <a:gdLst>
              <a:gd name="connsiteX0" fmla="*/ 6084757 w 12192000"/>
              <a:gd name="connsiteY0" fmla="*/ 817456 h 6857999"/>
              <a:gd name="connsiteX1" fmla="*/ 8380774 w 12192000"/>
              <a:gd name="connsiteY1" fmla="*/ 2149193 h 6857999"/>
              <a:gd name="connsiteX2" fmla="*/ 8380774 w 12192000"/>
              <a:gd name="connsiteY2" fmla="*/ 2474835 h 6857999"/>
              <a:gd name="connsiteX3" fmla="*/ 8380774 w 12192000"/>
              <a:gd name="connsiteY3" fmla="*/ 4749874 h 6857999"/>
              <a:gd name="connsiteX4" fmla="*/ 6084757 w 12192000"/>
              <a:gd name="connsiteY4" fmla="*/ 6044923 h 6857999"/>
              <a:gd name="connsiteX5" fmla="*/ 3788740 w 12192000"/>
              <a:gd name="connsiteY5" fmla="*/ 4749874 h 6857999"/>
              <a:gd name="connsiteX6" fmla="*/ 3788740 w 12192000"/>
              <a:gd name="connsiteY6" fmla="*/ 4488684 h 6857999"/>
              <a:gd name="connsiteX7" fmla="*/ 3788737 w 12192000"/>
              <a:gd name="connsiteY7" fmla="*/ 4488684 h 6857999"/>
              <a:gd name="connsiteX8" fmla="*/ 3788737 w 12192000"/>
              <a:gd name="connsiteY8" fmla="*/ 2149193 h 6857999"/>
              <a:gd name="connsiteX9" fmla="*/ 6084757 w 12192000"/>
              <a:gd name="connsiteY9" fmla="*/ 509666 h 6857999"/>
              <a:gd name="connsiteX10" fmla="*/ 3518360 w 12192000"/>
              <a:gd name="connsiteY10" fmla="*/ 1998229 h 6857999"/>
              <a:gd name="connsiteX11" fmla="*/ 3518360 w 12192000"/>
              <a:gd name="connsiteY11" fmla="*/ 4613217 h 6857999"/>
              <a:gd name="connsiteX12" fmla="*/ 3518364 w 12192000"/>
              <a:gd name="connsiteY12" fmla="*/ 4613217 h 6857999"/>
              <a:gd name="connsiteX13" fmla="*/ 3518364 w 12192000"/>
              <a:gd name="connsiteY13" fmla="*/ 4905163 h 6857999"/>
              <a:gd name="connsiteX14" fmla="*/ 6084757 w 12192000"/>
              <a:gd name="connsiteY14" fmla="*/ 6352714 h 6857999"/>
              <a:gd name="connsiteX15" fmla="*/ 8651152 w 12192000"/>
              <a:gd name="connsiteY15" fmla="*/ 4905163 h 6857999"/>
              <a:gd name="connsiteX16" fmla="*/ 8651152 w 12192000"/>
              <a:gd name="connsiteY16" fmla="*/ 2362218 h 6857999"/>
              <a:gd name="connsiteX17" fmla="*/ 8651152 w 12192000"/>
              <a:gd name="connsiteY17" fmla="*/ 1998229 h 6857999"/>
              <a:gd name="connsiteX18" fmla="*/ 0 w 12192000"/>
              <a:gd name="connsiteY18" fmla="*/ 0 h 6857999"/>
              <a:gd name="connsiteX19" fmla="*/ 12192000 w 12192000"/>
              <a:gd name="connsiteY19" fmla="*/ 0 h 6857999"/>
              <a:gd name="connsiteX20" fmla="*/ 12192000 w 12192000"/>
              <a:gd name="connsiteY20" fmla="*/ 6857999 h 6857999"/>
              <a:gd name="connsiteX21" fmla="*/ 0 w 12192000"/>
              <a:gd name="connsiteY21" fmla="*/ 6857999 h 685799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Lst>
            <a:rect l="l" t="t" r="r" b="b"/>
            <a:pathLst>
              <a:path w="12192000" h="6857999">
                <a:moveTo>
                  <a:pt x="6084757" y="817456"/>
                </a:moveTo>
                <a:lnTo>
                  <a:pt x="8380774" y="2149193"/>
                </a:lnTo>
                <a:lnTo>
                  <a:pt x="8380774" y="2474835"/>
                </a:lnTo>
                <a:lnTo>
                  <a:pt x="8380774" y="4749874"/>
                </a:lnTo>
                <a:lnTo>
                  <a:pt x="6084757" y="6044923"/>
                </a:lnTo>
                <a:lnTo>
                  <a:pt x="3788740" y="4749874"/>
                </a:lnTo>
                <a:lnTo>
                  <a:pt x="3788740" y="4488684"/>
                </a:lnTo>
                <a:lnTo>
                  <a:pt x="3788737" y="4488684"/>
                </a:lnTo>
                <a:lnTo>
                  <a:pt x="3788737" y="2149193"/>
                </a:lnTo>
                <a:close/>
                <a:moveTo>
                  <a:pt x="6084757" y="509666"/>
                </a:moveTo>
                <a:lnTo>
                  <a:pt x="3518360" y="1998229"/>
                </a:lnTo>
                <a:lnTo>
                  <a:pt x="3518360" y="4613217"/>
                </a:lnTo>
                <a:lnTo>
                  <a:pt x="3518364" y="4613217"/>
                </a:lnTo>
                <a:lnTo>
                  <a:pt x="3518364" y="4905163"/>
                </a:lnTo>
                <a:lnTo>
                  <a:pt x="6084757" y="6352714"/>
                </a:lnTo>
                <a:lnTo>
                  <a:pt x="8651152" y="4905163"/>
                </a:lnTo>
                <a:lnTo>
                  <a:pt x="8651152" y="2362218"/>
                </a:lnTo>
                <a:lnTo>
                  <a:pt x="8651152" y="1998229"/>
                </a:lnTo>
                <a:close/>
                <a:moveTo>
                  <a:pt x="0" y="0"/>
                </a:moveTo>
                <a:lnTo>
                  <a:pt x="12192000" y="0"/>
                </a:lnTo>
                <a:lnTo>
                  <a:pt x="12192000" y="6857999"/>
                </a:lnTo>
                <a:lnTo>
                  <a:pt x="0" y="6857999"/>
                </a:lnTo>
                <a:close/>
              </a:path>
            </a:pathLst>
          </a:custGeom>
          <a:solidFill>
            <a:srgbClr val="7030A0">
              <a:alpha val="29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4" name="Freeform 3"/>
          <p:cNvSpPr/>
          <p:nvPr userDrawn="1"/>
        </p:nvSpPr>
        <p:spPr>
          <a:xfrm rot="5400000" flipV="1">
            <a:off x="4094812" y="1671069"/>
            <a:ext cx="4002376" cy="3515863"/>
          </a:xfrm>
          <a:custGeom>
            <a:avLst/>
            <a:gdLst>
              <a:gd name="connsiteX0" fmla="*/ 0 w 1882125"/>
              <a:gd name="connsiteY0" fmla="*/ 777241 h 1554481"/>
              <a:gd name="connsiteX1" fmla="*/ 479486 w 1882125"/>
              <a:gd name="connsiteY1" fmla="*/ 1554481 h 1554481"/>
              <a:gd name="connsiteX2" fmla="*/ 596732 w 1882125"/>
              <a:gd name="connsiteY2" fmla="*/ 1554481 h 1554481"/>
              <a:gd name="connsiteX3" fmla="*/ 596732 w 1882125"/>
              <a:gd name="connsiteY3" fmla="*/ 1554481 h 1554481"/>
              <a:gd name="connsiteX4" fmla="*/ 1415849 w 1882125"/>
              <a:gd name="connsiteY4" fmla="*/ 1554481 h 1554481"/>
              <a:gd name="connsiteX5" fmla="*/ 1882125 w 1882125"/>
              <a:gd name="connsiteY5" fmla="*/ 777241 h 1554481"/>
              <a:gd name="connsiteX6" fmla="*/ 1415849 w 1882125"/>
              <a:gd name="connsiteY6" fmla="*/ 1 h 1554481"/>
              <a:gd name="connsiteX7" fmla="*/ 1321809 w 1882125"/>
              <a:gd name="connsiteY7" fmla="*/ 1 h 1554481"/>
              <a:gd name="connsiteX8" fmla="*/ 1321809 w 1882125"/>
              <a:gd name="connsiteY8" fmla="*/ 0 h 1554481"/>
              <a:gd name="connsiteX9" fmla="*/ 479486 w 1882125"/>
              <a:gd name="connsiteY9" fmla="*/ 0 h 155448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882125" h="1554481">
                <a:moveTo>
                  <a:pt x="0" y="777241"/>
                </a:moveTo>
                <a:lnTo>
                  <a:pt x="479486" y="1554481"/>
                </a:lnTo>
                <a:lnTo>
                  <a:pt x="596732" y="1554481"/>
                </a:lnTo>
                <a:lnTo>
                  <a:pt x="596732" y="1554481"/>
                </a:lnTo>
                <a:lnTo>
                  <a:pt x="1415849" y="1554481"/>
                </a:lnTo>
                <a:lnTo>
                  <a:pt x="1882125" y="777241"/>
                </a:lnTo>
                <a:lnTo>
                  <a:pt x="1415849" y="1"/>
                </a:lnTo>
                <a:lnTo>
                  <a:pt x="1321809" y="1"/>
                </a:lnTo>
                <a:lnTo>
                  <a:pt x="1321809" y="0"/>
                </a:lnTo>
                <a:lnTo>
                  <a:pt x="479486" y="0"/>
                </a:lnTo>
                <a:close/>
              </a:path>
            </a:pathLst>
          </a:custGeom>
          <a:gradFill flip="none" rotWithShape="1">
            <a:gsLst>
              <a:gs pos="3000">
                <a:srgbClr val="00B050"/>
              </a:gs>
              <a:gs pos="43000">
                <a:srgbClr val="00B050">
                  <a:lumMod val="84000"/>
                  <a:lumOff val="16000"/>
                </a:srgbClr>
              </a:gs>
              <a:gs pos="80000">
                <a:srgbClr val="00B0F0">
                  <a:lumMod val="88000"/>
                  <a:lumOff val="12000"/>
                </a:srgbClr>
              </a:gs>
            </a:gsLst>
            <a:lin ang="2700000" scaled="1"/>
            <a:tileRect/>
          </a:gradFill>
          <a:ln>
            <a:noFill/>
          </a:ln>
          <a:effectLst>
            <a:outerShdw blurRad="292100" sx="103000" sy="103000" algn="ctr" rotWithShape="0">
              <a:prstClr val="black">
                <a:alpha val="4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4338068" y="2518348"/>
            <a:ext cx="3515864" cy="1738859"/>
          </a:xfrm>
          <a:prstGeom prst="rect">
            <a:avLst/>
          </a:prstGeom>
        </p:spPr>
        <p:txBody>
          <a:bodyPr lIns="91425" tIns="91425" rIns="91425" bIns="91425" anchor="ctr" anchorCtr="0">
            <a:normAutofit/>
          </a:bodyPr>
          <a:lstStyle>
            <a:lvl1pPr lvl="0" algn="ctr">
              <a:spcBef>
                <a:spcPts val="0"/>
              </a:spcBef>
              <a:buSzPct val="100000"/>
              <a:defRPr sz="32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pic>
        <p:nvPicPr>
          <p:cNvPr id="8" name="Picture 7">
            <a:extLst>
              <a:ext uri="{FF2B5EF4-FFF2-40B4-BE49-F238E27FC236}">
                <a16:creationId xmlns:a16="http://schemas.microsoft.com/office/drawing/2014/main" id="{7E36E32A-9917-4875-AA30-BCD5D03BB012}"/>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0"/>
            <a:ext cx="12192000" cy="4011168"/>
          </a:xfrm>
          <a:prstGeom prst="rect">
            <a:avLst/>
          </a:prstGeom>
        </p:spPr>
      </p:pic>
      <p:sp>
        <p:nvSpPr>
          <p:cNvPr id="21" name="Shape 21"/>
          <p:cNvSpPr txBox="1">
            <a:spLocks noGrp="1"/>
          </p:cNvSpPr>
          <p:nvPr>
            <p:ph type="ctrTitle"/>
          </p:nvPr>
        </p:nvSpPr>
        <p:spPr>
          <a:xfrm>
            <a:off x="156309" y="4597422"/>
            <a:ext cx="4486032" cy="827247"/>
          </a:xfrm>
          <a:prstGeom prst="rect">
            <a:avLst/>
          </a:prstGeom>
        </p:spPr>
        <p:txBody>
          <a:bodyPr lIns="91425" tIns="91425" rIns="91425" bIns="91425" anchor="b" anchorCtr="0">
            <a:normAutofit/>
          </a:bodyPr>
          <a:lstStyle>
            <a:lvl1pPr lvl="0" algn="l" rtl="0">
              <a:spcBef>
                <a:spcPts val="0"/>
              </a:spcBef>
              <a:defRPr sz="4000" b="0">
                <a:solidFill>
                  <a:schemeClr val="tx1">
                    <a:lumMod val="95000"/>
                    <a:lumOff val="5000"/>
                  </a:schemeClr>
                </a:solidFill>
                <a:latin typeface="+mj-lt"/>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156309" y="5491469"/>
            <a:ext cx="4486032" cy="559772"/>
          </a:xfrm>
          <a:prstGeom prst="rect">
            <a:avLst/>
          </a:prstGeom>
        </p:spPr>
        <p:txBody>
          <a:bodyPr lIns="91425" tIns="91425" rIns="91425" bIns="91425" anchor="t" anchorCtr="0">
            <a:normAutofit/>
          </a:bodyPr>
          <a:lstStyle>
            <a:lvl1pPr lvl="0" algn="l" rtl="0">
              <a:spcBef>
                <a:spcPts val="0"/>
              </a:spcBef>
              <a:buClr>
                <a:srgbClr val="33CCFF"/>
              </a:buClr>
              <a:buSzPct val="100000"/>
              <a:buNone/>
              <a:defRPr sz="2000">
                <a:solidFill>
                  <a:schemeClr val="bg1">
                    <a:lumMod val="50000"/>
                  </a:schemeClr>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7" name="Rectangle 6"/>
          <p:cNvSpPr/>
          <p:nvPr userDrawn="1"/>
        </p:nvSpPr>
        <p:spPr>
          <a:xfrm rot="5400000" flipV="1">
            <a:off x="5997819" y="-1998645"/>
            <a:ext cx="196362" cy="12192000"/>
          </a:xfrm>
          <a:prstGeom prst="rect">
            <a:avLst/>
          </a:prstGeom>
          <a:gradFill flip="none" rotWithShape="1">
            <a:gsLst>
              <a:gs pos="3000">
                <a:srgbClr val="00B050"/>
              </a:gs>
              <a:gs pos="43000">
                <a:srgbClr val="00B050">
                  <a:lumMod val="84000"/>
                  <a:lumOff val="16000"/>
                </a:srgbClr>
              </a:gs>
              <a:gs pos="80000">
                <a:srgbClr val="00B0F0">
                  <a:lumMod val="88000"/>
                  <a:lumOff val="12000"/>
                </a:srgbClr>
              </a:gs>
            </a:gsLst>
            <a:path path="circle">
              <a:fillToRect l="100000" t="100000"/>
            </a:path>
            <a:tileRect r="-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5" name="Group 4">
            <a:extLst>
              <a:ext uri="{FF2B5EF4-FFF2-40B4-BE49-F238E27FC236}">
                <a16:creationId xmlns:a16="http://schemas.microsoft.com/office/drawing/2014/main" id="{1AC51361-B92B-42EF-989E-18A4160F5C8B}"/>
              </a:ext>
            </a:extLst>
          </p:cNvPr>
          <p:cNvGrpSpPr/>
          <p:nvPr userDrawn="1"/>
        </p:nvGrpSpPr>
        <p:grpSpPr>
          <a:xfrm>
            <a:off x="9055155" y="358038"/>
            <a:ext cx="2769162" cy="2207366"/>
            <a:chOff x="9056050" y="274079"/>
            <a:chExt cx="2769162" cy="2207366"/>
          </a:xfrm>
        </p:grpSpPr>
        <p:sp>
          <p:nvSpPr>
            <p:cNvPr id="10" name="Freeform 15">
              <a:extLst>
                <a:ext uri="{FF2B5EF4-FFF2-40B4-BE49-F238E27FC236}">
                  <a16:creationId xmlns:a16="http://schemas.microsoft.com/office/drawing/2014/main" id="{5409DC43-980D-4802-9581-59259FF2F080}"/>
                </a:ext>
              </a:extLst>
            </p:cNvPr>
            <p:cNvSpPr/>
            <p:nvPr userDrawn="1"/>
          </p:nvSpPr>
          <p:spPr>
            <a:xfrm rot="5400000" flipV="1">
              <a:off x="10077566" y="387171"/>
              <a:ext cx="1860737" cy="1634554"/>
            </a:xfrm>
            <a:custGeom>
              <a:avLst/>
              <a:gdLst>
                <a:gd name="connsiteX0" fmla="*/ 170491 w 3236583"/>
                <a:gd name="connsiteY0" fmla="*/ 1421579 h 2843157"/>
                <a:gd name="connsiteX1" fmla="*/ 908167 w 3236583"/>
                <a:gd name="connsiteY1" fmla="*/ 149767 h 2843157"/>
                <a:gd name="connsiteX2" fmla="*/ 2204059 w 3236583"/>
                <a:gd name="connsiteY2" fmla="*/ 149767 h 2843157"/>
                <a:gd name="connsiteX3" fmla="*/ 2204059 w 3236583"/>
                <a:gd name="connsiteY3" fmla="*/ 149769 h 2843157"/>
                <a:gd name="connsiteX4" fmla="*/ 2348737 w 3236583"/>
                <a:gd name="connsiteY4" fmla="*/ 149769 h 2843157"/>
                <a:gd name="connsiteX5" fmla="*/ 3066091 w 3236583"/>
                <a:gd name="connsiteY5" fmla="*/ 1421579 h 2843157"/>
                <a:gd name="connsiteX6" fmla="*/ 2348737 w 3236583"/>
                <a:gd name="connsiteY6" fmla="*/ 2693389 h 2843157"/>
                <a:gd name="connsiteX7" fmla="*/ 1088547 w 3236583"/>
                <a:gd name="connsiteY7" fmla="*/ 2693389 h 2843157"/>
                <a:gd name="connsiteX8" fmla="*/ 908167 w 3236583"/>
                <a:gd name="connsiteY8" fmla="*/ 2693389 h 2843157"/>
                <a:gd name="connsiteX9" fmla="*/ 0 w 3236583"/>
                <a:gd name="connsiteY9" fmla="*/ 1421579 h 2843157"/>
                <a:gd name="connsiteX10" fmla="*/ 824545 w 3236583"/>
                <a:gd name="connsiteY10" fmla="*/ 2843157 h 2843157"/>
                <a:gd name="connsiteX11" fmla="*/ 1026166 w 3236583"/>
                <a:gd name="connsiteY11" fmla="*/ 2843157 h 2843157"/>
                <a:gd name="connsiteX12" fmla="*/ 2434755 w 3236583"/>
                <a:gd name="connsiteY12" fmla="*/ 2843157 h 2843157"/>
                <a:gd name="connsiteX13" fmla="*/ 3236583 w 3236583"/>
                <a:gd name="connsiteY13" fmla="*/ 1421579 h 2843157"/>
                <a:gd name="connsiteX14" fmla="*/ 2434755 w 3236583"/>
                <a:gd name="connsiteY14" fmla="*/ 2 h 2843157"/>
                <a:gd name="connsiteX15" fmla="*/ 2273040 w 3236583"/>
                <a:gd name="connsiteY15" fmla="*/ 2 h 2843157"/>
                <a:gd name="connsiteX16" fmla="*/ 2273040 w 3236583"/>
                <a:gd name="connsiteY16" fmla="*/ 0 h 2843157"/>
                <a:gd name="connsiteX17" fmla="*/ 824545 w 3236583"/>
                <a:gd name="connsiteY17" fmla="*/ 0 h 284315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Lst>
              <a:rect l="l" t="t" r="r" b="b"/>
              <a:pathLst>
                <a:path w="3236583" h="2843157">
                  <a:moveTo>
                    <a:pt x="170491" y="1421579"/>
                  </a:moveTo>
                  <a:lnTo>
                    <a:pt x="908167" y="149767"/>
                  </a:lnTo>
                  <a:lnTo>
                    <a:pt x="2204059" y="149767"/>
                  </a:lnTo>
                  <a:lnTo>
                    <a:pt x="2204059" y="149769"/>
                  </a:lnTo>
                  <a:lnTo>
                    <a:pt x="2348737" y="149769"/>
                  </a:lnTo>
                  <a:lnTo>
                    <a:pt x="3066091" y="1421579"/>
                  </a:lnTo>
                  <a:lnTo>
                    <a:pt x="2348737" y="2693389"/>
                  </a:lnTo>
                  <a:lnTo>
                    <a:pt x="1088547" y="2693389"/>
                  </a:lnTo>
                  <a:lnTo>
                    <a:pt x="908167" y="2693389"/>
                  </a:lnTo>
                  <a:close/>
                  <a:moveTo>
                    <a:pt x="0" y="1421579"/>
                  </a:moveTo>
                  <a:lnTo>
                    <a:pt x="824545" y="2843157"/>
                  </a:lnTo>
                  <a:lnTo>
                    <a:pt x="1026166" y="2843157"/>
                  </a:lnTo>
                  <a:lnTo>
                    <a:pt x="2434755" y="2843157"/>
                  </a:lnTo>
                  <a:lnTo>
                    <a:pt x="3236583" y="1421579"/>
                  </a:lnTo>
                  <a:lnTo>
                    <a:pt x="2434755" y="2"/>
                  </a:lnTo>
                  <a:lnTo>
                    <a:pt x="2273040" y="2"/>
                  </a:lnTo>
                  <a:lnTo>
                    <a:pt x="2273040" y="0"/>
                  </a:lnTo>
                  <a:lnTo>
                    <a:pt x="824545" y="0"/>
                  </a:lnTo>
                  <a:close/>
                </a:path>
              </a:pathLst>
            </a:custGeom>
            <a:gradFill flip="none" rotWithShape="1">
              <a:gsLst>
                <a:gs pos="3000">
                  <a:srgbClr val="00B050"/>
                </a:gs>
                <a:gs pos="43000">
                  <a:srgbClr val="00B050">
                    <a:lumMod val="84000"/>
                    <a:lumOff val="16000"/>
                  </a:srgbClr>
                </a:gs>
                <a:gs pos="80000">
                  <a:srgbClr val="00B0F0">
                    <a:lumMod val="88000"/>
                    <a:lumOff val="12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2" name="Freeform 15">
              <a:extLst>
                <a:ext uri="{FF2B5EF4-FFF2-40B4-BE49-F238E27FC236}">
                  <a16:creationId xmlns:a16="http://schemas.microsoft.com/office/drawing/2014/main" id="{C381F4FF-E14E-47A3-902F-A6132B0E9000}"/>
                </a:ext>
              </a:extLst>
            </p:cNvPr>
            <p:cNvSpPr/>
            <p:nvPr userDrawn="1"/>
          </p:nvSpPr>
          <p:spPr>
            <a:xfrm rot="5400000" flipV="1">
              <a:off x="9777967" y="1772099"/>
              <a:ext cx="755249" cy="663444"/>
            </a:xfrm>
            <a:custGeom>
              <a:avLst/>
              <a:gdLst>
                <a:gd name="connsiteX0" fmla="*/ 170491 w 3236583"/>
                <a:gd name="connsiteY0" fmla="*/ 1421579 h 2843157"/>
                <a:gd name="connsiteX1" fmla="*/ 908167 w 3236583"/>
                <a:gd name="connsiteY1" fmla="*/ 149767 h 2843157"/>
                <a:gd name="connsiteX2" fmla="*/ 2204059 w 3236583"/>
                <a:gd name="connsiteY2" fmla="*/ 149767 h 2843157"/>
                <a:gd name="connsiteX3" fmla="*/ 2204059 w 3236583"/>
                <a:gd name="connsiteY3" fmla="*/ 149769 h 2843157"/>
                <a:gd name="connsiteX4" fmla="*/ 2348737 w 3236583"/>
                <a:gd name="connsiteY4" fmla="*/ 149769 h 2843157"/>
                <a:gd name="connsiteX5" fmla="*/ 3066091 w 3236583"/>
                <a:gd name="connsiteY5" fmla="*/ 1421579 h 2843157"/>
                <a:gd name="connsiteX6" fmla="*/ 2348737 w 3236583"/>
                <a:gd name="connsiteY6" fmla="*/ 2693389 h 2843157"/>
                <a:gd name="connsiteX7" fmla="*/ 1088547 w 3236583"/>
                <a:gd name="connsiteY7" fmla="*/ 2693389 h 2843157"/>
                <a:gd name="connsiteX8" fmla="*/ 908167 w 3236583"/>
                <a:gd name="connsiteY8" fmla="*/ 2693389 h 2843157"/>
                <a:gd name="connsiteX9" fmla="*/ 0 w 3236583"/>
                <a:gd name="connsiteY9" fmla="*/ 1421579 h 2843157"/>
                <a:gd name="connsiteX10" fmla="*/ 824545 w 3236583"/>
                <a:gd name="connsiteY10" fmla="*/ 2843157 h 2843157"/>
                <a:gd name="connsiteX11" fmla="*/ 1026166 w 3236583"/>
                <a:gd name="connsiteY11" fmla="*/ 2843157 h 2843157"/>
                <a:gd name="connsiteX12" fmla="*/ 2434755 w 3236583"/>
                <a:gd name="connsiteY12" fmla="*/ 2843157 h 2843157"/>
                <a:gd name="connsiteX13" fmla="*/ 3236583 w 3236583"/>
                <a:gd name="connsiteY13" fmla="*/ 1421579 h 2843157"/>
                <a:gd name="connsiteX14" fmla="*/ 2434755 w 3236583"/>
                <a:gd name="connsiteY14" fmla="*/ 2 h 2843157"/>
                <a:gd name="connsiteX15" fmla="*/ 2273040 w 3236583"/>
                <a:gd name="connsiteY15" fmla="*/ 2 h 2843157"/>
                <a:gd name="connsiteX16" fmla="*/ 2273040 w 3236583"/>
                <a:gd name="connsiteY16" fmla="*/ 0 h 2843157"/>
                <a:gd name="connsiteX17" fmla="*/ 824545 w 3236583"/>
                <a:gd name="connsiteY17" fmla="*/ 0 h 284315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Lst>
              <a:rect l="l" t="t" r="r" b="b"/>
              <a:pathLst>
                <a:path w="3236583" h="2843157">
                  <a:moveTo>
                    <a:pt x="170491" y="1421579"/>
                  </a:moveTo>
                  <a:lnTo>
                    <a:pt x="908167" y="149767"/>
                  </a:lnTo>
                  <a:lnTo>
                    <a:pt x="2204059" y="149767"/>
                  </a:lnTo>
                  <a:lnTo>
                    <a:pt x="2204059" y="149769"/>
                  </a:lnTo>
                  <a:lnTo>
                    <a:pt x="2348737" y="149769"/>
                  </a:lnTo>
                  <a:lnTo>
                    <a:pt x="3066091" y="1421579"/>
                  </a:lnTo>
                  <a:lnTo>
                    <a:pt x="2348737" y="2693389"/>
                  </a:lnTo>
                  <a:lnTo>
                    <a:pt x="1088547" y="2693389"/>
                  </a:lnTo>
                  <a:lnTo>
                    <a:pt x="908167" y="2693389"/>
                  </a:lnTo>
                  <a:close/>
                  <a:moveTo>
                    <a:pt x="0" y="1421579"/>
                  </a:moveTo>
                  <a:lnTo>
                    <a:pt x="824545" y="2843157"/>
                  </a:lnTo>
                  <a:lnTo>
                    <a:pt x="1026166" y="2843157"/>
                  </a:lnTo>
                  <a:lnTo>
                    <a:pt x="2434755" y="2843157"/>
                  </a:lnTo>
                  <a:lnTo>
                    <a:pt x="3236583" y="1421579"/>
                  </a:lnTo>
                  <a:lnTo>
                    <a:pt x="2434755" y="2"/>
                  </a:lnTo>
                  <a:lnTo>
                    <a:pt x="2273040" y="2"/>
                  </a:lnTo>
                  <a:lnTo>
                    <a:pt x="2273040" y="0"/>
                  </a:lnTo>
                  <a:lnTo>
                    <a:pt x="824545" y="0"/>
                  </a:lnTo>
                  <a:close/>
                </a:path>
              </a:pathLst>
            </a:custGeom>
            <a:gradFill flip="none" rotWithShape="1">
              <a:gsLst>
                <a:gs pos="3000">
                  <a:srgbClr val="00B050"/>
                </a:gs>
                <a:gs pos="43000">
                  <a:srgbClr val="00B050">
                    <a:lumMod val="84000"/>
                    <a:lumOff val="16000"/>
                  </a:srgbClr>
                </a:gs>
                <a:gs pos="80000">
                  <a:srgbClr val="00B0F0">
                    <a:lumMod val="88000"/>
                    <a:lumOff val="12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4" name="Freeform 15">
              <a:extLst>
                <a:ext uri="{FF2B5EF4-FFF2-40B4-BE49-F238E27FC236}">
                  <a16:creationId xmlns:a16="http://schemas.microsoft.com/office/drawing/2014/main" id="{7C39C63F-13CD-412D-826B-ACC20289B7FB}"/>
                </a:ext>
              </a:extLst>
            </p:cNvPr>
            <p:cNvSpPr/>
            <p:nvPr userDrawn="1"/>
          </p:nvSpPr>
          <p:spPr>
            <a:xfrm rot="5400000" flipV="1">
              <a:off x="8979975" y="806851"/>
              <a:ext cx="1251692" cy="1099541"/>
            </a:xfrm>
            <a:custGeom>
              <a:avLst/>
              <a:gdLst>
                <a:gd name="connsiteX0" fmla="*/ 170491 w 3236583"/>
                <a:gd name="connsiteY0" fmla="*/ 1421579 h 2843157"/>
                <a:gd name="connsiteX1" fmla="*/ 908167 w 3236583"/>
                <a:gd name="connsiteY1" fmla="*/ 149767 h 2843157"/>
                <a:gd name="connsiteX2" fmla="*/ 2204059 w 3236583"/>
                <a:gd name="connsiteY2" fmla="*/ 149767 h 2843157"/>
                <a:gd name="connsiteX3" fmla="*/ 2204059 w 3236583"/>
                <a:gd name="connsiteY3" fmla="*/ 149769 h 2843157"/>
                <a:gd name="connsiteX4" fmla="*/ 2348737 w 3236583"/>
                <a:gd name="connsiteY4" fmla="*/ 149769 h 2843157"/>
                <a:gd name="connsiteX5" fmla="*/ 3066091 w 3236583"/>
                <a:gd name="connsiteY5" fmla="*/ 1421579 h 2843157"/>
                <a:gd name="connsiteX6" fmla="*/ 2348737 w 3236583"/>
                <a:gd name="connsiteY6" fmla="*/ 2693389 h 2843157"/>
                <a:gd name="connsiteX7" fmla="*/ 1088547 w 3236583"/>
                <a:gd name="connsiteY7" fmla="*/ 2693389 h 2843157"/>
                <a:gd name="connsiteX8" fmla="*/ 908167 w 3236583"/>
                <a:gd name="connsiteY8" fmla="*/ 2693389 h 2843157"/>
                <a:gd name="connsiteX9" fmla="*/ 0 w 3236583"/>
                <a:gd name="connsiteY9" fmla="*/ 1421579 h 2843157"/>
                <a:gd name="connsiteX10" fmla="*/ 824545 w 3236583"/>
                <a:gd name="connsiteY10" fmla="*/ 2843157 h 2843157"/>
                <a:gd name="connsiteX11" fmla="*/ 1026166 w 3236583"/>
                <a:gd name="connsiteY11" fmla="*/ 2843157 h 2843157"/>
                <a:gd name="connsiteX12" fmla="*/ 2434755 w 3236583"/>
                <a:gd name="connsiteY12" fmla="*/ 2843157 h 2843157"/>
                <a:gd name="connsiteX13" fmla="*/ 3236583 w 3236583"/>
                <a:gd name="connsiteY13" fmla="*/ 1421579 h 2843157"/>
                <a:gd name="connsiteX14" fmla="*/ 2434755 w 3236583"/>
                <a:gd name="connsiteY14" fmla="*/ 2 h 2843157"/>
                <a:gd name="connsiteX15" fmla="*/ 2273040 w 3236583"/>
                <a:gd name="connsiteY15" fmla="*/ 2 h 2843157"/>
                <a:gd name="connsiteX16" fmla="*/ 2273040 w 3236583"/>
                <a:gd name="connsiteY16" fmla="*/ 0 h 2843157"/>
                <a:gd name="connsiteX17" fmla="*/ 824545 w 3236583"/>
                <a:gd name="connsiteY17" fmla="*/ 0 h 284315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Lst>
              <a:rect l="l" t="t" r="r" b="b"/>
              <a:pathLst>
                <a:path w="3236583" h="2843157">
                  <a:moveTo>
                    <a:pt x="170491" y="1421579"/>
                  </a:moveTo>
                  <a:lnTo>
                    <a:pt x="908167" y="149767"/>
                  </a:lnTo>
                  <a:lnTo>
                    <a:pt x="2204059" y="149767"/>
                  </a:lnTo>
                  <a:lnTo>
                    <a:pt x="2204059" y="149769"/>
                  </a:lnTo>
                  <a:lnTo>
                    <a:pt x="2348737" y="149769"/>
                  </a:lnTo>
                  <a:lnTo>
                    <a:pt x="3066091" y="1421579"/>
                  </a:lnTo>
                  <a:lnTo>
                    <a:pt x="2348737" y="2693389"/>
                  </a:lnTo>
                  <a:lnTo>
                    <a:pt x="1088547" y="2693389"/>
                  </a:lnTo>
                  <a:lnTo>
                    <a:pt x="908167" y="2693389"/>
                  </a:lnTo>
                  <a:close/>
                  <a:moveTo>
                    <a:pt x="0" y="1421579"/>
                  </a:moveTo>
                  <a:lnTo>
                    <a:pt x="824545" y="2843157"/>
                  </a:lnTo>
                  <a:lnTo>
                    <a:pt x="1026166" y="2843157"/>
                  </a:lnTo>
                  <a:lnTo>
                    <a:pt x="2434755" y="2843157"/>
                  </a:lnTo>
                  <a:lnTo>
                    <a:pt x="3236583" y="1421579"/>
                  </a:lnTo>
                  <a:lnTo>
                    <a:pt x="2434755" y="2"/>
                  </a:lnTo>
                  <a:lnTo>
                    <a:pt x="2273040" y="2"/>
                  </a:lnTo>
                  <a:lnTo>
                    <a:pt x="2273040" y="0"/>
                  </a:lnTo>
                  <a:lnTo>
                    <a:pt x="824545" y="0"/>
                  </a:lnTo>
                  <a:close/>
                </a:path>
              </a:pathLst>
            </a:custGeom>
            <a:gradFill flip="none" rotWithShape="1">
              <a:gsLst>
                <a:gs pos="3000">
                  <a:srgbClr val="00B050"/>
                </a:gs>
                <a:gs pos="43000">
                  <a:srgbClr val="00B050">
                    <a:lumMod val="84000"/>
                    <a:lumOff val="16000"/>
                  </a:srgbClr>
                </a:gs>
                <a:gs pos="80000">
                  <a:srgbClr val="00B0F0">
                    <a:lumMod val="88000"/>
                    <a:lumOff val="12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spTree>
      <p:nvGrpSpPr>
        <p:cNvPr id="1" name="Shape 33"/>
        <p:cNvGrpSpPr/>
        <p:nvPr/>
      </p:nvGrpSpPr>
      <p:grpSpPr>
        <a:xfrm>
          <a:off x="0" y="0"/>
          <a:ext cx="0" cy="0"/>
          <a:chOff x="0" y="0"/>
          <a:chExt cx="0" cy="0"/>
        </a:xfrm>
      </p:grpSpPr>
      <p:sp>
        <p:nvSpPr>
          <p:cNvPr id="11" name="Freeform 10"/>
          <p:cNvSpPr/>
          <p:nvPr userDrawn="1"/>
        </p:nvSpPr>
        <p:spPr>
          <a:xfrm rot="5400000" flipV="1">
            <a:off x="1852105" y="3175409"/>
            <a:ext cx="476532" cy="4180749"/>
          </a:xfrm>
          <a:custGeom>
            <a:avLst/>
            <a:gdLst>
              <a:gd name="connsiteX0" fmla="*/ 0 w 476532"/>
              <a:gd name="connsiteY0" fmla="*/ 0 h 4180749"/>
              <a:gd name="connsiteX1" fmla="*/ 0 w 476532"/>
              <a:gd name="connsiteY1" fmla="*/ 3942483 h 4180749"/>
              <a:gd name="connsiteX2" fmla="*/ 238266 w 476532"/>
              <a:gd name="connsiteY2" fmla="*/ 4180749 h 4180749"/>
              <a:gd name="connsiteX3" fmla="*/ 476532 w 476532"/>
              <a:gd name="connsiteY3" fmla="*/ 3942483 h 4180749"/>
              <a:gd name="connsiteX4" fmla="*/ 476532 w 476532"/>
              <a:gd name="connsiteY4" fmla="*/ 0 h 4180749"/>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76532" h="4180749">
                <a:moveTo>
                  <a:pt x="0" y="0"/>
                </a:moveTo>
                <a:lnTo>
                  <a:pt x="0" y="3942483"/>
                </a:lnTo>
                <a:cubicBezTo>
                  <a:pt x="0" y="4074074"/>
                  <a:pt x="106675" y="4180749"/>
                  <a:pt x="238266" y="4180749"/>
                </a:cubicBezTo>
                <a:cubicBezTo>
                  <a:pt x="369857" y="4180749"/>
                  <a:pt x="476532" y="4074074"/>
                  <a:pt x="476532" y="3942483"/>
                </a:cubicBezTo>
                <a:lnTo>
                  <a:pt x="476532" y="0"/>
                </a:lnTo>
                <a:close/>
              </a:path>
            </a:pathLst>
          </a:custGeom>
          <a:gradFill flip="none" rotWithShape="1">
            <a:gsLst>
              <a:gs pos="3000">
                <a:srgbClr val="00B050"/>
              </a:gs>
              <a:gs pos="43000">
                <a:srgbClr val="00B050">
                  <a:lumMod val="84000"/>
                  <a:lumOff val="16000"/>
                </a:srgbClr>
              </a:gs>
              <a:gs pos="80000">
                <a:srgbClr val="00B0F0">
                  <a:lumMod val="88000"/>
                  <a:lumOff val="12000"/>
                </a:srgbClr>
              </a:gs>
            </a:gsLst>
            <a:path path="circle">
              <a:fillToRect l="100000" t="100000"/>
            </a:path>
            <a:tileRect r="-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8058315" y="2618632"/>
            <a:ext cx="3811302" cy="810368"/>
          </a:xfrm>
          <a:prstGeom prst="rect">
            <a:avLst/>
          </a:prstGeom>
        </p:spPr>
        <p:txBody>
          <a:bodyPr lIns="91425" tIns="91425" rIns="91425" bIns="91425" anchor="ctr" anchorCtr="0">
            <a:normAutofit/>
          </a:bodyPr>
          <a:lstStyle>
            <a:lvl1pPr lvl="0" algn="l" rtl="0">
              <a:lnSpc>
                <a:spcPct val="100000"/>
              </a:lnSpc>
              <a:spcBef>
                <a:spcPts val="0"/>
              </a:spcBef>
              <a:defRPr sz="1800" b="0"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21" name="Shape 22">
            <a:extLst>
              <a:ext uri="{FF2B5EF4-FFF2-40B4-BE49-F238E27FC236}">
                <a16:creationId xmlns:a16="http://schemas.microsoft.com/office/drawing/2014/main" id="{3DEA2168-6EAD-42B4-AA6E-191592A11767}"/>
              </a:ext>
            </a:extLst>
          </p:cNvPr>
          <p:cNvSpPr txBox="1">
            <a:spLocks noGrp="1"/>
          </p:cNvSpPr>
          <p:nvPr>
            <p:ph type="subTitle" idx="10"/>
          </p:nvPr>
        </p:nvSpPr>
        <p:spPr>
          <a:xfrm>
            <a:off x="748323" y="5055464"/>
            <a:ext cx="2626945" cy="467635"/>
          </a:xfrm>
          <a:prstGeom prst="rect">
            <a:avLst/>
          </a:prstGeom>
        </p:spPr>
        <p:txBody>
          <a:bodyPr lIns="91425" tIns="91425" rIns="91425" bIns="91425" anchor="t" anchorCtr="0">
            <a:normAutofit/>
          </a:bodyPr>
          <a:lstStyle>
            <a:lvl1pPr lvl="0" algn="l" rtl="0">
              <a:spcBef>
                <a:spcPts val="0"/>
              </a:spcBef>
              <a:buClr>
                <a:srgbClr val="33CCFF"/>
              </a:buClr>
              <a:buSzPct val="100000"/>
              <a:buNone/>
              <a:defRPr sz="2000">
                <a:solidFill>
                  <a:schemeClr val="bg1"/>
                </a:solidFill>
                <a:latin typeface="+mj-lt"/>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23" name="Shape 21">
            <a:extLst>
              <a:ext uri="{FF2B5EF4-FFF2-40B4-BE49-F238E27FC236}">
                <a16:creationId xmlns:a16="http://schemas.microsoft.com/office/drawing/2014/main" id="{2F49B39E-8542-433E-9E45-9BE4AE81C407}"/>
              </a:ext>
            </a:extLst>
          </p:cNvPr>
          <p:cNvSpPr txBox="1">
            <a:spLocks noGrp="1"/>
          </p:cNvSpPr>
          <p:nvPr>
            <p:ph type="ctrTitle"/>
          </p:nvPr>
        </p:nvSpPr>
        <p:spPr>
          <a:xfrm>
            <a:off x="175847" y="633893"/>
            <a:ext cx="4486032" cy="827247"/>
          </a:xfrm>
          <a:prstGeom prst="rect">
            <a:avLst/>
          </a:prstGeom>
        </p:spPr>
        <p:txBody>
          <a:bodyPr lIns="91425" tIns="91425" rIns="91425" bIns="91425" anchor="b" anchorCtr="0">
            <a:normAutofit/>
          </a:bodyPr>
          <a:lstStyle>
            <a:lvl1pPr lvl="0" algn="l" rtl="0">
              <a:spcBef>
                <a:spcPts val="0"/>
              </a:spcBef>
              <a:defRPr sz="4000" b="1">
                <a:solidFill>
                  <a:schemeClr val="tx1">
                    <a:lumMod val="95000"/>
                    <a:lumOff val="5000"/>
                  </a:schemeClr>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8" name="Rectangle 7"/>
          <p:cNvSpPr/>
          <p:nvPr userDrawn="1"/>
        </p:nvSpPr>
        <p:spPr>
          <a:xfrm rot="5400000" flipV="1">
            <a:off x="5997816" y="-4367464"/>
            <a:ext cx="196362" cy="12192000"/>
          </a:xfrm>
          <a:prstGeom prst="rect">
            <a:avLst/>
          </a:prstGeom>
          <a:gradFill flip="none" rotWithShape="1">
            <a:gsLst>
              <a:gs pos="3000">
                <a:srgbClr val="00B050"/>
              </a:gs>
              <a:gs pos="43000">
                <a:srgbClr val="00B050">
                  <a:lumMod val="84000"/>
                  <a:lumOff val="16000"/>
                </a:srgbClr>
              </a:gs>
              <a:gs pos="80000">
                <a:srgbClr val="00B0F0">
                  <a:lumMod val="88000"/>
                  <a:lumOff val="12000"/>
                </a:srgbClr>
              </a:gs>
            </a:gsLst>
            <a:path path="circle">
              <a:fillToRect l="100000" t="100000"/>
            </a:path>
            <a:tileRect r="-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5" name="Picture 4">
            <a:extLst>
              <a:ext uri="{FF2B5EF4-FFF2-40B4-BE49-F238E27FC236}">
                <a16:creationId xmlns:a16="http://schemas.microsoft.com/office/drawing/2014/main" id="{7E889F64-8B34-4D67-8510-FEC410DB54FC}"/>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1813560"/>
            <a:ext cx="12192000" cy="3230880"/>
          </a:xfrm>
          <a:prstGeom prst="rect">
            <a:avLst/>
          </a:prstGeom>
        </p:spPr>
      </p:pic>
      <p:grpSp>
        <p:nvGrpSpPr>
          <p:cNvPr id="17" name="Group 16">
            <a:extLst>
              <a:ext uri="{FF2B5EF4-FFF2-40B4-BE49-F238E27FC236}">
                <a16:creationId xmlns:a16="http://schemas.microsoft.com/office/drawing/2014/main" id="{B04F4B4A-E579-4287-A354-0039C31CADBB}"/>
              </a:ext>
            </a:extLst>
          </p:cNvPr>
          <p:cNvGrpSpPr/>
          <p:nvPr userDrawn="1"/>
        </p:nvGrpSpPr>
        <p:grpSpPr>
          <a:xfrm>
            <a:off x="10253602" y="172975"/>
            <a:ext cx="1616015" cy="1288165"/>
            <a:chOff x="9056050" y="274079"/>
            <a:chExt cx="2769162" cy="2207366"/>
          </a:xfrm>
        </p:grpSpPr>
        <p:sp>
          <p:nvSpPr>
            <p:cNvPr id="18" name="Freeform 15">
              <a:extLst>
                <a:ext uri="{FF2B5EF4-FFF2-40B4-BE49-F238E27FC236}">
                  <a16:creationId xmlns:a16="http://schemas.microsoft.com/office/drawing/2014/main" id="{42EEEA4B-501E-4BFE-9AE9-F4ED491B1D28}"/>
                </a:ext>
              </a:extLst>
            </p:cNvPr>
            <p:cNvSpPr/>
            <p:nvPr userDrawn="1"/>
          </p:nvSpPr>
          <p:spPr>
            <a:xfrm rot="5400000" flipV="1">
              <a:off x="10077566" y="387171"/>
              <a:ext cx="1860737" cy="1634554"/>
            </a:xfrm>
            <a:custGeom>
              <a:avLst/>
              <a:gdLst>
                <a:gd name="connsiteX0" fmla="*/ 170491 w 3236583"/>
                <a:gd name="connsiteY0" fmla="*/ 1421579 h 2843157"/>
                <a:gd name="connsiteX1" fmla="*/ 908167 w 3236583"/>
                <a:gd name="connsiteY1" fmla="*/ 149767 h 2843157"/>
                <a:gd name="connsiteX2" fmla="*/ 2204059 w 3236583"/>
                <a:gd name="connsiteY2" fmla="*/ 149767 h 2843157"/>
                <a:gd name="connsiteX3" fmla="*/ 2204059 w 3236583"/>
                <a:gd name="connsiteY3" fmla="*/ 149769 h 2843157"/>
                <a:gd name="connsiteX4" fmla="*/ 2348737 w 3236583"/>
                <a:gd name="connsiteY4" fmla="*/ 149769 h 2843157"/>
                <a:gd name="connsiteX5" fmla="*/ 3066091 w 3236583"/>
                <a:gd name="connsiteY5" fmla="*/ 1421579 h 2843157"/>
                <a:gd name="connsiteX6" fmla="*/ 2348737 w 3236583"/>
                <a:gd name="connsiteY6" fmla="*/ 2693389 h 2843157"/>
                <a:gd name="connsiteX7" fmla="*/ 1088547 w 3236583"/>
                <a:gd name="connsiteY7" fmla="*/ 2693389 h 2843157"/>
                <a:gd name="connsiteX8" fmla="*/ 908167 w 3236583"/>
                <a:gd name="connsiteY8" fmla="*/ 2693389 h 2843157"/>
                <a:gd name="connsiteX9" fmla="*/ 0 w 3236583"/>
                <a:gd name="connsiteY9" fmla="*/ 1421579 h 2843157"/>
                <a:gd name="connsiteX10" fmla="*/ 824545 w 3236583"/>
                <a:gd name="connsiteY10" fmla="*/ 2843157 h 2843157"/>
                <a:gd name="connsiteX11" fmla="*/ 1026166 w 3236583"/>
                <a:gd name="connsiteY11" fmla="*/ 2843157 h 2843157"/>
                <a:gd name="connsiteX12" fmla="*/ 2434755 w 3236583"/>
                <a:gd name="connsiteY12" fmla="*/ 2843157 h 2843157"/>
                <a:gd name="connsiteX13" fmla="*/ 3236583 w 3236583"/>
                <a:gd name="connsiteY13" fmla="*/ 1421579 h 2843157"/>
                <a:gd name="connsiteX14" fmla="*/ 2434755 w 3236583"/>
                <a:gd name="connsiteY14" fmla="*/ 2 h 2843157"/>
                <a:gd name="connsiteX15" fmla="*/ 2273040 w 3236583"/>
                <a:gd name="connsiteY15" fmla="*/ 2 h 2843157"/>
                <a:gd name="connsiteX16" fmla="*/ 2273040 w 3236583"/>
                <a:gd name="connsiteY16" fmla="*/ 0 h 2843157"/>
                <a:gd name="connsiteX17" fmla="*/ 824545 w 3236583"/>
                <a:gd name="connsiteY17" fmla="*/ 0 h 284315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Lst>
              <a:rect l="l" t="t" r="r" b="b"/>
              <a:pathLst>
                <a:path w="3236583" h="2843157">
                  <a:moveTo>
                    <a:pt x="170491" y="1421579"/>
                  </a:moveTo>
                  <a:lnTo>
                    <a:pt x="908167" y="149767"/>
                  </a:lnTo>
                  <a:lnTo>
                    <a:pt x="2204059" y="149767"/>
                  </a:lnTo>
                  <a:lnTo>
                    <a:pt x="2204059" y="149769"/>
                  </a:lnTo>
                  <a:lnTo>
                    <a:pt x="2348737" y="149769"/>
                  </a:lnTo>
                  <a:lnTo>
                    <a:pt x="3066091" y="1421579"/>
                  </a:lnTo>
                  <a:lnTo>
                    <a:pt x="2348737" y="2693389"/>
                  </a:lnTo>
                  <a:lnTo>
                    <a:pt x="1088547" y="2693389"/>
                  </a:lnTo>
                  <a:lnTo>
                    <a:pt x="908167" y="2693389"/>
                  </a:lnTo>
                  <a:close/>
                  <a:moveTo>
                    <a:pt x="0" y="1421579"/>
                  </a:moveTo>
                  <a:lnTo>
                    <a:pt x="824545" y="2843157"/>
                  </a:lnTo>
                  <a:lnTo>
                    <a:pt x="1026166" y="2843157"/>
                  </a:lnTo>
                  <a:lnTo>
                    <a:pt x="2434755" y="2843157"/>
                  </a:lnTo>
                  <a:lnTo>
                    <a:pt x="3236583" y="1421579"/>
                  </a:lnTo>
                  <a:lnTo>
                    <a:pt x="2434755" y="2"/>
                  </a:lnTo>
                  <a:lnTo>
                    <a:pt x="2273040" y="2"/>
                  </a:lnTo>
                  <a:lnTo>
                    <a:pt x="2273040" y="0"/>
                  </a:lnTo>
                  <a:lnTo>
                    <a:pt x="824545" y="0"/>
                  </a:lnTo>
                  <a:close/>
                </a:path>
              </a:pathLst>
            </a:custGeom>
            <a:gradFill flip="none" rotWithShape="1">
              <a:gsLst>
                <a:gs pos="3000">
                  <a:srgbClr val="00B050"/>
                </a:gs>
                <a:gs pos="43000">
                  <a:srgbClr val="00B050">
                    <a:lumMod val="84000"/>
                    <a:lumOff val="16000"/>
                  </a:srgbClr>
                </a:gs>
                <a:gs pos="80000">
                  <a:srgbClr val="00B0F0">
                    <a:lumMod val="88000"/>
                    <a:lumOff val="12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9" name="Freeform 15">
              <a:extLst>
                <a:ext uri="{FF2B5EF4-FFF2-40B4-BE49-F238E27FC236}">
                  <a16:creationId xmlns:a16="http://schemas.microsoft.com/office/drawing/2014/main" id="{8AFA61F2-BF69-4B10-8E1D-FB02114F95CF}"/>
                </a:ext>
              </a:extLst>
            </p:cNvPr>
            <p:cNvSpPr/>
            <p:nvPr userDrawn="1"/>
          </p:nvSpPr>
          <p:spPr>
            <a:xfrm rot="5400000" flipV="1">
              <a:off x="9777967" y="1772099"/>
              <a:ext cx="755249" cy="663444"/>
            </a:xfrm>
            <a:custGeom>
              <a:avLst/>
              <a:gdLst>
                <a:gd name="connsiteX0" fmla="*/ 170491 w 3236583"/>
                <a:gd name="connsiteY0" fmla="*/ 1421579 h 2843157"/>
                <a:gd name="connsiteX1" fmla="*/ 908167 w 3236583"/>
                <a:gd name="connsiteY1" fmla="*/ 149767 h 2843157"/>
                <a:gd name="connsiteX2" fmla="*/ 2204059 w 3236583"/>
                <a:gd name="connsiteY2" fmla="*/ 149767 h 2843157"/>
                <a:gd name="connsiteX3" fmla="*/ 2204059 w 3236583"/>
                <a:gd name="connsiteY3" fmla="*/ 149769 h 2843157"/>
                <a:gd name="connsiteX4" fmla="*/ 2348737 w 3236583"/>
                <a:gd name="connsiteY4" fmla="*/ 149769 h 2843157"/>
                <a:gd name="connsiteX5" fmla="*/ 3066091 w 3236583"/>
                <a:gd name="connsiteY5" fmla="*/ 1421579 h 2843157"/>
                <a:gd name="connsiteX6" fmla="*/ 2348737 w 3236583"/>
                <a:gd name="connsiteY6" fmla="*/ 2693389 h 2843157"/>
                <a:gd name="connsiteX7" fmla="*/ 1088547 w 3236583"/>
                <a:gd name="connsiteY7" fmla="*/ 2693389 h 2843157"/>
                <a:gd name="connsiteX8" fmla="*/ 908167 w 3236583"/>
                <a:gd name="connsiteY8" fmla="*/ 2693389 h 2843157"/>
                <a:gd name="connsiteX9" fmla="*/ 0 w 3236583"/>
                <a:gd name="connsiteY9" fmla="*/ 1421579 h 2843157"/>
                <a:gd name="connsiteX10" fmla="*/ 824545 w 3236583"/>
                <a:gd name="connsiteY10" fmla="*/ 2843157 h 2843157"/>
                <a:gd name="connsiteX11" fmla="*/ 1026166 w 3236583"/>
                <a:gd name="connsiteY11" fmla="*/ 2843157 h 2843157"/>
                <a:gd name="connsiteX12" fmla="*/ 2434755 w 3236583"/>
                <a:gd name="connsiteY12" fmla="*/ 2843157 h 2843157"/>
                <a:gd name="connsiteX13" fmla="*/ 3236583 w 3236583"/>
                <a:gd name="connsiteY13" fmla="*/ 1421579 h 2843157"/>
                <a:gd name="connsiteX14" fmla="*/ 2434755 w 3236583"/>
                <a:gd name="connsiteY14" fmla="*/ 2 h 2843157"/>
                <a:gd name="connsiteX15" fmla="*/ 2273040 w 3236583"/>
                <a:gd name="connsiteY15" fmla="*/ 2 h 2843157"/>
                <a:gd name="connsiteX16" fmla="*/ 2273040 w 3236583"/>
                <a:gd name="connsiteY16" fmla="*/ 0 h 2843157"/>
                <a:gd name="connsiteX17" fmla="*/ 824545 w 3236583"/>
                <a:gd name="connsiteY17" fmla="*/ 0 h 284315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Lst>
              <a:rect l="l" t="t" r="r" b="b"/>
              <a:pathLst>
                <a:path w="3236583" h="2843157">
                  <a:moveTo>
                    <a:pt x="170491" y="1421579"/>
                  </a:moveTo>
                  <a:lnTo>
                    <a:pt x="908167" y="149767"/>
                  </a:lnTo>
                  <a:lnTo>
                    <a:pt x="2204059" y="149767"/>
                  </a:lnTo>
                  <a:lnTo>
                    <a:pt x="2204059" y="149769"/>
                  </a:lnTo>
                  <a:lnTo>
                    <a:pt x="2348737" y="149769"/>
                  </a:lnTo>
                  <a:lnTo>
                    <a:pt x="3066091" y="1421579"/>
                  </a:lnTo>
                  <a:lnTo>
                    <a:pt x="2348737" y="2693389"/>
                  </a:lnTo>
                  <a:lnTo>
                    <a:pt x="1088547" y="2693389"/>
                  </a:lnTo>
                  <a:lnTo>
                    <a:pt x="908167" y="2693389"/>
                  </a:lnTo>
                  <a:close/>
                  <a:moveTo>
                    <a:pt x="0" y="1421579"/>
                  </a:moveTo>
                  <a:lnTo>
                    <a:pt x="824545" y="2843157"/>
                  </a:lnTo>
                  <a:lnTo>
                    <a:pt x="1026166" y="2843157"/>
                  </a:lnTo>
                  <a:lnTo>
                    <a:pt x="2434755" y="2843157"/>
                  </a:lnTo>
                  <a:lnTo>
                    <a:pt x="3236583" y="1421579"/>
                  </a:lnTo>
                  <a:lnTo>
                    <a:pt x="2434755" y="2"/>
                  </a:lnTo>
                  <a:lnTo>
                    <a:pt x="2273040" y="2"/>
                  </a:lnTo>
                  <a:lnTo>
                    <a:pt x="2273040" y="0"/>
                  </a:lnTo>
                  <a:lnTo>
                    <a:pt x="824545" y="0"/>
                  </a:lnTo>
                  <a:close/>
                </a:path>
              </a:pathLst>
            </a:custGeom>
            <a:gradFill flip="none" rotWithShape="1">
              <a:gsLst>
                <a:gs pos="3000">
                  <a:srgbClr val="00B050"/>
                </a:gs>
                <a:gs pos="43000">
                  <a:srgbClr val="00B050">
                    <a:lumMod val="84000"/>
                    <a:lumOff val="16000"/>
                  </a:srgbClr>
                </a:gs>
                <a:gs pos="80000">
                  <a:srgbClr val="00B0F0">
                    <a:lumMod val="88000"/>
                    <a:lumOff val="12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20" name="Freeform 15">
              <a:extLst>
                <a:ext uri="{FF2B5EF4-FFF2-40B4-BE49-F238E27FC236}">
                  <a16:creationId xmlns:a16="http://schemas.microsoft.com/office/drawing/2014/main" id="{9841D39E-F208-49AE-BBD1-84B53EB6111A}"/>
                </a:ext>
              </a:extLst>
            </p:cNvPr>
            <p:cNvSpPr/>
            <p:nvPr userDrawn="1"/>
          </p:nvSpPr>
          <p:spPr>
            <a:xfrm rot="5400000" flipV="1">
              <a:off x="8979975" y="806851"/>
              <a:ext cx="1251692" cy="1099541"/>
            </a:xfrm>
            <a:custGeom>
              <a:avLst/>
              <a:gdLst>
                <a:gd name="connsiteX0" fmla="*/ 170491 w 3236583"/>
                <a:gd name="connsiteY0" fmla="*/ 1421579 h 2843157"/>
                <a:gd name="connsiteX1" fmla="*/ 908167 w 3236583"/>
                <a:gd name="connsiteY1" fmla="*/ 149767 h 2843157"/>
                <a:gd name="connsiteX2" fmla="*/ 2204059 w 3236583"/>
                <a:gd name="connsiteY2" fmla="*/ 149767 h 2843157"/>
                <a:gd name="connsiteX3" fmla="*/ 2204059 w 3236583"/>
                <a:gd name="connsiteY3" fmla="*/ 149769 h 2843157"/>
                <a:gd name="connsiteX4" fmla="*/ 2348737 w 3236583"/>
                <a:gd name="connsiteY4" fmla="*/ 149769 h 2843157"/>
                <a:gd name="connsiteX5" fmla="*/ 3066091 w 3236583"/>
                <a:gd name="connsiteY5" fmla="*/ 1421579 h 2843157"/>
                <a:gd name="connsiteX6" fmla="*/ 2348737 w 3236583"/>
                <a:gd name="connsiteY6" fmla="*/ 2693389 h 2843157"/>
                <a:gd name="connsiteX7" fmla="*/ 1088547 w 3236583"/>
                <a:gd name="connsiteY7" fmla="*/ 2693389 h 2843157"/>
                <a:gd name="connsiteX8" fmla="*/ 908167 w 3236583"/>
                <a:gd name="connsiteY8" fmla="*/ 2693389 h 2843157"/>
                <a:gd name="connsiteX9" fmla="*/ 0 w 3236583"/>
                <a:gd name="connsiteY9" fmla="*/ 1421579 h 2843157"/>
                <a:gd name="connsiteX10" fmla="*/ 824545 w 3236583"/>
                <a:gd name="connsiteY10" fmla="*/ 2843157 h 2843157"/>
                <a:gd name="connsiteX11" fmla="*/ 1026166 w 3236583"/>
                <a:gd name="connsiteY11" fmla="*/ 2843157 h 2843157"/>
                <a:gd name="connsiteX12" fmla="*/ 2434755 w 3236583"/>
                <a:gd name="connsiteY12" fmla="*/ 2843157 h 2843157"/>
                <a:gd name="connsiteX13" fmla="*/ 3236583 w 3236583"/>
                <a:gd name="connsiteY13" fmla="*/ 1421579 h 2843157"/>
                <a:gd name="connsiteX14" fmla="*/ 2434755 w 3236583"/>
                <a:gd name="connsiteY14" fmla="*/ 2 h 2843157"/>
                <a:gd name="connsiteX15" fmla="*/ 2273040 w 3236583"/>
                <a:gd name="connsiteY15" fmla="*/ 2 h 2843157"/>
                <a:gd name="connsiteX16" fmla="*/ 2273040 w 3236583"/>
                <a:gd name="connsiteY16" fmla="*/ 0 h 2843157"/>
                <a:gd name="connsiteX17" fmla="*/ 824545 w 3236583"/>
                <a:gd name="connsiteY17" fmla="*/ 0 h 284315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Lst>
              <a:rect l="l" t="t" r="r" b="b"/>
              <a:pathLst>
                <a:path w="3236583" h="2843157">
                  <a:moveTo>
                    <a:pt x="170491" y="1421579"/>
                  </a:moveTo>
                  <a:lnTo>
                    <a:pt x="908167" y="149767"/>
                  </a:lnTo>
                  <a:lnTo>
                    <a:pt x="2204059" y="149767"/>
                  </a:lnTo>
                  <a:lnTo>
                    <a:pt x="2204059" y="149769"/>
                  </a:lnTo>
                  <a:lnTo>
                    <a:pt x="2348737" y="149769"/>
                  </a:lnTo>
                  <a:lnTo>
                    <a:pt x="3066091" y="1421579"/>
                  </a:lnTo>
                  <a:lnTo>
                    <a:pt x="2348737" y="2693389"/>
                  </a:lnTo>
                  <a:lnTo>
                    <a:pt x="1088547" y="2693389"/>
                  </a:lnTo>
                  <a:lnTo>
                    <a:pt x="908167" y="2693389"/>
                  </a:lnTo>
                  <a:close/>
                  <a:moveTo>
                    <a:pt x="0" y="1421579"/>
                  </a:moveTo>
                  <a:lnTo>
                    <a:pt x="824545" y="2843157"/>
                  </a:lnTo>
                  <a:lnTo>
                    <a:pt x="1026166" y="2843157"/>
                  </a:lnTo>
                  <a:lnTo>
                    <a:pt x="2434755" y="2843157"/>
                  </a:lnTo>
                  <a:lnTo>
                    <a:pt x="3236583" y="1421579"/>
                  </a:lnTo>
                  <a:lnTo>
                    <a:pt x="2434755" y="2"/>
                  </a:lnTo>
                  <a:lnTo>
                    <a:pt x="2273040" y="2"/>
                  </a:lnTo>
                  <a:lnTo>
                    <a:pt x="2273040" y="0"/>
                  </a:lnTo>
                  <a:lnTo>
                    <a:pt x="824545" y="0"/>
                  </a:lnTo>
                  <a:close/>
                </a:path>
              </a:pathLst>
            </a:custGeom>
            <a:gradFill flip="none" rotWithShape="1">
              <a:gsLst>
                <a:gs pos="3000">
                  <a:srgbClr val="00B050"/>
                </a:gs>
                <a:gs pos="43000">
                  <a:srgbClr val="00B050">
                    <a:lumMod val="84000"/>
                    <a:lumOff val="16000"/>
                  </a:srgbClr>
                </a:gs>
                <a:gs pos="80000">
                  <a:srgbClr val="00B0F0">
                    <a:lumMod val="88000"/>
                    <a:lumOff val="12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spTree>
      <p:nvGrpSpPr>
        <p:cNvPr id="1" name="Shape 46"/>
        <p:cNvGrpSpPr/>
        <p:nvPr/>
      </p:nvGrpSpPr>
      <p:grpSpPr>
        <a:xfrm>
          <a:off x="0" y="0"/>
          <a:ext cx="0" cy="0"/>
          <a:chOff x="0" y="0"/>
          <a:chExt cx="0" cy="0"/>
        </a:xfrm>
      </p:grpSpPr>
      <p:pic>
        <p:nvPicPr>
          <p:cNvPr id="10" name="Picture 9">
            <a:extLst>
              <a:ext uri="{FF2B5EF4-FFF2-40B4-BE49-F238E27FC236}">
                <a16:creationId xmlns:a16="http://schemas.microsoft.com/office/drawing/2014/main" id="{BA97475E-F14C-477E-A4EC-691821F95AB0}"/>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0"/>
            <a:ext cx="10296144" cy="6858000"/>
          </a:xfrm>
          <a:prstGeom prst="rect">
            <a:avLst/>
          </a:prstGeom>
        </p:spPr>
      </p:pic>
      <p:sp>
        <p:nvSpPr>
          <p:cNvPr id="9" name="Freeform: Shape 8">
            <a:extLst>
              <a:ext uri="{FF2B5EF4-FFF2-40B4-BE49-F238E27FC236}">
                <a16:creationId xmlns:a16="http://schemas.microsoft.com/office/drawing/2014/main" id="{A445DF2A-D240-4C39-A872-5AA9A9F8EB2A}"/>
              </a:ext>
            </a:extLst>
          </p:cNvPr>
          <p:cNvSpPr/>
          <p:nvPr userDrawn="1"/>
        </p:nvSpPr>
        <p:spPr>
          <a:xfrm>
            <a:off x="0" y="0"/>
            <a:ext cx="12191999" cy="6858000"/>
          </a:xfrm>
          <a:custGeom>
            <a:avLst/>
            <a:gdLst>
              <a:gd name="connsiteX0" fmla="*/ 6926895 w 12191999"/>
              <a:gd name="connsiteY0" fmla="*/ 0 h 6858000"/>
              <a:gd name="connsiteX1" fmla="*/ 12191999 w 12191999"/>
              <a:gd name="connsiteY1" fmla="*/ 0 h 6858000"/>
              <a:gd name="connsiteX2" fmla="*/ 12191999 w 12191999"/>
              <a:gd name="connsiteY2" fmla="*/ 6858000 h 6858000"/>
              <a:gd name="connsiteX3" fmla="*/ 5212396 w 12191999"/>
              <a:gd name="connsiteY3" fmla="*/ 6858000 h 6858000"/>
              <a:gd name="connsiteX4" fmla="*/ 0 w 12191999"/>
              <a:gd name="connsiteY4" fmla="*/ 0 h 6858000"/>
              <a:gd name="connsiteX5" fmla="*/ 1714501 w 12191999"/>
              <a:gd name="connsiteY5" fmla="*/ 0 h 6858000"/>
              <a:gd name="connsiteX6" fmla="*/ 1 w 12191999"/>
              <a:gd name="connsiteY6" fmla="*/ 6858000 h 6858000"/>
              <a:gd name="connsiteX7" fmla="*/ 0 w 12191999"/>
              <a:gd name="connsiteY7"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2191999" h="6858000">
                <a:moveTo>
                  <a:pt x="6926895" y="0"/>
                </a:moveTo>
                <a:lnTo>
                  <a:pt x="12191999" y="0"/>
                </a:lnTo>
                <a:lnTo>
                  <a:pt x="12191999" y="6858000"/>
                </a:lnTo>
                <a:lnTo>
                  <a:pt x="5212396" y="6858000"/>
                </a:lnTo>
                <a:close/>
                <a:moveTo>
                  <a:pt x="0" y="0"/>
                </a:moveTo>
                <a:lnTo>
                  <a:pt x="1714501" y="0"/>
                </a:lnTo>
                <a:lnTo>
                  <a:pt x="1" y="6858000"/>
                </a:lnTo>
                <a:lnTo>
                  <a:pt x="0" y="685800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2" name="Shape 47">
            <a:extLst>
              <a:ext uri="{FF2B5EF4-FFF2-40B4-BE49-F238E27FC236}">
                <a16:creationId xmlns:a16="http://schemas.microsoft.com/office/drawing/2014/main" id="{85894DA5-3B62-4CAA-89C6-2CA156EBA310}"/>
              </a:ext>
            </a:extLst>
          </p:cNvPr>
          <p:cNvSpPr txBox="1">
            <a:spLocks noGrp="1"/>
          </p:cNvSpPr>
          <p:nvPr>
            <p:ph type="title"/>
          </p:nvPr>
        </p:nvSpPr>
        <p:spPr>
          <a:xfrm>
            <a:off x="6926894" y="1958619"/>
            <a:ext cx="4944974" cy="646671"/>
          </a:xfrm>
          <a:prstGeom prst="rect">
            <a:avLst/>
          </a:prstGeom>
        </p:spPr>
        <p:txBody>
          <a:bodyPr lIns="91425" tIns="91425" rIns="91425" bIns="91425" anchor="b" anchorCtr="0">
            <a:noAutofit/>
          </a:bodyPr>
          <a:lstStyle>
            <a:lvl1pPr lvl="0">
              <a:spcBef>
                <a:spcPts val="0"/>
              </a:spcBef>
              <a:defRPr sz="36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3" name="Shape 48">
            <a:extLst>
              <a:ext uri="{FF2B5EF4-FFF2-40B4-BE49-F238E27FC236}">
                <a16:creationId xmlns:a16="http://schemas.microsoft.com/office/drawing/2014/main" id="{CF64255E-F1A6-4ADD-A6BB-60C6CADAD0B4}"/>
              </a:ext>
            </a:extLst>
          </p:cNvPr>
          <p:cNvSpPr txBox="1">
            <a:spLocks noGrp="1"/>
          </p:cNvSpPr>
          <p:nvPr>
            <p:ph type="body" idx="1"/>
          </p:nvPr>
        </p:nvSpPr>
        <p:spPr>
          <a:xfrm>
            <a:off x="6926894" y="2713613"/>
            <a:ext cx="4944974" cy="2810886"/>
          </a:xfrm>
          <a:prstGeom prst="rect">
            <a:avLst/>
          </a:prstGeom>
        </p:spPr>
        <p:txBody>
          <a:bodyPr lIns="91425" tIns="91425" rIns="91425" bIns="91425" anchor="t" anchorCtr="0">
            <a:normAutofit/>
          </a:bodyPr>
          <a:lstStyle>
            <a:lvl1pPr lvl="0">
              <a:spcBef>
                <a:spcPts val="0"/>
              </a:spcBef>
              <a:defRPr sz="20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4" name="Text Placeholder 24">
            <a:extLst>
              <a:ext uri="{FF2B5EF4-FFF2-40B4-BE49-F238E27FC236}">
                <a16:creationId xmlns:a16="http://schemas.microsoft.com/office/drawing/2014/main" id="{D5B35D8D-CB45-4D9E-8D6D-7CFBFAF8487C}"/>
              </a:ext>
            </a:extLst>
          </p:cNvPr>
          <p:cNvSpPr>
            <a:spLocks noGrp="1"/>
          </p:cNvSpPr>
          <p:nvPr>
            <p:ph type="body" sz="quarter" idx="10" hasCustomPrompt="1"/>
          </p:nvPr>
        </p:nvSpPr>
        <p:spPr>
          <a:xfrm>
            <a:off x="1096167" y="1293347"/>
            <a:ext cx="1921070" cy="493712"/>
          </a:xfrm>
        </p:spPr>
        <p:txBody>
          <a:bodyPr/>
          <a:lstStyle>
            <a:lvl1pPr>
              <a:defRPr/>
            </a:lvl1pPr>
          </a:lstStyle>
          <a:p>
            <a:pPr lvl="0"/>
            <a:r>
              <a:rPr lang="en-US" dirty="0"/>
              <a:t>Heading</a:t>
            </a:r>
          </a:p>
        </p:txBody>
      </p:sp>
      <p:sp>
        <p:nvSpPr>
          <p:cNvPr id="21" name="Freeform: Shape 20">
            <a:extLst>
              <a:ext uri="{FF2B5EF4-FFF2-40B4-BE49-F238E27FC236}">
                <a16:creationId xmlns:a16="http://schemas.microsoft.com/office/drawing/2014/main" id="{6D22CECB-A7FF-4B92-B04C-86F9B5145E68}"/>
              </a:ext>
            </a:extLst>
          </p:cNvPr>
          <p:cNvSpPr/>
          <p:nvPr userDrawn="1"/>
        </p:nvSpPr>
        <p:spPr>
          <a:xfrm rot="490696">
            <a:off x="5701053" y="-97190"/>
            <a:ext cx="862264" cy="7052381"/>
          </a:xfrm>
          <a:custGeom>
            <a:avLst/>
            <a:gdLst>
              <a:gd name="connsiteX0" fmla="*/ 862264 w 862264"/>
              <a:gd name="connsiteY0" fmla="*/ 0 h 7052381"/>
              <a:gd name="connsiteX1" fmla="*/ 129319 w 862264"/>
              <a:gd name="connsiteY1" fmla="*/ 7033796 h 7052381"/>
              <a:gd name="connsiteX2" fmla="*/ 0 w 862264"/>
              <a:gd name="connsiteY2" fmla="*/ 7052381 h 7052381"/>
              <a:gd name="connsiteX3" fmla="*/ 732946 w 862264"/>
              <a:gd name="connsiteY3" fmla="*/ 18585 h 7052381"/>
            </a:gdLst>
            <a:ahLst/>
            <a:cxnLst>
              <a:cxn ang="0">
                <a:pos x="connsiteX0" y="connsiteY0"/>
              </a:cxn>
              <a:cxn ang="0">
                <a:pos x="connsiteX1" y="connsiteY1"/>
              </a:cxn>
              <a:cxn ang="0">
                <a:pos x="connsiteX2" y="connsiteY2"/>
              </a:cxn>
              <a:cxn ang="0">
                <a:pos x="connsiteX3" y="connsiteY3"/>
              </a:cxn>
            </a:cxnLst>
            <a:rect l="l" t="t" r="r" b="b"/>
            <a:pathLst>
              <a:path w="862264" h="7052381">
                <a:moveTo>
                  <a:pt x="862264" y="0"/>
                </a:moveTo>
                <a:lnTo>
                  <a:pt x="129319" y="7033796"/>
                </a:lnTo>
                <a:lnTo>
                  <a:pt x="0" y="7052381"/>
                </a:lnTo>
                <a:lnTo>
                  <a:pt x="732946" y="18585"/>
                </a:lnTo>
                <a:close/>
              </a:path>
            </a:pathLst>
          </a:custGeom>
          <a:gradFill flip="none" rotWithShape="1">
            <a:gsLst>
              <a:gs pos="98000">
                <a:srgbClr val="00B0F0"/>
              </a:gs>
              <a:gs pos="49000">
                <a:srgbClr val="00B0A0">
                  <a:lumMod val="68000"/>
                  <a:lumOff val="32000"/>
                </a:srgbClr>
              </a:gs>
              <a:gs pos="0">
                <a:srgbClr val="00B050"/>
              </a:gs>
            </a:gsLst>
            <a:path path="circle">
              <a:fillToRect l="100000" b="100000"/>
            </a:path>
            <a:tileRect t="-100000" r="-100000"/>
          </a:gra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19" name="Freeform 15">
            <a:extLst>
              <a:ext uri="{FF2B5EF4-FFF2-40B4-BE49-F238E27FC236}">
                <a16:creationId xmlns:a16="http://schemas.microsoft.com/office/drawing/2014/main" id="{F85A4E4D-A00F-47A9-A90A-7E89FA1B4AA6}"/>
              </a:ext>
            </a:extLst>
          </p:cNvPr>
          <p:cNvSpPr/>
          <p:nvPr userDrawn="1"/>
        </p:nvSpPr>
        <p:spPr>
          <a:xfrm rot="16200000" flipH="1" flipV="1">
            <a:off x="14223" y="328331"/>
            <a:ext cx="3669705" cy="3223632"/>
          </a:xfrm>
          <a:custGeom>
            <a:avLst/>
            <a:gdLst>
              <a:gd name="connsiteX0" fmla="*/ 170491 w 3236583"/>
              <a:gd name="connsiteY0" fmla="*/ 1421579 h 2843157"/>
              <a:gd name="connsiteX1" fmla="*/ 908167 w 3236583"/>
              <a:gd name="connsiteY1" fmla="*/ 149767 h 2843157"/>
              <a:gd name="connsiteX2" fmla="*/ 2204059 w 3236583"/>
              <a:gd name="connsiteY2" fmla="*/ 149767 h 2843157"/>
              <a:gd name="connsiteX3" fmla="*/ 2204059 w 3236583"/>
              <a:gd name="connsiteY3" fmla="*/ 149769 h 2843157"/>
              <a:gd name="connsiteX4" fmla="*/ 2348737 w 3236583"/>
              <a:gd name="connsiteY4" fmla="*/ 149769 h 2843157"/>
              <a:gd name="connsiteX5" fmla="*/ 3066091 w 3236583"/>
              <a:gd name="connsiteY5" fmla="*/ 1421579 h 2843157"/>
              <a:gd name="connsiteX6" fmla="*/ 2348737 w 3236583"/>
              <a:gd name="connsiteY6" fmla="*/ 2693389 h 2843157"/>
              <a:gd name="connsiteX7" fmla="*/ 1088547 w 3236583"/>
              <a:gd name="connsiteY7" fmla="*/ 2693389 h 2843157"/>
              <a:gd name="connsiteX8" fmla="*/ 908167 w 3236583"/>
              <a:gd name="connsiteY8" fmla="*/ 2693389 h 2843157"/>
              <a:gd name="connsiteX9" fmla="*/ 0 w 3236583"/>
              <a:gd name="connsiteY9" fmla="*/ 1421579 h 2843157"/>
              <a:gd name="connsiteX10" fmla="*/ 824545 w 3236583"/>
              <a:gd name="connsiteY10" fmla="*/ 2843157 h 2843157"/>
              <a:gd name="connsiteX11" fmla="*/ 1026166 w 3236583"/>
              <a:gd name="connsiteY11" fmla="*/ 2843157 h 2843157"/>
              <a:gd name="connsiteX12" fmla="*/ 2434755 w 3236583"/>
              <a:gd name="connsiteY12" fmla="*/ 2843157 h 2843157"/>
              <a:gd name="connsiteX13" fmla="*/ 3236583 w 3236583"/>
              <a:gd name="connsiteY13" fmla="*/ 1421579 h 2843157"/>
              <a:gd name="connsiteX14" fmla="*/ 2434755 w 3236583"/>
              <a:gd name="connsiteY14" fmla="*/ 2 h 2843157"/>
              <a:gd name="connsiteX15" fmla="*/ 2273040 w 3236583"/>
              <a:gd name="connsiteY15" fmla="*/ 2 h 2843157"/>
              <a:gd name="connsiteX16" fmla="*/ 2273040 w 3236583"/>
              <a:gd name="connsiteY16" fmla="*/ 0 h 2843157"/>
              <a:gd name="connsiteX17" fmla="*/ 824545 w 3236583"/>
              <a:gd name="connsiteY17" fmla="*/ 0 h 284315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Lst>
            <a:rect l="l" t="t" r="r" b="b"/>
            <a:pathLst>
              <a:path w="3236583" h="2843157">
                <a:moveTo>
                  <a:pt x="170491" y="1421579"/>
                </a:moveTo>
                <a:lnTo>
                  <a:pt x="908167" y="149767"/>
                </a:lnTo>
                <a:lnTo>
                  <a:pt x="2204059" y="149767"/>
                </a:lnTo>
                <a:lnTo>
                  <a:pt x="2204059" y="149769"/>
                </a:lnTo>
                <a:lnTo>
                  <a:pt x="2348737" y="149769"/>
                </a:lnTo>
                <a:lnTo>
                  <a:pt x="3066091" y="1421579"/>
                </a:lnTo>
                <a:lnTo>
                  <a:pt x="2348737" y="2693389"/>
                </a:lnTo>
                <a:lnTo>
                  <a:pt x="1088547" y="2693389"/>
                </a:lnTo>
                <a:lnTo>
                  <a:pt x="908167" y="2693389"/>
                </a:lnTo>
                <a:close/>
                <a:moveTo>
                  <a:pt x="0" y="1421579"/>
                </a:moveTo>
                <a:lnTo>
                  <a:pt x="824545" y="2843157"/>
                </a:lnTo>
                <a:lnTo>
                  <a:pt x="1026166" y="2843157"/>
                </a:lnTo>
                <a:lnTo>
                  <a:pt x="2434755" y="2843157"/>
                </a:lnTo>
                <a:lnTo>
                  <a:pt x="3236583" y="1421579"/>
                </a:lnTo>
                <a:lnTo>
                  <a:pt x="2434755" y="2"/>
                </a:lnTo>
                <a:lnTo>
                  <a:pt x="2273040" y="2"/>
                </a:lnTo>
                <a:lnTo>
                  <a:pt x="2273040" y="0"/>
                </a:lnTo>
                <a:lnTo>
                  <a:pt x="824545" y="0"/>
                </a:lnTo>
                <a:close/>
              </a:path>
            </a:pathLst>
          </a:custGeom>
          <a:gradFill flip="none" rotWithShape="1">
            <a:gsLst>
              <a:gs pos="3000">
                <a:srgbClr val="00B050"/>
              </a:gs>
              <a:gs pos="43000">
                <a:srgbClr val="00B050">
                  <a:lumMod val="84000"/>
                  <a:lumOff val="16000"/>
                </a:srgbClr>
              </a:gs>
              <a:gs pos="80000">
                <a:srgbClr val="00B0F0">
                  <a:lumMod val="88000"/>
                  <a:lumOff val="12000"/>
                </a:srgbClr>
              </a:gs>
            </a:gsLst>
            <a:lin ang="2700000" scaled="1"/>
            <a:tileRect/>
          </a:gradFill>
          <a:ln>
            <a:noFill/>
          </a:ln>
          <a:effectLst>
            <a:outerShdw blurRad="177800" sx="102000" sy="102000" algn="ctr" rotWithShape="0">
              <a:prstClr val="black">
                <a:alpha val="4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sp>
        <p:nvSpPr>
          <p:cNvPr id="9" name="Rectangle 8"/>
          <p:cNvSpPr/>
          <p:nvPr userDrawn="1"/>
        </p:nvSpPr>
        <p:spPr>
          <a:xfrm rot="5400000" flipV="1">
            <a:off x="6608506" y="1274511"/>
            <a:ext cx="3429003" cy="7737985"/>
          </a:xfrm>
          <a:prstGeom prst="rect">
            <a:avLst/>
          </a:prstGeom>
          <a:gradFill flip="none" rotWithShape="1">
            <a:gsLst>
              <a:gs pos="3000">
                <a:srgbClr val="00B050"/>
              </a:gs>
              <a:gs pos="43000">
                <a:srgbClr val="00B050">
                  <a:lumMod val="84000"/>
                  <a:lumOff val="16000"/>
                </a:srgbClr>
              </a:gs>
              <a:gs pos="80000">
                <a:srgbClr val="00B0F0">
                  <a:lumMod val="88000"/>
                  <a:lumOff val="12000"/>
                </a:srgbClr>
              </a:gs>
            </a:gsLst>
            <a:path path="circle">
              <a:fillToRect l="100000" t="100000"/>
            </a:path>
            <a:tileRect r="-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Shape 62"/>
          <p:cNvSpPr txBox="1">
            <a:spLocks noGrp="1"/>
          </p:cNvSpPr>
          <p:nvPr>
            <p:ph type="title"/>
          </p:nvPr>
        </p:nvSpPr>
        <p:spPr>
          <a:xfrm>
            <a:off x="219756" y="225284"/>
            <a:ext cx="5666694" cy="574816"/>
          </a:xfrm>
          <a:prstGeom prst="rect">
            <a:avLst/>
          </a:prstGeom>
        </p:spPr>
        <p:txBody>
          <a:bodyPr lIns="91425" tIns="91425" rIns="91425" bIns="91425" anchor="b" anchorCtr="0">
            <a:noAutofit/>
          </a:bodyPr>
          <a:lstStyle>
            <a:lvl1pPr lvl="0">
              <a:spcBef>
                <a:spcPts val="0"/>
              </a:spcBef>
              <a:defRPr sz="32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3" name="Shape 63"/>
          <p:cNvSpPr txBox="1">
            <a:spLocks noGrp="1"/>
          </p:cNvSpPr>
          <p:nvPr>
            <p:ph type="body" idx="1"/>
          </p:nvPr>
        </p:nvSpPr>
        <p:spPr>
          <a:xfrm>
            <a:off x="219756" y="900934"/>
            <a:ext cx="5666694" cy="2337566"/>
          </a:xfrm>
          <a:prstGeom prst="rect">
            <a:avLst/>
          </a:prstGeom>
        </p:spPr>
        <p:txBody>
          <a:bodyPr lIns="91425" tIns="91425" rIns="91425" bIns="91425" anchor="t" anchorCtr="0">
            <a:normAutofit/>
          </a:bodyPr>
          <a:lstStyle>
            <a:lvl1pPr lvl="0">
              <a:spcBef>
                <a:spcPts val="0"/>
              </a:spcBef>
              <a:buSzPct val="100000"/>
              <a:defRPr sz="16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pic>
        <p:nvPicPr>
          <p:cNvPr id="3" name="Picture 2">
            <a:extLst>
              <a:ext uri="{FF2B5EF4-FFF2-40B4-BE49-F238E27FC236}">
                <a16:creationId xmlns:a16="http://schemas.microsoft.com/office/drawing/2014/main" id="{FEB1B7F6-2CE4-4F5C-810C-94563E727BC0}"/>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flipH="1">
            <a:off x="0" y="3429002"/>
            <a:ext cx="6095985" cy="3429001"/>
          </a:xfrm>
          <a:prstGeom prst="rect">
            <a:avLst/>
          </a:prstGeom>
        </p:spPr>
      </p:pic>
      <p:pic>
        <p:nvPicPr>
          <p:cNvPr id="6" name="Picture 5">
            <a:extLst>
              <a:ext uri="{FF2B5EF4-FFF2-40B4-BE49-F238E27FC236}">
                <a16:creationId xmlns:a16="http://schemas.microsoft.com/office/drawing/2014/main" id="{80A13187-F8AB-4066-A173-B61A63027B4B}"/>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a:off x="6095985" y="-4"/>
            <a:ext cx="6095985" cy="3429002"/>
          </a:xfrm>
          <a:prstGeom prst="rect">
            <a:avLst/>
          </a:prstGeom>
        </p:spPr>
      </p:pic>
      <p:sp>
        <p:nvSpPr>
          <p:cNvPr id="12" name="Shape 63">
            <a:extLst>
              <a:ext uri="{FF2B5EF4-FFF2-40B4-BE49-F238E27FC236}">
                <a16:creationId xmlns:a16="http://schemas.microsoft.com/office/drawing/2014/main" id="{AB2BB35C-F737-45A3-8CDA-90EAF1F401BA}"/>
              </a:ext>
            </a:extLst>
          </p:cNvPr>
          <p:cNvSpPr txBox="1">
            <a:spLocks noGrp="1"/>
          </p:cNvSpPr>
          <p:nvPr>
            <p:ph type="body" idx="10"/>
          </p:nvPr>
        </p:nvSpPr>
        <p:spPr>
          <a:xfrm>
            <a:off x="6334806" y="4312543"/>
            <a:ext cx="5666694" cy="2337566"/>
          </a:xfrm>
          <a:prstGeom prst="rect">
            <a:avLst/>
          </a:prstGeom>
        </p:spPr>
        <p:txBody>
          <a:bodyPr lIns="91425" tIns="91425" rIns="91425" bIns="91425" anchor="t" anchorCtr="0">
            <a:normAutofit/>
          </a:bodyPr>
          <a:lstStyle>
            <a:lvl1pPr lvl="0">
              <a:spcBef>
                <a:spcPts val="0"/>
              </a:spcBef>
              <a:buSzPct val="100000"/>
              <a:defRPr sz="16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8" name="Text Placeholder 7">
            <a:extLst>
              <a:ext uri="{FF2B5EF4-FFF2-40B4-BE49-F238E27FC236}">
                <a16:creationId xmlns:a16="http://schemas.microsoft.com/office/drawing/2014/main" id="{F5567B4B-26D6-48A7-A971-478B4112C763}"/>
              </a:ext>
            </a:extLst>
          </p:cNvPr>
          <p:cNvSpPr>
            <a:spLocks noGrp="1"/>
          </p:cNvSpPr>
          <p:nvPr>
            <p:ph type="body" sz="quarter" idx="11"/>
          </p:nvPr>
        </p:nvSpPr>
        <p:spPr>
          <a:xfrm>
            <a:off x="6334125" y="3657600"/>
            <a:ext cx="5667375" cy="514350"/>
          </a:xfrm>
        </p:spPr>
        <p:txBody>
          <a:bodyPr/>
          <a:lstStyle>
            <a:lvl1pPr>
              <a:defRPr>
                <a:solidFill>
                  <a:schemeClr val="bg1"/>
                </a:solidFill>
              </a:defRPr>
            </a:lvl1pPr>
          </a:lstStyle>
          <a:p>
            <a:pPr lvl="0"/>
            <a:endParaRPr lang="en-US" dirty="0"/>
          </a:p>
        </p:txBody>
      </p:sp>
      <p:grpSp>
        <p:nvGrpSpPr>
          <p:cNvPr id="10" name="Group 9">
            <a:extLst>
              <a:ext uri="{FF2B5EF4-FFF2-40B4-BE49-F238E27FC236}">
                <a16:creationId xmlns:a16="http://schemas.microsoft.com/office/drawing/2014/main" id="{92768494-51D6-4AA3-A9B2-BB38D2232ECB}"/>
              </a:ext>
            </a:extLst>
          </p:cNvPr>
          <p:cNvGrpSpPr/>
          <p:nvPr userDrawn="1"/>
        </p:nvGrpSpPr>
        <p:grpSpPr>
          <a:xfrm>
            <a:off x="2709926" y="4312543"/>
            <a:ext cx="1212501" cy="966514"/>
            <a:chOff x="9056050" y="274079"/>
            <a:chExt cx="2769162" cy="2207366"/>
          </a:xfrm>
        </p:grpSpPr>
        <p:sp>
          <p:nvSpPr>
            <p:cNvPr id="11" name="Freeform 15">
              <a:extLst>
                <a:ext uri="{FF2B5EF4-FFF2-40B4-BE49-F238E27FC236}">
                  <a16:creationId xmlns:a16="http://schemas.microsoft.com/office/drawing/2014/main" id="{7CCD9C66-0AD9-49BD-9874-707DDF9CC636}"/>
                </a:ext>
              </a:extLst>
            </p:cNvPr>
            <p:cNvSpPr/>
            <p:nvPr userDrawn="1"/>
          </p:nvSpPr>
          <p:spPr>
            <a:xfrm rot="5400000" flipV="1">
              <a:off x="10077566" y="387171"/>
              <a:ext cx="1860737" cy="1634554"/>
            </a:xfrm>
            <a:custGeom>
              <a:avLst/>
              <a:gdLst>
                <a:gd name="connsiteX0" fmla="*/ 170491 w 3236583"/>
                <a:gd name="connsiteY0" fmla="*/ 1421579 h 2843157"/>
                <a:gd name="connsiteX1" fmla="*/ 908167 w 3236583"/>
                <a:gd name="connsiteY1" fmla="*/ 149767 h 2843157"/>
                <a:gd name="connsiteX2" fmla="*/ 2204059 w 3236583"/>
                <a:gd name="connsiteY2" fmla="*/ 149767 h 2843157"/>
                <a:gd name="connsiteX3" fmla="*/ 2204059 w 3236583"/>
                <a:gd name="connsiteY3" fmla="*/ 149769 h 2843157"/>
                <a:gd name="connsiteX4" fmla="*/ 2348737 w 3236583"/>
                <a:gd name="connsiteY4" fmla="*/ 149769 h 2843157"/>
                <a:gd name="connsiteX5" fmla="*/ 3066091 w 3236583"/>
                <a:gd name="connsiteY5" fmla="*/ 1421579 h 2843157"/>
                <a:gd name="connsiteX6" fmla="*/ 2348737 w 3236583"/>
                <a:gd name="connsiteY6" fmla="*/ 2693389 h 2843157"/>
                <a:gd name="connsiteX7" fmla="*/ 1088547 w 3236583"/>
                <a:gd name="connsiteY7" fmla="*/ 2693389 h 2843157"/>
                <a:gd name="connsiteX8" fmla="*/ 908167 w 3236583"/>
                <a:gd name="connsiteY8" fmla="*/ 2693389 h 2843157"/>
                <a:gd name="connsiteX9" fmla="*/ 0 w 3236583"/>
                <a:gd name="connsiteY9" fmla="*/ 1421579 h 2843157"/>
                <a:gd name="connsiteX10" fmla="*/ 824545 w 3236583"/>
                <a:gd name="connsiteY10" fmla="*/ 2843157 h 2843157"/>
                <a:gd name="connsiteX11" fmla="*/ 1026166 w 3236583"/>
                <a:gd name="connsiteY11" fmla="*/ 2843157 h 2843157"/>
                <a:gd name="connsiteX12" fmla="*/ 2434755 w 3236583"/>
                <a:gd name="connsiteY12" fmla="*/ 2843157 h 2843157"/>
                <a:gd name="connsiteX13" fmla="*/ 3236583 w 3236583"/>
                <a:gd name="connsiteY13" fmla="*/ 1421579 h 2843157"/>
                <a:gd name="connsiteX14" fmla="*/ 2434755 w 3236583"/>
                <a:gd name="connsiteY14" fmla="*/ 2 h 2843157"/>
                <a:gd name="connsiteX15" fmla="*/ 2273040 w 3236583"/>
                <a:gd name="connsiteY15" fmla="*/ 2 h 2843157"/>
                <a:gd name="connsiteX16" fmla="*/ 2273040 w 3236583"/>
                <a:gd name="connsiteY16" fmla="*/ 0 h 2843157"/>
                <a:gd name="connsiteX17" fmla="*/ 824545 w 3236583"/>
                <a:gd name="connsiteY17" fmla="*/ 0 h 284315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Lst>
              <a:rect l="l" t="t" r="r" b="b"/>
              <a:pathLst>
                <a:path w="3236583" h="2843157">
                  <a:moveTo>
                    <a:pt x="170491" y="1421579"/>
                  </a:moveTo>
                  <a:lnTo>
                    <a:pt x="908167" y="149767"/>
                  </a:lnTo>
                  <a:lnTo>
                    <a:pt x="2204059" y="149767"/>
                  </a:lnTo>
                  <a:lnTo>
                    <a:pt x="2204059" y="149769"/>
                  </a:lnTo>
                  <a:lnTo>
                    <a:pt x="2348737" y="149769"/>
                  </a:lnTo>
                  <a:lnTo>
                    <a:pt x="3066091" y="1421579"/>
                  </a:lnTo>
                  <a:lnTo>
                    <a:pt x="2348737" y="2693389"/>
                  </a:lnTo>
                  <a:lnTo>
                    <a:pt x="1088547" y="2693389"/>
                  </a:lnTo>
                  <a:lnTo>
                    <a:pt x="908167" y="2693389"/>
                  </a:lnTo>
                  <a:close/>
                  <a:moveTo>
                    <a:pt x="0" y="1421579"/>
                  </a:moveTo>
                  <a:lnTo>
                    <a:pt x="824545" y="2843157"/>
                  </a:lnTo>
                  <a:lnTo>
                    <a:pt x="1026166" y="2843157"/>
                  </a:lnTo>
                  <a:lnTo>
                    <a:pt x="2434755" y="2843157"/>
                  </a:lnTo>
                  <a:lnTo>
                    <a:pt x="3236583" y="1421579"/>
                  </a:lnTo>
                  <a:lnTo>
                    <a:pt x="2434755" y="2"/>
                  </a:lnTo>
                  <a:lnTo>
                    <a:pt x="2273040" y="2"/>
                  </a:lnTo>
                  <a:lnTo>
                    <a:pt x="2273040" y="0"/>
                  </a:lnTo>
                  <a:lnTo>
                    <a:pt x="824545" y="0"/>
                  </a:lnTo>
                  <a:close/>
                </a:path>
              </a:pathLst>
            </a:custGeom>
            <a:gradFill flip="none" rotWithShape="1">
              <a:gsLst>
                <a:gs pos="3000">
                  <a:srgbClr val="00B050"/>
                </a:gs>
                <a:gs pos="43000">
                  <a:srgbClr val="00B050">
                    <a:lumMod val="84000"/>
                    <a:lumOff val="16000"/>
                  </a:srgbClr>
                </a:gs>
                <a:gs pos="80000">
                  <a:srgbClr val="00B0F0">
                    <a:lumMod val="88000"/>
                    <a:lumOff val="12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3" name="Freeform 15">
              <a:extLst>
                <a:ext uri="{FF2B5EF4-FFF2-40B4-BE49-F238E27FC236}">
                  <a16:creationId xmlns:a16="http://schemas.microsoft.com/office/drawing/2014/main" id="{E7C79044-9118-4536-A9D6-F155DD9EF3BC}"/>
                </a:ext>
              </a:extLst>
            </p:cNvPr>
            <p:cNvSpPr/>
            <p:nvPr userDrawn="1"/>
          </p:nvSpPr>
          <p:spPr>
            <a:xfrm rot="5400000" flipV="1">
              <a:off x="9777967" y="1772099"/>
              <a:ext cx="755249" cy="663444"/>
            </a:xfrm>
            <a:custGeom>
              <a:avLst/>
              <a:gdLst>
                <a:gd name="connsiteX0" fmla="*/ 170491 w 3236583"/>
                <a:gd name="connsiteY0" fmla="*/ 1421579 h 2843157"/>
                <a:gd name="connsiteX1" fmla="*/ 908167 w 3236583"/>
                <a:gd name="connsiteY1" fmla="*/ 149767 h 2843157"/>
                <a:gd name="connsiteX2" fmla="*/ 2204059 w 3236583"/>
                <a:gd name="connsiteY2" fmla="*/ 149767 h 2843157"/>
                <a:gd name="connsiteX3" fmla="*/ 2204059 w 3236583"/>
                <a:gd name="connsiteY3" fmla="*/ 149769 h 2843157"/>
                <a:gd name="connsiteX4" fmla="*/ 2348737 w 3236583"/>
                <a:gd name="connsiteY4" fmla="*/ 149769 h 2843157"/>
                <a:gd name="connsiteX5" fmla="*/ 3066091 w 3236583"/>
                <a:gd name="connsiteY5" fmla="*/ 1421579 h 2843157"/>
                <a:gd name="connsiteX6" fmla="*/ 2348737 w 3236583"/>
                <a:gd name="connsiteY6" fmla="*/ 2693389 h 2843157"/>
                <a:gd name="connsiteX7" fmla="*/ 1088547 w 3236583"/>
                <a:gd name="connsiteY7" fmla="*/ 2693389 h 2843157"/>
                <a:gd name="connsiteX8" fmla="*/ 908167 w 3236583"/>
                <a:gd name="connsiteY8" fmla="*/ 2693389 h 2843157"/>
                <a:gd name="connsiteX9" fmla="*/ 0 w 3236583"/>
                <a:gd name="connsiteY9" fmla="*/ 1421579 h 2843157"/>
                <a:gd name="connsiteX10" fmla="*/ 824545 w 3236583"/>
                <a:gd name="connsiteY10" fmla="*/ 2843157 h 2843157"/>
                <a:gd name="connsiteX11" fmla="*/ 1026166 w 3236583"/>
                <a:gd name="connsiteY11" fmla="*/ 2843157 h 2843157"/>
                <a:gd name="connsiteX12" fmla="*/ 2434755 w 3236583"/>
                <a:gd name="connsiteY12" fmla="*/ 2843157 h 2843157"/>
                <a:gd name="connsiteX13" fmla="*/ 3236583 w 3236583"/>
                <a:gd name="connsiteY13" fmla="*/ 1421579 h 2843157"/>
                <a:gd name="connsiteX14" fmla="*/ 2434755 w 3236583"/>
                <a:gd name="connsiteY14" fmla="*/ 2 h 2843157"/>
                <a:gd name="connsiteX15" fmla="*/ 2273040 w 3236583"/>
                <a:gd name="connsiteY15" fmla="*/ 2 h 2843157"/>
                <a:gd name="connsiteX16" fmla="*/ 2273040 w 3236583"/>
                <a:gd name="connsiteY16" fmla="*/ 0 h 2843157"/>
                <a:gd name="connsiteX17" fmla="*/ 824545 w 3236583"/>
                <a:gd name="connsiteY17" fmla="*/ 0 h 284315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Lst>
              <a:rect l="l" t="t" r="r" b="b"/>
              <a:pathLst>
                <a:path w="3236583" h="2843157">
                  <a:moveTo>
                    <a:pt x="170491" y="1421579"/>
                  </a:moveTo>
                  <a:lnTo>
                    <a:pt x="908167" y="149767"/>
                  </a:lnTo>
                  <a:lnTo>
                    <a:pt x="2204059" y="149767"/>
                  </a:lnTo>
                  <a:lnTo>
                    <a:pt x="2204059" y="149769"/>
                  </a:lnTo>
                  <a:lnTo>
                    <a:pt x="2348737" y="149769"/>
                  </a:lnTo>
                  <a:lnTo>
                    <a:pt x="3066091" y="1421579"/>
                  </a:lnTo>
                  <a:lnTo>
                    <a:pt x="2348737" y="2693389"/>
                  </a:lnTo>
                  <a:lnTo>
                    <a:pt x="1088547" y="2693389"/>
                  </a:lnTo>
                  <a:lnTo>
                    <a:pt x="908167" y="2693389"/>
                  </a:lnTo>
                  <a:close/>
                  <a:moveTo>
                    <a:pt x="0" y="1421579"/>
                  </a:moveTo>
                  <a:lnTo>
                    <a:pt x="824545" y="2843157"/>
                  </a:lnTo>
                  <a:lnTo>
                    <a:pt x="1026166" y="2843157"/>
                  </a:lnTo>
                  <a:lnTo>
                    <a:pt x="2434755" y="2843157"/>
                  </a:lnTo>
                  <a:lnTo>
                    <a:pt x="3236583" y="1421579"/>
                  </a:lnTo>
                  <a:lnTo>
                    <a:pt x="2434755" y="2"/>
                  </a:lnTo>
                  <a:lnTo>
                    <a:pt x="2273040" y="2"/>
                  </a:lnTo>
                  <a:lnTo>
                    <a:pt x="2273040" y="0"/>
                  </a:lnTo>
                  <a:lnTo>
                    <a:pt x="824545" y="0"/>
                  </a:lnTo>
                  <a:close/>
                </a:path>
              </a:pathLst>
            </a:custGeom>
            <a:gradFill flip="none" rotWithShape="1">
              <a:gsLst>
                <a:gs pos="3000">
                  <a:srgbClr val="00B050"/>
                </a:gs>
                <a:gs pos="43000">
                  <a:srgbClr val="00B050">
                    <a:lumMod val="84000"/>
                    <a:lumOff val="16000"/>
                  </a:srgbClr>
                </a:gs>
                <a:gs pos="80000">
                  <a:srgbClr val="00B0F0">
                    <a:lumMod val="88000"/>
                    <a:lumOff val="12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4" name="Freeform 15">
              <a:extLst>
                <a:ext uri="{FF2B5EF4-FFF2-40B4-BE49-F238E27FC236}">
                  <a16:creationId xmlns:a16="http://schemas.microsoft.com/office/drawing/2014/main" id="{A2F9AB51-70EC-484D-9A99-442971259284}"/>
                </a:ext>
              </a:extLst>
            </p:cNvPr>
            <p:cNvSpPr/>
            <p:nvPr userDrawn="1"/>
          </p:nvSpPr>
          <p:spPr>
            <a:xfrm rot="5400000" flipV="1">
              <a:off x="8979975" y="806851"/>
              <a:ext cx="1251692" cy="1099541"/>
            </a:xfrm>
            <a:custGeom>
              <a:avLst/>
              <a:gdLst>
                <a:gd name="connsiteX0" fmla="*/ 170491 w 3236583"/>
                <a:gd name="connsiteY0" fmla="*/ 1421579 h 2843157"/>
                <a:gd name="connsiteX1" fmla="*/ 908167 w 3236583"/>
                <a:gd name="connsiteY1" fmla="*/ 149767 h 2843157"/>
                <a:gd name="connsiteX2" fmla="*/ 2204059 w 3236583"/>
                <a:gd name="connsiteY2" fmla="*/ 149767 h 2843157"/>
                <a:gd name="connsiteX3" fmla="*/ 2204059 w 3236583"/>
                <a:gd name="connsiteY3" fmla="*/ 149769 h 2843157"/>
                <a:gd name="connsiteX4" fmla="*/ 2348737 w 3236583"/>
                <a:gd name="connsiteY4" fmla="*/ 149769 h 2843157"/>
                <a:gd name="connsiteX5" fmla="*/ 3066091 w 3236583"/>
                <a:gd name="connsiteY5" fmla="*/ 1421579 h 2843157"/>
                <a:gd name="connsiteX6" fmla="*/ 2348737 w 3236583"/>
                <a:gd name="connsiteY6" fmla="*/ 2693389 h 2843157"/>
                <a:gd name="connsiteX7" fmla="*/ 1088547 w 3236583"/>
                <a:gd name="connsiteY7" fmla="*/ 2693389 h 2843157"/>
                <a:gd name="connsiteX8" fmla="*/ 908167 w 3236583"/>
                <a:gd name="connsiteY8" fmla="*/ 2693389 h 2843157"/>
                <a:gd name="connsiteX9" fmla="*/ 0 w 3236583"/>
                <a:gd name="connsiteY9" fmla="*/ 1421579 h 2843157"/>
                <a:gd name="connsiteX10" fmla="*/ 824545 w 3236583"/>
                <a:gd name="connsiteY10" fmla="*/ 2843157 h 2843157"/>
                <a:gd name="connsiteX11" fmla="*/ 1026166 w 3236583"/>
                <a:gd name="connsiteY11" fmla="*/ 2843157 h 2843157"/>
                <a:gd name="connsiteX12" fmla="*/ 2434755 w 3236583"/>
                <a:gd name="connsiteY12" fmla="*/ 2843157 h 2843157"/>
                <a:gd name="connsiteX13" fmla="*/ 3236583 w 3236583"/>
                <a:gd name="connsiteY13" fmla="*/ 1421579 h 2843157"/>
                <a:gd name="connsiteX14" fmla="*/ 2434755 w 3236583"/>
                <a:gd name="connsiteY14" fmla="*/ 2 h 2843157"/>
                <a:gd name="connsiteX15" fmla="*/ 2273040 w 3236583"/>
                <a:gd name="connsiteY15" fmla="*/ 2 h 2843157"/>
                <a:gd name="connsiteX16" fmla="*/ 2273040 w 3236583"/>
                <a:gd name="connsiteY16" fmla="*/ 0 h 2843157"/>
                <a:gd name="connsiteX17" fmla="*/ 824545 w 3236583"/>
                <a:gd name="connsiteY17" fmla="*/ 0 h 284315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Lst>
              <a:rect l="l" t="t" r="r" b="b"/>
              <a:pathLst>
                <a:path w="3236583" h="2843157">
                  <a:moveTo>
                    <a:pt x="170491" y="1421579"/>
                  </a:moveTo>
                  <a:lnTo>
                    <a:pt x="908167" y="149767"/>
                  </a:lnTo>
                  <a:lnTo>
                    <a:pt x="2204059" y="149767"/>
                  </a:lnTo>
                  <a:lnTo>
                    <a:pt x="2204059" y="149769"/>
                  </a:lnTo>
                  <a:lnTo>
                    <a:pt x="2348737" y="149769"/>
                  </a:lnTo>
                  <a:lnTo>
                    <a:pt x="3066091" y="1421579"/>
                  </a:lnTo>
                  <a:lnTo>
                    <a:pt x="2348737" y="2693389"/>
                  </a:lnTo>
                  <a:lnTo>
                    <a:pt x="1088547" y="2693389"/>
                  </a:lnTo>
                  <a:lnTo>
                    <a:pt x="908167" y="2693389"/>
                  </a:lnTo>
                  <a:close/>
                  <a:moveTo>
                    <a:pt x="0" y="1421579"/>
                  </a:moveTo>
                  <a:lnTo>
                    <a:pt x="824545" y="2843157"/>
                  </a:lnTo>
                  <a:lnTo>
                    <a:pt x="1026166" y="2843157"/>
                  </a:lnTo>
                  <a:lnTo>
                    <a:pt x="2434755" y="2843157"/>
                  </a:lnTo>
                  <a:lnTo>
                    <a:pt x="3236583" y="1421579"/>
                  </a:lnTo>
                  <a:lnTo>
                    <a:pt x="2434755" y="2"/>
                  </a:lnTo>
                  <a:lnTo>
                    <a:pt x="2273040" y="2"/>
                  </a:lnTo>
                  <a:lnTo>
                    <a:pt x="2273040" y="0"/>
                  </a:lnTo>
                  <a:lnTo>
                    <a:pt x="824545" y="0"/>
                  </a:lnTo>
                  <a:close/>
                </a:path>
              </a:pathLst>
            </a:custGeom>
            <a:gradFill flip="none" rotWithShape="1">
              <a:gsLst>
                <a:gs pos="3000">
                  <a:srgbClr val="00B050"/>
                </a:gs>
                <a:gs pos="43000">
                  <a:srgbClr val="00B050">
                    <a:lumMod val="84000"/>
                    <a:lumOff val="16000"/>
                  </a:srgbClr>
                </a:gs>
                <a:gs pos="80000">
                  <a:srgbClr val="00B0F0">
                    <a:lumMod val="88000"/>
                    <a:lumOff val="12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sp>
        <p:nvSpPr>
          <p:cNvPr id="9" name="Rectangle 8"/>
          <p:cNvSpPr/>
          <p:nvPr userDrawn="1"/>
        </p:nvSpPr>
        <p:spPr>
          <a:xfrm rot="5400000" flipV="1">
            <a:off x="5638798" y="304803"/>
            <a:ext cx="6858005" cy="6248400"/>
          </a:xfrm>
          <a:prstGeom prst="rect">
            <a:avLst/>
          </a:prstGeom>
          <a:gradFill flip="none" rotWithShape="1">
            <a:gsLst>
              <a:gs pos="3000">
                <a:srgbClr val="00B050"/>
              </a:gs>
              <a:gs pos="43000">
                <a:srgbClr val="00B050">
                  <a:lumMod val="84000"/>
                  <a:lumOff val="16000"/>
                </a:srgbClr>
              </a:gs>
              <a:gs pos="80000">
                <a:srgbClr val="00B0F0">
                  <a:lumMod val="88000"/>
                  <a:lumOff val="12000"/>
                </a:srgbClr>
              </a:gs>
            </a:gsLst>
            <a:path path="circle">
              <a:fillToRect l="100000" t="100000"/>
            </a:path>
            <a:tileRect r="-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5" name="Picture 4">
            <a:extLst>
              <a:ext uri="{FF2B5EF4-FFF2-40B4-BE49-F238E27FC236}">
                <a16:creationId xmlns:a16="http://schemas.microsoft.com/office/drawing/2014/main" id="{42B1DEED-568D-4CD7-A6C0-DB21123946F3}"/>
              </a:ext>
            </a:extLst>
          </p:cNvPr>
          <p:cNvPicPr>
            <a:picLocks noChangeAspect="1"/>
          </p:cNvPicPr>
          <p:nvPr userDrawn="1"/>
        </p:nvPicPr>
        <p:blipFill>
          <a:blip r:embed="rId2"/>
          <a:stretch>
            <a:fillRect/>
          </a:stretch>
        </p:blipFill>
        <p:spPr>
          <a:xfrm>
            <a:off x="552038" y="597457"/>
            <a:ext cx="11040813" cy="5670941"/>
          </a:xfrm>
          <a:prstGeom prst="rect">
            <a:avLst/>
          </a:prstGeom>
        </p:spPr>
      </p:pic>
      <p:sp>
        <p:nvSpPr>
          <p:cNvPr id="6" name="Rectangle 5">
            <a:extLst>
              <a:ext uri="{FF2B5EF4-FFF2-40B4-BE49-F238E27FC236}">
                <a16:creationId xmlns:a16="http://schemas.microsoft.com/office/drawing/2014/main" id="{4033DBF0-F46A-4E26-85B4-560A24095CBC}"/>
              </a:ext>
            </a:extLst>
          </p:cNvPr>
          <p:cNvSpPr/>
          <p:nvPr userDrawn="1"/>
        </p:nvSpPr>
        <p:spPr>
          <a:xfrm>
            <a:off x="5943600" y="589600"/>
            <a:ext cx="5649251" cy="5678798"/>
          </a:xfrm>
          <a:prstGeom prst="rect">
            <a:avLst/>
          </a:prstGeom>
          <a:solidFill>
            <a:srgbClr val="6B6E7D">
              <a:alpha val="88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78" name="Shape 78"/>
          <p:cNvSpPr txBox="1">
            <a:spLocks noGrp="1"/>
          </p:cNvSpPr>
          <p:nvPr>
            <p:ph type="title"/>
          </p:nvPr>
        </p:nvSpPr>
        <p:spPr>
          <a:xfrm>
            <a:off x="6174606" y="660290"/>
            <a:ext cx="5250229" cy="746467"/>
          </a:xfrm>
          <a:prstGeom prst="rect">
            <a:avLst/>
          </a:prstGeom>
        </p:spPr>
        <p:txBody>
          <a:bodyPr lIns="91425" tIns="91425" rIns="91425" bIns="91425" anchor="b" anchorCtr="0">
            <a:normAutofit/>
          </a:bodyPr>
          <a:lstStyle>
            <a:lvl1pPr lvl="0" algn="ctr" rtl="0">
              <a:spcBef>
                <a:spcPts val="0"/>
              </a:spcBef>
              <a:defRPr sz="32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6174607" y="1536669"/>
            <a:ext cx="5250229" cy="1491346"/>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2" name="Shape 79">
            <a:extLst>
              <a:ext uri="{FF2B5EF4-FFF2-40B4-BE49-F238E27FC236}">
                <a16:creationId xmlns:a16="http://schemas.microsoft.com/office/drawing/2014/main" id="{9643271A-9027-46F3-8D74-D953558B044C}"/>
              </a:ext>
            </a:extLst>
          </p:cNvPr>
          <p:cNvSpPr txBox="1">
            <a:spLocks noGrp="1"/>
          </p:cNvSpPr>
          <p:nvPr>
            <p:ph type="body" idx="10"/>
          </p:nvPr>
        </p:nvSpPr>
        <p:spPr>
          <a:xfrm>
            <a:off x="6178250" y="3119385"/>
            <a:ext cx="5250229" cy="1491346"/>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3" name="Shape 79">
            <a:extLst>
              <a:ext uri="{FF2B5EF4-FFF2-40B4-BE49-F238E27FC236}">
                <a16:creationId xmlns:a16="http://schemas.microsoft.com/office/drawing/2014/main" id="{4759A37A-7074-42D8-BCFA-D8F3756C20BC}"/>
              </a:ext>
            </a:extLst>
          </p:cNvPr>
          <p:cNvSpPr txBox="1">
            <a:spLocks noGrp="1"/>
          </p:cNvSpPr>
          <p:nvPr>
            <p:ph type="body" idx="11"/>
          </p:nvPr>
        </p:nvSpPr>
        <p:spPr>
          <a:xfrm>
            <a:off x="6178249" y="4702641"/>
            <a:ext cx="5250229" cy="1491346"/>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grpSp>
        <p:nvGrpSpPr>
          <p:cNvPr id="10" name="Group 9">
            <a:extLst>
              <a:ext uri="{FF2B5EF4-FFF2-40B4-BE49-F238E27FC236}">
                <a16:creationId xmlns:a16="http://schemas.microsoft.com/office/drawing/2014/main" id="{55DDED48-D4DE-43D1-8B4C-2EB3D77C6854}"/>
              </a:ext>
            </a:extLst>
          </p:cNvPr>
          <p:cNvGrpSpPr/>
          <p:nvPr userDrawn="1"/>
        </p:nvGrpSpPr>
        <p:grpSpPr>
          <a:xfrm>
            <a:off x="358519" y="4985310"/>
            <a:ext cx="1986210" cy="1583256"/>
            <a:chOff x="9056050" y="274079"/>
            <a:chExt cx="2769162" cy="2207366"/>
          </a:xfrm>
        </p:grpSpPr>
        <p:sp>
          <p:nvSpPr>
            <p:cNvPr id="11" name="Freeform 15">
              <a:extLst>
                <a:ext uri="{FF2B5EF4-FFF2-40B4-BE49-F238E27FC236}">
                  <a16:creationId xmlns:a16="http://schemas.microsoft.com/office/drawing/2014/main" id="{01997F23-84E2-4D4C-B959-51C1E97B9508}"/>
                </a:ext>
              </a:extLst>
            </p:cNvPr>
            <p:cNvSpPr/>
            <p:nvPr userDrawn="1"/>
          </p:nvSpPr>
          <p:spPr>
            <a:xfrm rot="5400000" flipV="1">
              <a:off x="10077566" y="387171"/>
              <a:ext cx="1860737" cy="1634554"/>
            </a:xfrm>
            <a:custGeom>
              <a:avLst/>
              <a:gdLst>
                <a:gd name="connsiteX0" fmla="*/ 170491 w 3236583"/>
                <a:gd name="connsiteY0" fmla="*/ 1421579 h 2843157"/>
                <a:gd name="connsiteX1" fmla="*/ 908167 w 3236583"/>
                <a:gd name="connsiteY1" fmla="*/ 149767 h 2843157"/>
                <a:gd name="connsiteX2" fmla="*/ 2204059 w 3236583"/>
                <a:gd name="connsiteY2" fmla="*/ 149767 h 2843157"/>
                <a:gd name="connsiteX3" fmla="*/ 2204059 w 3236583"/>
                <a:gd name="connsiteY3" fmla="*/ 149769 h 2843157"/>
                <a:gd name="connsiteX4" fmla="*/ 2348737 w 3236583"/>
                <a:gd name="connsiteY4" fmla="*/ 149769 h 2843157"/>
                <a:gd name="connsiteX5" fmla="*/ 3066091 w 3236583"/>
                <a:gd name="connsiteY5" fmla="*/ 1421579 h 2843157"/>
                <a:gd name="connsiteX6" fmla="*/ 2348737 w 3236583"/>
                <a:gd name="connsiteY6" fmla="*/ 2693389 h 2843157"/>
                <a:gd name="connsiteX7" fmla="*/ 1088547 w 3236583"/>
                <a:gd name="connsiteY7" fmla="*/ 2693389 h 2843157"/>
                <a:gd name="connsiteX8" fmla="*/ 908167 w 3236583"/>
                <a:gd name="connsiteY8" fmla="*/ 2693389 h 2843157"/>
                <a:gd name="connsiteX9" fmla="*/ 0 w 3236583"/>
                <a:gd name="connsiteY9" fmla="*/ 1421579 h 2843157"/>
                <a:gd name="connsiteX10" fmla="*/ 824545 w 3236583"/>
                <a:gd name="connsiteY10" fmla="*/ 2843157 h 2843157"/>
                <a:gd name="connsiteX11" fmla="*/ 1026166 w 3236583"/>
                <a:gd name="connsiteY11" fmla="*/ 2843157 h 2843157"/>
                <a:gd name="connsiteX12" fmla="*/ 2434755 w 3236583"/>
                <a:gd name="connsiteY12" fmla="*/ 2843157 h 2843157"/>
                <a:gd name="connsiteX13" fmla="*/ 3236583 w 3236583"/>
                <a:gd name="connsiteY13" fmla="*/ 1421579 h 2843157"/>
                <a:gd name="connsiteX14" fmla="*/ 2434755 w 3236583"/>
                <a:gd name="connsiteY14" fmla="*/ 2 h 2843157"/>
                <a:gd name="connsiteX15" fmla="*/ 2273040 w 3236583"/>
                <a:gd name="connsiteY15" fmla="*/ 2 h 2843157"/>
                <a:gd name="connsiteX16" fmla="*/ 2273040 w 3236583"/>
                <a:gd name="connsiteY16" fmla="*/ 0 h 2843157"/>
                <a:gd name="connsiteX17" fmla="*/ 824545 w 3236583"/>
                <a:gd name="connsiteY17" fmla="*/ 0 h 284315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Lst>
              <a:rect l="l" t="t" r="r" b="b"/>
              <a:pathLst>
                <a:path w="3236583" h="2843157">
                  <a:moveTo>
                    <a:pt x="170491" y="1421579"/>
                  </a:moveTo>
                  <a:lnTo>
                    <a:pt x="908167" y="149767"/>
                  </a:lnTo>
                  <a:lnTo>
                    <a:pt x="2204059" y="149767"/>
                  </a:lnTo>
                  <a:lnTo>
                    <a:pt x="2204059" y="149769"/>
                  </a:lnTo>
                  <a:lnTo>
                    <a:pt x="2348737" y="149769"/>
                  </a:lnTo>
                  <a:lnTo>
                    <a:pt x="3066091" y="1421579"/>
                  </a:lnTo>
                  <a:lnTo>
                    <a:pt x="2348737" y="2693389"/>
                  </a:lnTo>
                  <a:lnTo>
                    <a:pt x="1088547" y="2693389"/>
                  </a:lnTo>
                  <a:lnTo>
                    <a:pt x="908167" y="2693389"/>
                  </a:lnTo>
                  <a:close/>
                  <a:moveTo>
                    <a:pt x="0" y="1421579"/>
                  </a:moveTo>
                  <a:lnTo>
                    <a:pt x="824545" y="2843157"/>
                  </a:lnTo>
                  <a:lnTo>
                    <a:pt x="1026166" y="2843157"/>
                  </a:lnTo>
                  <a:lnTo>
                    <a:pt x="2434755" y="2843157"/>
                  </a:lnTo>
                  <a:lnTo>
                    <a:pt x="3236583" y="1421579"/>
                  </a:lnTo>
                  <a:lnTo>
                    <a:pt x="2434755" y="2"/>
                  </a:lnTo>
                  <a:lnTo>
                    <a:pt x="2273040" y="2"/>
                  </a:lnTo>
                  <a:lnTo>
                    <a:pt x="2273040" y="0"/>
                  </a:lnTo>
                  <a:lnTo>
                    <a:pt x="824545" y="0"/>
                  </a:lnTo>
                  <a:close/>
                </a:path>
              </a:pathLst>
            </a:custGeom>
            <a:gradFill flip="none" rotWithShape="1">
              <a:gsLst>
                <a:gs pos="3000">
                  <a:srgbClr val="00B050"/>
                </a:gs>
                <a:gs pos="43000">
                  <a:srgbClr val="00B050">
                    <a:lumMod val="84000"/>
                    <a:lumOff val="16000"/>
                  </a:srgbClr>
                </a:gs>
                <a:gs pos="80000">
                  <a:srgbClr val="00B0F0">
                    <a:lumMod val="88000"/>
                    <a:lumOff val="12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4" name="Freeform 15">
              <a:extLst>
                <a:ext uri="{FF2B5EF4-FFF2-40B4-BE49-F238E27FC236}">
                  <a16:creationId xmlns:a16="http://schemas.microsoft.com/office/drawing/2014/main" id="{E2F64379-CD55-4E10-845B-6DBA11074508}"/>
                </a:ext>
              </a:extLst>
            </p:cNvPr>
            <p:cNvSpPr/>
            <p:nvPr userDrawn="1"/>
          </p:nvSpPr>
          <p:spPr>
            <a:xfrm rot="5400000" flipV="1">
              <a:off x="9777967" y="1772099"/>
              <a:ext cx="755249" cy="663444"/>
            </a:xfrm>
            <a:custGeom>
              <a:avLst/>
              <a:gdLst>
                <a:gd name="connsiteX0" fmla="*/ 170491 w 3236583"/>
                <a:gd name="connsiteY0" fmla="*/ 1421579 h 2843157"/>
                <a:gd name="connsiteX1" fmla="*/ 908167 w 3236583"/>
                <a:gd name="connsiteY1" fmla="*/ 149767 h 2843157"/>
                <a:gd name="connsiteX2" fmla="*/ 2204059 w 3236583"/>
                <a:gd name="connsiteY2" fmla="*/ 149767 h 2843157"/>
                <a:gd name="connsiteX3" fmla="*/ 2204059 w 3236583"/>
                <a:gd name="connsiteY3" fmla="*/ 149769 h 2843157"/>
                <a:gd name="connsiteX4" fmla="*/ 2348737 w 3236583"/>
                <a:gd name="connsiteY4" fmla="*/ 149769 h 2843157"/>
                <a:gd name="connsiteX5" fmla="*/ 3066091 w 3236583"/>
                <a:gd name="connsiteY5" fmla="*/ 1421579 h 2843157"/>
                <a:gd name="connsiteX6" fmla="*/ 2348737 w 3236583"/>
                <a:gd name="connsiteY6" fmla="*/ 2693389 h 2843157"/>
                <a:gd name="connsiteX7" fmla="*/ 1088547 w 3236583"/>
                <a:gd name="connsiteY7" fmla="*/ 2693389 h 2843157"/>
                <a:gd name="connsiteX8" fmla="*/ 908167 w 3236583"/>
                <a:gd name="connsiteY8" fmla="*/ 2693389 h 2843157"/>
                <a:gd name="connsiteX9" fmla="*/ 0 w 3236583"/>
                <a:gd name="connsiteY9" fmla="*/ 1421579 h 2843157"/>
                <a:gd name="connsiteX10" fmla="*/ 824545 w 3236583"/>
                <a:gd name="connsiteY10" fmla="*/ 2843157 h 2843157"/>
                <a:gd name="connsiteX11" fmla="*/ 1026166 w 3236583"/>
                <a:gd name="connsiteY11" fmla="*/ 2843157 h 2843157"/>
                <a:gd name="connsiteX12" fmla="*/ 2434755 w 3236583"/>
                <a:gd name="connsiteY12" fmla="*/ 2843157 h 2843157"/>
                <a:gd name="connsiteX13" fmla="*/ 3236583 w 3236583"/>
                <a:gd name="connsiteY13" fmla="*/ 1421579 h 2843157"/>
                <a:gd name="connsiteX14" fmla="*/ 2434755 w 3236583"/>
                <a:gd name="connsiteY14" fmla="*/ 2 h 2843157"/>
                <a:gd name="connsiteX15" fmla="*/ 2273040 w 3236583"/>
                <a:gd name="connsiteY15" fmla="*/ 2 h 2843157"/>
                <a:gd name="connsiteX16" fmla="*/ 2273040 w 3236583"/>
                <a:gd name="connsiteY16" fmla="*/ 0 h 2843157"/>
                <a:gd name="connsiteX17" fmla="*/ 824545 w 3236583"/>
                <a:gd name="connsiteY17" fmla="*/ 0 h 284315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Lst>
              <a:rect l="l" t="t" r="r" b="b"/>
              <a:pathLst>
                <a:path w="3236583" h="2843157">
                  <a:moveTo>
                    <a:pt x="170491" y="1421579"/>
                  </a:moveTo>
                  <a:lnTo>
                    <a:pt x="908167" y="149767"/>
                  </a:lnTo>
                  <a:lnTo>
                    <a:pt x="2204059" y="149767"/>
                  </a:lnTo>
                  <a:lnTo>
                    <a:pt x="2204059" y="149769"/>
                  </a:lnTo>
                  <a:lnTo>
                    <a:pt x="2348737" y="149769"/>
                  </a:lnTo>
                  <a:lnTo>
                    <a:pt x="3066091" y="1421579"/>
                  </a:lnTo>
                  <a:lnTo>
                    <a:pt x="2348737" y="2693389"/>
                  </a:lnTo>
                  <a:lnTo>
                    <a:pt x="1088547" y="2693389"/>
                  </a:lnTo>
                  <a:lnTo>
                    <a:pt x="908167" y="2693389"/>
                  </a:lnTo>
                  <a:close/>
                  <a:moveTo>
                    <a:pt x="0" y="1421579"/>
                  </a:moveTo>
                  <a:lnTo>
                    <a:pt x="824545" y="2843157"/>
                  </a:lnTo>
                  <a:lnTo>
                    <a:pt x="1026166" y="2843157"/>
                  </a:lnTo>
                  <a:lnTo>
                    <a:pt x="2434755" y="2843157"/>
                  </a:lnTo>
                  <a:lnTo>
                    <a:pt x="3236583" y="1421579"/>
                  </a:lnTo>
                  <a:lnTo>
                    <a:pt x="2434755" y="2"/>
                  </a:lnTo>
                  <a:lnTo>
                    <a:pt x="2273040" y="2"/>
                  </a:lnTo>
                  <a:lnTo>
                    <a:pt x="2273040" y="0"/>
                  </a:lnTo>
                  <a:lnTo>
                    <a:pt x="824545" y="0"/>
                  </a:lnTo>
                  <a:close/>
                </a:path>
              </a:pathLst>
            </a:custGeom>
            <a:gradFill flip="none" rotWithShape="1">
              <a:gsLst>
                <a:gs pos="3000">
                  <a:srgbClr val="00B050"/>
                </a:gs>
                <a:gs pos="43000">
                  <a:srgbClr val="00B050">
                    <a:lumMod val="84000"/>
                    <a:lumOff val="16000"/>
                  </a:srgbClr>
                </a:gs>
                <a:gs pos="80000">
                  <a:srgbClr val="00B0F0">
                    <a:lumMod val="88000"/>
                    <a:lumOff val="12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5" name="Freeform 15">
              <a:extLst>
                <a:ext uri="{FF2B5EF4-FFF2-40B4-BE49-F238E27FC236}">
                  <a16:creationId xmlns:a16="http://schemas.microsoft.com/office/drawing/2014/main" id="{2DE7C98A-CDCE-4FC2-BEBA-077F9BA64406}"/>
                </a:ext>
              </a:extLst>
            </p:cNvPr>
            <p:cNvSpPr/>
            <p:nvPr userDrawn="1"/>
          </p:nvSpPr>
          <p:spPr>
            <a:xfrm rot="5400000" flipV="1">
              <a:off x="8979975" y="806851"/>
              <a:ext cx="1251692" cy="1099541"/>
            </a:xfrm>
            <a:custGeom>
              <a:avLst/>
              <a:gdLst>
                <a:gd name="connsiteX0" fmla="*/ 170491 w 3236583"/>
                <a:gd name="connsiteY0" fmla="*/ 1421579 h 2843157"/>
                <a:gd name="connsiteX1" fmla="*/ 908167 w 3236583"/>
                <a:gd name="connsiteY1" fmla="*/ 149767 h 2843157"/>
                <a:gd name="connsiteX2" fmla="*/ 2204059 w 3236583"/>
                <a:gd name="connsiteY2" fmla="*/ 149767 h 2843157"/>
                <a:gd name="connsiteX3" fmla="*/ 2204059 w 3236583"/>
                <a:gd name="connsiteY3" fmla="*/ 149769 h 2843157"/>
                <a:gd name="connsiteX4" fmla="*/ 2348737 w 3236583"/>
                <a:gd name="connsiteY4" fmla="*/ 149769 h 2843157"/>
                <a:gd name="connsiteX5" fmla="*/ 3066091 w 3236583"/>
                <a:gd name="connsiteY5" fmla="*/ 1421579 h 2843157"/>
                <a:gd name="connsiteX6" fmla="*/ 2348737 w 3236583"/>
                <a:gd name="connsiteY6" fmla="*/ 2693389 h 2843157"/>
                <a:gd name="connsiteX7" fmla="*/ 1088547 w 3236583"/>
                <a:gd name="connsiteY7" fmla="*/ 2693389 h 2843157"/>
                <a:gd name="connsiteX8" fmla="*/ 908167 w 3236583"/>
                <a:gd name="connsiteY8" fmla="*/ 2693389 h 2843157"/>
                <a:gd name="connsiteX9" fmla="*/ 0 w 3236583"/>
                <a:gd name="connsiteY9" fmla="*/ 1421579 h 2843157"/>
                <a:gd name="connsiteX10" fmla="*/ 824545 w 3236583"/>
                <a:gd name="connsiteY10" fmla="*/ 2843157 h 2843157"/>
                <a:gd name="connsiteX11" fmla="*/ 1026166 w 3236583"/>
                <a:gd name="connsiteY11" fmla="*/ 2843157 h 2843157"/>
                <a:gd name="connsiteX12" fmla="*/ 2434755 w 3236583"/>
                <a:gd name="connsiteY12" fmla="*/ 2843157 h 2843157"/>
                <a:gd name="connsiteX13" fmla="*/ 3236583 w 3236583"/>
                <a:gd name="connsiteY13" fmla="*/ 1421579 h 2843157"/>
                <a:gd name="connsiteX14" fmla="*/ 2434755 w 3236583"/>
                <a:gd name="connsiteY14" fmla="*/ 2 h 2843157"/>
                <a:gd name="connsiteX15" fmla="*/ 2273040 w 3236583"/>
                <a:gd name="connsiteY15" fmla="*/ 2 h 2843157"/>
                <a:gd name="connsiteX16" fmla="*/ 2273040 w 3236583"/>
                <a:gd name="connsiteY16" fmla="*/ 0 h 2843157"/>
                <a:gd name="connsiteX17" fmla="*/ 824545 w 3236583"/>
                <a:gd name="connsiteY17" fmla="*/ 0 h 284315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Lst>
              <a:rect l="l" t="t" r="r" b="b"/>
              <a:pathLst>
                <a:path w="3236583" h="2843157">
                  <a:moveTo>
                    <a:pt x="170491" y="1421579"/>
                  </a:moveTo>
                  <a:lnTo>
                    <a:pt x="908167" y="149767"/>
                  </a:lnTo>
                  <a:lnTo>
                    <a:pt x="2204059" y="149767"/>
                  </a:lnTo>
                  <a:lnTo>
                    <a:pt x="2204059" y="149769"/>
                  </a:lnTo>
                  <a:lnTo>
                    <a:pt x="2348737" y="149769"/>
                  </a:lnTo>
                  <a:lnTo>
                    <a:pt x="3066091" y="1421579"/>
                  </a:lnTo>
                  <a:lnTo>
                    <a:pt x="2348737" y="2693389"/>
                  </a:lnTo>
                  <a:lnTo>
                    <a:pt x="1088547" y="2693389"/>
                  </a:lnTo>
                  <a:lnTo>
                    <a:pt x="908167" y="2693389"/>
                  </a:lnTo>
                  <a:close/>
                  <a:moveTo>
                    <a:pt x="0" y="1421579"/>
                  </a:moveTo>
                  <a:lnTo>
                    <a:pt x="824545" y="2843157"/>
                  </a:lnTo>
                  <a:lnTo>
                    <a:pt x="1026166" y="2843157"/>
                  </a:lnTo>
                  <a:lnTo>
                    <a:pt x="2434755" y="2843157"/>
                  </a:lnTo>
                  <a:lnTo>
                    <a:pt x="3236583" y="1421579"/>
                  </a:lnTo>
                  <a:lnTo>
                    <a:pt x="2434755" y="2"/>
                  </a:lnTo>
                  <a:lnTo>
                    <a:pt x="2273040" y="2"/>
                  </a:lnTo>
                  <a:lnTo>
                    <a:pt x="2273040" y="0"/>
                  </a:lnTo>
                  <a:lnTo>
                    <a:pt x="824545" y="0"/>
                  </a:lnTo>
                  <a:close/>
                </a:path>
              </a:pathLst>
            </a:custGeom>
            <a:gradFill flip="none" rotWithShape="1">
              <a:gsLst>
                <a:gs pos="3000">
                  <a:srgbClr val="00B050"/>
                </a:gs>
                <a:gs pos="43000">
                  <a:srgbClr val="00B050">
                    <a:lumMod val="84000"/>
                    <a:lumOff val="16000"/>
                  </a:srgbClr>
                </a:gs>
                <a:gs pos="80000">
                  <a:srgbClr val="00B0F0">
                    <a:lumMod val="88000"/>
                    <a:lumOff val="12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only">
    <p:spTree>
      <p:nvGrpSpPr>
        <p:cNvPr id="1" name="Shape 94"/>
        <p:cNvGrpSpPr/>
        <p:nvPr/>
      </p:nvGrpSpPr>
      <p:grpSpPr>
        <a:xfrm>
          <a:off x="0" y="0"/>
          <a:ext cx="0" cy="0"/>
          <a:chOff x="0" y="0"/>
          <a:chExt cx="0" cy="0"/>
        </a:xfrm>
      </p:grpSpPr>
      <p:grpSp>
        <p:nvGrpSpPr>
          <p:cNvPr id="2" name="Group 1">
            <a:extLst>
              <a:ext uri="{FF2B5EF4-FFF2-40B4-BE49-F238E27FC236}">
                <a16:creationId xmlns:a16="http://schemas.microsoft.com/office/drawing/2014/main" id="{8FB21D76-C523-4073-B062-B2CFFC95BC29}"/>
              </a:ext>
            </a:extLst>
          </p:cNvPr>
          <p:cNvGrpSpPr/>
          <p:nvPr userDrawn="1"/>
        </p:nvGrpSpPr>
        <p:grpSpPr>
          <a:xfrm>
            <a:off x="0" y="0"/>
            <a:ext cx="12191999" cy="6858000"/>
            <a:chOff x="0" y="0"/>
            <a:chExt cx="12191999" cy="6858000"/>
          </a:xfrm>
        </p:grpSpPr>
        <p:pic>
          <p:nvPicPr>
            <p:cNvPr id="3" name="Picture 2">
              <a:extLst>
                <a:ext uri="{FF2B5EF4-FFF2-40B4-BE49-F238E27FC236}">
                  <a16:creationId xmlns:a16="http://schemas.microsoft.com/office/drawing/2014/main" id="{0F828A78-D8FA-4C6F-8CC7-BC1EBF5DA5B7}"/>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0"/>
              <a:ext cx="12191999" cy="6858000"/>
            </a:xfrm>
            <a:prstGeom prst="rect">
              <a:avLst/>
            </a:prstGeom>
          </p:spPr>
        </p:pic>
        <p:sp>
          <p:nvSpPr>
            <p:cNvPr id="4" name="Rectangle 3">
              <a:extLst>
                <a:ext uri="{FF2B5EF4-FFF2-40B4-BE49-F238E27FC236}">
                  <a16:creationId xmlns:a16="http://schemas.microsoft.com/office/drawing/2014/main" id="{7E0D578D-6416-46D3-A059-8D85110C4A41}"/>
                </a:ext>
              </a:extLst>
            </p:cNvPr>
            <p:cNvSpPr/>
            <p:nvPr userDrawn="1"/>
          </p:nvSpPr>
          <p:spPr>
            <a:xfrm>
              <a:off x="0" y="0"/>
              <a:ext cx="12191999" cy="6857999"/>
            </a:xfrm>
            <a:prstGeom prst="rect">
              <a:avLst/>
            </a:prstGeom>
            <a:solidFill>
              <a:srgbClr val="7030A0">
                <a:alpha val="2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1" name="Rectangle 10"/>
          <p:cNvSpPr/>
          <p:nvPr userDrawn="1"/>
        </p:nvSpPr>
        <p:spPr>
          <a:xfrm rot="5400000" flipV="1">
            <a:off x="3861330" y="-2158473"/>
            <a:ext cx="4469344" cy="12192001"/>
          </a:xfrm>
          <a:prstGeom prst="rect">
            <a:avLst/>
          </a:prstGeom>
          <a:gradFill flip="none" rotWithShape="1">
            <a:gsLst>
              <a:gs pos="3000">
                <a:srgbClr val="00B050">
                  <a:alpha val="90000"/>
                </a:srgbClr>
              </a:gs>
              <a:gs pos="43000">
                <a:srgbClr val="00B050">
                  <a:lumMod val="84000"/>
                  <a:lumOff val="16000"/>
                  <a:alpha val="82000"/>
                </a:srgbClr>
              </a:gs>
              <a:gs pos="80000">
                <a:srgbClr val="00B0F0">
                  <a:lumMod val="88000"/>
                  <a:lumOff val="12000"/>
                  <a:alpha val="83000"/>
                </a:srgbClr>
              </a:gs>
            </a:gsLst>
            <a:path path="circle">
              <a:fillToRect l="100000" t="100000"/>
            </a:path>
            <a:tileRect r="-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Shape 78">
            <a:extLst>
              <a:ext uri="{FF2B5EF4-FFF2-40B4-BE49-F238E27FC236}">
                <a16:creationId xmlns:a16="http://schemas.microsoft.com/office/drawing/2014/main" id="{2F9D2A22-433D-49E9-8E9C-602C6B0536D5}"/>
              </a:ext>
            </a:extLst>
          </p:cNvPr>
          <p:cNvSpPr txBox="1">
            <a:spLocks noGrp="1"/>
          </p:cNvSpPr>
          <p:nvPr>
            <p:ph type="title"/>
          </p:nvPr>
        </p:nvSpPr>
        <p:spPr>
          <a:xfrm>
            <a:off x="3470885" y="358433"/>
            <a:ext cx="5250229" cy="746467"/>
          </a:xfrm>
          <a:prstGeom prst="rect">
            <a:avLst/>
          </a:prstGeom>
        </p:spPr>
        <p:txBody>
          <a:bodyPr lIns="91425" tIns="91425" rIns="91425" bIns="91425" anchor="b" anchorCtr="0">
            <a:normAutofit/>
          </a:bodyPr>
          <a:lstStyle>
            <a:lvl1pPr lvl="0" algn="ctr" rtl="0">
              <a:spcBef>
                <a:spcPts val="0"/>
              </a:spcBef>
              <a:defRPr sz="3200" b="0">
                <a:solidFill>
                  <a:schemeClr val="tx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9" name="Shape 79">
            <a:extLst>
              <a:ext uri="{FF2B5EF4-FFF2-40B4-BE49-F238E27FC236}">
                <a16:creationId xmlns:a16="http://schemas.microsoft.com/office/drawing/2014/main" id="{98E21BF9-1146-4B65-8860-0FD5EF0B65B5}"/>
              </a:ext>
            </a:extLst>
          </p:cNvPr>
          <p:cNvSpPr txBox="1">
            <a:spLocks noGrp="1"/>
          </p:cNvSpPr>
          <p:nvPr>
            <p:ph type="body" idx="1"/>
          </p:nvPr>
        </p:nvSpPr>
        <p:spPr>
          <a:xfrm>
            <a:off x="7118582" y="2219556"/>
            <a:ext cx="3875194" cy="1491346"/>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0" name="Shape 79">
            <a:extLst>
              <a:ext uri="{FF2B5EF4-FFF2-40B4-BE49-F238E27FC236}">
                <a16:creationId xmlns:a16="http://schemas.microsoft.com/office/drawing/2014/main" id="{443D38BC-B006-44C2-9655-BBDF1B87CD54}"/>
              </a:ext>
            </a:extLst>
          </p:cNvPr>
          <p:cNvSpPr txBox="1">
            <a:spLocks noGrp="1"/>
          </p:cNvSpPr>
          <p:nvPr>
            <p:ph type="body" idx="10"/>
          </p:nvPr>
        </p:nvSpPr>
        <p:spPr>
          <a:xfrm>
            <a:off x="7118582" y="4049106"/>
            <a:ext cx="3875194" cy="1491346"/>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4" name="Shape 79">
            <a:extLst>
              <a:ext uri="{FF2B5EF4-FFF2-40B4-BE49-F238E27FC236}">
                <a16:creationId xmlns:a16="http://schemas.microsoft.com/office/drawing/2014/main" id="{E1EAAF7F-4E3E-4FED-B8C8-6F6A241C288D}"/>
              </a:ext>
            </a:extLst>
          </p:cNvPr>
          <p:cNvSpPr txBox="1">
            <a:spLocks noGrp="1"/>
          </p:cNvSpPr>
          <p:nvPr>
            <p:ph type="body" idx="11"/>
          </p:nvPr>
        </p:nvSpPr>
        <p:spPr>
          <a:xfrm>
            <a:off x="1533288" y="2219556"/>
            <a:ext cx="3875194" cy="1491346"/>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5" name="Shape 79">
            <a:extLst>
              <a:ext uri="{FF2B5EF4-FFF2-40B4-BE49-F238E27FC236}">
                <a16:creationId xmlns:a16="http://schemas.microsoft.com/office/drawing/2014/main" id="{1861DFCE-3259-4DE0-942E-1EE4EBED0BB6}"/>
              </a:ext>
            </a:extLst>
          </p:cNvPr>
          <p:cNvSpPr txBox="1">
            <a:spLocks noGrp="1"/>
          </p:cNvSpPr>
          <p:nvPr>
            <p:ph type="body" idx="12"/>
          </p:nvPr>
        </p:nvSpPr>
        <p:spPr>
          <a:xfrm>
            <a:off x="1533288" y="4049106"/>
            <a:ext cx="3875194" cy="1491346"/>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Caption">
    <p:spTree>
      <p:nvGrpSpPr>
        <p:cNvPr id="1" name="Shape 108"/>
        <p:cNvGrpSpPr/>
        <p:nvPr/>
      </p:nvGrpSpPr>
      <p:grpSpPr>
        <a:xfrm>
          <a:off x="0" y="0"/>
          <a:ext cx="0" cy="0"/>
          <a:chOff x="0" y="0"/>
          <a:chExt cx="0" cy="0"/>
        </a:xfrm>
      </p:grpSpPr>
      <p:grpSp>
        <p:nvGrpSpPr>
          <p:cNvPr id="11" name="Group 10">
            <a:extLst>
              <a:ext uri="{FF2B5EF4-FFF2-40B4-BE49-F238E27FC236}">
                <a16:creationId xmlns:a16="http://schemas.microsoft.com/office/drawing/2014/main" id="{13DFDD0C-0E48-4185-ABC8-582ACAD39F21}"/>
              </a:ext>
            </a:extLst>
          </p:cNvPr>
          <p:cNvGrpSpPr/>
          <p:nvPr userDrawn="1"/>
        </p:nvGrpSpPr>
        <p:grpSpPr>
          <a:xfrm>
            <a:off x="0" y="1636258"/>
            <a:ext cx="12192000" cy="5251239"/>
            <a:chOff x="0" y="1636257"/>
            <a:chExt cx="12192000" cy="5251239"/>
          </a:xfrm>
        </p:grpSpPr>
        <p:pic>
          <p:nvPicPr>
            <p:cNvPr id="10" name="Picture 9">
              <a:extLst>
                <a:ext uri="{FF2B5EF4-FFF2-40B4-BE49-F238E27FC236}">
                  <a16:creationId xmlns:a16="http://schemas.microsoft.com/office/drawing/2014/main" id="{7FBD80A8-E4AB-4477-BF2B-52A80D0CEAE1}"/>
                </a:ext>
              </a:extLst>
            </p:cNvPr>
            <p:cNvPicPr>
              <a:picLocks noChangeAspect="1"/>
            </p:cNvPicPr>
            <p:nvPr userDrawn="1"/>
          </p:nvPicPr>
          <p:blipFill>
            <a:blip r:embed="rId2">
              <a:extLst>
                <a:ext uri="{28A0092B-C50C-407E-A947-70E740481C1C}">
                  <a14:useLocalDpi xmlns:a14="http://schemas.microsoft.com/office/drawing/2010/main" val="0"/>
                </a:ext>
              </a:extLst>
            </a:blip>
            <a:srcRect/>
            <a:stretch>
              <a:fillRect/>
            </a:stretch>
          </p:blipFill>
          <p:spPr>
            <a:xfrm>
              <a:off x="0" y="1636257"/>
              <a:ext cx="12192000" cy="5221743"/>
            </a:xfrm>
            <a:custGeom>
              <a:avLst/>
              <a:gdLst>
                <a:gd name="connsiteX0" fmla="*/ 0 w 12192000"/>
                <a:gd name="connsiteY0" fmla="*/ 0 h 5221743"/>
                <a:gd name="connsiteX1" fmla="*/ 188176 w 12192000"/>
                <a:gd name="connsiteY1" fmla="*/ 239811 h 5221743"/>
                <a:gd name="connsiteX2" fmla="*/ 6096001 w 12192000"/>
                <a:gd name="connsiteY2" fmla="*/ 3030042 h 5221743"/>
                <a:gd name="connsiteX3" fmla="*/ 12003824 w 12192000"/>
                <a:gd name="connsiteY3" fmla="*/ 239811 h 5221743"/>
                <a:gd name="connsiteX4" fmla="*/ 12192000 w 12192000"/>
                <a:gd name="connsiteY4" fmla="*/ 0 h 5221743"/>
                <a:gd name="connsiteX5" fmla="*/ 12192000 w 12192000"/>
                <a:gd name="connsiteY5" fmla="*/ 5221743 h 5221743"/>
                <a:gd name="connsiteX6" fmla="*/ 0 w 12192000"/>
                <a:gd name="connsiteY6" fmla="*/ 5221743 h 522174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2192000" h="5221743">
                  <a:moveTo>
                    <a:pt x="0" y="0"/>
                  </a:moveTo>
                  <a:lnTo>
                    <a:pt x="188176" y="239811"/>
                  </a:lnTo>
                  <a:cubicBezTo>
                    <a:pt x="1592419" y="1943875"/>
                    <a:pt x="3717553" y="3030042"/>
                    <a:pt x="6096001" y="3030042"/>
                  </a:cubicBezTo>
                  <a:cubicBezTo>
                    <a:pt x="8474447" y="3030042"/>
                    <a:pt x="10599582" y="1943875"/>
                    <a:pt x="12003824" y="239811"/>
                  </a:cubicBezTo>
                  <a:lnTo>
                    <a:pt x="12192000" y="0"/>
                  </a:lnTo>
                  <a:lnTo>
                    <a:pt x="12192000" y="5221743"/>
                  </a:lnTo>
                  <a:lnTo>
                    <a:pt x="0" y="5221743"/>
                  </a:lnTo>
                  <a:close/>
                </a:path>
              </a:pathLst>
            </a:custGeom>
          </p:spPr>
        </p:pic>
        <p:sp>
          <p:nvSpPr>
            <p:cNvPr id="9" name="Freeform 2">
              <a:extLst>
                <a:ext uri="{FF2B5EF4-FFF2-40B4-BE49-F238E27FC236}">
                  <a16:creationId xmlns:a16="http://schemas.microsoft.com/office/drawing/2014/main" id="{1631049A-4E33-4B41-BAF1-F5BD00C37BA4}"/>
                </a:ext>
              </a:extLst>
            </p:cNvPr>
            <p:cNvSpPr/>
            <p:nvPr userDrawn="1"/>
          </p:nvSpPr>
          <p:spPr>
            <a:xfrm flipV="1">
              <a:off x="0" y="1665753"/>
              <a:ext cx="12192000" cy="5221743"/>
            </a:xfrm>
            <a:custGeom>
              <a:avLst/>
              <a:gdLst>
                <a:gd name="connsiteX0" fmla="*/ 0 w 12192000"/>
                <a:gd name="connsiteY0" fmla="*/ 0 h 5192245"/>
                <a:gd name="connsiteX1" fmla="*/ 12192000 w 12192000"/>
                <a:gd name="connsiteY1" fmla="*/ 0 h 5192245"/>
                <a:gd name="connsiteX2" fmla="*/ 12192000 w 12192000"/>
                <a:gd name="connsiteY2" fmla="*/ 5192245 h 5192245"/>
                <a:gd name="connsiteX3" fmla="*/ 12003824 w 12192000"/>
                <a:gd name="connsiteY3" fmla="*/ 4953789 h 5192245"/>
                <a:gd name="connsiteX4" fmla="*/ 6096000 w 12192000"/>
                <a:gd name="connsiteY4" fmla="*/ 2179320 h 5192245"/>
                <a:gd name="connsiteX5" fmla="*/ 188176 w 12192000"/>
                <a:gd name="connsiteY5" fmla="*/ 4953789 h 5192245"/>
                <a:gd name="connsiteX6" fmla="*/ 0 w 12192000"/>
                <a:gd name="connsiteY6" fmla="*/ 5192245 h 519224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2192000" h="5192245">
                  <a:moveTo>
                    <a:pt x="0" y="0"/>
                  </a:moveTo>
                  <a:lnTo>
                    <a:pt x="12192000" y="0"/>
                  </a:lnTo>
                  <a:lnTo>
                    <a:pt x="12192000" y="5192245"/>
                  </a:lnTo>
                  <a:lnTo>
                    <a:pt x="12003824" y="4953789"/>
                  </a:lnTo>
                  <a:cubicBezTo>
                    <a:pt x="10599582" y="3259351"/>
                    <a:pt x="8474447" y="2179320"/>
                    <a:pt x="6096000" y="2179320"/>
                  </a:cubicBezTo>
                  <a:cubicBezTo>
                    <a:pt x="3717553" y="2179320"/>
                    <a:pt x="1592419" y="3259351"/>
                    <a:pt x="188176" y="4953789"/>
                  </a:cubicBezTo>
                  <a:lnTo>
                    <a:pt x="0" y="5192245"/>
                  </a:lnTo>
                  <a:close/>
                </a:path>
              </a:pathLst>
            </a:custGeom>
            <a:gradFill flip="none" rotWithShape="1">
              <a:gsLst>
                <a:gs pos="0">
                  <a:srgbClr val="00B0F0">
                    <a:alpha val="83000"/>
                  </a:srgbClr>
                </a:gs>
                <a:gs pos="74000">
                  <a:srgbClr val="00B050">
                    <a:lumMod val="71000"/>
                    <a:lumOff val="29000"/>
                    <a:alpha val="71000"/>
                  </a:srgbClr>
                </a:gs>
              </a:gsLst>
              <a:path path="circle">
                <a:fillToRect l="100000" t="100000"/>
              </a:path>
              <a:tileRect r="-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10" name="Picture 9">
            <a:extLst>
              <a:ext uri="{FF2B5EF4-FFF2-40B4-BE49-F238E27FC236}">
                <a16:creationId xmlns:a16="http://schemas.microsoft.com/office/drawing/2014/main" id="{6569AB78-141B-4159-A6F8-1C2D6D60755A}"/>
              </a:ext>
            </a:extLst>
          </p:cNvPr>
          <p:cNvPicPr>
            <a:picLocks noChangeAspect="1"/>
          </p:cNvPicPr>
          <p:nvPr userDrawn="1"/>
        </p:nvPicPr>
        <p:blipFill>
          <a:blip r:embed="rId2">
            <a:extLst>
              <a:ext uri="{28A0092B-C50C-407E-A947-70E740481C1C}">
                <a14:useLocalDpi xmlns:a14="http://schemas.microsoft.com/office/drawing/2010/main" val="0"/>
              </a:ext>
            </a:extLst>
          </a:blip>
          <a:srcRect/>
          <a:stretch>
            <a:fillRect/>
          </a:stretch>
        </p:blipFill>
        <p:spPr>
          <a:xfrm>
            <a:off x="119" y="104930"/>
            <a:ext cx="12191881" cy="6753069"/>
          </a:xfrm>
          <a:custGeom>
            <a:avLst/>
            <a:gdLst>
              <a:gd name="connsiteX0" fmla="*/ 12154887 w 12192000"/>
              <a:gd name="connsiteY0" fmla="*/ 0 h 6858002"/>
              <a:gd name="connsiteX1" fmla="*/ 12192000 w 12192000"/>
              <a:gd name="connsiteY1" fmla="*/ 0 h 6858002"/>
              <a:gd name="connsiteX2" fmla="*/ 12192000 w 12192000"/>
              <a:gd name="connsiteY2" fmla="*/ 6858002 h 6858002"/>
              <a:gd name="connsiteX3" fmla="*/ 0 w 12192000"/>
              <a:gd name="connsiteY3" fmla="*/ 6858002 h 6858002"/>
              <a:gd name="connsiteX4" fmla="*/ 0 w 12192000"/>
              <a:gd name="connsiteY4" fmla="*/ 3132107 h 6858002"/>
              <a:gd name="connsiteX5" fmla="*/ 372184 w 12192000"/>
              <a:gd name="connsiteY5" fmla="*/ 3422112 h 6858002"/>
              <a:gd name="connsiteX6" fmla="*/ 4745704 w 12192000"/>
              <a:gd name="connsiteY6" fmla="*/ 4935545 h 6858002"/>
              <a:gd name="connsiteX7" fmla="*/ 11878924 w 12192000"/>
              <a:gd name="connsiteY7" fmla="*/ 440360 h 68580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2192000" h="6858002">
                <a:moveTo>
                  <a:pt x="12154887" y="0"/>
                </a:moveTo>
                <a:lnTo>
                  <a:pt x="12192000" y="0"/>
                </a:lnTo>
                <a:lnTo>
                  <a:pt x="12192000" y="6858002"/>
                </a:lnTo>
                <a:lnTo>
                  <a:pt x="0" y="6858002"/>
                </a:lnTo>
                <a:lnTo>
                  <a:pt x="0" y="3132107"/>
                </a:lnTo>
                <a:lnTo>
                  <a:pt x="372184" y="3422112"/>
                </a:lnTo>
                <a:cubicBezTo>
                  <a:pt x="1695240" y="4392012"/>
                  <a:pt x="3178749" y="4935545"/>
                  <a:pt x="4745704" y="4935545"/>
                </a:cubicBezTo>
                <a:cubicBezTo>
                  <a:pt x="7531400" y="4935545"/>
                  <a:pt x="10053374" y="3217715"/>
                  <a:pt x="11878924" y="440360"/>
                </a:cubicBezTo>
                <a:close/>
              </a:path>
            </a:pathLst>
          </a:custGeom>
        </p:spPr>
      </p:pic>
      <p:sp>
        <p:nvSpPr>
          <p:cNvPr id="9" name="Freeform 4">
            <a:extLst>
              <a:ext uri="{FF2B5EF4-FFF2-40B4-BE49-F238E27FC236}">
                <a16:creationId xmlns:a16="http://schemas.microsoft.com/office/drawing/2014/main" id="{63861EB1-D46F-4C72-80B4-4A754DB2017B}"/>
              </a:ext>
            </a:extLst>
          </p:cNvPr>
          <p:cNvSpPr/>
          <p:nvPr userDrawn="1"/>
        </p:nvSpPr>
        <p:spPr>
          <a:xfrm flipV="1">
            <a:off x="0" y="0"/>
            <a:ext cx="12230100" cy="6858002"/>
          </a:xfrm>
          <a:custGeom>
            <a:avLst/>
            <a:gdLst>
              <a:gd name="connsiteX0" fmla="*/ 0 w 12192000"/>
              <a:gd name="connsiteY0" fmla="*/ 0 h 5384802"/>
              <a:gd name="connsiteX1" fmla="*/ 12192000 w 12192000"/>
              <a:gd name="connsiteY1" fmla="*/ 0 h 5384802"/>
              <a:gd name="connsiteX2" fmla="*/ 12192000 w 12192000"/>
              <a:gd name="connsiteY2" fmla="*/ 5384802 h 5384802"/>
              <a:gd name="connsiteX3" fmla="*/ 12154886 w 12192000"/>
              <a:gd name="connsiteY3" fmla="*/ 5384802 h 5384802"/>
              <a:gd name="connsiteX4" fmla="*/ 11878924 w 12192000"/>
              <a:gd name="connsiteY4" fmla="*/ 5039038 h 5384802"/>
              <a:gd name="connsiteX5" fmla="*/ 4745703 w 12192000"/>
              <a:gd name="connsiteY5" fmla="*/ 1509485 h 5384802"/>
              <a:gd name="connsiteX6" fmla="*/ 372183 w 12192000"/>
              <a:gd name="connsiteY6" fmla="*/ 2697810 h 5384802"/>
              <a:gd name="connsiteX7" fmla="*/ 0 w 12192000"/>
              <a:gd name="connsiteY7" fmla="*/ 2925518 h 53848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2192000" h="5384802">
                <a:moveTo>
                  <a:pt x="0" y="0"/>
                </a:moveTo>
                <a:lnTo>
                  <a:pt x="12192000" y="0"/>
                </a:lnTo>
                <a:lnTo>
                  <a:pt x="12192000" y="5384802"/>
                </a:lnTo>
                <a:lnTo>
                  <a:pt x="12154886" y="5384802"/>
                </a:lnTo>
                <a:lnTo>
                  <a:pt x="11878924" y="5039038"/>
                </a:lnTo>
                <a:cubicBezTo>
                  <a:pt x="10053373" y="2858300"/>
                  <a:pt x="7531399" y="1509485"/>
                  <a:pt x="4745703" y="1509485"/>
                </a:cubicBezTo>
                <a:cubicBezTo>
                  <a:pt x="3178749" y="1509485"/>
                  <a:pt x="1695239" y="1936259"/>
                  <a:pt x="372183" y="2697810"/>
                </a:cubicBezTo>
                <a:lnTo>
                  <a:pt x="0" y="2925518"/>
                </a:lnTo>
                <a:close/>
              </a:path>
            </a:pathLst>
          </a:custGeom>
          <a:gradFill flip="none" rotWithShape="1">
            <a:gsLst>
              <a:gs pos="13000">
                <a:srgbClr val="00B0F0">
                  <a:alpha val="47000"/>
                  <a:lumMod val="76000"/>
                  <a:lumOff val="24000"/>
                </a:srgbClr>
              </a:gs>
              <a:gs pos="100000">
                <a:srgbClr val="00B050">
                  <a:alpha val="92000"/>
                  <a:lumMod val="70000"/>
                  <a:lumOff val="30000"/>
                </a:srgbClr>
              </a:gs>
            </a:gsLst>
            <a:path path="circle">
              <a:fillToRect l="100000" b="100000"/>
            </a:path>
            <a:tileRect t="-100000" r="-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3936681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145" name="Shape 145"/>
          <p:cNvSpPr/>
          <p:nvPr/>
        </p:nvSpPr>
        <p:spPr>
          <a:xfrm rot="-5400000">
            <a:off x="-265401" y="1608641"/>
            <a:ext cx="1358399" cy="827600"/>
          </a:xfrm>
          <a:prstGeom prst="parallelogram">
            <a:avLst>
              <a:gd name="adj" fmla="val 81897"/>
            </a:avLst>
          </a:prstGeom>
          <a:solidFill>
            <a:srgbClr val="FFFFFF">
              <a:alpha val="14229"/>
            </a:srgbClr>
          </a:solidFill>
          <a:ln>
            <a:noFill/>
          </a:ln>
        </p:spPr>
        <p:txBody>
          <a:bodyPr lIns="121900" tIns="60933" rIns="121900" bIns="60933" anchor="ctr" anchorCtr="0">
            <a:noAutofit/>
          </a:bodyPr>
          <a:lstStyle/>
          <a:p>
            <a:pPr marL="0" marR="0" lvl="0" indent="0" algn="ctr" rtl="0">
              <a:spcBef>
                <a:spcPts val="0"/>
              </a:spcBef>
              <a:buNone/>
            </a:pPr>
            <a:endParaRPr sz="2400" b="0" i="0" u="none" strike="noStrike" cap="none">
              <a:solidFill>
                <a:srgbClr val="FFFFFF"/>
              </a:solidFill>
              <a:latin typeface="Calibri"/>
              <a:ea typeface="Calibri"/>
              <a:cs typeface="Calibri"/>
              <a:sym typeface="Calibri"/>
            </a:endParaRPr>
          </a:p>
        </p:txBody>
      </p:sp>
      <p:pic>
        <p:nvPicPr>
          <p:cNvPr id="3" name="Picture 2">
            <a:extLst>
              <a:ext uri="{FF2B5EF4-FFF2-40B4-BE49-F238E27FC236}">
                <a16:creationId xmlns:a16="http://schemas.microsoft.com/office/drawing/2014/main" id="{A569CEE8-66F4-43C8-A340-81EA5130CD7B}"/>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r="-156"/>
          <a:stretch/>
        </p:blipFill>
        <p:spPr>
          <a:xfrm>
            <a:off x="0" y="0"/>
            <a:ext cx="12211050" cy="6858000"/>
          </a:xfrm>
          <a:prstGeom prst="rect">
            <a:avLst/>
          </a:prstGeom>
        </p:spPr>
      </p:pic>
      <p:sp>
        <p:nvSpPr>
          <p:cNvPr id="6" name="Rounded Rectangle 5">
            <a:extLst>
              <a:ext uri="{FF2B5EF4-FFF2-40B4-BE49-F238E27FC236}">
                <a16:creationId xmlns:a16="http://schemas.microsoft.com/office/drawing/2014/main" id="{91BAFE43-F1D0-431B-928A-C6BB389ED972}"/>
              </a:ext>
            </a:extLst>
          </p:cNvPr>
          <p:cNvSpPr/>
          <p:nvPr userDrawn="1"/>
        </p:nvSpPr>
        <p:spPr>
          <a:xfrm>
            <a:off x="0" y="0"/>
            <a:ext cx="12192000" cy="6858000"/>
          </a:xfrm>
          <a:prstGeom prst="roundRect">
            <a:avLst>
              <a:gd name="adj" fmla="val 0"/>
            </a:avLst>
          </a:prstGeom>
          <a:gradFill flip="none" rotWithShape="1">
            <a:gsLst>
              <a:gs pos="100000">
                <a:srgbClr val="00B050">
                  <a:alpha val="61000"/>
                  <a:lumMod val="60000"/>
                  <a:lumOff val="40000"/>
                </a:srgbClr>
              </a:gs>
              <a:gs pos="0">
                <a:srgbClr val="00B0F0">
                  <a:alpha val="70000"/>
                  <a:lumMod val="70000"/>
                  <a:lumOff val="30000"/>
                </a:srgbClr>
              </a:gs>
            </a:gsLst>
            <a:path path="circle">
              <a:fillToRect l="100000" b="100000"/>
            </a:path>
            <a:tileRect t="-100000" r="-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1147519985"/>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p:cSld name="1_Blank big">
    <p:spTree>
      <p:nvGrpSpPr>
        <p:cNvPr id="1" name="Shape 135"/>
        <p:cNvGrpSpPr/>
        <p:nvPr/>
      </p:nvGrpSpPr>
      <p:grpSpPr>
        <a:xfrm>
          <a:off x="0" y="0"/>
          <a:ext cx="0" cy="0"/>
          <a:chOff x="0" y="0"/>
          <a:chExt cx="0" cy="0"/>
        </a:xfrm>
      </p:grpSpPr>
      <p:sp>
        <p:nvSpPr>
          <p:cNvPr id="145" name="Shape 145"/>
          <p:cNvSpPr/>
          <p:nvPr/>
        </p:nvSpPr>
        <p:spPr>
          <a:xfrm rot="-5400000">
            <a:off x="-265401" y="1608641"/>
            <a:ext cx="1358399" cy="827600"/>
          </a:xfrm>
          <a:prstGeom prst="parallelogram">
            <a:avLst>
              <a:gd name="adj" fmla="val 81897"/>
            </a:avLst>
          </a:prstGeom>
          <a:solidFill>
            <a:srgbClr val="FFFFFF">
              <a:alpha val="14229"/>
            </a:srgbClr>
          </a:solidFill>
          <a:ln>
            <a:noFill/>
          </a:ln>
        </p:spPr>
        <p:txBody>
          <a:bodyPr lIns="121900" tIns="60933" rIns="121900" bIns="60933" anchor="ctr" anchorCtr="0">
            <a:noAutofit/>
          </a:bodyPr>
          <a:lstStyle/>
          <a:p>
            <a:pPr marL="0" marR="0" lvl="0" indent="0" algn="ctr" rtl="0">
              <a:spcBef>
                <a:spcPts val="0"/>
              </a:spcBef>
              <a:buNone/>
            </a:pPr>
            <a:endParaRPr sz="2400" b="0" i="0" u="none" strike="noStrike" cap="none">
              <a:solidFill>
                <a:srgbClr val="FFFFFF"/>
              </a:solidFill>
              <a:latin typeface="Calibri"/>
              <a:ea typeface="Calibri"/>
              <a:cs typeface="Calibri"/>
              <a:sym typeface="Calibri"/>
            </a:endParaRPr>
          </a:p>
        </p:txBody>
      </p:sp>
    </p:spTree>
    <p:extLst>
      <p:ext uri="{BB962C8B-B14F-4D97-AF65-F5344CB8AC3E}">
        <p14:creationId xmlns:p14="http://schemas.microsoft.com/office/powerpoint/2010/main" val="3077207847"/>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1055157031"/>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theme" Target="../theme/theme1.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4/17/2018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54" r:id="rId5"/>
    <p:sldLayoutId id="2147483655" r:id="rId6"/>
    <p:sldLayoutId id="2147483656" r:id="rId7"/>
    <p:sldLayoutId id="2147483657" r:id="rId8"/>
    <p:sldLayoutId id="2147483658" r:id="rId9"/>
    <p:sldLayoutId id="2147483659" r:id="rId10"/>
    <p:sldLayoutId id="2147483661" r:id="rId11"/>
    <p:sldLayoutId id="2147483662" r:id="rId12"/>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12.jpeg"/><Relationship Id="rId1" Type="http://schemas.openxmlformats.org/officeDocument/2006/relationships/slideLayout" Target="../slideLayouts/slideLayout11.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5.xml.rels><?xml version="1.0" encoding="UTF-8" standalone="yes"?>
<Relationships xmlns="http://schemas.openxmlformats.org/package/2006/relationships"><Relationship Id="rId2" Type="http://schemas.openxmlformats.org/officeDocument/2006/relationships/image" Target="../media/image13.wmf"/><Relationship Id="rId1" Type="http://schemas.openxmlformats.org/officeDocument/2006/relationships/slideLayout" Target="../slideLayouts/slideLayout3.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0.xml.rels><?xml version="1.0" encoding="UTF-8" standalone="yes"?>
<Relationships xmlns="http://schemas.openxmlformats.org/package/2006/relationships"><Relationship Id="rId2" Type="http://schemas.openxmlformats.org/officeDocument/2006/relationships/image" Target="../media/image14.jpeg"/><Relationship Id="rId1" Type="http://schemas.openxmlformats.org/officeDocument/2006/relationships/slideLayout" Target="../slideLayouts/slideLayout11.xml"/></Relationships>
</file>

<file path=ppt/slides/_rels/slide11.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10.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2.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2" Type="http://schemas.openxmlformats.org/officeDocument/2006/relationships/image" Target="../media/image15.jpeg"/><Relationship Id="rId1" Type="http://schemas.openxmlformats.org/officeDocument/2006/relationships/slideLayout" Target="../slideLayouts/slideLayout11.xml"/></Relationships>
</file>

<file path=ppt/slides/_rels/slide15.xml.rels><?xml version="1.0" encoding="UTF-8" standalone="yes"?>
<Relationships xmlns="http://schemas.openxmlformats.org/package/2006/relationships"><Relationship Id="rId2" Type="http://schemas.openxmlformats.org/officeDocument/2006/relationships/image" Target="../media/image16.png"/><Relationship Id="rId1" Type="http://schemas.openxmlformats.org/officeDocument/2006/relationships/slideLayout" Target="../slideLayouts/slideLayout8.xml"/></Relationships>
</file>

<file path=ppt/slides/_rels/slide16.xml.rels><?xml version="1.0" encoding="UTF-8" standalone="yes"?>
<Relationships xmlns="http://schemas.openxmlformats.org/package/2006/relationships"><Relationship Id="rId2" Type="http://schemas.openxmlformats.org/officeDocument/2006/relationships/image" Target="../media/image17.png"/><Relationship Id="rId1" Type="http://schemas.openxmlformats.org/officeDocument/2006/relationships/slideLayout" Target="../slideLayouts/slideLayout9.xml"/></Relationships>
</file>

<file path=ppt/slides/_rels/slide17.xml.rels><?xml version="1.0" encoding="UTF-8" standalone="yes"?>
<Relationships xmlns="http://schemas.openxmlformats.org/package/2006/relationships"><Relationship Id="rId2" Type="http://schemas.openxmlformats.org/officeDocument/2006/relationships/image" Target="../media/image18.jpeg"/><Relationship Id="rId1" Type="http://schemas.openxmlformats.org/officeDocument/2006/relationships/slideLayout" Target="../slideLayouts/slideLayout8.xml"/></Relationships>
</file>

<file path=ppt/slides/_rels/slide18.xml.rels><?xml version="1.0" encoding="UTF-8" standalone="yes"?>
<Relationships xmlns="http://schemas.openxmlformats.org/package/2006/relationships"><Relationship Id="rId2" Type="http://schemas.openxmlformats.org/officeDocument/2006/relationships/image" Target="../media/image19.png"/><Relationship Id="rId1" Type="http://schemas.openxmlformats.org/officeDocument/2006/relationships/slideLayout" Target="../slideLayouts/slideLayout9.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4015014" y="2854922"/>
            <a:ext cx="4161972" cy="1148155"/>
          </a:xfrm>
          <a:prstGeom prst="rect">
            <a:avLst/>
          </a:prstGeom>
        </p:spPr>
        <p:txBody>
          <a:bodyPr lIns="91425" tIns="91425" rIns="91425" bIns="91425" anchor="b" anchorCtr="0">
            <a:noAutofit/>
          </a:bodyPr>
          <a:lstStyle/>
          <a:p>
            <a:pPr lvl="0">
              <a:spcBef>
                <a:spcPts val="0"/>
              </a:spcBef>
              <a:buNone/>
            </a:pPr>
            <a:r>
              <a:rPr lang="en-US" sz="6500" dirty="0">
                <a:solidFill>
                  <a:schemeClr val="bg1"/>
                </a:solidFill>
                <a:latin typeface="Muli ExtraBold" panose="00000900000000000000" pitchFamily="2" charset="0"/>
              </a:rPr>
              <a:t>SMART</a:t>
            </a:r>
            <a:endParaRPr lang="en" sz="6500" dirty="0">
              <a:solidFill>
                <a:schemeClr val="bg1"/>
              </a:solidFill>
              <a:latin typeface="Muli ExtraBold" panose="00000900000000000000" pitchFamily="2" charset="0"/>
            </a:endParaRPr>
          </a:p>
        </p:txBody>
      </p:sp>
      <p:sp>
        <p:nvSpPr>
          <p:cNvPr id="3" name="Rounded Rectangle 5">
            <a:extLst>
              <a:ext uri="{FF2B5EF4-FFF2-40B4-BE49-F238E27FC236}">
                <a16:creationId xmlns:a16="http://schemas.microsoft.com/office/drawing/2014/main" id="{81131700-85ED-499E-9B74-62CCA00FB7CD}"/>
              </a:ext>
            </a:extLst>
          </p:cNvPr>
          <p:cNvSpPr/>
          <p:nvPr/>
        </p:nvSpPr>
        <p:spPr>
          <a:xfrm rot="2643143">
            <a:off x="4870845" y="2734664"/>
            <a:ext cx="240512" cy="240512"/>
          </a:xfrm>
          <a:prstGeom prst="roundRect">
            <a:avLst>
              <a:gd name="adj" fmla="val 26018"/>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4" name="Picture 13">
            <a:extLst>
              <a:ext uri="{FF2B5EF4-FFF2-40B4-BE49-F238E27FC236}">
                <a16:creationId xmlns:a16="http://schemas.microsoft.com/office/drawing/2014/main" id="{EDFD7514-D0ED-4C62-AD08-00F93A7E4032}"/>
              </a:ext>
            </a:extLst>
          </p:cNvPr>
          <p:cNvPicPr>
            <a:picLocks noChangeAspect="1"/>
          </p:cNvPicPr>
          <p:nvPr/>
        </p:nvPicPr>
        <p:blipFill>
          <a:blip r:embed="rId2" cstate="email">
            <a:extLst>
              <a:ext uri="{28A0092B-C50C-407E-A947-70E740481C1C}">
                <a14:useLocalDpi xmlns:a14="http://schemas.microsoft.com/office/drawing/2010/main"/>
              </a:ext>
            </a:extLst>
          </a:blip>
          <a:srcRect/>
          <a:stretch>
            <a:fillRect/>
          </a:stretch>
        </p:blipFill>
        <p:spPr>
          <a:xfrm flipH="1">
            <a:off x="5447942" y="0"/>
            <a:ext cx="6744058" cy="6858000"/>
          </a:xfrm>
          <a:custGeom>
            <a:avLst/>
            <a:gdLst>
              <a:gd name="connsiteX0" fmla="*/ 3346232 w 6744058"/>
              <a:gd name="connsiteY0" fmla="*/ 0 h 6858000"/>
              <a:gd name="connsiteX1" fmla="*/ 0 w 6744058"/>
              <a:gd name="connsiteY1" fmla="*/ 0 h 6858000"/>
              <a:gd name="connsiteX2" fmla="*/ 0 w 6744058"/>
              <a:gd name="connsiteY2" fmla="*/ 6858000 h 6858000"/>
              <a:gd name="connsiteX3" fmla="*/ 4580213 w 6744058"/>
              <a:gd name="connsiteY3" fmla="*/ 6858000 h 6858000"/>
              <a:gd name="connsiteX4" fmla="*/ 6744058 w 6744058"/>
              <a:gd name="connsiteY4" fmla="*/ 4782424 h 6858000"/>
              <a:gd name="connsiteX5" fmla="*/ 6744058 w 6744058"/>
              <a:gd name="connsiteY5" fmla="*/ 4755936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6744058" h="6858000">
                <a:moveTo>
                  <a:pt x="3346232" y="0"/>
                </a:moveTo>
                <a:lnTo>
                  <a:pt x="0" y="0"/>
                </a:lnTo>
                <a:lnTo>
                  <a:pt x="0" y="6858000"/>
                </a:lnTo>
                <a:lnTo>
                  <a:pt x="4580213" y="6858000"/>
                </a:lnTo>
                <a:lnTo>
                  <a:pt x="6744058" y="4782424"/>
                </a:lnTo>
                <a:lnTo>
                  <a:pt x="6744058" y="4755936"/>
                </a:lnTo>
                <a:close/>
              </a:path>
            </a:pathLst>
          </a:custGeom>
        </p:spPr>
      </p:pic>
      <p:sp>
        <p:nvSpPr>
          <p:cNvPr id="5" name="Shape 81">
            <a:extLst>
              <a:ext uri="{FF2B5EF4-FFF2-40B4-BE49-F238E27FC236}">
                <a16:creationId xmlns:a16="http://schemas.microsoft.com/office/drawing/2014/main" id="{A30C11AB-6DFB-4633-B3B3-C020CAA88D3A}"/>
              </a:ext>
            </a:extLst>
          </p:cNvPr>
          <p:cNvSpPr txBox="1">
            <a:spLocks/>
          </p:cNvSpPr>
          <p:nvPr/>
        </p:nvSpPr>
        <p:spPr>
          <a:xfrm>
            <a:off x="334516" y="1326671"/>
            <a:ext cx="5040311" cy="119661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a:t>
            </a:r>
            <a:r>
              <a:rPr lang="en" sz="3600" dirty="0">
                <a:solidFill>
                  <a:schemeClr val="bg2">
                    <a:lumMod val="25000"/>
                  </a:schemeClr>
                </a:solidFill>
              </a:rPr>
              <a:t>USE</a:t>
            </a:r>
          </a:p>
        </p:txBody>
      </p:sp>
      <p:sp>
        <p:nvSpPr>
          <p:cNvPr id="6" name="Rectangle 5">
            <a:extLst>
              <a:ext uri="{FF2B5EF4-FFF2-40B4-BE49-F238E27FC236}">
                <a16:creationId xmlns:a16="http://schemas.microsoft.com/office/drawing/2014/main" id="{112A721C-ED03-4D73-A420-7C914566B05F}"/>
              </a:ext>
            </a:extLst>
          </p:cNvPr>
          <p:cNvSpPr/>
          <p:nvPr/>
        </p:nvSpPr>
        <p:spPr>
          <a:xfrm>
            <a:off x="334516" y="4949439"/>
            <a:ext cx="2335255" cy="307777"/>
          </a:xfrm>
          <a:prstGeom prst="rect">
            <a:avLst/>
          </a:prstGeom>
        </p:spPr>
        <p:txBody>
          <a:bodyPr wrap="none">
            <a:spAutoFit/>
          </a:bodyPr>
          <a:lstStyle/>
          <a:p>
            <a:pPr algn="just"/>
            <a:r>
              <a:rPr lang="en-US" sz="1400" dirty="0">
                <a:solidFill>
                  <a:schemeClr val="tx1">
                    <a:lumMod val="75000"/>
                    <a:lumOff val="25000"/>
                  </a:schemeClr>
                </a:solidFill>
              </a:rPr>
              <a:t>FONT:   </a:t>
            </a:r>
            <a:r>
              <a:rPr lang="en-US" sz="1400" dirty="0" err="1">
                <a:solidFill>
                  <a:schemeClr val="tx1">
                    <a:lumMod val="75000"/>
                    <a:lumOff val="25000"/>
                  </a:schemeClr>
                </a:solidFill>
              </a:rPr>
              <a:t>Raleway</a:t>
            </a:r>
            <a:r>
              <a:rPr lang="en-US" sz="1400" dirty="0">
                <a:solidFill>
                  <a:schemeClr val="tx1">
                    <a:lumMod val="75000"/>
                    <a:lumOff val="25000"/>
                  </a:schemeClr>
                </a:solidFill>
              </a:rPr>
              <a:t> &amp; </a:t>
            </a:r>
            <a:r>
              <a:rPr lang="en-US" sz="1400" dirty="0" err="1">
                <a:solidFill>
                  <a:schemeClr val="tx1">
                    <a:lumMod val="75000"/>
                    <a:lumOff val="25000"/>
                  </a:schemeClr>
                </a:solidFill>
              </a:rPr>
              <a:t>Roboto</a:t>
            </a:r>
            <a:endParaRPr lang="en-US" sz="1400" dirty="0">
              <a:solidFill>
                <a:schemeClr val="tx1">
                  <a:lumMod val="75000"/>
                  <a:lumOff val="25000"/>
                </a:schemeClr>
              </a:solidFill>
            </a:endParaRPr>
          </a:p>
        </p:txBody>
      </p:sp>
      <p:sp>
        <p:nvSpPr>
          <p:cNvPr id="7" name="Rectangle 6">
            <a:extLst>
              <a:ext uri="{FF2B5EF4-FFF2-40B4-BE49-F238E27FC236}">
                <a16:creationId xmlns:a16="http://schemas.microsoft.com/office/drawing/2014/main" id="{727C3B3D-78DA-4D50-8986-E96030961ED7}"/>
              </a:ext>
            </a:extLst>
          </p:cNvPr>
          <p:cNvSpPr/>
          <p:nvPr/>
        </p:nvSpPr>
        <p:spPr>
          <a:xfrm>
            <a:off x="334516" y="2617945"/>
            <a:ext cx="2542033" cy="2062103"/>
          </a:xfrm>
          <a:prstGeom prst="rect">
            <a:avLst/>
          </a:prstGeom>
        </p:spPr>
        <p:txBody>
          <a:bodyPr wrap="square">
            <a:spAutoFit/>
          </a:bodyPr>
          <a:lstStyle/>
          <a:p>
            <a:r>
              <a:rPr lang="en-US" sz="1400" dirty="0">
                <a:solidFill>
                  <a:srgbClr val="00B0F0"/>
                </a:solidFill>
              </a:rPr>
              <a:t>DOWNLOAD AS POWERPOINT TEMPLATE</a:t>
            </a:r>
          </a:p>
          <a:p>
            <a:pPr algn="just"/>
            <a:endParaRPr lang="en-US" sz="800" dirty="0">
              <a:solidFill>
                <a:schemeClr val="tx1">
                  <a:lumMod val="75000"/>
                  <a:lumOff val="25000"/>
                </a:schemeClr>
              </a:solidFill>
            </a:endParaRPr>
          </a:p>
          <a:p>
            <a:pPr algn="just"/>
            <a:r>
              <a:rPr lang="en-US" sz="1200" dirty="0">
                <a:solidFill>
                  <a:schemeClr val="tx1">
                    <a:lumMod val="75000"/>
                    <a:lumOff val="25000"/>
                  </a:schemeClr>
                </a:solidFill>
              </a:rPr>
              <a:t>Click on the button under the presentation preview that says "Download as PowerPoint template". You will get a .pptx file that you can edit in PowerPoint. Remember to download and install the fonts used in this presentation.</a:t>
            </a:r>
          </a:p>
          <a:p>
            <a:pPr algn="just"/>
            <a:endParaRPr lang="en-US" sz="800" dirty="0">
              <a:solidFill>
                <a:schemeClr val="tx1">
                  <a:lumMod val="75000"/>
                  <a:lumOff val="25000"/>
                </a:schemeClr>
              </a:solidFill>
            </a:endParaRPr>
          </a:p>
        </p:txBody>
      </p:sp>
      <p:sp>
        <p:nvSpPr>
          <p:cNvPr id="8" name="Rectangle 7">
            <a:extLst>
              <a:ext uri="{FF2B5EF4-FFF2-40B4-BE49-F238E27FC236}">
                <a16:creationId xmlns:a16="http://schemas.microsoft.com/office/drawing/2014/main" id="{F9726371-FE3A-47DD-A96A-6A18F6290495}"/>
              </a:ext>
            </a:extLst>
          </p:cNvPr>
          <p:cNvSpPr/>
          <p:nvPr/>
        </p:nvSpPr>
        <p:spPr>
          <a:xfrm>
            <a:off x="2876549" y="2588689"/>
            <a:ext cx="2498278" cy="1938992"/>
          </a:xfrm>
          <a:prstGeom prst="rect">
            <a:avLst/>
          </a:prstGeom>
        </p:spPr>
        <p:txBody>
          <a:bodyPr wrap="square">
            <a:spAutoFit/>
          </a:bodyPr>
          <a:lstStyle/>
          <a:p>
            <a:r>
              <a:rPr lang="en-US" sz="1400" dirty="0">
                <a:solidFill>
                  <a:srgbClr val="00B0F0"/>
                </a:solidFill>
              </a:rPr>
              <a:t>USE AS GOOGLE SLIDES THEME</a:t>
            </a:r>
          </a:p>
          <a:p>
            <a:pPr algn="just"/>
            <a:endParaRPr lang="en-US" sz="800" dirty="0">
              <a:solidFill>
                <a:schemeClr val="tx1">
                  <a:lumMod val="75000"/>
                  <a:lumOff val="25000"/>
                </a:schemeClr>
              </a:solidFill>
            </a:endParaRPr>
          </a:p>
          <a:p>
            <a:pPr algn="just"/>
            <a:r>
              <a:rPr lang="en-US" sz="1200" dirty="0">
                <a:solidFill>
                  <a:schemeClr val="tx1">
                    <a:lumMod val="75000"/>
                    <a:lumOff val="25000"/>
                  </a:schemeClr>
                </a:solidFill>
              </a:rPr>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249DD325-3733-4BB7-A020-E183AEA8F69D}"/>
              </a:ext>
            </a:extLst>
          </p:cNvPr>
          <p:cNvSpPr/>
          <p:nvPr/>
        </p:nvSpPr>
        <p:spPr>
          <a:xfrm>
            <a:off x="334516" y="5443467"/>
            <a:ext cx="5040311" cy="738664"/>
          </a:xfrm>
          <a:prstGeom prst="rect">
            <a:avLst/>
          </a:prstGeom>
        </p:spPr>
        <p:txBody>
          <a:bodyPr wrap="square">
            <a:spAutoFit/>
          </a:bodyPr>
          <a:lstStyle/>
          <a:p>
            <a:r>
              <a:rPr lang="en-US" sz="1400" dirty="0">
                <a:solidFill>
                  <a:schemeClr val="tx1">
                    <a:lumMod val="75000"/>
                    <a:lumOff val="25000"/>
                  </a:schemeClr>
                </a:solidFill>
              </a:rPr>
              <a:t>This template is free to use under Creative Commons Attribution license. Please mention Slidehood.com and other resources used in a slide footer.</a:t>
            </a:r>
          </a:p>
        </p:txBody>
      </p:sp>
      <p:sp>
        <p:nvSpPr>
          <p:cNvPr id="10" name="Freeform 3">
            <a:extLst>
              <a:ext uri="{FF2B5EF4-FFF2-40B4-BE49-F238E27FC236}">
                <a16:creationId xmlns:a16="http://schemas.microsoft.com/office/drawing/2014/main" id="{DD868A7A-FE1F-441F-9D08-4414187B91F0}"/>
              </a:ext>
            </a:extLst>
          </p:cNvPr>
          <p:cNvSpPr/>
          <p:nvPr/>
        </p:nvSpPr>
        <p:spPr>
          <a:xfrm rot="5400000" flipV="1">
            <a:off x="7752472" y="601892"/>
            <a:ext cx="771681" cy="677878"/>
          </a:xfrm>
          <a:custGeom>
            <a:avLst/>
            <a:gdLst>
              <a:gd name="connsiteX0" fmla="*/ 0 w 1882125"/>
              <a:gd name="connsiteY0" fmla="*/ 777241 h 1554481"/>
              <a:gd name="connsiteX1" fmla="*/ 479486 w 1882125"/>
              <a:gd name="connsiteY1" fmla="*/ 1554481 h 1554481"/>
              <a:gd name="connsiteX2" fmla="*/ 596732 w 1882125"/>
              <a:gd name="connsiteY2" fmla="*/ 1554481 h 1554481"/>
              <a:gd name="connsiteX3" fmla="*/ 596732 w 1882125"/>
              <a:gd name="connsiteY3" fmla="*/ 1554481 h 1554481"/>
              <a:gd name="connsiteX4" fmla="*/ 1415849 w 1882125"/>
              <a:gd name="connsiteY4" fmla="*/ 1554481 h 1554481"/>
              <a:gd name="connsiteX5" fmla="*/ 1882125 w 1882125"/>
              <a:gd name="connsiteY5" fmla="*/ 777241 h 1554481"/>
              <a:gd name="connsiteX6" fmla="*/ 1415849 w 1882125"/>
              <a:gd name="connsiteY6" fmla="*/ 1 h 1554481"/>
              <a:gd name="connsiteX7" fmla="*/ 1321809 w 1882125"/>
              <a:gd name="connsiteY7" fmla="*/ 1 h 1554481"/>
              <a:gd name="connsiteX8" fmla="*/ 1321809 w 1882125"/>
              <a:gd name="connsiteY8" fmla="*/ 0 h 1554481"/>
              <a:gd name="connsiteX9" fmla="*/ 479486 w 1882125"/>
              <a:gd name="connsiteY9" fmla="*/ 0 h 155448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882125" h="1554481">
                <a:moveTo>
                  <a:pt x="0" y="777241"/>
                </a:moveTo>
                <a:lnTo>
                  <a:pt x="479486" y="1554481"/>
                </a:lnTo>
                <a:lnTo>
                  <a:pt x="596732" y="1554481"/>
                </a:lnTo>
                <a:lnTo>
                  <a:pt x="596732" y="1554481"/>
                </a:lnTo>
                <a:lnTo>
                  <a:pt x="1415849" y="1554481"/>
                </a:lnTo>
                <a:lnTo>
                  <a:pt x="1882125" y="777241"/>
                </a:lnTo>
                <a:lnTo>
                  <a:pt x="1415849" y="1"/>
                </a:lnTo>
                <a:lnTo>
                  <a:pt x="1321809" y="1"/>
                </a:lnTo>
                <a:lnTo>
                  <a:pt x="1321809" y="0"/>
                </a:lnTo>
                <a:lnTo>
                  <a:pt x="479486" y="0"/>
                </a:lnTo>
                <a:close/>
              </a:path>
            </a:pathLst>
          </a:custGeom>
          <a:gradFill flip="none" rotWithShape="1">
            <a:gsLst>
              <a:gs pos="3000">
                <a:srgbClr val="00B050"/>
              </a:gs>
              <a:gs pos="43000">
                <a:srgbClr val="00B050">
                  <a:lumMod val="84000"/>
                  <a:lumOff val="16000"/>
                </a:srgbClr>
              </a:gs>
              <a:gs pos="80000">
                <a:srgbClr val="00B0F0">
                  <a:lumMod val="88000"/>
                  <a:lumOff val="12000"/>
                </a:srgbClr>
              </a:gs>
            </a:gsLst>
            <a:lin ang="2700000" scaled="1"/>
            <a:tileRect/>
          </a:gra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1823371201"/>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Freeform 3">
            <a:extLst>
              <a:ext uri="{FF2B5EF4-FFF2-40B4-BE49-F238E27FC236}">
                <a16:creationId xmlns:a16="http://schemas.microsoft.com/office/drawing/2014/main" id="{17ED993C-5D23-44F0-855E-BD3BE97E35CF}"/>
              </a:ext>
            </a:extLst>
          </p:cNvPr>
          <p:cNvSpPr/>
          <p:nvPr/>
        </p:nvSpPr>
        <p:spPr>
          <a:xfrm rot="5400000" flipV="1">
            <a:off x="3398947" y="2078628"/>
            <a:ext cx="2742414" cy="2509464"/>
          </a:xfrm>
          <a:custGeom>
            <a:avLst/>
            <a:gdLst>
              <a:gd name="connsiteX0" fmla="*/ 0 w 1882125"/>
              <a:gd name="connsiteY0" fmla="*/ 777241 h 1554481"/>
              <a:gd name="connsiteX1" fmla="*/ 479486 w 1882125"/>
              <a:gd name="connsiteY1" fmla="*/ 1554481 h 1554481"/>
              <a:gd name="connsiteX2" fmla="*/ 596732 w 1882125"/>
              <a:gd name="connsiteY2" fmla="*/ 1554481 h 1554481"/>
              <a:gd name="connsiteX3" fmla="*/ 596732 w 1882125"/>
              <a:gd name="connsiteY3" fmla="*/ 1554481 h 1554481"/>
              <a:gd name="connsiteX4" fmla="*/ 1415849 w 1882125"/>
              <a:gd name="connsiteY4" fmla="*/ 1554481 h 1554481"/>
              <a:gd name="connsiteX5" fmla="*/ 1882125 w 1882125"/>
              <a:gd name="connsiteY5" fmla="*/ 777241 h 1554481"/>
              <a:gd name="connsiteX6" fmla="*/ 1415849 w 1882125"/>
              <a:gd name="connsiteY6" fmla="*/ 1 h 1554481"/>
              <a:gd name="connsiteX7" fmla="*/ 1321809 w 1882125"/>
              <a:gd name="connsiteY7" fmla="*/ 1 h 1554481"/>
              <a:gd name="connsiteX8" fmla="*/ 1321809 w 1882125"/>
              <a:gd name="connsiteY8" fmla="*/ 0 h 1554481"/>
              <a:gd name="connsiteX9" fmla="*/ 479486 w 1882125"/>
              <a:gd name="connsiteY9" fmla="*/ 0 h 155448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882125" h="1554481">
                <a:moveTo>
                  <a:pt x="0" y="777241"/>
                </a:moveTo>
                <a:lnTo>
                  <a:pt x="479486" y="1554481"/>
                </a:lnTo>
                <a:lnTo>
                  <a:pt x="596732" y="1554481"/>
                </a:lnTo>
                <a:lnTo>
                  <a:pt x="596732" y="1554481"/>
                </a:lnTo>
                <a:lnTo>
                  <a:pt x="1415849" y="1554481"/>
                </a:lnTo>
                <a:lnTo>
                  <a:pt x="1882125" y="777241"/>
                </a:lnTo>
                <a:lnTo>
                  <a:pt x="1415849" y="1"/>
                </a:lnTo>
                <a:lnTo>
                  <a:pt x="1321809" y="1"/>
                </a:lnTo>
                <a:lnTo>
                  <a:pt x="1321809" y="0"/>
                </a:lnTo>
                <a:lnTo>
                  <a:pt x="479486" y="0"/>
                </a:lnTo>
                <a:close/>
              </a:path>
            </a:pathLst>
          </a:custGeom>
          <a:gradFill flip="none" rotWithShape="1">
            <a:gsLst>
              <a:gs pos="3000">
                <a:srgbClr val="00B050"/>
              </a:gs>
              <a:gs pos="43000">
                <a:srgbClr val="00B050">
                  <a:lumMod val="84000"/>
                  <a:lumOff val="16000"/>
                </a:srgbClr>
              </a:gs>
              <a:gs pos="80000">
                <a:srgbClr val="00B0F0">
                  <a:lumMod val="88000"/>
                  <a:lumOff val="12000"/>
                </a:srgbClr>
              </a:gs>
            </a:gsLst>
            <a:lin ang="2700000" scaled="1"/>
            <a:tileRect/>
          </a:gradFill>
          <a:ln>
            <a:noFill/>
          </a:ln>
          <a:effectLst>
            <a:outerShdw blurRad="139700" dist="50800" dir="8100000" sx="101000" sy="101000" algn="tr" rotWithShape="0">
              <a:prstClr val="black">
                <a:alpha val="4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Shape 129">
            <a:extLst>
              <a:ext uri="{FF2B5EF4-FFF2-40B4-BE49-F238E27FC236}">
                <a16:creationId xmlns:a16="http://schemas.microsoft.com/office/drawing/2014/main" id="{CAA0100D-F023-4AAE-BFB5-5132286F65E9}"/>
              </a:ext>
            </a:extLst>
          </p:cNvPr>
          <p:cNvSpPr txBox="1">
            <a:spLocks/>
          </p:cNvSpPr>
          <p:nvPr/>
        </p:nvSpPr>
        <p:spPr>
          <a:xfrm>
            <a:off x="4272285" y="2849100"/>
            <a:ext cx="5178599" cy="1159799"/>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7200" dirty="0">
                <a:solidFill>
                  <a:schemeClr val="bg1"/>
                </a:solidFill>
              </a:rPr>
              <a:t>BIG</a:t>
            </a:r>
            <a:r>
              <a:rPr lang="en" sz="7200" dirty="0"/>
              <a:t> IDEA</a:t>
            </a:r>
          </a:p>
        </p:txBody>
      </p:sp>
      <p:sp>
        <p:nvSpPr>
          <p:cNvPr id="4" name="Rectangle 3">
            <a:extLst>
              <a:ext uri="{FF2B5EF4-FFF2-40B4-BE49-F238E27FC236}">
                <a16:creationId xmlns:a16="http://schemas.microsoft.com/office/drawing/2014/main" id="{ADBB98F7-29C2-416E-A7FD-586CF0B9F8C8}"/>
              </a:ext>
            </a:extLst>
          </p:cNvPr>
          <p:cNvSpPr/>
          <p:nvPr/>
        </p:nvSpPr>
        <p:spPr>
          <a:xfrm>
            <a:off x="6072889" y="3705072"/>
            <a:ext cx="2873115" cy="646331"/>
          </a:xfrm>
          <a:prstGeom prst="rect">
            <a:avLst/>
          </a:prstGeom>
        </p:spPr>
        <p:txBody>
          <a:bodyPr wrap="square">
            <a:spAutoFit/>
          </a:bodyPr>
          <a:lstStyle/>
          <a:p>
            <a:pPr>
              <a:spcBef>
                <a:spcPts val="0"/>
              </a:spcBef>
              <a:buNone/>
            </a:pPr>
            <a:r>
              <a:rPr lang="en" sz="1200" dirty="0"/>
              <a:t>Grab the attention of your </a:t>
            </a:r>
            <a:r>
              <a:rPr lang="en-US" sz="1200" dirty="0"/>
              <a:t>audience</a:t>
            </a:r>
            <a:r>
              <a:rPr lang="en" sz="1200" dirty="0"/>
              <a:t> </a:t>
            </a:r>
          </a:p>
          <a:p>
            <a:pPr>
              <a:spcBef>
                <a:spcPts val="0"/>
              </a:spcBef>
              <a:buFont typeface="Arial" panose="020B0604020202020204" pitchFamily="34" charset="0"/>
              <a:buNone/>
            </a:pPr>
            <a:r>
              <a:rPr lang="en-US" sz="1200" dirty="0"/>
              <a:t>b</a:t>
            </a:r>
            <a:r>
              <a:rPr lang="en" sz="1200" dirty="0"/>
              <a:t>y using icons and immpressive</a:t>
            </a:r>
          </a:p>
          <a:p>
            <a:pPr>
              <a:spcBef>
                <a:spcPts val="0"/>
              </a:spcBef>
              <a:buFont typeface="Arial" panose="020B0604020202020204" pitchFamily="34" charset="0"/>
              <a:buNone/>
            </a:pPr>
            <a:r>
              <a:rPr lang="en" sz="1200" dirty="0"/>
              <a:t>images</a:t>
            </a:r>
          </a:p>
        </p:txBody>
      </p:sp>
      <p:sp>
        <p:nvSpPr>
          <p:cNvPr id="6" name="Frame 5">
            <a:extLst>
              <a:ext uri="{FF2B5EF4-FFF2-40B4-BE49-F238E27FC236}">
                <a16:creationId xmlns:a16="http://schemas.microsoft.com/office/drawing/2014/main" id="{F3E77455-5B52-4BCB-9DFB-9AA1B743C810}"/>
              </a:ext>
            </a:extLst>
          </p:cNvPr>
          <p:cNvSpPr/>
          <p:nvPr/>
        </p:nvSpPr>
        <p:spPr>
          <a:xfrm>
            <a:off x="285750" y="228600"/>
            <a:ext cx="11658600" cy="6438900"/>
          </a:xfrm>
          <a:prstGeom prst="frame">
            <a:avLst>
              <a:gd name="adj1" fmla="val 962"/>
            </a:avLst>
          </a:prstGeom>
          <a:gradFill>
            <a:gsLst>
              <a:gs pos="3000">
                <a:srgbClr val="00B050"/>
              </a:gs>
              <a:gs pos="43000">
                <a:srgbClr val="00B050">
                  <a:lumMod val="84000"/>
                  <a:lumOff val="16000"/>
                </a:srgbClr>
              </a:gs>
              <a:gs pos="80000">
                <a:srgbClr val="00B0F0">
                  <a:lumMod val="88000"/>
                  <a:lumOff val="12000"/>
                </a:srgbClr>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2900242595"/>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269405" y="4542020"/>
            <a:ext cx="5008199" cy="1349086"/>
          </a:xfrm>
          <a:prstGeom prst="rect">
            <a:avLst/>
          </a:prstGeom>
        </p:spPr>
        <p:txBody>
          <a:bodyPr lIns="91425" tIns="91425" rIns="91425" bIns="91425" anchor="b" anchorCtr="0">
            <a:noAutofit/>
          </a:bodyPr>
          <a:lstStyle/>
          <a:p>
            <a:pPr lvl="0" rtl="0">
              <a:spcBef>
                <a:spcPts val="0"/>
              </a:spcBef>
              <a:buNone/>
            </a:pPr>
            <a:r>
              <a:rPr lang="en" dirty="0"/>
              <a:t>YOUR FIRST </a:t>
            </a:r>
            <a:r>
              <a:rPr lang="en" dirty="0">
                <a:solidFill>
                  <a:srgbClr val="00B0F0"/>
                </a:solidFill>
              </a:rPr>
              <a:t>HEADLINE</a:t>
            </a:r>
          </a:p>
        </p:txBody>
      </p:sp>
      <p:sp>
        <p:nvSpPr>
          <p:cNvPr id="5" name="Shape 99"/>
          <p:cNvSpPr txBox="1">
            <a:spLocks noGrp="1"/>
          </p:cNvSpPr>
          <p:nvPr>
            <p:ph type="subTitle" idx="1"/>
          </p:nvPr>
        </p:nvSpPr>
        <p:spPr>
          <a:xfrm>
            <a:off x="269405" y="5711252"/>
            <a:ext cx="3777939" cy="704422"/>
          </a:xfrm>
          <a:prstGeom prst="rect">
            <a:avLst/>
          </a:prstGeom>
        </p:spPr>
        <p:txBody>
          <a:bodyPr lIns="91425" tIns="91425" rIns="91425" bIns="91425" anchor="ctr" anchorCtr="0">
            <a:noAutofit/>
          </a:bodyPr>
          <a:lstStyle/>
          <a:p>
            <a:pPr lvl="0" rtl="0">
              <a:spcBef>
                <a:spcPts val="0"/>
              </a:spcBef>
              <a:buNone/>
            </a:pPr>
            <a:r>
              <a:rPr lang="en" sz="1400" dirty="0"/>
              <a:t>First things first let’s start with the first set of slides</a:t>
            </a:r>
          </a:p>
        </p:txBody>
      </p:sp>
      <p:sp>
        <p:nvSpPr>
          <p:cNvPr id="6" name="Rectangle 5">
            <a:extLst>
              <a:ext uri="{FF2B5EF4-FFF2-40B4-BE49-F238E27FC236}">
                <a16:creationId xmlns:a16="http://schemas.microsoft.com/office/drawing/2014/main" id="{16A146E9-2A02-45B6-9A48-3E998CE0B895}"/>
              </a:ext>
            </a:extLst>
          </p:cNvPr>
          <p:cNvSpPr/>
          <p:nvPr/>
        </p:nvSpPr>
        <p:spPr>
          <a:xfrm>
            <a:off x="5826595" y="4834398"/>
            <a:ext cx="6096000" cy="1169551"/>
          </a:xfrm>
          <a:prstGeom prst="rect">
            <a:avLst/>
          </a:prstGeom>
        </p:spPr>
        <p:txBody>
          <a:bodyPr>
            <a:spAutoFit/>
          </a:bodyPr>
          <a:lstStyle/>
          <a:p>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p>
        </p:txBody>
      </p:sp>
    </p:spTree>
    <p:extLst>
      <p:ext uri="{BB962C8B-B14F-4D97-AF65-F5344CB8AC3E}">
        <p14:creationId xmlns:p14="http://schemas.microsoft.com/office/powerpoint/2010/main" val="2157886293"/>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8163246" y="3023816"/>
            <a:ext cx="3811302" cy="810368"/>
          </a:xfrm>
        </p:spPr>
        <p:txBody>
          <a:bodyPr>
            <a:normAutofit fontScale="92500" lnSpcReduction="20000"/>
          </a:bodyPr>
          <a:lstStyle/>
          <a:p>
            <a:r>
              <a:rPr lang="en-US" dirty="0"/>
              <a:t>A fine quotation is a diamond in the hand of a man of wit and a pebble in the hand of a fool. </a:t>
            </a:r>
          </a:p>
          <a:p>
            <a:endParaRPr lang="en-US" dirty="0"/>
          </a:p>
        </p:txBody>
      </p:sp>
      <p:sp>
        <p:nvSpPr>
          <p:cNvPr id="3" name="Rectangle 2">
            <a:extLst>
              <a:ext uri="{FF2B5EF4-FFF2-40B4-BE49-F238E27FC236}">
                <a16:creationId xmlns:a16="http://schemas.microsoft.com/office/drawing/2014/main" id="{2B910711-393C-47A5-AD9B-10B7B59EC6EC}"/>
              </a:ext>
            </a:extLst>
          </p:cNvPr>
          <p:cNvSpPr/>
          <p:nvPr/>
        </p:nvSpPr>
        <p:spPr>
          <a:xfrm>
            <a:off x="5034066" y="5347674"/>
            <a:ext cx="7222411" cy="954107"/>
          </a:xfrm>
          <a:prstGeom prst="rect">
            <a:avLst/>
          </a:prstGeom>
        </p:spPr>
        <p:txBody>
          <a:bodyPr wrap="square">
            <a:spAutoFit/>
          </a:bodyPr>
          <a:lstStyle/>
          <a:p>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p>
        </p:txBody>
      </p:sp>
      <p:sp>
        <p:nvSpPr>
          <p:cNvPr id="4" name="Rectangle 3">
            <a:extLst>
              <a:ext uri="{FF2B5EF4-FFF2-40B4-BE49-F238E27FC236}">
                <a16:creationId xmlns:a16="http://schemas.microsoft.com/office/drawing/2014/main" id="{E51E6663-F78B-4063-8FD9-C796557BDD35}"/>
              </a:ext>
            </a:extLst>
          </p:cNvPr>
          <p:cNvSpPr/>
          <p:nvPr/>
        </p:nvSpPr>
        <p:spPr>
          <a:xfrm>
            <a:off x="44970" y="5084867"/>
            <a:ext cx="4452208" cy="307777"/>
          </a:xfrm>
          <a:prstGeom prst="rect">
            <a:avLst/>
          </a:prstGeom>
        </p:spPr>
        <p:txBody>
          <a:bodyPr wrap="square">
            <a:spAutoFit/>
          </a:bodyPr>
          <a:lstStyle/>
          <a:p>
            <a:r>
              <a:rPr lang="en-US" sz="1400" spc="600" dirty="0">
                <a:solidFill>
                  <a:schemeClr val="bg1"/>
                </a:solidFill>
              </a:rPr>
              <a:t>This can be your caption</a:t>
            </a:r>
          </a:p>
        </p:txBody>
      </p:sp>
      <p:sp>
        <p:nvSpPr>
          <p:cNvPr id="5" name="Rectangle 4">
            <a:extLst>
              <a:ext uri="{FF2B5EF4-FFF2-40B4-BE49-F238E27FC236}">
                <a16:creationId xmlns:a16="http://schemas.microsoft.com/office/drawing/2014/main" id="{E78F2227-CBF8-421F-B372-B120712921A3}"/>
              </a:ext>
            </a:extLst>
          </p:cNvPr>
          <p:cNvSpPr/>
          <p:nvPr/>
        </p:nvSpPr>
        <p:spPr>
          <a:xfrm>
            <a:off x="6003638" y="2967335"/>
            <a:ext cx="184730" cy="3770263"/>
          </a:xfrm>
          <a:prstGeom prst="rect">
            <a:avLst/>
          </a:prstGeom>
          <a:noFill/>
        </p:spPr>
        <p:txBody>
          <a:bodyPr wrap="none" lIns="91440" tIns="45720" rIns="91440" bIns="45720">
            <a:spAutoFit/>
          </a:bodyPr>
          <a:lstStyle/>
          <a:p>
            <a:pPr algn="ctr"/>
            <a:endParaRPr lang="en-US" sz="23900" b="0" cap="none" spc="0" dirty="0">
              <a:ln w="0"/>
              <a:solidFill>
                <a:schemeClr val="bg1"/>
              </a:solidFill>
              <a:effectLst>
                <a:outerShdw blurRad="38100" dist="19050" dir="2700000" algn="tl" rotWithShape="0">
                  <a:schemeClr val="dk1">
                    <a:alpha val="40000"/>
                  </a:schemeClr>
                </a:outerShdw>
              </a:effectLst>
              <a:latin typeface="Times New Roman" panose="02020603050405020304" pitchFamily="18" charset="0"/>
              <a:cs typeface="Times New Roman" panose="02020603050405020304" pitchFamily="18" charset="0"/>
            </a:endParaRPr>
          </a:p>
        </p:txBody>
      </p:sp>
      <p:pic>
        <p:nvPicPr>
          <p:cNvPr id="7" name="Picture 6">
            <a:extLst>
              <a:ext uri="{FF2B5EF4-FFF2-40B4-BE49-F238E27FC236}">
                <a16:creationId xmlns:a16="http://schemas.microsoft.com/office/drawing/2014/main" id="{9A543A36-3BA1-40BB-B185-2C8AD659DE9F}"/>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l="35486" t="26341" r="35890" b="56476"/>
          <a:stretch/>
        </p:blipFill>
        <p:spPr>
          <a:xfrm rot="10800000">
            <a:off x="11260016" y="1994485"/>
            <a:ext cx="714532" cy="545173"/>
          </a:xfrm>
          <a:prstGeom prst="rect">
            <a:avLst/>
          </a:prstGeom>
        </p:spPr>
      </p:pic>
      <p:sp>
        <p:nvSpPr>
          <p:cNvPr id="12" name="Shape 129">
            <a:extLst>
              <a:ext uri="{FF2B5EF4-FFF2-40B4-BE49-F238E27FC236}">
                <a16:creationId xmlns:a16="http://schemas.microsoft.com/office/drawing/2014/main" id="{B722C8C3-9E71-4AEE-9F2C-8330D37B2050}"/>
              </a:ext>
            </a:extLst>
          </p:cNvPr>
          <p:cNvSpPr txBox="1">
            <a:spLocks/>
          </p:cNvSpPr>
          <p:nvPr/>
        </p:nvSpPr>
        <p:spPr>
          <a:xfrm>
            <a:off x="89940" y="395497"/>
            <a:ext cx="4188649" cy="1159799"/>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US" sz="3600" dirty="0"/>
              <a:t>Get your message out there</a:t>
            </a:r>
            <a:endParaRPr lang="en" sz="3600" dirty="0"/>
          </a:p>
        </p:txBody>
      </p:sp>
    </p:spTree>
    <p:extLst>
      <p:ext uri="{BB962C8B-B14F-4D97-AF65-F5344CB8AC3E}">
        <p14:creationId xmlns:p14="http://schemas.microsoft.com/office/powerpoint/2010/main" val="2328578901"/>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49DC33B-49EB-43F4-AA6F-3448FDFE8447}"/>
              </a:ext>
            </a:extLst>
          </p:cNvPr>
          <p:cNvSpPr>
            <a:spLocks noGrp="1"/>
          </p:cNvSpPr>
          <p:nvPr>
            <p:ph type="title"/>
          </p:nvPr>
        </p:nvSpPr>
        <p:spPr>
          <a:xfrm>
            <a:off x="6926894" y="2344179"/>
            <a:ext cx="4944974" cy="646671"/>
          </a:xfrm>
        </p:spPr>
        <p:txBody>
          <a:bodyPr/>
          <a:lstStyle/>
          <a:p>
            <a:r>
              <a:rPr lang="en-US" dirty="0"/>
              <a:t>Divide your </a:t>
            </a:r>
            <a:r>
              <a:rPr lang="en-US" dirty="0">
                <a:solidFill>
                  <a:srgbClr val="00B0F0"/>
                </a:solidFill>
              </a:rPr>
              <a:t>content</a:t>
            </a:r>
          </a:p>
        </p:txBody>
      </p:sp>
      <p:sp>
        <p:nvSpPr>
          <p:cNvPr id="8" name="Rectangle 7">
            <a:extLst>
              <a:ext uri="{FF2B5EF4-FFF2-40B4-BE49-F238E27FC236}">
                <a16:creationId xmlns:a16="http://schemas.microsoft.com/office/drawing/2014/main" id="{A26550AB-9396-4CFA-8135-D3A836949F91}"/>
              </a:ext>
            </a:extLst>
          </p:cNvPr>
          <p:cNvSpPr/>
          <p:nvPr/>
        </p:nvSpPr>
        <p:spPr>
          <a:xfrm>
            <a:off x="6926894" y="3121577"/>
            <a:ext cx="4944974" cy="2308324"/>
          </a:xfrm>
          <a:prstGeom prst="rect">
            <a:avLst/>
          </a:prstGeom>
        </p:spPr>
        <p:txBody>
          <a:bodyPr wrap="square">
            <a:spAutoFit/>
          </a:bodyPr>
          <a:lstStyle/>
          <a:p>
            <a:r>
              <a:rPr lang="en-US" sz="1600" b="1" dirty="0">
                <a:solidFill>
                  <a:srgbClr val="00B050"/>
                </a:solidFill>
              </a:rPr>
              <a:t>Chris Hadfield</a:t>
            </a:r>
          </a:p>
          <a:p>
            <a:r>
              <a:rPr lang="en-US" sz="1600" b="1" dirty="0">
                <a:solidFill>
                  <a:schemeClr val="tx1">
                    <a:lumMod val="65000"/>
                    <a:lumOff val="35000"/>
                  </a:schemeClr>
                </a:solidFill>
              </a:rPr>
              <a:t>	</a:t>
            </a:r>
          </a:p>
          <a:p>
            <a:r>
              <a:rPr lang="en-US" sz="16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Tree>
    <p:extLst>
      <p:ext uri="{BB962C8B-B14F-4D97-AF65-F5344CB8AC3E}">
        <p14:creationId xmlns:p14="http://schemas.microsoft.com/office/powerpoint/2010/main" val="3926736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269566" y="407987"/>
            <a:ext cx="5636559" cy="578113"/>
          </a:xfrm>
          <a:prstGeom prst="rect">
            <a:avLst/>
          </a:prstGeom>
        </p:spPr>
        <p:txBody>
          <a:bodyPr lIns="91425" tIns="91425" rIns="91425" bIns="91425" anchor="b" anchorCtr="0">
            <a:noAutofit/>
          </a:bodyPr>
          <a:lstStyle/>
          <a:p>
            <a:pPr lvl="0">
              <a:spcBef>
                <a:spcPts val="0"/>
              </a:spcBef>
              <a:buNone/>
            </a:pPr>
            <a:r>
              <a:rPr lang="en" sz="2800" dirty="0"/>
              <a:t>You Can Also Split Your </a:t>
            </a:r>
            <a:r>
              <a:rPr lang="en" sz="2800" dirty="0">
                <a:solidFill>
                  <a:srgbClr val="00B050"/>
                </a:solidFill>
              </a:rPr>
              <a:t>Content</a:t>
            </a:r>
          </a:p>
        </p:txBody>
      </p:sp>
      <p:sp>
        <p:nvSpPr>
          <p:cNvPr id="11" name="Shape 164">
            <a:extLst>
              <a:ext uri="{FF2B5EF4-FFF2-40B4-BE49-F238E27FC236}">
                <a16:creationId xmlns:a16="http://schemas.microsoft.com/office/drawing/2014/main" id="{0AE61757-6ED0-46A7-95D3-0400C178832A}"/>
              </a:ext>
            </a:extLst>
          </p:cNvPr>
          <p:cNvSpPr txBox="1">
            <a:spLocks noGrp="1"/>
          </p:cNvSpPr>
          <p:nvPr>
            <p:ph type="body" idx="1"/>
          </p:nvPr>
        </p:nvSpPr>
        <p:spPr>
          <a:xfrm>
            <a:off x="269566" y="1136001"/>
            <a:ext cx="5516637" cy="1757100"/>
          </a:xfrm>
          <a:prstGeom prst="rect">
            <a:avLst/>
          </a:prstGeom>
        </p:spPr>
        <p:txBody>
          <a:bodyPr lIns="91425" tIns="91425" rIns="91425" bIns="91425" anchor="t" anchorCtr="0">
            <a:noAutofit/>
          </a:bodyPr>
          <a:lstStyle/>
          <a:p>
            <a:pPr algn="just">
              <a:buNone/>
            </a:pPr>
            <a:r>
              <a:rPr lang="en-US" sz="1400" b="1" dirty="0">
                <a:solidFill>
                  <a:srgbClr val="00B0F0"/>
                </a:solidFill>
              </a:rPr>
              <a:t>Chris Hadfield</a:t>
            </a:r>
          </a:p>
          <a:p>
            <a:pPr algn="just">
              <a:buNone/>
            </a:pPr>
            <a:r>
              <a:rPr lang="en-US" sz="1400" dirty="0"/>
              <a:t>	</a:t>
            </a:r>
          </a:p>
          <a:p>
            <a:pPr lvl="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endParaRPr lang="en" sz="1400" i="1" dirty="0"/>
          </a:p>
        </p:txBody>
      </p:sp>
      <p:sp>
        <p:nvSpPr>
          <p:cNvPr id="12" name="Shape 166">
            <a:extLst>
              <a:ext uri="{FF2B5EF4-FFF2-40B4-BE49-F238E27FC236}">
                <a16:creationId xmlns:a16="http://schemas.microsoft.com/office/drawing/2014/main" id="{42057F99-1A89-4267-AFD4-D448A0698A19}"/>
              </a:ext>
            </a:extLst>
          </p:cNvPr>
          <p:cNvSpPr txBox="1">
            <a:spLocks/>
          </p:cNvSpPr>
          <p:nvPr/>
        </p:nvSpPr>
        <p:spPr>
          <a:xfrm>
            <a:off x="6745919" y="4300217"/>
            <a:ext cx="4856467" cy="1875730"/>
          </a:xfrm>
          <a:prstGeom prst="rect">
            <a:avLst/>
          </a:prstGeom>
        </p:spPr>
        <p:txBody>
          <a:bodyPr vert="horz" lIns="91425" tIns="91425" rIns="91425" bIns="91425" rtlCol="0" anchor="t" anchorCtr="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just"/>
            <a:r>
              <a:rPr lang="en-US" sz="1400" b="1" dirty="0">
                <a:solidFill>
                  <a:schemeClr val="bg1"/>
                </a:solidFill>
              </a:rPr>
              <a:t>Erin Cummings</a:t>
            </a:r>
          </a:p>
          <a:p>
            <a:pPr algn="just"/>
            <a:r>
              <a:rPr lang="en-US" sz="1400" dirty="0">
                <a:solidFill>
                  <a:schemeClr val="bg1"/>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r>
              <a:rPr lang="en-US" sz="1400" i="1" dirty="0">
                <a:solidFill>
                  <a:schemeClr val="bg1"/>
                </a:solidFill>
              </a:rPr>
              <a:t/>
            </a:r>
            <a:br>
              <a:rPr lang="en-US" sz="1400" i="1" dirty="0">
                <a:solidFill>
                  <a:schemeClr val="bg1"/>
                </a:solidFill>
              </a:rPr>
            </a:br>
            <a:endParaRPr lang="en" sz="1400" i="1" dirty="0">
              <a:solidFill>
                <a:schemeClr val="bg1"/>
              </a:solidFill>
            </a:endParaRPr>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6191250" y="951910"/>
            <a:ext cx="5291529" cy="651971"/>
          </a:xfrm>
          <a:prstGeom prst="rect">
            <a:avLst/>
          </a:prstGeom>
        </p:spPr>
        <p:txBody>
          <a:bodyPr lIns="91425" tIns="91425" rIns="91425" bIns="91425" anchor="b" anchorCtr="0">
            <a:noAutofit/>
          </a:bodyPr>
          <a:lstStyle/>
          <a:p>
            <a:pPr lvl="0">
              <a:spcBef>
                <a:spcPts val="0"/>
              </a:spcBef>
              <a:buNone/>
            </a:pPr>
            <a:r>
              <a:rPr lang="en" dirty="0"/>
              <a:t>In Two Or Three Columns</a:t>
            </a:r>
          </a:p>
        </p:txBody>
      </p:sp>
      <p:sp>
        <p:nvSpPr>
          <p:cNvPr id="9" name="Shape 181"/>
          <p:cNvSpPr txBox="1">
            <a:spLocks noGrp="1"/>
          </p:cNvSpPr>
          <p:nvPr>
            <p:ph type="body" idx="1"/>
          </p:nvPr>
        </p:nvSpPr>
        <p:spPr>
          <a:xfrm>
            <a:off x="6342247" y="1972455"/>
            <a:ext cx="4987639" cy="1145521"/>
          </a:xfrm>
          <a:prstGeom prst="rect">
            <a:avLst/>
          </a:prstGeom>
        </p:spPr>
        <p:txBody>
          <a:bodyPr lIns="91425" tIns="91425" rIns="91425" bIns="91425" anchor="t" anchorCtr="0">
            <a:noAutofit/>
          </a:bodyPr>
          <a:lstStyle/>
          <a:p>
            <a:pPr lvl="0" algn="just">
              <a:buNone/>
            </a:pPr>
            <a:r>
              <a:rPr lang="en-US" sz="1400" b="1" dirty="0"/>
              <a:t>Helen Keller </a:t>
            </a:r>
            <a:r>
              <a:rPr lang="en-US" sz="1400" dirty="0"/>
              <a:t>	</a:t>
            </a:r>
          </a:p>
          <a:p>
            <a:pPr lvl="0" algn="just">
              <a:buNone/>
            </a:pPr>
            <a:r>
              <a:rPr lang="en-US" sz="1400" dirty="0"/>
              <a:t>Character cannot be developed in ease and quiet. Only through experience of trial and suffering can the soul be strengthened, ambition inspired, and success achieved.</a:t>
            </a:r>
            <a:endParaRPr lang="en" sz="1400" dirty="0"/>
          </a:p>
        </p:txBody>
      </p:sp>
      <p:sp>
        <p:nvSpPr>
          <p:cNvPr id="10" name="Shape 182"/>
          <p:cNvSpPr txBox="1">
            <a:spLocks noGrp="1"/>
          </p:cNvSpPr>
          <p:nvPr>
            <p:ph type="body" idx="4294967295"/>
          </p:nvPr>
        </p:nvSpPr>
        <p:spPr>
          <a:xfrm>
            <a:off x="6341489" y="3117976"/>
            <a:ext cx="4988397" cy="1395477"/>
          </a:xfrm>
          <a:prstGeom prst="rect">
            <a:avLst/>
          </a:prstGeom>
        </p:spPr>
        <p:txBody>
          <a:bodyPr lIns="91425" tIns="91425" rIns="91425" bIns="91425" anchor="t" anchorCtr="0">
            <a:noAutofit/>
          </a:bodyPr>
          <a:lstStyle/>
          <a:p>
            <a:pPr algn="just">
              <a:buNone/>
            </a:pPr>
            <a:r>
              <a:rPr lang="en-US" sz="1400" b="1" dirty="0">
                <a:solidFill>
                  <a:schemeClr val="bg1"/>
                </a:solidFill>
              </a:rPr>
              <a:t>Mario Andretti</a:t>
            </a:r>
            <a:r>
              <a:rPr lang="en-US" sz="1400" dirty="0">
                <a:solidFill>
                  <a:schemeClr val="bg1"/>
                </a:solidFill>
              </a:rPr>
              <a:t>	</a:t>
            </a:r>
          </a:p>
          <a:p>
            <a:pPr lvl="0" algn="just">
              <a:buNone/>
            </a:pPr>
            <a:r>
              <a:rPr lang="en-US" sz="1400" dirty="0">
                <a:solidFill>
                  <a:schemeClr val="bg1"/>
                </a:solidFill>
              </a:rPr>
              <a:t>Desire is the key to motivation, but it's determination and commitment to an unrelenting pursuit of your goal - a commitment to excellence - that will enable you to attain the success you seek. </a:t>
            </a:r>
            <a:endParaRPr lang="en" sz="1400" dirty="0">
              <a:solidFill>
                <a:schemeClr val="bg1"/>
              </a:solidFill>
            </a:endParaRPr>
          </a:p>
        </p:txBody>
      </p:sp>
      <p:sp>
        <p:nvSpPr>
          <p:cNvPr id="11" name="Shape 183"/>
          <p:cNvSpPr txBox="1">
            <a:spLocks noGrp="1"/>
          </p:cNvSpPr>
          <p:nvPr>
            <p:ph type="body" idx="4294967295"/>
          </p:nvPr>
        </p:nvSpPr>
        <p:spPr>
          <a:xfrm>
            <a:off x="6341489" y="4513453"/>
            <a:ext cx="4988397" cy="1302460"/>
          </a:xfrm>
          <a:prstGeom prst="rect">
            <a:avLst/>
          </a:prstGeom>
        </p:spPr>
        <p:txBody>
          <a:bodyPr lIns="91425" tIns="91425" rIns="91425" bIns="91425" anchor="t" anchorCtr="0">
            <a:noAutofit/>
          </a:bodyPr>
          <a:lstStyle/>
          <a:p>
            <a:pPr algn="just">
              <a:buNone/>
            </a:pPr>
            <a:r>
              <a:rPr lang="en-US" sz="1400" b="1" dirty="0">
                <a:solidFill>
                  <a:schemeClr val="bg1"/>
                </a:solidFill>
              </a:rPr>
              <a:t>Dwight D. Eisenhower</a:t>
            </a:r>
            <a:endParaRPr lang="en-US" sz="1400" dirty="0">
              <a:solidFill>
                <a:schemeClr val="bg1"/>
              </a:solidFill>
            </a:endParaRPr>
          </a:p>
          <a:p>
            <a:pPr lvl="0" algn="just">
              <a:buNone/>
            </a:pPr>
            <a:r>
              <a:rPr lang="en-US" sz="1400" dirty="0">
                <a:solidFill>
                  <a:schemeClr val="bg1"/>
                </a:solidFill>
              </a:rPr>
              <a:t>The supreme quality for leadership is unquestionably integrity. Without it, no real success is possible, no matter whether it is on a section gang, a football field, in an army, or in an office. </a:t>
            </a:r>
            <a:endParaRPr sz="1400" dirty="0">
              <a:solidFill>
                <a:schemeClr val="bg1"/>
              </a:solidFill>
            </a:endParaRP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80">
            <a:extLst>
              <a:ext uri="{FF2B5EF4-FFF2-40B4-BE49-F238E27FC236}">
                <a16:creationId xmlns:a16="http://schemas.microsoft.com/office/drawing/2014/main" id="{1056EFC5-28FF-4191-B7E8-B813EAC52D2B}"/>
              </a:ext>
            </a:extLst>
          </p:cNvPr>
          <p:cNvSpPr txBox="1">
            <a:spLocks/>
          </p:cNvSpPr>
          <p:nvPr/>
        </p:nvSpPr>
        <p:spPr>
          <a:xfrm>
            <a:off x="3318993" y="523466"/>
            <a:ext cx="5291529" cy="651971"/>
          </a:xfrm>
          <a:prstGeom prst="rect">
            <a:avLst/>
          </a:prstGeom>
        </p:spPr>
        <p:txBody>
          <a:bodyPr vert="horz" lIns="91425" tIns="91425" rIns="91425" bIns="91425" rtlCol="0" anchor="b" anchorCtr="0">
            <a:noAutofit/>
          </a:bodyPr>
          <a:lstStyle>
            <a:lvl1pPr lvl="0" algn="ctr" defTabSz="914400" rtl="0" eaLnBrk="1" latinLnBrk="0" hangingPunct="1">
              <a:lnSpc>
                <a:spcPct val="90000"/>
              </a:lnSpc>
              <a:spcBef>
                <a:spcPts val="0"/>
              </a:spcBef>
              <a:buNone/>
              <a:defRPr sz="3200" b="1" kern="1200">
                <a:solidFill>
                  <a:schemeClr val="bg1"/>
                </a:solidFill>
                <a:latin typeface="+mj-lt"/>
                <a:ea typeface="+mj-ea"/>
                <a:cs typeface="+mj-cs"/>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r>
              <a:rPr lang="en" dirty="0"/>
              <a:t>In </a:t>
            </a:r>
            <a:r>
              <a:rPr lang="en-US" dirty="0"/>
              <a:t>Four </a:t>
            </a:r>
            <a:r>
              <a:rPr lang="en" dirty="0"/>
              <a:t>Columns</a:t>
            </a:r>
          </a:p>
        </p:txBody>
      </p:sp>
      <p:sp>
        <p:nvSpPr>
          <p:cNvPr id="5" name="Shape 181">
            <a:extLst>
              <a:ext uri="{FF2B5EF4-FFF2-40B4-BE49-F238E27FC236}">
                <a16:creationId xmlns:a16="http://schemas.microsoft.com/office/drawing/2014/main" id="{71764AB0-6795-4539-9735-A24BD4D23ED8}"/>
              </a:ext>
            </a:extLst>
          </p:cNvPr>
          <p:cNvSpPr txBox="1">
            <a:spLocks noGrp="1"/>
          </p:cNvSpPr>
          <p:nvPr>
            <p:ph type="body" idx="1"/>
          </p:nvPr>
        </p:nvSpPr>
        <p:spPr>
          <a:xfrm>
            <a:off x="1818986" y="2354535"/>
            <a:ext cx="4121334" cy="1145521"/>
          </a:xfrm>
          <a:prstGeom prst="rect">
            <a:avLst/>
          </a:prstGeom>
        </p:spPr>
        <p:txBody>
          <a:bodyPr lIns="91425" tIns="91425" rIns="91425" bIns="91425" anchor="t" anchorCtr="0">
            <a:noAutofit/>
          </a:bodyPr>
          <a:lstStyle/>
          <a:p>
            <a:pPr lvl="0">
              <a:buNone/>
            </a:pPr>
            <a:r>
              <a:rPr lang="en-US" sz="1400" b="1" dirty="0"/>
              <a:t>Helen Keller </a:t>
            </a:r>
            <a:r>
              <a:rPr lang="en-US" sz="1400" dirty="0"/>
              <a:t>	</a:t>
            </a:r>
          </a:p>
          <a:p>
            <a:pPr lvl="0">
              <a:buNone/>
            </a:pPr>
            <a:r>
              <a:rPr lang="en-US" sz="1400" dirty="0"/>
              <a:t>Character cannot be developed in ease and quiet. Only through experience of trial and suffering can the soul be strengthened, ambition inspired, and success achieved.</a:t>
            </a:r>
            <a:endParaRPr lang="en" sz="1400" dirty="0"/>
          </a:p>
        </p:txBody>
      </p:sp>
      <p:sp>
        <p:nvSpPr>
          <p:cNvPr id="6" name="Shape 182">
            <a:extLst>
              <a:ext uri="{FF2B5EF4-FFF2-40B4-BE49-F238E27FC236}">
                <a16:creationId xmlns:a16="http://schemas.microsoft.com/office/drawing/2014/main" id="{0F769658-68AE-4F00-BAFD-8E8103EE09DB}"/>
              </a:ext>
            </a:extLst>
          </p:cNvPr>
          <p:cNvSpPr txBox="1">
            <a:spLocks/>
          </p:cNvSpPr>
          <p:nvPr/>
        </p:nvSpPr>
        <p:spPr>
          <a:xfrm>
            <a:off x="1818805" y="3829785"/>
            <a:ext cx="4121960" cy="1395477"/>
          </a:xfrm>
          <a:prstGeom prst="rect">
            <a:avLst/>
          </a:prstGeom>
        </p:spPr>
        <p:txBody>
          <a:bodyPr vert="horz" lIns="91425" tIns="91425" rIns="91425" bIns="91425" rtlCol="0" anchor="t" anchorCtr="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r>
              <a:rPr lang="en-US" sz="1400" b="1" dirty="0">
                <a:solidFill>
                  <a:schemeClr val="bg1"/>
                </a:solidFill>
              </a:rPr>
              <a:t>Mario Andretti</a:t>
            </a:r>
            <a:r>
              <a:rPr lang="en-US" sz="1400" dirty="0">
                <a:solidFill>
                  <a:schemeClr val="bg1"/>
                </a:solidFill>
              </a:rPr>
              <a:t>	</a:t>
            </a:r>
          </a:p>
          <a:p>
            <a:r>
              <a:rPr lang="en-US" sz="1400" dirty="0">
                <a:solidFill>
                  <a:schemeClr val="bg1"/>
                </a:solidFill>
              </a:rPr>
              <a:t>Desire is the key to motivation, but it's determination and commitment to an unrelenting pursuit of your goal - a commitment to excellence - that will enable you to attain the success you seek. </a:t>
            </a:r>
            <a:endParaRPr lang="en" sz="1400" dirty="0">
              <a:solidFill>
                <a:schemeClr val="bg1"/>
              </a:solidFill>
            </a:endParaRPr>
          </a:p>
        </p:txBody>
      </p:sp>
      <p:sp>
        <p:nvSpPr>
          <p:cNvPr id="8" name="Shape 181">
            <a:extLst>
              <a:ext uri="{FF2B5EF4-FFF2-40B4-BE49-F238E27FC236}">
                <a16:creationId xmlns:a16="http://schemas.microsoft.com/office/drawing/2014/main" id="{E011E45F-57B5-4755-8B55-A3F23EE2FD5D}"/>
              </a:ext>
            </a:extLst>
          </p:cNvPr>
          <p:cNvSpPr txBox="1">
            <a:spLocks/>
          </p:cNvSpPr>
          <p:nvPr/>
        </p:nvSpPr>
        <p:spPr>
          <a:xfrm>
            <a:off x="7360773" y="2354535"/>
            <a:ext cx="4121334" cy="1145521"/>
          </a:xfrm>
          <a:prstGeom prst="rect">
            <a:avLst/>
          </a:prstGeom>
        </p:spPr>
        <p:txBody>
          <a:bodyPr vert="horz" lIns="91425" tIns="91425" rIns="91425" bIns="91425" rtlCol="0" anchor="t" anchorCtr="0">
            <a:noAutofit/>
          </a:bodyPr>
          <a:lstStyle>
            <a:lvl1pPr marL="0" lvl="0" indent="0" algn="l" defTabSz="914400" rtl="0" eaLnBrk="1" latinLnBrk="0" hangingPunct="1">
              <a:lnSpc>
                <a:spcPct val="90000"/>
              </a:lnSpc>
              <a:spcBef>
                <a:spcPts val="0"/>
              </a:spcBef>
              <a:buSzPct val="100000"/>
              <a:buFont typeface="Arial" panose="020B0604020202020204" pitchFamily="34" charset="0"/>
              <a:buNone/>
              <a:defRPr sz="1600" kern="1200">
                <a:solidFill>
                  <a:schemeClr val="bg1"/>
                </a:solidFill>
                <a:latin typeface="+mn-lt"/>
                <a:ea typeface="+mn-ea"/>
                <a:cs typeface="+mn-cs"/>
              </a:defRPr>
            </a:lvl1pPr>
            <a:lvl2pPr marL="457200" lvl="1" indent="0" algn="l" defTabSz="914400" rtl="0" eaLnBrk="1" latinLnBrk="0" hangingPunct="1">
              <a:lnSpc>
                <a:spcPct val="90000"/>
              </a:lnSpc>
              <a:spcBef>
                <a:spcPts val="0"/>
              </a:spcBef>
              <a:buSzPct val="100000"/>
              <a:buFont typeface="Arial" panose="020B0604020202020204" pitchFamily="34" charset="0"/>
              <a:buNone/>
              <a:defRPr sz="2133" kern="1200">
                <a:solidFill>
                  <a:schemeClr val="tx1"/>
                </a:solidFill>
                <a:latin typeface="+mn-lt"/>
                <a:ea typeface="+mn-ea"/>
                <a:cs typeface="+mn-cs"/>
              </a:defRPr>
            </a:lvl2pPr>
            <a:lvl3pPr marL="914400" lvl="2" indent="0" algn="l" defTabSz="914400" rtl="0" eaLnBrk="1" latinLnBrk="0" hangingPunct="1">
              <a:lnSpc>
                <a:spcPct val="90000"/>
              </a:lnSpc>
              <a:spcBef>
                <a:spcPts val="0"/>
              </a:spcBef>
              <a:buSzPct val="100000"/>
              <a:buFont typeface="Arial" panose="020B0604020202020204" pitchFamily="34" charset="0"/>
              <a:buNone/>
              <a:defRPr sz="2133" kern="1200">
                <a:solidFill>
                  <a:schemeClr val="tx1"/>
                </a:solidFill>
                <a:latin typeface="+mn-lt"/>
                <a:ea typeface="+mn-ea"/>
                <a:cs typeface="+mn-cs"/>
              </a:defRPr>
            </a:lvl3pPr>
            <a:lvl4pPr marL="1371600" lvl="3" indent="0" algn="l" defTabSz="914400" rtl="0" eaLnBrk="1" latinLnBrk="0" hangingPunct="1">
              <a:lnSpc>
                <a:spcPct val="90000"/>
              </a:lnSpc>
              <a:spcBef>
                <a:spcPts val="0"/>
              </a:spcBef>
              <a:buSzPct val="100000"/>
              <a:buFont typeface="Arial" panose="020B0604020202020204" pitchFamily="34" charset="0"/>
              <a:buNone/>
              <a:defRPr sz="2133" kern="1200">
                <a:solidFill>
                  <a:schemeClr val="tx1"/>
                </a:solidFill>
                <a:latin typeface="+mn-lt"/>
                <a:ea typeface="+mn-ea"/>
                <a:cs typeface="+mn-cs"/>
              </a:defRPr>
            </a:lvl4pPr>
            <a:lvl5pPr marL="1828800" lvl="4" indent="0" algn="l" defTabSz="914400" rtl="0" eaLnBrk="1" latinLnBrk="0" hangingPunct="1">
              <a:lnSpc>
                <a:spcPct val="90000"/>
              </a:lnSpc>
              <a:spcBef>
                <a:spcPts val="0"/>
              </a:spcBef>
              <a:buSzPct val="100000"/>
              <a:buFont typeface="Arial" panose="020B0604020202020204" pitchFamily="34" charset="0"/>
              <a:buNone/>
              <a:defRPr sz="2133" kern="1200">
                <a:solidFill>
                  <a:schemeClr val="tx1"/>
                </a:solidFill>
                <a:latin typeface="+mn-lt"/>
                <a:ea typeface="+mn-ea"/>
                <a:cs typeface="+mn-cs"/>
              </a:defRPr>
            </a:lvl5pPr>
            <a:lvl6pPr marL="2514600" lvl="5" indent="-228600" algn="l" defTabSz="914400" rtl="0" eaLnBrk="1" latinLnBrk="0" hangingPunct="1">
              <a:lnSpc>
                <a:spcPct val="90000"/>
              </a:lnSpc>
              <a:spcBef>
                <a:spcPts val="0"/>
              </a:spcBef>
              <a:buSzPct val="100000"/>
              <a:buFont typeface="Arial" panose="020B0604020202020204" pitchFamily="34" charset="0"/>
              <a:buChar char="•"/>
              <a:defRPr sz="2133" kern="1200">
                <a:solidFill>
                  <a:schemeClr val="tx1"/>
                </a:solidFill>
                <a:latin typeface="+mn-lt"/>
                <a:ea typeface="+mn-ea"/>
                <a:cs typeface="+mn-cs"/>
              </a:defRPr>
            </a:lvl6pPr>
            <a:lvl7pPr marL="2971800" lvl="6" indent="-228600" algn="l" defTabSz="914400" rtl="0" eaLnBrk="1" latinLnBrk="0" hangingPunct="1">
              <a:lnSpc>
                <a:spcPct val="90000"/>
              </a:lnSpc>
              <a:spcBef>
                <a:spcPts val="0"/>
              </a:spcBef>
              <a:buSzPct val="100000"/>
              <a:buFont typeface="Arial" panose="020B0604020202020204" pitchFamily="34" charset="0"/>
              <a:buChar char="•"/>
              <a:defRPr sz="2133" kern="1200">
                <a:solidFill>
                  <a:schemeClr val="tx1"/>
                </a:solidFill>
                <a:latin typeface="+mn-lt"/>
                <a:ea typeface="+mn-ea"/>
                <a:cs typeface="+mn-cs"/>
              </a:defRPr>
            </a:lvl7pPr>
            <a:lvl8pPr marL="3429000" lvl="7" indent="-228600" algn="l" defTabSz="914400" rtl="0" eaLnBrk="1" latinLnBrk="0" hangingPunct="1">
              <a:lnSpc>
                <a:spcPct val="90000"/>
              </a:lnSpc>
              <a:spcBef>
                <a:spcPts val="0"/>
              </a:spcBef>
              <a:buSzPct val="100000"/>
              <a:buFont typeface="Arial" panose="020B0604020202020204" pitchFamily="34" charset="0"/>
              <a:buChar char="•"/>
              <a:defRPr sz="2133" kern="1200">
                <a:solidFill>
                  <a:schemeClr val="tx1"/>
                </a:solidFill>
                <a:latin typeface="+mn-lt"/>
                <a:ea typeface="+mn-ea"/>
                <a:cs typeface="+mn-cs"/>
              </a:defRPr>
            </a:lvl8pPr>
            <a:lvl9pPr marL="3886200" lvl="8" indent="-228600" algn="l" defTabSz="914400" rtl="0" eaLnBrk="1" latinLnBrk="0" hangingPunct="1">
              <a:lnSpc>
                <a:spcPct val="90000"/>
              </a:lnSpc>
              <a:spcBef>
                <a:spcPts val="0"/>
              </a:spcBef>
              <a:buSzPct val="100000"/>
              <a:buFont typeface="Arial" panose="020B0604020202020204" pitchFamily="34" charset="0"/>
              <a:buChar char="•"/>
              <a:defRPr sz="2133" kern="1200">
                <a:solidFill>
                  <a:schemeClr val="tx1"/>
                </a:solidFill>
                <a:latin typeface="+mn-lt"/>
                <a:ea typeface="+mn-ea"/>
                <a:cs typeface="+mn-cs"/>
              </a:defRPr>
            </a:lvl9pPr>
          </a:lstStyle>
          <a:p>
            <a:r>
              <a:rPr lang="en-US" sz="1400" b="1" dirty="0"/>
              <a:t>Helen Keller </a:t>
            </a:r>
            <a:r>
              <a:rPr lang="en-US" sz="1400" dirty="0"/>
              <a:t>	</a:t>
            </a:r>
          </a:p>
          <a:p>
            <a:r>
              <a:rPr lang="en-US" sz="1400" dirty="0"/>
              <a:t>Character cannot be developed in ease and quiet. Only through experience of trial and suffering can the soul be strengthened, ambition inspired, and success achieved.</a:t>
            </a:r>
            <a:endParaRPr lang="en" sz="1400" dirty="0"/>
          </a:p>
        </p:txBody>
      </p:sp>
      <p:sp>
        <p:nvSpPr>
          <p:cNvPr id="9" name="Shape 183">
            <a:extLst>
              <a:ext uri="{FF2B5EF4-FFF2-40B4-BE49-F238E27FC236}">
                <a16:creationId xmlns:a16="http://schemas.microsoft.com/office/drawing/2014/main" id="{16B7EEE1-44D8-477C-8889-872E70636644}"/>
              </a:ext>
            </a:extLst>
          </p:cNvPr>
          <p:cNvSpPr txBox="1">
            <a:spLocks/>
          </p:cNvSpPr>
          <p:nvPr/>
        </p:nvSpPr>
        <p:spPr>
          <a:xfrm>
            <a:off x="7360773" y="3860790"/>
            <a:ext cx="4121960" cy="1302460"/>
          </a:xfrm>
          <a:prstGeom prst="rect">
            <a:avLst/>
          </a:prstGeom>
        </p:spPr>
        <p:txBody>
          <a:bodyPr vert="horz" lIns="91425" tIns="91425" rIns="91425" bIns="91425" rtlCol="0" anchor="t" anchorCtr="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r>
              <a:rPr lang="en-US" sz="1400" b="1" dirty="0">
                <a:solidFill>
                  <a:schemeClr val="bg1"/>
                </a:solidFill>
              </a:rPr>
              <a:t>Dwight D. Eisenhower</a:t>
            </a:r>
            <a:endParaRPr lang="en-US" sz="1400" dirty="0">
              <a:solidFill>
                <a:schemeClr val="bg1"/>
              </a:solidFill>
            </a:endParaRPr>
          </a:p>
          <a:p>
            <a:r>
              <a:rPr lang="en-US" sz="1400" dirty="0">
                <a:solidFill>
                  <a:schemeClr val="bg1"/>
                </a:solidFill>
              </a:rPr>
              <a:t>The supreme quality for leadership is unquestionably integrity. Without it, no real success is possible, no matter whether it is on a section gang, a football field, in an army, or in an office. </a:t>
            </a:r>
          </a:p>
        </p:txBody>
      </p:sp>
      <p:sp>
        <p:nvSpPr>
          <p:cNvPr id="12" name="Shape 440">
            <a:extLst>
              <a:ext uri="{FF2B5EF4-FFF2-40B4-BE49-F238E27FC236}">
                <a16:creationId xmlns:a16="http://schemas.microsoft.com/office/drawing/2014/main" id="{1BCCB8D9-72CB-4B5C-8F3B-CA8640B4C1A5}"/>
              </a:ext>
            </a:extLst>
          </p:cNvPr>
          <p:cNvSpPr/>
          <p:nvPr/>
        </p:nvSpPr>
        <p:spPr>
          <a:xfrm>
            <a:off x="843870" y="2650038"/>
            <a:ext cx="529779" cy="529747"/>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13" name="Shape 453">
            <a:extLst>
              <a:ext uri="{FF2B5EF4-FFF2-40B4-BE49-F238E27FC236}">
                <a16:creationId xmlns:a16="http://schemas.microsoft.com/office/drawing/2014/main" id="{D240B112-3703-409F-B9B8-C2E8875BEACC}"/>
              </a:ext>
            </a:extLst>
          </p:cNvPr>
          <p:cNvGrpSpPr/>
          <p:nvPr/>
        </p:nvGrpSpPr>
        <p:grpSpPr>
          <a:xfrm>
            <a:off x="6385657" y="4319451"/>
            <a:ext cx="565182" cy="602199"/>
            <a:chOff x="5970800" y="1619250"/>
            <a:chExt cx="428650" cy="456725"/>
          </a:xfrm>
          <a:solidFill>
            <a:schemeClr val="bg1"/>
          </a:solidFill>
          <a:effectLst>
            <a:outerShdw blurRad="63500" sx="102000" sy="102000" algn="ctr" rotWithShape="0">
              <a:prstClr val="black">
                <a:alpha val="40000"/>
              </a:prstClr>
            </a:outerShdw>
          </a:effectLst>
        </p:grpSpPr>
        <p:sp>
          <p:nvSpPr>
            <p:cNvPr id="14" name="Shape 454">
              <a:extLst>
                <a:ext uri="{FF2B5EF4-FFF2-40B4-BE49-F238E27FC236}">
                  <a16:creationId xmlns:a16="http://schemas.microsoft.com/office/drawing/2014/main" id="{5DAAAE4B-6BF8-4462-8607-B208F48182E7}"/>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 name="Shape 455">
              <a:extLst>
                <a:ext uri="{FF2B5EF4-FFF2-40B4-BE49-F238E27FC236}">
                  <a16:creationId xmlns:a16="http://schemas.microsoft.com/office/drawing/2014/main" id="{AE7FAABA-6ECF-408D-B39D-A2EE9DF923C5}"/>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456">
              <a:extLst>
                <a:ext uri="{FF2B5EF4-FFF2-40B4-BE49-F238E27FC236}">
                  <a16:creationId xmlns:a16="http://schemas.microsoft.com/office/drawing/2014/main" id="{8DEA4576-1252-4F94-B0F5-63613A1B8962}"/>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 name="Shape 457">
              <a:extLst>
                <a:ext uri="{FF2B5EF4-FFF2-40B4-BE49-F238E27FC236}">
                  <a16:creationId xmlns:a16="http://schemas.microsoft.com/office/drawing/2014/main" id="{C1A3CF43-BB6F-478E-B05B-2442AF02C21D}"/>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458">
              <a:extLst>
                <a:ext uri="{FF2B5EF4-FFF2-40B4-BE49-F238E27FC236}">
                  <a16:creationId xmlns:a16="http://schemas.microsoft.com/office/drawing/2014/main" id="{AF5CFA14-1698-4A64-AC90-A1A3BA781CA2}"/>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 name="Shape 482">
            <a:extLst>
              <a:ext uri="{FF2B5EF4-FFF2-40B4-BE49-F238E27FC236}">
                <a16:creationId xmlns:a16="http://schemas.microsoft.com/office/drawing/2014/main" id="{610C501A-4888-420D-ADAA-7068BEDFAF78}"/>
              </a:ext>
            </a:extLst>
          </p:cNvPr>
          <p:cNvSpPr/>
          <p:nvPr/>
        </p:nvSpPr>
        <p:spPr>
          <a:xfrm>
            <a:off x="856758" y="4373941"/>
            <a:ext cx="504002" cy="531362"/>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20" name="Shape 504">
            <a:extLst>
              <a:ext uri="{FF2B5EF4-FFF2-40B4-BE49-F238E27FC236}">
                <a16:creationId xmlns:a16="http://schemas.microsoft.com/office/drawing/2014/main" id="{385BC770-921C-45D0-A03F-CC837DDB3ACE}"/>
              </a:ext>
            </a:extLst>
          </p:cNvPr>
          <p:cNvGrpSpPr/>
          <p:nvPr/>
        </p:nvGrpSpPr>
        <p:grpSpPr>
          <a:xfrm>
            <a:off x="6385657" y="2680629"/>
            <a:ext cx="674684" cy="499156"/>
            <a:chOff x="5255200" y="3006475"/>
            <a:chExt cx="511700" cy="378575"/>
          </a:xfrm>
          <a:solidFill>
            <a:schemeClr val="bg1"/>
          </a:solidFill>
          <a:effectLst>
            <a:outerShdw blurRad="63500" sx="102000" sy="102000" algn="ctr" rotWithShape="0">
              <a:prstClr val="black">
                <a:alpha val="40000"/>
              </a:prstClr>
            </a:outerShdw>
          </a:effectLst>
        </p:grpSpPr>
        <p:sp>
          <p:nvSpPr>
            <p:cNvPr id="21" name="Shape 505">
              <a:extLst>
                <a:ext uri="{FF2B5EF4-FFF2-40B4-BE49-F238E27FC236}">
                  <a16:creationId xmlns:a16="http://schemas.microsoft.com/office/drawing/2014/main" id="{2A4420A9-739D-4840-9B11-FF07BF502A61}"/>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506">
              <a:extLst>
                <a:ext uri="{FF2B5EF4-FFF2-40B4-BE49-F238E27FC236}">
                  <a16:creationId xmlns:a16="http://schemas.microsoft.com/office/drawing/2014/main" id="{53D2F2E9-1604-4912-9833-A43E1A480324}"/>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751212738"/>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a:extLst>
              <a:ext uri="{FF2B5EF4-FFF2-40B4-BE49-F238E27FC236}">
                <a16:creationId xmlns:a16="http://schemas.microsoft.com/office/drawing/2014/main" id="{FFFCB111-C413-45CC-A656-C1CF09AA7BE1}"/>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l="5290" r="13717" b="19006"/>
          <a:stretch/>
        </p:blipFill>
        <p:spPr>
          <a:xfrm flipH="1">
            <a:off x="-1" y="0"/>
            <a:ext cx="12191999" cy="6858000"/>
          </a:xfrm>
          <a:prstGeom prst="rect">
            <a:avLst/>
          </a:prstGeom>
          <a:effectLst/>
        </p:spPr>
      </p:pic>
      <p:sp>
        <p:nvSpPr>
          <p:cNvPr id="5" name="Freeform 15">
            <a:extLst>
              <a:ext uri="{FF2B5EF4-FFF2-40B4-BE49-F238E27FC236}">
                <a16:creationId xmlns:a16="http://schemas.microsoft.com/office/drawing/2014/main" id="{63A4E282-102D-4760-ABCB-B851C19FB81A}"/>
              </a:ext>
            </a:extLst>
          </p:cNvPr>
          <p:cNvSpPr/>
          <p:nvPr/>
        </p:nvSpPr>
        <p:spPr>
          <a:xfrm rot="16200000" flipH="1" flipV="1">
            <a:off x="6394080" y="713056"/>
            <a:ext cx="2113455" cy="1856553"/>
          </a:xfrm>
          <a:custGeom>
            <a:avLst/>
            <a:gdLst>
              <a:gd name="connsiteX0" fmla="*/ 170491 w 3236583"/>
              <a:gd name="connsiteY0" fmla="*/ 1421579 h 2843157"/>
              <a:gd name="connsiteX1" fmla="*/ 908167 w 3236583"/>
              <a:gd name="connsiteY1" fmla="*/ 149767 h 2843157"/>
              <a:gd name="connsiteX2" fmla="*/ 2204059 w 3236583"/>
              <a:gd name="connsiteY2" fmla="*/ 149767 h 2843157"/>
              <a:gd name="connsiteX3" fmla="*/ 2204059 w 3236583"/>
              <a:gd name="connsiteY3" fmla="*/ 149769 h 2843157"/>
              <a:gd name="connsiteX4" fmla="*/ 2348737 w 3236583"/>
              <a:gd name="connsiteY4" fmla="*/ 149769 h 2843157"/>
              <a:gd name="connsiteX5" fmla="*/ 3066091 w 3236583"/>
              <a:gd name="connsiteY5" fmla="*/ 1421579 h 2843157"/>
              <a:gd name="connsiteX6" fmla="*/ 2348737 w 3236583"/>
              <a:gd name="connsiteY6" fmla="*/ 2693389 h 2843157"/>
              <a:gd name="connsiteX7" fmla="*/ 1088547 w 3236583"/>
              <a:gd name="connsiteY7" fmla="*/ 2693389 h 2843157"/>
              <a:gd name="connsiteX8" fmla="*/ 908167 w 3236583"/>
              <a:gd name="connsiteY8" fmla="*/ 2693389 h 2843157"/>
              <a:gd name="connsiteX9" fmla="*/ 0 w 3236583"/>
              <a:gd name="connsiteY9" fmla="*/ 1421579 h 2843157"/>
              <a:gd name="connsiteX10" fmla="*/ 824545 w 3236583"/>
              <a:gd name="connsiteY10" fmla="*/ 2843157 h 2843157"/>
              <a:gd name="connsiteX11" fmla="*/ 1026166 w 3236583"/>
              <a:gd name="connsiteY11" fmla="*/ 2843157 h 2843157"/>
              <a:gd name="connsiteX12" fmla="*/ 2434755 w 3236583"/>
              <a:gd name="connsiteY12" fmla="*/ 2843157 h 2843157"/>
              <a:gd name="connsiteX13" fmla="*/ 3236583 w 3236583"/>
              <a:gd name="connsiteY13" fmla="*/ 1421579 h 2843157"/>
              <a:gd name="connsiteX14" fmla="*/ 2434755 w 3236583"/>
              <a:gd name="connsiteY14" fmla="*/ 2 h 2843157"/>
              <a:gd name="connsiteX15" fmla="*/ 2273040 w 3236583"/>
              <a:gd name="connsiteY15" fmla="*/ 2 h 2843157"/>
              <a:gd name="connsiteX16" fmla="*/ 2273040 w 3236583"/>
              <a:gd name="connsiteY16" fmla="*/ 0 h 2843157"/>
              <a:gd name="connsiteX17" fmla="*/ 824545 w 3236583"/>
              <a:gd name="connsiteY17" fmla="*/ 0 h 284315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Lst>
            <a:rect l="l" t="t" r="r" b="b"/>
            <a:pathLst>
              <a:path w="3236583" h="2843157">
                <a:moveTo>
                  <a:pt x="170491" y="1421579"/>
                </a:moveTo>
                <a:lnTo>
                  <a:pt x="908167" y="149767"/>
                </a:lnTo>
                <a:lnTo>
                  <a:pt x="2204059" y="149767"/>
                </a:lnTo>
                <a:lnTo>
                  <a:pt x="2204059" y="149769"/>
                </a:lnTo>
                <a:lnTo>
                  <a:pt x="2348737" y="149769"/>
                </a:lnTo>
                <a:lnTo>
                  <a:pt x="3066091" y="1421579"/>
                </a:lnTo>
                <a:lnTo>
                  <a:pt x="2348737" y="2693389"/>
                </a:lnTo>
                <a:lnTo>
                  <a:pt x="1088547" y="2693389"/>
                </a:lnTo>
                <a:lnTo>
                  <a:pt x="908167" y="2693389"/>
                </a:lnTo>
                <a:close/>
                <a:moveTo>
                  <a:pt x="0" y="1421579"/>
                </a:moveTo>
                <a:lnTo>
                  <a:pt x="824545" y="2843157"/>
                </a:lnTo>
                <a:lnTo>
                  <a:pt x="1026166" y="2843157"/>
                </a:lnTo>
                <a:lnTo>
                  <a:pt x="2434755" y="2843157"/>
                </a:lnTo>
                <a:lnTo>
                  <a:pt x="3236583" y="1421579"/>
                </a:lnTo>
                <a:lnTo>
                  <a:pt x="2434755" y="2"/>
                </a:lnTo>
                <a:lnTo>
                  <a:pt x="2273040" y="2"/>
                </a:lnTo>
                <a:lnTo>
                  <a:pt x="2273040" y="0"/>
                </a:lnTo>
                <a:lnTo>
                  <a:pt x="824545" y="0"/>
                </a:lnTo>
                <a:close/>
              </a:path>
            </a:pathLst>
          </a:custGeom>
          <a:gradFill flip="none" rotWithShape="1">
            <a:gsLst>
              <a:gs pos="3000">
                <a:srgbClr val="00B050"/>
              </a:gs>
              <a:gs pos="43000">
                <a:srgbClr val="00B050">
                  <a:lumMod val="84000"/>
                  <a:lumOff val="16000"/>
                </a:srgbClr>
              </a:gs>
              <a:gs pos="80000">
                <a:srgbClr val="00B0F0">
                  <a:lumMod val="88000"/>
                  <a:lumOff val="12000"/>
                </a:srgbClr>
              </a:gs>
            </a:gsLst>
            <a:lin ang="270000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2" name="Title 1">
            <a:extLst>
              <a:ext uri="{FF2B5EF4-FFF2-40B4-BE49-F238E27FC236}">
                <a16:creationId xmlns:a16="http://schemas.microsoft.com/office/drawing/2014/main" id="{CA059614-1743-45B4-B0C8-5D0735716C1A}"/>
              </a:ext>
            </a:extLst>
          </p:cNvPr>
          <p:cNvSpPr txBox="1">
            <a:spLocks/>
          </p:cNvSpPr>
          <p:nvPr/>
        </p:nvSpPr>
        <p:spPr>
          <a:xfrm>
            <a:off x="6916684" y="964367"/>
            <a:ext cx="5021560" cy="1353933"/>
          </a:xfrm>
          <a:prstGeom prst="rect">
            <a:avLst/>
          </a:prstGeom>
        </p:spPr>
        <p:txBody>
          <a:bodyPr>
            <a:normAutofit fontScale="9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t>BIG PICTURE CREATES BIG IMPACT</a:t>
            </a:r>
            <a:r>
              <a:rPr lang="en-US" sz="2000" dirty="0"/>
              <a:t/>
            </a:r>
            <a:br>
              <a:rPr lang="en-US" sz="2000" dirty="0"/>
            </a:br>
            <a:r>
              <a:rPr lang="en-US" sz="2000" dirty="0"/>
              <a:t>A Picture Is Worth A Thousand Words</a:t>
            </a:r>
          </a:p>
        </p:txBody>
      </p:sp>
    </p:spTree>
    <p:extLst>
      <p:ext uri="{BB962C8B-B14F-4D97-AF65-F5344CB8AC3E}">
        <p14:creationId xmlns:p14="http://schemas.microsoft.com/office/powerpoint/2010/main" val="525410113"/>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a:extLst>
              <a:ext uri="{FF2B5EF4-FFF2-40B4-BE49-F238E27FC236}">
                <a16:creationId xmlns:a16="http://schemas.microsoft.com/office/drawing/2014/main" id="{2983694D-94A1-493E-95F4-AC4DCBE0912E}"/>
              </a:ext>
            </a:extLst>
          </p:cNvPr>
          <p:cNvSpPr/>
          <p:nvPr/>
        </p:nvSpPr>
        <p:spPr>
          <a:xfrm>
            <a:off x="1428750" y="360701"/>
            <a:ext cx="9334500" cy="6136599"/>
          </a:xfrm>
          <a:prstGeom prst="rect">
            <a:avLst/>
          </a:pr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Shape 218"/>
          <p:cNvSpPr txBox="1">
            <a:spLocks/>
          </p:cNvSpPr>
          <p:nvPr/>
        </p:nvSpPr>
        <p:spPr>
          <a:xfrm>
            <a:off x="2599355" y="733329"/>
            <a:ext cx="6993290" cy="117565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rgbClr val="00B0F0"/>
                </a:solidFill>
              </a:rPr>
              <a:t>USE CHARTS &amp; TABLES TO EXPLAIN YOUR IDEAS</a:t>
            </a:r>
          </a:p>
        </p:txBody>
      </p:sp>
      <p:graphicFrame>
        <p:nvGraphicFramePr>
          <p:cNvPr id="5" name="Chart 4">
            <a:extLst>
              <a:ext uri="{FF2B5EF4-FFF2-40B4-BE49-F238E27FC236}">
                <a16:creationId xmlns:a16="http://schemas.microsoft.com/office/drawing/2014/main" id="{276EE14C-DBC7-42CF-B006-E45D1B8C511B}"/>
              </a:ext>
            </a:extLst>
          </p:cNvPr>
          <p:cNvGraphicFramePr/>
          <p:nvPr>
            <p:extLst>
              <p:ext uri="{D42A27DB-BD31-4B8C-83A1-F6EECF244321}">
                <p14:modId xmlns:p14="http://schemas.microsoft.com/office/powerpoint/2010/main" val="1412794217"/>
              </p:ext>
            </p:extLst>
          </p:nvPr>
        </p:nvGraphicFramePr>
        <p:xfrm>
          <a:off x="2315677" y="1682886"/>
          <a:ext cx="7560645" cy="4949013"/>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1255008237"/>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a:extLst>
              <a:ext uri="{FF2B5EF4-FFF2-40B4-BE49-F238E27FC236}">
                <a16:creationId xmlns:a16="http://schemas.microsoft.com/office/drawing/2014/main" id="{589D3A4C-19CD-434C-8621-8B75CE5C27C3}"/>
              </a:ext>
            </a:extLst>
          </p:cNvPr>
          <p:cNvSpPr txBox="1">
            <a:spLocks/>
          </p:cNvSpPr>
          <p:nvPr/>
        </p:nvSpPr>
        <p:spPr>
          <a:xfrm>
            <a:off x="844425" y="290286"/>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dirty="0"/>
              <a:t>USE MAPS</a:t>
            </a:r>
          </a:p>
        </p:txBody>
      </p:sp>
      <p:sp>
        <p:nvSpPr>
          <p:cNvPr id="4" name="Shape 249">
            <a:extLst>
              <a:ext uri="{FF2B5EF4-FFF2-40B4-BE49-F238E27FC236}">
                <a16:creationId xmlns:a16="http://schemas.microsoft.com/office/drawing/2014/main" id="{BA0AC91D-4CC4-435B-91DF-795FEC2DDA80}"/>
              </a:ext>
            </a:extLst>
          </p:cNvPr>
          <p:cNvSpPr/>
          <p:nvPr/>
        </p:nvSpPr>
        <p:spPr>
          <a:xfrm>
            <a:off x="844425" y="1145596"/>
            <a:ext cx="11181729" cy="5327214"/>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5" name="Shape 251">
            <a:extLst>
              <a:ext uri="{FF2B5EF4-FFF2-40B4-BE49-F238E27FC236}">
                <a16:creationId xmlns:a16="http://schemas.microsoft.com/office/drawing/2014/main" id="{8569778B-F51E-4230-8A78-08D7BE0F316A}"/>
              </a:ext>
            </a:extLst>
          </p:cNvPr>
          <p:cNvSpPr/>
          <p:nvPr/>
        </p:nvSpPr>
        <p:spPr>
          <a:xfrm>
            <a:off x="2363402" y="2320684"/>
            <a:ext cx="954803" cy="288752"/>
          </a:xfrm>
          <a:prstGeom prst="wedgeRectCallout">
            <a:avLst>
              <a:gd name="adj1" fmla="val -21428"/>
              <a:gd name="adj2" fmla="val 84287"/>
            </a:avLst>
          </a:pr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r>
              <a:rPr lang="en" sz="1200" dirty="0">
                <a:solidFill>
                  <a:sysClr val="windowText" lastClr="000000"/>
                </a:solidFill>
                <a:latin typeface="Dosis"/>
                <a:ea typeface="Dosis"/>
                <a:cs typeface="Dosis"/>
                <a:sym typeface="Dosis"/>
              </a:rPr>
              <a:t>OUR OFFICE</a:t>
            </a:r>
          </a:p>
        </p:txBody>
      </p:sp>
      <p:sp>
        <p:nvSpPr>
          <p:cNvPr id="6" name="Shape 253">
            <a:extLst>
              <a:ext uri="{FF2B5EF4-FFF2-40B4-BE49-F238E27FC236}">
                <a16:creationId xmlns:a16="http://schemas.microsoft.com/office/drawing/2014/main" id="{698FA28D-F29D-425C-BCC1-FAB2C686DCF9}"/>
              </a:ext>
            </a:extLst>
          </p:cNvPr>
          <p:cNvSpPr/>
          <p:nvPr/>
        </p:nvSpPr>
        <p:spPr>
          <a:xfrm rot="8100000">
            <a:off x="2164038" y="2802258"/>
            <a:ext cx="165158" cy="1651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7" name="Shape 254">
            <a:extLst>
              <a:ext uri="{FF2B5EF4-FFF2-40B4-BE49-F238E27FC236}">
                <a16:creationId xmlns:a16="http://schemas.microsoft.com/office/drawing/2014/main" id="{A9A6BE6A-BC25-4482-8A88-8B1C30689ACE}"/>
              </a:ext>
            </a:extLst>
          </p:cNvPr>
          <p:cNvSpPr/>
          <p:nvPr/>
        </p:nvSpPr>
        <p:spPr>
          <a:xfrm rot="8100000">
            <a:off x="3246310" y="4346646"/>
            <a:ext cx="165158" cy="1651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Shape 257">
            <a:extLst>
              <a:ext uri="{FF2B5EF4-FFF2-40B4-BE49-F238E27FC236}">
                <a16:creationId xmlns:a16="http://schemas.microsoft.com/office/drawing/2014/main" id="{FBEADAB4-218A-46A3-9DD3-7AB1F2972070}"/>
              </a:ext>
            </a:extLst>
          </p:cNvPr>
          <p:cNvSpPr/>
          <p:nvPr/>
        </p:nvSpPr>
        <p:spPr>
          <a:xfrm rot="8100000">
            <a:off x="6499590" y="3754768"/>
            <a:ext cx="165158" cy="1651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343615246"/>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9" name="TextBox 18">
            <a:extLst>
              <a:ext uri="{FF2B5EF4-FFF2-40B4-BE49-F238E27FC236}">
                <a16:creationId xmlns:a16="http://schemas.microsoft.com/office/drawing/2014/main" id="{7ABDBBB3-E8EC-4A11-86E6-45113363DB2A}"/>
              </a:ext>
            </a:extLst>
          </p:cNvPr>
          <p:cNvSpPr txBox="1"/>
          <p:nvPr/>
        </p:nvSpPr>
        <p:spPr>
          <a:xfrm>
            <a:off x="3132945" y="5190828"/>
            <a:ext cx="2785120" cy="954107"/>
          </a:xfrm>
          <a:prstGeom prst="rect">
            <a:avLst/>
          </a:prstGeom>
          <a:noFill/>
        </p:spPr>
        <p:txBody>
          <a:bodyPr wrap="square" rtlCol="0">
            <a:spAutoFit/>
          </a:bodyPr>
          <a:lstStyle/>
          <a:p>
            <a:pPr algn="ctr"/>
            <a:r>
              <a:rPr lang="en-US" b="1" dirty="0">
                <a:solidFill>
                  <a:schemeClr val="tx2">
                    <a:lumMod val="75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0" name="TextBox 19">
            <a:extLst>
              <a:ext uri="{FF2B5EF4-FFF2-40B4-BE49-F238E27FC236}">
                <a16:creationId xmlns:a16="http://schemas.microsoft.com/office/drawing/2014/main" id="{AABC9E5D-CD5A-4D75-A43C-D06FB9E0500D}"/>
              </a:ext>
            </a:extLst>
          </p:cNvPr>
          <p:cNvSpPr txBox="1"/>
          <p:nvPr/>
        </p:nvSpPr>
        <p:spPr>
          <a:xfrm>
            <a:off x="6697154" y="5190827"/>
            <a:ext cx="2839886" cy="954107"/>
          </a:xfrm>
          <a:prstGeom prst="rect">
            <a:avLst/>
          </a:prstGeom>
          <a:noFill/>
        </p:spPr>
        <p:txBody>
          <a:bodyPr wrap="square" rtlCol="0">
            <a:spAutoFit/>
          </a:bodyPr>
          <a:lstStyle/>
          <a:p>
            <a:pPr algn="ctr"/>
            <a:r>
              <a:rPr lang="en-US" b="1" dirty="0">
                <a:solidFill>
                  <a:srgbClr val="D5463C"/>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1" name="TextBox 20">
            <a:extLst>
              <a:ext uri="{FF2B5EF4-FFF2-40B4-BE49-F238E27FC236}">
                <a16:creationId xmlns:a16="http://schemas.microsoft.com/office/drawing/2014/main" id="{C5F6A4A1-A9E6-4F1E-8F9F-17C7B351C55C}"/>
              </a:ext>
            </a:extLst>
          </p:cNvPr>
          <p:cNvSpPr txBox="1"/>
          <p:nvPr/>
        </p:nvSpPr>
        <p:spPr>
          <a:xfrm>
            <a:off x="9122504" y="690434"/>
            <a:ext cx="2764988" cy="954107"/>
          </a:xfrm>
          <a:prstGeom prst="rect">
            <a:avLst/>
          </a:prstGeom>
          <a:noFill/>
        </p:spPr>
        <p:txBody>
          <a:bodyPr wrap="square" rtlCol="0">
            <a:spAutoFit/>
          </a:bodyPr>
          <a:lstStyle/>
          <a:p>
            <a:pPr algn="ctr"/>
            <a:r>
              <a:rPr lang="en-US" b="1" dirty="0">
                <a:solidFill>
                  <a:schemeClr val="accent4">
                    <a:lumMod val="75000"/>
                  </a:schemeClr>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2" name="TextBox 21">
            <a:extLst>
              <a:ext uri="{FF2B5EF4-FFF2-40B4-BE49-F238E27FC236}">
                <a16:creationId xmlns:a16="http://schemas.microsoft.com/office/drawing/2014/main" id="{FB401ED0-9939-428D-A0C2-8CAA057B2693}"/>
              </a:ext>
            </a:extLst>
          </p:cNvPr>
          <p:cNvSpPr txBox="1"/>
          <p:nvPr/>
        </p:nvSpPr>
        <p:spPr>
          <a:xfrm>
            <a:off x="609517" y="627689"/>
            <a:ext cx="2628358" cy="954107"/>
          </a:xfrm>
          <a:prstGeom prst="rect">
            <a:avLst/>
          </a:prstGeom>
          <a:noFill/>
        </p:spPr>
        <p:txBody>
          <a:bodyPr wrap="square" rtlCol="0">
            <a:spAutoFit/>
          </a:bodyPr>
          <a:lstStyle/>
          <a:p>
            <a:pPr algn="ctr"/>
            <a:r>
              <a:rPr lang="en-US" b="1" dirty="0">
                <a:solidFill>
                  <a:schemeClr val="bg2">
                    <a:lumMod val="50000"/>
                  </a:schemeClr>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4" name="Rectangle 23">
            <a:extLst>
              <a:ext uri="{FF2B5EF4-FFF2-40B4-BE49-F238E27FC236}">
                <a16:creationId xmlns:a16="http://schemas.microsoft.com/office/drawing/2014/main" id="{E7D5DCD6-45B4-4F76-93E2-1D73DA03084A}"/>
              </a:ext>
            </a:extLst>
          </p:cNvPr>
          <p:cNvSpPr/>
          <p:nvPr/>
        </p:nvSpPr>
        <p:spPr>
          <a:xfrm>
            <a:off x="3854749" y="591781"/>
            <a:ext cx="4482502" cy="99001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tx1">
                    <a:lumMod val="65000"/>
                    <a:lumOff val="35000"/>
                  </a:schemeClr>
                </a:solidFill>
                <a:latin typeface="Roboto" pitchFamily="2" charset="0"/>
                <a:ea typeface="Roboto" pitchFamily="2" charset="0"/>
                <a:cs typeface="Lato" panose="020F0502020204030203" pitchFamily="34" charset="0"/>
              </a:rPr>
              <a:t>OUR PROCESS IS SIMPLE</a:t>
            </a:r>
          </a:p>
        </p:txBody>
      </p:sp>
      <p:graphicFrame>
        <p:nvGraphicFramePr>
          <p:cNvPr id="26" name="Diagram 25"/>
          <p:cNvGraphicFramePr/>
          <p:nvPr>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41"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accent2"/>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accent2"/>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3"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chemeClr val="accent2"/>
          </a:solidFill>
          <a:effectLst>
            <a:outerShdw blurRad="50800" dist="38100" algn="l" rotWithShape="0">
              <a:prstClr val="black">
                <a:alpha val="23000"/>
              </a:prstClr>
            </a:outerShdw>
          </a:effectLst>
        </p:grpSpPr>
        <p:sp>
          <p:nvSpPr>
            <p:cNvPr id="44"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9"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chemeClr val="accent2"/>
          </a:solidFill>
          <a:effectLst>
            <a:outerShdw blurRad="50800" dist="38100" algn="l" rotWithShape="0">
              <a:prstClr val="black">
                <a:alpha val="23000"/>
              </a:prstClr>
            </a:outerShdw>
          </a:effectLst>
        </p:grpSpPr>
        <p:sp>
          <p:nvSpPr>
            <p:cNvPr id="50"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4" name="Rectangle 53">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018407546"/>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7" name="Picture 46">
            <a:extLst>
              <a:ext uri="{FF2B5EF4-FFF2-40B4-BE49-F238E27FC236}">
                <a16:creationId xmlns:a16="http://schemas.microsoft.com/office/drawing/2014/main" id="{B16FAE7D-5E3C-4A83-87E9-3E24454E7E2F}"/>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b="-47"/>
          <a:stretch/>
        </p:blipFill>
        <p:spPr>
          <a:xfrm>
            <a:off x="0" y="0"/>
            <a:ext cx="6129680" cy="6858000"/>
          </a:xfrm>
          <a:prstGeom prst="rect">
            <a:avLst/>
          </a:prstGeom>
        </p:spPr>
      </p:pic>
      <p:grpSp>
        <p:nvGrpSpPr>
          <p:cNvPr id="3" name="Group 2">
            <a:extLst>
              <a:ext uri="{FF2B5EF4-FFF2-40B4-BE49-F238E27FC236}">
                <a16:creationId xmlns:a16="http://schemas.microsoft.com/office/drawing/2014/main" id="{74137506-E99E-4CBA-8502-A4BC80823971}"/>
              </a:ext>
            </a:extLst>
          </p:cNvPr>
          <p:cNvGrpSpPr/>
          <p:nvPr/>
        </p:nvGrpSpPr>
        <p:grpSpPr>
          <a:xfrm>
            <a:off x="5560093" y="352269"/>
            <a:ext cx="4774078" cy="6112647"/>
            <a:chOff x="5560093" y="352269"/>
            <a:chExt cx="4774078" cy="6112647"/>
          </a:xfrm>
        </p:grpSpPr>
        <p:grpSp>
          <p:nvGrpSpPr>
            <p:cNvPr id="4" name="Group 3">
              <a:extLst>
                <a:ext uri="{FF2B5EF4-FFF2-40B4-BE49-F238E27FC236}">
                  <a16:creationId xmlns:a16="http://schemas.microsoft.com/office/drawing/2014/main" id="{4634DF64-1BDD-4027-A1FB-8370F72C6ABD}"/>
                </a:ext>
              </a:extLst>
            </p:cNvPr>
            <p:cNvGrpSpPr/>
            <p:nvPr/>
          </p:nvGrpSpPr>
          <p:grpSpPr>
            <a:xfrm>
              <a:off x="5560093" y="352269"/>
              <a:ext cx="1221217" cy="1245641"/>
              <a:chOff x="7570030" y="640979"/>
              <a:chExt cx="1608946" cy="1641125"/>
            </a:xfrm>
          </p:grpSpPr>
          <p:sp>
            <p:nvSpPr>
              <p:cNvPr id="18" name="Oval 17">
                <a:extLst>
                  <a:ext uri="{FF2B5EF4-FFF2-40B4-BE49-F238E27FC236}">
                    <a16:creationId xmlns:a16="http://schemas.microsoft.com/office/drawing/2014/main" id="{A75561A7-3D98-4887-8AC2-513C74C836F5}"/>
                  </a:ext>
                </a:extLst>
              </p:cNvPr>
              <p:cNvSpPr/>
              <p:nvPr/>
            </p:nvSpPr>
            <p:spPr>
              <a:xfrm>
                <a:off x="7570030" y="640979"/>
                <a:ext cx="1608946" cy="1641125"/>
              </a:xfrm>
              <a:prstGeom prst="ellipse">
                <a:avLst/>
              </a:prstGeom>
              <a:solidFill>
                <a:srgbClr val="00B050"/>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Oval 18">
                <a:extLst>
                  <a:ext uri="{FF2B5EF4-FFF2-40B4-BE49-F238E27FC236}">
                    <a16:creationId xmlns:a16="http://schemas.microsoft.com/office/drawing/2014/main" id="{CCBB9810-A30F-4E7E-A164-D93A100BA950}"/>
                  </a:ext>
                </a:extLst>
              </p:cNvPr>
              <p:cNvSpPr/>
              <p:nvPr/>
            </p:nvSpPr>
            <p:spPr>
              <a:xfrm>
                <a:off x="7624995" y="694753"/>
                <a:ext cx="1499017" cy="1528997"/>
              </a:xfrm>
              <a:prstGeom prst="ellipse">
                <a:avLst/>
              </a:prstGeom>
              <a:solidFill>
                <a:srgbClr val="40404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5" name="Group 4">
              <a:extLst>
                <a:ext uri="{FF2B5EF4-FFF2-40B4-BE49-F238E27FC236}">
                  <a16:creationId xmlns:a16="http://schemas.microsoft.com/office/drawing/2014/main" id="{9817DD28-48C8-4E32-96D8-53427FF0A619}"/>
                </a:ext>
              </a:extLst>
            </p:cNvPr>
            <p:cNvGrpSpPr/>
            <p:nvPr/>
          </p:nvGrpSpPr>
          <p:grpSpPr>
            <a:xfrm>
              <a:off x="5560093" y="1919937"/>
              <a:ext cx="1221217" cy="1245641"/>
              <a:chOff x="7570030" y="640979"/>
              <a:chExt cx="1608946" cy="1641125"/>
            </a:xfrm>
          </p:grpSpPr>
          <p:sp>
            <p:nvSpPr>
              <p:cNvPr id="16" name="Oval 15">
                <a:extLst>
                  <a:ext uri="{FF2B5EF4-FFF2-40B4-BE49-F238E27FC236}">
                    <a16:creationId xmlns:a16="http://schemas.microsoft.com/office/drawing/2014/main" id="{96F392CD-6C58-43BE-A659-90217BC4A200}"/>
                  </a:ext>
                </a:extLst>
              </p:cNvPr>
              <p:cNvSpPr/>
              <p:nvPr/>
            </p:nvSpPr>
            <p:spPr>
              <a:xfrm>
                <a:off x="7570030" y="640979"/>
                <a:ext cx="1608946" cy="1641125"/>
              </a:xfrm>
              <a:prstGeom prst="ellipse">
                <a:avLst/>
              </a:prstGeom>
              <a:solidFill>
                <a:srgbClr val="11FF7D"/>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Oval 16">
                <a:extLst>
                  <a:ext uri="{FF2B5EF4-FFF2-40B4-BE49-F238E27FC236}">
                    <a16:creationId xmlns:a16="http://schemas.microsoft.com/office/drawing/2014/main" id="{F6010F33-E667-4190-BE43-0FB34973FCFC}"/>
                  </a:ext>
                </a:extLst>
              </p:cNvPr>
              <p:cNvSpPr/>
              <p:nvPr/>
            </p:nvSpPr>
            <p:spPr>
              <a:xfrm>
                <a:off x="7624995" y="694753"/>
                <a:ext cx="1499017" cy="1528997"/>
              </a:xfrm>
              <a:prstGeom prst="ellipse">
                <a:avLst/>
              </a:prstGeom>
              <a:solidFill>
                <a:srgbClr val="2A2A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6" name="Group 5">
              <a:extLst>
                <a:ext uri="{FF2B5EF4-FFF2-40B4-BE49-F238E27FC236}">
                  <a16:creationId xmlns:a16="http://schemas.microsoft.com/office/drawing/2014/main" id="{F7E4F00E-F854-42B5-A7BF-EC53AA44BDE4}"/>
                </a:ext>
              </a:extLst>
            </p:cNvPr>
            <p:cNvGrpSpPr/>
            <p:nvPr/>
          </p:nvGrpSpPr>
          <p:grpSpPr>
            <a:xfrm>
              <a:off x="5560093" y="3579037"/>
              <a:ext cx="1221217" cy="1245641"/>
              <a:chOff x="7570030" y="640979"/>
              <a:chExt cx="1608946" cy="1641125"/>
            </a:xfrm>
          </p:grpSpPr>
          <p:sp>
            <p:nvSpPr>
              <p:cNvPr id="14" name="Oval 13">
                <a:extLst>
                  <a:ext uri="{FF2B5EF4-FFF2-40B4-BE49-F238E27FC236}">
                    <a16:creationId xmlns:a16="http://schemas.microsoft.com/office/drawing/2014/main" id="{8BDA7754-F107-430D-8CAE-1E647E590B78}"/>
                  </a:ext>
                </a:extLst>
              </p:cNvPr>
              <p:cNvSpPr/>
              <p:nvPr/>
            </p:nvSpPr>
            <p:spPr>
              <a:xfrm>
                <a:off x="7570030" y="640979"/>
                <a:ext cx="1608946" cy="1641125"/>
              </a:xfrm>
              <a:prstGeom prst="ellipse">
                <a:avLst/>
              </a:prstGeom>
              <a:solidFill>
                <a:srgbClr val="00B0F0"/>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Oval 14">
                <a:extLst>
                  <a:ext uri="{FF2B5EF4-FFF2-40B4-BE49-F238E27FC236}">
                    <a16:creationId xmlns:a16="http://schemas.microsoft.com/office/drawing/2014/main" id="{F462F89C-9E46-47DF-8744-1366E060819A}"/>
                  </a:ext>
                </a:extLst>
              </p:cNvPr>
              <p:cNvSpPr/>
              <p:nvPr/>
            </p:nvSpPr>
            <p:spPr>
              <a:xfrm>
                <a:off x="7624995" y="694753"/>
                <a:ext cx="1499017" cy="1528997"/>
              </a:xfrm>
              <a:prstGeom prst="ellipse">
                <a:avLst/>
              </a:prstGeom>
              <a:solidFill>
                <a:srgbClr val="40404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7" name="Group 6">
              <a:extLst>
                <a:ext uri="{FF2B5EF4-FFF2-40B4-BE49-F238E27FC236}">
                  <a16:creationId xmlns:a16="http://schemas.microsoft.com/office/drawing/2014/main" id="{0BB3B344-AA70-4DB5-A1CA-47E464EFCB32}"/>
                </a:ext>
              </a:extLst>
            </p:cNvPr>
            <p:cNvGrpSpPr/>
            <p:nvPr/>
          </p:nvGrpSpPr>
          <p:grpSpPr>
            <a:xfrm>
              <a:off x="5560093" y="5219275"/>
              <a:ext cx="1221217" cy="1245641"/>
              <a:chOff x="7570030" y="640979"/>
              <a:chExt cx="1608946" cy="1641125"/>
            </a:xfrm>
          </p:grpSpPr>
          <p:sp>
            <p:nvSpPr>
              <p:cNvPr id="12" name="Oval 11">
                <a:extLst>
                  <a:ext uri="{FF2B5EF4-FFF2-40B4-BE49-F238E27FC236}">
                    <a16:creationId xmlns:a16="http://schemas.microsoft.com/office/drawing/2014/main" id="{2AB983AA-F3D8-4E9B-A465-C8C4B3C4C960}"/>
                  </a:ext>
                </a:extLst>
              </p:cNvPr>
              <p:cNvSpPr/>
              <p:nvPr/>
            </p:nvSpPr>
            <p:spPr>
              <a:xfrm>
                <a:off x="7570030" y="640979"/>
                <a:ext cx="1608946" cy="1641125"/>
              </a:xfrm>
              <a:prstGeom prst="ellipse">
                <a:avLst/>
              </a:prstGeom>
              <a:solidFill>
                <a:srgbClr val="7DDDFF"/>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3" name="Oval 12">
                <a:extLst>
                  <a:ext uri="{FF2B5EF4-FFF2-40B4-BE49-F238E27FC236}">
                    <a16:creationId xmlns:a16="http://schemas.microsoft.com/office/drawing/2014/main" id="{DE94315D-C3C5-4091-B0CC-F8508542AC27}"/>
                  </a:ext>
                </a:extLst>
              </p:cNvPr>
              <p:cNvSpPr/>
              <p:nvPr/>
            </p:nvSpPr>
            <p:spPr>
              <a:xfrm>
                <a:off x="7624995" y="694753"/>
                <a:ext cx="1499017" cy="1528997"/>
              </a:xfrm>
              <a:prstGeom prst="ellipse">
                <a:avLst/>
              </a:prstGeom>
              <a:solidFill>
                <a:srgbClr val="40404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cxnSp>
          <p:nvCxnSpPr>
            <p:cNvPr id="8" name="Straight Connector 7">
              <a:extLst>
                <a:ext uri="{FF2B5EF4-FFF2-40B4-BE49-F238E27FC236}">
                  <a16:creationId xmlns:a16="http://schemas.microsoft.com/office/drawing/2014/main" id="{EA8075CC-A055-4CCB-A461-E060E9A9C854}"/>
                </a:ext>
              </a:extLst>
            </p:cNvPr>
            <p:cNvCxnSpPr>
              <a:stCxn id="18" idx="6"/>
            </p:cNvCxnSpPr>
            <p:nvPr/>
          </p:nvCxnSpPr>
          <p:spPr>
            <a:xfrm flipV="1">
              <a:off x="6781310" y="973351"/>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cxnSp>
          <p:nvCxnSpPr>
            <p:cNvPr id="9" name="Straight Connector 8">
              <a:extLst>
                <a:ext uri="{FF2B5EF4-FFF2-40B4-BE49-F238E27FC236}">
                  <a16:creationId xmlns:a16="http://schemas.microsoft.com/office/drawing/2014/main" id="{9E853926-F9B0-46AB-8D68-0C8FF4DAEB8A}"/>
                </a:ext>
              </a:extLst>
            </p:cNvPr>
            <p:cNvCxnSpPr/>
            <p:nvPr/>
          </p:nvCxnSpPr>
          <p:spPr>
            <a:xfrm flipV="1">
              <a:off x="6781310" y="2525660"/>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cxnSp>
          <p:nvCxnSpPr>
            <p:cNvPr id="10" name="Straight Connector 9">
              <a:extLst>
                <a:ext uri="{FF2B5EF4-FFF2-40B4-BE49-F238E27FC236}">
                  <a16:creationId xmlns:a16="http://schemas.microsoft.com/office/drawing/2014/main" id="{425611A7-50A4-427A-B974-D8138416CF78}"/>
                </a:ext>
              </a:extLst>
            </p:cNvPr>
            <p:cNvCxnSpPr/>
            <p:nvPr/>
          </p:nvCxnSpPr>
          <p:spPr>
            <a:xfrm flipV="1">
              <a:off x="6781310" y="4198380"/>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cxnSp>
          <p:nvCxnSpPr>
            <p:cNvPr id="11" name="Straight Connector 10">
              <a:extLst>
                <a:ext uri="{FF2B5EF4-FFF2-40B4-BE49-F238E27FC236}">
                  <a16:creationId xmlns:a16="http://schemas.microsoft.com/office/drawing/2014/main" id="{FBD5EEA6-A869-4C29-98D2-940E5DB2C552}"/>
                </a:ext>
              </a:extLst>
            </p:cNvPr>
            <p:cNvCxnSpPr/>
            <p:nvPr/>
          </p:nvCxnSpPr>
          <p:spPr>
            <a:xfrm flipV="1">
              <a:off x="6781310" y="5838618"/>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grpSp>
      <p:sp>
        <p:nvSpPr>
          <p:cNvPr id="20" name="TextBox 19">
            <a:extLst>
              <a:ext uri="{FF2B5EF4-FFF2-40B4-BE49-F238E27FC236}">
                <a16:creationId xmlns:a16="http://schemas.microsoft.com/office/drawing/2014/main" id="{AF147E24-1D76-4F4E-A05E-E9CA8A9531D3}"/>
              </a:ext>
            </a:extLst>
          </p:cNvPr>
          <p:cNvSpPr txBox="1"/>
          <p:nvPr/>
        </p:nvSpPr>
        <p:spPr>
          <a:xfrm>
            <a:off x="7061385" y="1033377"/>
            <a:ext cx="3446211" cy="977191"/>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1" name="Rectangle 20">
            <a:extLst>
              <a:ext uri="{FF2B5EF4-FFF2-40B4-BE49-F238E27FC236}">
                <a16:creationId xmlns:a16="http://schemas.microsoft.com/office/drawing/2014/main" id="{F3ABE6EA-56A8-4883-A19C-C5E023BFD4A7}"/>
              </a:ext>
            </a:extLst>
          </p:cNvPr>
          <p:cNvSpPr/>
          <p:nvPr/>
        </p:nvSpPr>
        <p:spPr>
          <a:xfrm>
            <a:off x="7019666" y="511686"/>
            <a:ext cx="2195295" cy="461665"/>
          </a:xfrm>
          <a:prstGeom prst="rect">
            <a:avLst/>
          </a:prstGeom>
        </p:spPr>
        <p:txBody>
          <a:bodyPr wrap="square">
            <a:spAutoFit/>
          </a:bodyPr>
          <a:lstStyle/>
          <a:p>
            <a:r>
              <a:rPr lang="en-US" sz="2000" spc="-150" dirty="0">
                <a:solidFill>
                  <a:schemeClr val="tx1">
                    <a:lumMod val="50000"/>
                    <a:lumOff val="50000"/>
                  </a:schemeClr>
                </a:solidFill>
                <a:latin typeface="Roboto" pitchFamily="2" charset="0"/>
                <a:ea typeface="Roboto" pitchFamily="2" charset="0"/>
                <a:cs typeface="Lato" panose="020F0502020204030203" pitchFamily="34" charset="0"/>
              </a:rPr>
              <a:t>1</a:t>
            </a:r>
            <a:r>
              <a:rPr lang="en-US" sz="2000" spc="-150" baseline="30000" dirty="0">
                <a:solidFill>
                  <a:schemeClr val="tx1">
                    <a:lumMod val="50000"/>
                    <a:lumOff val="50000"/>
                  </a:schemeClr>
                </a:solidFill>
                <a:latin typeface="Roboto" pitchFamily="2" charset="0"/>
                <a:ea typeface="Roboto" pitchFamily="2" charset="0"/>
                <a:cs typeface="Lato" panose="020F0502020204030203" pitchFamily="34" charset="0"/>
              </a:rPr>
              <a:t>st</a:t>
            </a:r>
            <a:r>
              <a:rPr lang="en-US" sz="2000" spc="-150" dirty="0">
                <a:solidFill>
                  <a:schemeClr val="tx1">
                    <a:lumMod val="50000"/>
                    <a:lumOff val="50000"/>
                  </a:schemeClr>
                </a:solidFill>
                <a:latin typeface="Roboto" pitchFamily="2" charset="0"/>
                <a:ea typeface="Roboto" pitchFamily="2" charset="0"/>
                <a:cs typeface="Lato" panose="020F0502020204030203" pitchFamily="34" charset="0"/>
              </a:rPr>
              <a:t> January </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2014</a:t>
            </a:r>
          </a:p>
        </p:txBody>
      </p:sp>
      <p:sp>
        <p:nvSpPr>
          <p:cNvPr id="22" name="Rectangle 21">
            <a:extLst>
              <a:ext uri="{FF2B5EF4-FFF2-40B4-BE49-F238E27FC236}">
                <a16:creationId xmlns:a16="http://schemas.microsoft.com/office/drawing/2014/main" id="{9226B735-9374-47F4-8F58-D67AF6168FF9}"/>
              </a:ext>
            </a:extLst>
          </p:cNvPr>
          <p:cNvSpPr/>
          <p:nvPr/>
        </p:nvSpPr>
        <p:spPr>
          <a:xfrm>
            <a:off x="1651475" y="401702"/>
            <a:ext cx="4203508" cy="541174"/>
          </a:xfrm>
          <a:prstGeom prst="rect">
            <a:avLst/>
          </a:prstGeom>
        </p:spPr>
        <p:txBody>
          <a:bodyPr wrap="square">
            <a:spAutoFit/>
          </a:bodyPr>
          <a:lstStyle/>
          <a:p>
            <a:pPr algn="ctr">
              <a:lnSpc>
                <a:spcPts val="3500"/>
              </a:lnSpc>
            </a:pPr>
            <a:r>
              <a:rPr lang="en-US" sz="3600" b="1" dirty="0">
                <a:ln w="0"/>
                <a:latin typeface="+mj-lt"/>
                <a:ea typeface="Roboto" pitchFamily="2" charset="0"/>
                <a:cs typeface="Lato" panose="020F0502020204030203" pitchFamily="34" charset="0"/>
              </a:rPr>
              <a:t>Picture Timeline</a:t>
            </a:r>
          </a:p>
        </p:txBody>
      </p:sp>
      <p:sp>
        <p:nvSpPr>
          <p:cNvPr id="23" name="TextBox 22">
            <a:extLst>
              <a:ext uri="{FF2B5EF4-FFF2-40B4-BE49-F238E27FC236}">
                <a16:creationId xmlns:a16="http://schemas.microsoft.com/office/drawing/2014/main" id="{175E9A35-97A2-4967-8480-2F950421FEA9}"/>
              </a:ext>
            </a:extLst>
          </p:cNvPr>
          <p:cNvSpPr txBox="1"/>
          <p:nvPr/>
        </p:nvSpPr>
        <p:spPr>
          <a:xfrm>
            <a:off x="2932695" y="973351"/>
            <a:ext cx="2619057" cy="1331134"/>
          </a:xfrm>
          <a:prstGeom prst="rect">
            <a:avLst/>
          </a:prstGeom>
          <a:noFill/>
        </p:spPr>
        <p:txBody>
          <a:bodyPr wrap="square" rtlCol="0">
            <a:spAutoFit/>
          </a:bodyPr>
          <a:lstStyle/>
          <a:p>
            <a:pPr algn="r"/>
            <a:r>
              <a:rPr lang="en-US" sz="1150" dirty="0">
                <a:latin typeface="+mj-lt"/>
                <a:ea typeface="Roboto" pitchFamily="2" charset="0"/>
                <a:cs typeface="Lato" panose="020F0502020204030203" pitchFamily="34" charset="0"/>
              </a:rPr>
              <a:t>Here you put a little description, Keep it short and to the point. Make it more impactful. Here you put a little description, Keep it short and to the point. Make it more impactful. </a:t>
            </a:r>
          </a:p>
          <a:p>
            <a:pPr algn="r"/>
            <a:endParaRPr lang="en-US" sz="1150" dirty="0">
              <a:latin typeface="+mj-lt"/>
              <a:ea typeface="Roboto" pitchFamily="2" charset="0"/>
              <a:cs typeface="Lato" panose="020F0502020204030203" pitchFamily="34" charset="0"/>
            </a:endParaRPr>
          </a:p>
        </p:txBody>
      </p:sp>
      <p:sp>
        <p:nvSpPr>
          <p:cNvPr id="24" name="TextBox 23">
            <a:extLst>
              <a:ext uri="{FF2B5EF4-FFF2-40B4-BE49-F238E27FC236}">
                <a16:creationId xmlns:a16="http://schemas.microsoft.com/office/drawing/2014/main" id="{82B06FC0-64A1-49AF-B2AD-B9A67E9AEE95}"/>
              </a:ext>
            </a:extLst>
          </p:cNvPr>
          <p:cNvSpPr txBox="1"/>
          <p:nvPr/>
        </p:nvSpPr>
        <p:spPr>
          <a:xfrm>
            <a:off x="7061385" y="2658146"/>
            <a:ext cx="3446211" cy="977191"/>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5" name="TextBox 24">
            <a:extLst>
              <a:ext uri="{FF2B5EF4-FFF2-40B4-BE49-F238E27FC236}">
                <a16:creationId xmlns:a16="http://schemas.microsoft.com/office/drawing/2014/main" id="{13723C26-ABF7-496C-9041-4DF501DF3184}"/>
              </a:ext>
            </a:extLst>
          </p:cNvPr>
          <p:cNvSpPr txBox="1"/>
          <p:nvPr/>
        </p:nvSpPr>
        <p:spPr>
          <a:xfrm>
            <a:off x="7089906" y="4329127"/>
            <a:ext cx="3446211" cy="977191"/>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6" name="TextBox 25">
            <a:extLst>
              <a:ext uri="{FF2B5EF4-FFF2-40B4-BE49-F238E27FC236}">
                <a16:creationId xmlns:a16="http://schemas.microsoft.com/office/drawing/2014/main" id="{705DB5D9-B8CF-4CB6-8B89-2919D5CA3C0B}"/>
              </a:ext>
            </a:extLst>
          </p:cNvPr>
          <p:cNvSpPr txBox="1"/>
          <p:nvPr/>
        </p:nvSpPr>
        <p:spPr>
          <a:xfrm>
            <a:off x="7100661" y="5967626"/>
            <a:ext cx="3446211" cy="977191"/>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7" name="Rectangle 26">
            <a:extLst>
              <a:ext uri="{FF2B5EF4-FFF2-40B4-BE49-F238E27FC236}">
                <a16:creationId xmlns:a16="http://schemas.microsoft.com/office/drawing/2014/main" id="{E016925C-D077-4C16-AE2A-005A7A79B430}"/>
              </a:ext>
            </a:extLst>
          </p:cNvPr>
          <p:cNvSpPr/>
          <p:nvPr/>
        </p:nvSpPr>
        <p:spPr>
          <a:xfrm>
            <a:off x="7039190" y="2013201"/>
            <a:ext cx="2211882" cy="461665"/>
          </a:xfrm>
          <a:prstGeom prst="rect">
            <a:avLst/>
          </a:prstGeom>
        </p:spPr>
        <p:txBody>
          <a:bodyPr wrap="square">
            <a:spAutoFit/>
          </a:bodyPr>
          <a:lstStyle/>
          <a:p>
            <a:r>
              <a:rPr lang="en-US" sz="2000" spc="-150" dirty="0">
                <a:solidFill>
                  <a:schemeClr val="tx1">
                    <a:lumMod val="50000"/>
                    <a:lumOff val="50000"/>
                  </a:schemeClr>
                </a:solidFill>
                <a:latin typeface="Roboto" pitchFamily="2" charset="0"/>
                <a:ea typeface="Roboto" pitchFamily="2" charset="0"/>
                <a:cs typeface="Lato" panose="020F0502020204030203" pitchFamily="34" charset="0"/>
              </a:rPr>
              <a:t> 8</a:t>
            </a:r>
            <a:r>
              <a:rPr lang="en-US" sz="2000" spc="-150" baseline="30000" dirty="0">
                <a:solidFill>
                  <a:schemeClr val="tx1">
                    <a:lumMod val="50000"/>
                    <a:lumOff val="50000"/>
                  </a:schemeClr>
                </a:solidFill>
                <a:latin typeface="Roboto" pitchFamily="2" charset="0"/>
                <a:ea typeface="Roboto" pitchFamily="2" charset="0"/>
                <a:cs typeface="Lato" panose="020F0502020204030203" pitchFamily="34" charset="0"/>
              </a:rPr>
              <a:t>th</a:t>
            </a:r>
            <a:r>
              <a:rPr lang="en-US" sz="2000" spc="-150" dirty="0">
                <a:solidFill>
                  <a:schemeClr val="tx1">
                    <a:lumMod val="50000"/>
                    <a:lumOff val="50000"/>
                  </a:schemeClr>
                </a:solidFill>
                <a:latin typeface="Roboto" pitchFamily="2" charset="0"/>
                <a:ea typeface="Roboto" pitchFamily="2" charset="0"/>
                <a:cs typeface="Lato" panose="020F0502020204030203" pitchFamily="34" charset="0"/>
              </a:rPr>
              <a:t> August  </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2015</a:t>
            </a:r>
          </a:p>
        </p:txBody>
      </p:sp>
      <p:sp>
        <p:nvSpPr>
          <p:cNvPr id="28" name="Rectangle 27">
            <a:extLst>
              <a:ext uri="{FF2B5EF4-FFF2-40B4-BE49-F238E27FC236}">
                <a16:creationId xmlns:a16="http://schemas.microsoft.com/office/drawing/2014/main" id="{5861EC4E-B96F-4F20-B93A-8D46BCD34EA5}"/>
              </a:ext>
            </a:extLst>
          </p:cNvPr>
          <p:cNvSpPr/>
          <p:nvPr/>
        </p:nvSpPr>
        <p:spPr>
          <a:xfrm>
            <a:off x="7002436" y="3684255"/>
            <a:ext cx="2047861" cy="461665"/>
          </a:xfrm>
          <a:prstGeom prst="rect">
            <a:avLst/>
          </a:prstGeom>
        </p:spPr>
        <p:txBody>
          <a:bodyPr wrap="square">
            <a:spAutoFit/>
          </a:bodyPr>
          <a:lstStyle/>
          <a:p>
            <a:r>
              <a:rPr lang="en-US" sz="2000" spc="-150" dirty="0">
                <a:solidFill>
                  <a:schemeClr val="tx1">
                    <a:lumMod val="50000"/>
                    <a:lumOff val="50000"/>
                  </a:schemeClr>
                </a:solidFill>
                <a:latin typeface="Roboto" pitchFamily="2" charset="0"/>
                <a:ea typeface="Roboto" pitchFamily="2" charset="0"/>
                <a:cs typeface="Lato" panose="020F0502020204030203" pitchFamily="34" charset="0"/>
              </a:rPr>
              <a:t> 21</a:t>
            </a:r>
            <a:r>
              <a:rPr lang="en-US" sz="2000" spc="-150" baseline="30000" dirty="0">
                <a:solidFill>
                  <a:schemeClr val="tx1">
                    <a:lumMod val="50000"/>
                    <a:lumOff val="50000"/>
                  </a:schemeClr>
                </a:solidFill>
                <a:latin typeface="Roboto" pitchFamily="2" charset="0"/>
                <a:ea typeface="Roboto" pitchFamily="2" charset="0"/>
                <a:cs typeface="Lato" panose="020F0502020204030203" pitchFamily="34" charset="0"/>
              </a:rPr>
              <a:t>th</a:t>
            </a:r>
            <a:r>
              <a:rPr lang="en-US" sz="2000" spc="-150" dirty="0">
                <a:solidFill>
                  <a:schemeClr val="tx1">
                    <a:lumMod val="50000"/>
                    <a:lumOff val="50000"/>
                  </a:schemeClr>
                </a:solidFill>
                <a:latin typeface="Roboto" pitchFamily="2" charset="0"/>
                <a:ea typeface="Roboto" pitchFamily="2" charset="0"/>
                <a:cs typeface="Lato" panose="020F0502020204030203" pitchFamily="34" charset="0"/>
              </a:rPr>
              <a:t> April  </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2016</a:t>
            </a:r>
          </a:p>
        </p:txBody>
      </p:sp>
      <p:sp>
        <p:nvSpPr>
          <p:cNvPr id="29" name="Rectangle 28">
            <a:extLst>
              <a:ext uri="{FF2B5EF4-FFF2-40B4-BE49-F238E27FC236}">
                <a16:creationId xmlns:a16="http://schemas.microsoft.com/office/drawing/2014/main" id="{06A31E5B-D799-4363-9D3B-E44A677BC18E}"/>
              </a:ext>
            </a:extLst>
          </p:cNvPr>
          <p:cNvSpPr/>
          <p:nvPr/>
        </p:nvSpPr>
        <p:spPr>
          <a:xfrm>
            <a:off x="7022831" y="5346070"/>
            <a:ext cx="2163966" cy="461665"/>
          </a:xfrm>
          <a:prstGeom prst="rect">
            <a:avLst/>
          </a:prstGeom>
        </p:spPr>
        <p:txBody>
          <a:bodyPr wrap="square">
            <a:spAutoFit/>
          </a:bodyPr>
          <a:lstStyle/>
          <a:p>
            <a:r>
              <a:rPr lang="en-US" sz="2000" spc="-150" dirty="0">
                <a:solidFill>
                  <a:schemeClr val="tx1">
                    <a:lumMod val="50000"/>
                    <a:lumOff val="50000"/>
                  </a:schemeClr>
                </a:solidFill>
                <a:latin typeface="Roboto" pitchFamily="2" charset="0"/>
                <a:ea typeface="Roboto" pitchFamily="2" charset="0"/>
                <a:cs typeface="Lato" panose="020F0502020204030203" pitchFamily="34" charset="0"/>
              </a:rPr>
              <a:t> 12</a:t>
            </a:r>
            <a:r>
              <a:rPr lang="en-US" sz="2000" spc="-150" baseline="30000" dirty="0">
                <a:solidFill>
                  <a:schemeClr val="tx1">
                    <a:lumMod val="50000"/>
                    <a:lumOff val="50000"/>
                  </a:schemeClr>
                </a:solidFill>
                <a:latin typeface="Roboto" pitchFamily="2" charset="0"/>
                <a:ea typeface="Roboto" pitchFamily="2" charset="0"/>
                <a:cs typeface="Lato" panose="020F0502020204030203" pitchFamily="34" charset="0"/>
              </a:rPr>
              <a:t>th</a:t>
            </a:r>
            <a:r>
              <a:rPr lang="en-US" sz="2000" spc="-150" dirty="0">
                <a:solidFill>
                  <a:schemeClr val="tx1">
                    <a:lumMod val="50000"/>
                    <a:lumOff val="50000"/>
                  </a:schemeClr>
                </a:solidFill>
                <a:latin typeface="Roboto" pitchFamily="2" charset="0"/>
                <a:ea typeface="Roboto" pitchFamily="2" charset="0"/>
                <a:cs typeface="Lato" panose="020F0502020204030203" pitchFamily="34" charset="0"/>
              </a:rPr>
              <a:t>  June  </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2017</a:t>
            </a:r>
          </a:p>
        </p:txBody>
      </p:sp>
      <p:cxnSp>
        <p:nvCxnSpPr>
          <p:cNvPr id="30" name="Straight Connector 29">
            <a:extLst>
              <a:ext uri="{FF2B5EF4-FFF2-40B4-BE49-F238E27FC236}">
                <a16:creationId xmlns:a16="http://schemas.microsoft.com/office/drawing/2014/main" id="{F03F121E-02B1-487F-8EB9-A979BDFB815F}"/>
              </a:ext>
            </a:extLst>
          </p:cNvPr>
          <p:cNvCxnSpPr>
            <a:cxnSpLocks/>
          </p:cNvCxnSpPr>
          <p:nvPr/>
        </p:nvCxnSpPr>
        <p:spPr>
          <a:xfrm>
            <a:off x="2033372" y="912399"/>
            <a:ext cx="3439715" cy="1"/>
          </a:xfrm>
          <a:prstGeom prst="line">
            <a:avLst/>
          </a:prstGeom>
          <a:ln w="28575">
            <a:solidFill>
              <a:srgbClr val="00B0F0"/>
            </a:solidFill>
          </a:ln>
        </p:spPr>
        <p:style>
          <a:lnRef idx="1">
            <a:schemeClr val="dk1"/>
          </a:lnRef>
          <a:fillRef idx="0">
            <a:schemeClr val="dk1"/>
          </a:fillRef>
          <a:effectRef idx="0">
            <a:schemeClr val="dk1"/>
          </a:effectRef>
          <a:fontRef idx="minor">
            <a:schemeClr val="tx1"/>
          </a:fontRef>
        </p:style>
      </p:cxnSp>
      <p:sp>
        <p:nvSpPr>
          <p:cNvPr id="31" name="Shape 440">
            <a:extLst>
              <a:ext uri="{FF2B5EF4-FFF2-40B4-BE49-F238E27FC236}">
                <a16:creationId xmlns:a16="http://schemas.microsoft.com/office/drawing/2014/main" id="{FE20B990-C583-4174-A829-A559FEC01CBA}"/>
              </a:ext>
            </a:extLst>
          </p:cNvPr>
          <p:cNvSpPr/>
          <p:nvPr/>
        </p:nvSpPr>
        <p:spPr>
          <a:xfrm>
            <a:off x="5957343" y="2333937"/>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11FF7D"/>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32" name="Shape 486">
            <a:extLst>
              <a:ext uri="{FF2B5EF4-FFF2-40B4-BE49-F238E27FC236}">
                <a16:creationId xmlns:a16="http://schemas.microsoft.com/office/drawing/2014/main" id="{035FF652-F90D-476E-9A2C-5A8E19A865AB}"/>
              </a:ext>
            </a:extLst>
          </p:cNvPr>
          <p:cNvGrpSpPr/>
          <p:nvPr/>
        </p:nvGrpSpPr>
        <p:grpSpPr>
          <a:xfrm>
            <a:off x="5986044" y="702431"/>
            <a:ext cx="332377" cy="541839"/>
            <a:chOff x="6730350" y="2315900"/>
            <a:chExt cx="257700" cy="420100"/>
          </a:xfrm>
          <a:solidFill>
            <a:srgbClr val="92D050"/>
          </a:solidFill>
        </p:grpSpPr>
        <p:sp>
          <p:nvSpPr>
            <p:cNvPr id="33" name="Shape 487">
              <a:extLst>
                <a:ext uri="{FF2B5EF4-FFF2-40B4-BE49-F238E27FC236}">
                  <a16:creationId xmlns:a16="http://schemas.microsoft.com/office/drawing/2014/main" id="{1CB37FEC-963F-4C71-9AB0-A0AAE1FD2F27}"/>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488">
              <a:extLst>
                <a:ext uri="{FF2B5EF4-FFF2-40B4-BE49-F238E27FC236}">
                  <a16:creationId xmlns:a16="http://schemas.microsoft.com/office/drawing/2014/main" id="{AE4DE783-6FFF-44F8-8E19-E0B7E3D29A67}"/>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489">
              <a:extLst>
                <a:ext uri="{FF2B5EF4-FFF2-40B4-BE49-F238E27FC236}">
                  <a16:creationId xmlns:a16="http://schemas.microsoft.com/office/drawing/2014/main" id="{F525F0C8-130D-43DD-8E01-4AFD21821ED2}"/>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490">
              <a:extLst>
                <a:ext uri="{FF2B5EF4-FFF2-40B4-BE49-F238E27FC236}">
                  <a16:creationId xmlns:a16="http://schemas.microsoft.com/office/drawing/2014/main" id="{DCE54DB5-C02B-4A85-B4F2-9A9FF73DA5EB}"/>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491">
              <a:extLst>
                <a:ext uri="{FF2B5EF4-FFF2-40B4-BE49-F238E27FC236}">
                  <a16:creationId xmlns:a16="http://schemas.microsoft.com/office/drawing/2014/main" id="{18BF76EC-94DB-4A4B-9D17-6118CD8ACD7F}"/>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8" name="Shape 504">
            <a:extLst>
              <a:ext uri="{FF2B5EF4-FFF2-40B4-BE49-F238E27FC236}">
                <a16:creationId xmlns:a16="http://schemas.microsoft.com/office/drawing/2014/main" id="{D6F287B0-1228-41D6-8B13-3864120875E3}"/>
              </a:ext>
            </a:extLst>
          </p:cNvPr>
          <p:cNvGrpSpPr/>
          <p:nvPr/>
        </p:nvGrpSpPr>
        <p:grpSpPr>
          <a:xfrm>
            <a:off x="5905917" y="4002399"/>
            <a:ext cx="545785" cy="403792"/>
            <a:chOff x="5255200" y="3006475"/>
            <a:chExt cx="511700" cy="378575"/>
          </a:xfrm>
          <a:solidFill>
            <a:srgbClr val="00B0F0"/>
          </a:solidFill>
        </p:grpSpPr>
        <p:sp>
          <p:nvSpPr>
            <p:cNvPr id="39" name="Shape 505">
              <a:extLst>
                <a:ext uri="{FF2B5EF4-FFF2-40B4-BE49-F238E27FC236}">
                  <a16:creationId xmlns:a16="http://schemas.microsoft.com/office/drawing/2014/main" id="{40312CA3-B692-4C04-BC94-1D19697517CA}"/>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506">
              <a:extLst>
                <a:ext uri="{FF2B5EF4-FFF2-40B4-BE49-F238E27FC236}">
                  <a16:creationId xmlns:a16="http://schemas.microsoft.com/office/drawing/2014/main" id="{DD1C8274-04D9-413E-9A5F-A01E63EE1A5B}"/>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1" name="Shape 532">
            <a:extLst>
              <a:ext uri="{FF2B5EF4-FFF2-40B4-BE49-F238E27FC236}">
                <a16:creationId xmlns:a16="http://schemas.microsoft.com/office/drawing/2014/main" id="{17A036A1-73CD-4E00-854D-1354A37BAD83}"/>
              </a:ext>
            </a:extLst>
          </p:cNvPr>
          <p:cNvGrpSpPr/>
          <p:nvPr/>
        </p:nvGrpSpPr>
        <p:grpSpPr>
          <a:xfrm>
            <a:off x="5938223" y="5652327"/>
            <a:ext cx="483228" cy="354301"/>
            <a:chOff x="3936375" y="3703750"/>
            <a:chExt cx="453050" cy="332175"/>
          </a:xfrm>
          <a:solidFill>
            <a:srgbClr val="7DDDFF"/>
          </a:solidFill>
        </p:grpSpPr>
        <p:sp>
          <p:nvSpPr>
            <p:cNvPr id="42" name="Shape 533">
              <a:extLst>
                <a:ext uri="{FF2B5EF4-FFF2-40B4-BE49-F238E27FC236}">
                  <a16:creationId xmlns:a16="http://schemas.microsoft.com/office/drawing/2014/main" id="{10048B1A-8D31-44BA-817B-FA1C58FAAB72}"/>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534">
              <a:extLst>
                <a:ext uri="{FF2B5EF4-FFF2-40B4-BE49-F238E27FC236}">
                  <a16:creationId xmlns:a16="http://schemas.microsoft.com/office/drawing/2014/main" id="{601ED9A0-12FE-4379-B0FC-48797F3365C4}"/>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35">
              <a:extLst>
                <a:ext uri="{FF2B5EF4-FFF2-40B4-BE49-F238E27FC236}">
                  <a16:creationId xmlns:a16="http://schemas.microsoft.com/office/drawing/2014/main" id="{82BE76D2-80F1-4889-9E5F-9371746CF7AD}"/>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36">
              <a:extLst>
                <a:ext uri="{FF2B5EF4-FFF2-40B4-BE49-F238E27FC236}">
                  <a16:creationId xmlns:a16="http://schemas.microsoft.com/office/drawing/2014/main" id="{BE46F558-2EA7-42C3-9313-E29DD93FF710}"/>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dirty="0">
                <a:solidFill>
                  <a:srgbClr val="434343"/>
                </a:solidFill>
              </a:endParaRPr>
            </a:p>
          </p:txBody>
        </p:sp>
        <p:sp>
          <p:nvSpPr>
            <p:cNvPr id="46" name="Shape 537">
              <a:extLst>
                <a:ext uri="{FF2B5EF4-FFF2-40B4-BE49-F238E27FC236}">
                  <a16:creationId xmlns:a16="http://schemas.microsoft.com/office/drawing/2014/main" id="{6D0C2E92-BFA4-44FE-B47C-6CC4424B293E}"/>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2263662274"/>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8" name="Picture 7">
            <a:extLst>
              <a:ext uri="{FF2B5EF4-FFF2-40B4-BE49-F238E27FC236}">
                <a16:creationId xmlns:a16="http://schemas.microsoft.com/office/drawing/2014/main" id="{2B5D48C2-C98E-482F-AA21-B15EEA5A73E6}"/>
              </a:ext>
            </a:extLst>
          </p:cNvPr>
          <p:cNvPicPr>
            <a:picLocks noChangeAspect="1"/>
          </p:cNvPicPr>
          <p:nvPr/>
        </p:nvPicPr>
        <p:blipFill>
          <a:blip r:embed="rId2"/>
          <a:stretch>
            <a:fillRect/>
          </a:stretch>
        </p:blipFill>
        <p:spPr>
          <a:xfrm>
            <a:off x="7260524" y="1070702"/>
            <a:ext cx="2511770" cy="4532786"/>
          </a:xfrm>
          <a:prstGeom prst="rect">
            <a:avLst/>
          </a:prstGeom>
          <a:ln>
            <a:noFill/>
          </a:ln>
          <a:effectLst>
            <a:outerShdw blurRad="44450" dist="27940" dir="5400000" algn="ctr">
              <a:srgbClr val="000000">
                <a:alpha val="32000"/>
              </a:srgbClr>
            </a:outerShdw>
          </a:effectLst>
          <a:scene3d>
            <a:camera prst="orthographicFront">
              <a:rot lat="0" lon="0" rev="0"/>
            </a:camera>
            <a:lightRig rig="balanced" dir="t">
              <a:rot lat="0" lon="0" rev="8700000"/>
            </a:lightRig>
          </a:scene3d>
          <a:sp3d>
            <a:bevelT w="190500" h="38100"/>
          </a:sp3d>
        </p:spPr>
      </p:pic>
      <p:sp>
        <p:nvSpPr>
          <p:cNvPr id="9" name="Shape 395">
            <a:extLst>
              <a:ext uri="{FF2B5EF4-FFF2-40B4-BE49-F238E27FC236}">
                <a16:creationId xmlns:a16="http://schemas.microsoft.com/office/drawing/2014/main" id="{B7787A9F-6E72-4031-BA87-E22B9A4B43B7}"/>
              </a:ext>
            </a:extLst>
          </p:cNvPr>
          <p:cNvSpPr txBox="1">
            <a:spLocks/>
          </p:cNvSpPr>
          <p:nvPr/>
        </p:nvSpPr>
        <p:spPr>
          <a:xfrm>
            <a:off x="1942547" y="744694"/>
            <a:ext cx="4985716"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600" dirty="0">
                <a:solidFill>
                  <a:srgbClr val="00B050"/>
                </a:solidFill>
                <a:latin typeface="+mj-lt"/>
                <a:ea typeface="Muli"/>
                <a:cs typeface="Muli"/>
                <a:sym typeface="Muli"/>
              </a:rPr>
              <a:t>	ANDROID MOCKUP</a:t>
            </a:r>
            <a:endParaRPr lang="en-US" sz="3600" dirty="0">
              <a:solidFill>
                <a:srgbClr val="00B050"/>
              </a:solidFill>
              <a:ea typeface="Muli"/>
              <a:cs typeface="Muli"/>
              <a:sym typeface="Muli"/>
            </a:endParaRPr>
          </a:p>
          <a:p>
            <a:pPr>
              <a:spcBef>
                <a:spcPts val="0"/>
              </a:spcBef>
              <a:buNone/>
            </a:pPr>
            <a:endParaRPr lang="en-US" sz="3600" dirty="0">
              <a:solidFill>
                <a:srgbClr val="E6442F"/>
              </a:solidFill>
              <a:ea typeface="Muli"/>
              <a:cs typeface="Muli"/>
              <a:sym typeface="Muli"/>
            </a:endParaRPr>
          </a:p>
          <a:p>
            <a:pPr>
              <a:spcBef>
                <a:spcPts val="0"/>
              </a:spcBef>
              <a:buFont typeface="Arial" panose="020B0604020202020204" pitchFamily="34" charset="0"/>
              <a:buNone/>
            </a:pPr>
            <a:endParaRPr lang="en-US" sz="3600" dirty="0">
              <a:solidFill>
                <a:srgbClr val="E6442F"/>
              </a:solidFill>
              <a:ea typeface="Muli"/>
              <a:cs typeface="Muli"/>
              <a:sym typeface="Muli"/>
            </a:endParaRPr>
          </a:p>
        </p:txBody>
      </p:sp>
      <p:sp>
        <p:nvSpPr>
          <p:cNvPr id="10" name="Shape 394">
            <a:extLst>
              <a:ext uri="{FF2B5EF4-FFF2-40B4-BE49-F238E27FC236}">
                <a16:creationId xmlns:a16="http://schemas.microsoft.com/office/drawing/2014/main" id="{E6DABB87-7C8A-41C9-978B-03D7C310A97C}"/>
              </a:ext>
            </a:extLst>
          </p:cNvPr>
          <p:cNvSpPr/>
          <p:nvPr/>
        </p:nvSpPr>
        <p:spPr>
          <a:xfrm>
            <a:off x="7142019" y="671165"/>
            <a:ext cx="2748781" cy="551566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lumMod val="95000"/>
                </a:schemeClr>
              </a:gs>
              <a:gs pos="19000">
                <a:srgbClr val="2A2A2A"/>
              </a:gs>
            </a:gsLst>
            <a:path path="circle">
              <a:fillToRect l="100000" b="100000"/>
            </a:path>
            <a:tileRect t="-100000" r="-100000"/>
          </a:gradFill>
          <a:ln w="9525" cap="flat" cmpd="sng">
            <a:solidFill>
              <a:schemeClr val="accent6">
                <a:lumMod val="20000"/>
                <a:lumOff val="80000"/>
              </a:schemeClr>
            </a:solidFill>
            <a:prstDash val="solid"/>
            <a:round/>
            <a:headEnd type="none" w="med" len="med"/>
            <a:tailEnd type="none" w="med" len="med"/>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1" name="Rectangle 10">
            <a:extLst>
              <a:ext uri="{FF2B5EF4-FFF2-40B4-BE49-F238E27FC236}">
                <a16:creationId xmlns:a16="http://schemas.microsoft.com/office/drawing/2014/main" id="{FC848D44-CE0A-4402-8167-085343486F1F}"/>
              </a:ext>
            </a:extLst>
          </p:cNvPr>
          <p:cNvSpPr/>
          <p:nvPr/>
        </p:nvSpPr>
        <p:spPr>
          <a:xfrm>
            <a:off x="2987831" y="1396709"/>
            <a:ext cx="3903406"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2" name="Rectangle 11">
            <a:extLst>
              <a:ext uri="{FF2B5EF4-FFF2-40B4-BE49-F238E27FC236}">
                <a16:creationId xmlns:a16="http://schemas.microsoft.com/office/drawing/2014/main" id="{65D9D613-0304-4BAB-9AF8-9846183D0A83}"/>
              </a:ext>
            </a:extLst>
          </p:cNvPr>
          <p:cNvSpPr/>
          <p:nvPr/>
        </p:nvSpPr>
        <p:spPr>
          <a:xfrm>
            <a:off x="2987831" y="2814711"/>
            <a:ext cx="3940432"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3" name="Shape 496">
            <a:extLst>
              <a:ext uri="{FF2B5EF4-FFF2-40B4-BE49-F238E27FC236}">
                <a16:creationId xmlns:a16="http://schemas.microsoft.com/office/drawing/2014/main" id="{E71650BB-1CD7-4687-8F3E-4FC752CA0FE8}"/>
              </a:ext>
            </a:extLst>
          </p:cNvPr>
          <p:cNvSpPr/>
          <p:nvPr/>
        </p:nvSpPr>
        <p:spPr>
          <a:xfrm>
            <a:off x="2448992" y="1465809"/>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496">
            <a:extLst>
              <a:ext uri="{FF2B5EF4-FFF2-40B4-BE49-F238E27FC236}">
                <a16:creationId xmlns:a16="http://schemas.microsoft.com/office/drawing/2014/main" id="{4EE63E95-1D8A-4628-AA76-8AFDF2422928}"/>
              </a:ext>
            </a:extLst>
          </p:cNvPr>
          <p:cNvSpPr/>
          <p:nvPr/>
        </p:nvSpPr>
        <p:spPr>
          <a:xfrm>
            <a:off x="2448992" y="2851114"/>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Tree>
    <p:extLst>
      <p:ext uri="{BB962C8B-B14F-4D97-AF65-F5344CB8AC3E}">
        <p14:creationId xmlns:p14="http://schemas.microsoft.com/office/powerpoint/2010/main" val="572021433"/>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6" name="Picture 5">
            <a:extLst>
              <a:ext uri="{FF2B5EF4-FFF2-40B4-BE49-F238E27FC236}">
                <a16:creationId xmlns:a16="http://schemas.microsoft.com/office/drawing/2014/main" id="{7494C74C-44FE-4FE2-85ED-DE9707F8A629}"/>
              </a:ext>
            </a:extLst>
          </p:cNvPr>
          <p:cNvPicPr>
            <a:picLocks noChangeAspect="1"/>
          </p:cNvPicPr>
          <p:nvPr/>
        </p:nvPicPr>
        <p:blipFill>
          <a:blip r:embed="rId2"/>
          <a:stretch>
            <a:fillRect/>
          </a:stretch>
        </p:blipFill>
        <p:spPr>
          <a:xfrm>
            <a:off x="7183687" y="1418673"/>
            <a:ext cx="2432515" cy="4224894"/>
          </a:xfrm>
          <a:prstGeom prst="rect">
            <a:avLst/>
          </a:prstGeom>
        </p:spPr>
      </p:pic>
      <p:sp>
        <p:nvSpPr>
          <p:cNvPr id="7" name="Shape 401">
            <a:extLst>
              <a:ext uri="{FF2B5EF4-FFF2-40B4-BE49-F238E27FC236}">
                <a16:creationId xmlns:a16="http://schemas.microsoft.com/office/drawing/2014/main" id="{55579D9F-3F4D-4454-8965-0613708FF8D8}"/>
              </a:ext>
            </a:extLst>
          </p:cNvPr>
          <p:cNvSpPr/>
          <p:nvPr/>
        </p:nvSpPr>
        <p:spPr>
          <a:xfrm>
            <a:off x="7079012" y="644713"/>
            <a:ext cx="2641866" cy="5559613"/>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22000">
                <a:srgbClr val="343D46"/>
              </a:gs>
              <a:gs pos="38000">
                <a:srgbClr val="65737E"/>
              </a:gs>
              <a:gs pos="59000">
                <a:srgbClr val="A7ADBA"/>
              </a:gs>
              <a:gs pos="90000">
                <a:srgbClr val="4F5B66"/>
              </a:gs>
            </a:gsLst>
            <a:lin ang="2700000" scaled="1"/>
            <a:tileRect/>
          </a:gradFill>
          <a:ln w="9525" cap="flat" cmpd="sng">
            <a:solidFill>
              <a:schemeClr val="bg1">
                <a:lumMod val="95000"/>
              </a:schemeClr>
            </a:solidFill>
            <a:prstDash val="solid"/>
            <a:round/>
            <a:headEnd type="none" w="med" len="med"/>
            <a:tailEnd type="none" w="med" len="med"/>
          </a:ln>
          <a:effectLst>
            <a:outerShdw blurRad="114300" dist="38100" dir="16200000" rotWithShape="0">
              <a:prstClr val="black">
                <a:alpha val="21000"/>
              </a:prstClr>
            </a:outerShdw>
          </a:effectLst>
        </p:spPr>
        <p:txBody>
          <a:bodyPr lIns="91425" tIns="91425" rIns="91425" bIns="91425" anchor="ctr" anchorCtr="0">
            <a:noAutofit/>
          </a:bodyPr>
          <a:lstStyle/>
          <a:p>
            <a:pPr lvl="0">
              <a:spcBef>
                <a:spcPts val="0"/>
              </a:spcBef>
              <a:buNone/>
            </a:pPr>
            <a:endParaRPr/>
          </a:p>
        </p:txBody>
      </p:sp>
      <p:sp>
        <p:nvSpPr>
          <p:cNvPr id="8" name="Rectangle 7">
            <a:extLst>
              <a:ext uri="{FF2B5EF4-FFF2-40B4-BE49-F238E27FC236}">
                <a16:creationId xmlns:a16="http://schemas.microsoft.com/office/drawing/2014/main" id="{F1B12D82-C377-4A7D-85E2-D3D4396C65A9}"/>
              </a:ext>
            </a:extLst>
          </p:cNvPr>
          <p:cNvSpPr/>
          <p:nvPr/>
        </p:nvSpPr>
        <p:spPr>
          <a:xfrm>
            <a:off x="2851703" y="1970115"/>
            <a:ext cx="3903406"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9" name="Rectangle 8">
            <a:extLst>
              <a:ext uri="{FF2B5EF4-FFF2-40B4-BE49-F238E27FC236}">
                <a16:creationId xmlns:a16="http://schemas.microsoft.com/office/drawing/2014/main" id="{25EFA969-D1FC-4160-ACF9-D86FAA2F8EF3}"/>
              </a:ext>
            </a:extLst>
          </p:cNvPr>
          <p:cNvSpPr/>
          <p:nvPr/>
        </p:nvSpPr>
        <p:spPr>
          <a:xfrm>
            <a:off x="2851703" y="3388117"/>
            <a:ext cx="3940432"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0" name="Shape 496">
            <a:extLst>
              <a:ext uri="{FF2B5EF4-FFF2-40B4-BE49-F238E27FC236}">
                <a16:creationId xmlns:a16="http://schemas.microsoft.com/office/drawing/2014/main" id="{D7885C7B-4814-4085-94D5-D067E8137C0A}"/>
              </a:ext>
            </a:extLst>
          </p:cNvPr>
          <p:cNvSpPr/>
          <p:nvPr/>
        </p:nvSpPr>
        <p:spPr>
          <a:xfrm>
            <a:off x="2312864" y="203921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496">
            <a:extLst>
              <a:ext uri="{FF2B5EF4-FFF2-40B4-BE49-F238E27FC236}">
                <a16:creationId xmlns:a16="http://schemas.microsoft.com/office/drawing/2014/main" id="{01EFDD2E-D619-4559-8927-77563CC7F6E9}"/>
              </a:ext>
            </a:extLst>
          </p:cNvPr>
          <p:cNvSpPr/>
          <p:nvPr/>
        </p:nvSpPr>
        <p:spPr>
          <a:xfrm>
            <a:off x="2312864" y="3424520"/>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 name="Rectangle 11">
            <a:extLst>
              <a:ext uri="{FF2B5EF4-FFF2-40B4-BE49-F238E27FC236}">
                <a16:creationId xmlns:a16="http://schemas.microsoft.com/office/drawing/2014/main" id="{B4224B22-33EE-4E8A-B4F6-683160A79EE3}"/>
              </a:ext>
            </a:extLst>
          </p:cNvPr>
          <p:cNvSpPr/>
          <p:nvPr/>
        </p:nvSpPr>
        <p:spPr>
          <a:xfrm>
            <a:off x="2471122" y="1133182"/>
            <a:ext cx="3903777" cy="646331"/>
          </a:xfrm>
          <a:prstGeom prst="rect">
            <a:avLst/>
          </a:prstGeom>
        </p:spPr>
        <p:txBody>
          <a:bodyPr wrap="square">
            <a:spAutoFit/>
          </a:bodyPr>
          <a:lstStyle/>
          <a:p>
            <a:pPr algn="ctr">
              <a:spcBef>
                <a:spcPts val="0"/>
              </a:spcBef>
              <a:buFont typeface="Arial" panose="020B0604020202020204" pitchFamily="34" charset="0"/>
              <a:buNone/>
            </a:pPr>
            <a:r>
              <a:rPr lang="en-US" sz="3600" dirty="0">
                <a:solidFill>
                  <a:srgbClr val="00B0F0"/>
                </a:solidFill>
                <a:latin typeface="+mj-lt"/>
                <a:ea typeface="Muli"/>
                <a:cs typeface="Muli"/>
                <a:sym typeface="Muli"/>
              </a:rPr>
              <a:t>iPhone MOCK</a:t>
            </a:r>
          </a:p>
        </p:txBody>
      </p:sp>
    </p:spTree>
    <p:extLst>
      <p:ext uri="{BB962C8B-B14F-4D97-AF65-F5344CB8AC3E}">
        <p14:creationId xmlns:p14="http://schemas.microsoft.com/office/powerpoint/2010/main" val="3796689878"/>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395">
            <a:extLst>
              <a:ext uri="{FF2B5EF4-FFF2-40B4-BE49-F238E27FC236}">
                <a16:creationId xmlns:a16="http://schemas.microsoft.com/office/drawing/2014/main" id="{D0FCD916-8533-47A0-AA0C-78EBC88099AA}"/>
              </a:ext>
            </a:extLst>
          </p:cNvPr>
          <p:cNvSpPr txBox="1">
            <a:spLocks/>
          </p:cNvSpPr>
          <p:nvPr/>
        </p:nvSpPr>
        <p:spPr>
          <a:xfrm>
            <a:off x="407420" y="1692958"/>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None/>
            </a:pPr>
            <a:r>
              <a:rPr lang="en-US" sz="3600" dirty="0">
                <a:solidFill>
                  <a:srgbClr val="00B050"/>
                </a:solidFill>
                <a:latin typeface="+mj-lt"/>
                <a:ea typeface="Muli"/>
                <a:cs typeface="Muli"/>
                <a:sym typeface="Muli"/>
              </a:rPr>
              <a:t>WEBSITE MOCKUP</a:t>
            </a:r>
          </a:p>
          <a:p>
            <a:pPr>
              <a:spcBef>
                <a:spcPts val="0"/>
              </a:spcBef>
              <a:buFont typeface="Arial" panose="020B0604020202020204" pitchFamily="34" charset="0"/>
              <a:buNone/>
            </a:pPr>
            <a:endParaRPr lang="en-US" sz="1400" dirty="0">
              <a:solidFill>
                <a:srgbClr val="00B050"/>
              </a:solidFill>
              <a:ea typeface="Muli"/>
              <a:cs typeface="Muli"/>
              <a:sym typeface="Muli"/>
            </a:endParaRPr>
          </a:p>
          <a:p>
            <a:pPr algn="just">
              <a:spcBef>
                <a:spcPts val="0"/>
              </a:spcBef>
              <a:buFont typeface="Arial" panose="020B0604020202020204" pitchFamily="34" charset="0"/>
              <a:buNone/>
            </a:pPr>
            <a:r>
              <a:rPr lang="en-US" sz="1400" dirty="0">
                <a:solidFill>
                  <a:srgbClr val="00B050"/>
                </a:solidFill>
                <a:ea typeface="Muli"/>
                <a:cs typeface="Muli"/>
                <a:sym typeface="Muli"/>
              </a:rPr>
              <a:t>    </a:t>
            </a:r>
            <a:endParaRPr lang="en-US" sz="2000" dirty="0">
              <a:solidFill>
                <a:srgbClr val="00B050"/>
              </a:solidFill>
              <a:ea typeface="Muli"/>
              <a:cs typeface="Muli"/>
              <a:sym typeface="Muli"/>
            </a:endParaRPr>
          </a:p>
          <a:p>
            <a:pPr>
              <a:spcBef>
                <a:spcPts val="0"/>
              </a:spcBef>
              <a:buFont typeface="Arial" panose="020B0604020202020204" pitchFamily="34" charset="0"/>
              <a:buNone/>
            </a:pPr>
            <a:endParaRPr lang="en-US" sz="2000" dirty="0">
              <a:solidFill>
                <a:srgbClr val="00B050"/>
              </a:solidFill>
              <a:ea typeface="Muli"/>
              <a:cs typeface="Muli"/>
              <a:sym typeface="Muli"/>
            </a:endParaRPr>
          </a:p>
        </p:txBody>
      </p:sp>
      <p:grpSp>
        <p:nvGrpSpPr>
          <p:cNvPr id="6" name="Group 5">
            <a:extLst>
              <a:ext uri="{FF2B5EF4-FFF2-40B4-BE49-F238E27FC236}">
                <a16:creationId xmlns:a16="http://schemas.microsoft.com/office/drawing/2014/main" id="{728BD7F5-0975-4BEE-AA44-FDA359325F2E}"/>
              </a:ext>
            </a:extLst>
          </p:cNvPr>
          <p:cNvGrpSpPr/>
          <p:nvPr/>
        </p:nvGrpSpPr>
        <p:grpSpPr>
          <a:xfrm>
            <a:off x="5954254" y="1695741"/>
            <a:ext cx="5494305" cy="3886200"/>
            <a:chOff x="5897595" y="1485900"/>
            <a:chExt cx="5494305" cy="3948147"/>
          </a:xfrm>
        </p:grpSpPr>
        <p:pic>
          <p:nvPicPr>
            <p:cNvPr id="7" name="Picture 6">
              <a:extLst>
                <a:ext uri="{FF2B5EF4-FFF2-40B4-BE49-F238E27FC236}">
                  <a16:creationId xmlns:a16="http://schemas.microsoft.com/office/drawing/2014/main" id="{693071A3-7032-4D01-91F3-2E735360BD3E}"/>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5897595" y="1485900"/>
              <a:ext cx="5494305" cy="3543300"/>
            </a:xfrm>
            <a:prstGeom prst="rect">
              <a:avLst/>
            </a:prstGeom>
            <a:effectLst>
              <a:innerShdw blurRad="63500" dist="50800" dir="16200000">
                <a:prstClr val="black">
                  <a:alpha val="50000"/>
                </a:prstClr>
              </a:innerShdw>
            </a:effectLst>
          </p:spPr>
        </p:pic>
        <p:grpSp>
          <p:nvGrpSpPr>
            <p:cNvPr id="8" name="Group 7">
              <a:extLst>
                <a:ext uri="{FF2B5EF4-FFF2-40B4-BE49-F238E27FC236}">
                  <a16:creationId xmlns:a16="http://schemas.microsoft.com/office/drawing/2014/main" id="{7D226DDD-7220-48BE-A60D-C7DB7122D08A}"/>
                </a:ext>
              </a:extLst>
            </p:cNvPr>
            <p:cNvGrpSpPr/>
            <p:nvPr/>
          </p:nvGrpSpPr>
          <p:grpSpPr>
            <a:xfrm>
              <a:off x="5927091" y="1507954"/>
              <a:ext cx="5464809" cy="3926093"/>
              <a:chOff x="5995956" y="1011667"/>
              <a:chExt cx="5464809" cy="3926093"/>
            </a:xfrm>
          </p:grpSpPr>
          <p:sp>
            <p:nvSpPr>
              <p:cNvPr id="9" name="Rectangle 8">
                <a:extLst>
                  <a:ext uri="{FF2B5EF4-FFF2-40B4-BE49-F238E27FC236}">
                    <a16:creationId xmlns:a16="http://schemas.microsoft.com/office/drawing/2014/main" id="{E6E6BA44-8A3B-4159-A05D-7AE6B8F51EE9}"/>
                  </a:ext>
                </a:extLst>
              </p:cNvPr>
              <p:cNvSpPr/>
              <p:nvPr/>
            </p:nvSpPr>
            <p:spPr>
              <a:xfrm>
                <a:off x="5995956" y="1011667"/>
                <a:ext cx="5464809" cy="3521245"/>
              </a:xfrm>
              <a:prstGeom prst="rect">
                <a:avLst/>
              </a:prstGeom>
              <a:gradFill flip="none" rotWithShape="1">
                <a:gsLst>
                  <a:gs pos="32000">
                    <a:schemeClr val="tx1">
                      <a:alpha val="31000"/>
                    </a:schemeClr>
                  </a:gs>
                  <a:gs pos="79000">
                    <a:schemeClr val="bg1">
                      <a:alpha val="18000"/>
                    </a:scheme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Isosceles Triangle 9">
                <a:extLst>
                  <a:ext uri="{FF2B5EF4-FFF2-40B4-BE49-F238E27FC236}">
                    <a16:creationId xmlns:a16="http://schemas.microsoft.com/office/drawing/2014/main" id="{618D8632-0C32-483D-90C6-9249D99C0B3B}"/>
                  </a:ext>
                </a:extLst>
              </p:cNvPr>
              <p:cNvSpPr/>
              <p:nvPr/>
            </p:nvSpPr>
            <p:spPr>
              <a:xfrm>
                <a:off x="7650480" y="1485900"/>
                <a:ext cx="3710939" cy="3451860"/>
              </a:xfrm>
              <a:prstGeom prst="triangle">
                <a:avLst>
                  <a:gd name="adj" fmla="val 100000"/>
                </a:avLst>
              </a:prstGeom>
              <a:gradFill>
                <a:gsLst>
                  <a:gs pos="37000">
                    <a:schemeClr val="bg1">
                      <a:lumMod val="85000"/>
                      <a:alpha val="10000"/>
                    </a:schemeClr>
                  </a:gs>
                  <a:gs pos="74000">
                    <a:schemeClr val="bg1">
                      <a:alpha val="14000"/>
                    </a:schemeClr>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11" name="Shape 415">
            <a:extLst>
              <a:ext uri="{FF2B5EF4-FFF2-40B4-BE49-F238E27FC236}">
                <a16:creationId xmlns:a16="http://schemas.microsoft.com/office/drawing/2014/main" id="{EF7DC599-03BA-48EF-AF90-65A2C80EEA55}"/>
              </a:ext>
            </a:extLst>
          </p:cNvPr>
          <p:cNvSpPr/>
          <p:nvPr/>
        </p:nvSpPr>
        <p:spPr>
          <a:xfrm>
            <a:off x="5763712" y="1464067"/>
            <a:ext cx="5889017" cy="4584666"/>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a:gsLst>
              <a:gs pos="0">
                <a:srgbClr val="4F5B66"/>
              </a:gs>
              <a:gs pos="62000">
                <a:schemeClr val="bg1">
                  <a:lumMod val="85000"/>
                </a:schemeClr>
              </a:gs>
            </a:gsLst>
            <a:path path="circle">
              <a:fillToRect l="100000" t="100000"/>
            </a:path>
          </a:gradFill>
          <a:ln w="9525" cap="flat" cmpd="sng">
            <a:noFill/>
            <a:prstDash val="solid"/>
            <a:round/>
            <a:headEnd type="none" w="med" len="med"/>
            <a:tailEnd type="none" w="med" len="med"/>
          </a:ln>
          <a:effectLst>
            <a:outerShdw blurRad="50800" dist="38100" dir="16200000" rotWithShape="0">
              <a:prstClr val="black">
                <a:alpha val="40000"/>
              </a:prstClr>
            </a:outerShdw>
            <a:reflection blurRad="25400" stA="38000" endPos="14000" dist="12700" dir="5400000" sy="-100000" algn="bl" rotWithShape="0"/>
          </a:effectLst>
        </p:spPr>
        <p:txBody>
          <a:bodyPr lIns="91425" tIns="91425" rIns="91425" bIns="91425" anchor="ctr" anchorCtr="0">
            <a:noAutofit/>
          </a:bodyPr>
          <a:lstStyle/>
          <a:p>
            <a:pPr lvl="0">
              <a:spcBef>
                <a:spcPts val="0"/>
              </a:spcBef>
              <a:buNone/>
            </a:pPr>
            <a:endParaRPr/>
          </a:p>
        </p:txBody>
      </p:sp>
      <p:sp>
        <p:nvSpPr>
          <p:cNvPr id="12" name="Rectangle 11">
            <a:extLst>
              <a:ext uri="{FF2B5EF4-FFF2-40B4-BE49-F238E27FC236}">
                <a16:creationId xmlns:a16="http://schemas.microsoft.com/office/drawing/2014/main" id="{27F63531-C2D7-47CD-81AD-A8597915934C}"/>
              </a:ext>
            </a:extLst>
          </p:cNvPr>
          <p:cNvSpPr/>
          <p:nvPr/>
        </p:nvSpPr>
        <p:spPr>
          <a:xfrm>
            <a:off x="1680401" y="2481280"/>
            <a:ext cx="3505881"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3" name="Rectangle 12">
            <a:extLst>
              <a:ext uri="{FF2B5EF4-FFF2-40B4-BE49-F238E27FC236}">
                <a16:creationId xmlns:a16="http://schemas.microsoft.com/office/drawing/2014/main" id="{2A1D5E07-A164-4D33-84E6-A6280E9D1C9A}"/>
              </a:ext>
            </a:extLst>
          </p:cNvPr>
          <p:cNvSpPr/>
          <p:nvPr/>
        </p:nvSpPr>
        <p:spPr>
          <a:xfrm>
            <a:off x="1680401" y="3780498"/>
            <a:ext cx="3505881"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14" name="Shape 497">
            <a:extLst>
              <a:ext uri="{FF2B5EF4-FFF2-40B4-BE49-F238E27FC236}">
                <a16:creationId xmlns:a16="http://schemas.microsoft.com/office/drawing/2014/main" id="{999BC7A9-C615-4094-B68C-19452524BF10}"/>
              </a:ext>
            </a:extLst>
          </p:cNvPr>
          <p:cNvGrpSpPr/>
          <p:nvPr/>
        </p:nvGrpSpPr>
        <p:grpSpPr>
          <a:xfrm>
            <a:off x="1022407" y="2714034"/>
            <a:ext cx="493682" cy="475442"/>
            <a:chOff x="2583325" y="2972875"/>
            <a:chExt cx="462850" cy="445750"/>
          </a:xfrm>
          <a:solidFill>
            <a:srgbClr val="FFFF00"/>
          </a:solidFill>
        </p:grpSpPr>
        <p:sp>
          <p:nvSpPr>
            <p:cNvPr id="15" name="Shape 498">
              <a:extLst>
                <a:ext uri="{FF2B5EF4-FFF2-40B4-BE49-F238E27FC236}">
                  <a16:creationId xmlns:a16="http://schemas.microsoft.com/office/drawing/2014/main" id="{AB5B8E57-DDF7-4FB7-ACDD-AADC7D48DD26}"/>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E4ABC7D5-55BD-42B7-BCFB-5214ECF48842}"/>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grpSp>
        <p:nvGrpSpPr>
          <p:cNvPr id="17" name="Shape 497">
            <a:extLst>
              <a:ext uri="{FF2B5EF4-FFF2-40B4-BE49-F238E27FC236}">
                <a16:creationId xmlns:a16="http://schemas.microsoft.com/office/drawing/2014/main" id="{25BA5D46-7781-46DC-A634-258E2285F4B7}"/>
              </a:ext>
            </a:extLst>
          </p:cNvPr>
          <p:cNvGrpSpPr/>
          <p:nvPr/>
        </p:nvGrpSpPr>
        <p:grpSpPr>
          <a:xfrm>
            <a:off x="997770" y="4108502"/>
            <a:ext cx="493682" cy="475442"/>
            <a:chOff x="2583325" y="2972875"/>
            <a:chExt cx="462850" cy="445750"/>
          </a:xfrm>
          <a:solidFill>
            <a:srgbClr val="FFFF00"/>
          </a:solidFill>
        </p:grpSpPr>
        <p:sp>
          <p:nvSpPr>
            <p:cNvPr id="18" name="Shape 498">
              <a:extLst>
                <a:ext uri="{FF2B5EF4-FFF2-40B4-BE49-F238E27FC236}">
                  <a16:creationId xmlns:a16="http://schemas.microsoft.com/office/drawing/2014/main" id="{ACB7BFBD-622E-41FD-9AC8-3485DA38DBC8}"/>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9" name="Shape 499">
              <a:extLst>
                <a:ext uri="{FF2B5EF4-FFF2-40B4-BE49-F238E27FC236}">
                  <a16:creationId xmlns:a16="http://schemas.microsoft.com/office/drawing/2014/main" id="{3E5C1181-573E-4499-9858-A546946502C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spTree>
    <p:extLst>
      <p:ext uri="{BB962C8B-B14F-4D97-AF65-F5344CB8AC3E}">
        <p14:creationId xmlns:p14="http://schemas.microsoft.com/office/powerpoint/2010/main" val="885459179"/>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4">
            <a:extLst>
              <a:ext uri="{FF2B5EF4-FFF2-40B4-BE49-F238E27FC236}">
                <a16:creationId xmlns:a16="http://schemas.microsoft.com/office/drawing/2014/main" id="{BA3EFCC3-DBAF-4B38-90C1-B9461C2982E9}"/>
              </a:ext>
            </a:extLst>
          </p:cNvPr>
          <p:cNvPicPr>
            <a:picLocks noChangeAspect="1"/>
          </p:cNvPicPr>
          <p:nvPr/>
        </p:nvPicPr>
        <p:blipFill>
          <a:blip r:embed="rId2"/>
          <a:stretch>
            <a:fillRect/>
          </a:stretch>
        </p:blipFill>
        <p:spPr>
          <a:xfrm>
            <a:off x="6355360" y="1200216"/>
            <a:ext cx="3395766" cy="4517528"/>
          </a:xfrm>
          <a:prstGeom prst="rect">
            <a:avLst/>
          </a:prstGeom>
          <a:ln>
            <a:noFill/>
          </a:ln>
          <a:effectLst>
            <a:outerShdw blurRad="44450" dist="27940" dir="5400000" algn="ctr">
              <a:srgbClr val="000000">
                <a:alpha val="32000"/>
              </a:srgbClr>
            </a:outerShdw>
          </a:effectLst>
          <a:scene3d>
            <a:camera prst="orthographicFront">
              <a:rot lat="0" lon="0" rev="0"/>
            </a:camera>
            <a:lightRig rig="balanced" dir="t">
              <a:rot lat="0" lon="0" rev="8700000"/>
            </a:lightRig>
          </a:scene3d>
          <a:sp3d>
            <a:bevelT w="190500" h="38100"/>
          </a:sp3d>
        </p:spPr>
      </p:pic>
      <p:sp>
        <p:nvSpPr>
          <p:cNvPr id="6" name="Shape 408">
            <a:extLst>
              <a:ext uri="{FF2B5EF4-FFF2-40B4-BE49-F238E27FC236}">
                <a16:creationId xmlns:a16="http://schemas.microsoft.com/office/drawing/2014/main" id="{B37BAD61-D8C4-49CC-9FD0-32A6ABD8B8C5}"/>
              </a:ext>
            </a:extLst>
          </p:cNvPr>
          <p:cNvSpPr/>
          <p:nvPr/>
        </p:nvSpPr>
        <p:spPr>
          <a:xfrm>
            <a:off x="6096000" y="682164"/>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24000">
                <a:schemeClr val="bg1"/>
              </a:gs>
              <a:gs pos="70000">
                <a:schemeClr val="bg1"/>
              </a:gs>
              <a:gs pos="88000">
                <a:srgbClr val="ECECEC"/>
              </a:gs>
              <a:gs pos="50000">
                <a:schemeClr val="bg1">
                  <a:lumMod val="85000"/>
                </a:schemeClr>
              </a:gs>
            </a:gsLst>
            <a:path path="circle">
              <a:fillToRect l="50000" t="50000" r="50000" b="50000"/>
            </a:path>
            <a:tileRect/>
          </a:gradFill>
          <a:ln w="9525" cap="flat" cmpd="sng">
            <a:solidFill>
              <a:schemeClr val="bg1">
                <a:lumMod val="65000"/>
              </a:schemeClr>
            </a:solidFill>
            <a:prstDash val="solid"/>
            <a:round/>
            <a:headEnd type="none" w="med" len="med"/>
            <a:tailEnd type="none" w="med" len="med"/>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2" name="Rectangle 11">
            <a:extLst>
              <a:ext uri="{FF2B5EF4-FFF2-40B4-BE49-F238E27FC236}">
                <a16:creationId xmlns:a16="http://schemas.microsoft.com/office/drawing/2014/main" id="{3DB7BAF0-E94F-4D54-AC49-DA0A080CAF73}"/>
              </a:ext>
            </a:extLst>
          </p:cNvPr>
          <p:cNvSpPr/>
          <p:nvPr/>
        </p:nvSpPr>
        <p:spPr>
          <a:xfrm>
            <a:off x="1975007" y="877050"/>
            <a:ext cx="3884506" cy="646331"/>
          </a:xfrm>
          <a:prstGeom prst="rect">
            <a:avLst/>
          </a:prstGeom>
        </p:spPr>
        <p:txBody>
          <a:bodyPr wrap="square">
            <a:spAutoFit/>
          </a:bodyPr>
          <a:lstStyle/>
          <a:p>
            <a:pPr algn="ctr"/>
            <a:r>
              <a:rPr lang="en-US" sz="3600" dirty="0">
                <a:solidFill>
                  <a:srgbClr val="00B0F0"/>
                </a:solidFill>
                <a:latin typeface="+mj-lt"/>
                <a:ea typeface="Muli"/>
                <a:cs typeface="Muli"/>
                <a:sym typeface="Muli"/>
              </a:rPr>
              <a:t>TABLET MOCK</a:t>
            </a:r>
          </a:p>
        </p:txBody>
      </p:sp>
      <p:sp>
        <p:nvSpPr>
          <p:cNvPr id="13" name="Rectangle 12">
            <a:extLst>
              <a:ext uri="{FF2B5EF4-FFF2-40B4-BE49-F238E27FC236}">
                <a16:creationId xmlns:a16="http://schemas.microsoft.com/office/drawing/2014/main" id="{A5B5E2C5-2735-4198-B5EC-3555A1D9647D}"/>
              </a:ext>
            </a:extLst>
          </p:cNvPr>
          <p:cNvSpPr/>
          <p:nvPr/>
        </p:nvSpPr>
        <p:spPr>
          <a:xfrm>
            <a:off x="2333105" y="1635455"/>
            <a:ext cx="3413115" cy="1384995"/>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4" name="Rectangle 13">
            <a:extLst>
              <a:ext uri="{FF2B5EF4-FFF2-40B4-BE49-F238E27FC236}">
                <a16:creationId xmlns:a16="http://schemas.microsoft.com/office/drawing/2014/main" id="{30C007D5-A48E-434B-A5CA-81AAFDAC2A2B}"/>
              </a:ext>
            </a:extLst>
          </p:cNvPr>
          <p:cNvSpPr/>
          <p:nvPr/>
        </p:nvSpPr>
        <p:spPr>
          <a:xfrm>
            <a:off x="2333105" y="3053457"/>
            <a:ext cx="3445490"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5" name="Shape 495">
            <a:extLst>
              <a:ext uri="{FF2B5EF4-FFF2-40B4-BE49-F238E27FC236}">
                <a16:creationId xmlns:a16="http://schemas.microsoft.com/office/drawing/2014/main" id="{B9DDC84F-1E2C-47D2-99AE-D90EC11E922D}"/>
              </a:ext>
            </a:extLst>
          </p:cNvPr>
          <p:cNvSpPr/>
          <p:nvPr/>
        </p:nvSpPr>
        <p:spPr>
          <a:xfrm>
            <a:off x="1761392" y="1863050"/>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6" name="Shape 495">
            <a:extLst>
              <a:ext uri="{FF2B5EF4-FFF2-40B4-BE49-F238E27FC236}">
                <a16:creationId xmlns:a16="http://schemas.microsoft.com/office/drawing/2014/main" id="{359D8AF9-2FF9-4A92-8B25-6D9E97231AEA}"/>
              </a:ext>
            </a:extLst>
          </p:cNvPr>
          <p:cNvSpPr/>
          <p:nvPr/>
        </p:nvSpPr>
        <p:spPr>
          <a:xfrm>
            <a:off x="1761392" y="3366516"/>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Tree>
    <p:extLst>
      <p:ext uri="{BB962C8B-B14F-4D97-AF65-F5344CB8AC3E}">
        <p14:creationId xmlns:p14="http://schemas.microsoft.com/office/powerpoint/2010/main" val="1210114266"/>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Shape 350">
            <a:extLst>
              <a:ext uri="{FF2B5EF4-FFF2-40B4-BE49-F238E27FC236}">
                <a16:creationId xmlns:a16="http://schemas.microsoft.com/office/drawing/2014/main" id="{BB6E0CAF-4B82-4957-9580-9CF6E0A2829A}"/>
              </a:ext>
            </a:extLst>
          </p:cNvPr>
          <p:cNvGrpSpPr/>
          <p:nvPr/>
        </p:nvGrpSpPr>
        <p:grpSpPr>
          <a:xfrm>
            <a:off x="4572584" y="409303"/>
            <a:ext cx="442856" cy="560078"/>
            <a:chOff x="584925" y="238125"/>
            <a:chExt cx="415200" cy="525100"/>
          </a:xfrm>
          <a:solidFill>
            <a:srgbClr val="00B050"/>
          </a:solidFill>
        </p:grpSpPr>
        <p:sp>
          <p:nvSpPr>
            <p:cNvPr id="3" name="Shape 351">
              <a:extLst>
                <a:ext uri="{FF2B5EF4-FFF2-40B4-BE49-F238E27FC236}">
                  <a16:creationId xmlns:a16="http://schemas.microsoft.com/office/drawing/2014/main" id="{B8A04354-11CC-4FFB-B6B6-94B8C8611FDB}"/>
                </a:ext>
              </a:extLst>
            </p:cNvPr>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a:extLst>
                <a:ext uri="{FF2B5EF4-FFF2-40B4-BE49-F238E27FC236}">
                  <a16:creationId xmlns:a16="http://schemas.microsoft.com/office/drawing/2014/main" id="{0EF6B044-D9AA-47A5-859B-A24DC1DC61D9}"/>
                </a:ext>
              </a:extLst>
            </p:cNvPr>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a:extLst>
                <a:ext uri="{FF2B5EF4-FFF2-40B4-BE49-F238E27FC236}">
                  <a16:creationId xmlns:a16="http://schemas.microsoft.com/office/drawing/2014/main" id="{5137185A-473E-4E86-9B7C-E4731B6ECF4E}"/>
                </a:ext>
              </a:extLst>
            </p:cNvPr>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a:extLst>
                <a:ext uri="{FF2B5EF4-FFF2-40B4-BE49-F238E27FC236}">
                  <a16:creationId xmlns:a16="http://schemas.microsoft.com/office/drawing/2014/main" id="{EEF9C730-B8B9-4653-8E27-E7817F314D69}"/>
                </a:ext>
              </a:extLst>
            </p:cNvPr>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a:extLst>
                <a:ext uri="{FF2B5EF4-FFF2-40B4-BE49-F238E27FC236}">
                  <a16:creationId xmlns:a16="http://schemas.microsoft.com/office/drawing/2014/main" id="{610EDD9A-70D2-4A17-9453-404B731E5218}"/>
                </a:ext>
              </a:extLst>
            </p:cNvPr>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a:extLst>
                <a:ext uri="{FF2B5EF4-FFF2-40B4-BE49-F238E27FC236}">
                  <a16:creationId xmlns:a16="http://schemas.microsoft.com/office/drawing/2014/main" id="{BF91A22F-E39B-4C90-87F6-34B2B3344F6D}"/>
                </a:ext>
              </a:extLst>
            </p:cNvPr>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a:extLst>
              <a:ext uri="{FF2B5EF4-FFF2-40B4-BE49-F238E27FC236}">
                <a16:creationId xmlns:a16="http://schemas.microsoft.com/office/drawing/2014/main" id="{2D608A61-60FB-4497-9DF4-72C7437835CB}"/>
              </a:ext>
            </a:extLst>
          </p:cNvPr>
          <p:cNvGrpSpPr/>
          <p:nvPr/>
        </p:nvGrpSpPr>
        <p:grpSpPr>
          <a:xfrm>
            <a:off x="5275909" y="490686"/>
            <a:ext cx="474134" cy="394699"/>
            <a:chOff x="1244325" y="314425"/>
            <a:chExt cx="444525" cy="370050"/>
          </a:xfrm>
          <a:solidFill>
            <a:srgbClr val="00B050"/>
          </a:solidFill>
        </p:grpSpPr>
        <p:sp>
          <p:nvSpPr>
            <p:cNvPr id="10" name="Shape 358">
              <a:extLst>
                <a:ext uri="{FF2B5EF4-FFF2-40B4-BE49-F238E27FC236}">
                  <a16:creationId xmlns:a16="http://schemas.microsoft.com/office/drawing/2014/main" id="{D6091F41-2807-43B3-AFA5-BD9720544F75}"/>
                </a:ext>
              </a:extLst>
            </p:cNvPr>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a:extLst>
                <a:ext uri="{FF2B5EF4-FFF2-40B4-BE49-F238E27FC236}">
                  <a16:creationId xmlns:a16="http://schemas.microsoft.com/office/drawing/2014/main" id="{73FFB7BF-1726-4EC2-A594-AC5291E4BB89}"/>
                </a:ext>
              </a:extLst>
            </p:cNvPr>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a:extLst>
              <a:ext uri="{FF2B5EF4-FFF2-40B4-BE49-F238E27FC236}">
                <a16:creationId xmlns:a16="http://schemas.microsoft.com/office/drawing/2014/main" id="{FAA61074-79F3-4D2E-AA4D-32E96542B99D}"/>
              </a:ext>
            </a:extLst>
          </p:cNvPr>
          <p:cNvGrpSpPr/>
          <p:nvPr/>
        </p:nvGrpSpPr>
        <p:grpSpPr>
          <a:xfrm>
            <a:off x="6005312" y="488738"/>
            <a:ext cx="453311" cy="398593"/>
            <a:chOff x="1928175" y="312600"/>
            <a:chExt cx="425000" cy="373700"/>
          </a:xfrm>
          <a:solidFill>
            <a:srgbClr val="00B050"/>
          </a:solidFill>
        </p:grpSpPr>
        <p:sp>
          <p:nvSpPr>
            <p:cNvPr id="13" name="Shape 361">
              <a:extLst>
                <a:ext uri="{FF2B5EF4-FFF2-40B4-BE49-F238E27FC236}">
                  <a16:creationId xmlns:a16="http://schemas.microsoft.com/office/drawing/2014/main" id="{52D15CDF-DBA7-40DD-9522-34B06E8FAE5C}"/>
                </a:ext>
              </a:extLst>
            </p:cNvPr>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a:extLst>
                <a:ext uri="{FF2B5EF4-FFF2-40B4-BE49-F238E27FC236}">
                  <a16:creationId xmlns:a16="http://schemas.microsoft.com/office/drawing/2014/main" id="{A729FB23-6F3B-45C8-8D1A-31B9202389A2}"/>
                </a:ext>
              </a:extLst>
            </p:cNvPr>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a:extLst>
              <a:ext uri="{FF2B5EF4-FFF2-40B4-BE49-F238E27FC236}">
                <a16:creationId xmlns:a16="http://schemas.microsoft.com/office/drawing/2014/main" id="{090ABFC1-B441-4DA4-907B-FBD8C517B5F4}"/>
              </a:ext>
            </a:extLst>
          </p:cNvPr>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00B05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a:extLst>
              <a:ext uri="{FF2B5EF4-FFF2-40B4-BE49-F238E27FC236}">
                <a16:creationId xmlns:a16="http://schemas.microsoft.com/office/drawing/2014/main" id="{A7131304-4491-4D8A-9868-3D17BB9E8F81}"/>
              </a:ext>
            </a:extLst>
          </p:cNvPr>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00B05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a:extLst>
              <a:ext uri="{FF2B5EF4-FFF2-40B4-BE49-F238E27FC236}">
                <a16:creationId xmlns:a16="http://schemas.microsoft.com/office/drawing/2014/main" id="{1BD060B8-3D67-4ABE-8E87-B5A241210DD9}"/>
              </a:ext>
            </a:extLst>
          </p:cNvPr>
          <p:cNvGrpSpPr/>
          <p:nvPr/>
        </p:nvGrpSpPr>
        <p:grpSpPr>
          <a:xfrm>
            <a:off x="8128377" y="467913"/>
            <a:ext cx="521040" cy="440270"/>
            <a:chOff x="3918650" y="293075"/>
            <a:chExt cx="488500" cy="412775"/>
          </a:xfrm>
          <a:solidFill>
            <a:srgbClr val="00B050"/>
          </a:solidFill>
        </p:grpSpPr>
        <p:sp>
          <p:nvSpPr>
            <p:cNvPr id="18" name="Shape 366">
              <a:extLst>
                <a:ext uri="{FF2B5EF4-FFF2-40B4-BE49-F238E27FC236}">
                  <a16:creationId xmlns:a16="http://schemas.microsoft.com/office/drawing/2014/main" id="{16164E58-F31C-4388-9790-414497065B1F}"/>
                </a:ext>
              </a:extLst>
            </p:cNvPr>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a:extLst>
                <a:ext uri="{FF2B5EF4-FFF2-40B4-BE49-F238E27FC236}">
                  <a16:creationId xmlns:a16="http://schemas.microsoft.com/office/drawing/2014/main" id="{2F3022DE-B56F-42AA-B4C0-1FDDACD0BB17}"/>
                </a:ext>
              </a:extLst>
            </p:cNvPr>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a:extLst>
                <a:ext uri="{FF2B5EF4-FFF2-40B4-BE49-F238E27FC236}">
                  <a16:creationId xmlns:a16="http://schemas.microsoft.com/office/drawing/2014/main" id="{81785254-351F-40C4-B04B-190C52B97995}"/>
                </a:ext>
              </a:extLst>
            </p:cNvPr>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a:extLst>
              <a:ext uri="{FF2B5EF4-FFF2-40B4-BE49-F238E27FC236}">
                <a16:creationId xmlns:a16="http://schemas.microsoft.com/office/drawing/2014/main" id="{F6DA933C-567E-45D0-AFA3-D43B60B9B2FE}"/>
              </a:ext>
            </a:extLst>
          </p:cNvPr>
          <p:cNvGrpSpPr/>
          <p:nvPr/>
        </p:nvGrpSpPr>
        <p:grpSpPr>
          <a:xfrm>
            <a:off x="8893592" y="434688"/>
            <a:ext cx="428564" cy="506693"/>
            <a:chOff x="4636075" y="261925"/>
            <a:chExt cx="401800" cy="475050"/>
          </a:xfrm>
          <a:solidFill>
            <a:srgbClr val="00B050"/>
          </a:solidFill>
        </p:grpSpPr>
        <p:sp>
          <p:nvSpPr>
            <p:cNvPr id="22" name="Shape 370">
              <a:extLst>
                <a:ext uri="{FF2B5EF4-FFF2-40B4-BE49-F238E27FC236}">
                  <a16:creationId xmlns:a16="http://schemas.microsoft.com/office/drawing/2014/main" id="{F664E156-AC7D-49D0-8309-EE935FA98749}"/>
                </a:ext>
              </a:extLst>
            </p:cNvPr>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a:extLst>
                <a:ext uri="{FF2B5EF4-FFF2-40B4-BE49-F238E27FC236}">
                  <a16:creationId xmlns:a16="http://schemas.microsoft.com/office/drawing/2014/main" id="{ADDCDC29-3689-442C-98C7-DA3EAF1EBBE0}"/>
                </a:ext>
              </a:extLst>
            </p:cNvPr>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a:extLst>
                <a:ext uri="{FF2B5EF4-FFF2-40B4-BE49-F238E27FC236}">
                  <a16:creationId xmlns:a16="http://schemas.microsoft.com/office/drawing/2014/main" id="{85D84CB7-F3C1-43F3-B6BC-F65082C5BE8D}"/>
                </a:ext>
              </a:extLst>
            </p:cNvPr>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a:extLst>
                <a:ext uri="{FF2B5EF4-FFF2-40B4-BE49-F238E27FC236}">
                  <a16:creationId xmlns:a16="http://schemas.microsoft.com/office/drawing/2014/main" id="{C2053CCC-D59D-45F8-A12E-8A88572D0BE1}"/>
                </a:ext>
              </a:extLst>
            </p:cNvPr>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a:extLst>
              <a:ext uri="{FF2B5EF4-FFF2-40B4-BE49-F238E27FC236}">
                <a16:creationId xmlns:a16="http://schemas.microsoft.com/office/drawing/2014/main" id="{98754D6D-D38C-4F50-AEAB-6F1A6D22D99B}"/>
              </a:ext>
            </a:extLst>
          </p:cNvPr>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00B05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a:extLst>
              <a:ext uri="{FF2B5EF4-FFF2-40B4-BE49-F238E27FC236}">
                <a16:creationId xmlns:a16="http://schemas.microsoft.com/office/drawing/2014/main" id="{551295E4-BCE8-4701-B1B7-5B91171F90DB}"/>
              </a:ext>
            </a:extLst>
          </p:cNvPr>
          <p:cNvGrpSpPr/>
          <p:nvPr/>
        </p:nvGrpSpPr>
        <p:grpSpPr>
          <a:xfrm>
            <a:off x="10330906" y="477032"/>
            <a:ext cx="429845" cy="421365"/>
            <a:chOff x="5983625" y="301625"/>
            <a:chExt cx="403000" cy="395050"/>
          </a:xfrm>
          <a:solidFill>
            <a:srgbClr val="00B050"/>
          </a:solidFill>
        </p:grpSpPr>
        <p:sp>
          <p:nvSpPr>
            <p:cNvPr id="28" name="Shape 376">
              <a:extLst>
                <a:ext uri="{FF2B5EF4-FFF2-40B4-BE49-F238E27FC236}">
                  <a16:creationId xmlns:a16="http://schemas.microsoft.com/office/drawing/2014/main" id="{D61ED74A-1A30-4B63-96A2-B05DAF09A27E}"/>
                </a:ext>
              </a:extLst>
            </p:cNvPr>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a:extLst>
                <a:ext uri="{FF2B5EF4-FFF2-40B4-BE49-F238E27FC236}">
                  <a16:creationId xmlns:a16="http://schemas.microsoft.com/office/drawing/2014/main" id="{5E9C2E7C-4F10-4176-858B-A63383B17781}"/>
                </a:ext>
              </a:extLst>
            </p:cNvPr>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a:extLst>
                <a:ext uri="{FF2B5EF4-FFF2-40B4-BE49-F238E27FC236}">
                  <a16:creationId xmlns:a16="http://schemas.microsoft.com/office/drawing/2014/main" id="{BC1616A9-9156-49A0-9850-90ECEFA2DD1A}"/>
                </a:ext>
              </a:extLst>
            </p:cNvPr>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a:extLst>
                <a:ext uri="{FF2B5EF4-FFF2-40B4-BE49-F238E27FC236}">
                  <a16:creationId xmlns:a16="http://schemas.microsoft.com/office/drawing/2014/main" id="{75A561F9-DFBD-468D-BA73-3EE7CBFB2702}"/>
                </a:ext>
              </a:extLst>
            </p:cNvPr>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a:extLst>
                <a:ext uri="{FF2B5EF4-FFF2-40B4-BE49-F238E27FC236}">
                  <a16:creationId xmlns:a16="http://schemas.microsoft.com/office/drawing/2014/main" id="{C5E50F86-4B1D-43CA-9ACA-88D748577B39}"/>
                </a:ext>
              </a:extLst>
            </p:cNvPr>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a:extLst>
                <a:ext uri="{FF2B5EF4-FFF2-40B4-BE49-F238E27FC236}">
                  <a16:creationId xmlns:a16="http://schemas.microsoft.com/office/drawing/2014/main" id="{DC5039E5-F357-4161-9761-F7823A5DE7DE}"/>
                </a:ext>
              </a:extLst>
            </p:cNvPr>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a:extLst>
                <a:ext uri="{FF2B5EF4-FFF2-40B4-BE49-F238E27FC236}">
                  <a16:creationId xmlns:a16="http://schemas.microsoft.com/office/drawing/2014/main" id="{C4809CC4-DBDB-492C-A82F-8FCCB977EBC0}"/>
                </a:ext>
              </a:extLst>
            </p:cNvPr>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a:extLst>
                <a:ext uri="{FF2B5EF4-FFF2-40B4-BE49-F238E27FC236}">
                  <a16:creationId xmlns:a16="http://schemas.microsoft.com/office/drawing/2014/main" id="{3869796C-3131-4276-840E-ECFD80C1704D}"/>
                </a:ext>
              </a:extLst>
            </p:cNvPr>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a:extLst>
                <a:ext uri="{FF2B5EF4-FFF2-40B4-BE49-F238E27FC236}">
                  <a16:creationId xmlns:a16="http://schemas.microsoft.com/office/drawing/2014/main" id="{9133E901-4981-488A-B48F-E734C62A78C6}"/>
                </a:ext>
              </a:extLst>
            </p:cNvPr>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a:extLst>
                <a:ext uri="{FF2B5EF4-FFF2-40B4-BE49-F238E27FC236}">
                  <a16:creationId xmlns:a16="http://schemas.microsoft.com/office/drawing/2014/main" id="{ABC51363-6C91-4031-A9A5-3D063C723DF7}"/>
                </a:ext>
              </a:extLst>
            </p:cNvPr>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a:extLst>
                <a:ext uri="{FF2B5EF4-FFF2-40B4-BE49-F238E27FC236}">
                  <a16:creationId xmlns:a16="http://schemas.microsoft.com/office/drawing/2014/main" id="{24E2171E-8136-48FF-9593-C4A0001B0AFF}"/>
                </a:ext>
              </a:extLst>
            </p:cNvPr>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a:extLst>
                <a:ext uri="{FF2B5EF4-FFF2-40B4-BE49-F238E27FC236}">
                  <a16:creationId xmlns:a16="http://schemas.microsoft.com/office/drawing/2014/main" id="{27D8C9A2-D2A8-455D-8603-4BED505842EB}"/>
                </a:ext>
              </a:extLst>
            </p:cNvPr>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a:extLst>
                <a:ext uri="{FF2B5EF4-FFF2-40B4-BE49-F238E27FC236}">
                  <a16:creationId xmlns:a16="http://schemas.microsoft.com/office/drawing/2014/main" id="{F1E8EEC3-2192-44F1-85F5-57A5F273FC12}"/>
                </a:ext>
              </a:extLst>
            </p:cNvPr>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a:extLst>
                <a:ext uri="{FF2B5EF4-FFF2-40B4-BE49-F238E27FC236}">
                  <a16:creationId xmlns:a16="http://schemas.microsoft.com/office/drawing/2014/main" id="{F58B0A3C-6422-4BDC-BFF8-EC4BF534E3EA}"/>
                </a:ext>
              </a:extLst>
            </p:cNvPr>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a:extLst>
                <a:ext uri="{FF2B5EF4-FFF2-40B4-BE49-F238E27FC236}">
                  <a16:creationId xmlns:a16="http://schemas.microsoft.com/office/drawing/2014/main" id="{5EF1632E-84EA-4EC9-BD2A-884AC9C2EFAC}"/>
                </a:ext>
              </a:extLst>
            </p:cNvPr>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a:extLst>
                <a:ext uri="{FF2B5EF4-FFF2-40B4-BE49-F238E27FC236}">
                  <a16:creationId xmlns:a16="http://schemas.microsoft.com/office/drawing/2014/main" id="{8C1355C1-2516-4C66-8005-A34C8888A84C}"/>
                </a:ext>
              </a:extLst>
            </p:cNvPr>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a:extLst>
                <a:ext uri="{FF2B5EF4-FFF2-40B4-BE49-F238E27FC236}">
                  <a16:creationId xmlns:a16="http://schemas.microsoft.com/office/drawing/2014/main" id="{FAEF7784-6D57-472E-907C-FDECAD642AB1}"/>
                </a:ext>
              </a:extLst>
            </p:cNvPr>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a:extLst>
                <a:ext uri="{FF2B5EF4-FFF2-40B4-BE49-F238E27FC236}">
                  <a16:creationId xmlns:a16="http://schemas.microsoft.com/office/drawing/2014/main" id="{2E790877-58D0-49E4-997E-46A327B857DA}"/>
                </a:ext>
              </a:extLst>
            </p:cNvPr>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a:extLst>
                <a:ext uri="{FF2B5EF4-FFF2-40B4-BE49-F238E27FC236}">
                  <a16:creationId xmlns:a16="http://schemas.microsoft.com/office/drawing/2014/main" id="{DCAE30D1-52DE-4C69-B5B2-5A898B89DB6C}"/>
                </a:ext>
              </a:extLst>
            </p:cNvPr>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a:extLst>
                <a:ext uri="{FF2B5EF4-FFF2-40B4-BE49-F238E27FC236}">
                  <a16:creationId xmlns:a16="http://schemas.microsoft.com/office/drawing/2014/main" id="{6D1E7AE1-8BB8-4C35-945D-BE2884C255A0}"/>
                </a:ext>
              </a:extLst>
            </p:cNvPr>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a:extLst>
              <a:ext uri="{FF2B5EF4-FFF2-40B4-BE49-F238E27FC236}">
                <a16:creationId xmlns:a16="http://schemas.microsoft.com/office/drawing/2014/main" id="{45BB2818-C636-49DD-8005-FBD0B2064E57}"/>
              </a:ext>
            </a:extLst>
          </p:cNvPr>
          <p:cNvGrpSpPr/>
          <p:nvPr/>
        </p:nvGrpSpPr>
        <p:grpSpPr>
          <a:xfrm>
            <a:off x="11053136" y="473753"/>
            <a:ext cx="423338" cy="422697"/>
            <a:chOff x="6660750" y="298550"/>
            <a:chExt cx="396900" cy="396300"/>
          </a:xfrm>
          <a:solidFill>
            <a:srgbClr val="00B050"/>
          </a:solidFill>
        </p:grpSpPr>
        <p:sp>
          <p:nvSpPr>
            <p:cNvPr id="49" name="Shape 397">
              <a:extLst>
                <a:ext uri="{FF2B5EF4-FFF2-40B4-BE49-F238E27FC236}">
                  <a16:creationId xmlns:a16="http://schemas.microsoft.com/office/drawing/2014/main" id="{AE59A03B-6D6F-4C5F-9112-9AB8FB7FB857}"/>
                </a:ext>
              </a:extLst>
            </p:cNvPr>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a:extLst>
                <a:ext uri="{FF2B5EF4-FFF2-40B4-BE49-F238E27FC236}">
                  <a16:creationId xmlns:a16="http://schemas.microsoft.com/office/drawing/2014/main" id="{A5D94A7C-E79E-45A9-9D96-792366352E38}"/>
                </a:ext>
              </a:extLst>
            </p:cNvPr>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a:extLst>
              <a:ext uri="{FF2B5EF4-FFF2-40B4-BE49-F238E27FC236}">
                <a16:creationId xmlns:a16="http://schemas.microsoft.com/office/drawing/2014/main" id="{FA56FACF-77DD-4B4D-8A27-9BC050E3DA04}"/>
              </a:ext>
            </a:extLst>
          </p:cNvPr>
          <p:cNvGrpSpPr/>
          <p:nvPr/>
        </p:nvGrpSpPr>
        <p:grpSpPr>
          <a:xfrm>
            <a:off x="4572584" y="1139346"/>
            <a:ext cx="442856" cy="535999"/>
            <a:chOff x="584925" y="922575"/>
            <a:chExt cx="415200" cy="502525"/>
          </a:xfrm>
          <a:solidFill>
            <a:srgbClr val="00B050"/>
          </a:solidFill>
        </p:grpSpPr>
        <p:sp>
          <p:nvSpPr>
            <p:cNvPr id="52" name="Shape 400">
              <a:extLst>
                <a:ext uri="{FF2B5EF4-FFF2-40B4-BE49-F238E27FC236}">
                  <a16:creationId xmlns:a16="http://schemas.microsoft.com/office/drawing/2014/main" id="{D51A8AF9-9DCD-4FFC-A531-FF9BADCAF811}"/>
                </a:ext>
              </a:extLst>
            </p:cNvPr>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a:extLst>
                <a:ext uri="{FF2B5EF4-FFF2-40B4-BE49-F238E27FC236}">
                  <a16:creationId xmlns:a16="http://schemas.microsoft.com/office/drawing/2014/main" id="{0DF6B70C-AFFD-46B1-A269-30E84607D1EC}"/>
                </a:ext>
              </a:extLst>
            </p:cNvPr>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a:extLst>
                <a:ext uri="{FF2B5EF4-FFF2-40B4-BE49-F238E27FC236}">
                  <a16:creationId xmlns:a16="http://schemas.microsoft.com/office/drawing/2014/main" id="{590496B0-44DA-454D-AF93-C1789F2AAC04}"/>
                </a:ext>
              </a:extLst>
            </p:cNvPr>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a:extLst>
              <a:ext uri="{FF2B5EF4-FFF2-40B4-BE49-F238E27FC236}">
                <a16:creationId xmlns:a16="http://schemas.microsoft.com/office/drawing/2014/main" id="{CDF1F91D-E684-4FC2-AF08-78E660ED5ACA}"/>
              </a:ext>
            </a:extLst>
          </p:cNvPr>
          <p:cNvGrpSpPr/>
          <p:nvPr/>
        </p:nvGrpSpPr>
        <p:grpSpPr>
          <a:xfrm>
            <a:off x="5278521" y="1126973"/>
            <a:ext cx="468936" cy="558797"/>
            <a:chOff x="1246775" y="910975"/>
            <a:chExt cx="439650" cy="523900"/>
          </a:xfrm>
          <a:solidFill>
            <a:srgbClr val="00B050"/>
          </a:solidFill>
        </p:grpSpPr>
        <p:sp>
          <p:nvSpPr>
            <p:cNvPr id="56" name="Shape 404">
              <a:extLst>
                <a:ext uri="{FF2B5EF4-FFF2-40B4-BE49-F238E27FC236}">
                  <a16:creationId xmlns:a16="http://schemas.microsoft.com/office/drawing/2014/main" id="{B831177A-FEC5-4013-9985-EFDF47EBA1D9}"/>
                </a:ext>
              </a:extLst>
            </p:cNvPr>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a:extLst>
                <a:ext uri="{FF2B5EF4-FFF2-40B4-BE49-F238E27FC236}">
                  <a16:creationId xmlns:a16="http://schemas.microsoft.com/office/drawing/2014/main" id="{8C533D91-5922-4959-910F-FE331CC82EE5}"/>
                </a:ext>
              </a:extLst>
            </p:cNvPr>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a:extLst>
                <a:ext uri="{FF2B5EF4-FFF2-40B4-BE49-F238E27FC236}">
                  <a16:creationId xmlns:a16="http://schemas.microsoft.com/office/drawing/2014/main" id="{658F6569-E1AA-48BD-BBEA-61AB730435BD}"/>
                </a:ext>
              </a:extLst>
            </p:cNvPr>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a:extLst>
              <a:ext uri="{FF2B5EF4-FFF2-40B4-BE49-F238E27FC236}">
                <a16:creationId xmlns:a16="http://schemas.microsoft.com/office/drawing/2014/main" id="{FFF65701-F122-4A1F-9535-B90A0AF49351}"/>
              </a:ext>
            </a:extLst>
          </p:cNvPr>
          <p:cNvGrpSpPr/>
          <p:nvPr/>
        </p:nvGrpSpPr>
        <p:grpSpPr>
          <a:xfrm>
            <a:off x="6003365" y="1216836"/>
            <a:ext cx="457203" cy="380354"/>
            <a:chOff x="1926350" y="995225"/>
            <a:chExt cx="428650" cy="356600"/>
          </a:xfrm>
          <a:solidFill>
            <a:srgbClr val="00B050"/>
          </a:solidFill>
        </p:grpSpPr>
        <p:sp>
          <p:nvSpPr>
            <p:cNvPr id="60" name="Shape 408">
              <a:extLst>
                <a:ext uri="{FF2B5EF4-FFF2-40B4-BE49-F238E27FC236}">
                  <a16:creationId xmlns:a16="http://schemas.microsoft.com/office/drawing/2014/main" id="{86B944FD-EE35-4F91-BD57-15E0D2A40C1A}"/>
                </a:ext>
              </a:extLst>
            </p:cNvPr>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a:extLst>
                <a:ext uri="{FF2B5EF4-FFF2-40B4-BE49-F238E27FC236}">
                  <a16:creationId xmlns:a16="http://schemas.microsoft.com/office/drawing/2014/main" id="{72CB7A26-743D-4D9E-BC1D-27D95875A106}"/>
                </a:ext>
              </a:extLst>
            </p:cNvPr>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a:extLst>
                <a:ext uri="{FF2B5EF4-FFF2-40B4-BE49-F238E27FC236}">
                  <a16:creationId xmlns:a16="http://schemas.microsoft.com/office/drawing/2014/main" id="{890AB019-54AD-4EC8-A790-EA44248FB110}"/>
                </a:ext>
              </a:extLst>
            </p:cNvPr>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a:extLst>
                <a:ext uri="{FF2B5EF4-FFF2-40B4-BE49-F238E27FC236}">
                  <a16:creationId xmlns:a16="http://schemas.microsoft.com/office/drawing/2014/main" id="{9D3E03B2-FCFC-4C80-A424-59AF54703EB3}"/>
                </a:ext>
              </a:extLst>
            </p:cNvPr>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a:extLst>
              <a:ext uri="{FF2B5EF4-FFF2-40B4-BE49-F238E27FC236}">
                <a16:creationId xmlns:a16="http://schemas.microsoft.com/office/drawing/2014/main" id="{5935CE72-7494-44A8-9936-78DC42EC7356}"/>
              </a:ext>
            </a:extLst>
          </p:cNvPr>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rgbClr val="00B05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a:extLst>
              <a:ext uri="{FF2B5EF4-FFF2-40B4-BE49-F238E27FC236}">
                <a16:creationId xmlns:a16="http://schemas.microsoft.com/office/drawing/2014/main" id="{2F93A367-8549-435F-B17D-CD3DC2EA4ED1}"/>
              </a:ext>
            </a:extLst>
          </p:cNvPr>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rgbClr val="00B05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a:extLst>
              <a:ext uri="{FF2B5EF4-FFF2-40B4-BE49-F238E27FC236}">
                <a16:creationId xmlns:a16="http://schemas.microsoft.com/office/drawing/2014/main" id="{7642EB14-3CF7-4F7C-BF3C-F31C5CB540D9}"/>
              </a:ext>
            </a:extLst>
          </p:cNvPr>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rgbClr val="00B05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a:extLst>
              <a:ext uri="{FF2B5EF4-FFF2-40B4-BE49-F238E27FC236}">
                <a16:creationId xmlns:a16="http://schemas.microsoft.com/office/drawing/2014/main" id="{95092D54-734C-4536-908E-E3D7A7109255}"/>
              </a:ext>
            </a:extLst>
          </p:cNvPr>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00B05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a:extLst>
              <a:ext uri="{FF2B5EF4-FFF2-40B4-BE49-F238E27FC236}">
                <a16:creationId xmlns:a16="http://schemas.microsoft.com/office/drawing/2014/main" id="{D9086980-45FF-4869-88D9-DED4E2BD00CC}"/>
              </a:ext>
            </a:extLst>
          </p:cNvPr>
          <p:cNvGrpSpPr/>
          <p:nvPr/>
        </p:nvGrpSpPr>
        <p:grpSpPr>
          <a:xfrm>
            <a:off x="9604116" y="1188197"/>
            <a:ext cx="445470" cy="446110"/>
            <a:chOff x="5302225" y="968375"/>
            <a:chExt cx="417650" cy="418250"/>
          </a:xfrm>
          <a:solidFill>
            <a:srgbClr val="00B050"/>
          </a:solidFill>
        </p:grpSpPr>
        <p:sp>
          <p:nvSpPr>
            <p:cNvPr id="69" name="Shape 417">
              <a:extLst>
                <a:ext uri="{FF2B5EF4-FFF2-40B4-BE49-F238E27FC236}">
                  <a16:creationId xmlns:a16="http://schemas.microsoft.com/office/drawing/2014/main" id="{9B3CDA7E-5A9A-4410-A1FD-80B2CB5E74AF}"/>
                </a:ext>
              </a:extLst>
            </p:cNvPr>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a:extLst>
                <a:ext uri="{FF2B5EF4-FFF2-40B4-BE49-F238E27FC236}">
                  <a16:creationId xmlns:a16="http://schemas.microsoft.com/office/drawing/2014/main" id="{2687C311-EA17-4E5E-9800-DD7834FD688A}"/>
                </a:ext>
              </a:extLst>
            </p:cNvPr>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a:extLst>
              <a:ext uri="{FF2B5EF4-FFF2-40B4-BE49-F238E27FC236}">
                <a16:creationId xmlns:a16="http://schemas.microsoft.com/office/drawing/2014/main" id="{3254639B-0C6E-4834-BEFB-155BF416A624}"/>
              </a:ext>
            </a:extLst>
          </p:cNvPr>
          <p:cNvGrpSpPr/>
          <p:nvPr/>
        </p:nvGrpSpPr>
        <p:grpSpPr>
          <a:xfrm>
            <a:off x="10269682" y="1138039"/>
            <a:ext cx="552291" cy="537946"/>
            <a:chOff x="5926225" y="921350"/>
            <a:chExt cx="517800" cy="504350"/>
          </a:xfrm>
          <a:solidFill>
            <a:srgbClr val="00B050"/>
          </a:solidFill>
        </p:grpSpPr>
        <p:sp>
          <p:nvSpPr>
            <p:cNvPr id="72" name="Shape 420">
              <a:extLst>
                <a:ext uri="{FF2B5EF4-FFF2-40B4-BE49-F238E27FC236}">
                  <a16:creationId xmlns:a16="http://schemas.microsoft.com/office/drawing/2014/main" id="{C72FDC2A-0B94-40B0-B578-6FE1C422707C}"/>
                </a:ext>
              </a:extLst>
            </p:cNvPr>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a:extLst>
                <a:ext uri="{FF2B5EF4-FFF2-40B4-BE49-F238E27FC236}">
                  <a16:creationId xmlns:a16="http://schemas.microsoft.com/office/drawing/2014/main" id="{B0982233-7C54-4C60-AA8E-910534E58464}"/>
                </a:ext>
              </a:extLst>
            </p:cNvPr>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a:extLst>
              <a:ext uri="{FF2B5EF4-FFF2-40B4-BE49-F238E27FC236}">
                <a16:creationId xmlns:a16="http://schemas.microsoft.com/office/drawing/2014/main" id="{FC65274A-08C1-4DCE-A4C8-DADCC2A80BA7}"/>
              </a:ext>
            </a:extLst>
          </p:cNvPr>
          <p:cNvGrpSpPr/>
          <p:nvPr/>
        </p:nvGrpSpPr>
        <p:grpSpPr>
          <a:xfrm>
            <a:off x="11006898" y="1148466"/>
            <a:ext cx="515813" cy="517121"/>
            <a:chOff x="6617400" y="931125"/>
            <a:chExt cx="483600" cy="484825"/>
          </a:xfrm>
          <a:solidFill>
            <a:srgbClr val="00B050"/>
          </a:solidFill>
        </p:grpSpPr>
        <p:sp>
          <p:nvSpPr>
            <p:cNvPr id="75" name="Shape 423">
              <a:extLst>
                <a:ext uri="{FF2B5EF4-FFF2-40B4-BE49-F238E27FC236}">
                  <a16:creationId xmlns:a16="http://schemas.microsoft.com/office/drawing/2014/main" id="{2626F68C-36D2-41F8-8685-B2047DDA35CA}"/>
                </a:ext>
              </a:extLst>
            </p:cNvPr>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a:extLst>
                <a:ext uri="{FF2B5EF4-FFF2-40B4-BE49-F238E27FC236}">
                  <a16:creationId xmlns:a16="http://schemas.microsoft.com/office/drawing/2014/main" id="{F88EF438-6ACC-4620-A6D0-59400079DBD3}"/>
                </a:ext>
              </a:extLst>
            </p:cNvPr>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a:extLst>
              <a:ext uri="{FF2B5EF4-FFF2-40B4-BE49-F238E27FC236}">
                <a16:creationId xmlns:a16="http://schemas.microsoft.com/office/drawing/2014/main" id="{02480A33-F365-4C19-972B-0CC3B821BD9B}"/>
              </a:ext>
            </a:extLst>
          </p:cNvPr>
          <p:cNvGrpSpPr/>
          <p:nvPr/>
        </p:nvGrpSpPr>
        <p:grpSpPr>
          <a:xfrm>
            <a:off x="4545226" y="1951438"/>
            <a:ext cx="497574" cy="349102"/>
            <a:chOff x="559275" y="1683950"/>
            <a:chExt cx="466500" cy="327300"/>
          </a:xfrm>
          <a:solidFill>
            <a:srgbClr val="00B050"/>
          </a:solidFill>
        </p:grpSpPr>
        <p:sp>
          <p:nvSpPr>
            <p:cNvPr id="78" name="Shape 426">
              <a:extLst>
                <a:ext uri="{FF2B5EF4-FFF2-40B4-BE49-F238E27FC236}">
                  <a16:creationId xmlns:a16="http://schemas.microsoft.com/office/drawing/2014/main" id="{20422192-9901-40A2-83AA-E3377D73CEC9}"/>
                </a:ext>
              </a:extLst>
            </p:cNvPr>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a:extLst>
                <a:ext uri="{FF2B5EF4-FFF2-40B4-BE49-F238E27FC236}">
                  <a16:creationId xmlns:a16="http://schemas.microsoft.com/office/drawing/2014/main" id="{7FF9C3F8-6ADD-4B3C-85D3-959D26A7D4FD}"/>
                </a:ext>
              </a:extLst>
            </p:cNvPr>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a:extLst>
              <a:ext uri="{FF2B5EF4-FFF2-40B4-BE49-F238E27FC236}">
                <a16:creationId xmlns:a16="http://schemas.microsoft.com/office/drawing/2014/main" id="{938CE683-D137-4B01-B92A-443F227ED701}"/>
              </a:ext>
            </a:extLst>
          </p:cNvPr>
          <p:cNvGrpSpPr/>
          <p:nvPr/>
        </p:nvGrpSpPr>
        <p:grpSpPr>
          <a:xfrm>
            <a:off x="5264204" y="1882429"/>
            <a:ext cx="497574" cy="487148"/>
            <a:chOff x="1233350" y="1619250"/>
            <a:chExt cx="466500" cy="456725"/>
          </a:xfrm>
          <a:solidFill>
            <a:srgbClr val="00B050"/>
          </a:solidFill>
        </p:grpSpPr>
        <p:sp>
          <p:nvSpPr>
            <p:cNvPr id="81" name="Shape 429">
              <a:extLst>
                <a:ext uri="{FF2B5EF4-FFF2-40B4-BE49-F238E27FC236}">
                  <a16:creationId xmlns:a16="http://schemas.microsoft.com/office/drawing/2014/main" id="{727B919E-0A7C-45F3-B7BE-0C9CB947796F}"/>
                </a:ext>
              </a:extLst>
            </p:cNvPr>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a:extLst>
                <a:ext uri="{FF2B5EF4-FFF2-40B4-BE49-F238E27FC236}">
                  <a16:creationId xmlns:a16="http://schemas.microsoft.com/office/drawing/2014/main" id="{26F6DA2D-0722-4615-B3CF-A6C7392D57CE}"/>
                </a:ext>
              </a:extLst>
            </p:cNvPr>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a:extLst>
                <a:ext uri="{FF2B5EF4-FFF2-40B4-BE49-F238E27FC236}">
                  <a16:creationId xmlns:a16="http://schemas.microsoft.com/office/drawing/2014/main" id="{7C17E671-4284-4080-95AE-7768DFECAD58}"/>
                </a:ext>
              </a:extLst>
            </p:cNvPr>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a:extLst>
                <a:ext uri="{FF2B5EF4-FFF2-40B4-BE49-F238E27FC236}">
                  <a16:creationId xmlns:a16="http://schemas.microsoft.com/office/drawing/2014/main" id="{E28680FC-AC9B-417D-8196-D84FB564059E}"/>
                </a:ext>
              </a:extLst>
            </p:cNvPr>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a:extLst>
              <a:ext uri="{FF2B5EF4-FFF2-40B4-BE49-F238E27FC236}">
                <a16:creationId xmlns:a16="http://schemas.microsoft.com/office/drawing/2014/main" id="{427EBCE5-3A15-499C-94E4-152E9C5AB375}"/>
              </a:ext>
            </a:extLst>
          </p:cNvPr>
          <p:cNvGrpSpPr/>
          <p:nvPr/>
        </p:nvGrpSpPr>
        <p:grpSpPr>
          <a:xfrm>
            <a:off x="5998805" y="1892827"/>
            <a:ext cx="466322" cy="466322"/>
            <a:chOff x="1922075" y="1629000"/>
            <a:chExt cx="437200" cy="437200"/>
          </a:xfrm>
          <a:solidFill>
            <a:srgbClr val="00B050"/>
          </a:solidFill>
        </p:grpSpPr>
        <p:sp>
          <p:nvSpPr>
            <p:cNvPr id="86" name="Shape 434">
              <a:extLst>
                <a:ext uri="{FF2B5EF4-FFF2-40B4-BE49-F238E27FC236}">
                  <a16:creationId xmlns:a16="http://schemas.microsoft.com/office/drawing/2014/main" id="{C985C827-F585-4F1F-BCAE-0BC6907A631E}"/>
                </a:ext>
              </a:extLst>
            </p:cNvPr>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a:extLst>
                <a:ext uri="{FF2B5EF4-FFF2-40B4-BE49-F238E27FC236}">
                  <a16:creationId xmlns:a16="http://schemas.microsoft.com/office/drawing/2014/main" id="{B01B84B4-47FD-43E1-85A2-BCD689B0B406}"/>
                </a:ext>
              </a:extLst>
            </p:cNvPr>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a:extLst>
              <a:ext uri="{FF2B5EF4-FFF2-40B4-BE49-F238E27FC236}">
                <a16:creationId xmlns:a16="http://schemas.microsoft.com/office/drawing/2014/main" id="{E6030976-6E41-45C1-B4F2-3C319B5FC29C}"/>
              </a:ext>
            </a:extLst>
          </p:cNvPr>
          <p:cNvGrpSpPr/>
          <p:nvPr/>
        </p:nvGrpSpPr>
        <p:grpSpPr>
          <a:xfrm>
            <a:off x="6715837" y="1890882"/>
            <a:ext cx="470214" cy="470215"/>
            <a:chOff x="2594325" y="1627175"/>
            <a:chExt cx="440850" cy="440850"/>
          </a:xfrm>
          <a:solidFill>
            <a:srgbClr val="00B050"/>
          </a:solidFill>
        </p:grpSpPr>
        <p:sp>
          <p:nvSpPr>
            <p:cNvPr id="89" name="Shape 437">
              <a:extLst>
                <a:ext uri="{FF2B5EF4-FFF2-40B4-BE49-F238E27FC236}">
                  <a16:creationId xmlns:a16="http://schemas.microsoft.com/office/drawing/2014/main" id="{6CEA4D09-8098-4AEA-9B06-5B8DD511AA0E}"/>
                </a:ext>
              </a:extLst>
            </p:cNvPr>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a:extLst>
                <a:ext uri="{FF2B5EF4-FFF2-40B4-BE49-F238E27FC236}">
                  <a16:creationId xmlns:a16="http://schemas.microsoft.com/office/drawing/2014/main" id="{8DB273DC-7D1C-49A1-9872-35613DA57E00}"/>
                </a:ext>
              </a:extLst>
            </p:cNvPr>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a:extLst>
                <a:ext uri="{FF2B5EF4-FFF2-40B4-BE49-F238E27FC236}">
                  <a16:creationId xmlns:a16="http://schemas.microsoft.com/office/drawing/2014/main" id="{115EC6D2-B8FE-4AA8-820E-A031D8AF2CEC}"/>
                </a:ext>
              </a:extLst>
            </p:cNvPr>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a:extLst>
              <a:ext uri="{FF2B5EF4-FFF2-40B4-BE49-F238E27FC236}">
                <a16:creationId xmlns:a16="http://schemas.microsoft.com/office/drawing/2014/main" id="{2FDEF516-CBFA-4C60-9E1C-EB707466F5B3}"/>
              </a:ext>
            </a:extLst>
          </p:cNvPr>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00B05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a:extLst>
              <a:ext uri="{FF2B5EF4-FFF2-40B4-BE49-F238E27FC236}">
                <a16:creationId xmlns:a16="http://schemas.microsoft.com/office/drawing/2014/main" id="{B02C15DF-7AAE-43BA-A71A-DCE852C080AB}"/>
              </a:ext>
            </a:extLst>
          </p:cNvPr>
          <p:cNvGrpSpPr/>
          <p:nvPr/>
        </p:nvGrpSpPr>
        <p:grpSpPr>
          <a:xfrm>
            <a:off x="8198081" y="1855709"/>
            <a:ext cx="381633" cy="540558"/>
            <a:chOff x="3984000" y="1594200"/>
            <a:chExt cx="357800" cy="506800"/>
          </a:xfrm>
          <a:solidFill>
            <a:srgbClr val="00B050"/>
          </a:solidFill>
        </p:grpSpPr>
        <p:sp>
          <p:nvSpPr>
            <p:cNvPr id="94" name="Shape 442">
              <a:extLst>
                <a:ext uri="{FF2B5EF4-FFF2-40B4-BE49-F238E27FC236}">
                  <a16:creationId xmlns:a16="http://schemas.microsoft.com/office/drawing/2014/main" id="{9E33EF84-3199-4F23-B050-C21F00ED48C4}"/>
                </a:ext>
              </a:extLst>
            </p:cNvPr>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a:extLst>
                <a:ext uri="{FF2B5EF4-FFF2-40B4-BE49-F238E27FC236}">
                  <a16:creationId xmlns:a16="http://schemas.microsoft.com/office/drawing/2014/main" id="{B3B3E61B-025A-45DF-BB5E-2356AC62AB4A}"/>
                </a:ext>
              </a:extLst>
            </p:cNvPr>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a:extLst>
              <a:ext uri="{FF2B5EF4-FFF2-40B4-BE49-F238E27FC236}">
                <a16:creationId xmlns:a16="http://schemas.microsoft.com/office/drawing/2014/main" id="{3CBF8CB9-3C3F-4DE7-BEDC-B12B1F13BA68}"/>
              </a:ext>
            </a:extLst>
          </p:cNvPr>
          <p:cNvGrpSpPr/>
          <p:nvPr/>
        </p:nvGrpSpPr>
        <p:grpSpPr>
          <a:xfrm>
            <a:off x="8856475" y="1971623"/>
            <a:ext cx="502800" cy="308731"/>
            <a:chOff x="4601275" y="1702875"/>
            <a:chExt cx="471400" cy="289450"/>
          </a:xfrm>
          <a:solidFill>
            <a:srgbClr val="00B050"/>
          </a:solidFill>
        </p:grpSpPr>
        <p:sp>
          <p:nvSpPr>
            <p:cNvPr id="97" name="Shape 445">
              <a:extLst>
                <a:ext uri="{FF2B5EF4-FFF2-40B4-BE49-F238E27FC236}">
                  <a16:creationId xmlns:a16="http://schemas.microsoft.com/office/drawing/2014/main" id="{7A79EF69-BF4E-47A8-A522-01E9D758E513}"/>
                </a:ext>
              </a:extLst>
            </p:cNvPr>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a:extLst>
                <a:ext uri="{FF2B5EF4-FFF2-40B4-BE49-F238E27FC236}">
                  <a16:creationId xmlns:a16="http://schemas.microsoft.com/office/drawing/2014/main" id="{C81C67B9-A49B-4638-9C32-C1CB4A0AD504}"/>
                </a:ext>
              </a:extLst>
            </p:cNvPr>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a:extLst>
                <a:ext uri="{FF2B5EF4-FFF2-40B4-BE49-F238E27FC236}">
                  <a16:creationId xmlns:a16="http://schemas.microsoft.com/office/drawing/2014/main" id="{A8388161-26FB-46C0-BDEA-75FB5401C3AA}"/>
                </a:ext>
              </a:extLst>
            </p:cNvPr>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a:extLst>
                <a:ext uri="{FF2B5EF4-FFF2-40B4-BE49-F238E27FC236}">
                  <a16:creationId xmlns:a16="http://schemas.microsoft.com/office/drawing/2014/main" id="{BDB40B8D-4AD7-421E-B5E7-ADB6FF092B69}"/>
                </a:ext>
              </a:extLst>
            </p:cNvPr>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a:extLst>
                <a:ext uri="{FF2B5EF4-FFF2-40B4-BE49-F238E27FC236}">
                  <a16:creationId xmlns:a16="http://schemas.microsoft.com/office/drawing/2014/main" id="{DC21E809-D28F-4B6C-895A-34BE1FF2E4FE}"/>
                </a:ext>
              </a:extLst>
            </p:cNvPr>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a:extLst>
              <a:ext uri="{FF2B5EF4-FFF2-40B4-BE49-F238E27FC236}">
                <a16:creationId xmlns:a16="http://schemas.microsoft.com/office/drawing/2014/main" id="{BB957376-3A73-47D0-807E-E97A91CE5D2E}"/>
              </a:ext>
            </a:extLst>
          </p:cNvPr>
          <p:cNvGrpSpPr/>
          <p:nvPr/>
        </p:nvGrpSpPr>
        <p:grpSpPr>
          <a:xfrm>
            <a:off x="9599556" y="1896080"/>
            <a:ext cx="454589" cy="459816"/>
            <a:chOff x="5297950" y="1632050"/>
            <a:chExt cx="426200" cy="431100"/>
          </a:xfrm>
          <a:solidFill>
            <a:srgbClr val="00B050"/>
          </a:solidFill>
        </p:grpSpPr>
        <p:sp>
          <p:nvSpPr>
            <p:cNvPr id="103" name="Shape 451">
              <a:extLst>
                <a:ext uri="{FF2B5EF4-FFF2-40B4-BE49-F238E27FC236}">
                  <a16:creationId xmlns:a16="http://schemas.microsoft.com/office/drawing/2014/main" id="{D453EE11-02EE-48ED-AB97-3D51A0C43D08}"/>
                </a:ext>
              </a:extLst>
            </p:cNvPr>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a:extLst>
                <a:ext uri="{FF2B5EF4-FFF2-40B4-BE49-F238E27FC236}">
                  <a16:creationId xmlns:a16="http://schemas.microsoft.com/office/drawing/2014/main" id="{E5CFF535-0916-4B1E-9506-CC7E75DDC887}"/>
                </a:ext>
              </a:extLst>
            </p:cNvPr>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a:extLst>
              <a:ext uri="{FF2B5EF4-FFF2-40B4-BE49-F238E27FC236}">
                <a16:creationId xmlns:a16="http://schemas.microsoft.com/office/drawing/2014/main" id="{5875F1CF-591A-408D-B92A-A751F8658395}"/>
              </a:ext>
            </a:extLst>
          </p:cNvPr>
          <p:cNvGrpSpPr/>
          <p:nvPr/>
        </p:nvGrpSpPr>
        <p:grpSpPr>
          <a:xfrm>
            <a:off x="10317227" y="1882429"/>
            <a:ext cx="457203" cy="487148"/>
            <a:chOff x="5970800" y="1619250"/>
            <a:chExt cx="428650" cy="456725"/>
          </a:xfrm>
          <a:solidFill>
            <a:srgbClr val="00B050"/>
          </a:solidFill>
        </p:grpSpPr>
        <p:sp>
          <p:nvSpPr>
            <p:cNvPr id="106" name="Shape 454">
              <a:extLst>
                <a:ext uri="{FF2B5EF4-FFF2-40B4-BE49-F238E27FC236}">
                  <a16:creationId xmlns:a16="http://schemas.microsoft.com/office/drawing/2014/main" id="{501CF6D2-82DE-4D08-BF18-DD4F12E4D2D2}"/>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a:extLst>
                <a:ext uri="{FF2B5EF4-FFF2-40B4-BE49-F238E27FC236}">
                  <a16:creationId xmlns:a16="http://schemas.microsoft.com/office/drawing/2014/main" id="{479D9342-E99D-4CAC-8CEF-E018478C3EEC}"/>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a:extLst>
                <a:ext uri="{FF2B5EF4-FFF2-40B4-BE49-F238E27FC236}">
                  <a16:creationId xmlns:a16="http://schemas.microsoft.com/office/drawing/2014/main" id="{778B68EC-42EF-47F0-9E9C-9C47451D4DC4}"/>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a:extLst>
                <a:ext uri="{FF2B5EF4-FFF2-40B4-BE49-F238E27FC236}">
                  <a16:creationId xmlns:a16="http://schemas.microsoft.com/office/drawing/2014/main" id="{BCF1DC04-65D1-443C-AA93-F1A668BDCEE2}"/>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a:extLst>
                <a:ext uri="{FF2B5EF4-FFF2-40B4-BE49-F238E27FC236}">
                  <a16:creationId xmlns:a16="http://schemas.microsoft.com/office/drawing/2014/main" id="{89F3AAFC-CC47-497E-B005-95770B296527}"/>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a:extLst>
              <a:ext uri="{FF2B5EF4-FFF2-40B4-BE49-F238E27FC236}">
                <a16:creationId xmlns:a16="http://schemas.microsoft.com/office/drawing/2014/main" id="{14E16559-8A94-4144-84CF-1AEB5D2EDDC8}"/>
              </a:ext>
            </a:extLst>
          </p:cNvPr>
          <p:cNvGrpSpPr/>
          <p:nvPr/>
        </p:nvGrpSpPr>
        <p:grpSpPr>
          <a:xfrm>
            <a:off x="11015377" y="1876562"/>
            <a:ext cx="512533" cy="467601"/>
            <a:chOff x="6625350" y="1613750"/>
            <a:chExt cx="480525" cy="438400"/>
          </a:xfrm>
          <a:solidFill>
            <a:srgbClr val="00B050"/>
          </a:solidFill>
        </p:grpSpPr>
        <p:sp>
          <p:nvSpPr>
            <p:cNvPr id="112" name="Shape 460">
              <a:extLst>
                <a:ext uri="{FF2B5EF4-FFF2-40B4-BE49-F238E27FC236}">
                  <a16:creationId xmlns:a16="http://schemas.microsoft.com/office/drawing/2014/main" id="{6475A159-7F45-4FCD-B082-49C1090389C0}"/>
                </a:ext>
              </a:extLst>
            </p:cNvPr>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a:extLst>
                <a:ext uri="{FF2B5EF4-FFF2-40B4-BE49-F238E27FC236}">
                  <a16:creationId xmlns:a16="http://schemas.microsoft.com/office/drawing/2014/main" id="{AE830271-7B49-4B7D-B634-E22A25A60E4A}"/>
                </a:ext>
              </a:extLst>
            </p:cNvPr>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a:extLst>
                <a:ext uri="{FF2B5EF4-FFF2-40B4-BE49-F238E27FC236}">
                  <a16:creationId xmlns:a16="http://schemas.microsoft.com/office/drawing/2014/main" id="{22148357-C058-47DA-907C-B91EC6DB9DC8}"/>
                </a:ext>
              </a:extLst>
            </p:cNvPr>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a:extLst>
                <a:ext uri="{FF2B5EF4-FFF2-40B4-BE49-F238E27FC236}">
                  <a16:creationId xmlns:a16="http://schemas.microsoft.com/office/drawing/2014/main" id="{C048F199-3743-4F35-9E3C-9512916124E8}"/>
                </a:ext>
              </a:extLst>
            </p:cNvPr>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a:extLst>
                <a:ext uri="{FF2B5EF4-FFF2-40B4-BE49-F238E27FC236}">
                  <a16:creationId xmlns:a16="http://schemas.microsoft.com/office/drawing/2014/main" id="{018A7C9D-507C-4CBF-A195-AF46CFFA5AB6}"/>
                </a:ext>
              </a:extLst>
            </p:cNvPr>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a:extLst>
              <a:ext uri="{FF2B5EF4-FFF2-40B4-BE49-F238E27FC236}">
                <a16:creationId xmlns:a16="http://schemas.microsoft.com/office/drawing/2014/main" id="{3A28D1EC-10B4-4F7D-B1F6-E050AED68239}"/>
              </a:ext>
            </a:extLst>
          </p:cNvPr>
          <p:cNvGrpSpPr/>
          <p:nvPr/>
        </p:nvGrpSpPr>
        <p:grpSpPr>
          <a:xfrm>
            <a:off x="4600583" y="2637216"/>
            <a:ext cx="386860" cy="415525"/>
            <a:chOff x="611175" y="2326900"/>
            <a:chExt cx="362700" cy="389575"/>
          </a:xfrm>
          <a:solidFill>
            <a:srgbClr val="00B050"/>
          </a:solidFill>
        </p:grpSpPr>
        <p:sp>
          <p:nvSpPr>
            <p:cNvPr id="118" name="Shape 466">
              <a:extLst>
                <a:ext uri="{FF2B5EF4-FFF2-40B4-BE49-F238E27FC236}">
                  <a16:creationId xmlns:a16="http://schemas.microsoft.com/office/drawing/2014/main" id="{990B3863-0693-45BC-B9D8-684A38BBF372}"/>
                </a:ext>
              </a:extLst>
            </p:cNvPr>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a:extLst>
                <a:ext uri="{FF2B5EF4-FFF2-40B4-BE49-F238E27FC236}">
                  <a16:creationId xmlns:a16="http://schemas.microsoft.com/office/drawing/2014/main" id="{316C62AC-7FBA-4C2E-AE52-F4DF611B332C}"/>
                </a:ext>
              </a:extLst>
            </p:cNvPr>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a:extLst>
                <a:ext uri="{FF2B5EF4-FFF2-40B4-BE49-F238E27FC236}">
                  <a16:creationId xmlns:a16="http://schemas.microsoft.com/office/drawing/2014/main" id="{C23F43A4-A4B1-4CBE-B2B7-55AF3E3FC02D}"/>
                </a:ext>
              </a:extLst>
            </p:cNvPr>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a:extLst>
                <a:ext uri="{FF2B5EF4-FFF2-40B4-BE49-F238E27FC236}">
                  <a16:creationId xmlns:a16="http://schemas.microsoft.com/office/drawing/2014/main" id="{FD75DACC-8240-49AF-BE0E-4A2890971F26}"/>
                </a:ext>
              </a:extLst>
            </p:cNvPr>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a:extLst>
              <a:ext uri="{FF2B5EF4-FFF2-40B4-BE49-F238E27FC236}">
                <a16:creationId xmlns:a16="http://schemas.microsoft.com/office/drawing/2014/main" id="{951C4346-D3FB-4080-A6F5-79839278E60B}"/>
              </a:ext>
            </a:extLst>
          </p:cNvPr>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00B05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a:extLst>
              <a:ext uri="{FF2B5EF4-FFF2-40B4-BE49-F238E27FC236}">
                <a16:creationId xmlns:a16="http://schemas.microsoft.com/office/drawing/2014/main" id="{F0B18BCC-9C5A-465E-914F-BC6AD70F9EC1}"/>
              </a:ext>
            </a:extLst>
          </p:cNvPr>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00B05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a:extLst>
              <a:ext uri="{FF2B5EF4-FFF2-40B4-BE49-F238E27FC236}">
                <a16:creationId xmlns:a16="http://schemas.microsoft.com/office/drawing/2014/main" id="{CBE74706-642D-48C1-9ECC-A2CD4704DAFC}"/>
              </a:ext>
            </a:extLst>
          </p:cNvPr>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rgbClr val="00B05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a:extLst>
              <a:ext uri="{FF2B5EF4-FFF2-40B4-BE49-F238E27FC236}">
                <a16:creationId xmlns:a16="http://schemas.microsoft.com/office/drawing/2014/main" id="{DC3CEFAC-46FD-4C56-9E56-69996B974837}"/>
              </a:ext>
            </a:extLst>
          </p:cNvPr>
          <p:cNvGrpSpPr/>
          <p:nvPr/>
        </p:nvGrpSpPr>
        <p:grpSpPr>
          <a:xfrm>
            <a:off x="7561153" y="2570793"/>
            <a:ext cx="217535" cy="543171"/>
            <a:chOff x="3386850" y="2264625"/>
            <a:chExt cx="203950" cy="509250"/>
          </a:xfrm>
          <a:solidFill>
            <a:srgbClr val="00B050"/>
          </a:solidFill>
        </p:grpSpPr>
        <p:sp>
          <p:nvSpPr>
            <p:cNvPr id="126" name="Shape 474">
              <a:extLst>
                <a:ext uri="{FF2B5EF4-FFF2-40B4-BE49-F238E27FC236}">
                  <a16:creationId xmlns:a16="http://schemas.microsoft.com/office/drawing/2014/main" id="{0E2C310D-CA1C-4CD6-822A-53FE80E58BD7}"/>
                </a:ext>
              </a:extLst>
            </p:cNvPr>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a:extLst>
                <a:ext uri="{FF2B5EF4-FFF2-40B4-BE49-F238E27FC236}">
                  <a16:creationId xmlns:a16="http://schemas.microsoft.com/office/drawing/2014/main" id="{D690E5BB-F1BA-4F9B-B7DE-F2109BE8B78D}"/>
                </a:ext>
              </a:extLst>
            </p:cNvPr>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a:extLst>
              <a:ext uri="{FF2B5EF4-FFF2-40B4-BE49-F238E27FC236}">
                <a16:creationId xmlns:a16="http://schemas.microsoft.com/office/drawing/2014/main" id="{4A9A05D1-EAF1-4C98-AAD3-BCB478A654CA}"/>
              </a:ext>
            </a:extLst>
          </p:cNvPr>
          <p:cNvGrpSpPr/>
          <p:nvPr/>
        </p:nvGrpSpPr>
        <p:grpSpPr>
          <a:xfrm>
            <a:off x="9018652" y="2639830"/>
            <a:ext cx="178443" cy="405099"/>
            <a:chOff x="4753325" y="2329350"/>
            <a:chExt cx="167300" cy="379800"/>
          </a:xfrm>
          <a:solidFill>
            <a:srgbClr val="00B050"/>
          </a:solidFill>
        </p:grpSpPr>
        <p:sp>
          <p:nvSpPr>
            <p:cNvPr id="129" name="Shape 477">
              <a:extLst>
                <a:ext uri="{FF2B5EF4-FFF2-40B4-BE49-F238E27FC236}">
                  <a16:creationId xmlns:a16="http://schemas.microsoft.com/office/drawing/2014/main" id="{DBE3D248-5B44-4CD9-899E-4089C1FDFB59}"/>
                </a:ext>
              </a:extLst>
            </p:cNvPr>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a:extLst>
                <a:ext uri="{FF2B5EF4-FFF2-40B4-BE49-F238E27FC236}">
                  <a16:creationId xmlns:a16="http://schemas.microsoft.com/office/drawing/2014/main" id="{34D3AFD1-AE9E-4735-98CE-B19DBE0BE39C}"/>
                </a:ext>
              </a:extLst>
            </p:cNvPr>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a:extLst>
              <a:ext uri="{FF2B5EF4-FFF2-40B4-BE49-F238E27FC236}">
                <a16:creationId xmlns:a16="http://schemas.microsoft.com/office/drawing/2014/main" id="{F5BBB56E-5BAC-4D91-9FC6-027F62288F7E}"/>
              </a:ext>
            </a:extLst>
          </p:cNvPr>
          <p:cNvGrpSpPr/>
          <p:nvPr/>
        </p:nvGrpSpPr>
        <p:grpSpPr>
          <a:xfrm>
            <a:off x="8296395" y="2573379"/>
            <a:ext cx="185002" cy="537971"/>
            <a:chOff x="4076175" y="2267050"/>
            <a:chExt cx="173450" cy="504375"/>
          </a:xfrm>
          <a:solidFill>
            <a:srgbClr val="00B050"/>
          </a:solidFill>
        </p:grpSpPr>
        <p:sp>
          <p:nvSpPr>
            <p:cNvPr id="132" name="Shape 480">
              <a:extLst>
                <a:ext uri="{FF2B5EF4-FFF2-40B4-BE49-F238E27FC236}">
                  <a16:creationId xmlns:a16="http://schemas.microsoft.com/office/drawing/2014/main" id="{406410C5-E30E-4B03-9420-2D2194B89F74}"/>
                </a:ext>
              </a:extLst>
            </p:cNvPr>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a:extLst>
                <a:ext uri="{FF2B5EF4-FFF2-40B4-BE49-F238E27FC236}">
                  <a16:creationId xmlns:a16="http://schemas.microsoft.com/office/drawing/2014/main" id="{A3981E26-1C36-4A00-89ED-3D2021782360}"/>
                </a:ext>
              </a:extLst>
            </p:cNvPr>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a:extLst>
              <a:ext uri="{FF2B5EF4-FFF2-40B4-BE49-F238E27FC236}">
                <a16:creationId xmlns:a16="http://schemas.microsoft.com/office/drawing/2014/main" id="{961EBCC2-5F1C-44B5-9F2F-77D17F8FAFB2}"/>
              </a:ext>
            </a:extLst>
          </p:cNvPr>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00B05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a:extLst>
              <a:ext uri="{FF2B5EF4-FFF2-40B4-BE49-F238E27FC236}">
                <a16:creationId xmlns:a16="http://schemas.microsoft.com/office/drawing/2014/main" id="{DFF8D47F-D30C-4335-846A-D131187DB1AA}"/>
              </a:ext>
            </a:extLst>
          </p:cNvPr>
          <p:cNvGrpSpPr/>
          <p:nvPr/>
        </p:nvGrpSpPr>
        <p:grpSpPr>
          <a:xfrm>
            <a:off x="10321786" y="2637857"/>
            <a:ext cx="448083" cy="414219"/>
            <a:chOff x="5975075" y="2327500"/>
            <a:chExt cx="420100" cy="388350"/>
          </a:xfrm>
          <a:solidFill>
            <a:srgbClr val="00B050"/>
          </a:solidFill>
        </p:grpSpPr>
        <p:sp>
          <p:nvSpPr>
            <p:cNvPr id="136" name="Shape 484">
              <a:extLst>
                <a:ext uri="{FF2B5EF4-FFF2-40B4-BE49-F238E27FC236}">
                  <a16:creationId xmlns:a16="http://schemas.microsoft.com/office/drawing/2014/main" id="{89C44051-5EF8-4B94-A3CC-D106791EB10B}"/>
                </a:ext>
              </a:extLst>
            </p:cNvPr>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a:extLst>
                <a:ext uri="{FF2B5EF4-FFF2-40B4-BE49-F238E27FC236}">
                  <a16:creationId xmlns:a16="http://schemas.microsoft.com/office/drawing/2014/main" id="{C31950C4-3898-4E44-9E0C-FA9D4A96F6DF}"/>
                </a:ext>
              </a:extLst>
            </p:cNvPr>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a:extLst>
              <a:ext uri="{FF2B5EF4-FFF2-40B4-BE49-F238E27FC236}">
                <a16:creationId xmlns:a16="http://schemas.microsoft.com/office/drawing/2014/main" id="{95977697-0054-499D-A0E8-8903F9E11392}"/>
              </a:ext>
            </a:extLst>
          </p:cNvPr>
          <p:cNvGrpSpPr/>
          <p:nvPr/>
        </p:nvGrpSpPr>
        <p:grpSpPr>
          <a:xfrm>
            <a:off x="11127371" y="2625483"/>
            <a:ext cx="274865" cy="448083"/>
            <a:chOff x="6730350" y="2315900"/>
            <a:chExt cx="257700" cy="420100"/>
          </a:xfrm>
          <a:solidFill>
            <a:srgbClr val="00B050"/>
          </a:solidFill>
        </p:grpSpPr>
        <p:sp>
          <p:nvSpPr>
            <p:cNvPr id="139" name="Shape 487">
              <a:extLst>
                <a:ext uri="{FF2B5EF4-FFF2-40B4-BE49-F238E27FC236}">
                  <a16:creationId xmlns:a16="http://schemas.microsoft.com/office/drawing/2014/main" id="{D0586854-71C6-45C9-80CE-45A6174A7354}"/>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a:extLst>
                <a:ext uri="{FF2B5EF4-FFF2-40B4-BE49-F238E27FC236}">
                  <a16:creationId xmlns:a16="http://schemas.microsoft.com/office/drawing/2014/main" id="{0D734D30-FD96-43C3-9ECA-BFB678976D7A}"/>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a:extLst>
                <a:ext uri="{FF2B5EF4-FFF2-40B4-BE49-F238E27FC236}">
                  <a16:creationId xmlns:a16="http://schemas.microsoft.com/office/drawing/2014/main" id="{26209F84-B47C-4B9A-92F8-7987B48A6953}"/>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a:extLst>
                <a:ext uri="{FF2B5EF4-FFF2-40B4-BE49-F238E27FC236}">
                  <a16:creationId xmlns:a16="http://schemas.microsoft.com/office/drawing/2014/main" id="{10BEA2B8-7191-419A-B17D-368BC39DC33C}"/>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a:extLst>
                <a:ext uri="{FF2B5EF4-FFF2-40B4-BE49-F238E27FC236}">
                  <a16:creationId xmlns:a16="http://schemas.microsoft.com/office/drawing/2014/main" id="{7ADDD747-EA10-41BA-B30C-5EB23F9E523C}"/>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a:extLst>
              <a:ext uri="{FF2B5EF4-FFF2-40B4-BE49-F238E27FC236}">
                <a16:creationId xmlns:a16="http://schemas.microsoft.com/office/drawing/2014/main" id="{89C12648-7679-43E3-91EC-6A81314F48FB}"/>
              </a:ext>
            </a:extLst>
          </p:cNvPr>
          <p:cNvGrpSpPr/>
          <p:nvPr/>
        </p:nvGrpSpPr>
        <p:grpSpPr>
          <a:xfrm>
            <a:off x="4724310" y="3309955"/>
            <a:ext cx="139405" cy="508001"/>
            <a:chOff x="727175" y="2957625"/>
            <a:chExt cx="130700" cy="476275"/>
          </a:xfrm>
          <a:solidFill>
            <a:srgbClr val="00B050"/>
          </a:solidFill>
        </p:grpSpPr>
        <p:sp>
          <p:nvSpPr>
            <p:cNvPr id="145" name="Shape 493">
              <a:extLst>
                <a:ext uri="{FF2B5EF4-FFF2-40B4-BE49-F238E27FC236}">
                  <a16:creationId xmlns:a16="http://schemas.microsoft.com/office/drawing/2014/main" id="{85E92254-A0AC-482B-B031-EADA3EA9D843}"/>
                </a:ext>
              </a:extLst>
            </p:cNvPr>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a:extLst>
                <a:ext uri="{FF2B5EF4-FFF2-40B4-BE49-F238E27FC236}">
                  <a16:creationId xmlns:a16="http://schemas.microsoft.com/office/drawing/2014/main" id="{F1881E95-6B29-44B9-B8C0-2D8227310EF9}"/>
                </a:ext>
              </a:extLst>
            </p:cNvPr>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a:extLst>
              <a:ext uri="{FF2B5EF4-FFF2-40B4-BE49-F238E27FC236}">
                <a16:creationId xmlns:a16="http://schemas.microsoft.com/office/drawing/2014/main" id="{8A478B2D-5EF0-492D-B809-0373FBB174BD}"/>
              </a:ext>
            </a:extLst>
          </p:cNvPr>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00B05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a:extLst>
              <a:ext uri="{FF2B5EF4-FFF2-40B4-BE49-F238E27FC236}">
                <a16:creationId xmlns:a16="http://schemas.microsoft.com/office/drawing/2014/main" id="{DE4E716E-CB6D-43ED-AC5B-228E06049179}"/>
              </a:ext>
            </a:extLst>
          </p:cNvPr>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00B05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a:extLst>
              <a:ext uri="{FF2B5EF4-FFF2-40B4-BE49-F238E27FC236}">
                <a16:creationId xmlns:a16="http://schemas.microsoft.com/office/drawing/2014/main" id="{FABF9E2A-E244-420E-9896-F18D46D5AF82}"/>
              </a:ext>
            </a:extLst>
          </p:cNvPr>
          <p:cNvGrpSpPr/>
          <p:nvPr/>
        </p:nvGrpSpPr>
        <p:grpSpPr>
          <a:xfrm>
            <a:off x="6704104" y="3326221"/>
            <a:ext cx="493682" cy="475442"/>
            <a:chOff x="2583325" y="2972875"/>
            <a:chExt cx="462850" cy="445750"/>
          </a:xfrm>
          <a:solidFill>
            <a:srgbClr val="00B050"/>
          </a:solidFill>
        </p:grpSpPr>
        <p:sp>
          <p:nvSpPr>
            <p:cNvPr id="150" name="Shape 498">
              <a:extLst>
                <a:ext uri="{FF2B5EF4-FFF2-40B4-BE49-F238E27FC236}">
                  <a16:creationId xmlns:a16="http://schemas.microsoft.com/office/drawing/2014/main" id="{F9A49E16-8F21-48C1-968B-48B2C100B473}"/>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a:extLst>
                <a:ext uri="{FF2B5EF4-FFF2-40B4-BE49-F238E27FC236}">
                  <a16:creationId xmlns:a16="http://schemas.microsoft.com/office/drawing/2014/main" id="{E7004A4E-C365-4CCB-B533-70BC1BEE5ACA}"/>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a:extLst>
              <a:ext uri="{FF2B5EF4-FFF2-40B4-BE49-F238E27FC236}">
                <a16:creationId xmlns:a16="http://schemas.microsoft.com/office/drawing/2014/main" id="{07FD5A9E-9B27-464C-B279-BDC00DEFA630}"/>
              </a:ext>
            </a:extLst>
          </p:cNvPr>
          <p:cNvGrpSpPr/>
          <p:nvPr/>
        </p:nvGrpSpPr>
        <p:grpSpPr>
          <a:xfrm>
            <a:off x="7406147" y="3397231"/>
            <a:ext cx="527546" cy="333449"/>
            <a:chOff x="3241525" y="3039450"/>
            <a:chExt cx="494600" cy="312625"/>
          </a:xfrm>
          <a:solidFill>
            <a:srgbClr val="00B050"/>
          </a:solidFill>
        </p:grpSpPr>
        <p:sp>
          <p:nvSpPr>
            <p:cNvPr id="153" name="Shape 501">
              <a:extLst>
                <a:ext uri="{FF2B5EF4-FFF2-40B4-BE49-F238E27FC236}">
                  <a16:creationId xmlns:a16="http://schemas.microsoft.com/office/drawing/2014/main" id="{74D6D35B-BF7F-4DB5-BE0C-5A4C7402931E}"/>
                </a:ext>
              </a:extLst>
            </p:cNvPr>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a:extLst>
                <a:ext uri="{FF2B5EF4-FFF2-40B4-BE49-F238E27FC236}">
                  <a16:creationId xmlns:a16="http://schemas.microsoft.com/office/drawing/2014/main" id="{B6C7CAD6-3779-4F8B-A861-9DEBCB95860B}"/>
                </a:ext>
              </a:extLst>
            </p:cNvPr>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a:extLst>
              <a:ext uri="{FF2B5EF4-FFF2-40B4-BE49-F238E27FC236}">
                <a16:creationId xmlns:a16="http://schemas.microsoft.com/office/drawing/2014/main" id="{7249D3DE-CA63-4CDF-AD46-4080A4E26229}"/>
              </a:ext>
            </a:extLst>
          </p:cNvPr>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00B05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a:extLst>
              <a:ext uri="{FF2B5EF4-FFF2-40B4-BE49-F238E27FC236}">
                <a16:creationId xmlns:a16="http://schemas.microsoft.com/office/drawing/2014/main" id="{F91395DA-3078-4117-B977-A1353E3F8AD9}"/>
              </a:ext>
            </a:extLst>
          </p:cNvPr>
          <p:cNvGrpSpPr/>
          <p:nvPr/>
        </p:nvGrpSpPr>
        <p:grpSpPr>
          <a:xfrm>
            <a:off x="9553958" y="3362059"/>
            <a:ext cx="545785" cy="403792"/>
            <a:chOff x="5255200" y="3006475"/>
            <a:chExt cx="511700" cy="378575"/>
          </a:xfrm>
          <a:solidFill>
            <a:srgbClr val="00B050"/>
          </a:solidFill>
        </p:grpSpPr>
        <p:sp>
          <p:nvSpPr>
            <p:cNvPr id="157" name="Shape 505">
              <a:extLst>
                <a:ext uri="{FF2B5EF4-FFF2-40B4-BE49-F238E27FC236}">
                  <a16:creationId xmlns:a16="http://schemas.microsoft.com/office/drawing/2014/main" id="{DAEE3C6C-438D-47D1-AC63-3F8E28B23CAE}"/>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a:extLst>
                <a:ext uri="{FF2B5EF4-FFF2-40B4-BE49-F238E27FC236}">
                  <a16:creationId xmlns:a16="http://schemas.microsoft.com/office/drawing/2014/main" id="{33E3B570-D9AF-475A-8392-724F0E47929D}"/>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a:extLst>
              <a:ext uri="{FF2B5EF4-FFF2-40B4-BE49-F238E27FC236}">
                <a16:creationId xmlns:a16="http://schemas.microsoft.com/office/drawing/2014/main" id="{CCAC807E-D9AA-4D0C-8129-3B35C753427C}"/>
              </a:ext>
            </a:extLst>
          </p:cNvPr>
          <p:cNvGrpSpPr/>
          <p:nvPr/>
        </p:nvGrpSpPr>
        <p:grpSpPr>
          <a:xfrm>
            <a:off x="8168108" y="3338620"/>
            <a:ext cx="441578" cy="450669"/>
            <a:chOff x="3955900" y="2984500"/>
            <a:chExt cx="414000" cy="422525"/>
          </a:xfrm>
          <a:solidFill>
            <a:srgbClr val="00B050"/>
          </a:solidFill>
        </p:grpSpPr>
        <p:sp>
          <p:nvSpPr>
            <p:cNvPr id="160" name="Shape 508">
              <a:extLst>
                <a:ext uri="{FF2B5EF4-FFF2-40B4-BE49-F238E27FC236}">
                  <a16:creationId xmlns:a16="http://schemas.microsoft.com/office/drawing/2014/main" id="{D1FBE803-A836-497F-BC3C-D7E32CD69CCA}"/>
                </a:ext>
              </a:extLst>
            </p:cNvPr>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a:extLst>
                <a:ext uri="{FF2B5EF4-FFF2-40B4-BE49-F238E27FC236}">
                  <a16:creationId xmlns:a16="http://schemas.microsoft.com/office/drawing/2014/main" id="{6447AEB0-ECD4-4A6E-9289-242463DEEF43}"/>
                </a:ext>
              </a:extLst>
            </p:cNvPr>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a:extLst>
                <a:ext uri="{FF2B5EF4-FFF2-40B4-BE49-F238E27FC236}">
                  <a16:creationId xmlns:a16="http://schemas.microsoft.com/office/drawing/2014/main" id="{761FB43E-E512-42A8-B729-A2017AB049B3}"/>
                </a:ext>
              </a:extLst>
            </p:cNvPr>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a:extLst>
              <a:ext uri="{FF2B5EF4-FFF2-40B4-BE49-F238E27FC236}">
                <a16:creationId xmlns:a16="http://schemas.microsoft.com/office/drawing/2014/main" id="{EF9DD745-EB18-43A2-900C-ECF4DA79B922}"/>
              </a:ext>
            </a:extLst>
          </p:cNvPr>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rgbClr val="00B05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a:extLst>
              <a:ext uri="{FF2B5EF4-FFF2-40B4-BE49-F238E27FC236}">
                <a16:creationId xmlns:a16="http://schemas.microsoft.com/office/drawing/2014/main" id="{E4F690C1-572F-43C8-B7BB-FA870E8CE408}"/>
              </a:ext>
            </a:extLst>
          </p:cNvPr>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rgbClr val="00B05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a:extLst>
              <a:ext uri="{FF2B5EF4-FFF2-40B4-BE49-F238E27FC236}">
                <a16:creationId xmlns:a16="http://schemas.microsoft.com/office/drawing/2014/main" id="{66CD152C-4A82-40F9-8434-3621840E80DC}"/>
              </a:ext>
            </a:extLst>
          </p:cNvPr>
          <p:cNvGrpSpPr/>
          <p:nvPr/>
        </p:nvGrpSpPr>
        <p:grpSpPr>
          <a:xfrm>
            <a:off x="11096120" y="3332088"/>
            <a:ext cx="337369" cy="479361"/>
            <a:chOff x="6701050" y="2978375"/>
            <a:chExt cx="316300" cy="449425"/>
          </a:xfrm>
          <a:solidFill>
            <a:srgbClr val="00B050"/>
          </a:solidFill>
        </p:grpSpPr>
        <p:sp>
          <p:nvSpPr>
            <p:cNvPr id="166" name="Shape 514">
              <a:extLst>
                <a:ext uri="{FF2B5EF4-FFF2-40B4-BE49-F238E27FC236}">
                  <a16:creationId xmlns:a16="http://schemas.microsoft.com/office/drawing/2014/main" id="{90F6FC86-54F4-468E-AFE6-5B7EDF4E3350}"/>
                </a:ext>
              </a:extLst>
            </p:cNvPr>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a:extLst>
                <a:ext uri="{FF2B5EF4-FFF2-40B4-BE49-F238E27FC236}">
                  <a16:creationId xmlns:a16="http://schemas.microsoft.com/office/drawing/2014/main" id="{2FFBA1D8-5E49-4FCD-8C64-C4A3BACD32DE}"/>
                </a:ext>
              </a:extLst>
            </p:cNvPr>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a:extLst>
              <a:ext uri="{FF2B5EF4-FFF2-40B4-BE49-F238E27FC236}">
                <a16:creationId xmlns:a16="http://schemas.microsoft.com/office/drawing/2014/main" id="{3833B9DA-B5E0-49B1-A1CC-675449C2C14B}"/>
              </a:ext>
            </a:extLst>
          </p:cNvPr>
          <p:cNvGrpSpPr/>
          <p:nvPr/>
        </p:nvGrpSpPr>
        <p:grpSpPr>
          <a:xfrm>
            <a:off x="5272657" y="4121408"/>
            <a:ext cx="480668" cy="323050"/>
            <a:chOff x="1241275" y="3718400"/>
            <a:chExt cx="450650" cy="302875"/>
          </a:xfrm>
          <a:solidFill>
            <a:srgbClr val="00B050"/>
          </a:solidFill>
        </p:grpSpPr>
        <p:sp>
          <p:nvSpPr>
            <p:cNvPr id="169" name="Shape 517">
              <a:extLst>
                <a:ext uri="{FF2B5EF4-FFF2-40B4-BE49-F238E27FC236}">
                  <a16:creationId xmlns:a16="http://schemas.microsoft.com/office/drawing/2014/main" id="{126FE6DF-A0D2-43B0-A40C-788121A7DAB3}"/>
                </a:ext>
              </a:extLst>
            </p:cNvPr>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a:extLst>
                <a:ext uri="{FF2B5EF4-FFF2-40B4-BE49-F238E27FC236}">
                  <a16:creationId xmlns:a16="http://schemas.microsoft.com/office/drawing/2014/main" id="{CD33F9A0-C60B-4FDA-9953-178157E043B9}"/>
                </a:ext>
              </a:extLst>
            </p:cNvPr>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a:extLst>
                <a:ext uri="{FF2B5EF4-FFF2-40B4-BE49-F238E27FC236}">
                  <a16:creationId xmlns:a16="http://schemas.microsoft.com/office/drawing/2014/main" id="{0BC924D7-E05D-4DC6-B4F4-650D6CBE517F}"/>
                </a:ext>
              </a:extLst>
            </p:cNvPr>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a:extLst>
                <a:ext uri="{FF2B5EF4-FFF2-40B4-BE49-F238E27FC236}">
                  <a16:creationId xmlns:a16="http://schemas.microsoft.com/office/drawing/2014/main" id="{16F65FE7-0C1A-4C9A-B8F3-42FD8AAC7CC0}"/>
                </a:ext>
              </a:extLst>
            </p:cNvPr>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a:extLst>
              <a:ext uri="{FF2B5EF4-FFF2-40B4-BE49-F238E27FC236}">
                <a16:creationId xmlns:a16="http://schemas.microsoft.com/office/drawing/2014/main" id="{75363C34-6C0A-4EF7-B6CF-EB182C16C558}"/>
              </a:ext>
            </a:extLst>
          </p:cNvPr>
          <p:cNvGrpSpPr/>
          <p:nvPr/>
        </p:nvGrpSpPr>
        <p:grpSpPr>
          <a:xfrm>
            <a:off x="5998164" y="4096663"/>
            <a:ext cx="467601" cy="373180"/>
            <a:chOff x="1921475" y="3695200"/>
            <a:chExt cx="438400" cy="349875"/>
          </a:xfrm>
          <a:solidFill>
            <a:srgbClr val="00B050"/>
          </a:solidFill>
        </p:grpSpPr>
        <p:sp>
          <p:nvSpPr>
            <p:cNvPr id="174" name="Shape 522">
              <a:extLst>
                <a:ext uri="{FF2B5EF4-FFF2-40B4-BE49-F238E27FC236}">
                  <a16:creationId xmlns:a16="http://schemas.microsoft.com/office/drawing/2014/main" id="{F561F7DE-668A-4DFE-9306-5327EF809163}"/>
                </a:ext>
              </a:extLst>
            </p:cNvPr>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a:extLst>
                <a:ext uri="{FF2B5EF4-FFF2-40B4-BE49-F238E27FC236}">
                  <a16:creationId xmlns:a16="http://schemas.microsoft.com/office/drawing/2014/main" id="{AE99AB24-8E0C-4DEC-8983-F7A0CD012D24}"/>
                </a:ext>
              </a:extLst>
            </p:cNvPr>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a:extLst>
                <a:ext uri="{FF2B5EF4-FFF2-40B4-BE49-F238E27FC236}">
                  <a16:creationId xmlns:a16="http://schemas.microsoft.com/office/drawing/2014/main" id="{1888F100-D852-4179-BB14-9FEA5DAE171B}"/>
                </a:ext>
              </a:extLst>
            </p:cNvPr>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a:extLst>
              <a:ext uri="{FF2B5EF4-FFF2-40B4-BE49-F238E27FC236}">
                <a16:creationId xmlns:a16="http://schemas.microsoft.com/office/drawing/2014/main" id="{94B3B610-5561-4575-9A65-A039CB28EB65}"/>
              </a:ext>
            </a:extLst>
          </p:cNvPr>
          <p:cNvGrpSpPr/>
          <p:nvPr/>
        </p:nvGrpSpPr>
        <p:grpSpPr>
          <a:xfrm>
            <a:off x="6721703" y="4090797"/>
            <a:ext cx="458482" cy="384274"/>
            <a:chOff x="2599825" y="3689700"/>
            <a:chExt cx="429850" cy="360275"/>
          </a:xfrm>
          <a:solidFill>
            <a:srgbClr val="00B050"/>
          </a:solidFill>
        </p:grpSpPr>
        <p:sp>
          <p:nvSpPr>
            <p:cNvPr id="178" name="Shape 526">
              <a:extLst>
                <a:ext uri="{FF2B5EF4-FFF2-40B4-BE49-F238E27FC236}">
                  <a16:creationId xmlns:a16="http://schemas.microsoft.com/office/drawing/2014/main" id="{2E6F8376-8C48-424C-91B5-D34C582BD878}"/>
                </a:ext>
              </a:extLst>
            </p:cNvPr>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a:extLst>
                <a:ext uri="{FF2B5EF4-FFF2-40B4-BE49-F238E27FC236}">
                  <a16:creationId xmlns:a16="http://schemas.microsoft.com/office/drawing/2014/main" id="{73412D8D-62C8-42F1-A553-003E9934E3EA}"/>
                </a:ext>
              </a:extLst>
            </p:cNvPr>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a:extLst>
              <a:ext uri="{FF2B5EF4-FFF2-40B4-BE49-F238E27FC236}">
                <a16:creationId xmlns:a16="http://schemas.microsoft.com/office/drawing/2014/main" id="{4B22C536-49C9-4EA0-B1EC-726D8CC65081}"/>
              </a:ext>
            </a:extLst>
          </p:cNvPr>
          <p:cNvGrpSpPr/>
          <p:nvPr/>
        </p:nvGrpSpPr>
        <p:grpSpPr>
          <a:xfrm>
            <a:off x="7462811" y="4051065"/>
            <a:ext cx="414219" cy="432458"/>
            <a:chOff x="3294650" y="3652450"/>
            <a:chExt cx="388350" cy="405450"/>
          </a:xfrm>
          <a:solidFill>
            <a:srgbClr val="00B050"/>
          </a:solidFill>
        </p:grpSpPr>
        <p:sp>
          <p:nvSpPr>
            <p:cNvPr id="181" name="Shape 529">
              <a:extLst>
                <a:ext uri="{FF2B5EF4-FFF2-40B4-BE49-F238E27FC236}">
                  <a16:creationId xmlns:a16="http://schemas.microsoft.com/office/drawing/2014/main" id="{29F9D161-8FD3-4DEE-8EA7-C5E129C23746}"/>
                </a:ext>
              </a:extLst>
            </p:cNvPr>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a:extLst>
                <a:ext uri="{FF2B5EF4-FFF2-40B4-BE49-F238E27FC236}">
                  <a16:creationId xmlns:a16="http://schemas.microsoft.com/office/drawing/2014/main" id="{9DD97AED-C477-4A07-AB31-8D55CAF1EC62}"/>
                </a:ext>
              </a:extLst>
            </p:cNvPr>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a:extLst>
                <a:ext uri="{FF2B5EF4-FFF2-40B4-BE49-F238E27FC236}">
                  <a16:creationId xmlns:a16="http://schemas.microsoft.com/office/drawing/2014/main" id="{C5772697-AA22-436B-B496-A864BDE080D5}"/>
                </a:ext>
              </a:extLst>
            </p:cNvPr>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a:extLst>
              <a:ext uri="{FF2B5EF4-FFF2-40B4-BE49-F238E27FC236}">
                <a16:creationId xmlns:a16="http://schemas.microsoft.com/office/drawing/2014/main" id="{5F806EC3-F226-446E-B319-5D25BE112207}"/>
              </a:ext>
            </a:extLst>
          </p:cNvPr>
          <p:cNvGrpSpPr/>
          <p:nvPr/>
        </p:nvGrpSpPr>
        <p:grpSpPr>
          <a:xfrm>
            <a:off x="8147283" y="4105782"/>
            <a:ext cx="483228" cy="354301"/>
            <a:chOff x="3936375" y="3703750"/>
            <a:chExt cx="453050" cy="332175"/>
          </a:xfrm>
          <a:solidFill>
            <a:srgbClr val="00B050"/>
          </a:solidFill>
        </p:grpSpPr>
        <p:sp>
          <p:nvSpPr>
            <p:cNvPr id="185" name="Shape 533">
              <a:extLst>
                <a:ext uri="{FF2B5EF4-FFF2-40B4-BE49-F238E27FC236}">
                  <a16:creationId xmlns:a16="http://schemas.microsoft.com/office/drawing/2014/main" id="{390EE5A8-74A8-47DE-8D7D-93E584F8756B}"/>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a:extLst>
                <a:ext uri="{FF2B5EF4-FFF2-40B4-BE49-F238E27FC236}">
                  <a16:creationId xmlns:a16="http://schemas.microsoft.com/office/drawing/2014/main" id="{E583A67C-9F89-4190-804B-0E3735B24E67}"/>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a:extLst>
                <a:ext uri="{FF2B5EF4-FFF2-40B4-BE49-F238E27FC236}">
                  <a16:creationId xmlns:a16="http://schemas.microsoft.com/office/drawing/2014/main" id="{98D4B661-EC41-413E-BBC1-400B129E39FF}"/>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a:extLst>
                <a:ext uri="{FF2B5EF4-FFF2-40B4-BE49-F238E27FC236}">
                  <a16:creationId xmlns:a16="http://schemas.microsoft.com/office/drawing/2014/main" id="{98A68F66-556D-46D5-AC44-848538206D1D}"/>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a:extLst>
                <a:ext uri="{FF2B5EF4-FFF2-40B4-BE49-F238E27FC236}">
                  <a16:creationId xmlns:a16="http://schemas.microsoft.com/office/drawing/2014/main" id="{C6AD09EA-6F0C-455A-8C49-66F074AE7ECF}"/>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a:extLst>
              <a:ext uri="{FF2B5EF4-FFF2-40B4-BE49-F238E27FC236}">
                <a16:creationId xmlns:a16="http://schemas.microsoft.com/office/drawing/2014/main" id="{A35CF0B5-7F9E-4D82-90D9-CD6BCC00678C}"/>
              </a:ext>
            </a:extLst>
          </p:cNvPr>
          <p:cNvGrpSpPr/>
          <p:nvPr/>
        </p:nvGrpSpPr>
        <p:grpSpPr>
          <a:xfrm>
            <a:off x="8866260" y="4105782"/>
            <a:ext cx="483228" cy="354301"/>
            <a:chOff x="4610450" y="3703750"/>
            <a:chExt cx="453050" cy="332175"/>
          </a:xfrm>
          <a:solidFill>
            <a:srgbClr val="00B050"/>
          </a:solidFill>
        </p:grpSpPr>
        <p:sp>
          <p:nvSpPr>
            <p:cNvPr id="191" name="Shape 539">
              <a:extLst>
                <a:ext uri="{FF2B5EF4-FFF2-40B4-BE49-F238E27FC236}">
                  <a16:creationId xmlns:a16="http://schemas.microsoft.com/office/drawing/2014/main" id="{9D939818-0991-4DD2-8841-4A37F97872A1}"/>
                </a:ext>
              </a:extLst>
            </p:cNvPr>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a:extLst>
                <a:ext uri="{FF2B5EF4-FFF2-40B4-BE49-F238E27FC236}">
                  <a16:creationId xmlns:a16="http://schemas.microsoft.com/office/drawing/2014/main" id="{DAD59689-0983-4EC7-B064-EED771B693F9}"/>
                </a:ext>
              </a:extLst>
            </p:cNvPr>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a:extLst>
              <a:ext uri="{FF2B5EF4-FFF2-40B4-BE49-F238E27FC236}">
                <a16:creationId xmlns:a16="http://schemas.microsoft.com/office/drawing/2014/main" id="{9FDC0B55-4004-4225-8857-C0501AEFDDBD}"/>
              </a:ext>
            </a:extLst>
          </p:cNvPr>
          <p:cNvGrpSpPr/>
          <p:nvPr/>
        </p:nvGrpSpPr>
        <p:grpSpPr>
          <a:xfrm>
            <a:off x="9602170" y="4069971"/>
            <a:ext cx="449363" cy="425925"/>
            <a:chOff x="5300400" y="3670175"/>
            <a:chExt cx="421300" cy="399325"/>
          </a:xfrm>
          <a:solidFill>
            <a:srgbClr val="00B050"/>
          </a:solidFill>
        </p:grpSpPr>
        <p:sp>
          <p:nvSpPr>
            <p:cNvPr id="194" name="Shape 542">
              <a:extLst>
                <a:ext uri="{FF2B5EF4-FFF2-40B4-BE49-F238E27FC236}">
                  <a16:creationId xmlns:a16="http://schemas.microsoft.com/office/drawing/2014/main" id="{F18BEAD5-BA7D-430C-ADFB-9F775CCA0C47}"/>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a:extLst>
                <a:ext uri="{FF2B5EF4-FFF2-40B4-BE49-F238E27FC236}">
                  <a16:creationId xmlns:a16="http://schemas.microsoft.com/office/drawing/2014/main" id="{183004D2-E4AD-45F4-AA5E-DE4F263747B6}"/>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a:extLst>
                <a:ext uri="{FF2B5EF4-FFF2-40B4-BE49-F238E27FC236}">
                  <a16:creationId xmlns:a16="http://schemas.microsoft.com/office/drawing/2014/main" id="{E8816AB1-4CC4-4555-A160-3A3113568427}"/>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a:extLst>
                <a:ext uri="{FF2B5EF4-FFF2-40B4-BE49-F238E27FC236}">
                  <a16:creationId xmlns:a16="http://schemas.microsoft.com/office/drawing/2014/main" id="{344C0F98-495C-4B71-B87C-006493905024}"/>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a:extLst>
                <a:ext uri="{FF2B5EF4-FFF2-40B4-BE49-F238E27FC236}">
                  <a16:creationId xmlns:a16="http://schemas.microsoft.com/office/drawing/2014/main" id="{27C8C86A-EF64-4537-9901-908E68259AA3}"/>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a:extLst>
              <a:ext uri="{FF2B5EF4-FFF2-40B4-BE49-F238E27FC236}">
                <a16:creationId xmlns:a16="http://schemas.microsoft.com/office/drawing/2014/main" id="{53DCCC6B-56E8-456D-94AD-28477F8918C6}"/>
              </a:ext>
            </a:extLst>
          </p:cNvPr>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rgbClr val="00B05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a:extLst>
              <a:ext uri="{FF2B5EF4-FFF2-40B4-BE49-F238E27FC236}">
                <a16:creationId xmlns:a16="http://schemas.microsoft.com/office/drawing/2014/main" id="{24D095E4-F770-4F0B-A184-0C4941FA3A1E}"/>
              </a:ext>
            </a:extLst>
          </p:cNvPr>
          <p:cNvGrpSpPr/>
          <p:nvPr/>
        </p:nvGrpSpPr>
        <p:grpSpPr>
          <a:xfrm>
            <a:off x="11046629" y="4064743"/>
            <a:ext cx="436350" cy="436377"/>
            <a:chOff x="6654650" y="3665275"/>
            <a:chExt cx="409100" cy="409125"/>
          </a:xfrm>
          <a:solidFill>
            <a:srgbClr val="00B050"/>
          </a:solidFill>
        </p:grpSpPr>
        <p:sp>
          <p:nvSpPr>
            <p:cNvPr id="201" name="Shape 549">
              <a:extLst>
                <a:ext uri="{FF2B5EF4-FFF2-40B4-BE49-F238E27FC236}">
                  <a16:creationId xmlns:a16="http://schemas.microsoft.com/office/drawing/2014/main" id="{DB246F3A-3FC0-4226-BBF1-97FBBEEE6C93}"/>
                </a:ext>
              </a:extLst>
            </p:cNvPr>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a:extLst>
                <a:ext uri="{FF2B5EF4-FFF2-40B4-BE49-F238E27FC236}">
                  <a16:creationId xmlns:a16="http://schemas.microsoft.com/office/drawing/2014/main" id="{1B3DE7CA-73E3-47FF-B18A-18EF65EFA010}"/>
                </a:ext>
              </a:extLst>
            </p:cNvPr>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a:extLst>
              <a:ext uri="{FF2B5EF4-FFF2-40B4-BE49-F238E27FC236}">
                <a16:creationId xmlns:a16="http://schemas.microsoft.com/office/drawing/2014/main" id="{15E63331-0CAE-49E8-924A-E0E52743E9E9}"/>
              </a:ext>
            </a:extLst>
          </p:cNvPr>
          <p:cNvGrpSpPr/>
          <p:nvPr/>
        </p:nvGrpSpPr>
        <p:grpSpPr>
          <a:xfrm>
            <a:off x="4557599" y="4765481"/>
            <a:ext cx="472829" cy="472856"/>
            <a:chOff x="570875" y="4322250"/>
            <a:chExt cx="443300" cy="443325"/>
          </a:xfrm>
          <a:solidFill>
            <a:srgbClr val="00B050"/>
          </a:solidFill>
        </p:grpSpPr>
        <p:sp>
          <p:nvSpPr>
            <p:cNvPr id="204" name="Shape 552">
              <a:extLst>
                <a:ext uri="{FF2B5EF4-FFF2-40B4-BE49-F238E27FC236}">
                  <a16:creationId xmlns:a16="http://schemas.microsoft.com/office/drawing/2014/main" id="{7A217FBA-DA39-4312-84E0-0107F74F5EC2}"/>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a:extLst>
                <a:ext uri="{FF2B5EF4-FFF2-40B4-BE49-F238E27FC236}">
                  <a16:creationId xmlns:a16="http://schemas.microsoft.com/office/drawing/2014/main" id="{CE93E602-62AF-4F68-9C7F-A2A7D4E33864}"/>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a:extLst>
                <a:ext uri="{FF2B5EF4-FFF2-40B4-BE49-F238E27FC236}">
                  <a16:creationId xmlns:a16="http://schemas.microsoft.com/office/drawing/2014/main" id="{23F5663A-8BC8-4D24-BDF7-BEA79B7FB64B}"/>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a:extLst>
                <a:ext uri="{FF2B5EF4-FFF2-40B4-BE49-F238E27FC236}">
                  <a16:creationId xmlns:a16="http://schemas.microsoft.com/office/drawing/2014/main" id="{8BF2A780-A680-4EEE-BB83-4FD08578B6E7}"/>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a:extLst>
              <a:ext uri="{FF2B5EF4-FFF2-40B4-BE49-F238E27FC236}">
                <a16:creationId xmlns:a16="http://schemas.microsoft.com/office/drawing/2014/main" id="{C3350BA7-1928-4843-AE7C-0005C47967D9}"/>
              </a:ext>
            </a:extLst>
          </p:cNvPr>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rgbClr val="00B05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a:extLst>
              <a:ext uri="{FF2B5EF4-FFF2-40B4-BE49-F238E27FC236}">
                <a16:creationId xmlns:a16="http://schemas.microsoft.com/office/drawing/2014/main" id="{6FC3F8A7-404C-4CB6-877D-085C699596FF}"/>
              </a:ext>
            </a:extLst>
          </p:cNvPr>
          <p:cNvGrpSpPr/>
          <p:nvPr/>
        </p:nvGrpSpPr>
        <p:grpSpPr>
          <a:xfrm>
            <a:off x="6060029" y="4730337"/>
            <a:ext cx="343876" cy="543144"/>
            <a:chOff x="1979475" y="4289300"/>
            <a:chExt cx="322400" cy="509225"/>
          </a:xfrm>
          <a:solidFill>
            <a:srgbClr val="00B050"/>
          </a:solidFill>
        </p:grpSpPr>
        <p:sp>
          <p:nvSpPr>
            <p:cNvPr id="210" name="Shape 558">
              <a:extLst>
                <a:ext uri="{FF2B5EF4-FFF2-40B4-BE49-F238E27FC236}">
                  <a16:creationId xmlns:a16="http://schemas.microsoft.com/office/drawing/2014/main" id="{EC901322-748C-45E4-8537-E94EE5736A8D}"/>
                </a:ext>
              </a:extLst>
            </p:cNvPr>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a:extLst>
                <a:ext uri="{FF2B5EF4-FFF2-40B4-BE49-F238E27FC236}">
                  <a16:creationId xmlns:a16="http://schemas.microsoft.com/office/drawing/2014/main" id="{21E5D85E-B991-4EED-B29B-BB34F8A7B1D7}"/>
                </a:ext>
              </a:extLst>
            </p:cNvPr>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a:extLst>
                <a:ext uri="{FF2B5EF4-FFF2-40B4-BE49-F238E27FC236}">
                  <a16:creationId xmlns:a16="http://schemas.microsoft.com/office/drawing/2014/main" id="{475870F8-5182-40CC-BEBD-7E52E8940C54}"/>
                </a:ext>
              </a:extLst>
            </p:cNvPr>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a:extLst>
              <a:ext uri="{FF2B5EF4-FFF2-40B4-BE49-F238E27FC236}">
                <a16:creationId xmlns:a16="http://schemas.microsoft.com/office/drawing/2014/main" id="{9B8D4647-713E-4632-A966-E23F0CC16262}"/>
              </a:ext>
            </a:extLst>
          </p:cNvPr>
          <p:cNvGrpSpPr/>
          <p:nvPr/>
        </p:nvGrpSpPr>
        <p:grpSpPr>
          <a:xfrm>
            <a:off x="6748393" y="4737483"/>
            <a:ext cx="405739" cy="528852"/>
            <a:chOff x="2624850" y="4296000"/>
            <a:chExt cx="380400" cy="495825"/>
          </a:xfrm>
          <a:solidFill>
            <a:srgbClr val="00B050"/>
          </a:solidFill>
        </p:grpSpPr>
        <p:sp>
          <p:nvSpPr>
            <p:cNvPr id="214" name="Shape 562">
              <a:extLst>
                <a:ext uri="{FF2B5EF4-FFF2-40B4-BE49-F238E27FC236}">
                  <a16:creationId xmlns:a16="http://schemas.microsoft.com/office/drawing/2014/main" id="{AD3C7409-1E36-40CB-B193-9D0794F6B7AA}"/>
                </a:ext>
              </a:extLst>
            </p:cNvPr>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a:extLst>
                <a:ext uri="{FF2B5EF4-FFF2-40B4-BE49-F238E27FC236}">
                  <a16:creationId xmlns:a16="http://schemas.microsoft.com/office/drawing/2014/main" id="{AC38E916-706B-4DDC-B8BC-92E4CEE26073}"/>
                </a:ext>
              </a:extLst>
            </p:cNvPr>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a:extLst>
                <a:ext uri="{FF2B5EF4-FFF2-40B4-BE49-F238E27FC236}">
                  <a16:creationId xmlns:a16="http://schemas.microsoft.com/office/drawing/2014/main" id="{157BF7FC-95AE-47BF-AF12-6B14AE5B945D}"/>
                </a:ext>
              </a:extLst>
            </p:cNvPr>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a:extLst>
              <a:ext uri="{FF2B5EF4-FFF2-40B4-BE49-F238E27FC236}">
                <a16:creationId xmlns:a16="http://schemas.microsoft.com/office/drawing/2014/main" id="{49F691CD-4279-4247-A578-AE2ACF90AC36}"/>
              </a:ext>
            </a:extLst>
          </p:cNvPr>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rgbClr val="00B05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a:extLst>
              <a:ext uri="{FF2B5EF4-FFF2-40B4-BE49-F238E27FC236}">
                <a16:creationId xmlns:a16="http://schemas.microsoft.com/office/drawing/2014/main" id="{C106A988-23ED-4760-BFA2-8D704F8DB91C}"/>
              </a:ext>
            </a:extLst>
          </p:cNvPr>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rgbClr val="00B05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a:extLst>
              <a:ext uri="{FF2B5EF4-FFF2-40B4-BE49-F238E27FC236}">
                <a16:creationId xmlns:a16="http://schemas.microsoft.com/office/drawing/2014/main" id="{682B80C4-F7C4-4F2A-88C2-6506E6936266}"/>
              </a:ext>
            </a:extLst>
          </p:cNvPr>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rgbClr val="00B05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a:extLst>
              <a:ext uri="{FF2B5EF4-FFF2-40B4-BE49-F238E27FC236}">
                <a16:creationId xmlns:a16="http://schemas.microsoft.com/office/drawing/2014/main" id="{33CB5C58-EF39-4F35-90ED-2120671406A1}"/>
              </a:ext>
            </a:extLst>
          </p:cNvPr>
          <p:cNvGrpSpPr/>
          <p:nvPr/>
        </p:nvGrpSpPr>
        <p:grpSpPr>
          <a:xfrm>
            <a:off x="9576117" y="4789587"/>
            <a:ext cx="501468" cy="424644"/>
            <a:chOff x="5275975" y="4344850"/>
            <a:chExt cx="470150" cy="398125"/>
          </a:xfrm>
          <a:solidFill>
            <a:srgbClr val="00B050"/>
          </a:solidFill>
        </p:grpSpPr>
        <p:sp>
          <p:nvSpPr>
            <p:cNvPr id="221" name="Shape 569">
              <a:extLst>
                <a:ext uri="{FF2B5EF4-FFF2-40B4-BE49-F238E27FC236}">
                  <a16:creationId xmlns:a16="http://schemas.microsoft.com/office/drawing/2014/main" id="{B9424594-0055-4950-88BD-225496B30C82}"/>
                </a:ext>
              </a:extLst>
            </p:cNvPr>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a:extLst>
                <a:ext uri="{FF2B5EF4-FFF2-40B4-BE49-F238E27FC236}">
                  <a16:creationId xmlns:a16="http://schemas.microsoft.com/office/drawing/2014/main" id="{07CEB03D-14BB-4C61-A8E7-EC7F0755EDCA}"/>
                </a:ext>
              </a:extLst>
            </p:cNvPr>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a:extLst>
                <a:ext uri="{FF2B5EF4-FFF2-40B4-BE49-F238E27FC236}">
                  <a16:creationId xmlns:a16="http://schemas.microsoft.com/office/drawing/2014/main" id="{114575D3-377C-49E2-A689-12A6E33B7FCA}"/>
                </a:ext>
              </a:extLst>
            </p:cNvPr>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a:extLst>
              <a:ext uri="{FF2B5EF4-FFF2-40B4-BE49-F238E27FC236}">
                <a16:creationId xmlns:a16="http://schemas.microsoft.com/office/drawing/2014/main" id="{28752B06-15F3-46A6-BC1B-4612C3AEDE5A}"/>
              </a:ext>
            </a:extLst>
          </p:cNvPr>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rgbClr val="00B05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a:extLst>
              <a:ext uri="{FF2B5EF4-FFF2-40B4-BE49-F238E27FC236}">
                <a16:creationId xmlns:a16="http://schemas.microsoft.com/office/drawing/2014/main" id="{D6017DD5-6470-42FC-AC3B-94D85EED47E4}"/>
              </a:ext>
            </a:extLst>
          </p:cNvPr>
          <p:cNvGrpSpPr/>
          <p:nvPr/>
        </p:nvGrpSpPr>
        <p:grpSpPr>
          <a:xfrm>
            <a:off x="11033590" y="4755083"/>
            <a:ext cx="462428" cy="493655"/>
            <a:chOff x="6642425" y="4312500"/>
            <a:chExt cx="433550" cy="462825"/>
          </a:xfrm>
          <a:solidFill>
            <a:srgbClr val="00B050"/>
          </a:solidFill>
        </p:grpSpPr>
        <p:sp>
          <p:nvSpPr>
            <p:cNvPr id="226" name="Shape 574">
              <a:extLst>
                <a:ext uri="{FF2B5EF4-FFF2-40B4-BE49-F238E27FC236}">
                  <a16:creationId xmlns:a16="http://schemas.microsoft.com/office/drawing/2014/main" id="{D5552DE9-F312-4EF7-AB89-44F5CF114291}"/>
                </a:ext>
              </a:extLst>
            </p:cNvPr>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a:extLst>
                <a:ext uri="{FF2B5EF4-FFF2-40B4-BE49-F238E27FC236}">
                  <a16:creationId xmlns:a16="http://schemas.microsoft.com/office/drawing/2014/main" id="{02F2C143-3B3D-4F76-8C1B-76AD1588E96D}"/>
                </a:ext>
              </a:extLst>
            </p:cNvPr>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a:extLst>
                <a:ext uri="{FF2B5EF4-FFF2-40B4-BE49-F238E27FC236}">
                  <a16:creationId xmlns:a16="http://schemas.microsoft.com/office/drawing/2014/main" id="{BC185E98-C89F-4514-AE23-14504AC449D0}"/>
                </a:ext>
              </a:extLst>
            </p:cNvPr>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a:extLst>
              <a:ext uri="{FF2B5EF4-FFF2-40B4-BE49-F238E27FC236}">
                <a16:creationId xmlns:a16="http://schemas.microsoft.com/office/drawing/2014/main" id="{D5D8DA0B-060C-4CCE-873D-8FEB51E7D291}"/>
              </a:ext>
            </a:extLst>
          </p:cNvPr>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rgbClr val="00B05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a:extLst>
              <a:ext uri="{FF2B5EF4-FFF2-40B4-BE49-F238E27FC236}">
                <a16:creationId xmlns:a16="http://schemas.microsoft.com/office/drawing/2014/main" id="{AD0B936B-C60F-4A7E-9DBB-8BE61AFBBEB5}"/>
              </a:ext>
            </a:extLst>
          </p:cNvPr>
          <p:cNvGrpSpPr/>
          <p:nvPr/>
        </p:nvGrpSpPr>
        <p:grpSpPr>
          <a:xfrm>
            <a:off x="5275909" y="5487739"/>
            <a:ext cx="474134" cy="466322"/>
            <a:chOff x="1244325" y="4999400"/>
            <a:chExt cx="444525" cy="437200"/>
          </a:xfrm>
          <a:solidFill>
            <a:srgbClr val="00B050"/>
          </a:solidFill>
        </p:grpSpPr>
        <p:sp>
          <p:nvSpPr>
            <p:cNvPr id="231" name="Shape 579">
              <a:extLst>
                <a:ext uri="{FF2B5EF4-FFF2-40B4-BE49-F238E27FC236}">
                  <a16:creationId xmlns:a16="http://schemas.microsoft.com/office/drawing/2014/main" id="{6BC5A110-2F56-427B-A3C5-762302846A60}"/>
                </a:ext>
              </a:extLst>
            </p:cNvPr>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a:extLst>
                <a:ext uri="{FF2B5EF4-FFF2-40B4-BE49-F238E27FC236}">
                  <a16:creationId xmlns:a16="http://schemas.microsoft.com/office/drawing/2014/main" id="{38770F9E-5DA2-463D-95D1-77DDF35BA869}"/>
                </a:ext>
              </a:extLst>
            </p:cNvPr>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a:extLst>
                <a:ext uri="{FF2B5EF4-FFF2-40B4-BE49-F238E27FC236}">
                  <a16:creationId xmlns:a16="http://schemas.microsoft.com/office/drawing/2014/main" id="{0FA1D412-B58D-4410-B82C-4A86E6C6A235}"/>
                </a:ext>
              </a:extLst>
            </p:cNvPr>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a:extLst>
                <a:ext uri="{FF2B5EF4-FFF2-40B4-BE49-F238E27FC236}">
                  <a16:creationId xmlns:a16="http://schemas.microsoft.com/office/drawing/2014/main" id="{8B09F573-56C5-41E4-8222-C3FF97A3C2B7}"/>
                </a:ext>
              </a:extLst>
            </p:cNvPr>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a:extLst>
                <a:ext uri="{FF2B5EF4-FFF2-40B4-BE49-F238E27FC236}">
                  <a16:creationId xmlns:a16="http://schemas.microsoft.com/office/drawing/2014/main" id="{4D065128-AFD1-4599-9410-44AF8FE5A67C}"/>
                </a:ext>
              </a:extLst>
            </p:cNvPr>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a:extLst>
              <a:ext uri="{FF2B5EF4-FFF2-40B4-BE49-F238E27FC236}">
                <a16:creationId xmlns:a16="http://schemas.microsoft.com/office/drawing/2014/main" id="{E546B34A-D418-4EAA-964F-EED8A4077FA1}"/>
              </a:ext>
            </a:extLst>
          </p:cNvPr>
          <p:cNvGrpSpPr/>
          <p:nvPr/>
        </p:nvGrpSpPr>
        <p:grpSpPr>
          <a:xfrm>
            <a:off x="6037230" y="5472753"/>
            <a:ext cx="389474" cy="496268"/>
            <a:chOff x="1958100" y="4985350"/>
            <a:chExt cx="365150" cy="465275"/>
          </a:xfrm>
          <a:solidFill>
            <a:srgbClr val="00B050"/>
          </a:solidFill>
        </p:grpSpPr>
        <p:sp>
          <p:nvSpPr>
            <p:cNvPr id="237" name="Shape 585">
              <a:extLst>
                <a:ext uri="{FF2B5EF4-FFF2-40B4-BE49-F238E27FC236}">
                  <a16:creationId xmlns:a16="http://schemas.microsoft.com/office/drawing/2014/main" id="{063FF7AF-0918-44BB-83E2-CF17227A6EC6}"/>
                </a:ext>
              </a:extLst>
            </p:cNvPr>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a:extLst>
                <a:ext uri="{FF2B5EF4-FFF2-40B4-BE49-F238E27FC236}">
                  <a16:creationId xmlns:a16="http://schemas.microsoft.com/office/drawing/2014/main" id="{47CA9B8F-D642-4404-8AC2-CF75C35B0374}"/>
                </a:ext>
              </a:extLst>
            </p:cNvPr>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a:extLst>
                <a:ext uri="{FF2B5EF4-FFF2-40B4-BE49-F238E27FC236}">
                  <a16:creationId xmlns:a16="http://schemas.microsoft.com/office/drawing/2014/main" id="{89C4C676-D74A-4605-8AFD-C356D2E40AC8}"/>
                </a:ext>
              </a:extLst>
            </p:cNvPr>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a:extLst>
              <a:ext uri="{FF2B5EF4-FFF2-40B4-BE49-F238E27FC236}">
                <a16:creationId xmlns:a16="http://schemas.microsoft.com/office/drawing/2014/main" id="{8E618B91-1D32-4895-9C31-8ACF5D71A770}"/>
              </a:ext>
            </a:extLst>
          </p:cNvPr>
          <p:cNvGrpSpPr/>
          <p:nvPr/>
        </p:nvGrpSpPr>
        <p:grpSpPr>
          <a:xfrm>
            <a:off x="6727543" y="5491631"/>
            <a:ext cx="446803" cy="459150"/>
            <a:chOff x="2605300" y="5003050"/>
            <a:chExt cx="418900" cy="430475"/>
          </a:xfrm>
          <a:solidFill>
            <a:srgbClr val="00B050"/>
          </a:solidFill>
        </p:grpSpPr>
        <p:sp>
          <p:nvSpPr>
            <p:cNvPr id="241" name="Shape 589">
              <a:extLst>
                <a:ext uri="{FF2B5EF4-FFF2-40B4-BE49-F238E27FC236}">
                  <a16:creationId xmlns:a16="http://schemas.microsoft.com/office/drawing/2014/main" id="{6F33B6B9-884E-49CA-81A6-EF2F66A35559}"/>
                </a:ext>
              </a:extLst>
            </p:cNvPr>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a:extLst>
                <a:ext uri="{FF2B5EF4-FFF2-40B4-BE49-F238E27FC236}">
                  <a16:creationId xmlns:a16="http://schemas.microsoft.com/office/drawing/2014/main" id="{7357B3EF-64E7-4CA0-BDC8-DA6F8D1E07A8}"/>
                </a:ext>
              </a:extLst>
            </p:cNvPr>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a:extLst>
                <a:ext uri="{FF2B5EF4-FFF2-40B4-BE49-F238E27FC236}">
                  <a16:creationId xmlns:a16="http://schemas.microsoft.com/office/drawing/2014/main" id="{D22C75A7-44DD-4CFB-BAE4-B204E8587256}"/>
                </a:ext>
              </a:extLst>
            </p:cNvPr>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a:extLst>
              <a:ext uri="{FF2B5EF4-FFF2-40B4-BE49-F238E27FC236}">
                <a16:creationId xmlns:a16="http://schemas.microsoft.com/office/drawing/2014/main" id="{CA65B59B-E71F-4B5A-842A-D032A5C0CBB1}"/>
              </a:ext>
            </a:extLst>
          </p:cNvPr>
          <p:cNvGrpSpPr/>
          <p:nvPr/>
        </p:nvGrpSpPr>
        <p:grpSpPr>
          <a:xfrm>
            <a:off x="7402894" y="5501418"/>
            <a:ext cx="534053" cy="438963"/>
            <a:chOff x="3238475" y="5012225"/>
            <a:chExt cx="500700" cy="411550"/>
          </a:xfrm>
          <a:solidFill>
            <a:srgbClr val="00B050"/>
          </a:solidFill>
        </p:grpSpPr>
        <p:sp>
          <p:nvSpPr>
            <p:cNvPr id="245" name="Shape 593">
              <a:extLst>
                <a:ext uri="{FF2B5EF4-FFF2-40B4-BE49-F238E27FC236}">
                  <a16:creationId xmlns:a16="http://schemas.microsoft.com/office/drawing/2014/main" id="{A3E7F311-A630-4EE8-B87E-B5EE12F174C7}"/>
                </a:ext>
              </a:extLst>
            </p:cNvPr>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a:extLst>
                <a:ext uri="{FF2B5EF4-FFF2-40B4-BE49-F238E27FC236}">
                  <a16:creationId xmlns:a16="http://schemas.microsoft.com/office/drawing/2014/main" id="{4BE61FAD-C553-41E2-9CA8-C038C08F3CE0}"/>
                </a:ext>
              </a:extLst>
            </p:cNvPr>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a:extLst>
                <a:ext uri="{FF2B5EF4-FFF2-40B4-BE49-F238E27FC236}">
                  <a16:creationId xmlns:a16="http://schemas.microsoft.com/office/drawing/2014/main" id="{CB0817B3-2632-47A7-8A59-32371987AEA9}"/>
                </a:ext>
              </a:extLst>
            </p:cNvPr>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a:extLst>
                <a:ext uri="{FF2B5EF4-FFF2-40B4-BE49-F238E27FC236}">
                  <a16:creationId xmlns:a16="http://schemas.microsoft.com/office/drawing/2014/main" id="{DFFFE0AC-D865-4A82-9B4A-CE6F7D94D717}"/>
                </a:ext>
              </a:extLst>
            </p:cNvPr>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a:extLst>
                <a:ext uri="{FF2B5EF4-FFF2-40B4-BE49-F238E27FC236}">
                  <a16:creationId xmlns:a16="http://schemas.microsoft.com/office/drawing/2014/main" id="{CB719500-82EE-4221-8264-57A9035A6E4F}"/>
                </a:ext>
              </a:extLst>
            </p:cNvPr>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a:extLst>
              <a:ext uri="{FF2B5EF4-FFF2-40B4-BE49-F238E27FC236}">
                <a16:creationId xmlns:a16="http://schemas.microsoft.com/office/drawing/2014/main" id="{A1FDED54-E088-4318-BD2C-A583517ABFFD}"/>
              </a:ext>
            </a:extLst>
          </p:cNvPr>
          <p:cNvGrpSpPr/>
          <p:nvPr/>
        </p:nvGrpSpPr>
        <p:grpSpPr>
          <a:xfrm>
            <a:off x="8814796" y="5454515"/>
            <a:ext cx="586155" cy="532746"/>
            <a:chOff x="4562200" y="4968250"/>
            <a:chExt cx="549550" cy="499475"/>
          </a:xfrm>
          <a:solidFill>
            <a:srgbClr val="00B050"/>
          </a:solidFill>
        </p:grpSpPr>
        <p:sp>
          <p:nvSpPr>
            <p:cNvPr id="251" name="Shape 599">
              <a:extLst>
                <a:ext uri="{FF2B5EF4-FFF2-40B4-BE49-F238E27FC236}">
                  <a16:creationId xmlns:a16="http://schemas.microsoft.com/office/drawing/2014/main" id="{74FAA3A6-8458-4AE1-B497-4E316B5E4292}"/>
                </a:ext>
              </a:extLst>
            </p:cNvPr>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a:extLst>
                <a:ext uri="{FF2B5EF4-FFF2-40B4-BE49-F238E27FC236}">
                  <a16:creationId xmlns:a16="http://schemas.microsoft.com/office/drawing/2014/main" id="{8DC15D18-985C-43BB-B782-AA4D501F2102}"/>
                </a:ext>
              </a:extLst>
            </p:cNvPr>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a:extLst>
                <a:ext uri="{FF2B5EF4-FFF2-40B4-BE49-F238E27FC236}">
                  <a16:creationId xmlns:a16="http://schemas.microsoft.com/office/drawing/2014/main" id="{A4AD968F-F88B-4FC9-BF2C-A3689D75B8E4}"/>
                </a:ext>
              </a:extLst>
            </p:cNvPr>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a:extLst>
                <a:ext uri="{FF2B5EF4-FFF2-40B4-BE49-F238E27FC236}">
                  <a16:creationId xmlns:a16="http://schemas.microsoft.com/office/drawing/2014/main" id="{BDA94C41-47C3-43EF-90EF-327867010F50}"/>
                </a:ext>
              </a:extLst>
            </p:cNvPr>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a:extLst>
                <a:ext uri="{FF2B5EF4-FFF2-40B4-BE49-F238E27FC236}">
                  <a16:creationId xmlns:a16="http://schemas.microsoft.com/office/drawing/2014/main" id="{E335EF44-63CA-44F9-9684-55EC657015CD}"/>
                </a:ext>
              </a:extLst>
            </p:cNvPr>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a:extLst>
              <a:ext uri="{FF2B5EF4-FFF2-40B4-BE49-F238E27FC236}">
                <a16:creationId xmlns:a16="http://schemas.microsoft.com/office/drawing/2014/main" id="{D6651805-663D-4FC6-BC06-4D326ACB187E}"/>
              </a:ext>
            </a:extLst>
          </p:cNvPr>
          <p:cNvGrpSpPr/>
          <p:nvPr/>
        </p:nvGrpSpPr>
        <p:grpSpPr>
          <a:xfrm>
            <a:off x="8185708" y="5484486"/>
            <a:ext cx="406378" cy="472162"/>
            <a:chOff x="3972400" y="4996350"/>
            <a:chExt cx="381000" cy="442675"/>
          </a:xfrm>
          <a:solidFill>
            <a:srgbClr val="00B050"/>
          </a:solidFill>
        </p:grpSpPr>
        <p:sp>
          <p:nvSpPr>
            <p:cNvPr id="257" name="Shape 605">
              <a:extLst>
                <a:ext uri="{FF2B5EF4-FFF2-40B4-BE49-F238E27FC236}">
                  <a16:creationId xmlns:a16="http://schemas.microsoft.com/office/drawing/2014/main" id="{20EE1B4C-9C2D-475D-9C77-D13E05F17A12}"/>
                </a:ext>
              </a:extLst>
            </p:cNvPr>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a:extLst>
                <a:ext uri="{FF2B5EF4-FFF2-40B4-BE49-F238E27FC236}">
                  <a16:creationId xmlns:a16="http://schemas.microsoft.com/office/drawing/2014/main" id="{921E060A-31B5-41DF-91AB-12D217A3D98D}"/>
                </a:ext>
              </a:extLst>
            </p:cNvPr>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a:extLst>
              <a:ext uri="{FF2B5EF4-FFF2-40B4-BE49-F238E27FC236}">
                <a16:creationId xmlns:a16="http://schemas.microsoft.com/office/drawing/2014/main" id="{6024F9B9-8745-44E8-994E-8B0CA2087E25}"/>
              </a:ext>
            </a:extLst>
          </p:cNvPr>
          <p:cNvGrpSpPr/>
          <p:nvPr/>
        </p:nvGrpSpPr>
        <p:grpSpPr>
          <a:xfrm>
            <a:off x="9538999" y="5444755"/>
            <a:ext cx="575730" cy="552264"/>
            <a:chOff x="5241175" y="4959100"/>
            <a:chExt cx="539775" cy="517775"/>
          </a:xfrm>
          <a:solidFill>
            <a:srgbClr val="00B050"/>
          </a:solidFill>
        </p:grpSpPr>
        <p:sp>
          <p:nvSpPr>
            <p:cNvPr id="260" name="Shape 608">
              <a:extLst>
                <a:ext uri="{FF2B5EF4-FFF2-40B4-BE49-F238E27FC236}">
                  <a16:creationId xmlns:a16="http://schemas.microsoft.com/office/drawing/2014/main" id="{033E1EAD-50A3-4837-B5BA-8E3A9F2881C8}"/>
                </a:ext>
              </a:extLst>
            </p:cNvPr>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a:extLst>
                <a:ext uri="{FF2B5EF4-FFF2-40B4-BE49-F238E27FC236}">
                  <a16:creationId xmlns:a16="http://schemas.microsoft.com/office/drawing/2014/main" id="{E12BD7FB-8C09-4645-83BE-D8965DE313A3}"/>
                </a:ext>
              </a:extLst>
            </p:cNvPr>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a:extLst>
                <a:ext uri="{FF2B5EF4-FFF2-40B4-BE49-F238E27FC236}">
                  <a16:creationId xmlns:a16="http://schemas.microsoft.com/office/drawing/2014/main" id="{5B89D0BC-3678-4ABF-924C-A1E58AD454DF}"/>
                </a:ext>
              </a:extLst>
            </p:cNvPr>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a:extLst>
                <a:ext uri="{FF2B5EF4-FFF2-40B4-BE49-F238E27FC236}">
                  <a16:creationId xmlns:a16="http://schemas.microsoft.com/office/drawing/2014/main" id="{08DDF9A6-BCC4-4E33-879F-E7FA7ABEAB44}"/>
                </a:ext>
              </a:extLst>
            </p:cNvPr>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a:extLst>
                <a:ext uri="{FF2B5EF4-FFF2-40B4-BE49-F238E27FC236}">
                  <a16:creationId xmlns:a16="http://schemas.microsoft.com/office/drawing/2014/main" id="{727F2A09-571D-4CCA-8F0F-FAF1C9B9EF80}"/>
                </a:ext>
              </a:extLst>
            </p:cNvPr>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a:extLst>
                <a:ext uri="{FF2B5EF4-FFF2-40B4-BE49-F238E27FC236}">
                  <a16:creationId xmlns:a16="http://schemas.microsoft.com/office/drawing/2014/main" id="{3842369E-EC71-4813-9616-1B82D271D898}"/>
                </a:ext>
              </a:extLst>
            </p:cNvPr>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a:extLst>
              <a:ext uri="{FF2B5EF4-FFF2-40B4-BE49-F238E27FC236}">
                <a16:creationId xmlns:a16="http://schemas.microsoft.com/office/drawing/2014/main" id="{8E3B35F0-3107-490F-B50C-F87CB1E75022}"/>
              </a:ext>
            </a:extLst>
          </p:cNvPr>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rgbClr val="00B05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a:extLst>
              <a:ext uri="{FF2B5EF4-FFF2-40B4-BE49-F238E27FC236}">
                <a16:creationId xmlns:a16="http://schemas.microsoft.com/office/drawing/2014/main" id="{91557395-3210-4F51-8959-BA743E4C068D}"/>
              </a:ext>
            </a:extLst>
          </p:cNvPr>
          <p:cNvGrpSpPr/>
          <p:nvPr/>
        </p:nvGrpSpPr>
        <p:grpSpPr>
          <a:xfrm>
            <a:off x="11079187" y="5526804"/>
            <a:ext cx="369288" cy="424644"/>
            <a:chOff x="6685175" y="5036025"/>
            <a:chExt cx="346225" cy="398125"/>
          </a:xfrm>
          <a:solidFill>
            <a:srgbClr val="00B050"/>
          </a:solidFill>
        </p:grpSpPr>
        <p:sp>
          <p:nvSpPr>
            <p:cNvPr id="268" name="Shape 616">
              <a:extLst>
                <a:ext uri="{FF2B5EF4-FFF2-40B4-BE49-F238E27FC236}">
                  <a16:creationId xmlns:a16="http://schemas.microsoft.com/office/drawing/2014/main" id="{E2644B95-9590-4E9F-8B33-F06EE3C933D9}"/>
                </a:ext>
              </a:extLst>
            </p:cNvPr>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a:extLst>
                <a:ext uri="{FF2B5EF4-FFF2-40B4-BE49-F238E27FC236}">
                  <a16:creationId xmlns:a16="http://schemas.microsoft.com/office/drawing/2014/main" id="{687AE64E-4E5C-4BFC-AA1B-FE457213A2F6}"/>
                </a:ext>
              </a:extLst>
            </p:cNvPr>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a:extLst>
                <a:ext uri="{FF2B5EF4-FFF2-40B4-BE49-F238E27FC236}">
                  <a16:creationId xmlns:a16="http://schemas.microsoft.com/office/drawing/2014/main" id="{E339C626-659C-4DA1-99B2-01A722257A04}"/>
                </a:ext>
              </a:extLst>
            </p:cNvPr>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a:extLst>
                <a:ext uri="{FF2B5EF4-FFF2-40B4-BE49-F238E27FC236}">
                  <a16:creationId xmlns:a16="http://schemas.microsoft.com/office/drawing/2014/main" id="{304EE754-FE12-4535-98C4-6A15269CCC65}"/>
                </a:ext>
              </a:extLst>
            </p:cNvPr>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a:extLst>
                <a:ext uri="{FF2B5EF4-FFF2-40B4-BE49-F238E27FC236}">
                  <a16:creationId xmlns:a16="http://schemas.microsoft.com/office/drawing/2014/main" id="{AC589D95-0357-4CF5-A0DE-E0BCB359B36E}"/>
                </a:ext>
              </a:extLst>
            </p:cNvPr>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a:extLst>
              <a:ext uri="{FF2B5EF4-FFF2-40B4-BE49-F238E27FC236}">
                <a16:creationId xmlns:a16="http://schemas.microsoft.com/office/drawing/2014/main" id="{7B6E7EF0-C236-4D8F-8759-B58E07158E65}"/>
              </a:ext>
            </a:extLst>
          </p:cNvPr>
          <p:cNvSpPr txBox="1"/>
          <p:nvPr/>
        </p:nvSpPr>
        <p:spPr>
          <a:xfrm>
            <a:off x="379628" y="87046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rgbClr val="434343"/>
                </a:solidFill>
                <a:latin typeface="Bitter"/>
                <a:ea typeface="Bitter"/>
                <a:cs typeface="Bitter"/>
                <a:sym typeface="Bitter"/>
              </a:rPr>
              <a:t>Editable Icons</a:t>
            </a:r>
            <a:r>
              <a:rPr lang="en" sz="1200" dirty="0">
                <a:solidFill>
                  <a:srgbClr val="434343"/>
                </a:solidFill>
                <a:latin typeface="Bitter"/>
                <a:ea typeface="Bitter"/>
                <a:cs typeface="Bitter"/>
                <a:sym typeface="Bitter"/>
              </a:rPr>
              <a:t>. </a:t>
            </a:r>
          </a:p>
          <a:p>
            <a:pPr lvl="0" rtl="0">
              <a:spcBef>
                <a:spcPts val="0"/>
              </a:spcBef>
              <a:buClr>
                <a:schemeClr val="dk1"/>
              </a:buClr>
              <a:buFont typeface="Arial"/>
              <a:buNone/>
            </a:pPr>
            <a:endParaRPr sz="1200" dirty="0">
              <a:solidFill>
                <a:srgbClr val="434343"/>
              </a:solidFill>
              <a:latin typeface="Bitter"/>
              <a:ea typeface="Bitter"/>
              <a:cs typeface="Bitter"/>
              <a:sym typeface="Bitter"/>
            </a:endParaRPr>
          </a:p>
          <a:p>
            <a:pPr lvl="0" rtl="0">
              <a:spcBef>
                <a:spcPts val="0"/>
              </a:spcBef>
              <a:buClr>
                <a:schemeClr val="dk1"/>
              </a:buClr>
              <a:buSzPct val="122222"/>
              <a:buFont typeface="Arial"/>
              <a:buNone/>
            </a:pPr>
            <a:r>
              <a:rPr lang="en" sz="1200" dirty="0">
                <a:solidFill>
                  <a:srgbClr val="434343"/>
                </a:solidFill>
                <a:latin typeface="Bitter"/>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rgbClr val="434343"/>
                </a:solidFill>
                <a:latin typeface="Bitter"/>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rgbClr val="434343"/>
                </a:solidFill>
                <a:latin typeface="Bitter"/>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rgbClr val="434343"/>
                </a:solidFill>
                <a:latin typeface="Bitter"/>
                <a:ea typeface="Bitter"/>
                <a:cs typeface="Bitter"/>
                <a:sym typeface="Bitter"/>
              </a:rPr>
              <a:t>Change line color, width and style.</a:t>
            </a:r>
          </a:p>
          <a:p>
            <a:pPr lvl="0" rtl="0">
              <a:spcBef>
                <a:spcPts val="0"/>
              </a:spcBef>
              <a:buNone/>
            </a:pPr>
            <a:endParaRPr sz="1200" dirty="0">
              <a:solidFill>
                <a:srgbClr val="434343"/>
              </a:solidFill>
              <a:latin typeface="Bitter"/>
              <a:ea typeface="Bitter"/>
              <a:cs typeface="Bitter"/>
              <a:sym typeface="Bitter"/>
            </a:endParaRPr>
          </a:p>
          <a:p>
            <a:pPr lvl="0" rtl="0">
              <a:spcBef>
                <a:spcPts val="0"/>
              </a:spcBef>
              <a:buNone/>
            </a:pPr>
            <a:r>
              <a:rPr lang="en" sz="1200" dirty="0">
                <a:solidFill>
                  <a:srgbClr val="434343"/>
                </a:solidFill>
                <a:latin typeface="Bitter"/>
                <a:ea typeface="Bitter"/>
                <a:cs typeface="Bitter"/>
                <a:sym typeface="Bitter"/>
              </a:rPr>
              <a:t>Isn’t that AW</a:t>
            </a:r>
            <a:r>
              <a:rPr lang="en-US" sz="1200" dirty="0">
                <a:solidFill>
                  <a:srgbClr val="434343"/>
                </a:solidFill>
                <a:latin typeface="Bitter"/>
                <a:ea typeface="Bitter"/>
                <a:cs typeface="Bitter"/>
                <a:sym typeface="Bitter"/>
              </a:rPr>
              <a:t>E</a:t>
            </a:r>
            <a:r>
              <a:rPr lang="en" sz="1200" dirty="0">
                <a:solidFill>
                  <a:srgbClr val="434343"/>
                </a:solidFill>
                <a:latin typeface="Bitter"/>
                <a:ea typeface="Bitter"/>
                <a:cs typeface="Bitter"/>
                <a:sym typeface="Bitter"/>
              </a:rPr>
              <a:t>SOME !!!</a:t>
            </a:r>
          </a:p>
          <a:p>
            <a:pPr lvl="0" rtl="0">
              <a:spcBef>
                <a:spcPts val="0"/>
              </a:spcBef>
              <a:buNone/>
            </a:pPr>
            <a:endParaRPr lang="en" sz="1200" dirty="0">
              <a:solidFill>
                <a:srgbClr val="434343"/>
              </a:solidFill>
              <a:latin typeface="Bitter"/>
              <a:ea typeface="Bitter"/>
              <a:cs typeface="Bitter"/>
              <a:sym typeface="Bitter"/>
            </a:endParaRPr>
          </a:p>
          <a:p>
            <a:pPr lvl="0" rtl="0">
              <a:spcBef>
                <a:spcPts val="0"/>
              </a:spcBef>
              <a:buNone/>
            </a:pPr>
            <a:endParaRPr sz="1200" dirty="0">
              <a:solidFill>
                <a:srgbClr val="434343"/>
              </a:solidFill>
              <a:latin typeface="Bitter"/>
              <a:ea typeface="Bitter"/>
              <a:cs typeface="Bitter"/>
              <a:sym typeface="Bitter"/>
            </a:endParaRPr>
          </a:p>
          <a:p>
            <a:pPr lvl="0" rtl="0">
              <a:spcBef>
                <a:spcPts val="0"/>
              </a:spcBef>
              <a:buClr>
                <a:schemeClr val="dk1"/>
              </a:buClr>
              <a:buFont typeface="Arial"/>
              <a:buNone/>
            </a:pPr>
            <a:endParaRPr sz="1200" dirty="0">
              <a:solidFill>
                <a:srgbClr val="434343"/>
              </a:solidFill>
              <a:latin typeface="Bitter"/>
              <a:ea typeface="Bitter"/>
              <a:cs typeface="Bitter"/>
              <a:sym typeface="Bitter"/>
            </a:endParaRPr>
          </a:p>
          <a:p>
            <a:pPr lvl="0" rtl="0">
              <a:spcBef>
                <a:spcPts val="0"/>
              </a:spcBef>
              <a:buNone/>
            </a:pPr>
            <a:endParaRPr sz="1200" dirty="0">
              <a:solidFill>
                <a:srgbClr val="434343"/>
              </a:solidFill>
              <a:latin typeface="Bitter"/>
              <a:ea typeface="Bitter"/>
              <a:cs typeface="Bitter"/>
              <a:sym typeface="Bitter"/>
            </a:endParaRPr>
          </a:p>
        </p:txBody>
      </p:sp>
      <p:sp>
        <p:nvSpPr>
          <p:cNvPr id="274" name="Shape 633">
            <a:extLst>
              <a:ext uri="{FF2B5EF4-FFF2-40B4-BE49-F238E27FC236}">
                <a16:creationId xmlns:a16="http://schemas.microsoft.com/office/drawing/2014/main" id="{47FF2AC2-4339-43E2-A758-75323599A627}"/>
              </a:ext>
            </a:extLst>
          </p:cNvPr>
          <p:cNvSpPr txBox="1"/>
          <p:nvPr/>
        </p:nvSpPr>
        <p:spPr>
          <a:xfrm>
            <a:off x="223333" y="38369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rgbClr val="434343"/>
                </a:solidFill>
                <a:latin typeface="+mj-lt"/>
                <a:ea typeface="Bitter"/>
                <a:cs typeface="Bitter"/>
                <a:sym typeface="Bitter"/>
              </a:rPr>
              <a:t>ENJOY THESE EDITABLE ICONS</a:t>
            </a:r>
            <a:endParaRPr lang="en" dirty="0">
              <a:solidFill>
                <a:srgbClr val="434343"/>
              </a:solidFill>
              <a:latin typeface="+mj-lt"/>
              <a:ea typeface="Bitter"/>
              <a:cs typeface="Bitter"/>
              <a:sym typeface="Bitter"/>
            </a:endParaRPr>
          </a:p>
          <a:p>
            <a:pPr lvl="0" rtl="0">
              <a:spcBef>
                <a:spcPts val="0"/>
              </a:spcBef>
              <a:buNone/>
            </a:pPr>
            <a:endParaRPr dirty="0">
              <a:solidFill>
                <a:srgbClr val="434343"/>
              </a:solidFill>
              <a:latin typeface="+mj-lt"/>
              <a:ea typeface="Bitter"/>
              <a:cs typeface="Bitter"/>
              <a:sym typeface="Bitter"/>
            </a:endParaRPr>
          </a:p>
          <a:p>
            <a:pPr lvl="0" rtl="0">
              <a:spcBef>
                <a:spcPts val="0"/>
              </a:spcBef>
              <a:buClr>
                <a:schemeClr val="dk1"/>
              </a:buClr>
              <a:buFont typeface="Arial"/>
              <a:buNone/>
            </a:pPr>
            <a:endParaRPr dirty="0">
              <a:solidFill>
                <a:srgbClr val="434343"/>
              </a:solidFill>
              <a:latin typeface="+mj-lt"/>
              <a:ea typeface="Bitter"/>
              <a:cs typeface="Bitter"/>
              <a:sym typeface="Bitter"/>
            </a:endParaRPr>
          </a:p>
          <a:p>
            <a:pPr lvl="0" rtl="0">
              <a:spcBef>
                <a:spcPts val="0"/>
              </a:spcBef>
              <a:buNone/>
            </a:pPr>
            <a:endParaRPr dirty="0">
              <a:solidFill>
                <a:srgbClr val="434343"/>
              </a:solidFill>
              <a:latin typeface="+mj-lt"/>
              <a:ea typeface="Bitter"/>
              <a:cs typeface="Bitter"/>
              <a:sym typeface="Bitter"/>
            </a:endParaRPr>
          </a:p>
        </p:txBody>
      </p:sp>
      <p:sp>
        <p:nvSpPr>
          <p:cNvPr id="276" name="Rectangle 275">
            <a:extLst>
              <a:ext uri="{FF2B5EF4-FFF2-40B4-BE49-F238E27FC236}">
                <a16:creationId xmlns:a16="http://schemas.microsoft.com/office/drawing/2014/main" id="{4D0C0BD4-4847-403E-99BE-AD1253AF81AE}"/>
              </a:ext>
            </a:extLst>
          </p:cNvPr>
          <p:cNvSpPr/>
          <p:nvPr/>
        </p:nvSpPr>
        <p:spPr>
          <a:xfrm>
            <a:off x="221083" y="3073566"/>
            <a:ext cx="4379500" cy="2985433"/>
          </a:xfrm>
          <a:prstGeom prst="rect">
            <a:avLst/>
          </a:prstGeom>
        </p:spPr>
        <p:txBody>
          <a:bodyPr wrap="square">
            <a:spAutoFit/>
          </a:bodyPr>
          <a:lstStyle/>
          <a:p>
            <a:r>
              <a:rPr lang="en-US" sz="1600" dirty="0">
                <a:solidFill>
                  <a:schemeClr val="tx2"/>
                </a:solidFill>
              </a:rPr>
              <a:t>Presentation Template by: Slidehood.com</a:t>
            </a:r>
          </a:p>
          <a:p>
            <a:endParaRPr lang="en-US" sz="1600" b="1" dirty="0">
              <a:solidFill>
                <a:schemeClr val="tx2"/>
              </a:solidFill>
            </a:endParaRPr>
          </a:p>
          <a:p>
            <a:r>
              <a:rPr lang="en-US" sz="1600" b="1" dirty="0">
                <a:solidFill>
                  <a:schemeClr val="tx2"/>
                </a:solidFill>
              </a:rPr>
              <a:t>Special thanks and credits to:</a:t>
            </a:r>
          </a:p>
          <a:p>
            <a:endParaRPr lang="en-US" sz="1600" dirty="0">
              <a:solidFill>
                <a:schemeClr val="tx2"/>
              </a:solidFill>
            </a:endParaRPr>
          </a:p>
          <a:p>
            <a:pPr marL="285750" indent="-285750">
              <a:buFont typeface="Arial" panose="020B0604020202020204" pitchFamily="34" charset="0"/>
              <a:buChar char="•"/>
            </a:pPr>
            <a:r>
              <a:rPr lang="en-US" sz="1500" dirty="0">
                <a:solidFill>
                  <a:schemeClr val="tx2"/>
                </a:solidFill>
              </a:rPr>
              <a:t>Photographs by Unsplash.com, Pixabay.com </a:t>
            </a:r>
          </a:p>
          <a:p>
            <a:pPr marL="285750" indent="-285750">
              <a:buFont typeface="Arial" panose="020B0604020202020204" pitchFamily="34" charset="0"/>
              <a:buChar char="•"/>
            </a:pPr>
            <a:r>
              <a:rPr lang="en-US" sz="1500" dirty="0">
                <a:solidFill>
                  <a:schemeClr val="tx2"/>
                </a:solidFill>
              </a:rPr>
              <a:t>&amp; Pexels.com  </a:t>
            </a:r>
          </a:p>
          <a:p>
            <a:pPr marL="285750" indent="-285750">
              <a:buFont typeface="Arial" panose="020B0604020202020204" pitchFamily="34" charset="0"/>
              <a:buChar char="•"/>
            </a:pPr>
            <a:endParaRPr lang="en-US" sz="1500" dirty="0">
              <a:solidFill>
                <a:schemeClr val="tx2"/>
              </a:solidFill>
            </a:endParaRPr>
          </a:p>
          <a:p>
            <a:pPr marL="285750" indent="-285750">
              <a:buFont typeface="Arial" panose="020B0604020202020204" pitchFamily="34" charset="0"/>
              <a:buChar char="•"/>
            </a:pPr>
            <a:r>
              <a:rPr lang="en-US" sz="1500" dirty="0">
                <a:solidFill>
                  <a:schemeClr val="tx2"/>
                </a:solidFill>
              </a:rPr>
              <a:t>Inspiration and Icons by: Slidescarnival.com</a:t>
            </a:r>
          </a:p>
          <a:p>
            <a:endParaRPr lang="en-US" sz="1600" dirty="0">
              <a:solidFill>
                <a:schemeClr val="tx2"/>
              </a:solidFill>
            </a:endParaRPr>
          </a:p>
          <a:p>
            <a:r>
              <a:rPr lang="en-US" sz="1600" dirty="0">
                <a:solidFill>
                  <a:schemeClr val="tx2"/>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298401945"/>
      </p:ext>
    </p:extLst>
  </p:cSld>
  <p:clrMapOvr>
    <a:masterClrMapping/>
  </p:clrMapOvr>
</p:sld>
</file>

<file path=ppt/theme/theme1.xml><?xml version="1.0" encoding="utf-8"?>
<a:theme xmlns:a="http://schemas.openxmlformats.org/drawingml/2006/main" name="Office Theme">
  <a:themeElements>
    <a:clrScheme name="Green">
      <a:dk1>
        <a:sysClr val="windowText" lastClr="000000"/>
      </a:dk1>
      <a:lt1>
        <a:sysClr val="window" lastClr="FFFFFF"/>
      </a:lt1>
      <a:dk2>
        <a:srgbClr val="455F51"/>
      </a:dk2>
      <a:lt2>
        <a:srgbClr val="E3DED1"/>
      </a:lt2>
      <a:accent1>
        <a:srgbClr val="549E39"/>
      </a:accent1>
      <a:accent2>
        <a:srgbClr val="8AB833"/>
      </a:accent2>
      <a:accent3>
        <a:srgbClr val="C0CF3A"/>
      </a:accent3>
      <a:accent4>
        <a:srgbClr val="029676"/>
      </a:accent4>
      <a:accent5>
        <a:srgbClr val="4AB5C4"/>
      </a:accent5>
      <a:accent6>
        <a:srgbClr val="0989B1"/>
      </a:accent6>
      <a:hlink>
        <a:srgbClr val="6B9F25"/>
      </a:hlink>
      <a:folHlink>
        <a:srgbClr val="BA6906"/>
      </a:folHlink>
    </a:clrScheme>
    <a:fontScheme name="Custom 1">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606</TotalTime>
  <Words>1249</Words>
  <Application>Microsoft Office PowerPoint</Application>
  <PresentationFormat>Widescreen</PresentationFormat>
  <Paragraphs>110</Paragraphs>
  <Slides>19</Slides>
  <Notes>0</Notes>
  <HiddenSlides>0</HiddenSlides>
  <MMClips>0</MMClips>
  <ScaleCrop>false</ScaleCrop>
  <HeadingPairs>
    <vt:vector size="6" baseType="variant">
      <vt:variant>
        <vt:lpstr>Fonts Used</vt:lpstr>
      </vt:variant>
      <vt:variant>
        <vt:i4>10</vt:i4>
      </vt:variant>
      <vt:variant>
        <vt:lpstr>Theme</vt:lpstr>
      </vt:variant>
      <vt:variant>
        <vt:i4>1</vt:i4>
      </vt:variant>
      <vt:variant>
        <vt:lpstr>Slide Titles</vt:lpstr>
      </vt:variant>
      <vt:variant>
        <vt:i4>19</vt:i4>
      </vt:variant>
    </vt:vector>
  </HeadingPairs>
  <TitlesOfParts>
    <vt:vector size="30" baseType="lpstr">
      <vt:lpstr>Arial</vt:lpstr>
      <vt:lpstr>Bitter</vt:lpstr>
      <vt:lpstr>Calibri</vt:lpstr>
      <vt:lpstr>Dosis</vt:lpstr>
      <vt:lpstr>Lato</vt:lpstr>
      <vt:lpstr>Muli</vt:lpstr>
      <vt:lpstr>Muli ExtraBold</vt:lpstr>
      <vt:lpstr>Raleway</vt:lpstr>
      <vt:lpstr>Roboto</vt:lpstr>
      <vt:lpstr>Times New Roman</vt:lpstr>
      <vt:lpstr>Office Theme</vt:lpstr>
      <vt:lpstr>SMART</vt:lpstr>
      <vt:lpstr>PowerPoint Presentation</vt:lpstr>
      <vt:lpstr>PowerPoint Presentation</vt:lpstr>
      <vt:lpstr>YOUR FIRST HEADLINE</vt:lpstr>
      <vt:lpstr>PowerPoint Presentation</vt:lpstr>
      <vt:lpstr>Divide your content</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71</cp:revision>
  <dcterms:created xsi:type="dcterms:W3CDTF">2017-08-02T20:41:11Z</dcterms:created>
  <dcterms:modified xsi:type="dcterms:W3CDTF">2018-04-17T13:19:48Z</dcterms:modified>
</cp:coreProperties>
</file>