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508" autoAdjust="0"/>
    <p:restoredTop sz="96697" autoAdjust="0"/>
  </p:normalViewPr>
  <p:slideViewPr>
    <p:cSldViewPr snapToGrid="0">
      <p:cViewPr>
        <p:scale>
          <a:sx n="112" d="100"/>
          <a:sy n="112" d="100"/>
        </p:scale>
        <p:origin x="138" y="-48"/>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8/27/2024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grpSp>
        <p:nvGrpSpPr>
          <p:cNvPr id="10" name="Group 9">
            <a:extLst>
              <a:ext uri="{FF2B5EF4-FFF2-40B4-BE49-F238E27FC236}">
                <a16:creationId xmlns:a16="http://schemas.microsoft.com/office/drawing/2014/main" id="{0369693A-877B-5941-B895-A7B03CF8B5B8}"/>
              </a:ext>
            </a:extLst>
          </p:cNvPr>
          <p:cNvGrpSpPr/>
          <p:nvPr userDrawn="1"/>
        </p:nvGrpSpPr>
        <p:grpSpPr>
          <a:xfrm>
            <a:off x="0" y="1"/>
            <a:ext cx="12218671" cy="6874373"/>
            <a:chOff x="2451100" y="24777700"/>
            <a:chExt cx="16257271" cy="9146539"/>
          </a:xfrm>
        </p:grpSpPr>
        <p:sp>
          <p:nvSpPr>
            <p:cNvPr id="11" name="Rectangle">
              <a:extLst>
                <a:ext uri="{FF2B5EF4-FFF2-40B4-BE49-F238E27FC236}">
                  <a16:creationId xmlns:a16="http://schemas.microsoft.com/office/drawing/2014/main" id="{E7FD3AED-19F1-8843-AD0B-6E90DB56C3EA}"/>
                </a:ext>
              </a:extLst>
            </p:cNvPr>
            <p:cNvSpPr/>
            <p:nvPr/>
          </p:nvSpPr>
          <p:spPr>
            <a:xfrm>
              <a:off x="2451100" y="28968700"/>
              <a:ext cx="11009631" cy="2922272"/>
            </a:xfrm>
            <a:prstGeom prst="rect">
              <a:avLst/>
            </a:pr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2" name="Rectangle">
              <a:extLst>
                <a:ext uri="{FF2B5EF4-FFF2-40B4-BE49-F238E27FC236}">
                  <a16:creationId xmlns:a16="http://schemas.microsoft.com/office/drawing/2014/main" id="{349CC4EA-1F7E-1C44-87D1-F59AB6DEADA1}"/>
                </a:ext>
              </a:extLst>
            </p:cNvPr>
            <p:cNvSpPr/>
            <p:nvPr/>
          </p:nvSpPr>
          <p:spPr>
            <a:xfrm>
              <a:off x="2451100" y="24777700"/>
              <a:ext cx="2496820" cy="4188459"/>
            </a:xfrm>
            <a:prstGeom prst="rect">
              <a:avLst/>
            </a:pr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3" name="Rectangle">
              <a:extLst>
                <a:ext uri="{FF2B5EF4-FFF2-40B4-BE49-F238E27FC236}">
                  <a16:creationId xmlns:a16="http://schemas.microsoft.com/office/drawing/2014/main" id="{B444B256-8606-5143-BE8E-72A89A61C82B}"/>
                </a:ext>
              </a:extLst>
            </p:cNvPr>
            <p:cNvSpPr/>
            <p:nvPr/>
          </p:nvSpPr>
          <p:spPr>
            <a:xfrm>
              <a:off x="11455400" y="24777700"/>
              <a:ext cx="3787141" cy="4188459"/>
            </a:xfrm>
            <a:prstGeom prst="rect">
              <a:avLst/>
            </a:pr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4" name="Rectangle">
              <a:extLst>
                <a:ext uri="{FF2B5EF4-FFF2-40B4-BE49-F238E27FC236}">
                  <a16:creationId xmlns:a16="http://schemas.microsoft.com/office/drawing/2014/main" id="{69D29B4E-8C01-0048-8C82-2C9E5FDF5D95}"/>
                </a:ext>
              </a:extLst>
            </p:cNvPr>
            <p:cNvSpPr/>
            <p:nvPr/>
          </p:nvSpPr>
          <p:spPr>
            <a:xfrm>
              <a:off x="15240000" y="24777700"/>
              <a:ext cx="3456941" cy="4188459"/>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5" name="Rectangle">
              <a:extLst>
                <a:ext uri="{FF2B5EF4-FFF2-40B4-BE49-F238E27FC236}">
                  <a16:creationId xmlns:a16="http://schemas.microsoft.com/office/drawing/2014/main" id="{748BA91E-F2A9-A14D-810E-3E85225CFDD9}"/>
                </a:ext>
              </a:extLst>
            </p:cNvPr>
            <p:cNvSpPr/>
            <p:nvPr/>
          </p:nvSpPr>
          <p:spPr>
            <a:xfrm>
              <a:off x="13449300" y="28968700"/>
              <a:ext cx="3338830" cy="4955539"/>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6" name="Rectangle">
              <a:extLst>
                <a:ext uri="{FF2B5EF4-FFF2-40B4-BE49-F238E27FC236}">
                  <a16:creationId xmlns:a16="http://schemas.microsoft.com/office/drawing/2014/main" id="{161CD6C4-6112-5D48-830B-6885ED2C0824}"/>
                </a:ext>
              </a:extLst>
            </p:cNvPr>
            <p:cNvSpPr/>
            <p:nvPr/>
          </p:nvSpPr>
          <p:spPr>
            <a:xfrm>
              <a:off x="4940300" y="24777700"/>
              <a:ext cx="6515100" cy="2094231"/>
            </a:xfrm>
            <a:prstGeom prst="rect">
              <a:avLst/>
            </a:pr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7" name="Rectangle">
              <a:extLst>
                <a:ext uri="{FF2B5EF4-FFF2-40B4-BE49-F238E27FC236}">
                  <a16:creationId xmlns:a16="http://schemas.microsoft.com/office/drawing/2014/main" id="{4AFB8F77-84D5-D445-80BB-2C0C0C5B9E9D}"/>
                </a:ext>
              </a:extLst>
            </p:cNvPr>
            <p:cNvSpPr/>
            <p:nvPr/>
          </p:nvSpPr>
          <p:spPr>
            <a:xfrm>
              <a:off x="4940300" y="26873200"/>
              <a:ext cx="6515100" cy="2094229"/>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9" name="Square">
              <a:extLst>
                <a:ext uri="{FF2B5EF4-FFF2-40B4-BE49-F238E27FC236}">
                  <a16:creationId xmlns:a16="http://schemas.microsoft.com/office/drawing/2014/main" id="{752A3418-D93C-F64B-A91D-835598BCE0A8}"/>
                </a:ext>
              </a:extLst>
            </p:cNvPr>
            <p:cNvSpPr/>
            <p:nvPr/>
          </p:nvSpPr>
          <p:spPr>
            <a:xfrm>
              <a:off x="2451100" y="31889700"/>
              <a:ext cx="2033270" cy="2033272"/>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6" name="Rectangle">
              <a:extLst>
                <a:ext uri="{FF2B5EF4-FFF2-40B4-BE49-F238E27FC236}">
                  <a16:creationId xmlns:a16="http://schemas.microsoft.com/office/drawing/2014/main" id="{DB287546-F532-9F44-B9AF-59D9D0367CFC}"/>
                </a:ext>
              </a:extLst>
            </p:cNvPr>
            <p:cNvSpPr/>
            <p:nvPr/>
          </p:nvSpPr>
          <p:spPr>
            <a:xfrm>
              <a:off x="4483100" y="31889700"/>
              <a:ext cx="4144010" cy="2033272"/>
            </a:xfrm>
            <a:prstGeom prst="rect">
              <a:avLst/>
            </a:prstGeom>
            <a:solidFill>
              <a:srgbClr val="80C151"/>
            </a:solidFill>
            <a:ln w="12700">
              <a:miter lim="400000"/>
            </a:ln>
          </p:spPr>
          <p:txBody>
            <a:bodyPr lIns="38100" tIns="38100" rIns="38100" bIns="38100" anchor="ctr"/>
            <a:lstStyle/>
            <a:p>
              <a:pPr>
                <a:defRPr sz="3000">
                  <a:solidFill>
                    <a:srgbClr val="FFFFFF"/>
                  </a:solidFill>
                </a:defRPr>
              </a:pPr>
              <a:endParaRPr/>
            </a:p>
          </p:txBody>
        </p:sp>
        <p:sp>
          <p:nvSpPr>
            <p:cNvPr id="27" name="Rectangle">
              <a:extLst>
                <a:ext uri="{FF2B5EF4-FFF2-40B4-BE49-F238E27FC236}">
                  <a16:creationId xmlns:a16="http://schemas.microsoft.com/office/drawing/2014/main" id="{C831CC27-E33C-AF46-9029-EDCEFA666A49}"/>
                </a:ext>
              </a:extLst>
            </p:cNvPr>
            <p:cNvSpPr/>
            <p:nvPr/>
          </p:nvSpPr>
          <p:spPr>
            <a:xfrm>
              <a:off x="8623300" y="31889700"/>
              <a:ext cx="4833621" cy="2033272"/>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8" name="Rectangle">
              <a:extLst>
                <a:ext uri="{FF2B5EF4-FFF2-40B4-BE49-F238E27FC236}">
                  <a16:creationId xmlns:a16="http://schemas.microsoft.com/office/drawing/2014/main" id="{55D7A837-0935-634F-B6A8-F66CD7C03291}"/>
                </a:ext>
              </a:extLst>
            </p:cNvPr>
            <p:cNvSpPr/>
            <p:nvPr/>
          </p:nvSpPr>
          <p:spPr>
            <a:xfrm>
              <a:off x="16789400" y="28968700"/>
              <a:ext cx="1906271" cy="2922272"/>
            </a:xfrm>
            <a:prstGeom prst="rect">
              <a:avLst/>
            </a:pr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29" name="Rectangle">
              <a:extLst>
                <a:ext uri="{FF2B5EF4-FFF2-40B4-BE49-F238E27FC236}">
                  <a16:creationId xmlns:a16="http://schemas.microsoft.com/office/drawing/2014/main" id="{86AB9539-7237-1543-AB38-2ECC3F8AD844}"/>
                </a:ext>
              </a:extLst>
            </p:cNvPr>
            <p:cNvSpPr/>
            <p:nvPr/>
          </p:nvSpPr>
          <p:spPr>
            <a:xfrm>
              <a:off x="16789400" y="31889700"/>
              <a:ext cx="1906271" cy="2033272"/>
            </a:xfrm>
            <a:prstGeom prst="rect">
              <a:avLst/>
            </a:pr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649EDC91-541C-C040-8B38-C46973B3FC18}"/>
                </a:ext>
              </a:extLst>
            </p:cNvPr>
            <p:cNvSpPr/>
            <p:nvPr/>
          </p:nvSpPr>
          <p:spPr>
            <a:xfrm>
              <a:off x="2451100" y="24777700"/>
              <a:ext cx="16257271" cy="9145273"/>
            </a:xfrm>
            <a:custGeom>
              <a:avLst/>
              <a:gdLst/>
              <a:ahLst/>
              <a:cxnLst>
                <a:cxn ang="0">
                  <a:pos x="wd2" y="hd2"/>
                </a:cxn>
                <a:cxn ang="5400000">
                  <a:pos x="wd2" y="hd2"/>
                </a:cxn>
                <a:cxn ang="10800000">
                  <a:pos x="wd2" y="hd2"/>
                </a:cxn>
                <a:cxn ang="16200000">
                  <a:pos x="wd2" y="hd2"/>
                </a:cxn>
              </a:cxnLst>
              <a:rect l="0" t="0" r="r" b="b"/>
              <a:pathLst>
                <a:path w="21600" h="21600" extrusionOk="0">
                  <a:moveTo>
                    <a:pt x="17069" y="0"/>
                  </a:moveTo>
                  <a:lnTo>
                    <a:pt x="16769" y="0"/>
                  </a:lnTo>
                  <a:lnTo>
                    <a:pt x="12107" y="0"/>
                  </a:lnTo>
                  <a:lnTo>
                    <a:pt x="11807" y="0"/>
                  </a:lnTo>
                  <a:lnTo>
                    <a:pt x="3570" y="0"/>
                  </a:lnTo>
                  <a:lnTo>
                    <a:pt x="3270" y="0"/>
                  </a:lnTo>
                  <a:lnTo>
                    <a:pt x="0" y="0"/>
                  </a:lnTo>
                  <a:lnTo>
                    <a:pt x="0" y="9650"/>
                  </a:lnTo>
                  <a:lnTo>
                    <a:pt x="0" y="10178"/>
                  </a:lnTo>
                  <a:lnTo>
                    <a:pt x="0" y="16387"/>
                  </a:lnTo>
                  <a:lnTo>
                    <a:pt x="0" y="16915"/>
                  </a:lnTo>
                  <a:lnTo>
                    <a:pt x="0" y="21600"/>
                  </a:lnTo>
                  <a:lnTo>
                    <a:pt x="2664" y="21600"/>
                  </a:lnTo>
                  <a:lnTo>
                    <a:pt x="2965" y="21600"/>
                  </a:lnTo>
                  <a:lnTo>
                    <a:pt x="8094" y="21600"/>
                  </a:lnTo>
                  <a:lnTo>
                    <a:pt x="8395" y="21600"/>
                  </a:lnTo>
                  <a:lnTo>
                    <a:pt x="14427" y="21600"/>
                  </a:lnTo>
                  <a:lnTo>
                    <a:pt x="14727" y="21600"/>
                  </a:lnTo>
                  <a:lnTo>
                    <a:pt x="18802" y="21600"/>
                  </a:lnTo>
                  <a:lnTo>
                    <a:pt x="19103" y="21600"/>
                  </a:lnTo>
                  <a:lnTo>
                    <a:pt x="21600" y="21600"/>
                  </a:lnTo>
                  <a:lnTo>
                    <a:pt x="21600" y="16915"/>
                  </a:lnTo>
                  <a:lnTo>
                    <a:pt x="21600" y="16387"/>
                  </a:lnTo>
                  <a:lnTo>
                    <a:pt x="21600" y="10178"/>
                  </a:lnTo>
                  <a:lnTo>
                    <a:pt x="21600" y="9650"/>
                  </a:lnTo>
                  <a:lnTo>
                    <a:pt x="21600" y="0"/>
                  </a:lnTo>
                  <a:lnTo>
                    <a:pt x="17069" y="0"/>
                  </a:lnTo>
                  <a:close/>
                  <a:moveTo>
                    <a:pt x="21074" y="915"/>
                  </a:moveTo>
                  <a:lnTo>
                    <a:pt x="20613" y="2319"/>
                  </a:lnTo>
                  <a:lnTo>
                    <a:pt x="20152" y="915"/>
                  </a:lnTo>
                  <a:lnTo>
                    <a:pt x="21074" y="915"/>
                  </a:lnTo>
                  <a:close/>
                  <a:moveTo>
                    <a:pt x="17069" y="915"/>
                  </a:moveTo>
                  <a:lnTo>
                    <a:pt x="17371" y="915"/>
                  </a:lnTo>
                  <a:lnTo>
                    <a:pt x="17069" y="1836"/>
                  </a:lnTo>
                  <a:lnTo>
                    <a:pt x="17069" y="915"/>
                  </a:lnTo>
                  <a:close/>
                  <a:moveTo>
                    <a:pt x="17069" y="7568"/>
                  </a:moveTo>
                  <a:lnTo>
                    <a:pt x="17371" y="7568"/>
                  </a:lnTo>
                  <a:lnTo>
                    <a:pt x="17069" y="8489"/>
                  </a:lnTo>
                  <a:lnTo>
                    <a:pt x="17069" y="7568"/>
                  </a:lnTo>
                  <a:close/>
                  <a:moveTo>
                    <a:pt x="11807" y="525"/>
                  </a:moveTo>
                  <a:lnTo>
                    <a:pt x="11807" y="1311"/>
                  </a:lnTo>
                  <a:lnTo>
                    <a:pt x="9810" y="4820"/>
                  </a:lnTo>
                  <a:lnTo>
                    <a:pt x="9338" y="4820"/>
                  </a:lnTo>
                  <a:lnTo>
                    <a:pt x="11781" y="522"/>
                  </a:lnTo>
                  <a:lnTo>
                    <a:pt x="11807" y="522"/>
                  </a:lnTo>
                  <a:close/>
                  <a:moveTo>
                    <a:pt x="10689" y="4823"/>
                  </a:moveTo>
                  <a:lnTo>
                    <a:pt x="10242" y="4823"/>
                  </a:lnTo>
                  <a:lnTo>
                    <a:pt x="11808" y="2070"/>
                  </a:lnTo>
                  <a:lnTo>
                    <a:pt x="11808" y="2859"/>
                  </a:lnTo>
                  <a:lnTo>
                    <a:pt x="10689" y="4823"/>
                  </a:lnTo>
                  <a:close/>
                  <a:moveTo>
                    <a:pt x="11807" y="3614"/>
                  </a:moveTo>
                  <a:lnTo>
                    <a:pt x="11807" y="4472"/>
                  </a:lnTo>
                  <a:lnTo>
                    <a:pt x="11606" y="4826"/>
                  </a:lnTo>
                  <a:lnTo>
                    <a:pt x="11118" y="4826"/>
                  </a:lnTo>
                  <a:lnTo>
                    <a:pt x="11807" y="3614"/>
                  </a:lnTo>
                  <a:close/>
                  <a:moveTo>
                    <a:pt x="11351" y="525"/>
                  </a:moveTo>
                  <a:lnTo>
                    <a:pt x="8908" y="4823"/>
                  </a:lnTo>
                  <a:lnTo>
                    <a:pt x="8420" y="4823"/>
                  </a:lnTo>
                  <a:lnTo>
                    <a:pt x="10863" y="525"/>
                  </a:lnTo>
                  <a:lnTo>
                    <a:pt x="11351" y="525"/>
                  </a:lnTo>
                  <a:close/>
                  <a:moveTo>
                    <a:pt x="10433" y="525"/>
                  </a:moveTo>
                  <a:lnTo>
                    <a:pt x="7990" y="4823"/>
                  </a:lnTo>
                  <a:lnTo>
                    <a:pt x="7497" y="4823"/>
                  </a:lnTo>
                  <a:lnTo>
                    <a:pt x="9940" y="525"/>
                  </a:lnTo>
                  <a:lnTo>
                    <a:pt x="10433" y="525"/>
                  </a:lnTo>
                  <a:close/>
                  <a:moveTo>
                    <a:pt x="9512" y="525"/>
                  </a:moveTo>
                  <a:lnTo>
                    <a:pt x="7068" y="4823"/>
                  </a:lnTo>
                  <a:lnTo>
                    <a:pt x="6594" y="4823"/>
                  </a:lnTo>
                  <a:lnTo>
                    <a:pt x="9038" y="525"/>
                  </a:lnTo>
                  <a:lnTo>
                    <a:pt x="9512" y="525"/>
                  </a:lnTo>
                  <a:close/>
                  <a:moveTo>
                    <a:pt x="8607" y="525"/>
                  </a:moveTo>
                  <a:lnTo>
                    <a:pt x="6164" y="4823"/>
                  </a:lnTo>
                  <a:lnTo>
                    <a:pt x="5676" y="4823"/>
                  </a:lnTo>
                  <a:lnTo>
                    <a:pt x="8120" y="525"/>
                  </a:lnTo>
                  <a:lnTo>
                    <a:pt x="8607" y="525"/>
                  </a:lnTo>
                  <a:close/>
                  <a:moveTo>
                    <a:pt x="7689" y="525"/>
                  </a:moveTo>
                  <a:lnTo>
                    <a:pt x="5246" y="4823"/>
                  </a:lnTo>
                  <a:lnTo>
                    <a:pt x="4799" y="4823"/>
                  </a:lnTo>
                  <a:lnTo>
                    <a:pt x="7242" y="525"/>
                  </a:lnTo>
                  <a:lnTo>
                    <a:pt x="7689" y="525"/>
                  </a:lnTo>
                  <a:close/>
                  <a:moveTo>
                    <a:pt x="6812" y="525"/>
                  </a:moveTo>
                  <a:lnTo>
                    <a:pt x="4369" y="4823"/>
                  </a:lnTo>
                  <a:lnTo>
                    <a:pt x="3894" y="4823"/>
                  </a:lnTo>
                  <a:lnTo>
                    <a:pt x="6338" y="525"/>
                  </a:lnTo>
                  <a:lnTo>
                    <a:pt x="6812" y="525"/>
                  </a:lnTo>
                  <a:close/>
                  <a:moveTo>
                    <a:pt x="3570" y="525"/>
                  </a:moveTo>
                  <a:lnTo>
                    <a:pt x="4087" y="525"/>
                  </a:lnTo>
                  <a:lnTo>
                    <a:pt x="3570" y="1434"/>
                  </a:lnTo>
                  <a:lnTo>
                    <a:pt x="3570" y="525"/>
                  </a:lnTo>
                  <a:close/>
                  <a:moveTo>
                    <a:pt x="3570" y="2193"/>
                  </a:moveTo>
                  <a:lnTo>
                    <a:pt x="4517" y="528"/>
                  </a:lnTo>
                  <a:lnTo>
                    <a:pt x="4991" y="528"/>
                  </a:lnTo>
                  <a:lnTo>
                    <a:pt x="3570" y="3027"/>
                  </a:lnTo>
                  <a:lnTo>
                    <a:pt x="3570" y="2193"/>
                  </a:lnTo>
                  <a:close/>
                  <a:moveTo>
                    <a:pt x="3570" y="3782"/>
                  </a:moveTo>
                  <a:lnTo>
                    <a:pt x="5422" y="528"/>
                  </a:lnTo>
                  <a:lnTo>
                    <a:pt x="5909" y="528"/>
                  </a:lnTo>
                  <a:lnTo>
                    <a:pt x="3570" y="4637"/>
                  </a:lnTo>
                  <a:lnTo>
                    <a:pt x="3570" y="3782"/>
                  </a:lnTo>
                  <a:close/>
                  <a:moveTo>
                    <a:pt x="3570" y="5351"/>
                  </a:moveTo>
                  <a:lnTo>
                    <a:pt x="11808" y="5351"/>
                  </a:lnTo>
                  <a:lnTo>
                    <a:pt x="11808" y="9650"/>
                  </a:lnTo>
                  <a:lnTo>
                    <a:pt x="3570" y="9650"/>
                  </a:lnTo>
                  <a:lnTo>
                    <a:pt x="3570" y="5351"/>
                  </a:lnTo>
                  <a:close/>
                  <a:moveTo>
                    <a:pt x="299" y="525"/>
                  </a:moveTo>
                  <a:lnTo>
                    <a:pt x="3270" y="525"/>
                  </a:lnTo>
                  <a:lnTo>
                    <a:pt x="3270" y="4823"/>
                  </a:lnTo>
                  <a:lnTo>
                    <a:pt x="3270" y="5351"/>
                  </a:lnTo>
                  <a:lnTo>
                    <a:pt x="3270" y="9650"/>
                  </a:lnTo>
                  <a:lnTo>
                    <a:pt x="299" y="9650"/>
                  </a:lnTo>
                  <a:lnTo>
                    <a:pt x="299" y="525"/>
                  </a:lnTo>
                  <a:close/>
                  <a:moveTo>
                    <a:pt x="2664" y="21069"/>
                  </a:moveTo>
                  <a:lnTo>
                    <a:pt x="299" y="21069"/>
                  </a:lnTo>
                  <a:lnTo>
                    <a:pt x="299" y="16909"/>
                  </a:lnTo>
                  <a:lnTo>
                    <a:pt x="2663" y="16909"/>
                  </a:lnTo>
                  <a:lnTo>
                    <a:pt x="2663" y="21069"/>
                  </a:lnTo>
                  <a:close/>
                  <a:moveTo>
                    <a:pt x="8093" y="18615"/>
                  </a:moveTo>
                  <a:cubicBezTo>
                    <a:pt x="8081" y="18612"/>
                    <a:pt x="8069" y="18609"/>
                    <a:pt x="8059" y="18609"/>
                  </a:cubicBezTo>
                  <a:cubicBezTo>
                    <a:pt x="7931" y="18609"/>
                    <a:pt x="7828" y="18792"/>
                    <a:pt x="7828" y="19017"/>
                  </a:cubicBezTo>
                  <a:cubicBezTo>
                    <a:pt x="7828" y="19242"/>
                    <a:pt x="7931" y="19425"/>
                    <a:pt x="8059" y="19425"/>
                  </a:cubicBezTo>
                  <a:cubicBezTo>
                    <a:pt x="8071" y="19425"/>
                    <a:pt x="8082" y="19422"/>
                    <a:pt x="8093" y="19419"/>
                  </a:cubicBezTo>
                  <a:lnTo>
                    <a:pt x="8093" y="20832"/>
                  </a:lnTo>
                  <a:cubicBezTo>
                    <a:pt x="8081" y="20829"/>
                    <a:pt x="8069" y="20826"/>
                    <a:pt x="8059" y="20826"/>
                  </a:cubicBezTo>
                  <a:cubicBezTo>
                    <a:pt x="7964" y="20826"/>
                    <a:pt x="7883" y="20928"/>
                    <a:pt x="7846" y="21069"/>
                  </a:cubicBezTo>
                  <a:lnTo>
                    <a:pt x="7509" y="21069"/>
                  </a:lnTo>
                  <a:cubicBezTo>
                    <a:pt x="7473" y="20925"/>
                    <a:pt x="7392" y="20826"/>
                    <a:pt x="7296" y="20826"/>
                  </a:cubicBezTo>
                  <a:cubicBezTo>
                    <a:pt x="7202" y="20826"/>
                    <a:pt x="7121" y="20928"/>
                    <a:pt x="7084" y="21069"/>
                  </a:cubicBezTo>
                  <a:lnTo>
                    <a:pt x="6692" y="21069"/>
                  </a:lnTo>
                  <a:cubicBezTo>
                    <a:pt x="6657" y="20925"/>
                    <a:pt x="6576" y="20826"/>
                    <a:pt x="6479" y="20826"/>
                  </a:cubicBezTo>
                  <a:cubicBezTo>
                    <a:pt x="6383" y="20826"/>
                    <a:pt x="6304" y="20928"/>
                    <a:pt x="6267" y="21069"/>
                  </a:cubicBezTo>
                  <a:lnTo>
                    <a:pt x="5929" y="21069"/>
                  </a:lnTo>
                  <a:cubicBezTo>
                    <a:pt x="5894" y="20925"/>
                    <a:pt x="5813" y="20826"/>
                    <a:pt x="5717" y="20826"/>
                  </a:cubicBezTo>
                  <a:cubicBezTo>
                    <a:pt x="5621" y="20826"/>
                    <a:pt x="5541" y="20928"/>
                    <a:pt x="5504" y="21069"/>
                  </a:cubicBezTo>
                  <a:lnTo>
                    <a:pt x="5167" y="21069"/>
                  </a:lnTo>
                  <a:cubicBezTo>
                    <a:pt x="5131" y="20925"/>
                    <a:pt x="5050" y="20826"/>
                    <a:pt x="4954" y="20826"/>
                  </a:cubicBezTo>
                  <a:cubicBezTo>
                    <a:pt x="4860" y="20826"/>
                    <a:pt x="4779" y="20928"/>
                    <a:pt x="4742" y="21069"/>
                  </a:cubicBezTo>
                  <a:lnTo>
                    <a:pt x="4350" y="21069"/>
                  </a:lnTo>
                  <a:cubicBezTo>
                    <a:pt x="4315" y="20925"/>
                    <a:pt x="4234" y="20826"/>
                    <a:pt x="4137" y="20826"/>
                  </a:cubicBezTo>
                  <a:cubicBezTo>
                    <a:pt x="4043" y="20826"/>
                    <a:pt x="3962" y="20928"/>
                    <a:pt x="3925" y="21069"/>
                  </a:cubicBezTo>
                  <a:lnTo>
                    <a:pt x="3587" y="21069"/>
                  </a:lnTo>
                  <a:cubicBezTo>
                    <a:pt x="3552" y="20925"/>
                    <a:pt x="3471" y="20826"/>
                    <a:pt x="3375" y="20826"/>
                  </a:cubicBezTo>
                  <a:cubicBezTo>
                    <a:pt x="3279" y="20826"/>
                    <a:pt x="3199" y="20928"/>
                    <a:pt x="3162" y="21069"/>
                  </a:cubicBezTo>
                  <a:lnTo>
                    <a:pt x="2953" y="21069"/>
                  </a:lnTo>
                  <a:lnTo>
                    <a:pt x="2953" y="20526"/>
                  </a:lnTo>
                  <a:cubicBezTo>
                    <a:pt x="2958" y="20526"/>
                    <a:pt x="2961" y="20526"/>
                    <a:pt x="2966" y="20526"/>
                  </a:cubicBezTo>
                  <a:cubicBezTo>
                    <a:pt x="3095" y="20526"/>
                    <a:pt x="3198" y="20343"/>
                    <a:pt x="3198" y="20118"/>
                  </a:cubicBezTo>
                  <a:cubicBezTo>
                    <a:pt x="3198" y="19893"/>
                    <a:pt x="3095" y="19710"/>
                    <a:pt x="2966" y="19710"/>
                  </a:cubicBezTo>
                  <a:cubicBezTo>
                    <a:pt x="2961" y="19710"/>
                    <a:pt x="2956" y="19710"/>
                    <a:pt x="2953" y="19710"/>
                  </a:cubicBezTo>
                  <a:lnTo>
                    <a:pt x="2953" y="18315"/>
                  </a:lnTo>
                  <a:cubicBezTo>
                    <a:pt x="2958" y="18315"/>
                    <a:pt x="2961" y="18315"/>
                    <a:pt x="2966" y="18315"/>
                  </a:cubicBezTo>
                  <a:cubicBezTo>
                    <a:pt x="3095" y="18315"/>
                    <a:pt x="3198" y="18132"/>
                    <a:pt x="3198" y="17908"/>
                  </a:cubicBezTo>
                  <a:cubicBezTo>
                    <a:pt x="3198" y="17683"/>
                    <a:pt x="3095" y="17500"/>
                    <a:pt x="2966" y="17500"/>
                  </a:cubicBezTo>
                  <a:cubicBezTo>
                    <a:pt x="2961" y="17500"/>
                    <a:pt x="2956" y="17500"/>
                    <a:pt x="2953" y="17500"/>
                  </a:cubicBezTo>
                  <a:lnTo>
                    <a:pt x="2953" y="16903"/>
                  </a:lnTo>
                  <a:lnTo>
                    <a:pt x="3150" y="16903"/>
                  </a:lnTo>
                  <a:cubicBezTo>
                    <a:pt x="3176" y="17080"/>
                    <a:pt x="3267" y="17209"/>
                    <a:pt x="3375" y="17209"/>
                  </a:cubicBezTo>
                  <a:cubicBezTo>
                    <a:pt x="3483" y="17209"/>
                    <a:pt x="3574" y="17077"/>
                    <a:pt x="3599" y="16903"/>
                  </a:cubicBezTo>
                  <a:lnTo>
                    <a:pt x="3921" y="16903"/>
                  </a:lnTo>
                  <a:cubicBezTo>
                    <a:pt x="3947" y="17080"/>
                    <a:pt x="4038" y="17209"/>
                    <a:pt x="4146" y="17209"/>
                  </a:cubicBezTo>
                  <a:cubicBezTo>
                    <a:pt x="4254" y="17209"/>
                    <a:pt x="4345" y="17077"/>
                    <a:pt x="4370" y="16903"/>
                  </a:cubicBezTo>
                  <a:lnTo>
                    <a:pt x="4736" y="16903"/>
                  </a:lnTo>
                  <a:cubicBezTo>
                    <a:pt x="4762" y="17080"/>
                    <a:pt x="4853" y="17209"/>
                    <a:pt x="4961" y="17209"/>
                  </a:cubicBezTo>
                  <a:cubicBezTo>
                    <a:pt x="5069" y="17209"/>
                    <a:pt x="5160" y="17077"/>
                    <a:pt x="5185" y="16903"/>
                  </a:cubicBezTo>
                  <a:lnTo>
                    <a:pt x="5497" y="16903"/>
                  </a:lnTo>
                  <a:cubicBezTo>
                    <a:pt x="5523" y="17080"/>
                    <a:pt x="5614" y="17209"/>
                    <a:pt x="5722" y="17209"/>
                  </a:cubicBezTo>
                  <a:cubicBezTo>
                    <a:pt x="5830" y="17209"/>
                    <a:pt x="5921" y="17077"/>
                    <a:pt x="5946" y="16903"/>
                  </a:cubicBezTo>
                  <a:lnTo>
                    <a:pt x="6258" y="16903"/>
                  </a:lnTo>
                  <a:cubicBezTo>
                    <a:pt x="6284" y="17080"/>
                    <a:pt x="6375" y="17209"/>
                    <a:pt x="6483" y="17209"/>
                  </a:cubicBezTo>
                  <a:cubicBezTo>
                    <a:pt x="6591" y="17209"/>
                    <a:pt x="6682" y="17077"/>
                    <a:pt x="6707" y="16903"/>
                  </a:cubicBezTo>
                  <a:lnTo>
                    <a:pt x="7073" y="16903"/>
                  </a:lnTo>
                  <a:cubicBezTo>
                    <a:pt x="7099" y="17080"/>
                    <a:pt x="7190" y="17209"/>
                    <a:pt x="7298" y="17209"/>
                  </a:cubicBezTo>
                  <a:cubicBezTo>
                    <a:pt x="7406" y="17209"/>
                    <a:pt x="7497" y="17077"/>
                    <a:pt x="7522" y="16903"/>
                  </a:cubicBezTo>
                  <a:lnTo>
                    <a:pt x="7834" y="16903"/>
                  </a:lnTo>
                  <a:cubicBezTo>
                    <a:pt x="7860" y="17080"/>
                    <a:pt x="7951" y="17209"/>
                    <a:pt x="8059" y="17209"/>
                  </a:cubicBezTo>
                  <a:cubicBezTo>
                    <a:pt x="8071" y="17209"/>
                    <a:pt x="8082" y="17206"/>
                    <a:pt x="8093" y="17203"/>
                  </a:cubicBezTo>
                  <a:lnTo>
                    <a:pt x="8093" y="18615"/>
                  </a:lnTo>
                  <a:close/>
                  <a:moveTo>
                    <a:pt x="14425" y="21069"/>
                  </a:moveTo>
                  <a:lnTo>
                    <a:pt x="8391" y="21069"/>
                  </a:lnTo>
                  <a:lnTo>
                    <a:pt x="8391" y="16909"/>
                  </a:lnTo>
                  <a:lnTo>
                    <a:pt x="14424" y="16909"/>
                  </a:lnTo>
                  <a:lnTo>
                    <a:pt x="14424" y="21069"/>
                  </a:lnTo>
                  <a:close/>
                  <a:moveTo>
                    <a:pt x="14425" y="16384"/>
                  </a:moveTo>
                  <a:lnTo>
                    <a:pt x="8391" y="16384"/>
                  </a:lnTo>
                  <a:lnTo>
                    <a:pt x="8091" y="16384"/>
                  </a:lnTo>
                  <a:lnTo>
                    <a:pt x="2961" y="16384"/>
                  </a:lnTo>
                  <a:lnTo>
                    <a:pt x="2661" y="16384"/>
                  </a:lnTo>
                  <a:lnTo>
                    <a:pt x="299" y="16384"/>
                  </a:lnTo>
                  <a:lnTo>
                    <a:pt x="299" y="10175"/>
                  </a:lnTo>
                  <a:lnTo>
                    <a:pt x="3270" y="10175"/>
                  </a:lnTo>
                  <a:lnTo>
                    <a:pt x="3570" y="10175"/>
                  </a:lnTo>
                  <a:lnTo>
                    <a:pt x="11808" y="10175"/>
                  </a:lnTo>
                  <a:lnTo>
                    <a:pt x="12109" y="10175"/>
                  </a:lnTo>
                  <a:lnTo>
                    <a:pt x="14427" y="10175"/>
                  </a:lnTo>
                  <a:lnTo>
                    <a:pt x="14427" y="16384"/>
                  </a:lnTo>
                  <a:close/>
                  <a:moveTo>
                    <a:pt x="14425" y="9650"/>
                  </a:moveTo>
                  <a:lnTo>
                    <a:pt x="12107" y="9650"/>
                  </a:lnTo>
                  <a:lnTo>
                    <a:pt x="12107" y="5351"/>
                  </a:lnTo>
                  <a:lnTo>
                    <a:pt x="12107" y="4823"/>
                  </a:lnTo>
                  <a:lnTo>
                    <a:pt x="12107" y="525"/>
                  </a:lnTo>
                  <a:lnTo>
                    <a:pt x="16769" y="525"/>
                  </a:lnTo>
                  <a:lnTo>
                    <a:pt x="16769" y="9647"/>
                  </a:lnTo>
                  <a:lnTo>
                    <a:pt x="14724" y="9647"/>
                  </a:lnTo>
                  <a:lnTo>
                    <a:pt x="14425" y="9647"/>
                  </a:lnTo>
                  <a:close/>
                  <a:moveTo>
                    <a:pt x="16327" y="10463"/>
                  </a:moveTo>
                  <a:cubicBezTo>
                    <a:pt x="16327" y="10849"/>
                    <a:pt x="16148" y="11164"/>
                    <a:pt x="15929" y="11164"/>
                  </a:cubicBezTo>
                  <a:cubicBezTo>
                    <a:pt x="15709" y="11164"/>
                    <a:pt x="15531" y="10849"/>
                    <a:pt x="15531" y="10463"/>
                  </a:cubicBezTo>
                  <a:cubicBezTo>
                    <a:pt x="15531" y="10361"/>
                    <a:pt x="15544" y="10262"/>
                    <a:pt x="15566" y="10175"/>
                  </a:cubicBezTo>
                  <a:lnTo>
                    <a:pt x="16293" y="10175"/>
                  </a:lnTo>
                  <a:cubicBezTo>
                    <a:pt x="16315" y="10265"/>
                    <a:pt x="16327" y="10361"/>
                    <a:pt x="16327" y="10463"/>
                  </a:cubicBezTo>
                  <a:close/>
                  <a:moveTo>
                    <a:pt x="14724" y="12517"/>
                  </a:moveTo>
                  <a:cubicBezTo>
                    <a:pt x="14790" y="12430"/>
                    <a:pt x="14872" y="12379"/>
                    <a:pt x="14962" y="12379"/>
                  </a:cubicBezTo>
                  <a:cubicBezTo>
                    <a:pt x="15181" y="12379"/>
                    <a:pt x="15360" y="12694"/>
                    <a:pt x="15360" y="13081"/>
                  </a:cubicBezTo>
                  <a:cubicBezTo>
                    <a:pt x="15360" y="13468"/>
                    <a:pt x="15181" y="13783"/>
                    <a:pt x="14962" y="13783"/>
                  </a:cubicBezTo>
                  <a:cubicBezTo>
                    <a:pt x="14872" y="13783"/>
                    <a:pt x="14791" y="13732"/>
                    <a:pt x="14724" y="13645"/>
                  </a:cubicBezTo>
                  <a:lnTo>
                    <a:pt x="14724" y="12517"/>
                  </a:lnTo>
                  <a:close/>
                  <a:moveTo>
                    <a:pt x="14724" y="17773"/>
                  </a:moveTo>
                  <a:cubicBezTo>
                    <a:pt x="14790" y="17686"/>
                    <a:pt x="14872" y="17635"/>
                    <a:pt x="14962" y="17635"/>
                  </a:cubicBezTo>
                  <a:cubicBezTo>
                    <a:pt x="15181" y="17635"/>
                    <a:pt x="15360" y="17949"/>
                    <a:pt x="15360" y="18336"/>
                  </a:cubicBezTo>
                  <a:cubicBezTo>
                    <a:pt x="15360" y="18723"/>
                    <a:pt x="15181" y="19038"/>
                    <a:pt x="14962" y="19038"/>
                  </a:cubicBezTo>
                  <a:cubicBezTo>
                    <a:pt x="14872" y="19038"/>
                    <a:pt x="14791" y="18987"/>
                    <a:pt x="14724" y="18900"/>
                  </a:cubicBezTo>
                  <a:lnTo>
                    <a:pt x="14724" y="17773"/>
                  </a:lnTo>
                  <a:close/>
                  <a:moveTo>
                    <a:pt x="16322" y="21069"/>
                  </a:moveTo>
                  <a:lnTo>
                    <a:pt x="15536" y="21069"/>
                  </a:lnTo>
                  <a:cubicBezTo>
                    <a:pt x="15532" y="21030"/>
                    <a:pt x="15531" y="20991"/>
                    <a:pt x="15531" y="20952"/>
                  </a:cubicBezTo>
                  <a:cubicBezTo>
                    <a:pt x="15531" y="20565"/>
                    <a:pt x="15709" y="20250"/>
                    <a:pt x="15929" y="20250"/>
                  </a:cubicBezTo>
                  <a:cubicBezTo>
                    <a:pt x="16148" y="20250"/>
                    <a:pt x="16327" y="20565"/>
                    <a:pt x="16327" y="20952"/>
                  </a:cubicBezTo>
                  <a:cubicBezTo>
                    <a:pt x="16327" y="20994"/>
                    <a:pt x="16325" y="21033"/>
                    <a:pt x="16322" y="21069"/>
                  </a:cubicBezTo>
                  <a:close/>
                  <a:moveTo>
                    <a:pt x="18127" y="21069"/>
                  </a:moveTo>
                  <a:lnTo>
                    <a:pt x="17341" y="21069"/>
                  </a:lnTo>
                  <a:cubicBezTo>
                    <a:pt x="17338" y="21030"/>
                    <a:pt x="17336" y="20991"/>
                    <a:pt x="17336" y="20952"/>
                  </a:cubicBezTo>
                  <a:cubicBezTo>
                    <a:pt x="17336" y="20565"/>
                    <a:pt x="17515" y="20250"/>
                    <a:pt x="17734" y="20250"/>
                  </a:cubicBezTo>
                  <a:cubicBezTo>
                    <a:pt x="17954" y="20250"/>
                    <a:pt x="18132" y="20565"/>
                    <a:pt x="18132" y="20952"/>
                  </a:cubicBezTo>
                  <a:cubicBezTo>
                    <a:pt x="18132" y="20994"/>
                    <a:pt x="18131" y="21033"/>
                    <a:pt x="18127" y="21069"/>
                  </a:cubicBezTo>
                  <a:close/>
                  <a:moveTo>
                    <a:pt x="18801" y="19014"/>
                  </a:moveTo>
                  <a:cubicBezTo>
                    <a:pt x="18769" y="19029"/>
                    <a:pt x="18735" y="19035"/>
                    <a:pt x="18701" y="19035"/>
                  </a:cubicBezTo>
                  <a:cubicBezTo>
                    <a:pt x="18482" y="19035"/>
                    <a:pt x="18303" y="18720"/>
                    <a:pt x="18303" y="18333"/>
                  </a:cubicBezTo>
                  <a:cubicBezTo>
                    <a:pt x="18303" y="17947"/>
                    <a:pt x="18482" y="17632"/>
                    <a:pt x="18701" y="17632"/>
                  </a:cubicBezTo>
                  <a:cubicBezTo>
                    <a:pt x="18735" y="17632"/>
                    <a:pt x="18769" y="17641"/>
                    <a:pt x="18801" y="17653"/>
                  </a:cubicBezTo>
                  <a:lnTo>
                    <a:pt x="18801" y="19014"/>
                  </a:lnTo>
                  <a:close/>
                  <a:moveTo>
                    <a:pt x="18801" y="13759"/>
                  </a:moveTo>
                  <a:cubicBezTo>
                    <a:pt x="18769" y="13774"/>
                    <a:pt x="18735" y="13780"/>
                    <a:pt x="18701" y="13780"/>
                  </a:cubicBezTo>
                  <a:cubicBezTo>
                    <a:pt x="18482" y="13780"/>
                    <a:pt x="18303" y="13465"/>
                    <a:pt x="18303" y="13078"/>
                  </a:cubicBezTo>
                  <a:cubicBezTo>
                    <a:pt x="18303" y="12691"/>
                    <a:pt x="18482" y="12376"/>
                    <a:pt x="18701" y="12376"/>
                  </a:cubicBezTo>
                  <a:cubicBezTo>
                    <a:pt x="18735" y="12376"/>
                    <a:pt x="18769" y="12385"/>
                    <a:pt x="18801" y="12397"/>
                  </a:cubicBezTo>
                  <a:lnTo>
                    <a:pt x="18801" y="13759"/>
                  </a:lnTo>
                  <a:close/>
                  <a:moveTo>
                    <a:pt x="18801" y="11866"/>
                  </a:moveTo>
                  <a:cubicBezTo>
                    <a:pt x="18769" y="11857"/>
                    <a:pt x="18735" y="11854"/>
                    <a:pt x="18701" y="11854"/>
                  </a:cubicBezTo>
                  <a:cubicBezTo>
                    <a:pt x="18316" y="11854"/>
                    <a:pt x="18003" y="12406"/>
                    <a:pt x="18003" y="13084"/>
                  </a:cubicBezTo>
                  <a:cubicBezTo>
                    <a:pt x="18003" y="13762"/>
                    <a:pt x="18316" y="14314"/>
                    <a:pt x="18701" y="14314"/>
                  </a:cubicBezTo>
                  <a:cubicBezTo>
                    <a:pt x="18735" y="14314"/>
                    <a:pt x="18769" y="14308"/>
                    <a:pt x="18801" y="14302"/>
                  </a:cubicBezTo>
                  <a:lnTo>
                    <a:pt x="18801" y="16390"/>
                  </a:lnTo>
                  <a:lnTo>
                    <a:pt x="18801" y="16918"/>
                  </a:lnTo>
                  <a:lnTo>
                    <a:pt x="18801" y="17128"/>
                  </a:lnTo>
                  <a:cubicBezTo>
                    <a:pt x="18769" y="17119"/>
                    <a:pt x="18735" y="17116"/>
                    <a:pt x="18701" y="17116"/>
                  </a:cubicBezTo>
                  <a:cubicBezTo>
                    <a:pt x="18316" y="17116"/>
                    <a:pt x="18003" y="17668"/>
                    <a:pt x="18003" y="18345"/>
                  </a:cubicBezTo>
                  <a:cubicBezTo>
                    <a:pt x="18003" y="19023"/>
                    <a:pt x="18316" y="19575"/>
                    <a:pt x="18701" y="19575"/>
                  </a:cubicBezTo>
                  <a:cubicBezTo>
                    <a:pt x="18735" y="19575"/>
                    <a:pt x="18769" y="19569"/>
                    <a:pt x="18801" y="19563"/>
                  </a:cubicBezTo>
                  <a:lnTo>
                    <a:pt x="18801" y="21081"/>
                  </a:lnTo>
                  <a:lnTo>
                    <a:pt x="18429" y="21081"/>
                  </a:lnTo>
                  <a:cubicBezTo>
                    <a:pt x="18431" y="21042"/>
                    <a:pt x="18433" y="21003"/>
                    <a:pt x="18433" y="20964"/>
                  </a:cubicBezTo>
                  <a:cubicBezTo>
                    <a:pt x="18433" y="20286"/>
                    <a:pt x="18119" y="19734"/>
                    <a:pt x="17734" y="19734"/>
                  </a:cubicBezTo>
                  <a:cubicBezTo>
                    <a:pt x="17350" y="19734"/>
                    <a:pt x="17036" y="20286"/>
                    <a:pt x="17036" y="20964"/>
                  </a:cubicBezTo>
                  <a:cubicBezTo>
                    <a:pt x="17036" y="21003"/>
                    <a:pt x="17037" y="21042"/>
                    <a:pt x="17039" y="21081"/>
                  </a:cubicBezTo>
                  <a:lnTo>
                    <a:pt x="16624" y="21081"/>
                  </a:lnTo>
                  <a:cubicBezTo>
                    <a:pt x="16626" y="21042"/>
                    <a:pt x="16627" y="21003"/>
                    <a:pt x="16627" y="20964"/>
                  </a:cubicBezTo>
                  <a:cubicBezTo>
                    <a:pt x="16627" y="20286"/>
                    <a:pt x="16313" y="19734"/>
                    <a:pt x="15929" y="19734"/>
                  </a:cubicBezTo>
                  <a:cubicBezTo>
                    <a:pt x="15544" y="19734"/>
                    <a:pt x="15230" y="20286"/>
                    <a:pt x="15230" y="20964"/>
                  </a:cubicBezTo>
                  <a:cubicBezTo>
                    <a:pt x="15230" y="21003"/>
                    <a:pt x="15232" y="21042"/>
                    <a:pt x="15234" y="21081"/>
                  </a:cubicBezTo>
                  <a:lnTo>
                    <a:pt x="14726" y="21081"/>
                  </a:lnTo>
                  <a:lnTo>
                    <a:pt x="14726" y="19503"/>
                  </a:lnTo>
                  <a:cubicBezTo>
                    <a:pt x="14800" y="19551"/>
                    <a:pt x="14879" y="19575"/>
                    <a:pt x="14964" y="19575"/>
                  </a:cubicBezTo>
                  <a:cubicBezTo>
                    <a:pt x="15348" y="19575"/>
                    <a:pt x="15662" y="19023"/>
                    <a:pt x="15662" y="18345"/>
                  </a:cubicBezTo>
                  <a:cubicBezTo>
                    <a:pt x="15662" y="17668"/>
                    <a:pt x="15348" y="17116"/>
                    <a:pt x="14964" y="17116"/>
                  </a:cubicBezTo>
                  <a:cubicBezTo>
                    <a:pt x="14881" y="17116"/>
                    <a:pt x="14800" y="17143"/>
                    <a:pt x="14726" y="17188"/>
                  </a:cubicBezTo>
                  <a:lnTo>
                    <a:pt x="14726" y="16918"/>
                  </a:lnTo>
                  <a:lnTo>
                    <a:pt x="14726" y="16390"/>
                  </a:lnTo>
                  <a:lnTo>
                    <a:pt x="14726" y="14236"/>
                  </a:lnTo>
                  <a:cubicBezTo>
                    <a:pt x="14800" y="14284"/>
                    <a:pt x="14879" y="14308"/>
                    <a:pt x="14964" y="14308"/>
                  </a:cubicBezTo>
                  <a:cubicBezTo>
                    <a:pt x="15348" y="14308"/>
                    <a:pt x="15662" y="13756"/>
                    <a:pt x="15662" y="13078"/>
                  </a:cubicBezTo>
                  <a:cubicBezTo>
                    <a:pt x="15662" y="12400"/>
                    <a:pt x="15348" y="11848"/>
                    <a:pt x="14964" y="11848"/>
                  </a:cubicBezTo>
                  <a:cubicBezTo>
                    <a:pt x="14881" y="11848"/>
                    <a:pt x="14800" y="11875"/>
                    <a:pt x="14726" y="11920"/>
                  </a:cubicBezTo>
                  <a:lnTo>
                    <a:pt x="14726" y="10172"/>
                  </a:lnTo>
                  <a:lnTo>
                    <a:pt x="15250" y="10172"/>
                  </a:lnTo>
                  <a:cubicBezTo>
                    <a:pt x="15237" y="10265"/>
                    <a:pt x="15230" y="10361"/>
                    <a:pt x="15230" y="10460"/>
                  </a:cubicBezTo>
                  <a:cubicBezTo>
                    <a:pt x="15230" y="11137"/>
                    <a:pt x="15544" y="11689"/>
                    <a:pt x="15929" y="11689"/>
                  </a:cubicBezTo>
                  <a:cubicBezTo>
                    <a:pt x="16313" y="11689"/>
                    <a:pt x="16627" y="11137"/>
                    <a:pt x="16627" y="10460"/>
                  </a:cubicBezTo>
                  <a:cubicBezTo>
                    <a:pt x="16627" y="10361"/>
                    <a:pt x="16621" y="10265"/>
                    <a:pt x="16607" y="10172"/>
                  </a:cubicBezTo>
                  <a:lnTo>
                    <a:pt x="16769" y="10172"/>
                  </a:lnTo>
                  <a:lnTo>
                    <a:pt x="17054" y="10172"/>
                  </a:lnTo>
                  <a:cubicBezTo>
                    <a:pt x="17041" y="10265"/>
                    <a:pt x="17034" y="10361"/>
                    <a:pt x="17034" y="10460"/>
                  </a:cubicBezTo>
                  <a:cubicBezTo>
                    <a:pt x="17034" y="11137"/>
                    <a:pt x="17348" y="11689"/>
                    <a:pt x="17733" y="11689"/>
                  </a:cubicBezTo>
                  <a:cubicBezTo>
                    <a:pt x="18117" y="11689"/>
                    <a:pt x="18431" y="11137"/>
                    <a:pt x="18431" y="10460"/>
                  </a:cubicBezTo>
                  <a:cubicBezTo>
                    <a:pt x="18431" y="10361"/>
                    <a:pt x="18424" y="10265"/>
                    <a:pt x="18411" y="10172"/>
                  </a:cubicBezTo>
                  <a:lnTo>
                    <a:pt x="18799" y="10172"/>
                  </a:lnTo>
                  <a:lnTo>
                    <a:pt x="18799" y="11866"/>
                  </a:lnTo>
                  <a:close/>
                  <a:moveTo>
                    <a:pt x="17334" y="10463"/>
                  </a:moveTo>
                  <a:cubicBezTo>
                    <a:pt x="17334" y="10361"/>
                    <a:pt x="17348" y="10262"/>
                    <a:pt x="17370" y="10175"/>
                  </a:cubicBezTo>
                  <a:lnTo>
                    <a:pt x="18097" y="10175"/>
                  </a:lnTo>
                  <a:cubicBezTo>
                    <a:pt x="18119" y="10262"/>
                    <a:pt x="18132" y="10361"/>
                    <a:pt x="18132" y="10463"/>
                  </a:cubicBezTo>
                  <a:cubicBezTo>
                    <a:pt x="18132" y="10849"/>
                    <a:pt x="17954" y="11164"/>
                    <a:pt x="17734" y="11164"/>
                  </a:cubicBezTo>
                  <a:cubicBezTo>
                    <a:pt x="17513" y="11164"/>
                    <a:pt x="17334" y="10849"/>
                    <a:pt x="17334" y="10463"/>
                  </a:cubicBezTo>
                  <a:close/>
                  <a:moveTo>
                    <a:pt x="18357" y="9236"/>
                  </a:moveTo>
                  <a:lnTo>
                    <a:pt x="18818" y="7832"/>
                  </a:lnTo>
                  <a:lnTo>
                    <a:pt x="19278" y="9236"/>
                  </a:lnTo>
                  <a:lnTo>
                    <a:pt x="18357" y="9236"/>
                  </a:lnTo>
                  <a:close/>
                  <a:moveTo>
                    <a:pt x="21298" y="21069"/>
                  </a:moveTo>
                  <a:lnTo>
                    <a:pt x="19099" y="21069"/>
                  </a:lnTo>
                  <a:lnTo>
                    <a:pt x="19099" y="16909"/>
                  </a:lnTo>
                  <a:lnTo>
                    <a:pt x="21298" y="16909"/>
                  </a:lnTo>
                  <a:lnTo>
                    <a:pt x="21298" y="21069"/>
                  </a:lnTo>
                  <a:close/>
                  <a:moveTo>
                    <a:pt x="21298" y="16384"/>
                  </a:moveTo>
                  <a:lnTo>
                    <a:pt x="19099" y="16384"/>
                  </a:lnTo>
                  <a:lnTo>
                    <a:pt x="19099" y="10175"/>
                  </a:lnTo>
                  <a:lnTo>
                    <a:pt x="21298" y="10175"/>
                  </a:lnTo>
                  <a:lnTo>
                    <a:pt x="21298" y="16384"/>
                  </a:lnTo>
                  <a:close/>
                  <a:moveTo>
                    <a:pt x="21298" y="9650"/>
                  </a:moveTo>
                  <a:lnTo>
                    <a:pt x="20736" y="9650"/>
                  </a:lnTo>
                  <a:lnTo>
                    <a:pt x="21298" y="7937"/>
                  </a:lnTo>
                  <a:lnTo>
                    <a:pt x="21298" y="9650"/>
                  </a:lnTo>
                  <a:close/>
                  <a:moveTo>
                    <a:pt x="20613" y="8972"/>
                  </a:moveTo>
                  <a:lnTo>
                    <a:pt x="20152" y="7568"/>
                  </a:lnTo>
                  <a:lnTo>
                    <a:pt x="21075" y="7568"/>
                  </a:lnTo>
                  <a:lnTo>
                    <a:pt x="20613" y="8972"/>
                  </a:lnTo>
                  <a:close/>
                  <a:moveTo>
                    <a:pt x="21298" y="5000"/>
                  </a:moveTo>
                  <a:lnTo>
                    <a:pt x="21048" y="4241"/>
                  </a:lnTo>
                  <a:lnTo>
                    <a:pt x="21298" y="4241"/>
                  </a:lnTo>
                  <a:lnTo>
                    <a:pt x="21298" y="5000"/>
                  </a:lnTo>
                  <a:close/>
                  <a:moveTo>
                    <a:pt x="21298" y="3713"/>
                  </a:moveTo>
                  <a:lnTo>
                    <a:pt x="20530" y="3713"/>
                  </a:lnTo>
                  <a:lnTo>
                    <a:pt x="21298" y="6053"/>
                  </a:lnTo>
                  <a:lnTo>
                    <a:pt x="21298" y="7040"/>
                  </a:lnTo>
                  <a:lnTo>
                    <a:pt x="19633" y="7040"/>
                  </a:lnTo>
                  <a:lnTo>
                    <a:pt x="20490" y="9650"/>
                  </a:lnTo>
                  <a:lnTo>
                    <a:pt x="19762" y="9650"/>
                  </a:lnTo>
                  <a:lnTo>
                    <a:pt x="18819" y="6776"/>
                  </a:lnTo>
                  <a:lnTo>
                    <a:pt x="17876" y="9650"/>
                  </a:lnTo>
                  <a:lnTo>
                    <a:pt x="17069" y="9650"/>
                  </a:lnTo>
                  <a:lnTo>
                    <a:pt x="17069" y="9542"/>
                  </a:lnTo>
                  <a:lnTo>
                    <a:pt x="17891" y="7040"/>
                  </a:lnTo>
                  <a:lnTo>
                    <a:pt x="17069" y="7040"/>
                  </a:lnTo>
                  <a:lnTo>
                    <a:pt x="17069" y="4448"/>
                  </a:lnTo>
                  <a:lnTo>
                    <a:pt x="17808" y="6698"/>
                  </a:lnTo>
                  <a:lnTo>
                    <a:pt x="18789" y="3713"/>
                  </a:lnTo>
                  <a:lnTo>
                    <a:pt x="17071" y="3713"/>
                  </a:lnTo>
                  <a:lnTo>
                    <a:pt x="17071" y="2889"/>
                  </a:lnTo>
                  <a:lnTo>
                    <a:pt x="17847" y="525"/>
                  </a:lnTo>
                  <a:lnTo>
                    <a:pt x="18689" y="525"/>
                  </a:lnTo>
                  <a:lnTo>
                    <a:pt x="17842" y="3108"/>
                  </a:lnTo>
                  <a:lnTo>
                    <a:pt x="19801" y="3108"/>
                  </a:lnTo>
                  <a:lnTo>
                    <a:pt x="18954" y="525"/>
                  </a:lnTo>
                  <a:lnTo>
                    <a:pt x="19681" y="525"/>
                  </a:lnTo>
                  <a:lnTo>
                    <a:pt x="20616" y="3372"/>
                  </a:lnTo>
                  <a:lnTo>
                    <a:pt x="21301" y="1284"/>
                  </a:lnTo>
                  <a:lnTo>
                    <a:pt x="21301" y="3713"/>
                  </a:lnTo>
                  <a:close/>
                  <a:moveTo>
                    <a:pt x="17346" y="4241"/>
                  </a:moveTo>
                  <a:lnTo>
                    <a:pt x="18269" y="4241"/>
                  </a:lnTo>
                  <a:lnTo>
                    <a:pt x="17808" y="5645"/>
                  </a:lnTo>
                  <a:lnTo>
                    <a:pt x="17346" y="4241"/>
                  </a:lnTo>
                  <a:close/>
                  <a:moveTo>
                    <a:pt x="18819" y="1179"/>
                  </a:moveTo>
                  <a:lnTo>
                    <a:pt x="19280" y="2583"/>
                  </a:lnTo>
                  <a:lnTo>
                    <a:pt x="18357" y="2583"/>
                  </a:lnTo>
                  <a:lnTo>
                    <a:pt x="18819" y="1179"/>
                  </a:lnTo>
                  <a:close/>
                  <a:moveTo>
                    <a:pt x="16896" y="14308"/>
                  </a:moveTo>
                  <a:cubicBezTo>
                    <a:pt x="17280" y="14308"/>
                    <a:pt x="17594" y="13756"/>
                    <a:pt x="17594" y="13078"/>
                  </a:cubicBezTo>
                  <a:cubicBezTo>
                    <a:pt x="17594" y="12400"/>
                    <a:pt x="17280" y="11848"/>
                    <a:pt x="16896" y="11848"/>
                  </a:cubicBezTo>
                  <a:cubicBezTo>
                    <a:pt x="16511" y="11848"/>
                    <a:pt x="16197" y="12400"/>
                    <a:pt x="16197" y="13078"/>
                  </a:cubicBezTo>
                  <a:cubicBezTo>
                    <a:pt x="16197" y="13759"/>
                    <a:pt x="16511" y="14308"/>
                    <a:pt x="16896" y="14308"/>
                  </a:cubicBezTo>
                  <a:close/>
                  <a:moveTo>
                    <a:pt x="16896" y="12379"/>
                  </a:moveTo>
                  <a:cubicBezTo>
                    <a:pt x="17115" y="12379"/>
                    <a:pt x="17294" y="12694"/>
                    <a:pt x="17294" y="13081"/>
                  </a:cubicBezTo>
                  <a:cubicBezTo>
                    <a:pt x="17294" y="13468"/>
                    <a:pt x="17115" y="13783"/>
                    <a:pt x="16896" y="13783"/>
                  </a:cubicBezTo>
                  <a:cubicBezTo>
                    <a:pt x="16676" y="13783"/>
                    <a:pt x="16497" y="13468"/>
                    <a:pt x="16497" y="13081"/>
                  </a:cubicBezTo>
                  <a:cubicBezTo>
                    <a:pt x="16496" y="12694"/>
                    <a:pt x="16675" y="12379"/>
                    <a:pt x="16896" y="12379"/>
                  </a:cubicBezTo>
                  <a:close/>
                  <a:moveTo>
                    <a:pt x="16627" y="15697"/>
                  </a:moveTo>
                  <a:cubicBezTo>
                    <a:pt x="16627" y="15019"/>
                    <a:pt x="16313" y="14467"/>
                    <a:pt x="15929" y="14467"/>
                  </a:cubicBezTo>
                  <a:cubicBezTo>
                    <a:pt x="15544" y="14467"/>
                    <a:pt x="15230" y="15019"/>
                    <a:pt x="15230" y="15697"/>
                  </a:cubicBezTo>
                  <a:cubicBezTo>
                    <a:pt x="15230" y="16375"/>
                    <a:pt x="15544" y="16927"/>
                    <a:pt x="15929" y="16927"/>
                  </a:cubicBezTo>
                  <a:cubicBezTo>
                    <a:pt x="16313" y="16927"/>
                    <a:pt x="16627" y="16375"/>
                    <a:pt x="16627" y="15697"/>
                  </a:cubicBezTo>
                  <a:close/>
                  <a:moveTo>
                    <a:pt x="15929" y="16399"/>
                  </a:moveTo>
                  <a:cubicBezTo>
                    <a:pt x="15709" y="16399"/>
                    <a:pt x="15531" y="16084"/>
                    <a:pt x="15531" y="15697"/>
                  </a:cubicBezTo>
                  <a:cubicBezTo>
                    <a:pt x="15531" y="15310"/>
                    <a:pt x="15709" y="14995"/>
                    <a:pt x="15929" y="14995"/>
                  </a:cubicBezTo>
                  <a:cubicBezTo>
                    <a:pt x="16148" y="14995"/>
                    <a:pt x="16327" y="15310"/>
                    <a:pt x="16327" y="15697"/>
                  </a:cubicBezTo>
                  <a:cubicBezTo>
                    <a:pt x="16327" y="16084"/>
                    <a:pt x="16148" y="16399"/>
                    <a:pt x="15929" y="16399"/>
                  </a:cubicBezTo>
                  <a:close/>
                  <a:moveTo>
                    <a:pt x="17034" y="15697"/>
                  </a:moveTo>
                  <a:cubicBezTo>
                    <a:pt x="17034" y="16375"/>
                    <a:pt x="17348" y="16927"/>
                    <a:pt x="17733" y="16927"/>
                  </a:cubicBezTo>
                  <a:cubicBezTo>
                    <a:pt x="18117" y="16927"/>
                    <a:pt x="18431" y="16375"/>
                    <a:pt x="18431" y="15697"/>
                  </a:cubicBezTo>
                  <a:cubicBezTo>
                    <a:pt x="18431" y="15019"/>
                    <a:pt x="18117" y="14467"/>
                    <a:pt x="17733" y="14467"/>
                  </a:cubicBezTo>
                  <a:cubicBezTo>
                    <a:pt x="17348" y="14470"/>
                    <a:pt x="17034" y="15019"/>
                    <a:pt x="17034" y="15697"/>
                  </a:cubicBezTo>
                  <a:close/>
                  <a:moveTo>
                    <a:pt x="18132" y="15697"/>
                  </a:moveTo>
                  <a:cubicBezTo>
                    <a:pt x="18132" y="16084"/>
                    <a:pt x="17954" y="16399"/>
                    <a:pt x="17734" y="16399"/>
                  </a:cubicBezTo>
                  <a:cubicBezTo>
                    <a:pt x="17515" y="16399"/>
                    <a:pt x="17336" y="16084"/>
                    <a:pt x="17336" y="15697"/>
                  </a:cubicBezTo>
                  <a:cubicBezTo>
                    <a:pt x="17336" y="15310"/>
                    <a:pt x="17515" y="14995"/>
                    <a:pt x="17734" y="14995"/>
                  </a:cubicBezTo>
                  <a:cubicBezTo>
                    <a:pt x="17954" y="14995"/>
                    <a:pt x="18132" y="15310"/>
                    <a:pt x="18132" y="15697"/>
                  </a:cubicBezTo>
                  <a:close/>
                  <a:moveTo>
                    <a:pt x="16896" y="17107"/>
                  </a:moveTo>
                  <a:cubicBezTo>
                    <a:pt x="16511" y="17107"/>
                    <a:pt x="16197" y="17659"/>
                    <a:pt x="16197" y="18336"/>
                  </a:cubicBezTo>
                  <a:cubicBezTo>
                    <a:pt x="16197" y="19014"/>
                    <a:pt x="16511" y="19566"/>
                    <a:pt x="16896" y="19566"/>
                  </a:cubicBezTo>
                  <a:cubicBezTo>
                    <a:pt x="17280" y="19566"/>
                    <a:pt x="17594" y="19014"/>
                    <a:pt x="17594" y="18336"/>
                  </a:cubicBezTo>
                  <a:cubicBezTo>
                    <a:pt x="17594" y="17659"/>
                    <a:pt x="17280" y="17107"/>
                    <a:pt x="16896" y="17107"/>
                  </a:cubicBezTo>
                  <a:close/>
                  <a:moveTo>
                    <a:pt x="16896" y="19038"/>
                  </a:moveTo>
                  <a:cubicBezTo>
                    <a:pt x="16676" y="19038"/>
                    <a:pt x="16497" y="18723"/>
                    <a:pt x="16497" y="18336"/>
                  </a:cubicBezTo>
                  <a:cubicBezTo>
                    <a:pt x="16497" y="17950"/>
                    <a:pt x="16676" y="17635"/>
                    <a:pt x="16896" y="17635"/>
                  </a:cubicBezTo>
                  <a:cubicBezTo>
                    <a:pt x="17115" y="17635"/>
                    <a:pt x="17294" y="17950"/>
                    <a:pt x="17294" y="18336"/>
                  </a:cubicBezTo>
                  <a:cubicBezTo>
                    <a:pt x="17294" y="18723"/>
                    <a:pt x="17115" y="19038"/>
                    <a:pt x="16896" y="19038"/>
                  </a:cubicBezTo>
                  <a:close/>
                  <a:moveTo>
                    <a:pt x="18737" y="6434"/>
                  </a:moveTo>
                  <a:lnTo>
                    <a:pt x="20696" y="6434"/>
                  </a:lnTo>
                  <a:lnTo>
                    <a:pt x="19715" y="3450"/>
                  </a:lnTo>
                  <a:lnTo>
                    <a:pt x="18737" y="6434"/>
                  </a:lnTo>
                  <a:close/>
                  <a:moveTo>
                    <a:pt x="19255" y="5909"/>
                  </a:moveTo>
                  <a:lnTo>
                    <a:pt x="19715" y="4505"/>
                  </a:lnTo>
                  <a:lnTo>
                    <a:pt x="20176" y="5909"/>
                  </a:lnTo>
                  <a:lnTo>
                    <a:pt x="19255" y="5909"/>
                  </a:lnTo>
                  <a:close/>
                  <a:moveTo>
                    <a:pt x="6714" y="19017"/>
                  </a:moveTo>
                  <a:cubicBezTo>
                    <a:pt x="6714" y="19242"/>
                    <a:pt x="6611" y="19425"/>
                    <a:pt x="6483" y="19425"/>
                  </a:cubicBezTo>
                  <a:cubicBezTo>
                    <a:pt x="6355" y="19425"/>
                    <a:pt x="6252" y="19242"/>
                    <a:pt x="6252" y="19017"/>
                  </a:cubicBezTo>
                  <a:cubicBezTo>
                    <a:pt x="6252" y="18792"/>
                    <a:pt x="6355" y="18609"/>
                    <a:pt x="6483" y="18609"/>
                  </a:cubicBezTo>
                  <a:cubicBezTo>
                    <a:pt x="6609" y="18609"/>
                    <a:pt x="6714" y="18792"/>
                    <a:pt x="6714" y="19017"/>
                  </a:cubicBezTo>
                  <a:close/>
                  <a:moveTo>
                    <a:pt x="7296" y="19425"/>
                  </a:moveTo>
                  <a:cubicBezTo>
                    <a:pt x="7168" y="19425"/>
                    <a:pt x="7065" y="19242"/>
                    <a:pt x="7065" y="19017"/>
                  </a:cubicBezTo>
                  <a:cubicBezTo>
                    <a:pt x="7065" y="18792"/>
                    <a:pt x="7168" y="18609"/>
                    <a:pt x="7296" y="18609"/>
                  </a:cubicBezTo>
                  <a:cubicBezTo>
                    <a:pt x="7424" y="18609"/>
                    <a:pt x="7527" y="18792"/>
                    <a:pt x="7527" y="19017"/>
                  </a:cubicBezTo>
                  <a:cubicBezTo>
                    <a:pt x="7527" y="19242"/>
                    <a:pt x="7424" y="19425"/>
                    <a:pt x="7296" y="19425"/>
                  </a:cubicBezTo>
                  <a:close/>
                  <a:moveTo>
                    <a:pt x="6306" y="20121"/>
                  </a:moveTo>
                  <a:cubicBezTo>
                    <a:pt x="6306" y="20346"/>
                    <a:pt x="6203" y="20529"/>
                    <a:pt x="6075" y="20529"/>
                  </a:cubicBezTo>
                  <a:cubicBezTo>
                    <a:pt x="5946" y="20529"/>
                    <a:pt x="5843" y="20346"/>
                    <a:pt x="5843" y="20121"/>
                  </a:cubicBezTo>
                  <a:cubicBezTo>
                    <a:pt x="5843" y="19896"/>
                    <a:pt x="5946" y="19713"/>
                    <a:pt x="6075" y="19713"/>
                  </a:cubicBezTo>
                  <a:cubicBezTo>
                    <a:pt x="6203" y="19713"/>
                    <a:pt x="6306" y="19896"/>
                    <a:pt x="6306" y="20121"/>
                  </a:cubicBezTo>
                  <a:close/>
                  <a:moveTo>
                    <a:pt x="7121" y="20121"/>
                  </a:moveTo>
                  <a:cubicBezTo>
                    <a:pt x="7121" y="20346"/>
                    <a:pt x="7018" y="20529"/>
                    <a:pt x="6890" y="20529"/>
                  </a:cubicBezTo>
                  <a:cubicBezTo>
                    <a:pt x="6761" y="20529"/>
                    <a:pt x="6658" y="20346"/>
                    <a:pt x="6658" y="20121"/>
                  </a:cubicBezTo>
                  <a:cubicBezTo>
                    <a:pt x="6658" y="19896"/>
                    <a:pt x="6761" y="19713"/>
                    <a:pt x="6890" y="19713"/>
                  </a:cubicBezTo>
                  <a:cubicBezTo>
                    <a:pt x="7018" y="19713"/>
                    <a:pt x="7121" y="19896"/>
                    <a:pt x="7121" y="20121"/>
                  </a:cubicBezTo>
                  <a:close/>
                  <a:moveTo>
                    <a:pt x="7882" y="20121"/>
                  </a:moveTo>
                  <a:cubicBezTo>
                    <a:pt x="7882" y="20346"/>
                    <a:pt x="7779" y="20529"/>
                    <a:pt x="7651" y="20529"/>
                  </a:cubicBezTo>
                  <a:cubicBezTo>
                    <a:pt x="7522" y="20529"/>
                    <a:pt x="7419" y="20346"/>
                    <a:pt x="7419" y="20121"/>
                  </a:cubicBezTo>
                  <a:cubicBezTo>
                    <a:pt x="7419" y="19896"/>
                    <a:pt x="7522" y="19713"/>
                    <a:pt x="7651" y="19713"/>
                  </a:cubicBezTo>
                  <a:cubicBezTo>
                    <a:pt x="7779" y="19713"/>
                    <a:pt x="7882" y="19896"/>
                    <a:pt x="7882" y="20121"/>
                  </a:cubicBezTo>
                  <a:close/>
                  <a:moveTo>
                    <a:pt x="5082" y="17914"/>
                  </a:moveTo>
                  <a:cubicBezTo>
                    <a:pt x="5082" y="17689"/>
                    <a:pt x="5185" y="17506"/>
                    <a:pt x="5314" y="17506"/>
                  </a:cubicBezTo>
                  <a:cubicBezTo>
                    <a:pt x="5442" y="17506"/>
                    <a:pt x="5545" y="17689"/>
                    <a:pt x="5545" y="17914"/>
                  </a:cubicBezTo>
                  <a:cubicBezTo>
                    <a:pt x="5545" y="18138"/>
                    <a:pt x="5442" y="18321"/>
                    <a:pt x="5314" y="18321"/>
                  </a:cubicBezTo>
                  <a:cubicBezTo>
                    <a:pt x="5185" y="18321"/>
                    <a:pt x="5082" y="18138"/>
                    <a:pt x="5082" y="17914"/>
                  </a:cubicBezTo>
                  <a:close/>
                  <a:moveTo>
                    <a:pt x="5843" y="17914"/>
                  </a:moveTo>
                  <a:cubicBezTo>
                    <a:pt x="5843" y="17689"/>
                    <a:pt x="5946" y="17506"/>
                    <a:pt x="6075" y="17506"/>
                  </a:cubicBezTo>
                  <a:cubicBezTo>
                    <a:pt x="6203" y="17506"/>
                    <a:pt x="6306" y="17689"/>
                    <a:pt x="6306" y="17914"/>
                  </a:cubicBezTo>
                  <a:cubicBezTo>
                    <a:pt x="6306" y="18138"/>
                    <a:pt x="6203" y="18321"/>
                    <a:pt x="6075" y="18321"/>
                  </a:cubicBezTo>
                  <a:cubicBezTo>
                    <a:pt x="5946" y="18321"/>
                    <a:pt x="5843" y="18138"/>
                    <a:pt x="5843" y="17914"/>
                  </a:cubicBezTo>
                  <a:close/>
                  <a:moveTo>
                    <a:pt x="6658" y="17914"/>
                  </a:moveTo>
                  <a:cubicBezTo>
                    <a:pt x="6658" y="17689"/>
                    <a:pt x="6761" y="17506"/>
                    <a:pt x="6890" y="17506"/>
                  </a:cubicBezTo>
                  <a:cubicBezTo>
                    <a:pt x="7018" y="17506"/>
                    <a:pt x="7121" y="17689"/>
                    <a:pt x="7121" y="17914"/>
                  </a:cubicBezTo>
                  <a:cubicBezTo>
                    <a:pt x="7121" y="18138"/>
                    <a:pt x="7018" y="18321"/>
                    <a:pt x="6890" y="18321"/>
                  </a:cubicBezTo>
                  <a:cubicBezTo>
                    <a:pt x="6761" y="18321"/>
                    <a:pt x="6658" y="18138"/>
                    <a:pt x="6658" y="17914"/>
                  </a:cubicBezTo>
                  <a:close/>
                  <a:moveTo>
                    <a:pt x="7882" y="17914"/>
                  </a:moveTo>
                  <a:cubicBezTo>
                    <a:pt x="7882" y="18138"/>
                    <a:pt x="7779" y="18321"/>
                    <a:pt x="7651" y="18321"/>
                  </a:cubicBezTo>
                  <a:cubicBezTo>
                    <a:pt x="7522" y="18321"/>
                    <a:pt x="7419" y="18138"/>
                    <a:pt x="7419" y="17914"/>
                  </a:cubicBezTo>
                  <a:cubicBezTo>
                    <a:pt x="7419" y="17689"/>
                    <a:pt x="7522" y="17506"/>
                    <a:pt x="7651" y="17506"/>
                  </a:cubicBezTo>
                  <a:cubicBezTo>
                    <a:pt x="7779" y="17509"/>
                    <a:pt x="7882" y="17689"/>
                    <a:pt x="7882" y="17914"/>
                  </a:cubicBezTo>
                  <a:close/>
                  <a:moveTo>
                    <a:pt x="3385" y="19425"/>
                  </a:moveTo>
                  <a:cubicBezTo>
                    <a:pt x="3257" y="19425"/>
                    <a:pt x="3154" y="19242"/>
                    <a:pt x="3154" y="19017"/>
                  </a:cubicBezTo>
                  <a:cubicBezTo>
                    <a:pt x="3154" y="18792"/>
                    <a:pt x="3257" y="18609"/>
                    <a:pt x="3385" y="18609"/>
                  </a:cubicBezTo>
                  <a:cubicBezTo>
                    <a:pt x="3513" y="18609"/>
                    <a:pt x="3616" y="18792"/>
                    <a:pt x="3616" y="19017"/>
                  </a:cubicBezTo>
                  <a:cubicBezTo>
                    <a:pt x="3616" y="19242"/>
                    <a:pt x="3513" y="19425"/>
                    <a:pt x="3385" y="19425"/>
                  </a:cubicBezTo>
                  <a:close/>
                  <a:moveTo>
                    <a:pt x="4377" y="19017"/>
                  </a:moveTo>
                  <a:cubicBezTo>
                    <a:pt x="4377" y="19242"/>
                    <a:pt x="4274" y="19425"/>
                    <a:pt x="4146" y="19425"/>
                  </a:cubicBezTo>
                  <a:cubicBezTo>
                    <a:pt x="4018" y="19425"/>
                    <a:pt x="3915" y="19242"/>
                    <a:pt x="3915" y="19017"/>
                  </a:cubicBezTo>
                  <a:cubicBezTo>
                    <a:pt x="3915" y="18792"/>
                    <a:pt x="4018" y="18609"/>
                    <a:pt x="4146" y="18609"/>
                  </a:cubicBezTo>
                  <a:cubicBezTo>
                    <a:pt x="4272" y="18609"/>
                    <a:pt x="4377" y="18792"/>
                    <a:pt x="4377" y="19017"/>
                  </a:cubicBezTo>
                  <a:close/>
                  <a:moveTo>
                    <a:pt x="4961" y="19425"/>
                  </a:moveTo>
                  <a:cubicBezTo>
                    <a:pt x="4833" y="19425"/>
                    <a:pt x="4730" y="19242"/>
                    <a:pt x="4730" y="19017"/>
                  </a:cubicBezTo>
                  <a:cubicBezTo>
                    <a:pt x="4730" y="18792"/>
                    <a:pt x="4833" y="18609"/>
                    <a:pt x="4961" y="18609"/>
                  </a:cubicBezTo>
                  <a:cubicBezTo>
                    <a:pt x="5089" y="18609"/>
                    <a:pt x="5192" y="18792"/>
                    <a:pt x="5192" y="19017"/>
                  </a:cubicBezTo>
                  <a:cubicBezTo>
                    <a:pt x="5192" y="19242"/>
                    <a:pt x="5087" y="19425"/>
                    <a:pt x="4961" y="19425"/>
                  </a:cubicBezTo>
                  <a:close/>
                  <a:moveTo>
                    <a:pt x="3969" y="20121"/>
                  </a:moveTo>
                  <a:cubicBezTo>
                    <a:pt x="3969" y="20346"/>
                    <a:pt x="3866" y="20529"/>
                    <a:pt x="3738" y="20529"/>
                  </a:cubicBezTo>
                  <a:cubicBezTo>
                    <a:pt x="3609" y="20529"/>
                    <a:pt x="3506" y="20346"/>
                    <a:pt x="3506" y="20121"/>
                  </a:cubicBezTo>
                  <a:cubicBezTo>
                    <a:pt x="3506" y="19896"/>
                    <a:pt x="3609" y="19713"/>
                    <a:pt x="3738" y="19713"/>
                  </a:cubicBezTo>
                  <a:cubicBezTo>
                    <a:pt x="3866" y="19713"/>
                    <a:pt x="3969" y="19896"/>
                    <a:pt x="3969" y="20121"/>
                  </a:cubicBezTo>
                  <a:close/>
                  <a:moveTo>
                    <a:pt x="4784" y="20121"/>
                  </a:moveTo>
                  <a:cubicBezTo>
                    <a:pt x="4784" y="20346"/>
                    <a:pt x="4681" y="20529"/>
                    <a:pt x="4553" y="20529"/>
                  </a:cubicBezTo>
                  <a:cubicBezTo>
                    <a:pt x="4424" y="20529"/>
                    <a:pt x="4321" y="20346"/>
                    <a:pt x="4321" y="20121"/>
                  </a:cubicBezTo>
                  <a:cubicBezTo>
                    <a:pt x="4321" y="19896"/>
                    <a:pt x="4424" y="19713"/>
                    <a:pt x="4553" y="19713"/>
                  </a:cubicBezTo>
                  <a:cubicBezTo>
                    <a:pt x="4681" y="19713"/>
                    <a:pt x="4784" y="19896"/>
                    <a:pt x="4784" y="20121"/>
                  </a:cubicBezTo>
                  <a:close/>
                  <a:moveTo>
                    <a:pt x="5545" y="20121"/>
                  </a:moveTo>
                  <a:cubicBezTo>
                    <a:pt x="5545" y="20346"/>
                    <a:pt x="5442" y="20529"/>
                    <a:pt x="5314" y="20529"/>
                  </a:cubicBezTo>
                  <a:cubicBezTo>
                    <a:pt x="5185" y="20529"/>
                    <a:pt x="5082" y="20346"/>
                    <a:pt x="5082" y="20121"/>
                  </a:cubicBezTo>
                  <a:cubicBezTo>
                    <a:pt x="5082" y="19896"/>
                    <a:pt x="5185" y="19713"/>
                    <a:pt x="5314" y="19713"/>
                  </a:cubicBezTo>
                  <a:cubicBezTo>
                    <a:pt x="5442" y="19713"/>
                    <a:pt x="5545" y="19896"/>
                    <a:pt x="5545" y="20121"/>
                  </a:cubicBezTo>
                  <a:close/>
                  <a:moveTo>
                    <a:pt x="3506" y="17914"/>
                  </a:moveTo>
                  <a:cubicBezTo>
                    <a:pt x="3506" y="17689"/>
                    <a:pt x="3609" y="17506"/>
                    <a:pt x="3738" y="17506"/>
                  </a:cubicBezTo>
                  <a:cubicBezTo>
                    <a:pt x="3866" y="17506"/>
                    <a:pt x="3969" y="17689"/>
                    <a:pt x="3969" y="17914"/>
                  </a:cubicBezTo>
                  <a:cubicBezTo>
                    <a:pt x="3969" y="18138"/>
                    <a:pt x="3866" y="18321"/>
                    <a:pt x="3738" y="18321"/>
                  </a:cubicBezTo>
                  <a:cubicBezTo>
                    <a:pt x="3609" y="18321"/>
                    <a:pt x="3506" y="18138"/>
                    <a:pt x="3506" y="17914"/>
                  </a:cubicBezTo>
                  <a:close/>
                  <a:moveTo>
                    <a:pt x="4321" y="17914"/>
                  </a:moveTo>
                  <a:cubicBezTo>
                    <a:pt x="4321" y="17689"/>
                    <a:pt x="4424" y="17506"/>
                    <a:pt x="4553" y="17506"/>
                  </a:cubicBezTo>
                  <a:cubicBezTo>
                    <a:pt x="4681" y="17506"/>
                    <a:pt x="4784" y="17689"/>
                    <a:pt x="4784" y="17914"/>
                  </a:cubicBezTo>
                  <a:cubicBezTo>
                    <a:pt x="4784" y="18138"/>
                    <a:pt x="4681" y="18321"/>
                    <a:pt x="4553" y="18321"/>
                  </a:cubicBezTo>
                  <a:cubicBezTo>
                    <a:pt x="4424" y="18321"/>
                    <a:pt x="4321" y="18138"/>
                    <a:pt x="4321" y="17914"/>
                  </a:cubicBezTo>
                  <a:close/>
                  <a:moveTo>
                    <a:pt x="5722" y="19434"/>
                  </a:moveTo>
                  <a:cubicBezTo>
                    <a:pt x="5594" y="19434"/>
                    <a:pt x="5491" y="19251"/>
                    <a:pt x="5491" y="19026"/>
                  </a:cubicBezTo>
                  <a:cubicBezTo>
                    <a:pt x="5491" y="19023"/>
                    <a:pt x="5491" y="19023"/>
                    <a:pt x="5491" y="19020"/>
                  </a:cubicBezTo>
                  <a:cubicBezTo>
                    <a:pt x="5491" y="19017"/>
                    <a:pt x="5491" y="19017"/>
                    <a:pt x="5491" y="19014"/>
                  </a:cubicBezTo>
                  <a:cubicBezTo>
                    <a:pt x="5491" y="18789"/>
                    <a:pt x="5594" y="18606"/>
                    <a:pt x="5722" y="18606"/>
                  </a:cubicBezTo>
                  <a:cubicBezTo>
                    <a:pt x="5850" y="18606"/>
                    <a:pt x="5953" y="18789"/>
                    <a:pt x="5953" y="19014"/>
                  </a:cubicBezTo>
                  <a:cubicBezTo>
                    <a:pt x="5953" y="19017"/>
                    <a:pt x="5953" y="19017"/>
                    <a:pt x="5953" y="19020"/>
                  </a:cubicBezTo>
                  <a:cubicBezTo>
                    <a:pt x="5953" y="19023"/>
                    <a:pt x="5953" y="19023"/>
                    <a:pt x="5953" y="19026"/>
                  </a:cubicBezTo>
                  <a:cubicBezTo>
                    <a:pt x="5953" y="19251"/>
                    <a:pt x="5848" y="19434"/>
                    <a:pt x="5722" y="19434"/>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gr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838200" y="3320866"/>
            <a:ext cx="7074408" cy="1246581"/>
          </a:xfrm>
        </p:spPr>
        <p:txBody>
          <a:bodyPr anchor="b"/>
          <a:lstStyle>
            <a:lvl1pPr algn="l">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838200" y="4659523"/>
            <a:ext cx="7074408" cy="512832"/>
          </a:xfrm>
        </p:spPr>
        <p:txBody>
          <a:bodyPr/>
          <a:lstStyle>
            <a:lvl1pPr marL="0" indent="0" algn="l">
              <a:buNone/>
              <a:defRPr sz="2400">
                <a:solidFill>
                  <a:schemeClr val="tx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grpSp>
        <p:nvGrpSpPr>
          <p:cNvPr id="28" name="Group 27">
            <a:extLst>
              <a:ext uri="{FF2B5EF4-FFF2-40B4-BE49-F238E27FC236}">
                <a16:creationId xmlns:a16="http://schemas.microsoft.com/office/drawing/2014/main" id="{CA42E6DA-3CEA-4C48-BE2C-82A6E919BB36}"/>
              </a:ext>
            </a:extLst>
          </p:cNvPr>
          <p:cNvGrpSpPr/>
          <p:nvPr userDrawn="1"/>
        </p:nvGrpSpPr>
        <p:grpSpPr>
          <a:xfrm>
            <a:off x="0" y="1"/>
            <a:ext cx="12217718" cy="6877238"/>
            <a:chOff x="18961099" y="24777699"/>
            <a:chExt cx="16256003" cy="9150351"/>
          </a:xfrm>
        </p:grpSpPr>
        <p:sp>
          <p:nvSpPr>
            <p:cNvPr id="29" name="Rectangle">
              <a:extLst>
                <a:ext uri="{FF2B5EF4-FFF2-40B4-BE49-F238E27FC236}">
                  <a16:creationId xmlns:a16="http://schemas.microsoft.com/office/drawing/2014/main" id="{280F8C6D-B700-8D4C-BC75-8769578BBE95}"/>
                </a:ext>
              </a:extLst>
            </p:cNvPr>
            <p:cNvSpPr/>
            <p:nvPr/>
          </p:nvSpPr>
          <p:spPr>
            <a:xfrm>
              <a:off x="18961100" y="24777700"/>
              <a:ext cx="16256002" cy="9143999"/>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0" name="Rectangle">
              <a:extLst>
                <a:ext uri="{FF2B5EF4-FFF2-40B4-BE49-F238E27FC236}">
                  <a16:creationId xmlns:a16="http://schemas.microsoft.com/office/drawing/2014/main" id="{84E76BD9-567F-B24C-AB9F-C78A02A10A03}"/>
                </a:ext>
              </a:extLst>
            </p:cNvPr>
            <p:cNvSpPr/>
            <p:nvPr/>
          </p:nvSpPr>
          <p:spPr>
            <a:xfrm>
              <a:off x="18961100" y="24777700"/>
              <a:ext cx="13749020" cy="2094231"/>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31" name="Rectangle">
              <a:extLst>
                <a:ext uri="{FF2B5EF4-FFF2-40B4-BE49-F238E27FC236}">
                  <a16:creationId xmlns:a16="http://schemas.microsoft.com/office/drawing/2014/main" id="{58DC45EB-B327-AB42-BD05-F950674E0CC9}"/>
                </a:ext>
              </a:extLst>
            </p:cNvPr>
            <p:cNvSpPr/>
            <p:nvPr/>
          </p:nvSpPr>
          <p:spPr>
            <a:xfrm>
              <a:off x="32702500" y="32118300"/>
              <a:ext cx="2506979" cy="1809750"/>
            </a:xfrm>
            <a:prstGeom prst="rect">
              <a:avLst/>
            </a:pr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32" name="Rectangle">
              <a:extLst>
                <a:ext uri="{FF2B5EF4-FFF2-40B4-BE49-F238E27FC236}">
                  <a16:creationId xmlns:a16="http://schemas.microsoft.com/office/drawing/2014/main" id="{C13D7C96-7A1F-0546-9BB3-B75D30F2E717}"/>
                </a:ext>
              </a:extLst>
            </p:cNvPr>
            <p:cNvSpPr/>
            <p:nvPr/>
          </p:nvSpPr>
          <p:spPr>
            <a:xfrm>
              <a:off x="32702500" y="24777700"/>
              <a:ext cx="2506979" cy="2094231"/>
            </a:xfrm>
            <a:prstGeom prst="rect">
              <a:avLst/>
            </a:pr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4B76F009-548D-D34F-A4EA-36231E241594}"/>
                </a:ext>
              </a:extLst>
            </p:cNvPr>
            <p:cNvSpPr/>
            <p:nvPr/>
          </p:nvSpPr>
          <p:spPr>
            <a:xfrm>
              <a:off x="18961099" y="24777699"/>
              <a:ext cx="16256000" cy="9144002"/>
            </a:xfrm>
            <a:custGeom>
              <a:avLst/>
              <a:gdLst/>
              <a:ahLst/>
              <a:cxnLst>
                <a:cxn ang="0">
                  <a:pos x="wd2" y="hd2"/>
                </a:cxn>
                <a:cxn ang="5400000">
                  <a:pos x="wd2" y="hd2"/>
                </a:cxn>
                <a:cxn ang="10800000">
                  <a:pos x="wd2" y="hd2"/>
                </a:cxn>
                <a:cxn ang="16200000">
                  <a:pos x="wd2" y="hd2"/>
                </a:cxn>
              </a:cxnLst>
              <a:rect l="0" t="0" r="r" b="b"/>
              <a:pathLst>
                <a:path w="21600" h="21600" extrusionOk="0">
                  <a:moveTo>
                    <a:pt x="18314" y="0"/>
                  </a:moveTo>
                  <a:lnTo>
                    <a:pt x="18014" y="0"/>
                  </a:lnTo>
                  <a:lnTo>
                    <a:pt x="0" y="0"/>
                  </a:lnTo>
                  <a:lnTo>
                    <a:pt x="0" y="5352"/>
                  </a:lnTo>
                  <a:lnTo>
                    <a:pt x="0" y="21600"/>
                  </a:lnTo>
                  <a:lnTo>
                    <a:pt x="18016" y="21600"/>
                  </a:lnTo>
                  <a:lnTo>
                    <a:pt x="21600" y="21600"/>
                  </a:lnTo>
                  <a:lnTo>
                    <a:pt x="21600" y="16902"/>
                  </a:lnTo>
                  <a:lnTo>
                    <a:pt x="21600" y="5352"/>
                  </a:lnTo>
                  <a:lnTo>
                    <a:pt x="21600" y="0"/>
                  </a:lnTo>
                  <a:lnTo>
                    <a:pt x="18314" y="0"/>
                  </a:lnTo>
                  <a:close/>
                  <a:moveTo>
                    <a:pt x="299" y="525"/>
                  </a:moveTo>
                  <a:lnTo>
                    <a:pt x="18014" y="525"/>
                  </a:lnTo>
                  <a:lnTo>
                    <a:pt x="18014" y="4824"/>
                  </a:lnTo>
                  <a:lnTo>
                    <a:pt x="299" y="4824"/>
                  </a:lnTo>
                  <a:lnTo>
                    <a:pt x="299" y="525"/>
                  </a:lnTo>
                  <a:close/>
                  <a:moveTo>
                    <a:pt x="18314" y="21072"/>
                  </a:moveTo>
                  <a:lnTo>
                    <a:pt x="18314" y="21021"/>
                  </a:lnTo>
                  <a:lnTo>
                    <a:pt x="20358" y="17427"/>
                  </a:lnTo>
                  <a:lnTo>
                    <a:pt x="20846" y="17427"/>
                  </a:lnTo>
                  <a:lnTo>
                    <a:pt x="18772" y="21072"/>
                  </a:lnTo>
                  <a:lnTo>
                    <a:pt x="18314" y="21072"/>
                  </a:lnTo>
                  <a:close/>
                  <a:moveTo>
                    <a:pt x="19435" y="17427"/>
                  </a:moveTo>
                  <a:lnTo>
                    <a:pt x="19928" y="17427"/>
                  </a:lnTo>
                  <a:lnTo>
                    <a:pt x="18314" y="20262"/>
                  </a:lnTo>
                  <a:lnTo>
                    <a:pt x="18314" y="19398"/>
                  </a:lnTo>
                  <a:lnTo>
                    <a:pt x="19435" y="17427"/>
                  </a:lnTo>
                  <a:close/>
                  <a:moveTo>
                    <a:pt x="18314" y="18642"/>
                  </a:moveTo>
                  <a:lnTo>
                    <a:pt x="18314" y="17808"/>
                  </a:lnTo>
                  <a:lnTo>
                    <a:pt x="18530" y="17427"/>
                  </a:lnTo>
                  <a:lnTo>
                    <a:pt x="19005" y="17427"/>
                  </a:lnTo>
                  <a:lnTo>
                    <a:pt x="18314" y="18642"/>
                  </a:lnTo>
                  <a:close/>
                  <a:moveTo>
                    <a:pt x="21300" y="21072"/>
                  </a:moveTo>
                  <a:lnTo>
                    <a:pt x="20984" y="21072"/>
                  </a:lnTo>
                  <a:lnTo>
                    <a:pt x="21300" y="20517"/>
                  </a:lnTo>
                  <a:lnTo>
                    <a:pt x="21300" y="21072"/>
                  </a:lnTo>
                  <a:close/>
                  <a:moveTo>
                    <a:pt x="21300" y="19761"/>
                  </a:moveTo>
                  <a:lnTo>
                    <a:pt x="20554" y="21072"/>
                  </a:lnTo>
                  <a:lnTo>
                    <a:pt x="20107" y="21072"/>
                  </a:lnTo>
                  <a:lnTo>
                    <a:pt x="21300" y="18972"/>
                  </a:lnTo>
                  <a:lnTo>
                    <a:pt x="21300" y="19761"/>
                  </a:lnTo>
                  <a:close/>
                  <a:moveTo>
                    <a:pt x="21300" y="18216"/>
                  </a:moveTo>
                  <a:lnTo>
                    <a:pt x="19676" y="21072"/>
                  </a:lnTo>
                  <a:lnTo>
                    <a:pt x="19202" y="21072"/>
                  </a:lnTo>
                  <a:lnTo>
                    <a:pt x="21274" y="17427"/>
                  </a:lnTo>
                  <a:lnTo>
                    <a:pt x="21300" y="17427"/>
                  </a:lnTo>
                  <a:lnTo>
                    <a:pt x="21300" y="18216"/>
                  </a:lnTo>
                  <a:close/>
                  <a:moveTo>
                    <a:pt x="21300" y="16902"/>
                  </a:moveTo>
                  <a:lnTo>
                    <a:pt x="18014" y="16902"/>
                  </a:lnTo>
                  <a:lnTo>
                    <a:pt x="18014" y="21075"/>
                  </a:lnTo>
                  <a:lnTo>
                    <a:pt x="299" y="21075"/>
                  </a:lnTo>
                  <a:lnTo>
                    <a:pt x="299" y="5355"/>
                  </a:lnTo>
                  <a:lnTo>
                    <a:pt x="18014" y="5355"/>
                  </a:lnTo>
                  <a:lnTo>
                    <a:pt x="18314" y="5355"/>
                  </a:lnTo>
                  <a:lnTo>
                    <a:pt x="21300" y="5355"/>
                  </a:lnTo>
                  <a:lnTo>
                    <a:pt x="21300" y="16902"/>
                  </a:lnTo>
                  <a:close/>
                  <a:moveTo>
                    <a:pt x="21300" y="2364"/>
                  </a:moveTo>
                  <a:cubicBezTo>
                    <a:pt x="21259" y="2304"/>
                    <a:pt x="21209" y="2268"/>
                    <a:pt x="21151" y="2268"/>
                  </a:cubicBezTo>
                  <a:cubicBezTo>
                    <a:pt x="21023" y="2268"/>
                    <a:pt x="20920" y="2451"/>
                    <a:pt x="20920" y="2676"/>
                  </a:cubicBezTo>
                  <a:cubicBezTo>
                    <a:pt x="20920" y="2901"/>
                    <a:pt x="21023" y="3084"/>
                    <a:pt x="21151" y="3084"/>
                  </a:cubicBezTo>
                  <a:cubicBezTo>
                    <a:pt x="21207" y="3084"/>
                    <a:pt x="21259" y="3048"/>
                    <a:pt x="21300" y="2988"/>
                  </a:cubicBezTo>
                  <a:lnTo>
                    <a:pt x="21300" y="4578"/>
                  </a:lnTo>
                  <a:cubicBezTo>
                    <a:pt x="21259" y="4518"/>
                    <a:pt x="21209" y="4482"/>
                    <a:pt x="21151" y="4482"/>
                  </a:cubicBezTo>
                  <a:cubicBezTo>
                    <a:pt x="21036" y="4482"/>
                    <a:pt x="20942" y="4629"/>
                    <a:pt x="20923" y="4824"/>
                  </a:cubicBezTo>
                  <a:lnTo>
                    <a:pt x="20618" y="4824"/>
                  </a:lnTo>
                  <a:cubicBezTo>
                    <a:pt x="20599" y="4632"/>
                    <a:pt x="20505" y="4482"/>
                    <a:pt x="20390" y="4482"/>
                  </a:cubicBezTo>
                  <a:cubicBezTo>
                    <a:pt x="20275" y="4482"/>
                    <a:pt x="20181" y="4629"/>
                    <a:pt x="20162" y="4824"/>
                  </a:cubicBezTo>
                  <a:lnTo>
                    <a:pt x="19803" y="4824"/>
                  </a:lnTo>
                  <a:cubicBezTo>
                    <a:pt x="19784" y="4632"/>
                    <a:pt x="19690" y="4482"/>
                    <a:pt x="19575" y="4482"/>
                  </a:cubicBezTo>
                  <a:cubicBezTo>
                    <a:pt x="19460" y="4482"/>
                    <a:pt x="19366" y="4629"/>
                    <a:pt x="19347" y="4824"/>
                  </a:cubicBezTo>
                  <a:lnTo>
                    <a:pt x="19042" y="4824"/>
                  </a:lnTo>
                  <a:cubicBezTo>
                    <a:pt x="19023" y="4632"/>
                    <a:pt x="18929" y="4482"/>
                    <a:pt x="18814" y="4482"/>
                  </a:cubicBezTo>
                  <a:cubicBezTo>
                    <a:pt x="18699" y="4482"/>
                    <a:pt x="18605" y="4629"/>
                    <a:pt x="18586" y="4824"/>
                  </a:cubicBezTo>
                  <a:lnTo>
                    <a:pt x="18313" y="4824"/>
                  </a:lnTo>
                  <a:lnTo>
                    <a:pt x="18313" y="4149"/>
                  </a:lnTo>
                  <a:cubicBezTo>
                    <a:pt x="18341" y="4170"/>
                    <a:pt x="18374" y="4185"/>
                    <a:pt x="18406" y="4185"/>
                  </a:cubicBezTo>
                  <a:cubicBezTo>
                    <a:pt x="18534" y="4185"/>
                    <a:pt x="18637" y="4002"/>
                    <a:pt x="18637" y="3777"/>
                  </a:cubicBezTo>
                  <a:cubicBezTo>
                    <a:pt x="18637" y="3552"/>
                    <a:pt x="18534" y="3369"/>
                    <a:pt x="18406" y="3369"/>
                  </a:cubicBezTo>
                  <a:cubicBezTo>
                    <a:pt x="18372" y="3369"/>
                    <a:pt x="18341" y="3381"/>
                    <a:pt x="18313" y="3405"/>
                  </a:cubicBezTo>
                  <a:lnTo>
                    <a:pt x="18313" y="1944"/>
                  </a:lnTo>
                  <a:cubicBezTo>
                    <a:pt x="18341" y="1965"/>
                    <a:pt x="18374" y="1980"/>
                    <a:pt x="18406" y="1980"/>
                  </a:cubicBezTo>
                  <a:cubicBezTo>
                    <a:pt x="18534" y="1980"/>
                    <a:pt x="18637" y="1797"/>
                    <a:pt x="18637" y="1572"/>
                  </a:cubicBezTo>
                  <a:cubicBezTo>
                    <a:pt x="18637" y="1347"/>
                    <a:pt x="18534" y="1164"/>
                    <a:pt x="18406" y="1164"/>
                  </a:cubicBezTo>
                  <a:cubicBezTo>
                    <a:pt x="18372" y="1164"/>
                    <a:pt x="18341" y="1176"/>
                    <a:pt x="18313" y="1200"/>
                  </a:cubicBezTo>
                  <a:lnTo>
                    <a:pt x="18313" y="525"/>
                  </a:lnTo>
                  <a:lnTo>
                    <a:pt x="18584" y="525"/>
                  </a:lnTo>
                  <a:cubicBezTo>
                    <a:pt x="18600" y="723"/>
                    <a:pt x="18696" y="876"/>
                    <a:pt x="18814" y="876"/>
                  </a:cubicBezTo>
                  <a:cubicBezTo>
                    <a:pt x="18930" y="876"/>
                    <a:pt x="19027" y="723"/>
                    <a:pt x="19043" y="525"/>
                  </a:cubicBezTo>
                  <a:lnTo>
                    <a:pt x="19347" y="525"/>
                  </a:lnTo>
                  <a:cubicBezTo>
                    <a:pt x="19362" y="723"/>
                    <a:pt x="19459" y="876"/>
                    <a:pt x="19577" y="876"/>
                  </a:cubicBezTo>
                  <a:cubicBezTo>
                    <a:pt x="19695" y="876"/>
                    <a:pt x="19789" y="723"/>
                    <a:pt x="19806" y="525"/>
                  </a:cubicBezTo>
                  <a:lnTo>
                    <a:pt x="20164" y="525"/>
                  </a:lnTo>
                  <a:cubicBezTo>
                    <a:pt x="20179" y="723"/>
                    <a:pt x="20275" y="876"/>
                    <a:pt x="20393" y="876"/>
                  </a:cubicBezTo>
                  <a:cubicBezTo>
                    <a:pt x="20510" y="876"/>
                    <a:pt x="20606" y="723"/>
                    <a:pt x="20623" y="525"/>
                  </a:cubicBezTo>
                  <a:lnTo>
                    <a:pt x="20927" y="525"/>
                  </a:lnTo>
                  <a:cubicBezTo>
                    <a:pt x="20942" y="723"/>
                    <a:pt x="21038" y="876"/>
                    <a:pt x="21156" y="876"/>
                  </a:cubicBezTo>
                  <a:cubicBezTo>
                    <a:pt x="21212" y="876"/>
                    <a:pt x="21264" y="840"/>
                    <a:pt x="21305" y="780"/>
                  </a:cubicBezTo>
                  <a:lnTo>
                    <a:pt x="21305" y="2364"/>
                  </a:lnTo>
                  <a:close/>
                  <a:moveTo>
                    <a:pt x="18816" y="3093"/>
                  </a:moveTo>
                  <a:cubicBezTo>
                    <a:pt x="18687" y="3093"/>
                    <a:pt x="18584" y="2910"/>
                    <a:pt x="18584" y="2685"/>
                  </a:cubicBezTo>
                  <a:cubicBezTo>
                    <a:pt x="18584" y="2682"/>
                    <a:pt x="18584" y="2682"/>
                    <a:pt x="18584" y="2679"/>
                  </a:cubicBezTo>
                  <a:cubicBezTo>
                    <a:pt x="18584" y="2676"/>
                    <a:pt x="18584" y="2676"/>
                    <a:pt x="18584" y="2673"/>
                  </a:cubicBezTo>
                  <a:cubicBezTo>
                    <a:pt x="18584" y="2448"/>
                    <a:pt x="18687" y="2265"/>
                    <a:pt x="18816" y="2265"/>
                  </a:cubicBezTo>
                  <a:cubicBezTo>
                    <a:pt x="18944" y="2265"/>
                    <a:pt x="19047" y="2448"/>
                    <a:pt x="19047" y="2673"/>
                  </a:cubicBezTo>
                  <a:cubicBezTo>
                    <a:pt x="19047" y="2676"/>
                    <a:pt x="19047" y="2676"/>
                    <a:pt x="19047" y="2679"/>
                  </a:cubicBezTo>
                  <a:cubicBezTo>
                    <a:pt x="19047" y="2682"/>
                    <a:pt x="19047" y="2682"/>
                    <a:pt x="19047" y="2685"/>
                  </a:cubicBezTo>
                  <a:cubicBezTo>
                    <a:pt x="19047" y="2910"/>
                    <a:pt x="18942" y="3093"/>
                    <a:pt x="18816" y="3093"/>
                  </a:cubicBezTo>
                  <a:close/>
                  <a:moveTo>
                    <a:pt x="19806" y="2676"/>
                  </a:moveTo>
                  <a:cubicBezTo>
                    <a:pt x="19806" y="2901"/>
                    <a:pt x="19703" y="3084"/>
                    <a:pt x="19575" y="3084"/>
                  </a:cubicBezTo>
                  <a:cubicBezTo>
                    <a:pt x="19447" y="3084"/>
                    <a:pt x="19344" y="2901"/>
                    <a:pt x="19344" y="2676"/>
                  </a:cubicBezTo>
                  <a:cubicBezTo>
                    <a:pt x="19344" y="2451"/>
                    <a:pt x="19447" y="2268"/>
                    <a:pt x="19575" y="2268"/>
                  </a:cubicBezTo>
                  <a:cubicBezTo>
                    <a:pt x="19703" y="2268"/>
                    <a:pt x="19806" y="2451"/>
                    <a:pt x="19806" y="2676"/>
                  </a:cubicBezTo>
                  <a:close/>
                  <a:moveTo>
                    <a:pt x="20390" y="3084"/>
                  </a:moveTo>
                  <a:cubicBezTo>
                    <a:pt x="20262" y="3084"/>
                    <a:pt x="20159" y="2901"/>
                    <a:pt x="20159" y="2676"/>
                  </a:cubicBezTo>
                  <a:cubicBezTo>
                    <a:pt x="20159" y="2451"/>
                    <a:pt x="20262" y="2268"/>
                    <a:pt x="20390" y="2268"/>
                  </a:cubicBezTo>
                  <a:cubicBezTo>
                    <a:pt x="20518" y="2268"/>
                    <a:pt x="20621" y="2451"/>
                    <a:pt x="20621" y="2676"/>
                  </a:cubicBezTo>
                  <a:cubicBezTo>
                    <a:pt x="20621" y="2901"/>
                    <a:pt x="20518" y="3084"/>
                    <a:pt x="20390" y="3084"/>
                  </a:cubicBezTo>
                  <a:close/>
                  <a:moveTo>
                    <a:pt x="19400" y="3780"/>
                  </a:moveTo>
                  <a:cubicBezTo>
                    <a:pt x="19400" y="4005"/>
                    <a:pt x="19297" y="4188"/>
                    <a:pt x="19168" y="4188"/>
                  </a:cubicBezTo>
                  <a:cubicBezTo>
                    <a:pt x="19040" y="4188"/>
                    <a:pt x="18937" y="4005"/>
                    <a:pt x="18937" y="3780"/>
                  </a:cubicBezTo>
                  <a:cubicBezTo>
                    <a:pt x="18937" y="3555"/>
                    <a:pt x="19040" y="3372"/>
                    <a:pt x="19168" y="3372"/>
                  </a:cubicBezTo>
                  <a:cubicBezTo>
                    <a:pt x="19297" y="3372"/>
                    <a:pt x="19400" y="3555"/>
                    <a:pt x="19400" y="3780"/>
                  </a:cubicBezTo>
                  <a:close/>
                  <a:moveTo>
                    <a:pt x="20215" y="3780"/>
                  </a:moveTo>
                  <a:cubicBezTo>
                    <a:pt x="20215" y="4005"/>
                    <a:pt x="20112" y="4188"/>
                    <a:pt x="19983" y="4188"/>
                  </a:cubicBezTo>
                  <a:cubicBezTo>
                    <a:pt x="19855" y="4188"/>
                    <a:pt x="19752" y="4005"/>
                    <a:pt x="19752" y="3780"/>
                  </a:cubicBezTo>
                  <a:cubicBezTo>
                    <a:pt x="19752" y="3555"/>
                    <a:pt x="19855" y="3372"/>
                    <a:pt x="19983" y="3372"/>
                  </a:cubicBezTo>
                  <a:cubicBezTo>
                    <a:pt x="20112" y="3372"/>
                    <a:pt x="20215" y="3555"/>
                    <a:pt x="20215" y="3780"/>
                  </a:cubicBezTo>
                  <a:close/>
                  <a:moveTo>
                    <a:pt x="20976" y="3780"/>
                  </a:moveTo>
                  <a:cubicBezTo>
                    <a:pt x="20976" y="4005"/>
                    <a:pt x="20873" y="4188"/>
                    <a:pt x="20744" y="4188"/>
                  </a:cubicBezTo>
                  <a:cubicBezTo>
                    <a:pt x="20616" y="4188"/>
                    <a:pt x="20513" y="4005"/>
                    <a:pt x="20513" y="3780"/>
                  </a:cubicBezTo>
                  <a:cubicBezTo>
                    <a:pt x="20513" y="3555"/>
                    <a:pt x="20616" y="3372"/>
                    <a:pt x="20744" y="3372"/>
                  </a:cubicBezTo>
                  <a:cubicBezTo>
                    <a:pt x="20873" y="3372"/>
                    <a:pt x="20976" y="3555"/>
                    <a:pt x="20976" y="3780"/>
                  </a:cubicBezTo>
                  <a:close/>
                  <a:moveTo>
                    <a:pt x="18937" y="1572"/>
                  </a:moveTo>
                  <a:cubicBezTo>
                    <a:pt x="18937" y="1347"/>
                    <a:pt x="19040" y="1164"/>
                    <a:pt x="19168" y="1164"/>
                  </a:cubicBezTo>
                  <a:cubicBezTo>
                    <a:pt x="19297" y="1164"/>
                    <a:pt x="19400" y="1347"/>
                    <a:pt x="19400" y="1572"/>
                  </a:cubicBezTo>
                  <a:cubicBezTo>
                    <a:pt x="19400" y="1797"/>
                    <a:pt x="19297" y="1980"/>
                    <a:pt x="19168" y="1980"/>
                  </a:cubicBezTo>
                  <a:cubicBezTo>
                    <a:pt x="19040" y="1980"/>
                    <a:pt x="18937" y="1797"/>
                    <a:pt x="18937" y="1572"/>
                  </a:cubicBezTo>
                  <a:close/>
                  <a:moveTo>
                    <a:pt x="19752" y="1572"/>
                  </a:moveTo>
                  <a:cubicBezTo>
                    <a:pt x="19752" y="1347"/>
                    <a:pt x="19855" y="1164"/>
                    <a:pt x="19983" y="1164"/>
                  </a:cubicBezTo>
                  <a:cubicBezTo>
                    <a:pt x="20112" y="1164"/>
                    <a:pt x="20215" y="1347"/>
                    <a:pt x="20215" y="1572"/>
                  </a:cubicBezTo>
                  <a:cubicBezTo>
                    <a:pt x="20215" y="1797"/>
                    <a:pt x="20112" y="1980"/>
                    <a:pt x="19983" y="1980"/>
                  </a:cubicBezTo>
                  <a:cubicBezTo>
                    <a:pt x="19855" y="1980"/>
                    <a:pt x="19752" y="1797"/>
                    <a:pt x="19752" y="1572"/>
                  </a:cubicBezTo>
                  <a:close/>
                  <a:moveTo>
                    <a:pt x="20976" y="1572"/>
                  </a:moveTo>
                  <a:cubicBezTo>
                    <a:pt x="20976" y="1797"/>
                    <a:pt x="20873" y="1980"/>
                    <a:pt x="20744" y="1980"/>
                  </a:cubicBezTo>
                  <a:cubicBezTo>
                    <a:pt x="20616" y="1980"/>
                    <a:pt x="20513" y="1797"/>
                    <a:pt x="20513" y="1572"/>
                  </a:cubicBezTo>
                  <a:cubicBezTo>
                    <a:pt x="20513" y="1347"/>
                    <a:pt x="20616" y="1164"/>
                    <a:pt x="20744" y="1164"/>
                  </a:cubicBezTo>
                  <a:cubicBezTo>
                    <a:pt x="20873" y="1164"/>
                    <a:pt x="20976" y="1347"/>
                    <a:pt x="20976" y="1572"/>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9147048" cy="1049147"/>
          </a:xfrm>
        </p:spPr>
        <p:txBody>
          <a:bodyPr/>
          <a:lstStyle>
            <a:lvl1pPr>
              <a:defRPr>
                <a:solidFill>
                  <a:schemeClr val="tx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9147048" cy="4191622"/>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176963"/>
            <a:ext cx="2325624" cy="365125"/>
          </a:xfrm>
        </p:spPr>
        <p:txBody>
          <a:bodyPr/>
          <a:lstStyle>
            <a:lvl1pPr>
              <a:defRPr>
                <a:solidFill>
                  <a:schemeClr val="tx1"/>
                </a:solidFill>
              </a:defRPr>
            </a:lvl1pPr>
          </a:lstStyle>
          <a:p>
            <a:r>
              <a:rPr lang="en-US"/>
              <a:t>Date</a:t>
            </a:r>
            <a:endParaRPr lang="en-US" dirty="0"/>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3422540" y="6176963"/>
            <a:ext cx="4093540" cy="365125"/>
          </a:xfrm>
        </p:spPr>
        <p:txBody>
          <a:bodyPr/>
          <a:lstStyle>
            <a:lvl1pPr>
              <a:defRPr>
                <a:solidFill>
                  <a:schemeClr val="tx1"/>
                </a:solidFill>
              </a:defRPr>
            </a:lvl1p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7659624" y="6176963"/>
            <a:ext cx="2325624" cy="365125"/>
          </a:xfrm>
        </p:spPr>
        <p:txBody>
          <a:bodyPr/>
          <a:lstStyle>
            <a:lvl1pPr>
              <a:defRPr>
                <a:solidFill>
                  <a:schemeClr val="tx1"/>
                </a:solidFill>
              </a:defRPr>
            </a:lvl1pPr>
          </a:lstStyle>
          <a:p>
            <a:fld id="{672B7600-67E3-4D97-B453-880E2742B982}" type="slidenum">
              <a:rPr lang="en-US" smtClean="0"/>
              <a:pPr/>
              <a:t>‹Nº›</a:t>
            </a:fld>
            <a:endParaRPr lang="en-US" dirty="0"/>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grpSp>
        <p:nvGrpSpPr>
          <p:cNvPr id="28" name="Group 27">
            <a:extLst>
              <a:ext uri="{FF2B5EF4-FFF2-40B4-BE49-F238E27FC236}">
                <a16:creationId xmlns:a16="http://schemas.microsoft.com/office/drawing/2014/main" id="{BA287E37-B098-6449-9532-67850BD4FBE3}"/>
              </a:ext>
            </a:extLst>
          </p:cNvPr>
          <p:cNvGrpSpPr/>
          <p:nvPr userDrawn="1"/>
        </p:nvGrpSpPr>
        <p:grpSpPr>
          <a:xfrm>
            <a:off x="0" y="1"/>
            <a:ext cx="12217716" cy="6880101"/>
            <a:chOff x="35471099" y="24777700"/>
            <a:chExt cx="16256001" cy="9154160"/>
          </a:xfrm>
        </p:grpSpPr>
        <p:sp>
          <p:nvSpPr>
            <p:cNvPr id="29" name="Rectangle">
              <a:extLst>
                <a:ext uri="{FF2B5EF4-FFF2-40B4-BE49-F238E27FC236}">
                  <a16:creationId xmlns:a16="http://schemas.microsoft.com/office/drawing/2014/main" id="{1F72F600-476B-F043-8F3E-2D030A40671F}"/>
                </a:ext>
              </a:extLst>
            </p:cNvPr>
            <p:cNvSpPr/>
            <p:nvPr/>
          </p:nvSpPr>
          <p:spPr>
            <a:xfrm>
              <a:off x="35471100" y="24777700"/>
              <a:ext cx="16256000" cy="9143999"/>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30" name="Rectangle">
              <a:extLst>
                <a:ext uri="{FF2B5EF4-FFF2-40B4-BE49-F238E27FC236}">
                  <a16:creationId xmlns:a16="http://schemas.microsoft.com/office/drawing/2014/main" id="{1A485810-16BB-4641-819B-9AEC43A047C6}"/>
                </a:ext>
              </a:extLst>
            </p:cNvPr>
            <p:cNvSpPr/>
            <p:nvPr/>
          </p:nvSpPr>
          <p:spPr>
            <a:xfrm>
              <a:off x="35471100" y="27355800"/>
              <a:ext cx="2226311" cy="6576060"/>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1" name="Rectangle">
              <a:extLst>
                <a:ext uri="{FF2B5EF4-FFF2-40B4-BE49-F238E27FC236}">
                  <a16:creationId xmlns:a16="http://schemas.microsoft.com/office/drawing/2014/main" id="{00D86EE1-3B58-4745-8FDE-3FF8822BC63D}"/>
                </a:ext>
              </a:extLst>
            </p:cNvPr>
            <p:cNvSpPr/>
            <p:nvPr/>
          </p:nvSpPr>
          <p:spPr>
            <a:xfrm>
              <a:off x="37693600" y="32296100"/>
              <a:ext cx="5394962" cy="1624329"/>
            </a:xfrm>
            <a:prstGeom prst="rect">
              <a:avLst/>
            </a:pr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32" name="Rectangle">
              <a:extLst>
                <a:ext uri="{FF2B5EF4-FFF2-40B4-BE49-F238E27FC236}">
                  <a16:creationId xmlns:a16="http://schemas.microsoft.com/office/drawing/2014/main" id="{06D21841-26CA-1C43-A720-2FB3667D47F3}"/>
                </a:ext>
              </a:extLst>
            </p:cNvPr>
            <p:cNvSpPr/>
            <p:nvPr/>
          </p:nvSpPr>
          <p:spPr>
            <a:xfrm>
              <a:off x="43091100" y="32296100"/>
              <a:ext cx="2420622" cy="1624329"/>
            </a:xfrm>
            <a:prstGeom prst="rect">
              <a:avLst/>
            </a:pr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DCAFADF5-100C-D740-9254-3A9C8F9075FB}"/>
                </a:ext>
              </a:extLst>
            </p:cNvPr>
            <p:cNvSpPr/>
            <p:nvPr/>
          </p:nvSpPr>
          <p:spPr>
            <a:xfrm>
              <a:off x="35471099" y="24777700"/>
              <a:ext cx="16249652" cy="9144000"/>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lnTo>
                    <a:pt x="0" y="21600"/>
                  </a:lnTo>
                  <a:lnTo>
                    <a:pt x="8" y="21600"/>
                  </a:lnTo>
                  <a:lnTo>
                    <a:pt x="2926" y="21600"/>
                  </a:lnTo>
                  <a:lnTo>
                    <a:pt x="3224" y="21600"/>
                  </a:lnTo>
                  <a:lnTo>
                    <a:pt x="9994" y="21600"/>
                  </a:lnTo>
                  <a:lnTo>
                    <a:pt x="10293" y="21600"/>
                  </a:lnTo>
                  <a:lnTo>
                    <a:pt x="13463" y="21600"/>
                  </a:lnTo>
                  <a:lnTo>
                    <a:pt x="21600" y="21600"/>
                  </a:lnTo>
                  <a:lnTo>
                    <a:pt x="21600" y="0"/>
                  </a:lnTo>
                  <a:lnTo>
                    <a:pt x="0" y="0"/>
                  </a:lnTo>
                  <a:close/>
                  <a:moveTo>
                    <a:pt x="1143" y="20865"/>
                  </a:moveTo>
                  <a:cubicBezTo>
                    <a:pt x="923" y="20865"/>
                    <a:pt x="744" y="20550"/>
                    <a:pt x="744" y="20163"/>
                  </a:cubicBezTo>
                  <a:cubicBezTo>
                    <a:pt x="744" y="19776"/>
                    <a:pt x="923" y="19461"/>
                    <a:pt x="1143" y="19461"/>
                  </a:cubicBezTo>
                  <a:cubicBezTo>
                    <a:pt x="1362" y="19461"/>
                    <a:pt x="1541" y="19776"/>
                    <a:pt x="1541" y="20163"/>
                  </a:cubicBezTo>
                  <a:cubicBezTo>
                    <a:pt x="1541" y="20550"/>
                    <a:pt x="1362" y="20865"/>
                    <a:pt x="1143" y="20865"/>
                  </a:cubicBezTo>
                  <a:close/>
                  <a:moveTo>
                    <a:pt x="2924" y="20862"/>
                  </a:moveTo>
                  <a:cubicBezTo>
                    <a:pt x="2715" y="20841"/>
                    <a:pt x="2547" y="20535"/>
                    <a:pt x="2547" y="20160"/>
                  </a:cubicBezTo>
                  <a:cubicBezTo>
                    <a:pt x="2547" y="19788"/>
                    <a:pt x="2715" y="19479"/>
                    <a:pt x="2924" y="19458"/>
                  </a:cubicBezTo>
                  <a:lnTo>
                    <a:pt x="2924" y="20862"/>
                  </a:lnTo>
                  <a:close/>
                  <a:moveTo>
                    <a:pt x="2924" y="15606"/>
                  </a:moveTo>
                  <a:cubicBezTo>
                    <a:pt x="2715" y="15585"/>
                    <a:pt x="2547" y="15279"/>
                    <a:pt x="2547" y="14904"/>
                  </a:cubicBezTo>
                  <a:cubicBezTo>
                    <a:pt x="2547" y="14532"/>
                    <a:pt x="2715" y="14223"/>
                    <a:pt x="2924" y="14202"/>
                  </a:cubicBezTo>
                  <a:lnTo>
                    <a:pt x="2924" y="15606"/>
                  </a:lnTo>
                  <a:close/>
                  <a:moveTo>
                    <a:pt x="2924" y="10374"/>
                  </a:moveTo>
                  <a:cubicBezTo>
                    <a:pt x="2715" y="10353"/>
                    <a:pt x="2547" y="10047"/>
                    <a:pt x="2547" y="9672"/>
                  </a:cubicBezTo>
                  <a:cubicBezTo>
                    <a:pt x="2547" y="9300"/>
                    <a:pt x="2715" y="8991"/>
                    <a:pt x="2924" y="8970"/>
                  </a:cubicBezTo>
                  <a:lnTo>
                    <a:pt x="2924" y="10374"/>
                  </a:lnTo>
                  <a:close/>
                  <a:moveTo>
                    <a:pt x="2924" y="8445"/>
                  </a:moveTo>
                  <a:cubicBezTo>
                    <a:pt x="2549" y="8466"/>
                    <a:pt x="2249" y="9009"/>
                    <a:pt x="2249" y="9672"/>
                  </a:cubicBezTo>
                  <a:cubicBezTo>
                    <a:pt x="2249" y="10335"/>
                    <a:pt x="2549" y="10878"/>
                    <a:pt x="2924" y="10899"/>
                  </a:cubicBezTo>
                  <a:lnTo>
                    <a:pt x="2924" y="13677"/>
                  </a:lnTo>
                  <a:cubicBezTo>
                    <a:pt x="2549" y="13698"/>
                    <a:pt x="2249" y="14241"/>
                    <a:pt x="2249" y="14904"/>
                  </a:cubicBezTo>
                  <a:cubicBezTo>
                    <a:pt x="2249" y="15567"/>
                    <a:pt x="2549" y="16110"/>
                    <a:pt x="2924" y="16131"/>
                  </a:cubicBezTo>
                  <a:lnTo>
                    <a:pt x="2924" y="17328"/>
                  </a:lnTo>
                  <a:lnTo>
                    <a:pt x="2924" y="18933"/>
                  </a:lnTo>
                  <a:cubicBezTo>
                    <a:pt x="2549" y="18954"/>
                    <a:pt x="2249" y="19497"/>
                    <a:pt x="2249" y="20160"/>
                  </a:cubicBezTo>
                  <a:cubicBezTo>
                    <a:pt x="2249" y="20520"/>
                    <a:pt x="2338" y="20844"/>
                    <a:pt x="2478" y="21069"/>
                  </a:cubicBezTo>
                  <a:lnTo>
                    <a:pt x="1611" y="21069"/>
                  </a:lnTo>
                  <a:cubicBezTo>
                    <a:pt x="1752" y="20844"/>
                    <a:pt x="1840" y="20520"/>
                    <a:pt x="1840" y="20160"/>
                  </a:cubicBezTo>
                  <a:cubicBezTo>
                    <a:pt x="1840" y="19482"/>
                    <a:pt x="1526" y="18930"/>
                    <a:pt x="1141" y="18930"/>
                  </a:cubicBezTo>
                  <a:cubicBezTo>
                    <a:pt x="756" y="18930"/>
                    <a:pt x="442" y="19482"/>
                    <a:pt x="442" y="20160"/>
                  </a:cubicBezTo>
                  <a:cubicBezTo>
                    <a:pt x="442" y="20520"/>
                    <a:pt x="532" y="20844"/>
                    <a:pt x="672" y="21069"/>
                  </a:cubicBezTo>
                  <a:lnTo>
                    <a:pt x="306" y="21069"/>
                  </a:lnTo>
                  <a:lnTo>
                    <a:pt x="306" y="18747"/>
                  </a:lnTo>
                  <a:cubicBezTo>
                    <a:pt x="628" y="18639"/>
                    <a:pt x="873" y="18138"/>
                    <a:pt x="873" y="17541"/>
                  </a:cubicBezTo>
                  <a:cubicBezTo>
                    <a:pt x="873" y="16944"/>
                    <a:pt x="628" y="16443"/>
                    <a:pt x="306" y="16335"/>
                  </a:cubicBezTo>
                  <a:lnTo>
                    <a:pt x="306" y="13491"/>
                  </a:lnTo>
                  <a:cubicBezTo>
                    <a:pt x="628" y="13383"/>
                    <a:pt x="873" y="12882"/>
                    <a:pt x="873" y="12285"/>
                  </a:cubicBezTo>
                  <a:cubicBezTo>
                    <a:pt x="873" y="11688"/>
                    <a:pt x="628" y="11187"/>
                    <a:pt x="306" y="11079"/>
                  </a:cubicBezTo>
                  <a:lnTo>
                    <a:pt x="306" y="8259"/>
                  </a:lnTo>
                  <a:cubicBezTo>
                    <a:pt x="628" y="8151"/>
                    <a:pt x="873" y="7650"/>
                    <a:pt x="873" y="7053"/>
                  </a:cubicBezTo>
                  <a:cubicBezTo>
                    <a:pt x="873" y="6831"/>
                    <a:pt x="839" y="6624"/>
                    <a:pt x="780" y="6444"/>
                  </a:cubicBezTo>
                  <a:lnTo>
                    <a:pt x="1501" y="6444"/>
                  </a:lnTo>
                  <a:cubicBezTo>
                    <a:pt x="1442" y="6624"/>
                    <a:pt x="1408" y="6831"/>
                    <a:pt x="1408" y="7053"/>
                  </a:cubicBezTo>
                  <a:cubicBezTo>
                    <a:pt x="1408" y="7731"/>
                    <a:pt x="1722" y="8283"/>
                    <a:pt x="2107" y="8283"/>
                  </a:cubicBezTo>
                  <a:cubicBezTo>
                    <a:pt x="2492" y="8283"/>
                    <a:pt x="2806" y="7731"/>
                    <a:pt x="2806" y="7053"/>
                  </a:cubicBezTo>
                  <a:cubicBezTo>
                    <a:pt x="2806" y="6831"/>
                    <a:pt x="2772" y="6624"/>
                    <a:pt x="2713" y="6444"/>
                  </a:cubicBezTo>
                  <a:lnTo>
                    <a:pt x="2922" y="6444"/>
                  </a:lnTo>
                  <a:lnTo>
                    <a:pt x="2922" y="8445"/>
                  </a:lnTo>
                  <a:close/>
                  <a:moveTo>
                    <a:pt x="307" y="18207"/>
                  </a:moveTo>
                  <a:lnTo>
                    <a:pt x="307" y="16881"/>
                  </a:lnTo>
                  <a:cubicBezTo>
                    <a:pt x="463" y="16977"/>
                    <a:pt x="574" y="17238"/>
                    <a:pt x="574" y="17544"/>
                  </a:cubicBezTo>
                  <a:cubicBezTo>
                    <a:pt x="574" y="17850"/>
                    <a:pt x="463" y="18111"/>
                    <a:pt x="307" y="18207"/>
                  </a:cubicBezTo>
                  <a:close/>
                  <a:moveTo>
                    <a:pt x="307" y="12951"/>
                  </a:moveTo>
                  <a:lnTo>
                    <a:pt x="307" y="11628"/>
                  </a:lnTo>
                  <a:cubicBezTo>
                    <a:pt x="463" y="11724"/>
                    <a:pt x="574" y="11985"/>
                    <a:pt x="574" y="12291"/>
                  </a:cubicBezTo>
                  <a:cubicBezTo>
                    <a:pt x="574" y="12597"/>
                    <a:pt x="463" y="12855"/>
                    <a:pt x="307" y="12951"/>
                  </a:cubicBezTo>
                  <a:close/>
                  <a:moveTo>
                    <a:pt x="307" y="7716"/>
                  </a:moveTo>
                  <a:lnTo>
                    <a:pt x="307" y="6444"/>
                  </a:lnTo>
                  <a:lnTo>
                    <a:pt x="373" y="6444"/>
                  </a:lnTo>
                  <a:cubicBezTo>
                    <a:pt x="493" y="6564"/>
                    <a:pt x="576" y="6792"/>
                    <a:pt x="576" y="7053"/>
                  </a:cubicBezTo>
                  <a:cubicBezTo>
                    <a:pt x="574" y="7362"/>
                    <a:pt x="463" y="7620"/>
                    <a:pt x="307" y="7716"/>
                  </a:cubicBezTo>
                  <a:close/>
                  <a:moveTo>
                    <a:pt x="1710" y="7056"/>
                  </a:moveTo>
                  <a:cubicBezTo>
                    <a:pt x="1710" y="6795"/>
                    <a:pt x="1791" y="6567"/>
                    <a:pt x="1913" y="6447"/>
                  </a:cubicBezTo>
                  <a:lnTo>
                    <a:pt x="2308" y="6447"/>
                  </a:lnTo>
                  <a:cubicBezTo>
                    <a:pt x="2428" y="6567"/>
                    <a:pt x="2510" y="6795"/>
                    <a:pt x="2510" y="7056"/>
                  </a:cubicBezTo>
                  <a:cubicBezTo>
                    <a:pt x="2510" y="7443"/>
                    <a:pt x="2331" y="7758"/>
                    <a:pt x="2112" y="7758"/>
                  </a:cubicBezTo>
                  <a:cubicBezTo>
                    <a:pt x="1889" y="7758"/>
                    <a:pt x="1710" y="7443"/>
                    <a:pt x="1710" y="7056"/>
                  </a:cubicBezTo>
                  <a:close/>
                  <a:moveTo>
                    <a:pt x="9994" y="21072"/>
                  </a:moveTo>
                  <a:lnTo>
                    <a:pt x="3224" y="21072"/>
                  </a:lnTo>
                  <a:lnTo>
                    <a:pt x="3224" y="17856"/>
                  </a:lnTo>
                  <a:lnTo>
                    <a:pt x="9994" y="17856"/>
                  </a:lnTo>
                  <a:lnTo>
                    <a:pt x="9994" y="21072"/>
                  </a:lnTo>
                  <a:close/>
                  <a:moveTo>
                    <a:pt x="13164" y="21072"/>
                  </a:moveTo>
                  <a:lnTo>
                    <a:pt x="10293" y="21072"/>
                  </a:lnTo>
                  <a:lnTo>
                    <a:pt x="10293" y="17856"/>
                  </a:lnTo>
                  <a:lnTo>
                    <a:pt x="13164" y="17856"/>
                  </a:lnTo>
                  <a:lnTo>
                    <a:pt x="13164" y="21072"/>
                  </a:lnTo>
                  <a:close/>
                  <a:moveTo>
                    <a:pt x="21301" y="21072"/>
                  </a:moveTo>
                  <a:lnTo>
                    <a:pt x="13465" y="21072"/>
                  </a:lnTo>
                  <a:lnTo>
                    <a:pt x="13465" y="17328"/>
                  </a:lnTo>
                  <a:lnTo>
                    <a:pt x="10294" y="17328"/>
                  </a:lnTo>
                  <a:lnTo>
                    <a:pt x="9994" y="17328"/>
                  </a:lnTo>
                  <a:lnTo>
                    <a:pt x="3224" y="17328"/>
                  </a:lnTo>
                  <a:lnTo>
                    <a:pt x="3224" y="5916"/>
                  </a:lnTo>
                  <a:lnTo>
                    <a:pt x="300" y="5916"/>
                  </a:lnTo>
                  <a:lnTo>
                    <a:pt x="300" y="525"/>
                  </a:lnTo>
                  <a:lnTo>
                    <a:pt x="21303" y="525"/>
                  </a:lnTo>
                  <a:lnTo>
                    <a:pt x="21303" y="21072"/>
                  </a:lnTo>
                  <a:close/>
                  <a:moveTo>
                    <a:pt x="1411" y="12288"/>
                  </a:moveTo>
                  <a:cubicBezTo>
                    <a:pt x="1411" y="12966"/>
                    <a:pt x="1725" y="13518"/>
                    <a:pt x="2110" y="13518"/>
                  </a:cubicBezTo>
                  <a:cubicBezTo>
                    <a:pt x="2495" y="13518"/>
                    <a:pt x="2809" y="12966"/>
                    <a:pt x="2809" y="12288"/>
                  </a:cubicBezTo>
                  <a:cubicBezTo>
                    <a:pt x="2809" y="11610"/>
                    <a:pt x="2495" y="11058"/>
                    <a:pt x="2110" y="11058"/>
                  </a:cubicBezTo>
                  <a:cubicBezTo>
                    <a:pt x="1724" y="11061"/>
                    <a:pt x="1411" y="11613"/>
                    <a:pt x="1411" y="12288"/>
                  </a:cubicBezTo>
                  <a:close/>
                  <a:moveTo>
                    <a:pt x="2509" y="12288"/>
                  </a:moveTo>
                  <a:cubicBezTo>
                    <a:pt x="2509" y="12675"/>
                    <a:pt x="2330" y="12990"/>
                    <a:pt x="2110" y="12990"/>
                  </a:cubicBezTo>
                  <a:cubicBezTo>
                    <a:pt x="1891" y="12990"/>
                    <a:pt x="1712" y="12675"/>
                    <a:pt x="1712" y="12288"/>
                  </a:cubicBezTo>
                  <a:cubicBezTo>
                    <a:pt x="1712" y="11901"/>
                    <a:pt x="1891" y="11586"/>
                    <a:pt x="2110" y="11586"/>
                  </a:cubicBezTo>
                  <a:cubicBezTo>
                    <a:pt x="2330" y="11586"/>
                    <a:pt x="2509" y="11901"/>
                    <a:pt x="2509" y="12288"/>
                  </a:cubicBezTo>
                  <a:close/>
                  <a:moveTo>
                    <a:pt x="1842" y="14907"/>
                  </a:moveTo>
                  <a:cubicBezTo>
                    <a:pt x="1842" y="14229"/>
                    <a:pt x="1528" y="13677"/>
                    <a:pt x="1143" y="13677"/>
                  </a:cubicBezTo>
                  <a:cubicBezTo>
                    <a:pt x="758" y="13677"/>
                    <a:pt x="444" y="14229"/>
                    <a:pt x="444" y="14907"/>
                  </a:cubicBezTo>
                  <a:cubicBezTo>
                    <a:pt x="444" y="15585"/>
                    <a:pt x="758" y="16137"/>
                    <a:pt x="1143" y="16137"/>
                  </a:cubicBezTo>
                  <a:cubicBezTo>
                    <a:pt x="1528" y="16134"/>
                    <a:pt x="1842" y="15585"/>
                    <a:pt x="1842" y="14907"/>
                  </a:cubicBezTo>
                  <a:close/>
                  <a:moveTo>
                    <a:pt x="1143" y="15609"/>
                  </a:moveTo>
                  <a:cubicBezTo>
                    <a:pt x="923" y="15609"/>
                    <a:pt x="744" y="15294"/>
                    <a:pt x="744" y="14907"/>
                  </a:cubicBezTo>
                  <a:cubicBezTo>
                    <a:pt x="744" y="14520"/>
                    <a:pt x="923" y="14205"/>
                    <a:pt x="1143" y="14205"/>
                  </a:cubicBezTo>
                  <a:cubicBezTo>
                    <a:pt x="1362" y="14205"/>
                    <a:pt x="1541" y="14520"/>
                    <a:pt x="1541" y="14907"/>
                  </a:cubicBezTo>
                  <a:cubicBezTo>
                    <a:pt x="1541" y="15294"/>
                    <a:pt x="1362" y="15609"/>
                    <a:pt x="1143" y="15609"/>
                  </a:cubicBezTo>
                  <a:close/>
                  <a:moveTo>
                    <a:pt x="1842" y="9672"/>
                  </a:moveTo>
                  <a:cubicBezTo>
                    <a:pt x="1842" y="8994"/>
                    <a:pt x="1528" y="8442"/>
                    <a:pt x="1143" y="8442"/>
                  </a:cubicBezTo>
                  <a:cubicBezTo>
                    <a:pt x="758" y="8442"/>
                    <a:pt x="444" y="8994"/>
                    <a:pt x="444" y="9672"/>
                  </a:cubicBezTo>
                  <a:cubicBezTo>
                    <a:pt x="444" y="10350"/>
                    <a:pt x="758" y="10902"/>
                    <a:pt x="1143" y="10902"/>
                  </a:cubicBezTo>
                  <a:cubicBezTo>
                    <a:pt x="1528" y="10902"/>
                    <a:pt x="1842" y="10350"/>
                    <a:pt x="1842" y="9672"/>
                  </a:cubicBezTo>
                  <a:close/>
                  <a:moveTo>
                    <a:pt x="743" y="9672"/>
                  </a:moveTo>
                  <a:cubicBezTo>
                    <a:pt x="743" y="9285"/>
                    <a:pt x="922" y="8970"/>
                    <a:pt x="1141" y="8970"/>
                  </a:cubicBezTo>
                  <a:cubicBezTo>
                    <a:pt x="1361" y="8970"/>
                    <a:pt x="1540" y="9285"/>
                    <a:pt x="1540" y="9672"/>
                  </a:cubicBezTo>
                  <a:cubicBezTo>
                    <a:pt x="1540" y="10059"/>
                    <a:pt x="1361" y="10374"/>
                    <a:pt x="1141" y="10374"/>
                  </a:cubicBezTo>
                  <a:cubicBezTo>
                    <a:pt x="922" y="10374"/>
                    <a:pt x="743" y="10059"/>
                    <a:pt x="743" y="9672"/>
                  </a:cubicBezTo>
                  <a:close/>
                  <a:moveTo>
                    <a:pt x="1411" y="17544"/>
                  </a:moveTo>
                  <a:cubicBezTo>
                    <a:pt x="1411" y="18222"/>
                    <a:pt x="1725" y="18774"/>
                    <a:pt x="2110" y="18774"/>
                  </a:cubicBezTo>
                  <a:cubicBezTo>
                    <a:pt x="2495" y="18774"/>
                    <a:pt x="2809" y="18222"/>
                    <a:pt x="2809" y="17544"/>
                  </a:cubicBezTo>
                  <a:cubicBezTo>
                    <a:pt x="2809" y="16866"/>
                    <a:pt x="2495" y="16314"/>
                    <a:pt x="2110" y="16314"/>
                  </a:cubicBezTo>
                  <a:cubicBezTo>
                    <a:pt x="1724" y="16317"/>
                    <a:pt x="1411" y="16869"/>
                    <a:pt x="1411" y="17544"/>
                  </a:cubicBezTo>
                  <a:close/>
                  <a:moveTo>
                    <a:pt x="2509" y="17544"/>
                  </a:moveTo>
                  <a:cubicBezTo>
                    <a:pt x="2509" y="17931"/>
                    <a:pt x="2330" y="18246"/>
                    <a:pt x="2110" y="18246"/>
                  </a:cubicBezTo>
                  <a:cubicBezTo>
                    <a:pt x="1891" y="18246"/>
                    <a:pt x="1712" y="17931"/>
                    <a:pt x="1712" y="17544"/>
                  </a:cubicBezTo>
                  <a:cubicBezTo>
                    <a:pt x="1712" y="17157"/>
                    <a:pt x="1891" y="16842"/>
                    <a:pt x="2110" y="16842"/>
                  </a:cubicBezTo>
                  <a:cubicBezTo>
                    <a:pt x="2330" y="16842"/>
                    <a:pt x="2509" y="17157"/>
                    <a:pt x="2509" y="17544"/>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gr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lvl1pPr>
              <a:defRPr>
                <a:solidFill>
                  <a:schemeClr val="tx1"/>
                </a:solidFill>
              </a:defRPr>
            </a:lvl1p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2002460" y="1825625"/>
            <a:ext cx="9351340" cy="3578103"/>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55" name="Date Placeholder 3">
            <a:extLst>
              <a:ext uri="{FF2B5EF4-FFF2-40B4-BE49-F238E27FC236}">
                <a16:creationId xmlns:a16="http://schemas.microsoft.com/office/drawing/2014/main" id="{B0EB293A-041B-AC47-BA2B-D25D263C0FD9}"/>
              </a:ext>
            </a:extLst>
          </p:cNvPr>
          <p:cNvSpPr>
            <a:spLocks noGrp="1"/>
          </p:cNvSpPr>
          <p:nvPr>
            <p:ph type="dt" sz="half" idx="10"/>
          </p:nvPr>
        </p:nvSpPr>
        <p:spPr>
          <a:xfrm>
            <a:off x="5961640" y="6176963"/>
            <a:ext cx="1245333" cy="365125"/>
          </a:xfrm>
        </p:spPr>
        <p:txBody>
          <a:bodyPr/>
          <a:lstStyle>
            <a:lvl1pPr algn="ctr">
              <a:defRPr/>
            </a:lvl1pPr>
          </a:lstStyle>
          <a:p>
            <a:r>
              <a:rPr lang="en-US"/>
              <a:t>Date</a:t>
            </a:r>
            <a:endParaRPr lang="en-US" dirty="0"/>
          </a:p>
        </p:txBody>
      </p:sp>
      <p:sp>
        <p:nvSpPr>
          <p:cNvPr id="56" name="Footer Placeholder 4">
            <a:extLst>
              <a:ext uri="{FF2B5EF4-FFF2-40B4-BE49-F238E27FC236}">
                <a16:creationId xmlns:a16="http://schemas.microsoft.com/office/drawing/2014/main" id="{FB3F191C-23B5-A546-99EF-C2F35316A7A2}"/>
              </a:ext>
            </a:extLst>
          </p:cNvPr>
          <p:cNvSpPr>
            <a:spLocks noGrp="1"/>
          </p:cNvSpPr>
          <p:nvPr>
            <p:ph type="ftr" sz="quarter" idx="11"/>
          </p:nvPr>
        </p:nvSpPr>
        <p:spPr>
          <a:xfrm>
            <a:off x="2002460" y="6176963"/>
            <a:ext cx="3483940" cy="365125"/>
          </a:xfrm>
        </p:spPr>
        <p:txBody>
          <a:bodyPr/>
          <a:lstStyle/>
          <a:p>
            <a:r>
              <a:rPr lang="en-US"/>
              <a:t>Your Footer Here</a:t>
            </a:r>
          </a:p>
        </p:txBody>
      </p:sp>
      <p:sp>
        <p:nvSpPr>
          <p:cNvPr id="57" name="Slide Number Placeholder 5">
            <a:extLst>
              <a:ext uri="{FF2B5EF4-FFF2-40B4-BE49-F238E27FC236}">
                <a16:creationId xmlns:a16="http://schemas.microsoft.com/office/drawing/2014/main" id="{56AFDE83-B392-F945-94F9-CCDB32FFF909}"/>
              </a:ext>
            </a:extLst>
          </p:cNvPr>
          <p:cNvSpPr>
            <a:spLocks noGrp="1"/>
          </p:cNvSpPr>
          <p:nvPr>
            <p:ph type="sldNum" sz="quarter" idx="12"/>
          </p:nvPr>
        </p:nvSpPr>
        <p:spPr>
          <a:xfrm>
            <a:off x="7780936" y="6176963"/>
            <a:ext cx="3572864" cy="365125"/>
          </a:xfrm>
        </p:spPr>
        <p:txBody>
          <a:bodyPr/>
          <a:lstStyle>
            <a:lvl1pPr>
              <a:defRPr>
                <a:solidFill>
                  <a:schemeClr val="tx1"/>
                </a:solidFill>
              </a:defRPr>
            </a:lvl1pPr>
          </a:lstStyle>
          <a:p>
            <a:fld id="{672B7600-67E3-4D97-B453-880E2742B982}" type="slidenum">
              <a:rPr lang="en-US" smtClean="0"/>
              <a:pPr/>
              <a:t>‹Nº›</a:t>
            </a:fld>
            <a:endParaRPr lang="en-US" dirty="0"/>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grpSp>
        <p:nvGrpSpPr>
          <p:cNvPr id="15" name="Group 14">
            <a:extLst>
              <a:ext uri="{FF2B5EF4-FFF2-40B4-BE49-F238E27FC236}">
                <a16:creationId xmlns:a16="http://schemas.microsoft.com/office/drawing/2014/main" id="{86140E4A-7B80-6A4A-8440-BEAF7F8E2ADE}"/>
              </a:ext>
            </a:extLst>
          </p:cNvPr>
          <p:cNvGrpSpPr/>
          <p:nvPr userDrawn="1"/>
        </p:nvGrpSpPr>
        <p:grpSpPr>
          <a:xfrm>
            <a:off x="0" y="1"/>
            <a:ext cx="12219627" cy="6874373"/>
            <a:chOff x="52184300" y="24777700"/>
            <a:chExt cx="16258543" cy="9146539"/>
          </a:xfrm>
        </p:grpSpPr>
        <p:sp>
          <p:nvSpPr>
            <p:cNvPr id="16" name="Rectangle">
              <a:extLst>
                <a:ext uri="{FF2B5EF4-FFF2-40B4-BE49-F238E27FC236}">
                  <a16:creationId xmlns:a16="http://schemas.microsoft.com/office/drawing/2014/main" id="{017F11EA-8423-3C44-88F0-5C81611C9EF0}"/>
                </a:ext>
              </a:extLst>
            </p:cNvPr>
            <p:cNvSpPr/>
            <p:nvPr/>
          </p:nvSpPr>
          <p:spPr>
            <a:xfrm>
              <a:off x="52184300" y="28968700"/>
              <a:ext cx="11009629" cy="2922272"/>
            </a:xfrm>
            <a:prstGeom prst="rect">
              <a:avLst/>
            </a:pr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7" name="Rectangle">
              <a:extLst>
                <a:ext uri="{FF2B5EF4-FFF2-40B4-BE49-F238E27FC236}">
                  <a16:creationId xmlns:a16="http://schemas.microsoft.com/office/drawing/2014/main" id="{D7CCF26A-AEF0-B946-9BE2-241DBC2E6A2E}"/>
                </a:ext>
              </a:extLst>
            </p:cNvPr>
            <p:cNvSpPr/>
            <p:nvPr/>
          </p:nvSpPr>
          <p:spPr>
            <a:xfrm>
              <a:off x="52184300" y="24777700"/>
              <a:ext cx="2496822" cy="4188459"/>
            </a:xfrm>
            <a:prstGeom prst="rect">
              <a:avLst/>
            </a:pr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8" name="Rectangle">
              <a:extLst>
                <a:ext uri="{FF2B5EF4-FFF2-40B4-BE49-F238E27FC236}">
                  <a16:creationId xmlns:a16="http://schemas.microsoft.com/office/drawing/2014/main" id="{2DC13B9B-DC76-144B-94EE-0CCBA830062A}"/>
                </a:ext>
              </a:extLst>
            </p:cNvPr>
            <p:cNvSpPr/>
            <p:nvPr/>
          </p:nvSpPr>
          <p:spPr>
            <a:xfrm>
              <a:off x="61201300" y="24777700"/>
              <a:ext cx="3787143" cy="4188459"/>
            </a:xfrm>
            <a:prstGeom prst="rect">
              <a:avLst/>
            </a:pr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9" name="Rectangle">
              <a:extLst>
                <a:ext uri="{FF2B5EF4-FFF2-40B4-BE49-F238E27FC236}">
                  <a16:creationId xmlns:a16="http://schemas.microsoft.com/office/drawing/2014/main" id="{AD86C21F-0DDE-4442-B1F4-78BCA75A212E}"/>
                </a:ext>
              </a:extLst>
            </p:cNvPr>
            <p:cNvSpPr/>
            <p:nvPr/>
          </p:nvSpPr>
          <p:spPr>
            <a:xfrm>
              <a:off x="64985900" y="24777700"/>
              <a:ext cx="3456943" cy="4188459"/>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0" name="Rectangle">
              <a:extLst>
                <a:ext uri="{FF2B5EF4-FFF2-40B4-BE49-F238E27FC236}">
                  <a16:creationId xmlns:a16="http://schemas.microsoft.com/office/drawing/2014/main" id="{035E4C30-B04F-0445-81EE-DE69BFB3173E}"/>
                </a:ext>
              </a:extLst>
            </p:cNvPr>
            <p:cNvSpPr/>
            <p:nvPr/>
          </p:nvSpPr>
          <p:spPr>
            <a:xfrm>
              <a:off x="63195200" y="28968700"/>
              <a:ext cx="5246372" cy="4955539"/>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1" name="Rectangle">
              <a:extLst>
                <a:ext uri="{FF2B5EF4-FFF2-40B4-BE49-F238E27FC236}">
                  <a16:creationId xmlns:a16="http://schemas.microsoft.com/office/drawing/2014/main" id="{FE12F45B-9DF6-5943-9744-92147A71E662}"/>
                </a:ext>
              </a:extLst>
            </p:cNvPr>
            <p:cNvSpPr/>
            <p:nvPr/>
          </p:nvSpPr>
          <p:spPr>
            <a:xfrm>
              <a:off x="54686200" y="24777700"/>
              <a:ext cx="6515100" cy="4188459"/>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2" name="Square">
              <a:extLst>
                <a:ext uri="{FF2B5EF4-FFF2-40B4-BE49-F238E27FC236}">
                  <a16:creationId xmlns:a16="http://schemas.microsoft.com/office/drawing/2014/main" id="{5CCB1A43-3D65-3344-AC27-FDA2AF267DE6}"/>
                </a:ext>
              </a:extLst>
            </p:cNvPr>
            <p:cNvSpPr/>
            <p:nvPr/>
          </p:nvSpPr>
          <p:spPr>
            <a:xfrm>
              <a:off x="52184300" y="31889700"/>
              <a:ext cx="2033272" cy="2033272"/>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3" name="Rectangle">
              <a:extLst>
                <a:ext uri="{FF2B5EF4-FFF2-40B4-BE49-F238E27FC236}">
                  <a16:creationId xmlns:a16="http://schemas.microsoft.com/office/drawing/2014/main" id="{C26151CD-5309-8340-8379-666713EFCEB8}"/>
                </a:ext>
              </a:extLst>
            </p:cNvPr>
            <p:cNvSpPr/>
            <p:nvPr/>
          </p:nvSpPr>
          <p:spPr>
            <a:xfrm>
              <a:off x="54216300" y="31889700"/>
              <a:ext cx="4144008" cy="2033272"/>
            </a:xfrm>
            <a:prstGeom prst="rect">
              <a:avLst/>
            </a:pr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4" name="Rectangle">
              <a:extLst>
                <a:ext uri="{FF2B5EF4-FFF2-40B4-BE49-F238E27FC236}">
                  <a16:creationId xmlns:a16="http://schemas.microsoft.com/office/drawing/2014/main" id="{43EDDF2A-3CF9-6845-9532-843B0A5EE9BC}"/>
                </a:ext>
              </a:extLst>
            </p:cNvPr>
            <p:cNvSpPr/>
            <p:nvPr/>
          </p:nvSpPr>
          <p:spPr>
            <a:xfrm>
              <a:off x="58369200" y="31889700"/>
              <a:ext cx="4833622" cy="2033272"/>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32C42026-AE19-5846-A773-540C2D9500D3}"/>
                </a:ext>
              </a:extLst>
            </p:cNvPr>
            <p:cNvSpPr/>
            <p:nvPr/>
          </p:nvSpPr>
          <p:spPr>
            <a:xfrm>
              <a:off x="52184300" y="24777700"/>
              <a:ext cx="16257259" cy="9145273"/>
            </a:xfrm>
            <a:custGeom>
              <a:avLst/>
              <a:gdLst/>
              <a:ahLst/>
              <a:cxnLst>
                <a:cxn ang="0">
                  <a:pos x="wd2" y="hd2"/>
                </a:cxn>
                <a:cxn ang="5400000">
                  <a:pos x="wd2" y="hd2"/>
                </a:cxn>
                <a:cxn ang="10800000">
                  <a:pos x="wd2" y="hd2"/>
                </a:cxn>
                <a:cxn ang="16200000">
                  <a:pos x="wd2" y="hd2"/>
                </a:cxn>
              </a:cxnLst>
              <a:rect l="0" t="0" r="r" b="b"/>
              <a:pathLst>
                <a:path w="21600" h="21600" extrusionOk="0">
                  <a:moveTo>
                    <a:pt x="17071" y="0"/>
                  </a:moveTo>
                  <a:lnTo>
                    <a:pt x="16771" y="0"/>
                  </a:lnTo>
                  <a:lnTo>
                    <a:pt x="12109" y="0"/>
                  </a:lnTo>
                  <a:lnTo>
                    <a:pt x="11810" y="0"/>
                  </a:lnTo>
                  <a:lnTo>
                    <a:pt x="3572" y="0"/>
                  </a:lnTo>
                  <a:lnTo>
                    <a:pt x="3272" y="0"/>
                  </a:lnTo>
                  <a:lnTo>
                    <a:pt x="0" y="0"/>
                  </a:lnTo>
                  <a:lnTo>
                    <a:pt x="0" y="9650"/>
                  </a:lnTo>
                  <a:lnTo>
                    <a:pt x="0" y="10178"/>
                  </a:lnTo>
                  <a:lnTo>
                    <a:pt x="0" y="16387"/>
                  </a:lnTo>
                  <a:lnTo>
                    <a:pt x="0" y="16915"/>
                  </a:lnTo>
                  <a:lnTo>
                    <a:pt x="0" y="21600"/>
                  </a:lnTo>
                  <a:lnTo>
                    <a:pt x="2664" y="21600"/>
                  </a:lnTo>
                  <a:lnTo>
                    <a:pt x="2965" y="21600"/>
                  </a:lnTo>
                  <a:lnTo>
                    <a:pt x="8094" y="21600"/>
                  </a:lnTo>
                  <a:lnTo>
                    <a:pt x="8395" y="21600"/>
                  </a:lnTo>
                  <a:lnTo>
                    <a:pt x="14427" y="21600"/>
                  </a:lnTo>
                  <a:lnTo>
                    <a:pt x="14727" y="21600"/>
                  </a:lnTo>
                  <a:lnTo>
                    <a:pt x="21600" y="21600"/>
                  </a:lnTo>
                  <a:lnTo>
                    <a:pt x="21600" y="10181"/>
                  </a:lnTo>
                  <a:lnTo>
                    <a:pt x="21600" y="9653"/>
                  </a:lnTo>
                  <a:lnTo>
                    <a:pt x="21600" y="3"/>
                  </a:lnTo>
                  <a:lnTo>
                    <a:pt x="17071" y="3"/>
                  </a:lnTo>
                  <a:close/>
                  <a:moveTo>
                    <a:pt x="3572" y="525"/>
                  </a:moveTo>
                  <a:lnTo>
                    <a:pt x="11810" y="525"/>
                  </a:lnTo>
                  <a:lnTo>
                    <a:pt x="11810" y="9647"/>
                  </a:lnTo>
                  <a:lnTo>
                    <a:pt x="3572" y="9647"/>
                  </a:lnTo>
                  <a:lnTo>
                    <a:pt x="3572" y="525"/>
                  </a:lnTo>
                  <a:close/>
                  <a:moveTo>
                    <a:pt x="300" y="525"/>
                  </a:moveTo>
                  <a:lnTo>
                    <a:pt x="802" y="525"/>
                  </a:lnTo>
                  <a:lnTo>
                    <a:pt x="300" y="1407"/>
                  </a:lnTo>
                  <a:lnTo>
                    <a:pt x="300" y="525"/>
                  </a:lnTo>
                  <a:close/>
                  <a:moveTo>
                    <a:pt x="300" y="2166"/>
                  </a:moveTo>
                  <a:lnTo>
                    <a:pt x="1232" y="528"/>
                  </a:lnTo>
                  <a:lnTo>
                    <a:pt x="1706" y="528"/>
                  </a:lnTo>
                  <a:lnTo>
                    <a:pt x="300" y="3000"/>
                  </a:lnTo>
                  <a:lnTo>
                    <a:pt x="300" y="2166"/>
                  </a:lnTo>
                  <a:close/>
                  <a:moveTo>
                    <a:pt x="300" y="3755"/>
                  </a:moveTo>
                  <a:lnTo>
                    <a:pt x="2136" y="528"/>
                  </a:lnTo>
                  <a:lnTo>
                    <a:pt x="2624" y="528"/>
                  </a:lnTo>
                  <a:lnTo>
                    <a:pt x="300" y="4613"/>
                  </a:lnTo>
                  <a:lnTo>
                    <a:pt x="300" y="3755"/>
                  </a:lnTo>
                  <a:close/>
                  <a:moveTo>
                    <a:pt x="300" y="5369"/>
                  </a:moveTo>
                  <a:lnTo>
                    <a:pt x="3054" y="528"/>
                  </a:lnTo>
                  <a:lnTo>
                    <a:pt x="3272" y="528"/>
                  </a:lnTo>
                  <a:lnTo>
                    <a:pt x="3272" y="978"/>
                  </a:lnTo>
                  <a:lnTo>
                    <a:pt x="300" y="6203"/>
                  </a:lnTo>
                  <a:lnTo>
                    <a:pt x="300" y="5369"/>
                  </a:lnTo>
                  <a:close/>
                  <a:moveTo>
                    <a:pt x="300" y="6959"/>
                  </a:moveTo>
                  <a:lnTo>
                    <a:pt x="3272" y="1734"/>
                  </a:lnTo>
                  <a:lnTo>
                    <a:pt x="3272" y="2523"/>
                  </a:lnTo>
                  <a:lnTo>
                    <a:pt x="300" y="7748"/>
                  </a:lnTo>
                  <a:lnTo>
                    <a:pt x="300" y="6959"/>
                  </a:lnTo>
                  <a:close/>
                  <a:moveTo>
                    <a:pt x="300" y="8501"/>
                  </a:moveTo>
                  <a:lnTo>
                    <a:pt x="3272" y="3276"/>
                  </a:lnTo>
                  <a:lnTo>
                    <a:pt x="3272" y="4133"/>
                  </a:lnTo>
                  <a:lnTo>
                    <a:pt x="300" y="9359"/>
                  </a:lnTo>
                  <a:lnTo>
                    <a:pt x="300" y="8501"/>
                  </a:lnTo>
                  <a:close/>
                  <a:moveTo>
                    <a:pt x="1962" y="9650"/>
                  </a:moveTo>
                  <a:lnTo>
                    <a:pt x="1470" y="9650"/>
                  </a:lnTo>
                  <a:lnTo>
                    <a:pt x="3272" y="6479"/>
                  </a:lnTo>
                  <a:lnTo>
                    <a:pt x="3272" y="7346"/>
                  </a:lnTo>
                  <a:lnTo>
                    <a:pt x="1962" y="9650"/>
                  </a:lnTo>
                  <a:close/>
                  <a:moveTo>
                    <a:pt x="3272" y="8102"/>
                  </a:moveTo>
                  <a:lnTo>
                    <a:pt x="3272" y="8960"/>
                  </a:lnTo>
                  <a:lnTo>
                    <a:pt x="2879" y="9653"/>
                  </a:lnTo>
                  <a:lnTo>
                    <a:pt x="2391" y="9653"/>
                  </a:lnTo>
                  <a:lnTo>
                    <a:pt x="3272" y="8102"/>
                  </a:lnTo>
                  <a:close/>
                  <a:moveTo>
                    <a:pt x="1039" y="9650"/>
                  </a:moveTo>
                  <a:lnTo>
                    <a:pt x="565" y="9650"/>
                  </a:lnTo>
                  <a:lnTo>
                    <a:pt x="3272" y="4889"/>
                  </a:lnTo>
                  <a:lnTo>
                    <a:pt x="3272" y="5723"/>
                  </a:lnTo>
                  <a:lnTo>
                    <a:pt x="1039" y="9650"/>
                  </a:lnTo>
                  <a:close/>
                  <a:moveTo>
                    <a:pt x="2666" y="21069"/>
                  </a:moveTo>
                  <a:lnTo>
                    <a:pt x="302" y="21069"/>
                  </a:lnTo>
                  <a:lnTo>
                    <a:pt x="302" y="16909"/>
                  </a:lnTo>
                  <a:lnTo>
                    <a:pt x="2666" y="16909"/>
                  </a:lnTo>
                  <a:lnTo>
                    <a:pt x="2666" y="21069"/>
                  </a:lnTo>
                  <a:close/>
                  <a:moveTo>
                    <a:pt x="8094" y="21069"/>
                  </a:moveTo>
                  <a:lnTo>
                    <a:pt x="2965" y="21069"/>
                  </a:lnTo>
                  <a:lnTo>
                    <a:pt x="2965" y="16909"/>
                  </a:lnTo>
                  <a:lnTo>
                    <a:pt x="8094" y="16909"/>
                  </a:lnTo>
                  <a:lnTo>
                    <a:pt x="8094" y="21069"/>
                  </a:lnTo>
                  <a:close/>
                  <a:moveTo>
                    <a:pt x="8395" y="21069"/>
                  </a:moveTo>
                  <a:lnTo>
                    <a:pt x="8395" y="20832"/>
                  </a:lnTo>
                  <a:lnTo>
                    <a:pt x="8472" y="21069"/>
                  </a:lnTo>
                  <a:lnTo>
                    <a:pt x="8395" y="21069"/>
                  </a:lnTo>
                  <a:close/>
                  <a:moveTo>
                    <a:pt x="9448" y="21069"/>
                  </a:moveTo>
                  <a:lnTo>
                    <a:pt x="8818" y="21069"/>
                  </a:lnTo>
                  <a:lnTo>
                    <a:pt x="8671" y="20625"/>
                  </a:lnTo>
                  <a:lnTo>
                    <a:pt x="9594" y="20625"/>
                  </a:lnTo>
                  <a:lnTo>
                    <a:pt x="9448" y="21069"/>
                  </a:lnTo>
                  <a:close/>
                  <a:moveTo>
                    <a:pt x="10981" y="21069"/>
                  </a:moveTo>
                  <a:lnTo>
                    <a:pt x="11040" y="20889"/>
                  </a:lnTo>
                  <a:lnTo>
                    <a:pt x="11100" y="21069"/>
                  </a:lnTo>
                  <a:lnTo>
                    <a:pt x="10981" y="21069"/>
                  </a:lnTo>
                  <a:close/>
                  <a:moveTo>
                    <a:pt x="13150" y="21069"/>
                  </a:moveTo>
                  <a:lnTo>
                    <a:pt x="12520" y="21069"/>
                  </a:lnTo>
                  <a:lnTo>
                    <a:pt x="12373" y="20625"/>
                  </a:lnTo>
                  <a:lnTo>
                    <a:pt x="13296" y="20625"/>
                  </a:lnTo>
                  <a:lnTo>
                    <a:pt x="13150" y="21069"/>
                  </a:lnTo>
                  <a:close/>
                  <a:moveTo>
                    <a:pt x="14427" y="20796"/>
                  </a:moveTo>
                  <a:lnTo>
                    <a:pt x="14338" y="21069"/>
                  </a:lnTo>
                  <a:lnTo>
                    <a:pt x="13496" y="21069"/>
                  </a:lnTo>
                  <a:lnTo>
                    <a:pt x="13814" y="20097"/>
                  </a:lnTo>
                  <a:lnTo>
                    <a:pt x="11855" y="20097"/>
                  </a:lnTo>
                  <a:lnTo>
                    <a:pt x="12174" y="21069"/>
                  </a:lnTo>
                  <a:lnTo>
                    <a:pt x="11447" y="21069"/>
                  </a:lnTo>
                  <a:lnTo>
                    <a:pt x="11042" y="19833"/>
                  </a:lnTo>
                  <a:lnTo>
                    <a:pt x="10637" y="21069"/>
                  </a:lnTo>
                  <a:lnTo>
                    <a:pt x="9795" y="21069"/>
                  </a:lnTo>
                  <a:lnTo>
                    <a:pt x="10114" y="20097"/>
                  </a:lnTo>
                  <a:lnTo>
                    <a:pt x="8396" y="20097"/>
                  </a:lnTo>
                  <a:lnTo>
                    <a:pt x="8396" y="19275"/>
                  </a:lnTo>
                  <a:lnTo>
                    <a:pt x="9173" y="16912"/>
                  </a:lnTo>
                  <a:lnTo>
                    <a:pt x="10015" y="16912"/>
                  </a:lnTo>
                  <a:lnTo>
                    <a:pt x="9167" y="19494"/>
                  </a:lnTo>
                  <a:lnTo>
                    <a:pt x="11127" y="19494"/>
                  </a:lnTo>
                  <a:lnTo>
                    <a:pt x="10279" y="16912"/>
                  </a:lnTo>
                  <a:lnTo>
                    <a:pt x="11007" y="16912"/>
                  </a:lnTo>
                  <a:lnTo>
                    <a:pt x="11942" y="19758"/>
                  </a:lnTo>
                  <a:lnTo>
                    <a:pt x="12876" y="16912"/>
                  </a:lnTo>
                  <a:lnTo>
                    <a:pt x="13718" y="16912"/>
                  </a:lnTo>
                  <a:lnTo>
                    <a:pt x="12871" y="19494"/>
                  </a:lnTo>
                  <a:lnTo>
                    <a:pt x="14432" y="19494"/>
                  </a:lnTo>
                  <a:lnTo>
                    <a:pt x="14432" y="20796"/>
                  </a:lnTo>
                  <a:close/>
                  <a:moveTo>
                    <a:pt x="8395" y="18222"/>
                  </a:moveTo>
                  <a:lnTo>
                    <a:pt x="8395" y="17302"/>
                  </a:lnTo>
                  <a:lnTo>
                    <a:pt x="8697" y="17302"/>
                  </a:lnTo>
                  <a:lnTo>
                    <a:pt x="8395" y="18222"/>
                  </a:lnTo>
                  <a:close/>
                  <a:moveTo>
                    <a:pt x="10144" y="17563"/>
                  </a:moveTo>
                  <a:lnTo>
                    <a:pt x="10605" y="18966"/>
                  </a:lnTo>
                  <a:lnTo>
                    <a:pt x="9682" y="18966"/>
                  </a:lnTo>
                  <a:lnTo>
                    <a:pt x="10144" y="17563"/>
                  </a:lnTo>
                  <a:close/>
                  <a:moveTo>
                    <a:pt x="11476" y="17299"/>
                  </a:moveTo>
                  <a:lnTo>
                    <a:pt x="12399" y="17299"/>
                  </a:lnTo>
                  <a:lnTo>
                    <a:pt x="11938" y="18702"/>
                  </a:lnTo>
                  <a:lnTo>
                    <a:pt x="11476" y="17299"/>
                  </a:lnTo>
                  <a:close/>
                  <a:moveTo>
                    <a:pt x="13847" y="17563"/>
                  </a:moveTo>
                  <a:lnTo>
                    <a:pt x="14307" y="18966"/>
                  </a:lnTo>
                  <a:lnTo>
                    <a:pt x="13384" y="18966"/>
                  </a:lnTo>
                  <a:lnTo>
                    <a:pt x="13847" y="17563"/>
                  </a:lnTo>
                  <a:close/>
                  <a:moveTo>
                    <a:pt x="14427" y="18279"/>
                  </a:moveTo>
                  <a:lnTo>
                    <a:pt x="13978" y="16912"/>
                  </a:lnTo>
                  <a:lnTo>
                    <a:pt x="14427" y="16912"/>
                  </a:lnTo>
                  <a:lnTo>
                    <a:pt x="14427" y="18279"/>
                  </a:lnTo>
                  <a:close/>
                  <a:moveTo>
                    <a:pt x="14427" y="16384"/>
                  </a:moveTo>
                  <a:lnTo>
                    <a:pt x="8395" y="16384"/>
                  </a:lnTo>
                  <a:lnTo>
                    <a:pt x="8094" y="16384"/>
                  </a:lnTo>
                  <a:lnTo>
                    <a:pt x="2965" y="16384"/>
                  </a:lnTo>
                  <a:lnTo>
                    <a:pt x="2664" y="16384"/>
                  </a:lnTo>
                  <a:lnTo>
                    <a:pt x="300" y="16384"/>
                  </a:lnTo>
                  <a:lnTo>
                    <a:pt x="300" y="10175"/>
                  </a:lnTo>
                  <a:lnTo>
                    <a:pt x="3272" y="10175"/>
                  </a:lnTo>
                  <a:lnTo>
                    <a:pt x="3572" y="10175"/>
                  </a:lnTo>
                  <a:lnTo>
                    <a:pt x="11810" y="10175"/>
                  </a:lnTo>
                  <a:lnTo>
                    <a:pt x="12110" y="10175"/>
                  </a:lnTo>
                  <a:lnTo>
                    <a:pt x="14429" y="10175"/>
                  </a:lnTo>
                  <a:lnTo>
                    <a:pt x="14429" y="16384"/>
                  </a:lnTo>
                  <a:close/>
                  <a:moveTo>
                    <a:pt x="14427" y="9650"/>
                  </a:moveTo>
                  <a:lnTo>
                    <a:pt x="14424" y="9650"/>
                  </a:lnTo>
                  <a:cubicBezTo>
                    <a:pt x="14498" y="9581"/>
                    <a:pt x="14548" y="9446"/>
                    <a:pt x="14548" y="9290"/>
                  </a:cubicBezTo>
                  <a:cubicBezTo>
                    <a:pt x="14548" y="9065"/>
                    <a:pt x="14446" y="8882"/>
                    <a:pt x="14317" y="8882"/>
                  </a:cubicBezTo>
                  <a:cubicBezTo>
                    <a:pt x="14189" y="8882"/>
                    <a:pt x="14086" y="9065"/>
                    <a:pt x="14086" y="9290"/>
                  </a:cubicBezTo>
                  <a:cubicBezTo>
                    <a:pt x="14086" y="9446"/>
                    <a:pt x="14137" y="9584"/>
                    <a:pt x="14211" y="9650"/>
                  </a:cubicBezTo>
                  <a:lnTo>
                    <a:pt x="13663" y="9650"/>
                  </a:lnTo>
                  <a:cubicBezTo>
                    <a:pt x="13737" y="9581"/>
                    <a:pt x="13787" y="9446"/>
                    <a:pt x="13787" y="9290"/>
                  </a:cubicBezTo>
                  <a:cubicBezTo>
                    <a:pt x="13787" y="9065"/>
                    <a:pt x="13685" y="8882"/>
                    <a:pt x="13556" y="8882"/>
                  </a:cubicBezTo>
                  <a:cubicBezTo>
                    <a:pt x="13428" y="8882"/>
                    <a:pt x="13325" y="9065"/>
                    <a:pt x="13325" y="9290"/>
                  </a:cubicBezTo>
                  <a:cubicBezTo>
                    <a:pt x="13325" y="9446"/>
                    <a:pt x="13376" y="9584"/>
                    <a:pt x="13450" y="9650"/>
                  </a:cubicBezTo>
                  <a:lnTo>
                    <a:pt x="12848" y="9650"/>
                  </a:lnTo>
                  <a:cubicBezTo>
                    <a:pt x="12922" y="9581"/>
                    <a:pt x="12972" y="9446"/>
                    <a:pt x="12972" y="9290"/>
                  </a:cubicBezTo>
                  <a:cubicBezTo>
                    <a:pt x="12972" y="9065"/>
                    <a:pt x="12870" y="8882"/>
                    <a:pt x="12741" y="8882"/>
                  </a:cubicBezTo>
                  <a:cubicBezTo>
                    <a:pt x="12613" y="8882"/>
                    <a:pt x="12510" y="9065"/>
                    <a:pt x="12510" y="9290"/>
                  </a:cubicBezTo>
                  <a:cubicBezTo>
                    <a:pt x="12510" y="9446"/>
                    <a:pt x="12561" y="9584"/>
                    <a:pt x="12635" y="9650"/>
                  </a:cubicBezTo>
                  <a:lnTo>
                    <a:pt x="12107" y="9650"/>
                  </a:lnTo>
                  <a:lnTo>
                    <a:pt x="12107" y="9629"/>
                  </a:lnTo>
                  <a:cubicBezTo>
                    <a:pt x="12169" y="9557"/>
                    <a:pt x="12211" y="9431"/>
                    <a:pt x="12211" y="9290"/>
                  </a:cubicBezTo>
                  <a:cubicBezTo>
                    <a:pt x="12211" y="9149"/>
                    <a:pt x="12169" y="9023"/>
                    <a:pt x="12107" y="8951"/>
                  </a:cubicBezTo>
                  <a:lnTo>
                    <a:pt x="12107" y="8264"/>
                  </a:lnTo>
                  <a:cubicBezTo>
                    <a:pt x="12129" y="8447"/>
                    <a:pt x="12222" y="8588"/>
                    <a:pt x="12333" y="8588"/>
                  </a:cubicBezTo>
                  <a:cubicBezTo>
                    <a:pt x="12461" y="8588"/>
                    <a:pt x="12564" y="8405"/>
                    <a:pt x="12564" y="8180"/>
                  </a:cubicBezTo>
                  <a:cubicBezTo>
                    <a:pt x="12564" y="7955"/>
                    <a:pt x="12461" y="7772"/>
                    <a:pt x="12333" y="7772"/>
                  </a:cubicBezTo>
                  <a:cubicBezTo>
                    <a:pt x="12222" y="7772"/>
                    <a:pt x="12129" y="7910"/>
                    <a:pt x="12107" y="8096"/>
                  </a:cubicBezTo>
                  <a:lnTo>
                    <a:pt x="12107" y="7418"/>
                  </a:lnTo>
                  <a:cubicBezTo>
                    <a:pt x="12169" y="7346"/>
                    <a:pt x="12211" y="7220"/>
                    <a:pt x="12211" y="7079"/>
                  </a:cubicBezTo>
                  <a:cubicBezTo>
                    <a:pt x="12211" y="6938"/>
                    <a:pt x="12169" y="6812"/>
                    <a:pt x="12107" y="6740"/>
                  </a:cubicBezTo>
                  <a:lnTo>
                    <a:pt x="12107" y="6110"/>
                  </a:lnTo>
                  <a:cubicBezTo>
                    <a:pt x="12129" y="6293"/>
                    <a:pt x="12222" y="6434"/>
                    <a:pt x="12333" y="6434"/>
                  </a:cubicBezTo>
                  <a:cubicBezTo>
                    <a:pt x="12461" y="6434"/>
                    <a:pt x="12564" y="6251"/>
                    <a:pt x="12564" y="6026"/>
                  </a:cubicBezTo>
                  <a:cubicBezTo>
                    <a:pt x="12564" y="6017"/>
                    <a:pt x="12564" y="6008"/>
                    <a:pt x="12564" y="6002"/>
                  </a:cubicBezTo>
                  <a:cubicBezTo>
                    <a:pt x="12564" y="5993"/>
                    <a:pt x="12564" y="5984"/>
                    <a:pt x="12564" y="5978"/>
                  </a:cubicBezTo>
                  <a:cubicBezTo>
                    <a:pt x="12564" y="5753"/>
                    <a:pt x="12461" y="5570"/>
                    <a:pt x="12333" y="5570"/>
                  </a:cubicBezTo>
                  <a:cubicBezTo>
                    <a:pt x="12222" y="5570"/>
                    <a:pt x="12129" y="5708"/>
                    <a:pt x="12107" y="5894"/>
                  </a:cubicBezTo>
                  <a:lnTo>
                    <a:pt x="12107" y="5264"/>
                  </a:lnTo>
                  <a:cubicBezTo>
                    <a:pt x="12169" y="5192"/>
                    <a:pt x="12211" y="5066"/>
                    <a:pt x="12211" y="4925"/>
                  </a:cubicBezTo>
                  <a:cubicBezTo>
                    <a:pt x="12211" y="4784"/>
                    <a:pt x="12169" y="4658"/>
                    <a:pt x="12107" y="4586"/>
                  </a:cubicBezTo>
                  <a:lnTo>
                    <a:pt x="12107" y="3899"/>
                  </a:lnTo>
                  <a:cubicBezTo>
                    <a:pt x="12129" y="4082"/>
                    <a:pt x="12222" y="4223"/>
                    <a:pt x="12333" y="4223"/>
                  </a:cubicBezTo>
                  <a:cubicBezTo>
                    <a:pt x="12461" y="4223"/>
                    <a:pt x="12564" y="4040"/>
                    <a:pt x="12564" y="3815"/>
                  </a:cubicBezTo>
                  <a:cubicBezTo>
                    <a:pt x="12564" y="3590"/>
                    <a:pt x="12461" y="3408"/>
                    <a:pt x="12333" y="3408"/>
                  </a:cubicBezTo>
                  <a:cubicBezTo>
                    <a:pt x="12222" y="3408"/>
                    <a:pt x="12129" y="3545"/>
                    <a:pt x="12107" y="3731"/>
                  </a:cubicBezTo>
                  <a:lnTo>
                    <a:pt x="12107" y="3054"/>
                  </a:lnTo>
                  <a:cubicBezTo>
                    <a:pt x="12169" y="2982"/>
                    <a:pt x="12211" y="2856"/>
                    <a:pt x="12211" y="2715"/>
                  </a:cubicBezTo>
                  <a:cubicBezTo>
                    <a:pt x="12211" y="2574"/>
                    <a:pt x="12169" y="2448"/>
                    <a:pt x="12107" y="2376"/>
                  </a:cubicBezTo>
                  <a:lnTo>
                    <a:pt x="12107" y="1698"/>
                  </a:lnTo>
                  <a:cubicBezTo>
                    <a:pt x="12129" y="1881"/>
                    <a:pt x="12222" y="2022"/>
                    <a:pt x="12333" y="2022"/>
                  </a:cubicBezTo>
                  <a:cubicBezTo>
                    <a:pt x="12461" y="2022"/>
                    <a:pt x="12564" y="1839"/>
                    <a:pt x="12564" y="1614"/>
                  </a:cubicBezTo>
                  <a:cubicBezTo>
                    <a:pt x="12564" y="1389"/>
                    <a:pt x="12461" y="1206"/>
                    <a:pt x="12333" y="1206"/>
                  </a:cubicBezTo>
                  <a:cubicBezTo>
                    <a:pt x="12222" y="1206"/>
                    <a:pt x="12129" y="1344"/>
                    <a:pt x="12107" y="1530"/>
                  </a:cubicBezTo>
                  <a:lnTo>
                    <a:pt x="12107" y="852"/>
                  </a:lnTo>
                  <a:cubicBezTo>
                    <a:pt x="12166" y="783"/>
                    <a:pt x="12205" y="672"/>
                    <a:pt x="12210" y="543"/>
                  </a:cubicBezTo>
                  <a:lnTo>
                    <a:pt x="12510" y="543"/>
                  </a:lnTo>
                  <a:cubicBezTo>
                    <a:pt x="12519" y="753"/>
                    <a:pt x="12618" y="921"/>
                    <a:pt x="12741" y="921"/>
                  </a:cubicBezTo>
                  <a:cubicBezTo>
                    <a:pt x="12864" y="921"/>
                    <a:pt x="12962" y="756"/>
                    <a:pt x="12972" y="543"/>
                  </a:cubicBezTo>
                  <a:lnTo>
                    <a:pt x="13327" y="543"/>
                  </a:lnTo>
                  <a:cubicBezTo>
                    <a:pt x="13335" y="753"/>
                    <a:pt x="13435" y="921"/>
                    <a:pt x="13558" y="921"/>
                  </a:cubicBezTo>
                  <a:cubicBezTo>
                    <a:pt x="13679" y="921"/>
                    <a:pt x="13779" y="756"/>
                    <a:pt x="13789" y="543"/>
                  </a:cubicBezTo>
                  <a:lnTo>
                    <a:pt x="14090" y="543"/>
                  </a:lnTo>
                  <a:cubicBezTo>
                    <a:pt x="14098" y="753"/>
                    <a:pt x="14197" y="921"/>
                    <a:pt x="14321" y="921"/>
                  </a:cubicBezTo>
                  <a:cubicBezTo>
                    <a:pt x="14444" y="921"/>
                    <a:pt x="14542" y="756"/>
                    <a:pt x="14552" y="543"/>
                  </a:cubicBezTo>
                  <a:lnTo>
                    <a:pt x="14852" y="543"/>
                  </a:lnTo>
                  <a:cubicBezTo>
                    <a:pt x="14861" y="753"/>
                    <a:pt x="14960" y="921"/>
                    <a:pt x="15083" y="921"/>
                  </a:cubicBezTo>
                  <a:cubicBezTo>
                    <a:pt x="15207" y="921"/>
                    <a:pt x="15304" y="756"/>
                    <a:pt x="15315" y="543"/>
                  </a:cubicBezTo>
                  <a:lnTo>
                    <a:pt x="15669" y="543"/>
                  </a:lnTo>
                  <a:cubicBezTo>
                    <a:pt x="15677" y="753"/>
                    <a:pt x="15777" y="921"/>
                    <a:pt x="15900" y="921"/>
                  </a:cubicBezTo>
                  <a:cubicBezTo>
                    <a:pt x="16023" y="921"/>
                    <a:pt x="16121" y="756"/>
                    <a:pt x="16131" y="543"/>
                  </a:cubicBezTo>
                  <a:lnTo>
                    <a:pt x="16432" y="543"/>
                  </a:lnTo>
                  <a:cubicBezTo>
                    <a:pt x="16440" y="753"/>
                    <a:pt x="16540" y="921"/>
                    <a:pt x="16663" y="921"/>
                  </a:cubicBezTo>
                  <a:cubicBezTo>
                    <a:pt x="16705" y="921"/>
                    <a:pt x="16745" y="900"/>
                    <a:pt x="16779" y="864"/>
                  </a:cubicBezTo>
                  <a:lnTo>
                    <a:pt x="16779" y="2367"/>
                  </a:lnTo>
                  <a:cubicBezTo>
                    <a:pt x="16745" y="2331"/>
                    <a:pt x="16705" y="2310"/>
                    <a:pt x="16663" y="2310"/>
                  </a:cubicBezTo>
                  <a:cubicBezTo>
                    <a:pt x="16535" y="2310"/>
                    <a:pt x="16432" y="2493"/>
                    <a:pt x="16432" y="2718"/>
                  </a:cubicBezTo>
                  <a:cubicBezTo>
                    <a:pt x="16432" y="2943"/>
                    <a:pt x="16535" y="3126"/>
                    <a:pt x="16663" y="3126"/>
                  </a:cubicBezTo>
                  <a:cubicBezTo>
                    <a:pt x="16705" y="3126"/>
                    <a:pt x="16745" y="3105"/>
                    <a:pt x="16779" y="3069"/>
                  </a:cubicBezTo>
                  <a:lnTo>
                    <a:pt x="16779" y="4583"/>
                  </a:lnTo>
                  <a:cubicBezTo>
                    <a:pt x="16745" y="4547"/>
                    <a:pt x="16705" y="4526"/>
                    <a:pt x="16663" y="4526"/>
                  </a:cubicBezTo>
                  <a:cubicBezTo>
                    <a:pt x="16535" y="4526"/>
                    <a:pt x="16432" y="4709"/>
                    <a:pt x="16432" y="4934"/>
                  </a:cubicBezTo>
                  <a:cubicBezTo>
                    <a:pt x="16432" y="5159"/>
                    <a:pt x="16535" y="5342"/>
                    <a:pt x="16663" y="5342"/>
                  </a:cubicBezTo>
                  <a:cubicBezTo>
                    <a:pt x="16705" y="5342"/>
                    <a:pt x="16745" y="5321"/>
                    <a:pt x="16779" y="5285"/>
                  </a:cubicBezTo>
                  <a:lnTo>
                    <a:pt x="16779" y="6740"/>
                  </a:lnTo>
                  <a:cubicBezTo>
                    <a:pt x="16745" y="6704"/>
                    <a:pt x="16705" y="6683"/>
                    <a:pt x="16663" y="6683"/>
                  </a:cubicBezTo>
                  <a:cubicBezTo>
                    <a:pt x="16535" y="6683"/>
                    <a:pt x="16432" y="6866"/>
                    <a:pt x="16432" y="7091"/>
                  </a:cubicBezTo>
                  <a:cubicBezTo>
                    <a:pt x="16432" y="7316"/>
                    <a:pt x="16535" y="7499"/>
                    <a:pt x="16663" y="7499"/>
                  </a:cubicBezTo>
                  <a:cubicBezTo>
                    <a:pt x="16705" y="7499"/>
                    <a:pt x="16745" y="7478"/>
                    <a:pt x="16779" y="7442"/>
                  </a:cubicBezTo>
                  <a:lnTo>
                    <a:pt x="16779" y="8957"/>
                  </a:lnTo>
                  <a:cubicBezTo>
                    <a:pt x="16745" y="8921"/>
                    <a:pt x="16705" y="8900"/>
                    <a:pt x="16663" y="8900"/>
                  </a:cubicBezTo>
                  <a:cubicBezTo>
                    <a:pt x="16535" y="8900"/>
                    <a:pt x="16432" y="9083"/>
                    <a:pt x="16432" y="9308"/>
                  </a:cubicBezTo>
                  <a:cubicBezTo>
                    <a:pt x="16432" y="9464"/>
                    <a:pt x="16482" y="9602"/>
                    <a:pt x="16556" y="9668"/>
                  </a:cubicBezTo>
                  <a:lnTo>
                    <a:pt x="16008" y="9668"/>
                  </a:lnTo>
                  <a:cubicBezTo>
                    <a:pt x="16082" y="9599"/>
                    <a:pt x="16133" y="9464"/>
                    <a:pt x="16133" y="9308"/>
                  </a:cubicBezTo>
                  <a:cubicBezTo>
                    <a:pt x="16133" y="9083"/>
                    <a:pt x="16030" y="8900"/>
                    <a:pt x="15902" y="8900"/>
                  </a:cubicBezTo>
                  <a:cubicBezTo>
                    <a:pt x="15774" y="8900"/>
                    <a:pt x="15671" y="9083"/>
                    <a:pt x="15671" y="9308"/>
                  </a:cubicBezTo>
                  <a:cubicBezTo>
                    <a:pt x="15671" y="9464"/>
                    <a:pt x="15721" y="9602"/>
                    <a:pt x="15795" y="9668"/>
                  </a:cubicBezTo>
                  <a:lnTo>
                    <a:pt x="15185" y="9668"/>
                  </a:lnTo>
                  <a:cubicBezTo>
                    <a:pt x="15259" y="9599"/>
                    <a:pt x="15309" y="9464"/>
                    <a:pt x="15309" y="9308"/>
                  </a:cubicBezTo>
                  <a:cubicBezTo>
                    <a:pt x="15309" y="9083"/>
                    <a:pt x="15207" y="8900"/>
                    <a:pt x="15078" y="8900"/>
                  </a:cubicBezTo>
                  <a:cubicBezTo>
                    <a:pt x="14950" y="8900"/>
                    <a:pt x="14847" y="9083"/>
                    <a:pt x="14847" y="9308"/>
                  </a:cubicBezTo>
                  <a:cubicBezTo>
                    <a:pt x="14847" y="9464"/>
                    <a:pt x="14898" y="9602"/>
                    <a:pt x="14972" y="9668"/>
                  </a:cubicBezTo>
                  <a:lnTo>
                    <a:pt x="14726" y="9668"/>
                  </a:lnTo>
                  <a:lnTo>
                    <a:pt x="14427" y="9668"/>
                  </a:lnTo>
                  <a:close/>
                  <a:moveTo>
                    <a:pt x="16772" y="9641"/>
                  </a:moveTo>
                  <a:lnTo>
                    <a:pt x="16772" y="9650"/>
                  </a:lnTo>
                  <a:lnTo>
                    <a:pt x="16762" y="9650"/>
                  </a:lnTo>
                  <a:cubicBezTo>
                    <a:pt x="16764" y="9647"/>
                    <a:pt x="16769" y="9644"/>
                    <a:pt x="16772" y="9641"/>
                  </a:cubicBezTo>
                  <a:close/>
                  <a:moveTo>
                    <a:pt x="21300" y="21069"/>
                  </a:moveTo>
                  <a:lnTo>
                    <a:pt x="14726" y="21069"/>
                  </a:lnTo>
                  <a:lnTo>
                    <a:pt x="14726" y="16909"/>
                  </a:lnTo>
                  <a:lnTo>
                    <a:pt x="14726" y="16381"/>
                  </a:lnTo>
                  <a:lnTo>
                    <a:pt x="14726" y="10172"/>
                  </a:lnTo>
                  <a:lnTo>
                    <a:pt x="16771" y="10172"/>
                  </a:lnTo>
                  <a:lnTo>
                    <a:pt x="17071" y="10172"/>
                  </a:lnTo>
                  <a:lnTo>
                    <a:pt x="21300" y="10172"/>
                  </a:lnTo>
                  <a:lnTo>
                    <a:pt x="21300" y="21069"/>
                  </a:lnTo>
                  <a:close/>
                  <a:moveTo>
                    <a:pt x="21300" y="9650"/>
                  </a:moveTo>
                  <a:lnTo>
                    <a:pt x="17071" y="9650"/>
                  </a:lnTo>
                  <a:lnTo>
                    <a:pt x="17071" y="528"/>
                  </a:lnTo>
                  <a:lnTo>
                    <a:pt x="21300" y="528"/>
                  </a:lnTo>
                  <a:lnTo>
                    <a:pt x="21300" y="9650"/>
                  </a:lnTo>
                  <a:close/>
                  <a:moveTo>
                    <a:pt x="14088" y="2703"/>
                  </a:moveTo>
                  <a:cubicBezTo>
                    <a:pt x="14088" y="2478"/>
                    <a:pt x="14191" y="2295"/>
                    <a:pt x="14319" y="2295"/>
                  </a:cubicBezTo>
                  <a:cubicBezTo>
                    <a:pt x="14447" y="2295"/>
                    <a:pt x="14550" y="2478"/>
                    <a:pt x="14550" y="2703"/>
                  </a:cubicBezTo>
                  <a:cubicBezTo>
                    <a:pt x="14550" y="2706"/>
                    <a:pt x="14550" y="2706"/>
                    <a:pt x="14550" y="2709"/>
                  </a:cubicBezTo>
                  <a:cubicBezTo>
                    <a:pt x="14550" y="2712"/>
                    <a:pt x="14550" y="2712"/>
                    <a:pt x="14550" y="2715"/>
                  </a:cubicBezTo>
                  <a:cubicBezTo>
                    <a:pt x="14550" y="2940"/>
                    <a:pt x="14447" y="3123"/>
                    <a:pt x="14319" y="3123"/>
                  </a:cubicBezTo>
                  <a:cubicBezTo>
                    <a:pt x="14191" y="3123"/>
                    <a:pt x="14088" y="2940"/>
                    <a:pt x="14088" y="2715"/>
                  </a:cubicBezTo>
                  <a:cubicBezTo>
                    <a:pt x="14088" y="2712"/>
                    <a:pt x="14088" y="2712"/>
                    <a:pt x="14088" y="2709"/>
                  </a:cubicBezTo>
                  <a:cubicBezTo>
                    <a:pt x="14088" y="2706"/>
                    <a:pt x="14088" y="2703"/>
                    <a:pt x="14088" y="2703"/>
                  </a:cubicBezTo>
                  <a:close/>
                  <a:moveTo>
                    <a:pt x="14847" y="2703"/>
                  </a:moveTo>
                  <a:cubicBezTo>
                    <a:pt x="14847" y="2478"/>
                    <a:pt x="14950" y="2295"/>
                    <a:pt x="15078" y="2295"/>
                  </a:cubicBezTo>
                  <a:cubicBezTo>
                    <a:pt x="15207" y="2295"/>
                    <a:pt x="15310" y="2478"/>
                    <a:pt x="15310" y="2703"/>
                  </a:cubicBezTo>
                  <a:cubicBezTo>
                    <a:pt x="15310" y="2928"/>
                    <a:pt x="15207" y="3111"/>
                    <a:pt x="15078" y="3111"/>
                  </a:cubicBezTo>
                  <a:cubicBezTo>
                    <a:pt x="14950" y="3111"/>
                    <a:pt x="14847" y="2928"/>
                    <a:pt x="14847" y="2703"/>
                  </a:cubicBezTo>
                  <a:close/>
                  <a:moveTo>
                    <a:pt x="15662" y="2703"/>
                  </a:moveTo>
                  <a:cubicBezTo>
                    <a:pt x="15662" y="2478"/>
                    <a:pt x="15765" y="2295"/>
                    <a:pt x="15893" y="2295"/>
                  </a:cubicBezTo>
                  <a:cubicBezTo>
                    <a:pt x="16022" y="2295"/>
                    <a:pt x="16125" y="2478"/>
                    <a:pt x="16125" y="2703"/>
                  </a:cubicBezTo>
                  <a:cubicBezTo>
                    <a:pt x="16125" y="2928"/>
                    <a:pt x="16022" y="3111"/>
                    <a:pt x="15893" y="3111"/>
                  </a:cubicBezTo>
                  <a:cubicBezTo>
                    <a:pt x="15765" y="3111"/>
                    <a:pt x="15662" y="2928"/>
                    <a:pt x="15662" y="2703"/>
                  </a:cubicBezTo>
                  <a:close/>
                  <a:moveTo>
                    <a:pt x="14903" y="3806"/>
                  </a:moveTo>
                  <a:cubicBezTo>
                    <a:pt x="14903" y="4031"/>
                    <a:pt x="14800" y="4214"/>
                    <a:pt x="14672" y="4214"/>
                  </a:cubicBezTo>
                  <a:cubicBezTo>
                    <a:pt x="14543" y="4214"/>
                    <a:pt x="14440" y="4031"/>
                    <a:pt x="14440" y="3806"/>
                  </a:cubicBezTo>
                  <a:cubicBezTo>
                    <a:pt x="14440" y="3582"/>
                    <a:pt x="14543" y="3399"/>
                    <a:pt x="14672" y="3399"/>
                  </a:cubicBezTo>
                  <a:cubicBezTo>
                    <a:pt x="14800" y="3399"/>
                    <a:pt x="14903" y="3582"/>
                    <a:pt x="14903" y="3806"/>
                  </a:cubicBezTo>
                  <a:close/>
                  <a:moveTo>
                    <a:pt x="15718" y="3806"/>
                  </a:moveTo>
                  <a:cubicBezTo>
                    <a:pt x="15718" y="4031"/>
                    <a:pt x="15615" y="4214"/>
                    <a:pt x="15487" y="4214"/>
                  </a:cubicBezTo>
                  <a:cubicBezTo>
                    <a:pt x="15358" y="4214"/>
                    <a:pt x="15255" y="4031"/>
                    <a:pt x="15255" y="3806"/>
                  </a:cubicBezTo>
                  <a:cubicBezTo>
                    <a:pt x="15255" y="3582"/>
                    <a:pt x="15358" y="3399"/>
                    <a:pt x="15487" y="3399"/>
                  </a:cubicBezTo>
                  <a:cubicBezTo>
                    <a:pt x="15615" y="3399"/>
                    <a:pt x="15718" y="3582"/>
                    <a:pt x="15718" y="3806"/>
                  </a:cubicBezTo>
                  <a:close/>
                  <a:moveTo>
                    <a:pt x="16479" y="3806"/>
                  </a:moveTo>
                  <a:cubicBezTo>
                    <a:pt x="16479" y="4031"/>
                    <a:pt x="16376" y="4214"/>
                    <a:pt x="16248" y="4214"/>
                  </a:cubicBezTo>
                  <a:cubicBezTo>
                    <a:pt x="16119" y="4214"/>
                    <a:pt x="16017" y="4031"/>
                    <a:pt x="16017" y="3806"/>
                  </a:cubicBezTo>
                  <a:cubicBezTo>
                    <a:pt x="16017" y="3582"/>
                    <a:pt x="16119" y="3399"/>
                    <a:pt x="16248" y="3399"/>
                  </a:cubicBezTo>
                  <a:cubicBezTo>
                    <a:pt x="16376" y="3399"/>
                    <a:pt x="16479" y="3582"/>
                    <a:pt x="16479" y="3806"/>
                  </a:cubicBezTo>
                  <a:close/>
                  <a:moveTo>
                    <a:pt x="13679" y="1599"/>
                  </a:moveTo>
                  <a:cubicBezTo>
                    <a:pt x="13679" y="1374"/>
                    <a:pt x="13782" y="1191"/>
                    <a:pt x="13911" y="1191"/>
                  </a:cubicBezTo>
                  <a:cubicBezTo>
                    <a:pt x="14039" y="1191"/>
                    <a:pt x="14142" y="1374"/>
                    <a:pt x="14142" y="1599"/>
                  </a:cubicBezTo>
                  <a:cubicBezTo>
                    <a:pt x="14142" y="1824"/>
                    <a:pt x="14039" y="2007"/>
                    <a:pt x="13911" y="2007"/>
                  </a:cubicBezTo>
                  <a:cubicBezTo>
                    <a:pt x="13782" y="2007"/>
                    <a:pt x="13679" y="1824"/>
                    <a:pt x="13679" y="1599"/>
                  </a:cubicBezTo>
                  <a:close/>
                  <a:moveTo>
                    <a:pt x="14441" y="1599"/>
                  </a:moveTo>
                  <a:cubicBezTo>
                    <a:pt x="14441" y="1374"/>
                    <a:pt x="14543" y="1191"/>
                    <a:pt x="14672" y="1191"/>
                  </a:cubicBezTo>
                  <a:cubicBezTo>
                    <a:pt x="14800" y="1191"/>
                    <a:pt x="14903" y="1374"/>
                    <a:pt x="14903" y="1599"/>
                  </a:cubicBezTo>
                  <a:cubicBezTo>
                    <a:pt x="14903" y="1824"/>
                    <a:pt x="14800" y="2007"/>
                    <a:pt x="14672" y="2007"/>
                  </a:cubicBezTo>
                  <a:cubicBezTo>
                    <a:pt x="14543" y="2007"/>
                    <a:pt x="14441" y="1824"/>
                    <a:pt x="14441" y="1599"/>
                  </a:cubicBezTo>
                  <a:close/>
                  <a:moveTo>
                    <a:pt x="15256" y="1599"/>
                  </a:moveTo>
                  <a:cubicBezTo>
                    <a:pt x="15256" y="1374"/>
                    <a:pt x="15358" y="1191"/>
                    <a:pt x="15487" y="1191"/>
                  </a:cubicBezTo>
                  <a:cubicBezTo>
                    <a:pt x="15615" y="1191"/>
                    <a:pt x="15718" y="1374"/>
                    <a:pt x="15718" y="1599"/>
                  </a:cubicBezTo>
                  <a:cubicBezTo>
                    <a:pt x="15718" y="1824"/>
                    <a:pt x="15615" y="2007"/>
                    <a:pt x="15487" y="2007"/>
                  </a:cubicBezTo>
                  <a:cubicBezTo>
                    <a:pt x="15358" y="2007"/>
                    <a:pt x="15256" y="1824"/>
                    <a:pt x="15256" y="1599"/>
                  </a:cubicBezTo>
                  <a:close/>
                  <a:moveTo>
                    <a:pt x="16017" y="1599"/>
                  </a:moveTo>
                  <a:cubicBezTo>
                    <a:pt x="16017" y="1374"/>
                    <a:pt x="16119" y="1191"/>
                    <a:pt x="16248" y="1191"/>
                  </a:cubicBezTo>
                  <a:cubicBezTo>
                    <a:pt x="16376" y="1191"/>
                    <a:pt x="16479" y="1374"/>
                    <a:pt x="16479" y="1599"/>
                  </a:cubicBezTo>
                  <a:cubicBezTo>
                    <a:pt x="16479" y="1824"/>
                    <a:pt x="16376" y="2007"/>
                    <a:pt x="16248" y="2007"/>
                  </a:cubicBezTo>
                  <a:cubicBezTo>
                    <a:pt x="16119" y="2007"/>
                    <a:pt x="16017" y="1824"/>
                    <a:pt x="16017" y="1599"/>
                  </a:cubicBezTo>
                  <a:close/>
                  <a:moveTo>
                    <a:pt x="12512" y="2703"/>
                  </a:moveTo>
                  <a:cubicBezTo>
                    <a:pt x="12512" y="2478"/>
                    <a:pt x="12615" y="2295"/>
                    <a:pt x="12743" y="2295"/>
                  </a:cubicBezTo>
                  <a:cubicBezTo>
                    <a:pt x="12871" y="2295"/>
                    <a:pt x="12974" y="2478"/>
                    <a:pt x="12974" y="2703"/>
                  </a:cubicBezTo>
                  <a:cubicBezTo>
                    <a:pt x="12974" y="2928"/>
                    <a:pt x="12871" y="3111"/>
                    <a:pt x="12743" y="3111"/>
                  </a:cubicBezTo>
                  <a:cubicBezTo>
                    <a:pt x="12615" y="3111"/>
                    <a:pt x="12512" y="2928"/>
                    <a:pt x="12512" y="2703"/>
                  </a:cubicBezTo>
                  <a:close/>
                  <a:moveTo>
                    <a:pt x="13327" y="2703"/>
                  </a:moveTo>
                  <a:cubicBezTo>
                    <a:pt x="13327" y="2478"/>
                    <a:pt x="13430" y="2295"/>
                    <a:pt x="13558" y="2295"/>
                  </a:cubicBezTo>
                  <a:cubicBezTo>
                    <a:pt x="13686" y="2295"/>
                    <a:pt x="13789" y="2478"/>
                    <a:pt x="13789" y="2703"/>
                  </a:cubicBezTo>
                  <a:cubicBezTo>
                    <a:pt x="13789" y="2928"/>
                    <a:pt x="13686" y="3111"/>
                    <a:pt x="13558" y="3111"/>
                  </a:cubicBezTo>
                  <a:cubicBezTo>
                    <a:pt x="13430" y="3108"/>
                    <a:pt x="13327" y="2928"/>
                    <a:pt x="13327" y="2703"/>
                  </a:cubicBezTo>
                  <a:close/>
                  <a:moveTo>
                    <a:pt x="13150" y="4211"/>
                  </a:moveTo>
                  <a:cubicBezTo>
                    <a:pt x="13021" y="4211"/>
                    <a:pt x="12918" y="4028"/>
                    <a:pt x="12918" y="3803"/>
                  </a:cubicBezTo>
                  <a:cubicBezTo>
                    <a:pt x="12918" y="3578"/>
                    <a:pt x="13021" y="3396"/>
                    <a:pt x="13150" y="3396"/>
                  </a:cubicBezTo>
                  <a:cubicBezTo>
                    <a:pt x="13278" y="3396"/>
                    <a:pt x="13381" y="3578"/>
                    <a:pt x="13381" y="3803"/>
                  </a:cubicBezTo>
                  <a:cubicBezTo>
                    <a:pt x="13381" y="4028"/>
                    <a:pt x="13278" y="4211"/>
                    <a:pt x="13150" y="4211"/>
                  </a:cubicBezTo>
                  <a:close/>
                  <a:moveTo>
                    <a:pt x="13679" y="3806"/>
                  </a:moveTo>
                  <a:cubicBezTo>
                    <a:pt x="13679" y="3582"/>
                    <a:pt x="13782" y="3399"/>
                    <a:pt x="13911" y="3399"/>
                  </a:cubicBezTo>
                  <a:cubicBezTo>
                    <a:pt x="14039" y="3399"/>
                    <a:pt x="14142" y="3582"/>
                    <a:pt x="14142" y="3806"/>
                  </a:cubicBezTo>
                  <a:cubicBezTo>
                    <a:pt x="14142" y="4031"/>
                    <a:pt x="14039" y="4214"/>
                    <a:pt x="13911" y="4214"/>
                  </a:cubicBezTo>
                  <a:cubicBezTo>
                    <a:pt x="13782" y="4214"/>
                    <a:pt x="13679" y="4028"/>
                    <a:pt x="13679" y="3806"/>
                  </a:cubicBezTo>
                  <a:close/>
                  <a:moveTo>
                    <a:pt x="12919" y="1599"/>
                  </a:moveTo>
                  <a:cubicBezTo>
                    <a:pt x="12919" y="1374"/>
                    <a:pt x="13021" y="1191"/>
                    <a:pt x="13150" y="1191"/>
                  </a:cubicBezTo>
                  <a:cubicBezTo>
                    <a:pt x="13278" y="1191"/>
                    <a:pt x="13381" y="1374"/>
                    <a:pt x="13381" y="1599"/>
                  </a:cubicBezTo>
                  <a:cubicBezTo>
                    <a:pt x="13381" y="1824"/>
                    <a:pt x="13278" y="2007"/>
                    <a:pt x="13150" y="2007"/>
                  </a:cubicBezTo>
                  <a:cubicBezTo>
                    <a:pt x="13021" y="2007"/>
                    <a:pt x="12919" y="1824"/>
                    <a:pt x="12919" y="1599"/>
                  </a:cubicBezTo>
                  <a:close/>
                  <a:moveTo>
                    <a:pt x="14088" y="4916"/>
                  </a:moveTo>
                  <a:cubicBezTo>
                    <a:pt x="14088" y="4691"/>
                    <a:pt x="14191" y="4508"/>
                    <a:pt x="14319" y="4508"/>
                  </a:cubicBezTo>
                  <a:cubicBezTo>
                    <a:pt x="14447" y="4508"/>
                    <a:pt x="14550" y="4691"/>
                    <a:pt x="14550" y="4916"/>
                  </a:cubicBezTo>
                  <a:cubicBezTo>
                    <a:pt x="14550" y="5141"/>
                    <a:pt x="14447" y="5324"/>
                    <a:pt x="14319" y="5324"/>
                  </a:cubicBezTo>
                  <a:cubicBezTo>
                    <a:pt x="14191" y="5324"/>
                    <a:pt x="14088" y="5141"/>
                    <a:pt x="14088" y="4916"/>
                  </a:cubicBezTo>
                  <a:close/>
                  <a:moveTo>
                    <a:pt x="15311" y="4916"/>
                  </a:moveTo>
                  <a:cubicBezTo>
                    <a:pt x="15311" y="5141"/>
                    <a:pt x="15208" y="5324"/>
                    <a:pt x="15080" y="5324"/>
                  </a:cubicBezTo>
                  <a:cubicBezTo>
                    <a:pt x="14952" y="5324"/>
                    <a:pt x="14849" y="5141"/>
                    <a:pt x="14849" y="4916"/>
                  </a:cubicBezTo>
                  <a:cubicBezTo>
                    <a:pt x="14849" y="4691"/>
                    <a:pt x="14952" y="4508"/>
                    <a:pt x="15080" y="4508"/>
                  </a:cubicBezTo>
                  <a:cubicBezTo>
                    <a:pt x="15208" y="4508"/>
                    <a:pt x="15311" y="4691"/>
                    <a:pt x="15311" y="4916"/>
                  </a:cubicBezTo>
                  <a:close/>
                  <a:moveTo>
                    <a:pt x="15662" y="4916"/>
                  </a:moveTo>
                  <a:cubicBezTo>
                    <a:pt x="15662" y="4691"/>
                    <a:pt x="15765" y="4508"/>
                    <a:pt x="15893" y="4508"/>
                  </a:cubicBezTo>
                  <a:cubicBezTo>
                    <a:pt x="16022" y="4508"/>
                    <a:pt x="16125" y="4691"/>
                    <a:pt x="16125" y="4916"/>
                  </a:cubicBezTo>
                  <a:cubicBezTo>
                    <a:pt x="16125" y="5141"/>
                    <a:pt x="16022" y="5324"/>
                    <a:pt x="15893" y="5324"/>
                  </a:cubicBezTo>
                  <a:cubicBezTo>
                    <a:pt x="15765" y="5324"/>
                    <a:pt x="15662" y="5141"/>
                    <a:pt x="15662" y="4916"/>
                  </a:cubicBezTo>
                  <a:close/>
                  <a:moveTo>
                    <a:pt x="12512" y="4916"/>
                  </a:moveTo>
                  <a:cubicBezTo>
                    <a:pt x="12512" y="4691"/>
                    <a:pt x="12615" y="4508"/>
                    <a:pt x="12743" y="4508"/>
                  </a:cubicBezTo>
                  <a:cubicBezTo>
                    <a:pt x="12871" y="4508"/>
                    <a:pt x="12974" y="4691"/>
                    <a:pt x="12974" y="4916"/>
                  </a:cubicBezTo>
                  <a:cubicBezTo>
                    <a:pt x="12974" y="5141"/>
                    <a:pt x="12871" y="5324"/>
                    <a:pt x="12743" y="5324"/>
                  </a:cubicBezTo>
                  <a:cubicBezTo>
                    <a:pt x="12615" y="5324"/>
                    <a:pt x="12512" y="5141"/>
                    <a:pt x="12512" y="4916"/>
                  </a:cubicBezTo>
                  <a:close/>
                  <a:moveTo>
                    <a:pt x="13327" y="4916"/>
                  </a:moveTo>
                  <a:cubicBezTo>
                    <a:pt x="13327" y="4691"/>
                    <a:pt x="13430" y="4508"/>
                    <a:pt x="13558" y="4508"/>
                  </a:cubicBezTo>
                  <a:cubicBezTo>
                    <a:pt x="13686" y="4508"/>
                    <a:pt x="13789" y="4691"/>
                    <a:pt x="13789" y="4916"/>
                  </a:cubicBezTo>
                  <a:cubicBezTo>
                    <a:pt x="13789" y="5141"/>
                    <a:pt x="13686" y="5324"/>
                    <a:pt x="13558" y="5324"/>
                  </a:cubicBezTo>
                  <a:cubicBezTo>
                    <a:pt x="13430" y="5324"/>
                    <a:pt x="13327" y="5141"/>
                    <a:pt x="13327" y="4916"/>
                  </a:cubicBezTo>
                  <a:close/>
                  <a:moveTo>
                    <a:pt x="15311" y="7073"/>
                  </a:moveTo>
                  <a:cubicBezTo>
                    <a:pt x="15311" y="7298"/>
                    <a:pt x="15208" y="7481"/>
                    <a:pt x="15080" y="7481"/>
                  </a:cubicBezTo>
                  <a:cubicBezTo>
                    <a:pt x="14952" y="7481"/>
                    <a:pt x="14849" y="7298"/>
                    <a:pt x="14849" y="7073"/>
                  </a:cubicBezTo>
                  <a:cubicBezTo>
                    <a:pt x="14849" y="6848"/>
                    <a:pt x="14952" y="6665"/>
                    <a:pt x="15080" y="6665"/>
                  </a:cubicBezTo>
                  <a:cubicBezTo>
                    <a:pt x="15208" y="6665"/>
                    <a:pt x="15311" y="6848"/>
                    <a:pt x="15311" y="7073"/>
                  </a:cubicBezTo>
                  <a:close/>
                  <a:moveTo>
                    <a:pt x="15895" y="7481"/>
                  </a:moveTo>
                  <a:cubicBezTo>
                    <a:pt x="15767" y="7481"/>
                    <a:pt x="15664" y="7298"/>
                    <a:pt x="15664" y="7073"/>
                  </a:cubicBezTo>
                  <a:cubicBezTo>
                    <a:pt x="15664" y="6848"/>
                    <a:pt x="15767" y="6665"/>
                    <a:pt x="15895" y="6665"/>
                  </a:cubicBezTo>
                  <a:cubicBezTo>
                    <a:pt x="16023" y="6665"/>
                    <a:pt x="16126" y="6848"/>
                    <a:pt x="16126" y="7073"/>
                  </a:cubicBezTo>
                  <a:cubicBezTo>
                    <a:pt x="16126" y="7298"/>
                    <a:pt x="16022" y="7481"/>
                    <a:pt x="15895" y="7481"/>
                  </a:cubicBezTo>
                  <a:close/>
                  <a:moveTo>
                    <a:pt x="14672" y="8582"/>
                  </a:moveTo>
                  <a:cubicBezTo>
                    <a:pt x="14543" y="8582"/>
                    <a:pt x="14441" y="8399"/>
                    <a:pt x="14441" y="8174"/>
                  </a:cubicBezTo>
                  <a:cubicBezTo>
                    <a:pt x="14441" y="7949"/>
                    <a:pt x="14543" y="7766"/>
                    <a:pt x="14672" y="7766"/>
                  </a:cubicBezTo>
                  <a:cubicBezTo>
                    <a:pt x="14800" y="7766"/>
                    <a:pt x="14903" y="7949"/>
                    <a:pt x="14903" y="8174"/>
                  </a:cubicBezTo>
                  <a:cubicBezTo>
                    <a:pt x="14903" y="8399"/>
                    <a:pt x="14800" y="8582"/>
                    <a:pt x="14672" y="8582"/>
                  </a:cubicBezTo>
                  <a:close/>
                  <a:moveTo>
                    <a:pt x="15718" y="8177"/>
                  </a:moveTo>
                  <a:cubicBezTo>
                    <a:pt x="15718" y="8402"/>
                    <a:pt x="15615" y="8585"/>
                    <a:pt x="15487" y="8585"/>
                  </a:cubicBezTo>
                  <a:cubicBezTo>
                    <a:pt x="15358" y="8585"/>
                    <a:pt x="15255" y="8402"/>
                    <a:pt x="15255" y="8177"/>
                  </a:cubicBezTo>
                  <a:cubicBezTo>
                    <a:pt x="15255" y="7952"/>
                    <a:pt x="15358" y="7769"/>
                    <a:pt x="15487" y="7769"/>
                  </a:cubicBezTo>
                  <a:cubicBezTo>
                    <a:pt x="15615" y="7769"/>
                    <a:pt x="15718" y="7952"/>
                    <a:pt x="15718" y="8177"/>
                  </a:cubicBezTo>
                  <a:close/>
                  <a:moveTo>
                    <a:pt x="16479" y="8177"/>
                  </a:moveTo>
                  <a:cubicBezTo>
                    <a:pt x="16479" y="8402"/>
                    <a:pt x="16376" y="8585"/>
                    <a:pt x="16248" y="8585"/>
                  </a:cubicBezTo>
                  <a:cubicBezTo>
                    <a:pt x="16119" y="8585"/>
                    <a:pt x="16017" y="8402"/>
                    <a:pt x="16017" y="8177"/>
                  </a:cubicBezTo>
                  <a:cubicBezTo>
                    <a:pt x="16017" y="7952"/>
                    <a:pt x="16119" y="7769"/>
                    <a:pt x="16248" y="7769"/>
                  </a:cubicBezTo>
                  <a:cubicBezTo>
                    <a:pt x="16376" y="7769"/>
                    <a:pt x="16479" y="7952"/>
                    <a:pt x="16479" y="8177"/>
                  </a:cubicBezTo>
                  <a:close/>
                  <a:moveTo>
                    <a:pt x="14142" y="5969"/>
                  </a:moveTo>
                  <a:cubicBezTo>
                    <a:pt x="14142" y="5978"/>
                    <a:pt x="14142" y="5987"/>
                    <a:pt x="14142" y="5993"/>
                  </a:cubicBezTo>
                  <a:cubicBezTo>
                    <a:pt x="14142" y="6002"/>
                    <a:pt x="14142" y="6011"/>
                    <a:pt x="14142" y="6017"/>
                  </a:cubicBezTo>
                  <a:cubicBezTo>
                    <a:pt x="14142" y="6242"/>
                    <a:pt x="14039" y="6425"/>
                    <a:pt x="13911" y="6425"/>
                  </a:cubicBezTo>
                  <a:cubicBezTo>
                    <a:pt x="13782" y="6425"/>
                    <a:pt x="13679" y="6242"/>
                    <a:pt x="13679" y="6017"/>
                  </a:cubicBezTo>
                  <a:cubicBezTo>
                    <a:pt x="13679" y="6008"/>
                    <a:pt x="13679" y="5999"/>
                    <a:pt x="13679" y="5993"/>
                  </a:cubicBezTo>
                  <a:cubicBezTo>
                    <a:pt x="13679" y="5984"/>
                    <a:pt x="13679" y="5975"/>
                    <a:pt x="13679" y="5969"/>
                  </a:cubicBezTo>
                  <a:cubicBezTo>
                    <a:pt x="13679" y="5744"/>
                    <a:pt x="13782" y="5561"/>
                    <a:pt x="13911" y="5561"/>
                  </a:cubicBezTo>
                  <a:cubicBezTo>
                    <a:pt x="14039" y="5561"/>
                    <a:pt x="14142" y="5744"/>
                    <a:pt x="14142" y="5969"/>
                  </a:cubicBezTo>
                  <a:close/>
                  <a:moveTo>
                    <a:pt x="14441" y="6020"/>
                  </a:moveTo>
                  <a:cubicBezTo>
                    <a:pt x="14441" y="6011"/>
                    <a:pt x="14441" y="6002"/>
                    <a:pt x="14441" y="5996"/>
                  </a:cubicBezTo>
                  <a:cubicBezTo>
                    <a:pt x="14441" y="5987"/>
                    <a:pt x="14441" y="5978"/>
                    <a:pt x="14441" y="5972"/>
                  </a:cubicBezTo>
                  <a:cubicBezTo>
                    <a:pt x="14441" y="5747"/>
                    <a:pt x="14543" y="5564"/>
                    <a:pt x="14672" y="5564"/>
                  </a:cubicBezTo>
                  <a:cubicBezTo>
                    <a:pt x="14800" y="5564"/>
                    <a:pt x="14903" y="5747"/>
                    <a:pt x="14903" y="5972"/>
                  </a:cubicBezTo>
                  <a:cubicBezTo>
                    <a:pt x="14903" y="5981"/>
                    <a:pt x="14903" y="5990"/>
                    <a:pt x="14903" y="5996"/>
                  </a:cubicBezTo>
                  <a:cubicBezTo>
                    <a:pt x="14903" y="6005"/>
                    <a:pt x="14903" y="6014"/>
                    <a:pt x="14903" y="6020"/>
                  </a:cubicBezTo>
                  <a:cubicBezTo>
                    <a:pt x="14903" y="6245"/>
                    <a:pt x="14800" y="6428"/>
                    <a:pt x="14672" y="6428"/>
                  </a:cubicBezTo>
                  <a:cubicBezTo>
                    <a:pt x="14543" y="6428"/>
                    <a:pt x="14441" y="6245"/>
                    <a:pt x="14441" y="6020"/>
                  </a:cubicBezTo>
                  <a:close/>
                  <a:moveTo>
                    <a:pt x="15718" y="5969"/>
                  </a:moveTo>
                  <a:cubicBezTo>
                    <a:pt x="15718" y="5978"/>
                    <a:pt x="15718" y="5987"/>
                    <a:pt x="15718" y="5993"/>
                  </a:cubicBezTo>
                  <a:cubicBezTo>
                    <a:pt x="15718" y="6002"/>
                    <a:pt x="15718" y="6011"/>
                    <a:pt x="15718" y="6017"/>
                  </a:cubicBezTo>
                  <a:cubicBezTo>
                    <a:pt x="15718" y="6242"/>
                    <a:pt x="15615" y="6425"/>
                    <a:pt x="15487" y="6425"/>
                  </a:cubicBezTo>
                  <a:cubicBezTo>
                    <a:pt x="15358" y="6425"/>
                    <a:pt x="15255" y="6242"/>
                    <a:pt x="15255" y="6017"/>
                  </a:cubicBezTo>
                  <a:cubicBezTo>
                    <a:pt x="15255" y="6008"/>
                    <a:pt x="15255" y="5999"/>
                    <a:pt x="15255" y="5993"/>
                  </a:cubicBezTo>
                  <a:cubicBezTo>
                    <a:pt x="15255" y="5984"/>
                    <a:pt x="15255" y="5975"/>
                    <a:pt x="15255" y="5969"/>
                  </a:cubicBezTo>
                  <a:cubicBezTo>
                    <a:pt x="15255" y="5744"/>
                    <a:pt x="15358" y="5561"/>
                    <a:pt x="15487" y="5561"/>
                  </a:cubicBezTo>
                  <a:cubicBezTo>
                    <a:pt x="15615" y="5561"/>
                    <a:pt x="15718" y="5744"/>
                    <a:pt x="15718" y="5969"/>
                  </a:cubicBezTo>
                  <a:close/>
                  <a:moveTo>
                    <a:pt x="16479" y="5969"/>
                  </a:moveTo>
                  <a:cubicBezTo>
                    <a:pt x="16479" y="5978"/>
                    <a:pt x="16479" y="5987"/>
                    <a:pt x="16479" y="5993"/>
                  </a:cubicBezTo>
                  <a:cubicBezTo>
                    <a:pt x="16479" y="6002"/>
                    <a:pt x="16479" y="6011"/>
                    <a:pt x="16479" y="6017"/>
                  </a:cubicBezTo>
                  <a:cubicBezTo>
                    <a:pt x="16479" y="6242"/>
                    <a:pt x="16376" y="6425"/>
                    <a:pt x="16248" y="6425"/>
                  </a:cubicBezTo>
                  <a:cubicBezTo>
                    <a:pt x="16119" y="6425"/>
                    <a:pt x="16017" y="6242"/>
                    <a:pt x="16017" y="6017"/>
                  </a:cubicBezTo>
                  <a:cubicBezTo>
                    <a:pt x="16017" y="6008"/>
                    <a:pt x="16017" y="5999"/>
                    <a:pt x="16017" y="5993"/>
                  </a:cubicBezTo>
                  <a:cubicBezTo>
                    <a:pt x="16017" y="5984"/>
                    <a:pt x="16017" y="5975"/>
                    <a:pt x="16017" y="5969"/>
                  </a:cubicBezTo>
                  <a:cubicBezTo>
                    <a:pt x="16017" y="5744"/>
                    <a:pt x="16119" y="5561"/>
                    <a:pt x="16248" y="5561"/>
                  </a:cubicBezTo>
                  <a:cubicBezTo>
                    <a:pt x="16376" y="5561"/>
                    <a:pt x="16479" y="5744"/>
                    <a:pt x="16479" y="5969"/>
                  </a:cubicBezTo>
                  <a:close/>
                  <a:moveTo>
                    <a:pt x="12974" y="7073"/>
                  </a:moveTo>
                  <a:cubicBezTo>
                    <a:pt x="12974" y="7298"/>
                    <a:pt x="12871" y="7481"/>
                    <a:pt x="12743" y="7481"/>
                  </a:cubicBezTo>
                  <a:cubicBezTo>
                    <a:pt x="12615" y="7481"/>
                    <a:pt x="12512" y="7298"/>
                    <a:pt x="12512" y="7073"/>
                  </a:cubicBezTo>
                  <a:cubicBezTo>
                    <a:pt x="12512" y="6848"/>
                    <a:pt x="12615" y="6665"/>
                    <a:pt x="12743" y="6665"/>
                  </a:cubicBezTo>
                  <a:cubicBezTo>
                    <a:pt x="12871" y="6665"/>
                    <a:pt x="12974" y="6848"/>
                    <a:pt x="12974" y="7073"/>
                  </a:cubicBezTo>
                  <a:close/>
                  <a:moveTo>
                    <a:pt x="13558" y="7481"/>
                  </a:moveTo>
                  <a:cubicBezTo>
                    <a:pt x="13430" y="7481"/>
                    <a:pt x="13327" y="7298"/>
                    <a:pt x="13327" y="7073"/>
                  </a:cubicBezTo>
                  <a:cubicBezTo>
                    <a:pt x="13327" y="6848"/>
                    <a:pt x="13430" y="6665"/>
                    <a:pt x="13558" y="6665"/>
                  </a:cubicBezTo>
                  <a:cubicBezTo>
                    <a:pt x="13686" y="6665"/>
                    <a:pt x="13789" y="6848"/>
                    <a:pt x="13789" y="7073"/>
                  </a:cubicBezTo>
                  <a:cubicBezTo>
                    <a:pt x="13789" y="7298"/>
                    <a:pt x="13686" y="7481"/>
                    <a:pt x="13558" y="7481"/>
                  </a:cubicBezTo>
                  <a:close/>
                  <a:moveTo>
                    <a:pt x="13381" y="8177"/>
                  </a:moveTo>
                  <a:cubicBezTo>
                    <a:pt x="13381" y="8402"/>
                    <a:pt x="13278" y="8585"/>
                    <a:pt x="13150" y="8585"/>
                  </a:cubicBezTo>
                  <a:cubicBezTo>
                    <a:pt x="13021" y="8585"/>
                    <a:pt x="12918" y="8402"/>
                    <a:pt x="12918" y="8177"/>
                  </a:cubicBezTo>
                  <a:cubicBezTo>
                    <a:pt x="12918" y="7952"/>
                    <a:pt x="13021" y="7769"/>
                    <a:pt x="13150" y="7769"/>
                  </a:cubicBezTo>
                  <a:cubicBezTo>
                    <a:pt x="13278" y="7769"/>
                    <a:pt x="13381" y="7952"/>
                    <a:pt x="13381" y="8177"/>
                  </a:cubicBezTo>
                  <a:close/>
                  <a:moveTo>
                    <a:pt x="14142" y="8177"/>
                  </a:moveTo>
                  <a:cubicBezTo>
                    <a:pt x="14142" y="8402"/>
                    <a:pt x="14039" y="8585"/>
                    <a:pt x="13911" y="8585"/>
                  </a:cubicBezTo>
                  <a:cubicBezTo>
                    <a:pt x="13782" y="8585"/>
                    <a:pt x="13679" y="8402"/>
                    <a:pt x="13679" y="8177"/>
                  </a:cubicBezTo>
                  <a:cubicBezTo>
                    <a:pt x="13679" y="7952"/>
                    <a:pt x="13782" y="7769"/>
                    <a:pt x="13911" y="7769"/>
                  </a:cubicBezTo>
                  <a:cubicBezTo>
                    <a:pt x="14039" y="7769"/>
                    <a:pt x="14142" y="7952"/>
                    <a:pt x="14142" y="8177"/>
                  </a:cubicBezTo>
                  <a:close/>
                  <a:moveTo>
                    <a:pt x="13381" y="5969"/>
                  </a:moveTo>
                  <a:cubicBezTo>
                    <a:pt x="13381" y="5978"/>
                    <a:pt x="13381" y="5987"/>
                    <a:pt x="13381" y="5993"/>
                  </a:cubicBezTo>
                  <a:cubicBezTo>
                    <a:pt x="13381" y="6002"/>
                    <a:pt x="13381" y="6011"/>
                    <a:pt x="13381" y="6017"/>
                  </a:cubicBezTo>
                  <a:cubicBezTo>
                    <a:pt x="13381" y="6242"/>
                    <a:pt x="13278" y="6425"/>
                    <a:pt x="13150" y="6425"/>
                  </a:cubicBezTo>
                  <a:cubicBezTo>
                    <a:pt x="13021" y="6425"/>
                    <a:pt x="12918" y="6242"/>
                    <a:pt x="12918" y="6017"/>
                  </a:cubicBezTo>
                  <a:cubicBezTo>
                    <a:pt x="12918" y="6008"/>
                    <a:pt x="12918" y="5999"/>
                    <a:pt x="12918" y="5993"/>
                  </a:cubicBezTo>
                  <a:cubicBezTo>
                    <a:pt x="12918" y="5984"/>
                    <a:pt x="12918" y="5975"/>
                    <a:pt x="12918" y="5969"/>
                  </a:cubicBezTo>
                  <a:cubicBezTo>
                    <a:pt x="12918" y="5744"/>
                    <a:pt x="13021" y="5561"/>
                    <a:pt x="13150" y="5561"/>
                  </a:cubicBezTo>
                  <a:cubicBezTo>
                    <a:pt x="13278" y="5561"/>
                    <a:pt x="13381" y="5744"/>
                    <a:pt x="13381" y="5969"/>
                  </a:cubicBezTo>
                  <a:close/>
                  <a:moveTo>
                    <a:pt x="14319" y="7490"/>
                  </a:moveTo>
                  <a:cubicBezTo>
                    <a:pt x="14191" y="7490"/>
                    <a:pt x="14088" y="7307"/>
                    <a:pt x="14088" y="7082"/>
                  </a:cubicBezTo>
                  <a:cubicBezTo>
                    <a:pt x="14088" y="7079"/>
                    <a:pt x="14088" y="7079"/>
                    <a:pt x="14088" y="7076"/>
                  </a:cubicBezTo>
                  <a:cubicBezTo>
                    <a:pt x="14088" y="7073"/>
                    <a:pt x="14088" y="7073"/>
                    <a:pt x="14088" y="7070"/>
                  </a:cubicBezTo>
                  <a:cubicBezTo>
                    <a:pt x="14088" y="6845"/>
                    <a:pt x="14191" y="6662"/>
                    <a:pt x="14319" y="6662"/>
                  </a:cubicBezTo>
                  <a:cubicBezTo>
                    <a:pt x="14447" y="6662"/>
                    <a:pt x="14550" y="6845"/>
                    <a:pt x="14550" y="7070"/>
                  </a:cubicBezTo>
                  <a:cubicBezTo>
                    <a:pt x="14550" y="7073"/>
                    <a:pt x="14550" y="7073"/>
                    <a:pt x="14550" y="7076"/>
                  </a:cubicBezTo>
                  <a:cubicBezTo>
                    <a:pt x="14550" y="7079"/>
                    <a:pt x="14550" y="7079"/>
                    <a:pt x="14550" y="7082"/>
                  </a:cubicBezTo>
                  <a:cubicBezTo>
                    <a:pt x="14550" y="7307"/>
                    <a:pt x="14446" y="7490"/>
                    <a:pt x="14319" y="7490"/>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gr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3344960"/>
            <a:ext cx="7166102" cy="1217515"/>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7166102" cy="558799"/>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grpSp>
        <p:nvGrpSpPr>
          <p:cNvPr id="15" name="Group 14">
            <a:extLst>
              <a:ext uri="{FF2B5EF4-FFF2-40B4-BE49-F238E27FC236}">
                <a16:creationId xmlns:a16="http://schemas.microsoft.com/office/drawing/2014/main" id="{40502F29-355C-984B-AF92-105B206439E3}"/>
              </a:ext>
            </a:extLst>
          </p:cNvPr>
          <p:cNvGrpSpPr/>
          <p:nvPr userDrawn="1"/>
        </p:nvGrpSpPr>
        <p:grpSpPr>
          <a:xfrm>
            <a:off x="0" y="1"/>
            <a:ext cx="12219627" cy="6874373"/>
            <a:chOff x="68694300" y="24777700"/>
            <a:chExt cx="16258543" cy="9146539"/>
          </a:xfrm>
        </p:grpSpPr>
        <p:sp>
          <p:nvSpPr>
            <p:cNvPr id="16" name="Rectangle">
              <a:extLst>
                <a:ext uri="{FF2B5EF4-FFF2-40B4-BE49-F238E27FC236}">
                  <a16:creationId xmlns:a16="http://schemas.microsoft.com/office/drawing/2014/main" id="{D2B7F754-C01B-AF4D-A144-41C1BBDCABF4}"/>
                </a:ext>
              </a:extLst>
            </p:cNvPr>
            <p:cNvSpPr/>
            <p:nvPr/>
          </p:nvSpPr>
          <p:spPr>
            <a:xfrm>
              <a:off x="68694300" y="28968700"/>
              <a:ext cx="11009629" cy="2922272"/>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7" name="Rectangle">
              <a:extLst>
                <a:ext uri="{FF2B5EF4-FFF2-40B4-BE49-F238E27FC236}">
                  <a16:creationId xmlns:a16="http://schemas.microsoft.com/office/drawing/2014/main" id="{4BB08FCC-D576-C648-BC0B-6838CF03A981}"/>
                </a:ext>
              </a:extLst>
            </p:cNvPr>
            <p:cNvSpPr/>
            <p:nvPr/>
          </p:nvSpPr>
          <p:spPr>
            <a:xfrm>
              <a:off x="68694300" y="24777700"/>
              <a:ext cx="2496822" cy="4188459"/>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8" name="Rectangle">
              <a:extLst>
                <a:ext uri="{FF2B5EF4-FFF2-40B4-BE49-F238E27FC236}">
                  <a16:creationId xmlns:a16="http://schemas.microsoft.com/office/drawing/2014/main" id="{C7F9E568-FE5C-A74C-ADC9-4DD28F2ADEDD}"/>
                </a:ext>
              </a:extLst>
            </p:cNvPr>
            <p:cNvSpPr/>
            <p:nvPr/>
          </p:nvSpPr>
          <p:spPr>
            <a:xfrm>
              <a:off x="77711300" y="24777700"/>
              <a:ext cx="3787143" cy="4188459"/>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9" name="Rectangle">
              <a:extLst>
                <a:ext uri="{FF2B5EF4-FFF2-40B4-BE49-F238E27FC236}">
                  <a16:creationId xmlns:a16="http://schemas.microsoft.com/office/drawing/2014/main" id="{C6AD090F-956B-4548-ABBA-17A2021E2F76}"/>
                </a:ext>
              </a:extLst>
            </p:cNvPr>
            <p:cNvSpPr/>
            <p:nvPr/>
          </p:nvSpPr>
          <p:spPr>
            <a:xfrm>
              <a:off x="81495900" y="24777700"/>
              <a:ext cx="3456943" cy="4188459"/>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0" name="Rectangle">
              <a:extLst>
                <a:ext uri="{FF2B5EF4-FFF2-40B4-BE49-F238E27FC236}">
                  <a16:creationId xmlns:a16="http://schemas.microsoft.com/office/drawing/2014/main" id="{8F664302-3006-144B-A8C5-F2186FE224AE}"/>
                </a:ext>
              </a:extLst>
            </p:cNvPr>
            <p:cNvSpPr/>
            <p:nvPr/>
          </p:nvSpPr>
          <p:spPr>
            <a:xfrm>
              <a:off x="79705200" y="28968700"/>
              <a:ext cx="3338829" cy="4955539"/>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1" name="Rectangle">
              <a:extLst>
                <a:ext uri="{FF2B5EF4-FFF2-40B4-BE49-F238E27FC236}">
                  <a16:creationId xmlns:a16="http://schemas.microsoft.com/office/drawing/2014/main" id="{4CF7268B-78DD-DE45-89E0-40653343098F}"/>
                </a:ext>
              </a:extLst>
            </p:cNvPr>
            <p:cNvSpPr/>
            <p:nvPr/>
          </p:nvSpPr>
          <p:spPr>
            <a:xfrm>
              <a:off x="71196200" y="24777700"/>
              <a:ext cx="6515100" cy="2094231"/>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2" name="Rectangle">
              <a:extLst>
                <a:ext uri="{FF2B5EF4-FFF2-40B4-BE49-F238E27FC236}">
                  <a16:creationId xmlns:a16="http://schemas.microsoft.com/office/drawing/2014/main" id="{C132A786-0E98-4C49-8F5B-E21F0982D383}"/>
                </a:ext>
              </a:extLst>
            </p:cNvPr>
            <p:cNvSpPr/>
            <p:nvPr/>
          </p:nvSpPr>
          <p:spPr>
            <a:xfrm>
              <a:off x="71196200" y="26873200"/>
              <a:ext cx="6515100" cy="2094229"/>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3" name="Square">
              <a:extLst>
                <a:ext uri="{FF2B5EF4-FFF2-40B4-BE49-F238E27FC236}">
                  <a16:creationId xmlns:a16="http://schemas.microsoft.com/office/drawing/2014/main" id="{A272A760-741D-BA49-AA2C-CDBB4492D4FD}"/>
                </a:ext>
              </a:extLst>
            </p:cNvPr>
            <p:cNvSpPr/>
            <p:nvPr/>
          </p:nvSpPr>
          <p:spPr>
            <a:xfrm>
              <a:off x="68694300" y="31889700"/>
              <a:ext cx="2033272" cy="2033272"/>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4" name="Rectangle">
              <a:extLst>
                <a:ext uri="{FF2B5EF4-FFF2-40B4-BE49-F238E27FC236}">
                  <a16:creationId xmlns:a16="http://schemas.microsoft.com/office/drawing/2014/main" id="{4478434C-F66F-7F42-B26F-0294C292BDEE}"/>
                </a:ext>
              </a:extLst>
            </p:cNvPr>
            <p:cNvSpPr/>
            <p:nvPr/>
          </p:nvSpPr>
          <p:spPr>
            <a:xfrm>
              <a:off x="70726300" y="31889700"/>
              <a:ext cx="4144008" cy="2033272"/>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5" name="Rectangle">
              <a:extLst>
                <a:ext uri="{FF2B5EF4-FFF2-40B4-BE49-F238E27FC236}">
                  <a16:creationId xmlns:a16="http://schemas.microsoft.com/office/drawing/2014/main" id="{6FAF4E07-AEBC-7441-99A0-31625C13F294}"/>
                </a:ext>
              </a:extLst>
            </p:cNvPr>
            <p:cNvSpPr/>
            <p:nvPr/>
          </p:nvSpPr>
          <p:spPr>
            <a:xfrm>
              <a:off x="74879200" y="31889700"/>
              <a:ext cx="4833622" cy="2033272"/>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6" name="Rectangle">
              <a:extLst>
                <a:ext uri="{FF2B5EF4-FFF2-40B4-BE49-F238E27FC236}">
                  <a16:creationId xmlns:a16="http://schemas.microsoft.com/office/drawing/2014/main" id="{E1C6521F-E533-A940-955F-D882B2152EA0}"/>
                </a:ext>
              </a:extLst>
            </p:cNvPr>
            <p:cNvSpPr/>
            <p:nvPr/>
          </p:nvSpPr>
          <p:spPr>
            <a:xfrm>
              <a:off x="83045300" y="28968700"/>
              <a:ext cx="1906272" cy="2922272"/>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7" name="Rectangle">
              <a:extLst>
                <a:ext uri="{FF2B5EF4-FFF2-40B4-BE49-F238E27FC236}">
                  <a16:creationId xmlns:a16="http://schemas.microsoft.com/office/drawing/2014/main" id="{E366133C-291D-2D4F-BCD7-614BCCDF01AA}"/>
                </a:ext>
              </a:extLst>
            </p:cNvPr>
            <p:cNvSpPr/>
            <p:nvPr/>
          </p:nvSpPr>
          <p:spPr>
            <a:xfrm>
              <a:off x="83045300" y="31889700"/>
              <a:ext cx="1906272" cy="2033272"/>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A29F14E3-1ABB-AB4B-AEE3-3419F6D74B30}"/>
                </a:ext>
              </a:extLst>
            </p:cNvPr>
            <p:cNvSpPr/>
            <p:nvPr/>
          </p:nvSpPr>
          <p:spPr>
            <a:xfrm>
              <a:off x="68694300" y="24777700"/>
              <a:ext cx="16257272" cy="9145271"/>
            </a:xfrm>
            <a:custGeom>
              <a:avLst/>
              <a:gdLst/>
              <a:ahLst/>
              <a:cxnLst>
                <a:cxn ang="0">
                  <a:pos x="wd2" y="hd2"/>
                </a:cxn>
                <a:cxn ang="5400000">
                  <a:pos x="wd2" y="hd2"/>
                </a:cxn>
                <a:cxn ang="10800000">
                  <a:pos x="wd2" y="hd2"/>
                </a:cxn>
                <a:cxn ang="16200000">
                  <a:pos x="wd2" y="hd2"/>
                </a:cxn>
              </a:cxnLst>
              <a:rect l="0" t="0" r="r" b="b"/>
              <a:pathLst>
                <a:path w="21600" h="21600" extrusionOk="0">
                  <a:moveTo>
                    <a:pt x="16897" y="14308"/>
                  </a:moveTo>
                  <a:cubicBezTo>
                    <a:pt x="17282" y="14308"/>
                    <a:pt x="17596" y="13756"/>
                    <a:pt x="17596" y="13078"/>
                  </a:cubicBezTo>
                  <a:cubicBezTo>
                    <a:pt x="17596" y="12400"/>
                    <a:pt x="17282" y="11848"/>
                    <a:pt x="16897" y="11848"/>
                  </a:cubicBezTo>
                  <a:cubicBezTo>
                    <a:pt x="16513" y="11848"/>
                    <a:pt x="16199" y="12400"/>
                    <a:pt x="16199" y="13078"/>
                  </a:cubicBezTo>
                  <a:cubicBezTo>
                    <a:pt x="16199" y="13759"/>
                    <a:pt x="16513" y="14308"/>
                    <a:pt x="16897" y="14308"/>
                  </a:cubicBezTo>
                  <a:close/>
                  <a:moveTo>
                    <a:pt x="16897" y="12379"/>
                  </a:moveTo>
                  <a:cubicBezTo>
                    <a:pt x="17117" y="12379"/>
                    <a:pt x="17296" y="12694"/>
                    <a:pt x="17296" y="13081"/>
                  </a:cubicBezTo>
                  <a:cubicBezTo>
                    <a:pt x="17296" y="13468"/>
                    <a:pt x="17117" y="13783"/>
                    <a:pt x="16897" y="13783"/>
                  </a:cubicBezTo>
                  <a:cubicBezTo>
                    <a:pt x="16678" y="13783"/>
                    <a:pt x="16499" y="13468"/>
                    <a:pt x="16499" y="13081"/>
                  </a:cubicBezTo>
                  <a:cubicBezTo>
                    <a:pt x="16499" y="12694"/>
                    <a:pt x="16678" y="12379"/>
                    <a:pt x="16897" y="12379"/>
                  </a:cubicBezTo>
                  <a:close/>
                  <a:moveTo>
                    <a:pt x="16629" y="15697"/>
                  </a:moveTo>
                  <a:cubicBezTo>
                    <a:pt x="16629" y="15019"/>
                    <a:pt x="16315" y="14467"/>
                    <a:pt x="15930" y="14467"/>
                  </a:cubicBezTo>
                  <a:cubicBezTo>
                    <a:pt x="15546" y="14467"/>
                    <a:pt x="15232" y="15019"/>
                    <a:pt x="15232" y="15697"/>
                  </a:cubicBezTo>
                  <a:cubicBezTo>
                    <a:pt x="15232" y="16375"/>
                    <a:pt x="15546" y="16927"/>
                    <a:pt x="15930" y="16927"/>
                  </a:cubicBezTo>
                  <a:cubicBezTo>
                    <a:pt x="16315" y="16927"/>
                    <a:pt x="16629" y="16375"/>
                    <a:pt x="16629" y="15697"/>
                  </a:cubicBezTo>
                  <a:close/>
                  <a:moveTo>
                    <a:pt x="15930" y="16399"/>
                  </a:moveTo>
                  <a:cubicBezTo>
                    <a:pt x="15711" y="16399"/>
                    <a:pt x="15532" y="16084"/>
                    <a:pt x="15532" y="15697"/>
                  </a:cubicBezTo>
                  <a:cubicBezTo>
                    <a:pt x="15532" y="15310"/>
                    <a:pt x="15711" y="14995"/>
                    <a:pt x="15930" y="14995"/>
                  </a:cubicBezTo>
                  <a:cubicBezTo>
                    <a:pt x="16150" y="14995"/>
                    <a:pt x="16329" y="15310"/>
                    <a:pt x="16329" y="15697"/>
                  </a:cubicBezTo>
                  <a:cubicBezTo>
                    <a:pt x="16330" y="16084"/>
                    <a:pt x="16151" y="16399"/>
                    <a:pt x="15930" y="16399"/>
                  </a:cubicBezTo>
                  <a:close/>
                  <a:moveTo>
                    <a:pt x="17037" y="15697"/>
                  </a:moveTo>
                  <a:cubicBezTo>
                    <a:pt x="17037" y="16375"/>
                    <a:pt x="17351" y="16927"/>
                    <a:pt x="17736" y="16927"/>
                  </a:cubicBezTo>
                  <a:cubicBezTo>
                    <a:pt x="18121" y="16927"/>
                    <a:pt x="18435" y="16375"/>
                    <a:pt x="18435" y="15697"/>
                  </a:cubicBezTo>
                  <a:cubicBezTo>
                    <a:pt x="18435" y="15019"/>
                    <a:pt x="18121" y="14467"/>
                    <a:pt x="17736" y="14467"/>
                  </a:cubicBezTo>
                  <a:cubicBezTo>
                    <a:pt x="17351" y="14470"/>
                    <a:pt x="17037" y="15019"/>
                    <a:pt x="17037" y="15697"/>
                  </a:cubicBezTo>
                  <a:close/>
                  <a:moveTo>
                    <a:pt x="18134" y="15697"/>
                  </a:moveTo>
                  <a:cubicBezTo>
                    <a:pt x="18134" y="16084"/>
                    <a:pt x="17955" y="16399"/>
                    <a:pt x="17736" y="16399"/>
                  </a:cubicBezTo>
                  <a:cubicBezTo>
                    <a:pt x="17517" y="16399"/>
                    <a:pt x="17338" y="16084"/>
                    <a:pt x="17338" y="15697"/>
                  </a:cubicBezTo>
                  <a:cubicBezTo>
                    <a:pt x="17338" y="15310"/>
                    <a:pt x="17517" y="14995"/>
                    <a:pt x="17736" y="14995"/>
                  </a:cubicBezTo>
                  <a:cubicBezTo>
                    <a:pt x="17955" y="14995"/>
                    <a:pt x="18134" y="15310"/>
                    <a:pt x="18134" y="15697"/>
                  </a:cubicBezTo>
                  <a:close/>
                  <a:moveTo>
                    <a:pt x="16897" y="17107"/>
                  </a:moveTo>
                  <a:cubicBezTo>
                    <a:pt x="16513" y="17107"/>
                    <a:pt x="16199" y="17659"/>
                    <a:pt x="16199" y="18336"/>
                  </a:cubicBezTo>
                  <a:cubicBezTo>
                    <a:pt x="16199" y="19014"/>
                    <a:pt x="16513" y="19566"/>
                    <a:pt x="16897" y="19566"/>
                  </a:cubicBezTo>
                  <a:cubicBezTo>
                    <a:pt x="17282" y="19566"/>
                    <a:pt x="17596" y="19014"/>
                    <a:pt x="17596" y="18336"/>
                  </a:cubicBezTo>
                  <a:cubicBezTo>
                    <a:pt x="17596" y="17659"/>
                    <a:pt x="17282" y="17107"/>
                    <a:pt x="16897" y="17107"/>
                  </a:cubicBezTo>
                  <a:close/>
                  <a:moveTo>
                    <a:pt x="16897" y="19038"/>
                  </a:moveTo>
                  <a:cubicBezTo>
                    <a:pt x="16678" y="19038"/>
                    <a:pt x="16499" y="18723"/>
                    <a:pt x="16499" y="18336"/>
                  </a:cubicBezTo>
                  <a:cubicBezTo>
                    <a:pt x="16499" y="17950"/>
                    <a:pt x="16678" y="17635"/>
                    <a:pt x="16897" y="17635"/>
                  </a:cubicBezTo>
                  <a:cubicBezTo>
                    <a:pt x="17117" y="17635"/>
                    <a:pt x="17296" y="17950"/>
                    <a:pt x="17296" y="18336"/>
                  </a:cubicBezTo>
                  <a:cubicBezTo>
                    <a:pt x="17297" y="18723"/>
                    <a:pt x="17117" y="19038"/>
                    <a:pt x="16897" y="19038"/>
                  </a:cubicBezTo>
                  <a:close/>
                  <a:moveTo>
                    <a:pt x="18738" y="6434"/>
                  </a:moveTo>
                  <a:lnTo>
                    <a:pt x="20697" y="6434"/>
                  </a:lnTo>
                  <a:lnTo>
                    <a:pt x="19717" y="3450"/>
                  </a:lnTo>
                  <a:lnTo>
                    <a:pt x="18738" y="6434"/>
                  </a:lnTo>
                  <a:close/>
                  <a:moveTo>
                    <a:pt x="19256" y="5909"/>
                  </a:moveTo>
                  <a:lnTo>
                    <a:pt x="19717" y="4505"/>
                  </a:lnTo>
                  <a:lnTo>
                    <a:pt x="20178" y="5909"/>
                  </a:lnTo>
                  <a:lnTo>
                    <a:pt x="19256" y="5909"/>
                  </a:lnTo>
                  <a:close/>
                  <a:moveTo>
                    <a:pt x="6716" y="19017"/>
                  </a:moveTo>
                  <a:cubicBezTo>
                    <a:pt x="6716" y="19242"/>
                    <a:pt x="6613" y="19425"/>
                    <a:pt x="6485" y="19425"/>
                  </a:cubicBezTo>
                  <a:cubicBezTo>
                    <a:pt x="6356" y="19425"/>
                    <a:pt x="6253" y="19242"/>
                    <a:pt x="6253" y="19017"/>
                  </a:cubicBezTo>
                  <a:cubicBezTo>
                    <a:pt x="6253" y="18792"/>
                    <a:pt x="6356" y="18609"/>
                    <a:pt x="6485" y="18609"/>
                  </a:cubicBezTo>
                  <a:cubicBezTo>
                    <a:pt x="6613" y="18609"/>
                    <a:pt x="6716" y="18792"/>
                    <a:pt x="6716" y="19017"/>
                  </a:cubicBezTo>
                  <a:close/>
                  <a:moveTo>
                    <a:pt x="7300" y="19425"/>
                  </a:moveTo>
                  <a:cubicBezTo>
                    <a:pt x="7171" y="19425"/>
                    <a:pt x="7068" y="19242"/>
                    <a:pt x="7068" y="19017"/>
                  </a:cubicBezTo>
                  <a:cubicBezTo>
                    <a:pt x="7068" y="18792"/>
                    <a:pt x="7171" y="18609"/>
                    <a:pt x="7300" y="18609"/>
                  </a:cubicBezTo>
                  <a:cubicBezTo>
                    <a:pt x="7428" y="18609"/>
                    <a:pt x="7531" y="18792"/>
                    <a:pt x="7531" y="19017"/>
                  </a:cubicBezTo>
                  <a:cubicBezTo>
                    <a:pt x="7531" y="19242"/>
                    <a:pt x="7426" y="19425"/>
                    <a:pt x="7300" y="19425"/>
                  </a:cubicBezTo>
                  <a:close/>
                  <a:moveTo>
                    <a:pt x="6307" y="20121"/>
                  </a:moveTo>
                  <a:cubicBezTo>
                    <a:pt x="6307" y="20346"/>
                    <a:pt x="6204" y="20529"/>
                    <a:pt x="6076" y="20529"/>
                  </a:cubicBezTo>
                  <a:cubicBezTo>
                    <a:pt x="5948" y="20529"/>
                    <a:pt x="5845" y="20346"/>
                    <a:pt x="5845" y="20121"/>
                  </a:cubicBezTo>
                  <a:cubicBezTo>
                    <a:pt x="5845" y="19896"/>
                    <a:pt x="5948" y="19713"/>
                    <a:pt x="6076" y="19713"/>
                  </a:cubicBezTo>
                  <a:cubicBezTo>
                    <a:pt x="6204" y="19713"/>
                    <a:pt x="6307" y="19896"/>
                    <a:pt x="6307" y="20121"/>
                  </a:cubicBezTo>
                  <a:close/>
                  <a:moveTo>
                    <a:pt x="7122" y="20121"/>
                  </a:moveTo>
                  <a:cubicBezTo>
                    <a:pt x="7122" y="20346"/>
                    <a:pt x="7019" y="20529"/>
                    <a:pt x="6891" y="20529"/>
                  </a:cubicBezTo>
                  <a:cubicBezTo>
                    <a:pt x="6763" y="20529"/>
                    <a:pt x="6660" y="20346"/>
                    <a:pt x="6660" y="20121"/>
                  </a:cubicBezTo>
                  <a:cubicBezTo>
                    <a:pt x="6660" y="19896"/>
                    <a:pt x="6763" y="19713"/>
                    <a:pt x="6891" y="19713"/>
                  </a:cubicBezTo>
                  <a:cubicBezTo>
                    <a:pt x="7019" y="19713"/>
                    <a:pt x="7122" y="19896"/>
                    <a:pt x="7122" y="20121"/>
                  </a:cubicBezTo>
                  <a:close/>
                  <a:moveTo>
                    <a:pt x="7883" y="20121"/>
                  </a:moveTo>
                  <a:cubicBezTo>
                    <a:pt x="7883" y="20346"/>
                    <a:pt x="7780" y="20529"/>
                    <a:pt x="7652" y="20529"/>
                  </a:cubicBezTo>
                  <a:cubicBezTo>
                    <a:pt x="7524" y="20529"/>
                    <a:pt x="7421" y="20346"/>
                    <a:pt x="7421" y="20121"/>
                  </a:cubicBezTo>
                  <a:cubicBezTo>
                    <a:pt x="7421" y="19896"/>
                    <a:pt x="7524" y="19713"/>
                    <a:pt x="7652" y="19713"/>
                  </a:cubicBezTo>
                  <a:cubicBezTo>
                    <a:pt x="7780" y="19713"/>
                    <a:pt x="7883" y="19896"/>
                    <a:pt x="7883" y="20121"/>
                  </a:cubicBezTo>
                  <a:close/>
                  <a:moveTo>
                    <a:pt x="5084" y="17914"/>
                  </a:moveTo>
                  <a:cubicBezTo>
                    <a:pt x="5084" y="17689"/>
                    <a:pt x="5187" y="17506"/>
                    <a:pt x="5315" y="17506"/>
                  </a:cubicBezTo>
                  <a:cubicBezTo>
                    <a:pt x="5443" y="17506"/>
                    <a:pt x="5546" y="17689"/>
                    <a:pt x="5546" y="17914"/>
                  </a:cubicBezTo>
                  <a:cubicBezTo>
                    <a:pt x="5546" y="18138"/>
                    <a:pt x="5443" y="18321"/>
                    <a:pt x="5315" y="18321"/>
                  </a:cubicBezTo>
                  <a:cubicBezTo>
                    <a:pt x="5187" y="18321"/>
                    <a:pt x="5084" y="18138"/>
                    <a:pt x="5084" y="17914"/>
                  </a:cubicBezTo>
                  <a:close/>
                  <a:moveTo>
                    <a:pt x="5845" y="17914"/>
                  </a:moveTo>
                  <a:cubicBezTo>
                    <a:pt x="5845" y="17689"/>
                    <a:pt x="5948" y="17506"/>
                    <a:pt x="6076" y="17506"/>
                  </a:cubicBezTo>
                  <a:cubicBezTo>
                    <a:pt x="6204" y="17506"/>
                    <a:pt x="6307" y="17689"/>
                    <a:pt x="6307" y="17914"/>
                  </a:cubicBezTo>
                  <a:cubicBezTo>
                    <a:pt x="6307" y="18138"/>
                    <a:pt x="6204" y="18321"/>
                    <a:pt x="6076" y="18321"/>
                  </a:cubicBezTo>
                  <a:cubicBezTo>
                    <a:pt x="5948" y="18321"/>
                    <a:pt x="5845" y="18138"/>
                    <a:pt x="5845" y="17914"/>
                  </a:cubicBezTo>
                  <a:close/>
                  <a:moveTo>
                    <a:pt x="6660" y="17914"/>
                  </a:moveTo>
                  <a:cubicBezTo>
                    <a:pt x="6660" y="17689"/>
                    <a:pt x="6763" y="17506"/>
                    <a:pt x="6891" y="17506"/>
                  </a:cubicBezTo>
                  <a:cubicBezTo>
                    <a:pt x="7019" y="17506"/>
                    <a:pt x="7122" y="17689"/>
                    <a:pt x="7122" y="17914"/>
                  </a:cubicBezTo>
                  <a:cubicBezTo>
                    <a:pt x="7122" y="18138"/>
                    <a:pt x="7019" y="18321"/>
                    <a:pt x="6891" y="18321"/>
                  </a:cubicBezTo>
                  <a:cubicBezTo>
                    <a:pt x="6763" y="18321"/>
                    <a:pt x="6660" y="18138"/>
                    <a:pt x="6660" y="17914"/>
                  </a:cubicBezTo>
                  <a:close/>
                  <a:moveTo>
                    <a:pt x="7883" y="17914"/>
                  </a:moveTo>
                  <a:cubicBezTo>
                    <a:pt x="7883" y="18138"/>
                    <a:pt x="7780" y="18321"/>
                    <a:pt x="7652" y="18321"/>
                  </a:cubicBezTo>
                  <a:cubicBezTo>
                    <a:pt x="7524" y="18321"/>
                    <a:pt x="7421" y="18138"/>
                    <a:pt x="7421" y="17914"/>
                  </a:cubicBezTo>
                  <a:cubicBezTo>
                    <a:pt x="7421" y="17689"/>
                    <a:pt x="7524" y="17506"/>
                    <a:pt x="7652" y="17506"/>
                  </a:cubicBezTo>
                  <a:cubicBezTo>
                    <a:pt x="7780" y="17509"/>
                    <a:pt x="7883" y="17689"/>
                    <a:pt x="7883" y="17914"/>
                  </a:cubicBezTo>
                  <a:close/>
                  <a:moveTo>
                    <a:pt x="3387" y="19425"/>
                  </a:moveTo>
                  <a:cubicBezTo>
                    <a:pt x="3258" y="19425"/>
                    <a:pt x="3155" y="19242"/>
                    <a:pt x="3155" y="19017"/>
                  </a:cubicBezTo>
                  <a:cubicBezTo>
                    <a:pt x="3155" y="18792"/>
                    <a:pt x="3258" y="18609"/>
                    <a:pt x="3387" y="18609"/>
                  </a:cubicBezTo>
                  <a:cubicBezTo>
                    <a:pt x="3515" y="18609"/>
                    <a:pt x="3618" y="18792"/>
                    <a:pt x="3618" y="19017"/>
                  </a:cubicBezTo>
                  <a:cubicBezTo>
                    <a:pt x="3618" y="19242"/>
                    <a:pt x="3515" y="19425"/>
                    <a:pt x="3387" y="19425"/>
                  </a:cubicBezTo>
                  <a:close/>
                  <a:moveTo>
                    <a:pt x="4379" y="19017"/>
                  </a:moveTo>
                  <a:cubicBezTo>
                    <a:pt x="4379" y="19242"/>
                    <a:pt x="4276" y="19425"/>
                    <a:pt x="4148" y="19425"/>
                  </a:cubicBezTo>
                  <a:cubicBezTo>
                    <a:pt x="4019" y="19425"/>
                    <a:pt x="3916" y="19242"/>
                    <a:pt x="3916" y="19017"/>
                  </a:cubicBezTo>
                  <a:cubicBezTo>
                    <a:pt x="3916" y="18792"/>
                    <a:pt x="4019" y="18609"/>
                    <a:pt x="4148" y="18609"/>
                  </a:cubicBezTo>
                  <a:cubicBezTo>
                    <a:pt x="4276" y="18609"/>
                    <a:pt x="4379" y="18792"/>
                    <a:pt x="4379" y="19017"/>
                  </a:cubicBezTo>
                  <a:close/>
                  <a:moveTo>
                    <a:pt x="4963" y="19425"/>
                  </a:moveTo>
                  <a:cubicBezTo>
                    <a:pt x="4834" y="19425"/>
                    <a:pt x="4731" y="19242"/>
                    <a:pt x="4731" y="19017"/>
                  </a:cubicBezTo>
                  <a:cubicBezTo>
                    <a:pt x="4731" y="18792"/>
                    <a:pt x="4834" y="18609"/>
                    <a:pt x="4963" y="18609"/>
                  </a:cubicBezTo>
                  <a:cubicBezTo>
                    <a:pt x="5091" y="18609"/>
                    <a:pt x="5194" y="18792"/>
                    <a:pt x="5194" y="19017"/>
                  </a:cubicBezTo>
                  <a:cubicBezTo>
                    <a:pt x="5194" y="19242"/>
                    <a:pt x="5091" y="19425"/>
                    <a:pt x="4963" y="19425"/>
                  </a:cubicBezTo>
                  <a:close/>
                  <a:moveTo>
                    <a:pt x="3972" y="20121"/>
                  </a:moveTo>
                  <a:cubicBezTo>
                    <a:pt x="3972" y="20346"/>
                    <a:pt x="3869" y="20529"/>
                    <a:pt x="3741" y="20529"/>
                  </a:cubicBezTo>
                  <a:cubicBezTo>
                    <a:pt x="3613" y="20529"/>
                    <a:pt x="3510" y="20346"/>
                    <a:pt x="3510" y="20121"/>
                  </a:cubicBezTo>
                  <a:cubicBezTo>
                    <a:pt x="3510" y="19896"/>
                    <a:pt x="3613" y="19713"/>
                    <a:pt x="3741" y="19713"/>
                  </a:cubicBezTo>
                  <a:cubicBezTo>
                    <a:pt x="3869" y="19713"/>
                    <a:pt x="3972" y="19896"/>
                    <a:pt x="3972" y="20121"/>
                  </a:cubicBezTo>
                  <a:close/>
                  <a:moveTo>
                    <a:pt x="4787" y="20121"/>
                  </a:moveTo>
                  <a:cubicBezTo>
                    <a:pt x="4787" y="20346"/>
                    <a:pt x="4684" y="20529"/>
                    <a:pt x="4556" y="20529"/>
                  </a:cubicBezTo>
                  <a:cubicBezTo>
                    <a:pt x="4428" y="20529"/>
                    <a:pt x="4325" y="20346"/>
                    <a:pt x="4325" y="20121"/>
                  </a:cubicBezTo>
                  <a:cubicBezTo>
                    <a:pt x="4325" y="19896"/>
                    <a:pt x="4428" y="19713"/>
                    <a:pt x="4556" y="19713"/>
                  </a:cubicBezTo>
                  <a:cubicBezTo>
                    <a:pt x="4682" y="19713"/>
                    <a:pt x="4787" y="19896"/>
                    <a:pt x="4787" y="20121"/>
                  </a:cubicBezTo>
                  <a:close/>
                  <a:moveTo>
                    <a:pt x="5546" y="20121"/>
                  </a:moveTo>
                  <a:cubicBezTo>
                    <a:pt x="5546" y="20346"/>
                    <a:pt x="5443" y="20529"/>
                    <a:pt x="5315" y="20529"/>
                  </a:cubicBezTo>
                  <a:cubicBezTo>
                    <a:pt x="5187" y="20529"/>
                    <a:pt x="5084" y="20346"/>
                    <a:pt x="5084" y="20121"/>
                  </a:cubicBezTo>
                  <a:cubicBezTo>
                    <a:pt x="5084" y="19896"/>
                    <a:pt x="5187" y="19713"/>
                    <a:pt x="5315" y="19713"/>
                  </a:cubicBezTo>
                  <a:cubicBezTo>
                    <a:pt x="5443" y="19713"/>
                    <a:pt x="5546" y="19896"/>
                    <a:pt x="5546" y="20121"/>
                  </a:cubicBezTo>
                  <a:close/>
                  <a:moveTo>
                    <a:pt x="3508" y="17914"/>
                  </a:moveTo>
                  <a:cubicBezTo>
                    <a:pt x="3508" y="17689"/>
                    <a:pt x="3611" y="17506"/>
                    <a:pt x="3739" y="17506"/>
                  </a:cubicBezTo>
                  <a:cubicBezTo>
                    <a:pt x="3867" y="17506"/>
                    <a:pt x="3970" y="17689"/>
                    <a:pt x="3970" y="17914"/>
                  </a:cubicBezTo>
                  <a:cubicBezTo>
                    <a:pt x="3970" y="18138"/>
                    <a:pt x="3867" y="18321"/>
                    <a:pt x="3739" y="18321"/>
                  </a:cubicBezTo>
                  <a:cubicBezTo>
                    <a:pt x="3611" y="18321"/>
                    <a:pt x="3508" y="18138"/>
                    <a:pt x="3508" y="17914"/>
                  </a:cubicBezTo>
                  <a:close/>
                  <a:moveTo>
                    <a:pt x="4323" y="17914"/>
                  </a:moveTo>
                  <a:cubicBezTo>
                    <a:pt x="4323" y="17689"/>
                    <a:pt x="4426" y="17506"/>
                    <a:pt x="4554" y="17506"/>
                  </a:cubicBezTo>
                  <a:cubicBezTo>
                    <a:pt x="4682" y="17506"/>
                    <a:pt x="4785" y="17689"/>
                    <a:pt x="4785" y="17914"/>
                  </a:cubicBezTo>
                  <a:cubicBezTo>
                    <a:pt x="4785" y="18138"/>
                    <a:pt x="4682" y="18321"/>
                    <a:pt x="4554" y="18321"/>
                  </a:cubicBezTo>
                  <a:cubicBezTo>
                    <a:pt x="4428" y="18321"/>
                    <a:pt x="4323" y="18138"/>
                    <a:pt x="4323" y="17914"/>
                  </a:cubicBezTo>
                  <a:close/>
                  <a:moveTo>
                    <a:pt x="5724" y="19434"/>
                  </a:moveTo>
                  <a:cubicBezTo>
                    <a:pt x="5595" y="19434"/>
                    <a:pt x="5492" y="19251"/>
                    <a:pt x="5492" y="19026"/>
                  </a:cubicBezTo>
                  <a:cubicBezTo>
                    <a:pt x="5492" y="19023"/>
                    <a:pt x="5492" y="19023"/>
                    <a:pt x="5492" y="19020"/>
                  </a:cubicBezTo>
                  <a:cubicBezTo>
                    <a:pt x="5492" y="19017"/>
                    <a:pt x="5492" y="19017"/>
                    <a:pt x="5492" y="19014"/>
                  </a:cubicBezTo>
                  <a:cubicBezTo>
                    <a:pt x="5492" y="18789"/>
                    <a:pt x="5595" y="18606"/>
                    <a:pt x="5724" y="18606"/>
                  </a:cubicBezTo>
                  <a:cubicBezTo>
                    <a:pt x="5852" y="18606"/>
                    <a:pt x="5955" y="18789"/>
                    <a:pt x="5955" y="19014"/>
                  </a:cubicBezTo>
                  <a:cubicBezTo>
                    <a:pt x="5955" y="19017"/>
                    <a:pt x="5955" y="19017"/>
                    <a:pt x="5955" y="19020"/>
                  </a:cubicBezTo>
                  <a:cubicBezTo>
                    <a:pt x="5955" y="19023"/>
                    <a:pt x="5955" y="19023"/>
                    <a:pt x="5955" y="19026"/>
                  </a:cubicBezTo>
                  <a:cubicBezTo>
                    <a:pt x="5955" y="19251"/>
                    <a:pt x="5852" y="19434"/>
                    <a:pt x="5724" y="19434"/>
                  </a:cubicBezTo>
                  <a:close/>
                  <a:moveTo>
                    <a:pt x="17071" y="0"/>
                  </a:moveTo>
                  <a:lnTo>
                    <a:pt x="16771" y="0"/>
                  </a:lnTo>
                  <a:lnTo>
                    <a:pt x="12109" y="0"/>
                  </a:lnTo>
                  <a:lnTo>
                    <a:pt x="11810" y="0"/>
                  </a:lnTo>
                  <a:lnTo>
                    <a:pt x="3572" y="0"/>
                  </a:lnTo>
                  <a:lnTo>
                    <a:pt x="3272" y="0"/>
                  </a:lnTo>
                  <a:lnTo>
                    <a:pt x="0" y="0"/>
                  </a:lnTo>
                  <a:lnTo>
                    <a:pt x="0" y="9650"/>
                  </a:lnTo>
                  <a:lnTo>
                    <a:pt x="0" y="10178"/>
                  </a:lnTo>
                  <a:lnTo>
                    <a:pt x="0" y="16387"/>
                  </a:lnTo>
                  <a:lnTo>
                    <a:pt x="0" y="16915"/>
                  </a:lnTo>
                  <a:lnTo>
                    <a:pt x="0" y="21600"/>
                  </a:lnTo>
                  <a:lnTo>
                    <a:pt x="2664" y="21600"/>
                  </a:lnTo>
                  <a:lnTo>
                    <a:pt x="2965" y="21600"/>
                  </a:lnTo>
                  <a:lnTo>
                    <a:pt x="8094" y="21600"/>
                  </a:lnTo>
                  <a:lnTo>
                    <a:pt x="8395" y="21600"/>
                  </a:lnTo>
                  <a:lnTo>
                    <a:pt x="14427" y="21600"/>
                  </a:lnTo>
                  <a:lnTo>
                    <a:pt x="14727" y="21600"/>
                  </a:lnTo>
                  <a:lnTo>
                    <a:pt x="18802" y="21600"/>
                  </a:lnTo>
                  <a:lnTo>
                    <a:pt x="19103" y="21600"/>
                  </a:lnTo>
                  <a:lnTo>
                    <a:pt x="21600" y="21600"/>
                  </a:lnTo>
                  <a:lnTo>
                    <a:pt x="21600" y="16915"/>
                  </a:lnTo>
                  <a:lnTo>
                    <a:pt x="21600" y="16387"/>
                  </a:lnTo>
                  <a:lnTo>
                    <a:pt x="21600" y="10178"/>
                  </a:lnTo>
                  <a:lnTo>
                    <a:pt x="21600" y="9650"/>
                  </a:lnTo>
                  <a:lnTo>
                    <a:pt x="21600" y="0"/>
                  </a:lnTo>
                  <a:lnTo>
                    <a:pt x="17071" y="0"/>
                  </a:lnTo>
                  <a:close/>
                  <a:moveTo>
                    <a:pt x="21075" y="915"/>
                  </a:moveTo>
                  <a:lnTo>
                    <a:pt x="20615" y="2319"/>
                  </a:lnTo>
                  <a:lnTo>
                    <a:pt x="20154" y="915"/>
                  </a:lnTo>
                  <a:lnTo>
                    <a:pt x="21075" y="915"/>
                  </a:lnTo>
                  <a:close/>
                  <a:moveTo>
                    <a:pt x="17071" y="915"/>
                  </a:moveTo>
                  <a:lnTo>
                    <a:pt x="17373" y="915"/>
                  </a:lnTo>
                  <a:lnTo>
                    <a:pt x="17071" y="1836"/>
                  </a:lnTo>
                  <a:lnTo>
                    <a:pt x="17071" y="915"/>
                  </a:lnTo>
                  <a:close/>
                  <a:moveTo>
                    <a:pt x="17071" y="7568"/>
                  </a:moveTo>
                  <a:lnTo>
                    <a:pt x="17373" y="7568"/>
                  </a:lnTo>
                  <a:lnTo>
                    <a:pt x="17071" y="8489"/>
                  </a:lnTo>
                  <a:lnTo>
                    <a:pt x="17071" y="7568"/>
                  </a:lnTo>
                  <a:close/>
                  <a:moveTo>
                    <a:pt x="11810" y="525"/>
                  </a:moveTo>
                  <a:lnTo>
                    <a:pt x="11810" y="1311"/>
                  </a:lnTo>
                  <a:lnTo>
                    <a:pt x="9814" y="4820"/>
                  </a:lnTo>
                  <a:lnTo>
                    <a:pt x="9340" y="4820"/>
                  </a:lnTo>
                  <a:lnTo>
                    <a:pt x="11783" y="522"/>
                  </a:lnTo>
                  <a:lnTo>
                    <a:pt x="11810" y="522"/>
                  </a:lnTo>
                  <a:close/>
                  <a:moveTo>
                    <a:pt x="10691" y="4823"/>
                  </a:moveTo>
                  <a:lnTo>
                    <a:pt x="10244" y="4823"/>
                  </a:lnTo>
                  <a:lnTo>
                    <a:pt x="11810" y="2070"/>
                  </a:lnTo>
                  <a:lnTo>
                    <a:pt x="11810" y="2859"/>
                  </a:lnTo>
                  <a:lnTo>
                    <a:pt x="10691" y="4823"/>
                  </a:lnTo>
                  <a:close/>
                  <a:moveTo>
                    <a:pt x="11810" y="3614"/>
                  </a:moveTo>
                  <a:lnTo>
                    <a:pt x="11810" y="4472"/>
                  </a:lnTo>
                  <a:lnTo>
                    <a:pt x="11609" y="4826"/>
                  </a:lnTo>
                  <a:lnTo>
                    <a:pt x="11121" y="4826"/>
                  </a:lnTo>
                  <a:lnTo>
                    <a:pt x="11810" y="3614"/>
                  </a:lnTo>
                  <a:close/>
                  <a:moveTo>
                    <a:pt x="11353" y="525"/>
                  </a:moveTo>
                  <a:lnTo>
                    <a:pt x="8909" y="4823"/>
                  </a:lnTo>
                  <a:lnTo>
                    <a:pt x="8422" y="4823"/>
                  </a:lnTo>
                  <a:lnTo>
                    <a:pt x="10865" y="525"/>
                  </a:lnTo>
                  <a:lnTo>
                    <a:pt x="11353" y="525"/>
                  </a:lnTo>
                  <a:close/>
                  <a:moveTo>
                    <a:pt x="10436" y="525"/>
                  </a:moveTo>
                  <a:lnTo>
                    <a:pt x="7993" y="4823"/>
                  </a:lnTo>
                  <a:lnTo>
                    <a:pt x="7500" y="4823"/>
                  </a:lnTo>
                  <a:lnTo>
                    <a:pt x="9944" y="525"/>
                  </a:lnTo>
                  <a:lnTo>
                    <a:pt x="10436" y="525"/>
                  </a:lnTo>
                  <a:close/>
                  <a:moveTo>
                    <a:pt x="9513" y="525"/>
                  </a:moveTo>
                  <a:lnTo>
                    <a:pt x="7070" y="4823"/>
                  </a:lnTo>
                  <a:lnTo>
                    <a:pt x="6596" y="4823"/>
                  </a:lnTo>
                  <a:lnTo>
                    <a:pt x="9039" y="525"/>
                  </a:lnTo>
                  <a:lnTo>
                    <a:pt x="9513" y="525"/>
                  </a:lnTo>
                  <a:close/>
                  <a:moveTo>
                    <a:pt x="8609" y="525"/>
                  </a:moveTo>
                  <a:lnTo>
                    <a:pt x="6166" y="4823"/>
                  </a:lnTo>
                  <a:lnTo>
                    <a:pt x="5678" y="4823"/>
                  </a:lnTo>
                  <a:lnTo>
                    <a:pt x="8121" y="525"/>
                  </a:lnTo>
                  <a:lnTo>
                    <a:pt x="8609" y="525"/>
                  </a:lnTo>
                  <a:close/>
                  <a:moveTo>
                    <a:pt x="7693" y="525"/>
                  </a:moveTo>
                  <a:lnTo>
                    <a:pt x="5249" y="4823"/>
                  </a:lnTo>
                  <a:lnTo>
                    <a:pt x="4802" y="4823"/>
                  </a:lnTo>
                  <a:lnTo>
                    <a:pt x="7246" y="525"/>
                  </a:lnTo>
                  <a:lnTo>
                    <a:pt x="7693" y="525"/>
                  </a:lnTo>
                  <a:close/>
                  <a:moveTo>
                    <a:pt x="6814" y="525"/>
                  </a:moveTo>
                  <a:lnTo>
                    <a:pt x="4370" y="4823"/>
                  </a:lnTo>
                  <a:lnTo>
                    <a:pt x="3896" y="4823"/>
                  </a:lnTo>
                  <a:lnTo>
                    <a:pt x="6339" y="525"/>
                  </a:lnTo>
                  <a:lnTo>
                    <a:pt x="6814" y="525"/>
                  </a:lnTo>
                  <a:close/>
                  <a:moveTo>
                    <a:pt x="3572" y="525"/>
                  </a:moveTo>
                  <a:lnTo>
                    <a:pt x="4088" y="525"/>
                  </a:lnTo>
                  <a:lnTo>
                    <a:pt x="3572" y="1434"/>
                  </a:lnTo>
                  <a:lnTo>
                    <a:pt x="3572" y="525"/>
                  </a:lnTo>
                  <a:close/>
                  <a:moveTo>
                    <a:pt x="3572" y="2193"/>
                  </a:moveTo>
                  <a:lnTo>
                    <a:pt x="4519" y="528"/>
                  </a:lnTo>
                  <a:lnTo>
                    <a:pt x="4993" y="528"/>
                  </a:lnTo>
                  <a:lnTo>
                    <a:pt x="3572" y="3027"/>
                  </a:lnTo>
                  <a:lnTo>
                    <a:pt x="3572" y="2193"/>
                  </a:lnTo>
                  <a:close/>
                  <a:moveTo>
                    <a:pt x="3572" y="3782"/>
                  </a:moveTo>
                  <a:lnTo>
                    <a:pt x="5423" y="528"/>
                  </a:lnTo>
                  <a:lnTo>
                    <a:pt x="5911" y="528"/>
                  </a:lnTo>
                  <a:lnTo>
                    <a:pt x="3572" y="4637"/>
                  </a:lnTo>
                  <a:lnTo>
                    <a:pt x="3572" y="3782"/>
                  </a:lnTo>
                  <a:close/>
                  <a:moveTo>
                    <a:pt x="3572" y="5351"/>
                  </a:moveTo>
                  <a:lnTo>
                    <a:pt x="11810" y="5351"/>
                  </a:lnTo>
                  <a:lnTo>
                    <a:pt x="11810" y="9650"/>
                  </a:lnTo>
                  <a:lnTo>
                    <a:pt x="3572" y="9650"/>
                  </a:lnTo>
                  <a:lnTo>
                    <a:pt x="3572" y="5351"/>
                  </a:lnTo>
                  <a:close/>
                  <a:moveTo>
                    <a:pt x="300" y="525"/>
                  </a:moveTo>
                  <a:lnTo>
                    <a:pt x="3272" y="525"/>
                  </a:lnTo>
                  <a:lnTo>
                    <a:pt x="3272" y="4823"/>
                  </a:lnTo>
                  <a:lnTo>
                    <a:pt x="3272" y="5351"/>
                  </a:lnTo>
                  <a:lnTo>
                    <a:pt x="3272" y="9650"/>
                  </a:lnTo>
                  <a:lnTo>
                    <a:pt x="300" y="9650"/>
                  </a:lnTo>
                  <a:lnTo>
                    <a:pt x="300" y="525"/>
                  </a:lnTo>
                  <a:close/>
                  <a:moveTo>
                    <a:pt x="2666" y="21069"/>
                  </a:moveTo>
                  <a:lnTo>
                    <a:pt x="302" y="21069"/>
                  </a:lnTo>
                  <a:lnTo>
                    <a:pt x="302" y="16909"/>
                  </a:lnTo>
                  <a:lnTo>
                    <a:pt x="2666" y="16909"/>
                  </a:lnTo>
                  <a:lnTo>
                    <a:pt x="2666" y="21069"/>
                  </a:lnTo>
                  <a:close/>
                  <a:moveTo>
                    <a:pt x="8094" y="18615"/>
                  </a:moveTo>
                  <a:cubicBezTo>
                    <a:pt x="8082" y="18612"/>
                    <a:pt x="8071" y="18609"/>
                    <a:pt x="8061" y="18609"/>
                  </a:cubicBezTo>
                  <a:cubicBezTo>
                    <a:pt x="7932" y="18609"/>
                    <a:pt x="7829" y="18792"/>
                    <a:pt x="7829" y="19017"/>
                  </a:cubicBezTo>
                  <a:cubicBezTo>
                    <a:pt x="7829" y="19242"/>
                    <a:pt x="7932" y="19425"/>
                    <a:pt x="8061" y="19425"/>
                  </a:cubicBezTo>
                  <a:cubicBezTo>
                    <a:pt x="8072" y="19425"/>
                    <a:pt x="8084" y="19422"/>
                    <a:pt x="8094" y="19419"/>
                  </a:cubicBezTo>
                  <a:lnTo>
                    <a:pt x="8094" y="20832"/>
                  </a:lnTo>
                  <a:cubicBezTo>
                    <a:pt x="8082" y="20829"/>
                    <a:pt x="8071" y="20826"/>
                    <a:pt x="8061" y="20826"/>
                  </a:cubicBezTo>
                  <a:cubicBezTo>
                    <a:pt x="7966" y="20826"/>
                    <a:pt x="7885" y="20928"/>
                    <a:pt x="7848" y="21069"/>
                  </a:cubicBezTo>
                  <a:lnTo>
                    <a:pt x="7510" y="21069"/>
                  </a:lnTo>
                  <a:cubicBezTo>
                    <a:pt x="7475" y="20925"/>
                    <a:pt x="7394" y="20826"/>
                    <a:pt x="7298" y="20826"/>
                  </a:cubicBezTo>
                  <a:cubicBezTo>
                    <a:pt x="7202" y="20826"/>
                    <a:pt x="7122" y="20928"/>
                    <a:pt x="7085" y="21069"/>
                  </a:cubicBezTo>
                  <a:lnTo>
                    <a:pt x="6694" y="21069"/>
                  </a:lnTo>
                  <a:cubicBezTo>
                    <a:pt x="6658" y="20925"/>
                    <a:pt x="6577" y="20826"/>
                    <a:pt x="6481" y="20826"/>
                  </a:cubicBezTo>
                  <a:cubicBezTo>
                    <a:pt x="6387" y="20826"/>
                    <a:pt x="6306" y="20928"/>
                    <a:pt x="6269" y="21069"/>
                  </a:cubicBezTo>
                  <a:lnTo>
                    <a:pt x="5931" y="21069"/>
                  </a:lnTo>
                  <a:cubicBezTo>
                    <a:pt x="5896" y="20925"/>
                    <a:pt x="5815" y="20826"/>
                    <a:pt x="5718" y="20826"/>
                  </a:cubicBezTo>
                  <a:cubicBezTo>
                    <a:pt x="5622" y="20826"/>
                    <a:pt x="5543" y="20928"/>
                    <a:pt x="5506" y="21069"/>
                  </a:cubicBezTo>
                  <a:lnTo>
                    <a:pt x="5168" y="21069"/>
                  </a:lnTo>
                  <a:cubicBezTo>
                    <a:pt x="5133" y="20925"/>
                    <a:pt x="5052" y="20826"/>
                    <a:pt x="4956" y="20826"/>
                  </a:cubicBezTo>
                  <a:cubicBezTo>
                    <a:pt x="4861" y="20826"/>
                    <a:pt x="4780" y="20928"/>
                    <a:pt x="4743" y="21069"/>
                  </a:cubicBezTo>
                  <a:lnTo>
                    <a:pt x="4352" y="21069"/>
                  </a:lnTo>
                  <a:cubicBezTo>
                    <a:pt x="4316" y="20925"/>
                    <a:pt x="4235" y="20826"/>
                    <a:pt x="4139" y="20826"/>
                  </a:cubicBezTo>
                  <a:cubicBezTo>
                    <a:pt x="4045" y="20826"/>
                    <a:pt x="3964" y="20928"/>
                    <a:pt x="3926" y="21069"/>
                  </a:cubicBezTo>
                  <a:lnTo>
                    <a:pt x="3589" y="21069"/>
                  </a:lnTo>
                  <a:cubicBezTo>
                    <a:pt x="3554" y="20925"/>
                    <a:pt x="3473" y="20826"/>
                    <a:pt x="3376" y="20826"/>
                  </a:cubicBezTo>
                  <a:cubicBezTo>
                    <a:pt x="3280" y="20826"/>
                    <a:pt x="3201" y="20928"/>
                    <a:pt x="3164" y="21069"/>
                  </a:cubicBezTo>
                  <a:lnTo>
                    <a:pt x="2955" y="21069"/>
                  </a:lnTo>
                  <a:lnTo>
                    <a:pt x="2955" y="20526"/>
                  </a:lnTo>
                  <a:cubicBezTo>
                    <a:pt x="2960" y="20526"/>
                    <a:pt x="2963" y="20526"/>
                    <a:pt x="2968" y="20526"/>
                  </a:cubicBezTo>
                  <a:cubicBezTo>
                    <a:pt x="3096" y="20526"/>
                    <a:pt x="3199" y="20343"/>
                    <a:pt x="3199" y="20118"/>
                  </a:cubicBezTo>
                  <a:cubicBezTo>
                    <a:pt x="3199" y="19893"/>
                    <a:pt x="3096" y="19710"/>
                    <a:pt x="2968" y="19710"/>
                  </a:cubicBezTo>
                  <a:cubicBezTo>
                    <a:pt x="2963" y="19710"/>
                    <a:pt x="2958" y="19710"/>
                    <a:pt x="2955" y="19710"/>
                  </a:cubicBezTo>
                  <a:lnTo>
                    <a:pt x="2955" y="18315"/>
                  </a:lnTo>
                  <a:cubicBezTo>
                    <a:pt x="2960" y="18315"/>
                    <a:pt x="2963" y="18315"/>
                    <a:pt x="2968" y="18315"/>
                  </a:cubicBezTo>
                  <a:cubicBezTo>
                    <a:pt x="3096" y="18315"/>
                    <a:pt x="3199" y="18132"/>
                    <a:pt x="3199" y="17908"/>
                  </a:cubicBezTo>
                  <a:cubicBezTo>
                    <a:pt x="3199" y="17683"/>
                    <a:pt x="3096" y="17500"/>
                    <a:pt x="2968" y="17500"/>
                  </a:cubicBezTo>
                  <a:cubicBezTo>
                    <a:pt x="2963" y="17500"/>
                    <a:pt x="2958" y="17500"/>
                    <a:pt x="2955" y="17500"/>
                  </a:cubicBezTo>
                  <a:lnTo>
                    <a:pt x="2955" y="16903"/>
                  </a:lnTo>
                  <a:lnTo>
                    <a:pt x="3152" y="16903"/>
                  </a:lnTo>
                  <a:cubicBezTo>
                    <a:pt x="3177" y="17080"/>
                    <a:pt x="3268" y="17209"/>
                    <a:pt x="3376" y="17209"/>
                  </a:cubicBezTo>
                  <a:cubicBezTo>
                    <a:pt x="3484" y="17209"/>
                    <a:pt x="3576" y="17077"/>
                    <a:pt x="3601" y="16903"/>
                  </a:cubicBezTo>
                  <a:lnTo>
                    <a:pt x="3913" y="16903"/>
                  </a:lnTo>
                  <a:cubicBezTo>
                    <a:pt x="3938" y="17080"/>
                    <a:pt x="4029" y="17209"/>
                    <a:pt x="4137" y="17209"/>
                  </a:cubicBezTo>
                  <a:cubicBezTo>
                    <a:pt x="4245" y="17209"/>
                    <a:pt x="4336" y="17077"/>
                    <a:pt x="4362" y="16903"/>
                  </a:cubicBezTo>
                  <a:lnTo>
                    <a:pt x="4728" y="16903"/>
                  </a:lnTo>
                  <a:cubicBezTo>
                    <a:pt x="4753" y="17080"/>
                    <a:pt x="4844" y="17209"/>
                    <a:pt x="4952" y="17209"/>
                  </a:cubicBezTo>
                  <a:cubicBezTo>
                    <a:pt x="5060" y="17209"/>
                    <a:pt x="5151" y="17077"/>
                    <a:pt x="5177" y="16903"/>
                  </a:cubicBezTo>
                  <a:lnTo>
                    <a:pt x="5489" y="16903"/>
                  </a:lnTo>
                  <a:cubicBezTo>
                    <a:pt x="5514" y="17080"/>
                    <a:pt x="5605" y="17209"/>
                    <a:pt x="5713" y="17209"/>
                  </a:cubicBezTo>
                  <a:cubicBezTo>
                    <a:pt x="5821" y="17209"/>
                    <a:pt x="5912" y="17077"/>
                    <a:pt x="5938" y="16903"/>
                  </a:cubicBezTo>
                  <a:lnTo>
                    <a:pt x="6250" y="16903"/>
                  </a:lnTo>
                  <a:cubicBezTo>
                    <a:pt x="6275" y="17080"/>
                    <a:pt x="6366" y="17209"/>
                    <a:pt x="6474" y="17209"/>
                  </a:cubicBezTo>
                  <a:cubicBezTo>
                    <a:pt x="6582" y="17209"/>
                    <a:pt x="6673" y="17077"/>
                    <a:pt x="6699" y="16903"/>
                  </a:cubicBezTo>
                  <a:lnTo>
                    <a:pt x="7065" y="16903"/>
                  </a:lnTo>
                  <a:cubicBezTo>
                    <a:pt x="7090" y="17080"/>
                    <a:pt x="7181" y="17209"/>
                    <a:pt x="7289" y="17209"/>
                  </a:cubicBezTo>
                  <a:cubicBezTo>
                    <a:pt x="7397" y="17209"/>
                    <a:pt x="7488" y="17077"/>
                    <a:pt x="7514" y="16903"/>
                  </a:cubicBezTo>
                  <a:lnTo>
                    <a:pt x="7826" y="16903"/>
                  </a:lnTo>
                  <a:cubicBezTo>
                    <a:pt x="7851" y="17080"/>
                    <a:pt x="7942" y="17209"/>
                    <a:pt x="8050" y="17209"/>
                  </a:cubicBezTo>
                  <a:cubicBezTo>
                    <a:pt x="8062" y="17209"/>
                    <a:pt x="8074" y="17206"/>
                    <a:pt x="8084" y="17203"/>
                  </a:cubicBezTo>
                  <a:lnTo>
                    <a:pt x="8084" y="18615"/>
                  </a:lnTo>
                  <a:close/>
                  <a:moveTo>
                    <a:pt x="14427" y="21069"/>
                  </a:moveTo>
                  <a:lnTo>
                    <a:pt x="8395" y="21069"/>
                  </a:lnTo>
                  <a:lnTo>
                    <a:pt x="8395" y="16909"/>
                  </a:lnTo>
                  <a:lnTo>
                    <a:pt x="14427" y="16909"/>
                  </a:lnTo>
                  <a:lnTo>
                    <a:pt x="14427" y="21069"/>
                  </a:lnTo>
                  <a:close/>
                  <a:moveTo>
                    <a:pt x="14427" y="16384"/>
                  </a:moveTo>
                  <a:lnTo>
                    <a:pt x="8395" y="16384"/>
                  </a:lnTo>
                  <a:lnTo>
                    <a:pt x="8094" y="16384"/>
                  </a:lnTo>
                  <a:lnTo>
                    <a:pt x="2965" y="16384"/>
                  </a:lnTo>
                  <a:lnTo>
                    <a:pt x="2664" y="16384"/>
                  </a:lnTo>
                  <a:lnTo>
                    <a:pt x="300" y="16384"/>
                  </a:lnTo>
                  <a:lnTo>
                    <a:pt x="300" y="10175"/>
                  </a:lnTo>
                  <a:lnTo>
                    <a:pt x="3272" y="10175"/>
                  </a:lnTo>
                  <a:lnTo>
                    <a:pt x="3572" y="10175"/>
                  </a:lnTo>
                  <a:lnTo>
                    <a:pt x="11810" y="10175"/>
                  </a:lnTo>
                  <a:lnTo>
                    <a:pt x="12110" y="10175"/>
                  </a:lnTo>
                  <a:lnTo>
                    <a:pt x="14429" y="10175"/>
                  </a:lnTo>
                  <a:lnTo>
                    <a:pt x="14429" y="16384"/>
                  </a:lnTo>
                  <a:close/>
                  <a:moveTo>
                    <a:pt x="14427" y="9650"/>
                  </a:moveTo>
                  <a:lnTo>
                    <a:pt x="12109" y="9650"/>
                  </a:lnTo>
                  <a:lnTo>
                    <a:pt x="12109" y="5351"/>
                  </a:lnTo>
                  <a:lnTo>
                    <a:pt x="12109" y="4823"/>
                  </a:lnTo>
                  <a:lnTo>
                    <a:pt x="12109" y="525"/>
                  </a:lnTo>
                  <a:lnTo>
                    <a:pt x="16771" y="525"/>
                  </a:lnTo>
                  <a:lnTo>
                    <a:pt x="16771" y="9647"/>
                  </a:lnTo>
                  <a:lnTo>
                    <a:pt x="14726" y="9647"/>
                  </a:lnTo>
                  <a:lnTo>
                    <a:pt x="14427" y="9647"/>
                  </a:lnTo>
                  <a:close/>
                  <a:moveTo>
                    <a:pt x="16330" y="10463"/>
                  </a:moveTo>
                  <a:cubicBezTo>
                    <a:pt x="16330" y="10849"/>
                    <a:pt x="16151" y="11164"/>
                    <a:pt x="15932" y="11164"/>
                  </a:cubicBezTo>
                  <a:cubicBezTo>
                    <a:pt x="15713" y="11164"/>
                    <a:pt x="15534" y="10849"/>
                    <a:pt x="15534" y="10463"/>
                  </a:cubicBezTo>
                  <a:cubicBezTo>
                    <a:pt x="15534" y="10361"/>
                    <a:pt x="15547" y="10262"/>
                    <a:pt x="15569" y="10175"/>
                  </a:cubicBezTo>
                  <a:lnTo>
                    <a:pt x="16297" y="10175"/>
                  </a:lnTo>
                  <a:cubicBezTo>
                    <a:pt x="16317" y="10265"/>
                    <a:pt x="16330" y="10361"/>
                    <a:pt x="16330" y="10463"/>
                  </a:cubicBezTo>
                  <a:close/>
                  <a:moveTo>
                    <a:pt x="14727" y="12517"/>
                  </a:moveTo>
                  <a:cubicBezTo>
                    <a:pt x="14793" y="12430"/>
                    <a:pt x="14876" y="12379"/>
                    <a:pt x="14965" y="12379"/>
                  </a:cubicBezTo>
                  <a:cubicBezTo>
                    <a:pt x="15185" y="12379"/>
                    <a:pt x="15363" y="12694"/>
                    <a:pt x="15363" y="13081"/>
                  </a:cubicBezTo>
                  <a:cubicBezTo>
                    <a:pt x="15363" y="13468"/>
                    <a:pt x="15185" y="13783"/>
                    <a:pt x="14965" y="13783"/>
                  </a:cubicBezTo>
                  <a:cubicBezTo>
                    <a:pt x="14876" y="13783"/>
                    <a:pt x="14795" y="13732"/>
                    <a:pt x="14727" y="13645"/>
                  </a:cubicBezTo>
                  <a:lnTo>
                    <a:pt x="14727" y="12517"/>
                  </a:lnTo>
                  <a:close/>
                  <a:moveTo>
                    <a:pt x="14727" y="17773"/>
                  </a:moveTo>
                  <a:cubicBezTo>
                    <a:pt x="14793" y="17686"/>
                    <a:pt x="14876" y="17635"/>
                    <a:pt x="14965" y="17635"/>
                  </a:cubicBezTo>
                  <a:cubicBezTo>
                    <a:pt x="15185" y="17635"/>
                    <a:pt x="15363" y="17949"/>
                    <a:pt x="15363" y="18336"/>
                  </a:cubicBezTo>
                  <a:cubicBezTo>
                    <a:pt x="15363" y="18723"/>
                    <a:pt x="15185" y="19038"/>
                    <a:pt x="14965" y="19038"/>
                  </a:cubicBezTo>
                  <a:cubicBezTo>
                    <a:pt x="14876" y="19038"/>
                    <a:pt x="14795" y="18987"/>
                    <a:pt x="14727" y="18900"/>
                  </a:cubicBezTo>
                  <a:lnTo>
                    <a:pt x="14727" y="17773"/>
                  </a:lnTo>
                  <a:close/>
                  <a:moveTo>
                    <a:pt x="16324" y="21069"/>
                  </a:moveTo>
                  <a:lnTo>
                    <a:pt x="15537" y="21069"/>
                  </a:lnTo>
                  <a:cubicBezTo>
                    <a:pt x="15534" y="21030"/>
                    <a:pt x="15532" y="20991"/>
                    <a:pt x="15532" y="20952"/>
                  </a:cubicBezTo>
                  <a:cubicBezTo>
                    <a:pt x="15532" y="20565"/>
                    <a:pt x="15711" y="20250"/>
                    <a:pt x="15930" y="20250"/>
                  </a:cubicBezTo>
                  <a:cubicBezTo>
                    <a:pt x="16150" y="20250"/>
                    <a:pt x="16329" y="20565"/>
                    <a:pt x="16329" y="20952"/>
                  </a:cubicBezTo>
                  <a:cubicBezTo>
                    <a:pt x="16330" y="20994"/>
                    <a:pt x="16327" y="21033"/>
                    <a:pt x="16324" y="21069"/>
                  </a:cubicBezTo>
                  <a:close/>
                  <a:moveTo>
                    <a:pt x="18129" y="21069"/>
                  </a:moveTo>
                  <a:lnTo>
                    <a:pt x="17343" y="21069"/>
                  </a:lnTo>
                  <a:cubicBezTo>
                    <a:pt x="17339" y="21030"/>
                    <a:pt x="17338" y="20991"/>
                    <a:pt x="17338" y="20952"/>
                  </a:cubicBezTo>
                  <a:cubicBezTo>
                    <a:pt x="17338" y="20565"/>
                    <a:pt x="17517" y="20250"/>
                    <a:pt x="17736" y="20250"/>
                  </a:cubicBezTo>
                  <a:cubicBezTo>
                    <a:pt x="17955" y="20250"/>
                    <a:pt x="18134" y="20565"/>
                    <a:pt x="18134" y="20952"/>
                  </a:cubicBezTo>
                  <a:cubicBezTo>
                    <a:pt x="18134" y="20994"/>
                    <a:pt x="18132" y="21033"/>
                    <a:pt x="18129" y="21069"/>
                  </a:cubicBezTo>
                  <a:close/>
                  <a:moveTo>
                    <a:pt x="18802" y="19014"/>
                  </a:moveTo>
                  <a:cubicBezTo>
                    <a:pt x="18770" y="19029"/>
                    <a:pt x="18737" y="19035"/>
                    <a:pt x="18703" y="19035"/>
                  </a:cubicBezTo>
                  <a:cubicBezTo>
                    <a:pt x="18483" y="19035"/>
                    <a:pt x="18305" y="18720"/>
                    <a:pt x="18305" y="18333"/>
                  </a:cubicBezTo>
                  <a:cubicBezTo>
                    <a:pt x="18305" y="17947"/>
                    <a:pt x="18483" y="17632"/>
                    <a:pt x="18703" y="17632"/>
                  </a:cubicBezTo>
                  <a:cubicBezTo>
                    <a:pt x="18737" y="17632"/>
                    <a:pt x="18770" y="17641"/>
                    <a:pt x="18802" y="17653"/>
                  </a:cubicBezTo>
                  <a:lnTo>
                    <a:pt x="18802" y="19014"/>
                  </a:lnTo>
                  <a:close/>
                  <a:moveTo>
                    <a:pt x="18802" y="13759"/>
                  </a:moveTo>
                  <a:cubicBezTo>
                    <a:pt x="18770" y="13774"/>
                    <a:pt x="18737" y="13780"/>
                    <a:pt x="18703" y="13780"/>
                  </a:cubicBezTo>
                  <a:cubicBezTo>
                    <a:pt x="18483" y="13780"/>
                    <a:pt x="18305" y="13465"/>
                    <a:pt x="18305" y="13078"/>
                  </a:cubicBezTo>
                  <a:cubicBezTo>
                    <a:pt x="18305" y="12691"/>
                    <a:pt x="18483" y="12376"/>
                    <a:pt x="18703" y="12376"/>
                  </a:cubicBezTo>
                  <a:cubicBezTo>
                    <a:pt x="18737" y="12376"/>
                    <a:pt x="18770" y="12385"/>
                    <a:pt x="18802" y="12397"/>
                  </a:cubicBezTo>
                  <a:lnTo>
                    <a:pt x="18802" y="13759"/>
                  </a:lnTo>
                  <a:close/>
                  <a:moveTo>
                    <a:pt x="18802" y="11866"/>
                  </a:moveTo>
                  <a:cubicBezTo>
                    <a:pt x="18770" y="11857"/>
                    <a:pt x="18737" y="11854"/>
                    <a:pt x="18703" y="11854"/>
                  </a:cubicBezTo>
                  <a:cubicBezTo>
                    <a:pt x="18318" y="11854"/>
                    <a:pt x="18004" y="12406"/>
                    <a:pt x="18004" y="13084"/>
                  </a:cubicBezTo>
                  <a:cubicBezTo>
                    <a:pt x="18004" y="13762"/>
                    <a:pt x="18318" y="14314"/>
                    <a:pt x="18703" y="14314"/>
                  </a:cubicBezTo>
                  <a:cubicBezTo>
                    <a:pt x="18737" y="14314"/>
                    <a:pt x="18770" y="14308"/>
                    <a:pt x="18802" y="14302"/>
                  </a:cubicBezTo>
                  <a:lnTo>
                    <a:pt x="18802" y="16390"/>
                  </a:lnTo>
                  <a:lnTo>
                    <a:pt x="18802" y="16918"/>
                  </a:lnTo>
                  <a:lnTo>
                    <a:pt x="18802" y="17128"/>
                  </a:lnTo>
                  <a:cubicBezTo>
                    <a:pt x="18770" y="17119"/>
                    <a:pt x="18737" y="17116"/>
                    <a:pt x="18703" y="17116"/>
                  </a:cubicBezTo>
                  <a:cubicBezTo>
                    <a:pt x="18318" y="17116"/>
                    <a:pt x="18004" y="17668"/>
                    <a:pt x="18004" y="18345"/>
                  </a:cubicBezTo>
                  <a:cubicBezTo>
                    <a:pt x="18004" y="19023"/>
                    <a:pt x="18318" y="19575"/>
                    <a:pt x="18703" y="19575"/>
                  </a:cubicBezTo>
                  <a:cubicBezTo>
                    <a:pt x="18737" y="19575"/>
                    <a:pt x="18770" y="19569"/>
                    <a:pt x="18802" y="19563"/>
                  </a:cubicBezTo>
                  <a:lnTo>
                    <a:pt x="18802" y="21081"/>
                  </a:lnTo>
                  <a:lnTo>
                    <a:pt x="18431" y="21081"/>
                  </a:lnTo>
                  <a:cubicBezTo>
                    <a:pt x="18433" y="21042"/>
                    <a:pt x="18435" y="21003"/>
                    <a:pt x="18435" y="20964"/>
                  </a:cubicBezTo>
                  <a:cubicBezTo>
                    <a:pt x="18435" y="20286"/>
                    <a:pt x="18121" y="19734"/>
                    <a:pt x="17736" y="19734"/>
                  </a:cubicBezTo>
                  <a:cubicBezTo>
                    <a:pt x="17351" y="19734"/>
                    <a:pt x="17037" y="20286"/>
                    <a:pt x="17037" y="20964"/>
                  </a:cubicBezTo>
                  <a:cubicBezTo>
                    <a:pt x="17037" y="21003"/>
                    <a:pt x="17039" y="21042"/>
                    <a:pt x="17041" y="21081"/>
                  </a:cubicBezTo>
                  <a:lnTo>
                    <a:pt x="16626" y="21081"/>
                  </a:lnTo>
                  <a:cubicBezTo>
                    <a:pt x="16627" y="21042"/>
                    <a:pt x="16629" y="21003"/>
                    <a:pt x="16629" y="20964"/>
                  </a:cubicBezTo>
                  <a:cubicBezTo>
                    <a:pt x="16629" y="20286"/>
                    <a:pt x="16315" y="19734"/>
                    <a:pt x="15930" y="19734"/>
                  </a:cubicBezTo>
                  <a:cubicBezTo>
                    <a:pt x="15546" y="19734"/>
                    <a:pt x="15232" y="20286"/>
                    <a:pt x="15232" y="20964"/>
                  </a:cubicBezTo>
                  <a:cubicBezTo>
                    <a:pt x="15232" y="21003"/>
                    <a:pt x="15234" y="21042"/>
                    <a:pt x="15235" y="21081"/>
                  </a:cubicBezTo>
                  <a:lnTo>
                    <a:pt x="14727" y="21081"/>
                  </a:lnTo>
                  <a:lnTo>
                    <a:pt x="14727" y="19503"/>
                  </a:lnTo>
                  <a:cubicBezTo>
                    <a:pt x="14802" y="19551"/>
                    <a:pt x="14881" y="19575"/>
                    <a:pt x="14965" y="19575"/>
                  </a:cubicBezTo>
                  <a:cubicBezTo>
                    <a:pt x="15350" y="19575"/>
                    <a:pt x="15664" y="19023"/>
                    <a:pt x="15664" y="18345"/>
                  </a:cubicBezTo>
                  <a:cubicBezTo>
                    <a:pt x="15664" y="17668"/>
                    <a:pt x="15350" y="17116"/>
                    <a:pt x="14965" y="17116"/>
                  </a:cubicBezTo>
                  <a:cubicBezTo>
                    <a:pt x="14883" y="17116"/>
                    <a:pt x="14802" y="17143"/>
                    <a:pt x="14727" y="17188"/>
                  </a:cubicBezTo>
                  <a:lnTo>
                    <a:pt x="14727" y="16918"/>
                  </a:lnTo>
                  <a:lnTo>
                    <a:pt x="14727" y="16390"/>
                  </a:lnTo>
                  <a:lnTo>
                    <a:pt x="14727" y="14236"/>
                  </a:lnTo>
                  <a:cubicBezTo>
                    <a:pt x="14802" y="14284"/>
                    <a:pt x="14881" y="14308"/>
                    <a:pt x="14965" y="14308"/>
                  </a:cubicBezTo>
                  <a:cubicBezTo>
                    <a:pt x="15350" y="14308"/>
                    <a:pt x="15664" y="13756"/>
                    <a:pt x="15664" y="13078"/>
                  </a:cubicBezTo>
                  <a:cubicBezTo>
                    <a:pt x="15664" y="12400"/>
                    <a:pt x="15350" y="11848"/>
                    <a:pt x="14965" y="11848"/>
                  </a:cubicBezTo>
                  <a:cubicBezTo>
                    <a:pt x="14883" y="11848"/>
                    <a:pt x="14802" y="11875"/>
                    <a:pt x="14727" y="11920"/>
                  </a:cubicBezTo>
                  <a:lnTo>
                    <a:pt x="14727" y="10172"/>
                  </a:lnTo>
                  <a:lnTo>
                    <a:pt x="15252" y="10172"/>
                  </a:lnTo>
                  <a:cubicBezTo>
                    <a:pt x="15239" y="10265"/>
                    <a:pt x="15232" y="10361"/>
                    <a:pt x="15232" y="10460"/>
                  </a:cubicBezTo>
                  <a:cubicBezTo>
                    <a:pt x="15232" y="11137"/>
                    <a:pt x="15546" y="11689"/>
                    <a:pt x="15930" y="11689"/>
                  </a:cubicBezTo>
                  <a:cubicBezTo>
                    <a:pt x="16315" y="11689"/>
                    <a:pt x="16629" y="11137"/>
                    <a:pt x="16629" y="10460"/>
                  </a:cubicBezTo>
                  <a:cubicBezTo>
                    <a:pt x="16629" y="10361"/>
                    <a:pt x="16622" y="10265"/>
                    <a:pt x="16609" y="10172"/>
                  </a:cubicBezTo>
                  <a:lnTo>
                    <a:pt x="16771" y="10172"/>
                  </a:lnTo>
                  <a:lnTo>
                    <a:pt x="17056" y="10172"/>
                  </a:lnTo>
                  <a:cubicBezTo>
                    <a:pt x="17042" y="10265"/>
                    <a:pt x="17036" y="10361"/>
                    <a:pt x="17036" y="10460"/>
                  </a:cubicBezTo>
                  <a:cubicBezTo>
                    <a:pt x="17036" y="11137"/>
                    <a:pt x="17350" y="11689"/>
                    <a:pt x="17734" y="11689"/>
                  </a:cubicBezTo>
                  <a:cubicBezTo>
                    <a:pt x="18119" y="11689"/>
                    <a:pt x="18433" y="11137"/>
                    <a:pt x="18433" y="10460"/>
                  </a:cubicBezTo>
                  <a:cubicBezTo>
                    <a:pt x="18433" y="10361"/>
                    <a:pt x="18426" y="10265"/>
                    <a:pt x="18413" y="10172"/>
                  </a:cubicBezTo>
                  <a:lnTo>
                    <a:pt x="18801" y="10172"/>
                  </a:lnTo>
                  <a:lnTo>
                    <a:pt x="18801" y="11866"/>
                  </a:lnTo>
                  <a:close/>
                  <a:moveTo>
                    <a:pt x="17336" y="10463"/>
                  </a:moveTo>
                  <a:cubicBezTo>
                    <a:pt x="17336" y="10361"/>
                    <a:pt x="17350" y="10262"/>
                    <a:pt x="17371" y="10175"/>
                  </a:cubicBezTo>
                  <a:lnTo>
                    <a:pt x="18099" y="10175"/>
                  </a:lnTo>
                  <a:cubicBezTo>
                    <a:pt x="18121" y="10262"/>
                    <a:pt x="18134" y="10361"/>
                    <a:pt x="18134" y="10463"/>
                  </a:cubicBezTo>
                  <a:cubicBezTo>
                    <a:pt x="18134" y="10849"/>
                    <a:pt x="17955" y="11164"/>
                    <a:pt x="17736" y="11164"/>
                  </a:cubicBezTo>
                  <a:cubicBezTo>
                    <a:pt x="17515" y="11164"/>
                    <a:pt x="17336" y="10849"/>
                    <a:pt x="17336" y="10463"/>
                  </a:cubicBezTo>
                  <a:close/>
                  <a:moveTo>
                    <a:pt x="18360" y="9236"/>
                  </a:moveTo>
                  <a:lnTo>
                    <a:pt x="18821" y="7832"/>
                  </a:lnTo>
                  <a:lnTo>
                    <a:pt x="19282" y="9236"/>
                  </a:lnTo>
                  <a:lnTo>
                    <a:pt x="18360" y="9236"/>
                  </a:lnTo>
                  <a:close/>
                  <a:moveTo>
                    <a:pt x="21300" y="21069"/>
                  </a:moveTo>
                  <a:lnTo>
                    <a:pt x="19101" y="21069"/>
                  </a:lnTo>
                  <a:lnTo>
                    <a:pt x="19101" y="16909"/>
                  </a:lnTo>
                  <a:lnTo>
                    <a:pt x="21300" y="16909"/>
                  </a:lnTo>
                  <a:lnTo>
                    <a:pt x="21300" y="21069"/>
                  </a:lnTo>
                  <a:close/>
                  <a:moveTo>
                    <a:pt x="21300" y="16384"/>
                  </a:moveTo>
                  <a:lnTo>
                    <a:pt x="19101" y="16384"/>
                  </a:lnTo>
                  <a:lnTo>
                    <a:pt x="19101" y="10175"/>
                  </a:lnTo>
                  <a:lnTo>
                    <a:pt x="21300" y="10175"/>
                  </a:lnTo>
                  <a:lnTo>
                    <a:pt x="21300" y="16384"/>
                  </a:lnTo>
                  <a:close/>
                  <a:moveTo>
                    <a:pt x="21300" y="9650"/>
                  </a:moveTo>
                  <a:lnTo>
                    <a:pt x="20738" y="9650"/>
                  </a:lnTo>
                  <a:lnTo>
                    <a:pt x="21300" y="7937"/>
                  </a:lnTo>
                  <a:lnTo>
                    <a:pt x="21300" y="9650"/>
                  </a:lnTo>
                  <a:close/>
                  <a:moveTo>
                    <a:pt x="20615" y="8972"/>
                  </a:moveTo>
                  <a:lnTo>
                    <a:pt x="20154" y="7568"/>
                  </a:lnTo>
                  <a:lnTo>
                    <a:pt x="21077" y="7568"/>
                  </a:lnTo>
                  <a:lnTo>
                    <a:pt x="20615" y="8972"/>
                  </a:lnTo>
                  <a:close/>
                  <a:moveTo>
                    <a:pt x="21300" y="5000"/>
                  </a:moveTo>
                  <a:lnTo>
                    <a:pt x="21050" y="4241"/>
                  </a:lnTo>
                  <a:lnTo>
                    <a:pt x="21300" y="4241"/>
                  </a:lnTo>
                  <a:lnTo>
                    <a:pt x="21300" y="5000"/>
                  </a:lnTo>
                  <a:close/>
                  <a:moveTo>
                    <a:pt x="21300" y="3713"/>
                  </a:moveTo>
                  <a:lnTo>
                    <a:pt x="20532" y="3713"/>
                  </a:lnTo>
                  <a:lnTo>
                    <a:pt x="21300" y="6053"/>
                  </a:lnTo>
                  <a:lnTo>
                    <a:pt x="21300" y="7040"/>
                  </a:lnTo>
                  <a:lnTo>
                    <a:pt x="19634" y="7040"/>
                  </a:lnTo>
                  <a:lnTo>
                    <a:pt x="20491" y="9650"/>
                  </a:lnTo>
                  <a:lnTo>
                    <a:pt x="19764" y="9650"/>
                  </a:lnTo>
                  <a:lnTo>
                    <a:pt x="18821" y="6776"/>
                  </a:lnTo>
                  <a:lnTo>
                    <a:pt x="17878" y="9650"/>
                  </a:lnTo>
                  <a:lnTo>
                    <a:pt x="17071" y="9650"/>
                  </a:lnTo>
                  <a:lnTo>
                    <a:pt x="17071" y="9542"/>
                  </a:lnTo>
                  <a:lnTo>
                    <a:pt x="17893" y="7040"/>
                  </a:lnTo>
                  <a:lnTo>
                    <a:pt x="17071" y="7040"/>
                  </a:lnTo>
                  <a:lnTo>
                    <a:pt x="17071" y="4448"/>
                  </a:lnTo>
                  <a:lnTo>
                    <a:pt x="17810" y="6698"/>
                  </a:lnTo>
                  <a:lnTo>
                    <a:pt x="18791" y="3713"/>
                  </a:lnTo>
                  <a:lnTo>
                    <a:pt x="17073" y="3713"/>
                  </a:lnTo>
                  <a:lnTo>
                    <a:pt x="17073" y="2889"/>
                  </a:lnTo>
                  <a:lnTo>
                    <a:pt x="17849" y="525"/>
                  </a:lnTo>
                  <a:lnTo>
                    <a:pt x="18691" y="525"/>
                  </a:lnTo>
                  <a:lnTo>
                    <a:pt x="17844" y="3108"/>
                  </a:lnTo>
                  <a:lnTo>
                    <a:pt x="19803" y="3108"/>
                  </a:lnTo>
                  <a:lnTo>
                    <a:pt x="18956" y="525"/>
                  </a:lnTo>
                  <a:lnTo>
                    <a:pt x="19683" y="525"/>
                  </a:lnTo>
                  <a:lnTo>
                    <a:pt x="20618" y="3372"/>
                  </a:lnTo>
                  <a:lnTo>
                    <a:pt x="21303" y="1284"/>
                  </a:lnTo>
                  <a:lnTo>
                    <a:pt x="21303" y="3713"/>
                  </a:lnTo>
                  <a:close/>
                  <a:moveTo>
                    <a:pt x="17350" y="4241"/>
                  </a:moveTo>
                  <a:lnTo>
                    <a:pt x="18273" y="4241"/>
                  </a:lnTo>
                  <a:lnTo>
                    <a:pt x="17812" y="5645"/>
                  </a:lnTo>
                  <a:lnTo>
                    <a:pt x="17350" y="4241"/>
                  </a:lnTo>
                  <a:close/>
                  <a:moveTo>
                    <a:pt x="18821" y="1179"/>
                  </a:moveTo>
                  <a:lnTo>
                    <a:pt x="19282" y="2583"/>
                  </a:lnTo>
                  <a:lnTo>
                    <a:pt x="18359" y="2583"/>
                  </a:lnTo>
                  <a:lnTo>
                    <a:pt x="18821" y="1179"/>
                  </a:ln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grpSp>
      <p:sp>
        <p:nvSpPr>
          <p:cNvPr id="36" name="Title 1">
            <a:extLst>
              <a:ext uri="{FF2B5EF4-FFF2-40B4-BE49-F238E27FC236}">
                <a16:creationId xmlns:a16="http://schemas.microsoft.com/office/drawing/2014/main" id="{AA3E79BA-FA4E-A546-AF83-0B81F30CED7D}"/>
              </a:ext>
            </a:extLst>
          </p:cNvPr>
          <p:cNvSpPr>
            <a:spLocks noGrp="1"/>
          </p:cNvSpPr>
          <p:nvPr>
            <p:ph type="title"/>
          </p:nvPr>
        </p:nvSpPr>
        <p:spPr>
          <a:xfrm>
            <a:off x="831850" y="3344960"/>
            <a:ext cx="7166102" cy="1217515"/>
          </a:xfrm>
        </p:spPr>
        <p:txBody>
          <a:bodyPr anchor="b"/>
          <a:lstStyle>
            <a:lvl1pPr>
              <a:defRPr sz="6000">
                <a:solidFill>
                  <a:schemeClr val="tx1"/>
                </a:solidFill>
              </a:defRPr>
            </a:lvl1pPr>
          </a:lstStyle>
          <a:p>
            <a:r>
              <a:rPr lang="es-ES"/>
              <a:t>Haga clic para modificar el estilo de título del patrón</a:t>
            </a:r>
            <a:endParaRPr lang="en-US" dirty="0"/>
          </a:p>
        </p:txBody>
      </p:sp>
      <p:sp>
        <p:nvSpPr>
          <p:cNvPr id="37" name="Text Placeholder 2">
            <a:extLst>
              <a:ext uri="{FF2B5EF4-FFF2-40B4-BE49-F238E27FC236}">
                <a16:creationId xmlns:a16="http://schemas.microsoft.com/office/drawing/2014/main" id="{5F262949-7BCB-6849-8217-5716652B36F3}"/>
              </a:ext>
            </a:extLst>
          </p:cNvPr>
          <p:cNvSpPr>
            <a:spLocks noGrp="1"/>
          </p:cNvSpPr>
          <p:nvPr>
            <p:ph type="body" idx="1"/>
          </p:nvPr>
        </p:nvSpPr>
        <p:spPr>
          <a:xfrm>
            <a:off x="831850" y="4589463"/>
            <a:ext cx="7166102" cy="558799"/>
          </a:xfrm>
        </p:spPr>
        <p:txBody>
          <a:bodyPr/>
          <a:lstStyle>
            <a:lvl1pPr marL="0" indent="0">
              <a:buNone/>
              <a:defRPr sz="2400">
                <a:solidFill>
                  <a:schemeClr val="tx2">
                    <a:lumMod val="65000"/>
                    <a:lumOff val="3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grpSp>
        <p:nvGrpSpPr>
          <p:cNvPr id="19" name="Group 18">
            <a:extLst>
              <a:ext uri="{FF2B5EF4-FFF2-40B4-BE49-F238E27FC236}">
                <a16:creationId xmlns:a16="http://schemas.microsoft.com/office/drawing/2014/main" id="{57A7ACDD-4DE4-0043-B0BA-D00AB9196372}"/>
              </a:ext>
            </a:extLst>
          </p:cNvPr>
          <p:cNvGrpSpPr/>
          <p:nvPr userDrawn="1"/>
        </p:nvGrpSpPr>
        <p:grpSpPr>
          <a:xfrm>
            <a:off x="0" y="1"/>
            <a:ext cx="12219627" cy="6873422"/>
            <a:chOff x="85204300" y="24777699"/>
            <a:chExt cx="16258543" cy="9145273"/>
          </a:xfrm>
        </p:grpSpPr>
        <p:sp>
          <p:nvSpPr>
            <p:cNvPr id="20" name="Rectangle">
              <a:extLst>
                <a:ext uri="{FF2B5EF4-FFF2-40B4-BE49-F238E27FC236}">
                  <a16:creationId xmlns:a16="http://schemas.microsoft.com/office/drawing/2014/main" id="{6B3B5E3A-578E-4449-B557-16FC042CB766}"/>
                </a:ext>
              </a:extLst>
            </p:cNvPr>
            <p:cNvSpPr/>
            <p:nvPr/>
          </p:nvSpPr>
          <p:spPr>
            <a:xfrm>
              <a:off x="85204300" y="24777700"/>
              <a:ext cx="16256000" cy="9143999"/>
            </a:xfrm>
            <a:prstGeom prst="rect">
              <a:avLst/>
            </a:pr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21" name="Square">
              <a:extLst>
                <a:ext uri="{FF2B5EF4-FFF2-40B4-BE49-F238E27FC236}">
                  <a16:creationId xmlns:a16="http://schemas.microsoft.com/office/drawing/2014/main" id="{B1D40144-6588-604B-B2B8-D0F9800491D4}"/>
                </a:ext>
              </a:extLst>
            </p:cNvPr>
            <p:cNvSpPr/>
            <p:nvPr/>
          </p:nvSpPr>
          <p:spPr>
            <a:xfrm>
              <a:off x="97548700" y="24777700"/>
              <a:ext cx="3914143" cy="3914142"/>
            </a:xfrm>
            <a:prstGeom prst="rect">
              <a:avLst/>
            </a:pr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22" name="Square">
              <a:extLst>
                <a:ext uri="{FF2B5EF4-FFF2-40B4-BE49-F238E27FC236}">
                  <a16:creationId xmlns:a16="http://schemas.microsoft.com/office/drawing/2014/main" id="{112B5CCA-1B38-2046-8884-7B9F53499AD7}"/>
                </a:ext>
              </a:extLst>
            </p:cNvPr>
            <p:cNvSpPr/>
            <p:nvPr/>
          </p:nvSpPr>
          <p:spPr>
            <a:xfrm>
              <a:off x="85204300" y="31788100"/>
              <a:ext cx="2134872" cy="2134872"/>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3" name="Rectangle">
              <a:extLst>
                <a:ext uri="{FF2B5EF4-FFF2-40B4-BE49-F238E27FC236}">
                  <a16:creationId xmlns:a16="http://schemas.microsoft.com/office/drawing/2014/main" id="{E6FCAC9A-2579-F043-9D95-B9A9095BAF07}"/>
                </a:ext>
              </a:extLst>
            </p:cNvPr>
            <p:cNvSpPr/>
            <p:nvPr/>
          </p:nvSpPr>
          <p:spPr>
            <a:xfrm>
              <a:off x="85204300" y="28689300"/>
              <a:ext cx="12341859" cy="3096261"/>
            </a:xfrm>
            <a:prstGeom prst="rect">
              <a:avLst/>
            </a:pr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4" name="Square">
              <a:extLst>
                <a:ext uri="{FF2B5EF4-FFF2-40B4-BE49-F238E27FC236}">
                  <a16:creationId xmlns:a16="http://schemas.microsoft.com/office/drawing/2014/main" id="{E160EE71-6134-D140-8E3E-EFBCB87A9D81}"/>
                </a:ext>
              </a:extLst>
            </p:cNvPr>
            <p:cNvSpPr/>
            <p:nvPr/>
          </p:nvSpPr>
          <p:spPr>
            <a:xfrm>
              <a:off x="95288100" y="26441400"/>
              <a:ext cx="2259329" cy="2259329"/>
            </a:xfrm>
            <a:prstGeom prst="rect">
              <a:avLst/>
            </a:pr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674428D0-2037-184E-B33B-0B611C43A37C}"/>
                </a:ext>
              </a:extLst>
            </p:cNvPr>
            <p:cNvSpPr/>
            <p:nvPr/>
          </p:nvSpPr>
          <p:spPr>
            <a:xfrm>
              <a:off x="85204301" y="24777699"/>
              <a:ext cx="16256000" cy="9143998"/>
            </a:xfrm>
            <a:custGeom>
              <a:avLst/>
              <a:gdLst/>
              <a:ahLst/>
              <a:cxnLst>
                <a:cxn ang="0">
                  <a:pos x="wd2" y="hd2"/>
                </a:cxn>
                <a:cxn ang="5400000">
                  <a:pos x="wd2" y="hd2"/>
                </a:cxn>
                <a:cxn ang="10800000">
                  <a:pos x="wd2" y="hd2"/>
                </a:cxn>
                <a:cxn ang="16200000">
                  <a:pos x="wd2" y="hd2"/>
                </a:cxn>
              </a:cxnLst>
              <a:rect l="0" t="0" r="r" b="b"/>
              <a:pathLst>
                <a:path w="21600" h="21600" extrusionOk="0">
                  <a:moveTo>
                    <a:pt x="16173" y="0"/>
                  </a:moveTo>
                  <a:lnTo>
                    <a:pt x="0" y="0"/>
                  </a:lnTo>
                  <a:lnTo>
                    <a:pt x="0" y="9018"/>
                  </a:lnTo>
                  <a:lnTo>
                    <a:pt x="0" y="16152"/>
                  </a:lnTo>
                  <a:lnTo>
                    <a:pt x="0" y="16680"/>
                  </a:lnTo>
                  <a:lnTo>
                    <a:pt x="0" y="21600"/>
                  </a:lnTo>
                  <a:lnTo>
                    <a:pt x="3096" y="21600"/>
                  </a:lnTo>
                  <a:lnTo>
                    <a:pt x="21600" y="21600"/>
                  </a:lnTo>
                  <a:lnTo>
                    <a:pt x="21600" y="9546"/>
                  </a:lnTo>
                  <a:lnTo>
                    <a:pt x="21600" y="0"/>
                  </a:lnTo>
                  <a:lnTo>
                    <a:pt x="16173" y="0"/>
                  </a:lnTo>
                  <a:close/>
                  <a:moveTo>
                    <a:pt x="21078" y="915"/>
                  </a:moveTo>
                  <a:lnTo>
                    <a:pt x="20616" y="2319"/>
                  </a:lnTo>
                  <a:lnTo>
                    <a:pt x="20155" y="915"/>
                  </a:lnTo>
                  <a:lnTo>
                    <a:pt x="21078" y="915"/>
                  </a:lnTo>
                  <a:close/>
                  <a:moveTo>
                    <a:pt x="16473" y="915"/>
                  </a:moveTo>
                  <a:lnTo>
                    <a:pt x="17375" y="915"/>
                  </a:lnTo>
                  <a:lnTo>
                    <a:pt x="16914" y="2319"/>
                  </a:lnTo>
                  <a:lnTo>
                    <a:pt x="16473" y="978"/>
                  </a:lnTo>
                  <a:lnTo>
                    <a:pt x="16473" y="915"/>
                  </a:lnTo>
                  <a:close/>
                  <a:moveTo>
                    <a:pt x="16473" y="5895"/>
                  </a:moveTo>
                  <a:lnTo>
                    <a:pt x="16478" y="5910"/>
                  </a:lnTo>
                  <a:lnTo>
                    <a:pt x="16473" y="5910"/>
                  </a:lnTo>
                  <a:lnTo>
                    <a:pt x="16473" y="5895"/>
                  </a:lnTo>
                  <a:close/>
                  <a:moveTo>
                    <a:pt x="16473" y="7569"/>
                  </a:moveTo>
                  <a:lnTo>
                    <a:pt x="17375" y="7569"/>
                  </a:lnTo>
                  <a:lnTo>
                    <a:pt x="16914" y="8973"/>
                  </a:lnTo>
                  <a:lnTo>
                    <a:pt x="16473" y="7632"/>
                  </a:lnTo>
                  <a:lnTo>
                    <a:pt x="16473" y="7569"/>
                  </a:lnTo>
                  <a:close/>
                  <a:moveTo>
                    <a:pt x="16473" y="8685"/>
                  </a:moveTo>
                  <a:lnTo>
                    <a:pt x="16582" y="9021"/>
                  </a:lnTo>
                  <a:lnTo>
                    <a:pt x="16473" y="9021"/>
                  </a:lnTo>
                  <a:lnTo>
                    <a:pt x="16473" y="8685"/>
                  </a:lnTo>
                  <a:close/>
                  <a:moveTo>
                    <a:pt x="299" y="525"/>
                  </a:moveTo>
                  <a:lnTo>
                    <a:pt x="16173" y="525"/>
                  </a:lnTo>
                  <a:lnTo>
                    <a:pt x="16173" y="3813"/>
                  </a:lnTo>
                  <a:lnTo>
                    <a:pt x="13214" y="3813"/>
                  </a:lnTo>
                  <a:lnTo>
                    <a:pt x="13214" y="9018"/>
                  </a:lnTo>
                  <a:lnTo>
                    <a:pt x="301" y="9018"/>
                  </a:lnTo>
                  <a:lnTo>
                    <a:pt x="301" y="525"/>
                  </a:lnTo>
                  <a:close/>
                  <a:moveTo>
                    <a:pt x="16173" y="4341"/>
                  </a:moveTo>
                  <a:lnTo>
                    <a:pt x="16173" y="9021"/>
                  </a:lnTo>
                  <a:lnTo>
                    <a:pt x="13513" y="9021"/>
                  </a:lnTo>
                  <a:lnTo>
                    <a:pt x="13513" y="4341"/>
                  </a:lnTo>
                  <a:lnTo>
                    <a:pt x="16173" y="4341"/>
                  </a:lnTo>
                  <a:close/>
                  <a:moveTo>
                    <a:pt x="2797" y="18711"/>
                  </a:moveTo>
                  <a:cubicBezTo>
                    <a:pt x="2748" y="18786"/>
                    <a:pt x="2716" y="18897"/>
                    <a:pt x="2716" y="19020"/>
                  </a:cubicBezTo>
                  <a:cubicBezTo>
                    <a:pt x="2716" y="19023"/>
                    <a:pt x="2716" y="19023"/>
                    <a:pt x="2716" y="19026"/>
                  </a:cubicBezTo>
                  <a:cubicBezTo>
                    <a:pt x="2716" y="19029"/>
                    <a:pt x="2716" y="19029"/>
                    <a:pt x="2716" y="19032"/>
                  </a:cubicBezTo>
                  <a:cubicBezTo>
                    <a:pt x="2716" y="19155"/>
                    <a:pt x="2748" y="19266"/>
                    <a:pt x="2797" y="19341"/>
                  </a:cubicBezTo>
                  <a:lnTo>
                    <a:pt x="2797" y="20931"/>
                  </a:lnTo>
                  <a:cubicBezTo>
                    <a:pt x="2770" y="20970"/>
                    <a:pt x="2750" y="21021"/>
                    <a:pt x="2736" y="21078"/>
                  </a:cubicBezTo>
                  <a:lnTo>
                    <a:pt x="2400" y="21078"/>
                  </a:lnTo>
                  <a:cubicBezTo>
                    <a:pt x="2364" y="20934"/>
                    <a:pt x="2283" y="20835"/>
                    <a:pt x="2189" y="20835"/>
                  </a:cubicBezTo>
                  <a:cubicBezTo>
                    <a:pt x="2094" y="20835"/>
                    <a:pt x="2013" y="20937"/>
                    <a:pt x="1977" y="21078"/>
                  </a:cubicBezTo>
                  <a:lnTo>
                    <a:pt x="1587" y="21078"/>
                  </a:lnTo>
                  <a:cubicBezTo>
                    <a:pt x="1551" y="20934"/>
                    <a:pt x="1470" y="20835"/>
                    <a:pt x="1376" y="20835"/>
                  </a:cubicBezTo>
                  <a:cubicBezTo>
                    <a:pt x="1281" y="20835"/>
                    <a:pt x="1200" y="20937"/>
                    <a:pt x="1164" y="21078"/>
                  </a:cubicBezTo>
                  <a:lnTo>
                    <a:pt x="828" y="21078"/>
                  </a:lnTo>
                  <a:cubicBezTo>
                    <a:pt x="793" y="20934"/>
                    <a:pt x="711" y="20835"/>
                    <a:pt x="617" y="20835"/>
                  </a:cubicBezTo>
                  <a:cubicBezTo>
                    <a:pt x="522" y="20835"/>
                    <a:pt x="441" y="20937"/>
                    <a:pt x="406" y="21078"/>
                  </a:cubicBezTo>
                  <a:lnTo>
                    <a:pt x="306" y="21078"/>
                  </a:lnTo>
                  <a:lnTo>
                    <a:pt x="306" y="20499"/>
                  </a:lnTo>
                  <a:cubicBezTo>
                    <a:pt x="385" y="20436"/>
                    <a:pt x="441" y="20295"/>
                    <a:pt x="441" y="20130"/>
                  </a:cubicBezTo>
                  <a:cubicBezTo>
                    <a:pt x="441" y="19965"/>
                    <a:pt x="385" y="19824"/>
                    <a:pt x="306" y="19761"/>
                  </a:cubicBezTo>
                  <a:lnTo>
                    <a:pt x="306" y="18294"/>
                  </a:lnTo>
                  <a:cubicBezTo>
                    <a:pt x="385" y="18231"/>
                    <a:pt x="441" y="18090"/>
                    <a:pt x="441" y="17925"/>
                  </a:cubicBezTo>
                  <a:cubicBezTo>
                    <a:pt x="441" y="17760"/>
                    <a:pt x="385" y="17619"/>
                    <a:pt x="306" y="17556"/>
                  </a:cubicBezTo>
                  <a:lnTo>
                    <a:pt x="306" y="16689"/>
                  </a:lnTo>
                  <a:lnTo>
                    <a:pt x="399" y="16689"/>
                  </a:lnTo>
                  <a:cubicBezTo>
                    <a:pt x="390" y="16731"/>
                    <a:pt x="385" y="16776"/>
                    <a:pt x="385" y="16821"/>
                  </a:cubicBezTo>
                  <a:cubicBezTo>
                    <a:pt x="385" y="17046"/>
                    <a:pt x="488" y="17229"/>
                    <a:pt x="617" y="17229"/>
                  </a:cubicBezTo>
                  <a:cubicBezTo>
                    <a:pt x="745" y="17229"/>
                    <a:pt x="848" y="17046"/>
                    <a:pt x="848" y="16821"/>
                  </a:cubicBezTo>
                  <a:cubicBezTo>
                    <a:pt x="848" y="16773"/>
                    <a:pt x="843" y="16728"/>
                    <a:pt x="835" y="16689"/>
                  </a:cubicBezTo>
                  <a:lnTo>
                    <a:pt x="1159" y="16689"/>
                  </a:lnTo>
                  <a:cubicBezTo>
                    <a:pt x="1151" y="16731"/>
                    <a:pt x="1146" y="16776"/>
                    <a:pt x="1146" y="16821"/>
                  </a:cubicBezTo>
                  <a:cubicBezTo>
                    <a:pt x="1146" y="17046"/>
                    <a:pt x="1249" y="17229"/>
                    <a:pt x="1377" y="17229"/>
                  </a:cubicBezTo>
                  <a:cubicBezTo>
                    <a:pt x="1506" y="17229"/>
                    <a:pt x="1609" y="17046"/>
                    <a:pt x="1609" y="16821"/>
                  </a:cubicBezTo>
                  <a:cubicBezTo>
                    <a:pt x="1609" y="16773"/>
                    <a:pt x="1604" y="16728"/>
                    <a:pt x="1595" y="16689"/>
                  </a:cubicBezTo>
                  <a:lnTo>
                    <a:pt x="1974" y="16689"/>
                  </a:lnTo>
                  <a:cubicBezTo>
                    <a:pt x="1966" y="16731"/>
                    <a:pt x="1960" y="16776"/>
                    <a:pt x="1960" y="16821"/>
                  </a:cubicBezTo>
                  <a:cubicBezTo>
                    <a:pt x="1960" y="17046"/>
                    <a:pt x="2064" y="17229"/>
                    <a:pt x="2192" y="17229"/>
                  </a:cubicBezTo>
                  <a:cubicBezTo>
                    <a:pt x="2320" y="17229"/>
                    <a:pt x="2424" y="17046"/>
                    <a:pt x="2424" y="16821"/>
                  </a:cubicBezTo>
                  <a:cubicBezTo>
                    <a:pt x="2424" y="16773"/>
                    <a:pt x="2418" y="16728"/>
                    <a:pt x="2410" y="16689"/>
                  </a:cubicBezTo>
                  <a:lnTo>
                    <a:pt x="2734" y="16689"/>
                  </a:lnTo>
                  <a:cubicBezTo>
                    <a:pt x="2726" y="16731"/>
                    <a:pt x="2721" y="16776"/>
                    <a:pt x="2721" y="16821"/>
                  </a:cubicBezTo>
                  <a:cubicBezTo>
                    <a:pt x="2721" y="16944"/>
                    <a:pt x="2753" y="17055"/>
                    <a:pt x="2802" y="17130"/>
                  </a:cubicBezTo>
                  <a:lnTo>
                    <a:pt x="2802" y="18711"/>
                  </a:lnTo>
                  <a:close/>
                  <a:moveTo>
                    <a:pt x="299" y="16152"/>
                  </a:moveTo>
                  <a:lnTo>
                    <a:pt x="299" y="9543"/>
                  </a:lnTo>
                  <a:lnTo>
                    <a:pt x="13212" y="9543"/>
                  </a:lnTo>
                  <a:lnTo>
                    <a:pt x="16173" y="9543"/>
                  </a:lnTo>
                  <a:lnTo>
                    <a:pt x="16173" y="16152"/>
                  </a:lnTo>
                  <a:lnTo>
                    <a:pt x="3096" y="16152"/>
                  </a:lnTo>
                  <a:lnTo>
                    <a:pt x="299" y="16152"/>
                  </a:lnTo>
                  <a:close/>
                  <a:moveTo>
                    <a:pt x="21303" y="21072"/>
                  </a:moveTo>
                  <a:lnTo>
                    <a:pt x="3096" y="21072"/>
                  </a:lnTo>
                  <a:lnTo>
                    <a:pt x="3096" y="16680"/>
                  </a:lnTo>
                  <a:lnTo>
                    <a:pt x="16473" y="16680"/>
                  </a:lnTo>
                  <a:lnTo>
                    <a:pt x="16473" y="9546"/>
                  </a:lnTo>
                  <a:lnTo>
                    <a:pt x="21301" y="9546"/>
                  </a:lnTo>
                  <a:lnTo>
                    <a:pt x="21301" y="21072"/>
                  </a:lnTo>
                  <a:close/>
                  <a:moveTo>
                    <a:pt x="18433" y="9018"/>
                  </a:moveTo>
                  <a:lnTo>
                    <a:pt x="18823" y="7830"/>
                  </a:lnTo>
                  <a:lnTo>
                    <a:pt x="19214" y="9018"/>
                  </a:lnTo>
                  <a:lnTo>
                    <a:pt x="18433" y="9018"/>
                  </a:lnTo>
                  <a:close/>
                  <a:moveTo>
                    <a:pt x="21303" y="9018"/>
                  </a:moveTo>
                  <a:lnTo>
                    <a:pt x="20948" y="9018"/>
                  </a:lnTo>
                  <a:lnTo>
                    <a:pt x="21303" y="7938"/>
                  </a:lnTo>
                  <a:lnTo>
                    <a:pt x="21303" y="9018"/>
                  </a:lnTo>
                  <a:close/>
                  <a:moveTo>
                    <a:pt x="20616" y="8973"/>
                  </a:moveTo>
                  <a:lnTo>
                    <a:pt x="20155" y="7569"/>
                  </a:lnTo>
                  <a:lnTo>
                    <a:pt x="21078" y="7569"/>
                  </a:lnTo>
                  <a:lnTo>
                    <a:pt x="20616" y="8973"/>
                  </a:lnTo>
                  <a:close/>
                  <a:moveTo>
                    <a:pt x="21303" y="5001"/>
                  </a:moveTo>
                  <a:lnTo>
                    <a:pt x="21052" y="4242"/>
                  </a:lnTo>
                  <a:lnTo>
                    <a:pt x="21303" y="4242"/>
                  </a:lnTo>
                  <a:lnTo>
                    <a:pt x="21303" y="5001"/>
                  </a:lnTo>
                  <a:close/>
                  <a:moveTo>
                    <a:pt x="21303" y="3714"/>
                  </a:moveTo>
                  <a:lnTo>
                    <a:pt x="20534" y="3714"/>
                  </a:lnTo>
                  <a:lnTo>
                    <a:pt x="21303" y="6054"/>
                  </a:lnTo>
                  <a:lnTo>
                    <a:pt x="21303" y="7041"/>
                  </a:lnTo>
                  <a:lnTo>
                    <a:pt x="19636" y="7041"/>
                  </a:lnTo>
                  <a:lnTo>
                    <a:pt x="20285" y="9018"/>
                  </a:lnTo>
                  <a:lnTo>
                    <a:pt x="19557" y="9018"/>
                  </a:lnTo>
                  <a:lnTo>
                    <a:pt x="18822" y="6777"/>
                  </a:lnTo>
                  <a:lnTo>
                    <a:pt x="18086" y="9018"/>
                  </a:lnTo>
                  <a:lnTo>
                    <a:pt x="17245" y="9018"/>
                  </a:lnTo>
                  <a:lnTo>
                    <a:pt x="17894" y="7041"/>
                  </a:lnTo>
                  <a:lnTo>
                    <a:pt x="16473" y="7041"/>
                  </a:lnTo>
                  <a:lnTo>
                    <a:pt x="16473" y="6435"/>
                  </a:lnTo>
                  <a:lnTo>
                    <a:pt x="16996" y="6435"/>
                  </a:lnTo>
                  <a:lnTo>
                    <a:pt x="16473" y="4839"/>
                  </a:lnTo>
                  <a:lnTo>
                    <a:pt x="16473" y="3810"/>
                  </a:lnTo>
                  <a:lnTo>
                    <a:pt x="16473" y="2028"/>
                  </a:lnTo>
                  <a:lnTo>
                    <a:pt x="16914" y="3369"/>
                  </a:lnTo>
                  <a:lnTo>
                    <a:pt x="17848" y="522"/>
                  </a:lnTo>
                  <a:lnTo>
                    <a:pt x="18690" y="522"/>
                  </a:lnTo>
                  <a:lnTo>
                    <a:pt x="17841" y="3105"/>
                  </a:lnTo>
                  <a:lnTo>
                    <a:pt x="19802" y="3105"/>
                  </a:lnTo>
                  <a:lnTo>
                    <a:pt x="18953" y="522"/>
                  </a:lnTo>
                  <a:lnTo>
                    <a:pt x="19682" y="522"/>
                  </a:lnTo>
                  <a:lnTo>
                    <a:pt x="20616" y="3369"/>
                  </a:lnTo>
                  <a:lnTo>
                    <a:pt x="21303" y="1281"/>
                  </a:lnTo>
                  <a:lnTo>
                    <a:pt x="21303" y="3714"/>
                  </a:lnTo>
                  <a:close/>
                  <a:moveTo>
                    <a:pt x="18822" y="1179"/>
                  </a:moveTo>
                  <a:lnTo>
                    <a:pt x="19283" y="2583"/>
                  </a:lnTo>
                  <a:lnTo>
                    <a:pt x="18360" y="2583"/>
                  </a:lnTo>
                  <a:lnTo>
                    <a:pt x="18822" y="1179"/>
                  </a:lnTo>
                  <a:close/>
                  <a:moveTo>
                    <a:pt x="16831" y="3714"/>
                  </a:moveTo>
                  <a:lnTo>
                    <a:pt x="17811" y="6699"/>
                  </a:lnTo>
                  <a:lnTo>
                    <a:pt x="18791" y="3714"/>
                  </a:lnTo>
                  <a:lnTo>
                    <a:pt x="16831" y="3714"/>
                  </a:lnTo>
                  <a:close/>
                  <a:moveTo>
                    <a:pt x="17350" y="4242"/>
                  </a:moveTo>
                  <a:lnTo>
                    <a:pt x="18272" y="4242"/>
                  </a:lnTo>
                  <a:lnTo>
                    <a:pt x="17811" y="5646"/>
                  </a:lnTo>
                  <a:lnTo>
                    <a:pt x="17350" y="4242"/>
                  </a:lnTo>
                  <a:close/>
                  <a:moveTo>
                    <a:pt x="18739" y="6435"/>
                  </a:moveTo>
                  <a:lnTo>
                    <a:pt x="20699" y="6435"/>
                  </a:lnTo>
                  <a:lnTo>
                    <a:pt x="19719" y="3450"/>
                  </a:lnTo>
                  <a:lnTo>
                    <a:pt x="18739" y="6435"/>
                  </a:lnTo>
                  <a:close/>
                  <a:moveTo>
                    <a:pt x="19258" y="5910"/>
                  </a:moveTo>
                  <a:lnTo>
                    <a:pt x="19719" y="4506"/>
                  </a:lnTo>
                  <a:lnTo>
                    <a:pt x="20180" y="5910"/>
                  </a:lnTo>
                  <a:lnTo>
                    <a:pt x="19258" y="5910"/>
                  </a:lnTo>
                  <a:close/>
                  <a:moveTo>
                    <a:pt x="2772" y="17916"/>
                  </a:moveTo>
                  <a:cubicBezTo>
                    <a:pt x="2772" y="18141"/>
                    <a:pt x="2669" y="18324"/>
                    <a:pt x="2540" y="18324"/>
                  </a:cubicBezTo>
                  <a:cubicBezTo>
                    <a:pt x="2412" y="18324"/>
                    <a:pt x="2309" y="18141"/>
                    <a:pt x="2309" y="17916"/>
                  </a:cubicBezTo>
                  <a:cubicBezTo>
                    <a:pt x="2309" y="17691"/>
                    <a:pt x="2412" y="17508"/>
                    <a:pt x="2540" y="17508"/>
                  </a:cubicBezTo>
                  <a:cubicBezTo>
                    <a:pt x="2669" y="17508"/>
                    <a:pt x="2772" y="17691"/>
                    <a:pt x="2772" y="17916"/>
                  </a:cubicBezTo>
                  <a:close/>
                  <a:moveTo>
                    <a:pt x="610" y="19428"/>
                  </a:moveTo>
                  <a:cubicBezTo>
                    <a:pt x="482" y="19428"/>
                    <a:pt x="379" y="19245"/>
                    <a:pt x="379" y="19020"/>
                  </a:cubicBezTo>
                  <a:cubicBezTo>
                    <a:pt x="379" y="18795"/>
                    <a:pt x="482" y="18612"/>
                    <a:pt x="610" y="18612"/>
                  </a:cubicBezTo>
                  <a:cubicBezTo>
                    <a:pt x="739" y="18612"/>
                    <a:pt x="842" y="18795"/>
                    <a:pt x="842" y="19020"/>
                  </a:cubicBezTo>
                  <a:cubicBezTo>
                    <a:pt x="842" y="19245"/>
                    <a:pt x="739" y="19428"/>
                    <a:pt x="610" y="19428"/>
                  </a:cubicBezTo>
                  <a:close/>
                  <a:moveTo>
                    <a:pt x="1604" y="19020"/>
                  </a:moveTo>
                  <a:cubicBezTo>
                    <a:pt x="1604" y="19245"/>
                    <a:pt x="1501" y="19428"/>
                    <a:pt x="1372" y="19428"/>
                  </a:cubicBezTo>
                  <a:cubicBezTo>
                    <a:pt x="1244" y="19428"/>
                    <a:pt x="1141" y="19245"/>
                    <a:pt x="1141" y="19020"/>
                  </a:cubicBezTo>
                  <a:cubicBezTo>
                    <a:pt x="1141" y="18795"/>
                    <a:pt x="1244" y="18612"/>
                    <a:pt x="1372" y="18612"/>
                  </a:cubicBezTo>
                  <a:cubicBezTo>
                    <a:pt x="1501" y="18612"/>
                    <a:pt x="1604" y="18795"/>
                    <a:pt x="1604" y="19020"/>
                  </a:cubicBezTo>
                  <a:close/>
                  <a:moveTo>
                    <a:pt x="2187" y="19428"/>
                  </a:moveTo>
                  <a:cubicBezTo>
                    <a:pt x="2058" y="19428"/>
                    <a:pt x="1955" y="19245"/>
                    <a:pt x="1955" y="19020"/>
                  </a:cubicBezTo>
                  <a:cubicBezTo>
                    <a:pt x="1955" y="18795"/>
                    <a:pt x="2058" y="18612"/>
                    <a:pt x="2187" y="18612"/>
                  </a:cubicBezTo>
                  <a:cubicBezTo>
                    <a:pt x="2315" y="18612"/>
                    <a:pt x="2418" y="18795"/>
                    <a:pt x="2418" y="19020"/>
                  </a:cubicBezTo>
                  <a:cubicBezTo>
                    <a:pt x="2418" y="19245"/>
                    <a:pt x="2315" y="19428"/>
                    <a:pt x="2187" y="19428"/>
                  </a:cubicBezTo>
                  <a:close/>
                  <a:moveTo>
                    <a:pt x="1195" y="20124"/>
                  </a:moveTo>
                  <a:cubicBezTo>
                    <a:pt x="1195" y="20349"/>
                    <a:pt x="1092" y="20532"/>
                    <a:pt x="963" y="20532"/>
                  </a:cubicBezTo>
                  <a:cubicBezTo>
                    <a:pt x="835" y="20532"/>
                    <a:pt x="732" y="20349"/>
                    <a:pt x="732" y="20124"/>
                  </a:cubicBezTo>
                  <a:cubicBezTo>
                    <a:pt x="732" y="19899"/>
                    <a:pt x="835" y="19716"/>
                    <a:pt x="963" y="19716"/>
                  </a:cubicBezTo>
                  <a:cubicBezTo>
                    <a:pt x="1092" y="19716"/>
                    <a:pt x="1195" y="19899"/>
                    <a:pt x="1195" y="20124"/>
                  </a:cubicBezTo>
                  <a:close/>
                  <a:moveTo>
                    <a:pt x="2011" y="20124"/>
                  </a:moveTo>
                  <a:cubicBezTo>
                    <a:pt x="2011" y="20349"/>
                    <a:pt x="1908" y="20532"/>
                    <a:pt x="1780" y="20532"/>
                  </a:cubicBezTo>
                  <a:cubicBezTo>
                    <a:pt x="1651" y="20532"/>
                    <a:pt x="1548" y="20349"/>
                    <a:pt x="1548" y="20124"/>
                  </a:cubicBezTo>
                  <a:cubicBezTo>
                    <a:pt x="1548" y="19899"/>
                    <a:pt x="1651" y="19716"/>
                    <a:pt x="1780" y="19716"/>
                  </a:cubicBezTo>
                  <a:cubicBezTo>
                    <a:pt x="1908" y="19716"/>
                    <a:pt x="2011" y="19899"/>
                    <a:pt x="2011" y="20124"/>
                  </a:cubicBezTo>
                  <a:close/>
                  <a:moveTo>
                    <a:pt x="2772" y="20124"/>
                  </a:moveTo>
                  <a:cubicBezTo>
                    <a:pt x="2772" y="20349"/>
                    <a:pt x="2669" y="20532"/>
                    <a:pt x="2540" y="20532"/>
                  </a:cubicBezTo>
                  <a:cubicBezTo>
                    <a:pt x="2412" y="20532"/>
                    <a:pt x="2309" y="20349"/>
                    <a:pt x="2309" y="20124"/>
                  </a:cubicBezTo>
                  <a:cubicBezTo>
                    <a:pt x="2309" y="19899"/>
                    <a:pt x="2412" y="19716"/>
                    <a:pt x="2540" y="19716"/>
                  </a:cubicBezTo>
                  <a:cubicBezTo>
                    <a:pt x="2669" y="19716"/>
                    <a:pt x="2772" y="19899"/>
                    <a:pt x="2772" y="20124"/>
                  </a:cubicBezTo>
                  <a:close/>
                  <a:moveTo>
                    <a:pt x="733" y="17916"/>
                  </a:moveTo>
                  <a:cubicBezTo>
                    <a:pt x="733" y="17691"/>
                    <a:pt x="837" y="17508"/>
                    <a:pt x="965" y="17508"/>
                  </a:cubicBezTo>
                  <a:cubicBezTo>
                    <a:pt x="1093" y="17508"/>
                    <a:pt x="1197" y="17691"/>
                    <a:pt x="1197" y="17916"/>
                  </a:cubicBezTo>
                  <a:cubicBezTo>
                    <a:pt x="1197" y="18141"/>
                    <a:pt x="1093" y="18324"/>
                    <a:pt x="965" y="18324"/>
                  </a:cubicBezTo>
                  <a:cubicBezTo>
                    <a:pt x="837" y="18324"/>
                    <a:pt x="733" y="18141"/>
                    <a:pt x="733" y="17916"/>
                  </a:cubicBezTo>
                  <a:close/>
                  <a:moveTo>
                    <a:pt x="1548" y="17916"/>
                  </a:moveTo>
                  <a:cubicBezTo>
                    <a:pt x="1548" y="17691"/>
                    <a:pt x="1651" y="17508"/>
                    <a:pt x="1780" y="17508"/>
                  </a:cubicBezTo>
                  <a:cubicBezTo>
                    <a:pt x="1908" y="17508"/>
                    <a:pt x="2011" y="17691"/>
                    <a:pt x="2011" y="17916"/>
                  </a:cubicBezTo>
                  <a:cubicBezTo>
                    <a:pt x="2011" y="18141"/>
                    <a:pt x="1908" y="18324"/>
                    <a:pt x="1780" y="18324"/>
                  </a:cubicBezTo>
                  <a:cubicBezTo>
                    <a:pt x="1651" y="18324"/>
                    <a:pt x="1548" y="18141"/>
                    <a:pt x="1548" y="17916"/>
                  </a:cubicBezTo>
                  <a:close/>
                </a:path>
              </a:pathLst>
            </a:custGeom>
            <a:solidFill>
              <a:srgbClr val="000000"/>
            </a:solidFill>
            <a:ln w="12700">
              <a:miter lim="400000"/>
            </a:ln>
          </p:spPr>
          <p:txBody>
            <a:bodyPr lIns="38100" tIns="38100" rIns="38100" bIns="38100" anchor="ctr"/>
            <a:lstStyle/>
            <a:p>
              <a:pPr>
                <a:defRPr sz="3000">
                  <a:solidFill>
                    <a:srgbClr val="FFFFFF"/>
                  </a:solidFill>
                </a:defRPr>
              </a:pPr>
              <a:endParaRPr/>
            </a:p>
          </p:txBody>
        </p:sp>
      </p:grpSp>
      <p:sp>
        <p:nvSpPr>
          <p:cNvPr id="32" name="Freeform: Shape 31">
            <a:extLst>
              <a:ext uri="{FF2B5EF4-FFF2-40B4-BE49-F238E27FC236}">
                <a16:creationId xmlns:a16="http://schemas.microsoft.com/office/drawing/2014/main" id="{3ADB6DDE-FDAD-4EAB-9ED1-58AB6D774993}"/>
              </a:ext>
            </a:extLst>
          </p:cNvPr>
          <p:cNvSpPr>
            <a:spLocks noGrp="1"/>
          </p:cNvSpPr>
          <p:nvPr>
            <p:ph type="pic" sz="quarter" idx="13"/>
          </p:nvPr>
        </p:nvSpPr>
        <p:spPr>
          <a:xfrm>
            <a:off x="7643428" y="1381175"/>
            <a:ext cx="1504589" cy="1489034"/>
          </a:xfrm>
          <a:custGeom>
            <a:avLst/>
            <a:gdLst>
              <a:gd name="connsiteX0" fmla="*/ 0 w 1504589"/>
              <a:gd name="connsiteY0" fmla="*/ 0 h 1489034"/>
              <a:gd name="connsiteX1" fmla="*/ 1504589 w 1504589"/>
              <a:gd name="connsiteY1" fmla="*/ 0 h 1489034"/>
              <a:gd name="connsiteX2" fmla="*/ 1504589 w 1504589"/>
              <a:gd name="connsiteY2" fmla="*/ 1489034 h 1489034"/>
              <a:gd name="connsiteX3" fmla="*/ 0 w 1504589"/>
              <a:gd name="connsiteY3" fmla="*/ 1489034 h 1489034"/>
            </a:gdLst>
            <a:ahLst/>
            <a:cxnLst>
              <a:cxn ang="0">
                <a:pos x="connsiteX0" y="connsiteY0"/>
              </a:cxn>
              <a:cxn ang="0">
                <a:pos x="connsiteX1" y="connsiteY1"/>
              </a:cxn>
              <a:cxn ang="0">
                <a:pos x="connsiteX2" y="connsiteY2"/>
              </a:cxn>
              <a:cxn ang="0">
                <a:pos x="connsiteX3" y="connsiteY3"/>
              </a:cxn>
            </a:cxnLst>
            <a:rect l="l" t="t" r="r" b="b"/>
            <a:pathLst>
              <a:path w="1504589" h="1489034">
                <a:moveTo>
                  <a:pt x="0" y="0"/>
                </a:moveTo>
                <a:lnTo>
                  <a:pt x="1504589" y="0"/>
                </a:lnTo>
                <a:lnTo>
                  <a:pt x="1504589" y="1489034"/>
                </a:lnTo>
                <a:lnTo>
                  <a:pt x="0" y="1489034"/>
                </a:lnTo>
                <a:close/>
              </a:path>
            </a:pathLst>
          </a:custGeom>
          <a:solidFill>
            <a:schemeClr val="accent3"/>
          </a:solidFill>
        </p:spPr>
        <p:txBody>
          <a:bodyPr wrap="square">
            <a:noAutofit/>
          </a:bodyPr>
          <a:lstStyle>
            <a:lvl1pPr>
              <a:defRPr sz="1400">
                <a:solidFill>
                  <a:sysClr val="windowText" lastClr="000000"/>
                </a:solidFill>
              </a:defRPr>
            </a:lvl1pPr>
          </a:lstStyle>
          <a:p>
            <a:r>
              <a:rPr lang="es-ES"/>
              <a:t>Haga clic en el icono para agregar una imagen</a:t>
            </a:r>
            <a:endParaRPr lang="en-US" dirty="0"/>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7137400" y="259559"/>
            <a:ext cx="1701800" cy="298678"/>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7137400" y="554232"/>
            <a:ext cx="1701800" cy="298678"/>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7137400" y="848904"/>
            <a:ext cx="1701800" cy="298678"/>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26" name="Title 1">
            <a:extLst>
              <a:ext uri="{FF2B5EF4-FFF2-40B4-BE49-F238E27FC236}">
                <a16:creationId xmlns:a16="http://schemas.microsoft.com/office/drawing/2014/main" id="{9C813FBE-898F-F74B-B1E9-1381CA2F12F0}"/>
              </a:ext>
            </a:extLst>
          </p:cNvPr>
          <p:cNvSpPr>
            <a:spLocks noGrp="1"/>
          </p:cNvSpPr>
          <p:nvPr>
            <p:ph type="title"/>
          </p:nvPr>
        </p:nvSpPr>
        <p:spPr>
          <a:xfrm>
            <a:off x="831850" y="3223040"/>
            <a:ext cx="8007350" cy="1217515"/>
          </a:xfrm>
        </p:spPr>
        <p:txBody>
          <a:bodyPr anchor="b"/>
          <a:lstStyle>
            <a:lvl1pPr>
              <a:defRPr sz="6000"/>
            </a:lvl1pPr>
          </a:lstStyle>
          <a:p>
            <a:r>
              <a:rPr lang="es-ES"/>
              <a:t>Haga clic para modificar el estilo de título del patrón</a:t>
            </a:r>
            <a:endParaRPr lang="en-US" dirty="0"/>
          </a:p>
        </p:txBody>
      </p:sp>
      <p:sp>
        <p:nvSpPr>
          <p:cNvPr id="27" name="Text Placeholder 2">
            <a:extLst>
              <a:ext uri="{FF2B5EF4-FFF2-40B4-BE49-F238E27FC236}">
                <a16:creationId xmlns:a16="http://schemas.microsoft.com/office/drawing/2014/main" id="{11775F7F-6075-764A-887B-37AF4490F81D}"/>
              </a:ext>
            </a:extLst>
          </p:cNvPr>
          <p:cNvSpPr>
            <a:spLocks noGrp="1"/>
          </p:cNvSpPr>
          <p:nvPr>
            <p:ph type="body" idx="1"/>
          </p:nvPr>
        </p:nvSpPr>
        <p:spPr>
          <a:xfrm>
            <a:off x="831850" y="4467543"/>
            <a:ext cx="8007350" cy="558799"/>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28" name="Date Placeholder 3">
            <a:extLst>
              <a:ext uri="{FF2B5EF4-FFF2-40B4-BE49-F238E27FC236}">
                <a16:creationId xmlns:a16="http://schemas.microsoft.com/office/drawing/2014/main" id="{7D9509B5-D103-EA4A-BE55-33916C8D021E}"/>
              </a:ext>
            </a:extLst>
          </p:cNvPr>
          <p:cNvSpPr>
            <a:spLocks noGrp="1"/>
          </p:cNvSpPr>
          <p:nvPr>
            <p:ph type="dt" sz="half" idx="10"/>
          </p:nvPr>
        </p:nvSpPr>
        <p:spPr>
          <a:xfrm>
            <a:off x="1972056" y="6176963"/>
            <a:ext cx="2325624" cy="365125"/>
          </a:xfrm>
        </p:spPr>
        <p:txBody>
          <a:bodyPr/>
          <a:lstStyle/>
          <a:p>
            <a:r>
              <a:rPr lang="en-US"/>
              <a:t>Date</a:t>
            </a:r>
            <a:endParaRPr lang="en-US" dirty="0"/>
          </a:p>
        </p:txBody>
      </p:sp>
      <p:sp>
        <p:nvSpPr>
          <p:cNvPr id="29" name="Footer Placeholder 4">
            <a:extLst>
              <a:ext uri="{FF2B5EF4-FFF2-40B4-BE49-F238E27FC236}">
                <a16:creationId xmlns:a16="http://schemas.microsoft.com/office/drawing/2014/main" id="{ACDB4EB2-CCC4-F342-BE4E-5926D2902C12}"/>
              </a:ext>
            </a:extLst>
          </p:cNvPr>
          <p:cNvSpPr>
            <a:spLocks noGrp="1"/>
          </p:cNvSpPr>
          <p:nvPr>
            <p:ph type="ftr" sz="quarter" idx="11"/>
          </p:nvPr>
        </p:nvSpPr>
        <p:spPr>
          <a:xfrm>
            <a:off x="4556396" y="6176963"/>
            <a:ext cx="4093540" cy="365125"/>
          </a:xfrm>
        </p:spPr>
        <p:txBody>
          <a:bodyPr/>
          <a:lstStyle/>
          <a:p>
            <a:r>
              <a:rPr lang="en-US"/>
              <a:t>Your Footer Here</a:t>
            </a:r>
          </a:p>
        </p:txBody>
      </p:sp>
      <p:sp>
        <p:nvSpPr>
          <p:cNvPr id="30" name="Slide Number Placeholder 5">
            <a:extLst>
              <a:ext uri="{FF2B5EF4-FFF2-40B4-BE49-F238E27FC236}">
                <a16:creationId xmlns:a16="http://schemas.microsoft.com/office/drawing/2014/main" id="{EB2D89B3-D80E-7F42-9CD1-0964E36854D9}"/>
              </a:ext>
            </a:extLst>
          </p:cNvPr>
          <p:cNvSpPr>
            <a:spLocks noGrp="1"/>
          </p:cNvSpPr>
          <p:nvPr>
            <p:ph type="sldNum" sz="quarter" idx="12"/>
          </p:nvPr>
        </p:nvSpPr>
        <p:spPr>
          <a:xfrm>
            <a:off x="8793480" y="6176963"/>
            <a:ext cx="2325624" cy="365125"/>
          </a:xfrm>
        </p:spPr>
        <p:txBody>
          <a:bodyPr/>
          <a:lstStyle/>
          <a:p>
            <a:fld id="{672B7600-67E3-4D97-B453-880E2742B982}" type="slidenum">
              <a:rPr lang="en-US" smtClean="0"/>
              <a:t>‹Nº›</a:t>
            </a:fld>
            <a:endParaRPr lang="en-US" dirty="0"/>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fontScale="90000"/>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dirty="0"/>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Picture Placeholder 9">
            <a:extLst>
              <a:ext uri="{FF2B5EF4-FFF2-40B4-BE49-F238E27FC236}">
                <a16:creationId xmlns:a16="http://schemas.microsoft.com/office/drawing/2014/main" id="{DED10E4C-9A9D-417A-A23A-CF6245273F5D}"/>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fontScale="85000" lnSpcReduction="10000"/>
          </a:bodyPr>
          <a:lstStyle/>
          <a:p>
            <a:r>
              <a:rPr lang="en-US" noProof="1"/>
              <a:t>Lorem ipsum dolor sit amet, tollit epicuri est ex, exerci accumsan singulis.</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Mondrian Pop Art">
      <a:dk1>
        <a:srgbClr val="000000"/>
      </a:dk1>
      <a:lt1>
        <a:srgbClr val="FFFFFF"/>
      </a:lt1>
      <a:dk2>
        <a:srgbClr val="000000"/>
      </a:dk2>
      <a:lt2>
        <a:srgbClr val="FEFFFE"/>
      </a:lt2>
      <a:accent1>
        <a:srgbClr val="80C151"/>
      </a:accent1>
      <a:accent2>
        <a:srgbClr val="EB4D44"/>
      </a:accent2>
      <a:accent3>
        <a:srgbClr val="FAD440"/>
      </a:accent3>
      <a:accent4>
        <a:srgbClr val="A7E0F9"/>
      </a:accent4>
      <a:accent5>
        <a:srgbClr val="F29A1A"/>
      </a:accent5>
      <a:accent6>
        <a:srgbClr val="BC3DF6"/>
      </a:accent6>
      <a:hlink>
        <a:srgbClr val="D0D2D4"/>
      </a:hlink>
      <a:folHlink>
        <a:srgbClr val="F29B13"/>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78_T_PGO_Mondrian-Pop-Art-16x9.potx" id="{F1D02B5E-3B53-4464-88A1-D47F09509003}" vid="{7D3833D9-3270-4A7F-8A72-017B83E5B953}"/>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78_T_PGO_Mondrian-Pop-Art-16x9.potx" id="{F1D02B5E-3B53-4464-88A1-D47F09509003}" vid="{3604C610-1DD1-403A-A173-9B2AEE0F4C74}"/>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0178_T_PGO_Mondrian-Pop-Art-16x9</Template>
  <TotalTime>0</TotalTime>
  <Words>351</Words>
  <Application>Microsoft Office PowerPoint</Application>
  <PresentationFormat>Panorámica</PresentationFormat>
  <Paragraphs>46</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2024-08-27T07:02:23Z</dcterms:created>
  <dcterms:modified xsi:type="dcterms:W3CDTF">2024-08-27T07:02:42Z</dcterms:modified>
  <cp:category>Templates</cp:category>
</cp:coreProperties>
</file>