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5" r:id="rId6"/>
    <p:sldId id="286" r:id="rId7"/>
    <p:sldId id="260" r:id="rId8"/>
    <p:sldId id="261" r:id="rId9"/>
    <p:sldId id="296" r:id="rId10"/>
    <p:sldId id="277" r:id="rId11"/>
    <p:sldId id="278" r:id="rId12"/>
    <p:sldId id="297" r:id="rId13"/>
    <p:sldId id="298" r:id="rId14"/>
    <p:sldId id="299" r:id="rId15"/>
    <p:sldId id="291" r:id="rId16"/>
    <p:sldId id="292" r:id="rId17"/>
    <p:sldId id="293" r:id="rId18"/>
    <p:sldId id="29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B62725"/>
    <a:srgbClr val="FF9090"/>
    <a:srgbClr val="D58B74"/>
    <a:srgbClr val="E35555"/>
    <a:srgbClr val="FF5555"/>
    <a:srgbClr val="D31F25"/>
    <a:srgbClr val="FF1919"/>
    <a:srgbClr val="AF1F24"/>
    <a:srgbClr val="E54030"/>
    <a:srgbClr val="131F2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72833802-FEF1-4C79-8D5D-14CF1EAF98D9}" styleName="Light Style 2 - Accent 2">
    <a:wholeTbl>
      <a:tcTxStyle>
        <a:fontRef idx="minor">
          <a:scrgbClr r="0" g="0" b="0"/>
        </a:fontRef>
        <a:schemeClr val="tx1"/>
      </a:tcTxStyle>
      <a:tcStyle>
        <a:tcBdr>
          <a:left>
            <a:lnRef idx="1">
              <a:schemeClr val="accent2"/>
            </a:lnRef>
          </a:left>
          <a:right>
            <a:lnRef idx="1">
              <a:schemeClr val="accent2"/>
            </a:lnRef>
          </a:right>
          <a:top>
            <a:lnRef idx="1">
              <a:schemeClr val="accent2"/>
            </a:lnRef>
          </a:top>
          <a:bottom>
            <a:lnRef idx="1">
              <a:schemeClr val="accent2"/>
            </a:lnRef>
          </a:bottom>
          <a:insideH>
            <a:ln>
              <a:noFill/>
            </a:ln>
          </a:insideH>
          <a:insideV>
            <a:ln>
              <a:noFill/>
            </a:ln>
          </a:insideV>
        </a:tcBdr>
        <a:fill>
          <a:noFill/>
        </a:fill>
      </a:tcStyle>
    </a:wholeTbl>
    <a:band1H>
      <a:tcStyle>
        <a:tcBdr>
          <a:top>
            <a:lnRef idx="1">
              <a:schemeClr val="accent2"/>
            </a:lnRef>
          </a:top>
          <a:bottom>
            <a:lnRef idx="1">
              <a:schemeClr val="accent2"/>
            </a:lnRef>
          </a:bottom>
        </a:tcBdr>
      </a:tcStyle>
    </a:band1H>
    <a:band1V>
      <a:tcStyle>
        <a:tcBdr>
          <a:left>
            <a:lnRef idx="1">
              <a:schemeClr val="accent2"/>
            </a:lnRef>
          </a:left>
          <a:right>
            <a:lnRef idx="1">
              <a:schemeClr val="accent2"/>
            </a:lnRef>
          </a:right>
        </a:tcBdr>
      </a:tcStyle>
    </a:band1V>
    <a:band2V>
      <a:tcStyle>
        <a:tcBdr>
          <a:left>
            <a:lnRef idx="1">
              <a:schemeClr val="accent2"/>
            </a:lnRef>
          </a:left>
          <a:right>
            <a:lnRef idx="1">
              <a:schemeClr val="accent2"/>
            </a:lnRef>
          </a:right>
        </a:tcBdr>
      </a:tcStyle>
    </a:band2V>
    <a:lastCol>
      <a:tcTxStyle b="on"/>
      <a:tcStyle>
        <a:tcBdr/>
      </a:tcStyle>
    </a:lastCol>
    <a:firstCol>
      <a:tcTxStyle b="on"/>
      <a:tcStyle>
        <a:tcBdr/>
      </a:tcStyle>
    </a:firstCol>
    <a:lastRow>
      <a:tcTxStyle b="on"/>
      <a:tcStyle>
        <a:tcBdr>
          <a:top>
            <a:ln w="50800" cmpd="dbl">
              <a:solidFill>
                <a:schemeClr val="accent2"/>
              </a:solidFill>
            </a:ln>
          </a:top>
        </a:tcBdr>
      </a:tcStyle>
    </a:lastRow>
    <a:firstRow>
      <a:tcTxStyle b="on">
        <a:fontRef idx="minor">
          <a:scrgbClr r="0" g="0" b="0"/>
        </a:fontRef>
        <a:schemeClr val="bg1"/>
      </a:tcTxStyle>
      <a:tcStyle>
        <a:tcBdr/>
        <a:fillRef idx="1">
          <a:schemeClr val="accent2"/>
        </a:fillRef>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690"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D31F25"/>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D31F25"/>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E44E-4FF6-8C80-8903DB923DA2}"/>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E44E-4FF6-8C80-8903DB923DA2}"/>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E44E-4FF6-8C80-8903DB923DA2}"/>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E44E-4FF6-8C80-8903DB923DA2}"/>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E44E-4FF6-8C80-8903DB923DA2}"/>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3">
  <dgm:title val=""/>
  <dgm:desc val=""/>
  <dgm:catLst>
    <dgm:cat type="accent1" pri="11300"/>
  </dgm:catLst>
  <dgm:styleLbl name="node0">
    <dgm:fillClrLst meth="repeat">
      <a:schemeClr val="accent1">
        <a:shade val="80000"/>
      </a:schemeClr>
    </dgm:fillClrLst>
    <dgm:linClrLst meth="repeat">
      <a:schemeClr val="lt1"/>
    </dgm:linClrLst>
    <dgm:effectClrLst/>
    <dgm:txLinClrLst/>
    <dgm:txFillClrLst/>
    <dgm:txEffectClrLst/>
  </dgm:styleLbl>
  <dgm:styleLbl name="alignNode1">
    <dgm:fillClrLst>
      <a:schemeClr val="accent1">
        <a:shade val="80000"/>
      </a:schemeClr>
      <a:schemeClr val="accent1">
        <a:tint val="70000"/>
      </a:schemeClr>
    </dgm:fillClrLst>
    <dgm:linClrLst>
      <a:schemeClr val="accent1">
        <a:shade val="80000"/>
      </a:schemeClr>
      <a:schemeClr val="accent1">
        <a:tint val="70000"/>
      </a:schemeClr>
    </dgm:linClrLst>
    <dgm:effectClrLst/>
    <dgm:txLinClrLst/>
    <dgm:txFillClrLst/>
    <dgm:txEffectClrLst/>
  </dgm:styleLbl>
  <dgm:styleLbl name="node1">
    <dgm:fillClrLst>
      <a:schemeClr val="accent1">
        <a:shade val="80000"/>
      </a:schemeClr>
      <a:schemeClr val="accent1">
        <a:tint val="70000"/>
      </a:schemeClr>
    </dgm:fillClrLst>
    <dgm:linClrLst meth="repeat">
      <a:schemeClr val="lt1"/>
    </dgm:linClrLst>
    <dgm:effectClrLst/>
    <dgm:txLinClrLst/>
    <dgm:txFillClrLst/>
    <dgm:txEffectClrLst/>
  </dgm:styleLbl>
  <dgm:styleLbl name="lnNode1">
    <dgm:fillClrLst>
      <a:schemeClr val="accent1">
        <a:shade val="80000"/>
      </a:schemeClr>
      <a:schemeClr val="accent1">
        <a:tint val="70000"/>
      </a:schemeClr>
    </dgm:fillClrLst>
    <dgm:linClrLst meth="repeat">
      <a:schemeClr val="lt1"/>
    </dgm:linClrLst>
    <dgm:effectClrLst/>
    <dgm:txLinClrLst/>
    <dgm:txFillClrLst/>
    <dgm:txEffectClrLst/>
  </dgm:styleLbl>
  <dgm:styleLbl name="vennNode1">
    <dgm:fillClrLst>
      <a:schemeClr val="accent1">
        <a:shade val="80000"/>
        <a:alpha val="50000"/>
      </a:schemeClr>
      <a:schemeClr val="accent1">
        <a:tint val="70000"/>
        <a:alpha val="50000"/>
      </a:schemeClr>
    </dgm:fillClrLst>
    <dgm:linClrLst meth="repeat">
      <a:schemeClr val="lt1"/>
    </dgm:linClrLst>
    <dgm:effectClrLst/>
    <dgm:txLinClrLst/>
    <dgm:txFillClrLst/>
    <dgm:txEffectClrLst/>
  </dgm:styleLbl>
  <dgm:styleLbl name="node2">
    <dgm:fillClrLst>
      <a:schemeClr val="accent1">
        <a:tint val="99000"/>
      </a:schemeClr>
    </dgm:fillClrLst>
    <dgm:linClrLst meth="repeat">
      <a:schemeClr val="lt1"/>
    </dgm:linClrLst>
    <dgm:effectClrLst/>
    <dgm:txLinClrLst/>
    <dgm:txFillClrLst/>
    <dgm:txEffectClrLst/>
  </dgm:styleLbl>
  <dgm:styleLbl name="node3">
    <dgm:fillClrLst>
      <a:schemeClr val="accent1">
        <a:tint val="80000"/>
      </a:schemeClr>
    </dgm:fillClrLst>
    <dgm:linClrLst meth="repeat">
      <a:schemeClr val="lt1"/>
    </dgm:linClrLst>
    <dgm:effectClrLst/>
    <dgm:txLinClrLst/>
    <dgm:txFillClrLst/>
    <dgm:txEffectClrLst/>
  </dgm:styleLbl>
  <dgm:styleLbl name="node4">
    <dgm:fillClrLst>
      <a:schemeClr val="accent1">
        <a:tint val="70000"/>
      </a:schemeClr>
    </dgm:fillClrLst>
    <dgm:linClrLst meth="repeat">
      <a:schemeClr val="lt1"/>
    </dgm:linClrLst>
    <dgm:effectClrLst/>
    <dgm:txLinClrLst/>
    <dgm:txFillClrLst/>
    <dgm:txEffectClrLst/>
  </dgm:styleLbl>
  <dgm:styleLbl name="f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dgm:txEffectClrLst/>
  </dgm:styleLbl>
  <dgm:styleLbl name="f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b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sibTrans1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tx1"/>
    </dgm:txFillClrLst>
    <dgm:txEffectClrLst/>
  </dgm:styleLbl>
  <dgm:styleLbl name="callout">
    <dgm:fillClrLst meth="repeat">
      <a:schemeClr val="accent1"/>
    </dgm:fillClrLst>
    <dgm:linClrLst meth="repeat">
      <a:schemeClr val="accent1"/>
    </dgm:linClrLst>
    <dgm:effectClrLst/>
    <dgm:txLinClrLst/>
    <dgm:txFillClrLst meth="repeat">
      <a:schemeClr val="tx1"/>
    </dgm:txFillClrLst>
    <dgm:txEffectClrLst/>
  </dgm:styleLbl>
  <dgm:styleLbl name="asst0">
    <dgm:fillClrLst meth="repeat">
      <a:schemeClr val="accent1">
        <a:shade val="80000"/>
      </a:schemeClr>
    </dgm:fillClrLst>
    <dgm:linClrLst meth="repeat">
      <a:schemeClr val="lt1"/>
    </dgm:linClrLst>
    <dgm:effectClrLst/>
    <dgm:txLinClrLst/>
    <dgm:txFillClrLst/>
    <dgm:txEffectClrLst/>
  </dgm:styleLbl>
  <dgm:styleLbl name="asst1">
    <dgm:fillClrLst meth="repeat">
      <a:schemeClr val="accent1">
        <a:shade val="80000"/>
      </a:schemeClr>
    </dgm:fillClrLst>
    <dgm:linClrLst meth="repeat">
      <a:schemeClr val="lt1"/>
    </dgm:linClrLst>
    <dgm:effectClrLst/>
    <dgm:txLinClrLst/>
    <dgm:txFillClrLst/>
    <dgm:txEffectClrLst/>
  </dgm:styleLbl>
  <dgm:styleLbl name="asst2">
    <dgm:fillClrLst>
      <a:schemeClr val="accent1">
        <a:tint val="99000"/>
      </a:schemeClr>
    </dgm:fillClrLst>
    <dgm:linClrLst meth="repeat">
      <a:schemeClr val="lt1"/>
    </dgm:linClrLst>
    <dgm:effectClrLst/>
    <dgm:txLinClrLst/>
    <dgm:txFillClrLst/>
    <dgm:txEffectClrLst/>
  </dgm:styleLbl>
  <dgm:styleLbl name="asst3">
    <dgm:fillClrLst>
      <a:schemeClr val="accent1">
        <a:tint val="80000"/>
      </a:schemeClr>
    </dgm:fillClrLst>
    <dgm:linClrLst meth="repeat">
      <a:schemeClr val="lt1"/>
    </dgm:linClrLst>
    <dgm:effectClrLst/>
    <dgm:txLinClrLst/>
    <dgm:txFillClrLst/>
    <dgm:txEffectClrLst/>
  </dgm:styleLbl>
  <dgm:styleLbl name="asst4">
    <dgm:fillClrLst>
      <a:schemeClr val="accent1">
        <a:tint val="70000"/>
      </a:schemeClr>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a:tint val="90000"/>
      </a:schemeClr>
    </dgm:fillClrLst>
    <dgm:linClrLst meth="repeat">
      <a:schemeClr val="accent1">
        <a:tint val="90000"/>
      </a:schemeClr>
    </dgm:linClrLst>
    <dgm:effectClrLst/>
    <dgm:txLinClrLst/>
    <dgm:txFillClrLst/>
    <dgm:txEffectClrLst/>
  </dgm:styleLbl>
  <dgm:styleLbl name="parChTrans2D3">
    <dgm:fillClrLst meth="repeat">
      <a:schemeClr val="accent1">
        <a:tint val="70000"/>
      </a:schemeClr>
    </dgm:fillClrLst>
    <dgm:linClrLst meth="repeat">
      <a:schemeClr val="accent1">
        <a:tint val="70000"/>
      </a:schemeClr>
    </dgm:linClrLst>
    <dgm:effectClrLst/>
    <dgm:txLinClrLst/>
    <dgm:txFillClrLst/>
    <dgm:txEffectClrLst/>
  </dgm:styleLbl>
  <dgm:styleLbl name="parChTrans2D4">
    <dgm:fillClrLst meth="repeat">
      <a:schemeClr val="accent1">
        <a:tint val="50000"/>
      </a:schemeClr>
    </dgm:fillClrLst>
    <dgm:linClrLst meth="repeat">
      <a:schemeClr val="accent1">
        <a:tint val="50000"/>
      </a:schemeClr>
    </dgm:linClrLst>
    <dgm:effectClrLst/>
    <dgm:txLinClrLst/>
    <dgm:txFillClrLst meth="repeat">
      <a:schemeClr val="lt1"/>
    </dgm:txFillClrLst>
    <dgm:txEffectClrLst/>
  </dgm:styleLbl>
  <dgm:styleLbl name="parChTrans1D1">
    <dgm:fillClrLst meth="repeat">
      <a:schemeClr val="accent1">
        <a:shade val="80000"/>
      </a:schemeClr>
    </dgm:fillClrLst>
    <dgm:linClrLst meth="repeat">
      <a:schemeClr val="accent1">
        <a:shade val="80000"/>
      </a:schemeClr>
    </dgm:linClrLst>
    <dgm:effectClrLst/>
    <dgm:txLinClrLst/>
    <dgm:txFillClrLst meth="repeat">
      <a:schemeClr val="tx1"/>
    </dgm:txFillClrLst>
    <dgm:txEffectClrLst/>
  </dgm:styleLbl>
  <dgm:styleLbl name="parChTrans1D2">
    <dgm:fillClrLst meth="repeat">
      <a:schemeClr val="accent1">
        <a:tint val="99000"/>
      </a:schemeClr>
    </dgm:fillClrLst>
    <dgm:linClrLst meth="repeat">
      <a:schemeClr val="accent1">
        <a:tint val="99000"/>
      </a:schemeClr>
    </dgm:linClrLst>
    <dgm:effectClrLst/>
    <dgm:txLinClrLst/>
    <dgm:txFillClrLst meth="repeat">
      <a:schemeClr val="tx1"/>
    </dgm:txFillClrLst>
    <dgm:txEffectClrLst/>
  </dgm:styleLbl>
  <dgm:styleLbl name="parChTrans1D3">
    <dgm:fillClrLst meth="repeat">
      <a:schemeClr val="accent1">
        <a:tint val="80000"/>
      </a:schemeClr>
    </dgm:fillClrLst>
    <dgm:linClrLst meth="repeat">
      <a:schemeClr val="accent1">
        <a:tint val="80000"/>
      </a:schemeClr>
    </dgm:linClrLst>
    <dgm:effectClrLst/>
    <dgm:txLinClrLst/>
    <dgm:txFillClrLst meth="repeat">
      <a:schemeClr val="tx1"/>
    </dgm:txFillClrLst>
    <dgm:txEffectClrLst/>
  </dgm:styleLbl>
  <dgm:styleLbl name="parChTrans1D4">
    <dgm:fillClrLst meth="repeat">
      <a:schemeClr val="accent1">
        <a:tint val="70000"/>
      </a:schemeClr>
    </dgm:fillClrLst>
    <dgm:linClrLst meth="repeat">
      <a:schemeClr val="accent1">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a:tint val="70000"/>
      </a:schemeClr>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1">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3"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shade val="80000"/>
                <a:hueOff val="0"/>
                <a:satOff val="0"/>
                <a:lumOff val="0"/>
                <a:alphaOff val="0"/>
                <a:satMod val="103000"/>
                <a:lumMod val="102000"/>
                <a:tint val="94000"/>
              </a:schemeClr>
            </a:gs>
            <a:gs pos="50000">
              <a:schemeClr val="accent1">
                <a:shade val="80000"/>
                <a:hueOff val="0"/>
                <a:satOff val="0"/>
                <a:lumOff val="0"/>
                <a:alphaOff val="0"/>
                <a:satMod val="110000"/>
                <a:lumMod val="100000"/>
                <a:shade val="100000"/>
              </a:schemeClr>
            </a:gs>
            <a:gs pos="100000">
              <a:schemeClr val="accent1">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shade val="80000"/>
                <a:hueOff val="0"/>
                <a:satOff val="0"/>
                <a:lumOff val="11292"/>
                <a:alphaOff val="0"/>
                <a:satMod val="103000"/>
                <a:lumMod val="102000"/>
                <a:tint val="94000"/>
              </a:schemeClr>
            </a:gs>
            <a:gs pos="50000">
              <a:schemeClr val="accent1">
                <a:shade val="80000"/>
                <a:hueOff val="0"/>
                <a:satOff val="0"/>
                <a:lumOff val="11292"/>
                <a:alphaOff val="0"/>
                <a:satMod val="110000"/>
                <a:lumMod val="100000"/>
                <a:shade val="100000"/>
              </a:schemeClr>
            </a:gs>
            <a:gs pos="100000">
              <a:schemeClr val="accent1">
                <a:shade val="80000"/>
                <a:hueOff val="0"/>
                <a:satOff val="0"/>
                <a:lumOff val="11292"/>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11292"/>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shade val="80000"/>
                <a:hueOff val="0"/>
                <a:satOff val="0"/>
                <a:lumOff val="22583"/>
                <a:alphaOff val="0"/>
                <a:satMod val="103000"/>
                <a:lumMod val="102000"/>
                <a:tint val="94000"/>
              </a:schemeClr>
            </a:gs>
            <a:gs pos="50000">
              <a:schemeClr val="accent1">
                <a:shade val="80000"/>
                <a:hueOff val="0"/>
                <a:satOff val="0"/>
                <a:lumOff val="22583"/>
                <a:alphaOff val="0"/>
                <a:satMod val="110000"/>
                <a:lumMod val="100000"/>
                <a:shade val="100000"/>
              </a:schemeClr>
            </a:gs>
            <a:gs pos="100000">
              <a:schemeClr val="accent1">
                <a:shade val="80000"/>
                <a:hueOff val="0"/>
                <a:satOff val="0"/>
                <a:lumOff val="2258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2258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shade val="80000"/>
                <a:hueOff val="0"/>
                <a:satOff val="0"/>
                <a:lumOff val="33875"/>
                <a:alphaOff val="0"/>
                <a:satMod val="103000"/>
                <a:lumMod val="102000"/>
                <a:tint val="94000"/>
              </a:schemeClr>
            </a:gs>
            <a:gs pos="50000">
              <a:schemeClr val="accent1">
                <a:shade val="80000"/>
                <a:hueOff val="0"/>
                <a:satOff val="0"/>
                <a:lumOff val="33875"/>
                <a:alphaOff val="0"/>
                <a:satMod val="110000"/>
                <a:lumMod val="100000"/>
                <a:shade val="100000"/>
              </a:schemeClr>
            </a:gs>
            <a:gs pos="100000">
              <a:schemeClr val="accent1">
                <a:shade val="80000"/>
                <a:hueOff val="0"/>
                <a:satOff val="0"/>
                <a:lumOff val="3387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3387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2.png"/></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2.png"/></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6" name="Picture 15">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0" y="0"/>
            <a:ext cx="12192000" cy="6877044"/>
          </a:xfrm>
          <a:prstGeom prst="rect">
            <a:avLst/>
          </a:prstGeom>
          <a:gradFill flip="none" rotWithShape="1">
            <a:gsLst>
              <a:gs pos="97000">
                <a:schemeClr val="bg1">
                  <a:lumMod val="81000"/>
                </a:schemeClr>
              </a:gs>
              <a:gs pos="77000">
                <a:schemeClr val="bg1"/>
              </a:gs>
              <a:gs pos="0">
                <a:schemeClr val="bg1">
                  <a:lumMod val="85000"/>
                </a:schemeClr>
              </a:gs>
            </a:gsLst>
            <a:lin ang="0" scaled="1"/>
            <a:tileRect/>
          </a:gradFill>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441416" y="3025970"/>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accent1"/>
                </a:solidFill>
                <a:effectLst>
                  <a:outerShdw blurRad="381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7" name="Group 16"/>
          <p:cNvGrpSpPr/>
          <p:nvPr userDrawn="1"/>
        </p:nvGrpSpPr>
        <p:grpSpPr>
          <a:xfrm>
            <a:off x="0" y="0"/>
            <a:ext cx="8137460" cy="6896119"/>
            <a:chOff x="0" y="0"/>
            <a:chExt cx="8137460" cy="6896119"/>
          </a:xfrm>
        </p:grpSpPr>
        <p:sp>
          <p:nvSpPr>
            <p:cNvPr id="9" name="Rectangle 8"/>
            <p:cNvSpPr/>
            <p:nvPr userDrawn="1"/>
          </p:nvSpPr>
          <p:spPr>
            <a:xfrm>
              <a:off x="0" y="19"/>
              <a:ext cx="5727845" cy="6857978"/>
            </a:xfrm>
            <a:custGeom>
              <a:avLst/>
              <a:gdLst>
                <a:gd name="connsiteX0" fmla="*/ 0 w 5727845"/>
                <a:gd name="connsiteY0" fmla="*/ 0 h 6858002"/>
                <a:gd name="connsiteX1" fmla="*/ 5727845 w 5727845"/>
                <a:gd name="connsiteY1" fmla="*/ 0 h 6858002"/>
                <a:gd name="connsiteX2" fmla="*/ 5727845 w 5727845"/>
                <a:gd name="connsiteY2" fmla="*/ 6858002 h 6858002"/>
                <a:gd name="connsiteX3" fmla="*/ 0 w 5727845"/>
                <a:gd name="connsiteY3" fmla="*/ 6858002 h 6858002"/>
                <a:gd name="connsiteX4" fmla="*/ 0 w 5727845"/>
                <a:gd name="connsiteY4" fmla="*/ 0 h 6858002"/>
                <a:gd name="connsiteX0" fmla="*/ 0 w 5727845"/>
                <a:gd name="connsiteY0" fmla="*/ 0 h 6896102"/>
                <a:gd name="connsiteX1" fmla="*/ 5727845 w 5727845"/>
                <a:gd name="connsiteY1" fmla="*/ 0 h 6896102"/>
                <a:gd name="connsiteX2" fmla="*/ 3537095 w 5727845"/>
                <a:gd name="connsiteY2" fmla="*/ 6896102 h 6896102"/>
                <a:gd name="connsiteX3" fmla="*/ 0 w 5727845"/>
                <a:gd name="connsiteY3" fmla="*/ 6858002 h 6896102"/>
                <a:gd name="connsiteX4" fmla="*/ 0 w 5727845"/>
                <a:gd name="connsiteY4" fmla="*/ 0 h 6896102"/>
                <a:gd name="connsiteX0" fmla="*/ 0 w 5727845"/>
                <a:gd name="connsiteY0" fmla="*/ 0 h 6896102"/>
                <a:gd name="connsiteX1" fmla="*/ 5727845 w 5727845"/>
                <a:gd name="connsiteY1" fmla="*/ 0 h 6896102"/>
                <a:gd name="connsiteX2" fmla="*/ 3537095 w 5727845"/>
                <a:gd name="connsiteY2" fmla="*/ 6896102 h 6896102"/>
                <a:gd name="connsiteX3" fmla="*/ 0 w 5727845"/>
                <a:gd name="connsiteY3" fmla="*/ 6858002 h 6896102"/>
                <a:gd name="connsiteX4" fmla="*/ 0 w 5727845"/>
                <a:gd name="connsiteY4" fmla="*/ 0 h 6896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727845" h="6896102">
                  <a:moveTo>
                    <a:pt x="0" y="0"/>
                  </a:moveTo>
                  <a:lnTo>
                    <a:pt x="5727845" y="0"/>
                  </a:lnTo>
                  <a:cubicBezTo>
                    <a:pt x="4997595" y="2298701"/>
                    <a:pt x="3200545" y="4425951"/>
                    <a:pt x="3537095" y="6896102"/>
                  </a:cubicBezTo>
                  <a:lnTo>
                    <a:pt x="0" y="6858002"/>
                  </a:lnTo>
                  <a:lnTo>
                    <a:pt x="0" y="0"/>
                  </a:lnTo>
                  <a:close/>
                </a:path>
              </a:pathLst>
            </a:custGeom>
            <a:solidFill>
              <a:srgbClr val="D58B7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904775" y="24"/>
              <a:ext cx="3078577" cy="6857973"/>
            </a:xfrm>
            <a:custGeom>
              <a:avLst/>
              <a:gdLst>
                <a:gd name="connsiteX0" fmla="*/ 0 w 4187515"/>
                <a:gd name="connsiteY0" fmla="*/ 0 h 6858004"/>
                <a:gd name="connsiteX1" fmla="*/ 4187515 w 4187515"/>
                <a:gd name="connsiteY1" fmla="*/ 0 h 6858004"/>
                <a:gd name="connsiteX2" fmla="*/ 4187515 w 4187515"/>
                <a:gd name="connsiteY2" fmla="*/ 6858004 h 6858004"/>
                <a:gd name="connsiteX3" fmla="*/ 0 w 4187515"/>
                <a:gd name="connsiteY3" fmla="*/ 6858004 h 6858004"/>
                <a:gd name="connsiteX4" fmla="*/ 0 w 4187515"/>
                <a:gd name="connsiteY4" fmla="*/ 0 h 6858004"/>
                <a:gd name="connsiteX0" fmla="*/ 0 w 4187515"/>
                <a:gd name="connsiteY0" fmla="*/ 0 h 6858004"/>
                <a:gd name="connsiteX1" fmla="*/ 4187515 w 4187515"/>
                <a:gd name="connsiteY1" fmla="*/ 0 h 6858004"/>
                <a:gd name="connsiteX2" fmla="*/ 3824658 w 4187515"/>
                <a:gd name="connsiteY2" fmla="*/ 3381833 h 6858004"/>
                <a:gd name="connsiteX3" fmla="*/ 4187515 w 4187515"/>
                <a:gd name="connsiteY3" fmla="*/ 6858004 h 6858004"/>
                <a:gd name="connsiteX4" fmla="*/ 0 w 4187515"/>
                <a:gd name="connsiteY4" fmla="*/ 6858004 h 6858004"/>
                <a:gd name="connsiteX5" fmla="*/ 0 w 4187515"/>
                <a:gd name="connsiteY5" fmla="*/ 0 h 6858004"/>
                <a:gd name="connsiteX0" fmla="*/ 0 w 4187515"/>
                <a:gd name="connsiteY0" fmla="*/ 0 h 6858004"/>
                <a:gd name="connsiteX1" fmla="*/ 4187515 w 4187515"/>
                <a:gd name="connsiteY1" fmla="*/ 0 h 6858004"/>
                <a:gd name="connsiteX2" fmla="*/ 3824658 w 4187515"/>
                <a:gd name="connsiteY2" fmla="*/ 3381833 h 6858004"/>
                <a:gd name="connsiteX3" fmla="*/ 4187515 w 4187515"/>
                <a:gd name="connsiteY3" fmla="*/ 6858004 h 6858004"/>
                <a:gd name="connsiteX4" fmla="*/ 0 w 4187515"/>
                <a:gd name="connsiteY4" fmla="*/ 6858004 h 6858004"/>
                <a:gd name="connsiteX5" fmla="*/ 0 w 4187515"/>
                <a:gd name="connsiteY5" fmla="*/ 0 h 6858004"/>
                <a:gd name="connsiteX0" fmla="*/ 0 w 4187515"/>
                <a:gd name="connsiteY0" fmla="*/ 0 h 6858004"/>
                <a:gd name="connsiteX1" fmla="*/ 4187515 w 4187515"/>
                <a:gd name="connsiteY1" fmla="*/ 0 h 6858004"/>
                <a:gd name="connsiteX2" fmla="*/ 3940772 w 4187515"/>
                <a:gd name="connsiteY2" fmla="*/ 3381833 h 6858004"/>
                <a:gd name="connsiteX3" fmla="*/ 4187515 w 4187515"/>
                <a:gd name="connsiteY3" fmla="*/ 6858004 h 6858004"/>
                <a:gd name="connsiteX4" fmla="*/ 0 w 4187515"/>
                <a:gd name="connsiteY4" fmla="*/ 6858004 h 6858004"/>
                <a:gd name="connsiteX5" fmla="*/ 0 w 4187515"/>
                <a:gd name="connsiteY5" fmla="*/ 0 h 6858004"/>
                <a:gd name="connsiteX0" fmla="*/ 0 w 4187515"/>
                <a:gd name="connsiteY0" fmla="*/ 0 h 6858004"/>
                <a:gd name="connsiteX1" fmla="*/ 4187515 w 4187515"/>
                <a:gd name="connsiteY1" fmla="*/ 0 h 6858004"/>
                <a:gd name="connsiteX2" fmla="*/ 3940772 w 4187515"/>
                <a:gd name="connsiteY2" fmla="*/ 3381833 h 6858004"/>
                <a:gd name="connsiteX3" fmla="*/ 4187515 w 4187515"/>
                <a:gd name="connsiteY3" fmla="*/ 6858004 h 6858004"/>
                <a:gd name="connsiteX4" fmla="*/ 0 w 4187515"/>
                <a:gd name="connsiteY4" fmla="*/ 6858004 h 6858004"/>
                <a:gd name="connsiteX5" fmla="*/ 0 w 4187515"/>
                <a:gd name="connsiteY5" fmla="*/ 0 h 6858004"/>
                <a:gd name="connsiteX0" fmla="*/ 0 w 4710954"/>
                <a:gd name="connsiteY0" fmla="*/ 0 h 6858004"/>
                <a:gd name="connsiteX1" fmla="*/ 4187515 w 4710954"/>
                <a:gd name="connsiteY1" fmla="*/ 0 h 6858004"/>
                <a:gd name="connsiteX2" fmla="*/ 4187515 w 4710954"/>
                <a:gd name="connsiteY2" fmla="*/ 6858004 h 6858004"/>
                <a:gd name="connsiteX3" fmla="*/ 0 w 4710954"/>
                <a:gd name="connsiteY3" fmla="*/ 6858004 h 6858004"/>
                <a:gd name="connsiteX4" fmla="*/ 0 w 4710954"/>
                <a:gd name="connsiteY4" fmla="*/ 0 h 6858004"/>
                <a:gd name="connsiteX0" fmla="*/ 0 w 4742206"/>
                <a:gd name="connsiteY0" fmla="*/ 0 h 6858004"/>
                <a:gd name="connsiteX1" fmla="*/ 4187515 w 4742206"/>
                <a:gd name="connsiteY1" fmla="*/ 0 h 6858004"/>
                <a:gd name="connsiteX2" fmla="*/ 4695514 w 4742206"/>
                <a:gd name="connsiteY2" fmla="*/ 3454404 h 6858004"/>
                <a:gd name="connsiteX3" fmla="*/ 4187515 w 4742206"/>
                <a:gd name="connsiteY3" fmla="*/ 6858004 h 6858004"/>
                <a:gd name="connsiteX4" fmla="*/ 0 w 4742206"/>
                <a:gd name="connsiteY4" fmla="*/ 6858004 h 6858004"/>
                <a:gd name="connsiteX5" fmla="*/ 0 w 4742206"/>
                <a:gd name="connsiteY5" fmla="*/ 0 h 6858004"/>
                <a:gd name="connsiteX0" fmla="*/ 0 w 4431717"/>
                <a:gd name="connsiteY0" fmla="*/ 0 h 6858004"/>
                <a:gd name="connsiteX1" fmla="*/ 4187515 w 4431717"/>
                <a:gd name="connsiteY1" fmla="*/ 0 h 6858004"/>
                <a:gd name="connsiteX2" fmla="*/ 3621457 w 4431717"/>
                <a:gd name="connsiteY2" fmla="*/ 3570519 h 6858004"/>
                <a:gd name="connsiteX3" fmla="*/ 4187515 w 4431717"/>
                <a:gd name="connsiteY3" fmla="*/ 6858004 h 6858004"/>
                <a:gd name="connsiteX4" fmla="*/ 0 w 4431717"/>
                <a:gd name="connsiteY4" fmla="*/ 6858004 h 6858004"/>
                <a:gd name="connsiteX5" fmla="*/ 0 w 4431717"/>
                <a:gd name="connsiteY5" fmla="*/ 0 h 685800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431717" h="6858004">
                  <a:moveTo>
                    <a:pt x="0" y="0"/>
                  </a:moveTo>
                  <a:lnTo>
                    <a:pt x="4187515" y="0"/>
                  </a:lnTo>
                  <a:cubicBezTo>
                    <a:pt x="4970101" y="575734"/>
                    <a:pt x="3621457" y="2427518"/>
                    <a:pt x="3621457" y="3570519"/>
                  </a:cubicBezTo>
                  <a:cubicBezTo>
                    <a:pt x="3621457" y="4713520"/>
                    <a:pt x="4970101" y="6290737"/>
                    <a:pt x="4187515" y="6858004"/>
                  </a:cubicBezTo>
                  <a:lnTo>
                    <a:pt x="0" y="6858004"/>
                  </a:lnTo>
                  <a:lnTo>
                    <a:pt x="0" y="0"/>
                  </a:lnTo>
                  <a:close/>
                </a:path>
              </a:pathLst>
            </a:custGeom>
            <a:solidFill>
              <a:srgbClr val="E540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1" y="24"/>
              <a:ext cx="2419349" cy="6858001"/>
            </a:xfrm>
            <a:prstGeom prst="rect">
              <a:avLst/>
            </a:prstGeom>
            <a:solidFill>
              <a:srgbClr val="D31F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Isosceles Triangle 3"/>
            <p:cNvSpPr/>
            <p:nvPr userDrawn="1"/>
          </p:nvSpPr>
          <p:spPr>
            <a:xfrm>
              <a:off x="1" y="1009650"/>
              <a:ext cx="2182311" cy="5848374"/>
            </a:xfrm>
            <a:prstGeom prst="triangle">
              <a:avLst>
                <a:gd name="adj" fmla="val 0"/>
              </a:avLst>
            </a:prstGeom>
            <a:solidFill>
              <a:srgbClr val="AF1F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p:cNvSpPr/>
            <p:nvPr userDrawn="1"/>
          </p:nvSpPr>
          <p:spPr>
            <a:xfrm flipV="1">
              <a:off x="536496" y="22"/>
              <a:ext cx="2035254" cy="6896097"/>
            </a:xfrm>
            <a:prstGeom prst="triangle">
              <a:avLst>
                <a:gd name="adj" fmla="val 100000"/>
              </a:avLst>
            </a:prstGeom>
            <a:solidFill>
              <a:srgbClr val="AF1F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2200031" y="12"/>
              <a:ext cx="5419184" cy="6857985"/>
            </a:xfrm>
            <a:custGeom>
              <a:avLst/>
              <a:gdLst>
                <a:gd name="connsiteX0" fmla="*/ 2534105 w 4832764"/>
                <a:gd name="connsiteY0" fmla="*/ 0 h 6857997"/>
                <a:gd name="connsiteX1" fmla="*/ 4832764 w 4832764"/>
                <a:gd name="connsiteY1" fmla="*/ 0 h 6857997"/>
                <a:gd name="connsiteX2" fmla="*/ 4736580 w 4832764"/>
                <a:gd name="connsiteY2" fmla="*/ 77949 h 6857997"/>
                <a:gd name="connsiteX3" fmla="*/ 4596179 w 4832764"/>
                <a:gd name="connsiteY3" fmla="*/ 209550 h 6857997"/>
                <a:gd name="connsiteX4" fmla="*/ 2919779 w 4832764"/>
                <a:gd name="connsiteY4" fmla="*/ 2057400 h 6857997"/>
                <a:gd name="connsiteX5" fmla="*/ 1548179 w 4832764"/>
                <a:gd name="connsiteY5" fmla="*/ 3829050 h 6857997"/>
                <a:gd name="connsiteX6" fmla="*/ 1167179 w 4832764"/>
                <a:gd name="connsiteY6" fmla="*/ 4876800 h 6857997"/>
                <a:gd name="connsiteX7" fmla="*/ 1205279 w 4832764"/>
                <a:gd name="connsiteY7" fmla="*/ 5791200 h 6857997"/>
                <a:gd name="connsiteX8" fmla="*/ 1586279 w 4832764"/>
                <a:gd name="connsiteY8" fmla="*/ 6457950 h 6857997"/>
                <a:gd name="connsiteX9" fmla="*/ 1882745 w 4832764"/>
                <a:gd name="connsiteY9" fmla="*/ 6769894 h 6857997"/>
                <a:gd name="connsiteX10" fmla="*/ 1980163 w 4832764"/>
                <a:gd name="connsiteY10" fmla="*/ 6857997 h 6857997"/>
                <a:gd name="connsiteX11" fmla="*/ 221862 w 4832764"/>
                <a:gd name="connsiteY11" fmla="*/ 6857997 h 6857997"/>
                <a:gd name="connsiteX12" fmla="*/ 217358 w 4832764"/>
                <a:gd name="connsiteY12" fmla="*/ 6835676 h 6857997"/>
                <a:gd name="connsiteX13" fmla="*/ 138479 w 4832764"/>
                <a:gd name="connsiteY13" fmla="*/ 6477000 h 6857997"/>
                <a:gd name="connsiteX14" fmla="*/ 5129 w 4832764"/>
                <a:gd name="connsiteY14" fmla="*/ 5353050 h 6857997"/>
                <a:gd name="connsiteX15" fmla="*/ 252779 w 4832764"/>
                <a:gd name="connsiteY15" fmla="*/ 4057650 h 6857997"/>
                <a:gd name="connsiteX16" fmla="*/ 1090979 w 4832764"/>
                <a:gd name="connsiteY16" fmla="*/ 2400300 h 6857997"/>
                <a:gd name="connsiteX17" fmla="*/ 2233979 w 4832764"/>
                <a:gd name="connsiteY17" fmla="*/ 552450 h 6857997"/>
                <a:gd name="connsiteX18" fmla="*/ 2462728 w 4832764"/>
                <a:gd name="connsiteY18" fmla="*/ 145405 h 68579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4832764" h="6857997">
                  <a:moveTo>
                    <a:pt x="2534105" y="0"/>
                  </a:moveTo>
                  <a:lnTo>
                    <a:pt x="4832764" y="0"/>
                  </a:lnTo>
                  <a:lnTo>
                    <a:pt x="4736580" y="77949"/>
                  </a:lnTo>
                  <a:cubicBezTo>
                    <a:pt x="4693215" y="115739"/>
                    <a:pt x="4646582" y="159147"/>
                    <a:pt x="4596179" y="209550"/>
                  </a:cubicBezTo>
                  <a:cubicBezTo>
                    <a:pt x="4192954" y="612775"/>
                    <a:pt x="3427779" y="1454150"/>
                    <a:pt x="2919779" y="2057400"/>
                  </a:cubicBezTo>
                  <a:cubicBezTo>
                    <a:pt x="2411779" y="2660650"/>
                    <a:pt x="1840279" y="3359150"/>
                    <a:pt x="1548179" y="3829050"/>
                  </a:cubicBezTo>
                  <a:cubicBezTo>
                    <a:pt x="1256079" y="4298950"/>
                    <a:pt x="1224329" y="4549775"/>
                    <a:pt x="1167179" y="4876800"/>
                  </a:cubicBezTo>
                  <a:cubicBezTo>
                    <a:pt x="1110029" y="5203825"/>
                    <a:pt x="1135429" y="5527675"/>
                    <a:pt x="1205279" y="5791200"/>
                  </a:cubicBezTo>
                  <a:cubicBezTo>
                    <a:pt x="1275129" y="6054725"/>
                    <a:pt x="1418004" y="6245225"/>
                    <a:pt x="1586279" y="6457950"/>
                  </a:cubicBezTo>
                  <a:cubicBezTo>
                    <a:pt x="1670417" y="6564313"/>
                    <a:pt x="1773604" y="6668294"/>
                    <a:pt x="1882745" y="6769894"/>
                  </a:cubicBezTo>
                  <a:lnTo>
                    <a:pt x="1980163" y="6857997"/>
                  </a:lnTo>
                  <a:lnTo>
                    <a:pt x="221862" y="6857997"/>
                  </a:lnTo>
                  <a:lnTo>
                    <a:pt x="217358" y="6835676"/>
                  </a:lnTo>
                  <a:cubicBezTo>
                    <a:pt x="192057" y="6704410"/>
                    <a:pt x="168642" y="6580188"/>
                    <a:pt x="138479" y="6477000"/>
                  </a:cubicBezTo>
                  <a:cubicBezTo>
                    <a:pt x="17829" y="6064250"/>
                    <a:pt x="-13921" y="5756275"/>
                    <a:pt x="5129" y="5353050"/>
                  </a:cubicBezTo>
                  <a:cubicBezTo>
                    <a:pt x="24179" y="4949825"/>
                    <a:pt x="71804" y="4549775"/>
                    <a:pt x="252779" y="4057650"/>
                  </a:cubicBezTo>
                  <a:cubicBezTo>
                    <a:pt x="433754" y="3565525"/>
                    <a:pt x="760779" y="2984500"/>
                    <a:pt x="1090979" y="2400300"/>
                  </a:cubicBezTo>
                  <a:cubicBezTo>
                    <a:pt x="1421179" y="1816100"/>
                    <a:pt x="1875204" y="1092200"/>
                    <a:pt x="2233979" y="552450"/>
                  </a:cubicBezTo>
                  <a:cubicBezTo>
                    <a:pt x="2323673" y="417513"/>
                    <a:pt x="2395904" y="279995"/>
                    <a:pt x="2462728" y="145405"/>
                  </a:cubicBezTo>
                  <a:close/>
                </a:path>
              </a:pathLst>
            </a:custGeom>
            <a:gradFill flip="none" rotWithShape="1">
              <a:gsLst>
                <a:gs pos="51000">
                  <a:schemeClr val="bg2">
                    <a:lumMod val="25000"/>
                  </a:schemeClr>
                </a:gs>
                <a:gs pos="0">
                  <a:schemeClr val="bg1"/>
                </a:gs>
                <a:gs pos="100000">
                  <a:schemeClr val="bg1"/>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2718276" y="0"/>
              <a:ext cx="5419184" cy="6857997"/>
            </a:xfrm>
            <a:custGeom>
              <a:avLst/>
              <a:gdLst>
                <a:gd name="connsiteX0" fmla="*/ 2534105 w 4832764"/>
                <a:gd name="connsiteY0" fmla="*/ 0 h 6857997"/>
                <a:gd name="connsiteX1" fmla="*/ 4832764 w 4832764"/>
                <a:gd name="connsiteY1" fmla="*/ 0 h 6857997"/>
                <a:gd name="connsiteX2" fmla="*/ 4736580 w 4832764"/>
                <a:gd name="connsiteY2" fmla="*/ 77949 h 6857997"/>
                <a:gd name="connsiteX3" fmla="*/ 4596179 w 4832764"/>
                <a:gd name="connsiteY3" fmla="*/ 209550 h 6857997"/>
                <a:gd name="connsiteX4" fmla="*/ 2919779 w 4832764"/>
                <a:gd name="connsiteY4" fmla="*/ 2057400 h 6857997"/>
                <a:gd name="connsiteX5" fmla="*/ 1548179 w 4832764"/>
                <a:gd name="connsiteY5" fmla="*/ 3829050 h 6857997"/>
                <a:gd name="connsiteX6" fmla="*/ 1167179 w 4832764"/>
                <a:gd name="connsiteY6" fmla="*/ 4876800 h 6857997"/>
                <a:gd name="connsiteX7" fmla="*/ 1205279 w 4832764"/>
                <a:gd name="connsiteY7" fmla="*/ 5791200 h 6857997"/>
                <a:gd name="connsiteX8" fmla="*/ 1586279 w 4832764"/>
                <a:gd name="connsiteY8" fmla="*/ 6457950 h 6857997"/>
                <a:gd name="connsiteX9" fmla="*/ 1882745 w 4832764"/>
                <a:gd name="connsiteY9" fmla="*/ 6769894 h 6857997"/>
                <a:gd name="connsiteX10" fmla="*/ 1980163 w 4832764"/>
                <a:gd name="connsiteY10" fmla="*/ 6857997 h 6857997"/>
                <a:gd name="connsiteX11" fmla="*/ 221862 w 4832764"/>
                <a:gd name="connsiteY11" fmla="*/ 6857997 h 6857997"/>
                <a:gd name="connsiteX12" fmla="*/ 217358 w 4832764"/>
                <a:gd name="connsiteY12" fmla="*/ 6835676 h 6857997"/>
                <a:gd name="connsiteX13" fmla="*/ 138479 w 4832764"/>
                <a:gd name="connsiteY13" fmla="*/ 6477000 h 6857997"/>
                <a:gd name="connsiteX14" fmla="*/ 5129 w 4832764"/>
                <a:gd name="connsiteY14" fmla="*/ 5353050 h 6857997"/>
                <a:gd name="connsiteX15" fmla="*/ 252779 w 4832764"/>
                <a:gd name="connsiteY15" fmla="*/ 4057650 h 6857997"/>
                <a:gd name="connsiteX16" fmla="*/ 1090979 w 4832764"/>
                <a:gd name="connsiteY16" fmla="*/ 2400300 h 6857997"/>
                <a:gd name="connsiteX17" fmla="*/ 2233979 w 4832764"/>
                <a:gd name="connsiteY17" fmla="*/ 552450 h 6857997"/>
                <a:gd name="connsiteX18" fmla="*/ 2462728 w 4832764"/>
                <a:gd name="connsiteY18" fmla="*/ 145405 h 68579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4832764" h="6857997">
                  <a:moveTo>
                    <a:pt x="2534105" y="0"/>
                  </a:moveTo>
                  <a:lnTo>
                    <a:pt x="4832764" y="0"/>
                  </a:lnTo>
                  <a:lnTo>
                    <a:pt x="4736580" y="77949"/>
                  </a:lnTo>
                  <a:cubicBezTo>
                    <a:pt x="4693215" y="115739"/>
                    <a:pt x="4646582" y="159147"/>
                    <a:pt x="4596179" y="209550"/>
                  </a:cubicBezTo>
                  <a:cubicBezTo>
                    <a:pt x="4192954" y="612775"/>
                    <a:pt x="3427779" y="1454150"/>
                    <a:pt x="2919779" y="2057400"/>
                  </a:cubicBezTo>
                  <a:cubicBezTo>
                    <a:pt x="2411779" y="2660650"/>
                    <a:pt x="1840279" y="3359150"/>
                    <a:pt x="1548179" y="3829050"/>
                  </a:cubicBezTo>
                  <a:cubicBezTo>
                    <a:pt x="1256079" y="4298950"/>
                    <a:pt x="1224329" y="4549775"/>
                    <a:pt x="1167179" y="4876800"/>
                  </a:cubicBezTo>
                  <a:cubicBezTo>
                    <a:pt x="1110029" y="5203825"/>
                    <a:pt x="1135429" y="5527675"/>
                    <a:pt x="1205279" y="5791200"/>
                  </a:cubicBezTo>
                  <a:cubicBezTo>
                    <a:pt x="1275129" y="6054725"/>
                    <a:pt x="1418004" y="6245225"/>
                    <a:pt x="1586279" y="6457950"/>
                  </a:cubicBezTo>
                  <a:cubicBezTo>
                    <a:pt x="1670417" y="6564313"/>
                    <a:pt x="1773604" y="6668294"/>
                    <a:pt x="1882745" y="6769894"/>
                  </a:cubicBezTo>
                  <a:lnTo>
                    <a:pt x="1980163" y="6857997"/>
                  </a:lnTo>
                  <a:lnTo>
                    <a:pt x="221862" y="6857997"/>
                  </a:lnTo>
                  <a:lnTo>
                    <a:pt x="217358" y="6835676"/>
                  </a:lnTo>
                  <a:cubicBezTo>
                    <a:pt x="192057" y="6704410"/>
                    <a:pt x="168642" y="6580188"/>
                    <a:pt x="138479" y="6477000"/>
                  </a:cubicBezTo>
                  <a:cubicBezTo>
                    <a:pt x="17829" y="6064250"/>
                    <a:pt x="-13921" y="5756275"/>
                    <a:pt x="5129" y="5353050"/>
                  </a:cubicBezTo>
                  <a:cubicBezTo>
                    <a:pt x="24179" y="4949825"/>
                    <a:pt x="71804" y="4549775"/>
                    <a:pt x="252779" y="4057650"/>
                  </a:cubicBezTo>
                  <a:cubicBezTo>
                    <a:pt x="433754" y="3565525"/>
                    <a:pt x="760779" y="2984500"/>
                    <a:pt x="1090979" y="2400300"/>
                  </a:cubicBezTo>
                  <a:cubicBezTo>
                    <a:pt x="1421179" y="1816100"/>
                    <a:pt x="1875204" y="1092200"/>
                    <a:pt x="2233979" y="552450"/>
                  </a:cubicBezTo>
                  <a:cubicBezTo>
                    <a:pt x="2323673" y="417513"/>
                    <a:pt x="2395904" y="279995"/>
                    <a:pt x="2462728" y="145405"/>
                  </a:cubicBezTo>
                  <a:close/>
                </a:path>
              </a:pathLst>
            </a:custGeom>
            <a:gradFill flip="none" rotWithShape="1">
              <a:gsLst>
                <a:gs pos="0">
                  <a:schemeClr val="bg2">
                    <a:lumMod val="10000"/>
                  </a:schemeClr>
                </a:gs>
                <a:gs pos="29000">
                  <a:schemeClr val="bg1"/>
                </a:gs>
                <a:gs pos="98000">
                  <a:schemeClr val="bg2">
                    <a:lumMod val="10000"/>
                  </a:schemeClr>
                </a:gs>
              </a:gsLst>
              <a:lin ang="10800000" scaled="1"/>
              <a:tileRect/>
            </a:gradFill>
            <a:ln>
              <a:noFill/>
            </a:ln>
            <a:effectLst>
              <a:outerShdw blurRad="127000" dist="38100" algn="l" rotWithShape="0">
                <a:prstClr val="black">
                  <a:alpha val="64000"/>
                </a:prstClr>
              </a:outerShdw>
            </a:effectLst>
            <a:scene3d>
              <a:camera prst="orthographicFront"/>
              <a:lightRig rig="threePt" dir="t"/>
            </a:scene3d>
            <a:sp3d prstMaterial="matte">
              <a:bevelB w="6350" h="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630403" y="1096004"/>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630403" y="2686824"/>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C0000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54" name="Group 53"/>
          <p:cNvGrpSpPr/>
          <p:nvPr userDrawn="1"/>
        </p:nvGrpSpPr>
        <p:grpSpPr>
          <a:xfrm>
            <a:off x="-24031" y="120650"/>
            <a:ext cx="13301881" cy="7121700"/>
            <a:chOff x="-24031" y="42879"/>
            <a:chExt cx="13293329" cy="7212356"/>
          </a:xfrm>
        </p:grpSpPr>
        <p:sp>
          <p:nvSpPr>
            <p:cNvPr id="51" name="Isosceles Triangle 50"/>
            <p:cNvSpPr/>
            <p:nvPr userDrawn="1"/>
          </p:nvSpPr>
          <p:spPr>
            <a:xfrm rot="3577511">
              <a:off x="10191763" y="801999"/>
              <a:ext cx="3527698" cy="2627372"/>
            </a:xfrm>
            <a:prstGeom prst="triangle">
              <a:avLst>
                <a:gd name="adj" fmla="val 0"/>
              </a:avLst>
            </a:prstGeom>
            <a:solidFill>
              <a:srgbClr val="D31F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3" name="Group 52"/>
            <p:cNvGrpSpPr/>
            <p:nvPr userDrawn="1"/>
          </p:nvGrpSpPr>
          <p:grpSpPr>
            <a:xfrm>
              <a:off x="-24031" y="42879"/>
              <a:ext cx="12216031" cy="7212356"/>
              <a:chOff x="-24031" y="42879"/>
              <a:chExt cx="12216031" cy="7212356"/>
            </a:xfrm>
          </p:grpSpPr>
          <p:sp>
            <p:nvSpPr>
              <p:cNvPr id="43" name="Freeform 42"/>
              <p:cNvSpPr/>
              <p:nvPr userDrawn="1"/>
            </p:nvSpPr>
            <p:spPr>
              <a:xfrm>
                <a:off x="6898336" y="1001827"/>
                <a:ext cx="5293664" cy="5868054"/>
              </a:xfrm>
              <a:custGeom>
                <a:avLst/>
                <a:gdLst>
                  <a:gd name="connsiteX0" fmla="*/ 3445563 w 5269632"/>
                  <a:gd name="connsiteY0" fmla="*/ 0 h 5868054"/>
                  <a:gd name="connsiteX1" fmla="*/ 5269632 w 5269632"/>
                  <a:gd name="connsiteY1" fmla="*/ 2885088 h 5868054"/>
                  <a:gd name="connsiteX2" fmla="*/ 5269632 w 5269632"/>
                  <a:gd name="connsiteY2" fmla="*/ 5868054 h 5868054"/>
                  <a:gd name="connsiteX3" fmla="*/ 0 w 5269632"/>
                  <a:gd name="connsiteY3" fmla="*/ 5868054 h 5868054"/>
                  <a:gd name="connsiteX4" fmla="*/ 2292626 w 5269632"/>
                  <a:gd name="connsiteY4" fmla="*/ 638858 h 586805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269632" h="5868054">
                    <a:moveTo>
                      <a:pt x="3445563" y="0"/>
                    </a:moveTo>
                    <a:lnTo>
                      <a:pt x="5269632" y="2885088"/>
                    </a:lnTo>
                    <a:lnTo>
                      <a:pt x="5269632" y="5868054"/>
                    </a:lnTo>
                    <a:lnTo>
                      <a:pt x="0" y="5868054"/>
                    </a:lnTo>
                    <a:lnTo>
                      <a:pt x="2292626" y="638858"/>
                    </a:lnTo>
                    <a:close/>
                  </a:path>
                </a:pathLst>
              </a:custGeom>
              <a:solidFill>
                <a:srgbClr val="E540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a:off x="3650034" y="3095536"/>
                <a:ext cx="5078030" cy="3788032"/>
              </a:xfrm>
              <a:prstGeom prst="triangle">
                <a:avLst>
                  <a:gd name="adj" fmla="val 61640"/>
                </a:avLst>
              </a:prstGeom>
              <a:gradFill>
                <a:gsLst>
                  <a:gs pos="95000">
                    <a:schemeClr val="accent6">
                      <a:lumMod val="75000"/>
                    </a:schemeClr>
                  </a:gs>
                  <a:gs pos="1000">
                    <a:srgbClr val="D58B74"/>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rot="4260755">
                <a:off x="2945039" y="5189563"/>
                <a:ext cx="1554284" cy="1068978"/>
              </a:xfrm>
              <a:custGeom>
                <a:avLst/>
                <a:gdLst>
                  <a:gd name="connsiteX0" fmla="*/ 0 w 1554284"/>
                  <a:gd name="connsiteY0" fmla="*/ 944006 h 1068978"/>
                  <a:gd name="connsiteX1" fmla="*/ 863691 w 1554284"/>
                  <a:gd name="connsiteY1" fmla="*/ 0 h 1068978"/>
                  <a:gd name="connsiteX2" fmla="*/ 1554284 w 1554284"/>
                  <a:gd name="connsiteY2" fmla="*/ 1068978 h 1068978"/>
                  <a:gd name="connsiteX3" fmla="*/ 21427 w 1554284"/>
                  <a:gd name="connsiteY3" fmla="*/ 1068978 h 1068978"/>
                </a:gdLst>
                <a:ahLst/>
                <a:cxnLst>
                  <a:cxn ang="0">
                    <a:pos x="connsiteX0" y="connsiteY0"/>
                  </a:cxn>
                  <a:cxn ang="0">
                    <a:pos x="connsiteX1" y="connsiteY1"/>
                  </a:cxn>
                  <a:cxn ang="0">
                    <a:pos x="connsiteX2" y="connsiteY2"/>
                  </a:cxn>
                  <a:cxn ang="0">
                    <a:pos x="connsiteX3" y="connsiteY3"/>
                  </a:cxn>
                </a:cxnLst>
                <a:rect l="l" t="t" r="r" b="b"/>
                <a:pathLst>
                  <a:path w="1554284" h="1068978">
                    <a:moveTo>
                      <a:pt x="0" y="944006"/>
                    </a:moveTo>
                    <a:lnTo>
                      <a:pt x="863691" y="0"/>
                    </a:lnTo>
                    <a:lnTo>
                      <a:pt x="1554284" y="1068978"/>
                    </a:lnTo>
                    <a:lnTo>
                      <a:pt x="21427" y="1068978"/>
                    </a:lnTo>
                    <a:close/>
                  </a:path>
                </a:pathLst>
              </a:custGeom>
              <a:gradFill>
                <a:gsLst>
                  <a:gs pos="77000">
                    <a:srgbClr val="B62725"/>
                  </a:gs>
                  <a:gs pos="9000">
                    <a:srgbClr val="D58B74"/>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a:off x="3270158" y="5543551"/>
                <a:ext cx="1765011" cy="1340018"/>
              </a:xfrm>
              <a:prstGeom prst="triangle">
                <a:avLst>
                  <a:gd name="adj" fmla="val 56019"/>
                </a:avLst>
              </a:prstGeom>
              <a:gradFill>
                <a:gsLst>
                  <a:gs pos="100000">
                    <a:srgbClr val="C00000"/>
                  </a:gs>
                  <a:gs pos="0">
                    <a:srgbClr val="E5403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Isosceles Triangle 1"/>
              <p:cNvSpPr/>
              <p:nvPr userDrawn="1"/>
            </p:nvSpPr>
            <p:spPr>
              <a:xfrm>
                <a:off x="-24031" y="6454045"/>
                <a:ext cx="800100" cy="429524"/>
              </a:xfrm>
              <a:prstGeom prst="triangle">
                <a:avLst>
                  <a:gd name="adj" fmla="val 100000"/>
                </a:avLst>
              </a:prstGeom>
              <a:solidFill>
                <a:srgbClr val="E540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9003756">
                <a:off x="1205330" y="5963569"/>
                <a:ext cx="1044953" cy="784022"/>
              </a:xfrm>
              <a:custGeom>
                <a:avLst/>
                <a:gdLst>
                  <a:gd name="connsiteX0" fmla="*/ 0 w 1044953"/>
                  <a:gd name="connsiteY0" fmla="*/ 784022 h 784022"/>
                  <a:gd name="connsiteX1" fmla="*/ 862095 w 1044953"/>
                  <a:gd name="connsiteY1" fmla="*/ 0 h 784022"/>
                  <a:gd name="connsiteX2" fmla="*/ 1044953 w 1044953"/>
                  <a:gd name="connsiteY2" fmla="*/ 95830 h 784022"/>
                  <a:gd name="connsiteX3" fmla="*/ 1044953 w 1044953"/>
                  <a:gd name="connsiteY3" fmla="*/ 784022 h 784022"/>
                </a:gdLst>
                <a:ahLst/>
                <a:cxnLst>
                  <a:cxn ang="0">
                    <a:pos x="connsiteX0" y="connsiteY0"/>
                  </a:cxn>
                  <a:cxn ang="0">
                    <a:pos x="connsiteX1" y="connsiteY1"/>
                  </a:cxn>
                  <a:cxn ang="0">
                    <a:pos x="connsiteX2" y="connsiteY2"/>
                  </a:cxn>
                  <a:cxn ang="0">
                    <a:pos x="connsiteX3" y="connsiteY3"/>
                  </a:cxn>
                </a:cxnLst>
                <a:rect l="l" t="t" r="r" b="b"/>
                <a:pathLst>
                  <a:path w="1044953" h="784022">
                    <a:moveTo>
                      <a:pt x="0" y="784022"/>
                    </a:moveTo>
                    <a:lnTo>
                      <a:pt x="862095" y="0"/>
                    </a:lnTo>
                    <a:lnTo>
                      <a:pt x="1044953" y="95830"/>
                    </a:lnTo>
                    <a:lnTo>
                      <a:pt x="1044953" y="784022"/>
                    </a:lnTo>
                    <a:close/>
                  </a:path>
                </a:pathLst>
              </a:custGeom>
              <a:solidFill>
                <a:srgbClr val="D58B7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flipH="1">
                <a:off x="776069" y="6272235"/>
                <a:ext cx="1390650" cy="615712"/>
              </a:xfrm>
              <a:custGeom>
                <a:avLst/>
                <a:gdLst>
                  <a:gd name="connsiteX0" fmla="*/ 1065001 w 1390650"/>
                  <a:gd name="connsiteY0" fmla="*/ 0 h 615712"/>
                  <a:gd name="connsiteX1" fmla="*/ 0 w 1390650"/>
                  <a:gd name="connsiteY1" fmla="*/ 615712 h 615712"/>
                  <a:gd name="connsiteX2" fmla="*/ 1390650 w 1390650"/>
                  <a:gd name="connsiteY2" fmla="*/ 615712 h 615712"/>
                  <a:gd name="connsiteX3" fmla="*/ 1390650 w 1390650"/>
                  <a:gd name="connsiteY3" fmla="*/ 188341 h 615712"/>
                </a:gdLst>
                <a:ahLst/>
                <a:cxnLst>
                  <a:cxn ang="0">
                    <a:pos x="connsiteX0" y="connsiteY0"/>
                  </a:cxn>
                  <a:cxn ang="0">
                    <a:pos x="connsiteX1" y="connsiteY1"/>
                  </a:cxn>
                  <a:cxn ang="0">
                    <a:pos x="connsiteX2" y="connsiteY2"/>
                  </a:cxn>
                  <a:cxn ang="0">
                    <a:pos x="connsiteX3" y="connsiteY3"/>
                  </a:cxn>
                </a:cxnLst>
                <a:rect l="l" t="t" r="r" b="b"/>
                <a:pathLst>
                  <a:path w="1390650" h="615712">
                    <a:moveTo>
                      <a:pt x="1065001" y="0"/>
                    </a:moveTo>
                    <a:lnTo>
                      <a:pt x="0" y="615712"/>
                    </a:lnTo>
                    <a:lnTo>
                      <a:pt x="1390650" y="615712"/>
                    </a:lnTo>
                    <a:lnTo>
                      <a:pt x="1390650" y="188341"/>
                    </a:lnTo>
                    <a:close/>
                  </a:path>
                </a:pathLst>
              </a:custGeom>
              <a:gradFill>
                <a:gsLst>
                  <a:gs pos="100000">
                    <a:srgbClr val="D58B74"/>
                  </a:gs>
                  <a:gs pos="0">
                    <a:srgbClr val="D31F25"/>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15019980">
                <a:off x="1559429" y="5442964"/>
                <a:ext cx="1801506" cy="1761880"/>
              </a:xfrm>
              <a:custGeom>
                <a:avLst/>
                <a:gdLst>
                  <a:gd name="connsiteX0" fmla="*/ 1832757 w 1832757"/>
                  <a:gd name="connsiteY0" fmla="*/ 1729760 h 1729760"/>
                  <a:gd name="connsiteX1" fmla="*/ 0 w 1832757"/>
                  <a:gd name="connsiteY1" fmla="*/ 1729760 h 1729760"/>
                  <a:gd name="connsiteX2" fmla="*/ 477606 w 1832757"/>
                  <a:gd name="connsiteY2" fmla="*/ 393433 h 1729760"/>
                  <a:gd name="connsiteX3" fmla="*/ 929074 w 1832757"/>
                  <a:gd name="connsiteY3" fmla="*/ 0 h 1729760"/>
                  <a:gd name="connsiteX4" fmla="*/ 1636408 w 1832757"/>
                  <a:gd name="connsiteY4" fmla="*/ 616409 h 17297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32757" h="1729760">
                    <a:moveTo>
                      <a:pt x="1832757" y="1729760"/>
                    </a:moveTo>
                    <a:lnTo>
                      <a:pt x="0" y="1729760"/>
                    </a:lnTo>
                    <a:lnTo>
                      <a:pt x="477606" y="393433"/>
                    </a:lnTo>
                    <a:lnTo>
                      <a:pt x="929074" y="0"/>
                    </a:lnTo>
                    <a:lnTo>
                      <a:pt x="1636408" y="616409"/>
                    </a:lnTo>
                    <a:close/>
                  </a:path>
                </a:pathLst>
              </a:custGeom>
              <a:solidFill>
                <a:srgbClr val="D31F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rot="9067091">
                <a:off x="2918272" y="4487150"/>
                <a:ext cx="2952296" cy="1233537"/>
              </a:xfrm>
              <a:prstGeom prst="triangle">
                <a:avLst>
                  <a:gd name="adj" fmla="val 62395"/>
                </a:avLst>
              </a:prstGeom>
              <a:gradFill>
                <a:gsLst>
                  <a:gs pos="85000">
                    <a:srgbClr val="AF1F24"/>
                  </a:gs>
                  <a:gs pos="0">
                    <a:srgbClr val="D58B74"/>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15104579">
                <a:off x="3542527" y="4573998"/>
                <a:ext cx="3334049" cy="2028425"/>
              </a:xfrm>
              <a:custGeom>
                <a:avLst/>
                <a:gdLst>
                  <a:gd name="connsiteX0" fmla="*/ 3334049 w 3334049"/>
                  <a:gd name="connsiteY0" fmla="*/ 2028425 h 2028425"/>
                  <a:gd name="connsiteX1" fmla="*/ 0 w 3334049"/>
                  <a:gd name="connsiteY1" fmla="*/ 2028425 h 2028425"/>
                  <a:gd name="connsiteX2" fmla="*/ 1777377 w 3334049"/>
                  <a:gd name="connsiteY2" fmla="*/ 0 h 2028425"/>
                  <a:gd name="connsiteX3" fmla="*/ 3271171 w 3334049"/>
                  <a:gd name="connsiteY3" fmla="*/ 1704788 h 2028425"/>
                </a:gdLst>
                <a:ahLst/>
                <a:cxnLst>
                  <a:cxn ang="0">
                    <a:pos x="connsiteX0" y="connsiteY0"/>
                  </a:cxn>
                  <a:cxn ang="0">
                    <a:pos x="connsiteX1" y="connsiteY1"/>
                  </a:cxn>
                  <a:cxn ang="0">
                    <a:pos x="connsiteX2" y="connsiteY2"/>
                  </a:cxn>
                  <a:cxn ang="0">
                    <a:pos x="connsiteX3" y="connsiteY3"/>
                  </a:cxn>
                </a:cxnLst>
                <a:rect l="l" t="t" r="r" b="b"/>
                <a:pathLst>
                  <a:path w="3334049" h="2028425">
                    <a:moveTo>
                      <a:pt x="3334049" y="2028425"/>
                    </a:moveTo>
                    <a:lnTo>
                      <a:pt x="0" y="2028425"/>
                    </a:lnTo>
                    <a:lnTo>
                      <a:pt x="1777377" y="0"/>
                    </a:lnTo>
                    <a:lnTo>
                      <a:pt x="3271171" y="1704788"/>
                    </a:lnTo>
                    <a:close/>
                  </a:path>
                </a:pathLst>
              </a:custGeom>
              <a:gradFill>
                <a:gsLst>
                  <a:gs pos="85000">
                    <a:srgbClr val="C00000"/>
                  </a:gs>
                  <a:gs pos="0">
                    <a:srgbClr val="D58B74"/>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rot="3614240">
                <a:off x="6316755" y="1835348"/>
                <a:ext cx="3471173" cy="4910974"/>
              </a:xfrm>
              <a:custGeom>
                <a:avLst/>
                <a:gdLst>
                  <a:gd name="connsiteX0" fmla="*/ 0 w 3471173"/>
                  <a:gd name="connsiteY0" fmla="*/ 0 h 4910974"/>
                  <a:gd name="connsiteX1" fmla="*/ 3471173 w 3471173"/>
                  <a:gd name="connsiteY1" fmla="*/ 4638554 h 4910974"/>
                  <a:gd name="connsiteX2" fmla="*/ 3315392 w 3471173"/>
                  <a:gd name="connsiteY2" fmla="*/ 4910974 h 4910974"/>
                  <a:gd name="connsiteX3" fmla="*/ 0 w 3471173"/>
                  <a:gd name="connsiteY3" fmla="*/ 4910974 h 4910974"/>
                </a:gdLst>
                <a:ahLst/>
                <a:cxnLst>
                  <a:cxn ang="0">
                    <a:pos x="connsiteX0" y="connsiteY0"/>
                  </a:cxn>
                  <a:cxn ang="0">
                    <a:pos x="connsiteX1" y="connsiteY1"/>
                  </a:cxn>
                  <a:cxn ang="0">
                    <a:pos x="connsiteX2" y="connsiteY2"/>
                  </a:cxn>
                  <a:cxn ang="0">
                    <a:pos x="connsiteX3" y="connsiteY3"/>
                  </a:cxn>
                </a:cxnLst>
                <a:rect l="l" t="t" r="r" b="b"/>
                <a:pathLst>
                  <a:path w="3471173" h="4910974">
                    <a:moveTo>
                      <a:pt x="0" y="0"/>
                    </a:moveTo>
                    <a:lnTo>
                      <a:pt x="3471173" y="4638554"/>
                    </a:lnTo>
                    <a:lnTo>
                      <a:pt x="3315392" y="4910974"/>
                    </a:lnTo>
                    <a:lnTo>
                      <a:pt x="0" y="4910974"/>
                    </a:lnTo>
                    <a:close/>
                  </a:path>
                </a:pathLst>
              </a:custGeom>
              <a:gradFill flip="none" rotWithShape="1">
                <a:gsLst>
                  <a:gs pos="100000">
                    <a:srgbClr val="B62725"/>
                  </a:gs>
                  <a:gs pos="72000">
                    <a:srgbClr val="D31F25"/>
                  </a:gs>
                  <a:gs pos="0">
                    <a:srgbClr val="D58B74"/>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p:cNvSpPr/>
              <p:nvPr userDrawn="1"/>
            </p:nvSpPr>
            <p:spPr>
              <a:xfrm rot="8987922">
                <a:off x="6399181" y="2874993"/>
                <a:ext cx="1838698" cy="2191867"/>
              </a:xfrm>
              <a:prstGeom prst="triangle">
                <a:avLst/>
              </a:prstGeom>
              <a:gradFill flip="none" rotWithShape="1">
                <a:gsLst>
                  <a:gs pos="100000">
                    <a:srgbClr val="C00000"/>
                  </a:gs>
                  <a:gs pos="0">
                    <a:srgbClr val="D58B74"/>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Freeform 48"/>
              <p:cNvSpPr/>
              <p:nvPr userDrawn="1"/>
            </p:nvSpPr>
            <p:spPr>
              <a:xfrm rot="14235773">
                <a:off x="8059208" y="3393906"/>
                <a:ext cx="3779653" cy="3721026"/>
              </a:xfrm>
              <a:custGeom>
                <a:avLst/>
                <a:gdLst>
                  <a:gd name="connsiteX0" fmla="*/ 3779653 w 3779653"/>
                  <a:gd name="connsiteY0" fmla="*/ 3721026 h 3721026"/>
                  <a:gd name="connsiteX1" fmla="*/ 680577 w 3779653"/>
                  <a:gd name="connsiteY1" fmla="*/ 3721026 h 3721026"/>
                  <a:gd name="connsiteX2" fmla="*/ 0 w 3779653"/>
                  <a:gd name="connsiteY2" fmla="*/ 3283480 h 3721026"/>
                  <a:gd name="connsiteX3" fmla="*/ 0 w 3779653"/>
                  <a:gd name="connsiteY3" fmla="*/ 1771518 h 3721026"/>
                  <a:gd name="connsiteX4" fmla="*/ 1138916 w 3779653"/>
                  <a:gd name="connsiteY4" fmla="*/ 0 h 372102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779653" h="3721026">
                    <a:moveTo>
                      <a:pt x="3779653" y="3721026"/>
                    </a:moveTo>
                    <a:lnTo>
                      <a:pt x="680577" y="3721026"/>
                    </a:lnTo>
                    <a:lnTo>
                      <a:pt x="0" y="3283480"/>
                    </a:lnTo>
                    <a:lnTo>
                      <a:pt x="0" y="1771518"/>
                    </a:lnTo>
                    <a:lnTo>
                      <a:pt x="1138916" y="0"/>
                    </a:lnTo>
                    <a:close/>
                  </a:path>
                </a:pathLst>
              </a:custGeom>
              <a:gradFill flip="none" rotWithShape="1">
                <a:gsLst>
                  <a:gs pos="92000">
                    <a:srgbClr val="B62725"/>
                  </a:gs>
                  <a:gs pos="23000">
                    <a:schemeClr val="accent6">
                      <a:lumMod val="40000"/>
                      <a:lumOff val="60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Freeform 38"/>
              <p:cNvSpPr/>
              <p:nvPr userDrawn="1"/>
            </p:nvSpPr>
            <p:spPr>
              <a:xfrm rot="14320577">
                <a:off x="7637713" y="832163"/>
                <a:ext cx="2581015" cy="4945681"/>
              </a:xfrm>
              <a:custGeom>
                <a:avLst/>
                <a:gdLst>
                  <a:gd name="connsiteX0" fmla="*/ 2507477 w 2581015"/>
                  <a:gd name="connsiteY0" fmla="*/ 4924197 h 4924197"/>
                  <a:gd name="connsiteX1" fmla="*/ 0 w 2581015"/>
                  <a:gd name="connsiteY1" fmla="*/ 4924197 h 4924197"/>
                  <a:gd name="connsiteX2" fmla="*/ 0 w 2581015"/>
                  <a:gd name="connsiteY2" fmla="*/ 0 h 4924197"/>
                  <a:gd name="connsiteX3" fmla="*/ 2581015 w 2581015"/>
                  <a:gd name="connsiteY3" fmla="*/ 3435467 h 4924197"/>
                </a:gdLst>
                <a:ahLst/>
                <a:cxnLst>
                  <a:cxn ang="0">
                    <a:pos x="connsiteX0" y="connsiteY0"/>
                  </a:cxn>
                  <a:cxn ang="0">
                    <a:pos x="connsiteX1" y="connsiteY1"/>
                  </a:cxn>
                  <a:cxn ang="0">
                    <a:pos x="connsiteX2" y="connsiteY2"/>
                  </a:cxn>
                  <a:cxn ang="0">
                    <a:pos x="connsiteX3" y="connsiteY3"/>
                  </a:cxn>
                </a:cxnLst>
                <a:rect l="l" t="t" r="r" b="b"/>
                <a:pathLst>
                  <a:path w="2581015" h="4924197">
                    <a:moveTo>
                      <a:pt x="2507477" y="4924197"/>
                    </a:moveTo>
                    <a:lnTo>
                      <a:pt x="0" y="4924197"/>
                    </a:lnTo>
                    <a:lnTo>
                      <a:pt x="0" y="0"/>
                    </a:lnTo>
                    <a:lnTo>
                      <a:pt x="2581015" y="3435467"/>
                    </a:lnTo>
                    <a:close/>
                  </a:path>
                </a:pathLst>
              </a:custGeom>
              <a:gradFill>
                <a:gsLst>
                  <a:gs pos="92000">
                    <a:srgbClr val="B62725"/>
                  </a:gs>
                  <a:gs pos="21000">
                    <a:schemeClr val="accent1"/>
                  </a:gs>
                </a:gsLst>
                <a:path path="circle">
                  <a:fillToRect l="100000" b="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Isosceles Triangle 49"/>
              <p:cNvSpPr/>
              <p:nvPr userDrawn="1"/>
            </p:nvSpPr>
            <p:spPr>
              <a:xfrm>
                <a:off x="8212934" y="42879"/>
                <a:ext cx="3979066" cy="3816683"/>
              </a:xfrm>
              <a:prstGeom prst="triangle">
                <a:avLst>
                  <a:gd name="adj" fmla="val 100000"/>
                </a:avLst>
              </a:prstGeom>
              <a:gradFill>
                <a:gsLst>
                  <a:gs pos="100000">
                    <a:schemeClr val="accent1">
                      <a:lumMod val="60000"/>
                      <a:lumOff val="40000"/>
                    </a:schemeClr>
                  </a:gs>
                  <a:gs pos="7000">
                    <a:srgbClr val="AF1F24"/>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5" name="Picture 24">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0" y="0"/>
            <a:ext cx="12192000" cy="6858000"/>
          </a:xfrm>
          <a:prstGeom prst="rect">
            <a:avLst/>
          </a:prstGeom>
          <a:gradFill flip="none" rotWithShape="1">
            <a:gsLst>
              <a:gs pos="41000">
                <a:schemeClr val="bg1"/>
              </a:gs>
              <a:gs pos="100000">
                <a:schemeClr val="bg1">
                  <a:lumMod val="95000"/>
                </a:schemeClr>
              </a:gs>
            </a:gsLst>
            <a:lin ang="0" scaled="1"/>
            <a:tileRect/>
          </a:gradFill>
        </p:spPr>
      </p:pic>
      <p:pic>
        <p:nvPicPr>
          <p:cNvPr id="83" name="Picture 82"/>
          <p:cNvPicPr>
            <a:picLocks noChangeAspect="1"/>
          </p:cNvPicPr>
          <p:nvPr userDrawn="1"/>
        </p:nvPicPr>
        <p:blipFill rotWithShape="1">
          <a:blip r:embed="rId3"/>
          <a:srcRect l="4736" t="4174" r="2472" b="3638"/>
          <a:stretch/>
        </p:blipFill>
        <p:spPr>
          <a:xfrm>
            <a:off x="0" y="0"/>
            <a:ext cx="12192000" cy="6858000"/>
          </a:xfrm>
          <a:custGeom>
            <a:avLst/>
            <a:gdLst>
              <a:gd name="connsiteX0" fmla="*/ 1277341 w 12192000"/>
              <a:gd name="connsiteY0" fmla="*/ 1277341 h 6858000"/>
              <a:gd name="connsiteX1" fmla="*/ 10952759 w 12192000"/>
              <a:gd name="connsiteY1" fmla="*/ 1277341 h 6858000"/>
              <a:gd name="connsiteX2" fmla="*/ 10952759 w 12192000"/>
              <a:gd name="connsiteY2" fmla="*/ 5656859 h 6858000"/>
              <a:gd name="connsiteX3" fmla="*/ 1277341 w 12192000"/>
              <a:gd name="connsiteY3" fmla="*/ 5656859 h 6858000"/>
              <a:gd name="connsiteX4" fmla="*/ 609600 w 12192000"/>
              <a:gd name="connsiteY4" fmla="*/ 609600 h 6858000"/>
              <a:gd name="connsiteX5" fmla="*/ 609600 w 12192000"/>
              <a:gd name="connsiteY5" fmla="*/ 6324600 h 6858000"/>
              <a:gd name="connsiteX6" fmla="*/ 11620500 w 12192000"/>
              <a:gd name="connsiteY6" fmla="*/ 6324600 h 6858000"/>
              <a:gd name="connsiteX7" fmla="*/ 11620500 w 12192000"/>
              <a:gd name="connsiteY7" fmla="*/ 609600 h 6858000"/>
              <a:gd name="connsiteX8" fmla="*/ 528634 w 12192000"/>
              <a:gd name="connsiteY8" fmla="*/ 528634 h 6858000"/>
              <a:gd name="connsiteX9" fmla="*/ 11720516 w 12192000"/>
              <a:gd name="connsiteY9" fmla="*/ 528634 h 6858000"/>
              <a:gd name="connsiteX10" fmla="*/ 11720516 w 12192000"/>
              <a:gd name="connsiteY10" fmla="*/ 6405566 h 6858000"/>
              <a:gd name="connsiteX11" fmla="*/ 528634 w 12192000"/>
              <a:gd name="connsiteY11" fmla="*/ 6405566 h 6858000"/>
              <a:gd name="connsiteX12" fmla="*/ 361950 w 12192000"/>
              <a:gd name="connsiteY12" fmla="*/ 361950 h 6858000"/>
              <a:gd name="connsiteX13" fmla="*/ 361950 w 12192000"/>
              <a:gd name="connsiteY13" fmla="*/ 6572250 h 6858000"/>
              <a:gd name="connsiteX14" fmla="*/ 11887200 w 12192000"/>
              <a:gd name="connsiteY14" fmla="*/ 6572250 h 6858000"/>
              <a:gd name="connsiteX15" fmla="*/ 11887200 w 12192000"/>
              <a:gd name="connsiteY15" fmla="*/ 361950 h 6858000"/>
              <a:gd name="connsiteX16" fmla="*/ 0 w 12192000"/>
              <a:gd name="connsiteY16" fmla="*/ 0 h 6858000"/>
              <a:gd name="connsiteX17" fmla="*/ 12192000 w 12192000"/>
              <a:gd name="connsiteY17" fmla="*/ 0 h 6858000"/>
              <a:gd name="connsiteX18" fmla="*/ 12192000 w 12192000"/>
              <a:gd name="connsiteY18" fmla="*/ 6858000 h 6858000"/>
              <a:gd name="connsiteX19" fmla="*/ 0 w 12192000"/>
              <a:gd name="connsiteY19"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12192000" h="6858000">
                <a:moveTo>
                  <a:pt x="1277341" y="1277341"/>
                </a:moveTo>
                <a:lnTo>
                  <a:pt x="10952759" y="1277341"/>
                </a:lnTo>
                <a:lnTo>
                  <a:pt x="10952759" y="5656859"/>
                </a:lnTo>
                <a:lnTo>
                  <a:pt x="1277341" y="5656859"/>
                </a:lnTo>
                <a:close/>
                <a:moveTo>
                  <a:pt x="609600" y="609600"/>
                </a:moveTo>
                <a:lnTo>
                  <a:pt x="609600" y="6324600"/>
                </a:lnTo>
                <a:lnTo>
                  <a:pt x="11620500" y="6324600"/>
                </a:lnTo>
                <a:lnTo>
                  <a:pt x="11620500" y="609600"/>
                </a:lnTo>
                <a:close/>
                <a:moveTo>
                  <a:pt x="528634" y="528634"/>
                </a:moveTo>
                <a:lnTo>
                  <a:pt x="11720516" y="528634"/>
                </a:lnTo>
                <a:lnTo>
                  <a:pt x="11720516" y="6405566"/>
                </a:lnTo>
                <a:lnTo>
                  <a:pt x="528634" y="6405566"/>
                </a:lnTo>
                <a:close/>
                <a:moveTo>
                  <a:pt x="361950" y="361950"/>
                </a:moveTo>
                <a:lnTo>
                  <a:pt x="361950" y="6572250"/>
                </a:lnTo>
                <a:lnTo>
                  <a:pt x="11887200" y="6572250"/>
                </a:lnTo>
                <a:lnTo>
                  <a:pt x="11887200" y="361950"/>
                </a:lnTo>
                <a:close/>
                <a:moveTo>
                  <a:pt x="0" y="0"/>
                </a:moveTo>
                <a:lnTo>
                  <a:pt x="12192000" y="0"/>
                </a:lnTo>
                <a:lnTo>
                  <a:pt x="12192000" y="6858000"/>
                </a:lnTo>
                <a:lnTo>
                  <a:pt x="0" y="6858000"/>
                </a:lnTo>
                <a:close/>
              </a:path>
            </a:pathLst>
          </a:custGeom>
        </p:spPr>
      </p:pic>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8" name="Picture 7">
            <a:extLst>
              <a:ext uri="{FF2B5EF4-FFF2-40B4-BE49-F238E27FC236}">
                <a16:creationId xmlns:a16="http://schemas.microsoft.com/office/drawing/2014/main" id="{BDDDA134-3620-4053-A0F3-54A14C50577C}"/>
              </a:ext>
            </a:extLst>
          </p:cNvPr>
          <p:cNvPicPr>
            <a:picLocks noChangeAspect="1"/>
          </p:cNvPicPr>
          <p:nvPr userDrawn="1"/>
        </p:nvPicPr>
        <p:blipFill rotWithShape="1">
          <a:blip r:embed="rId2"/>
          <a:srcRect r="56125"/>
          <a:stretch/>
        </p:blipFill>
        <p:spPr>
          <a:xfrm rot="10800000" flipH="1">
            <a:off x="0" y="-2"/>
            <a:ext cx="5349240" cy="6858000"/>
          </a:xfrm>
          <a:prstGeom prst="rect">
            <a:avLst/>
          </a:prstGeom>
          <a:gradFill flip="none" rotWithShape="1">
            <a:gsLst>
              <a:gs pos="41000">
                <a:schemeClr val="bg1"/>
              </a:gs>
              <a:gs pos="100000">
                <a:schemeClr val="bg1">
                  <a:lumMod val="95000"/>
                </a:schemeClr>
              </a:gs>
            </a:gsLst>
            <a:lin ang="0" scaled="1"/>
            <a:tileRect/>
          </a:gradFill>
        </p:spPr>
      </p:pic>
      <p:sp>
        <p:nvSpPr>
          <p:cNvPr id="47" name="Shape 47"/>
          <p:cNvSpPr txBox="1">
            <a:spLocks noGrp="1"/>
          </p:cNvSpPr>
          <p:nvPr>
            <p:ph type="title"/>
          </p:nvPr>
        </p:nvSpPr>
        <p:spPr>
          <a:xfrm>
            <a:off x="5910301" y="1353799"/>
            <a:ext cx="5999228"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910301" y="2337394"/>
            <a:ext cx="5999228"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p:cNvPicPr>
            <a:picLocks noChangeAspect="1"/>
          </p:cNvPicPr>
          <p:nvPr userDrawn="1"/>
        </p:nvPicPr>
        <p:blipFill rotWithShape="1">
          <a:blip r:embed="rId3">
            <a:extLst>
              <a:ext uri="{28A0092B-C50C-407E-A947-70E740481C1C}">
                <a14:useLocalDpi xmlns:a14="http://schemas.microsoft.com/office/drawing/2010/main" val="0"/>
              </a:ext>
            </a:extLst>
          </a:blip>
          <a:srcRect l="42000" b="50517"/>
          <a:stretch/>
        </p:blipFill>
        <p:spPr>
          <a:xfrm rot="16200000">
            <a:off x="-678181" y="678177"/>
            <a:ext cx="6858001" cy="5501641"/>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5746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1" name="Picture 20"/>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4419600" y="0"/>
            <a:ext cx="7772400" cy="6858000"/>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8" name="Picture 7"/>
          <p:cNvPicPr>
            <a:picLocks noChangeAspect="1"/>
          </p:cNvPicPr>
          <p:nvPr userDrawn="1"/>
        </p:nvPicPr>
        <p:blipFill rotWithShape="1">
          <a:blip r:embed="rId2"/>
          <a:srcRect l="4736" t="4174" r="2472" b="3638"/>
          <a:stretch/>
        </p:blipFill>
        <p:spPr>
          <a:xfrm>
            <a:off x="0" y="0"/>
            <a:ext cx="12192000" cy="6858000"/>
          </a:xfrm>
          <a:prstGeom prst="rect">
            <a:avLst/>
          </a:prstGeom>
        </p:spPr>
      </p:pic>
      <p:sp>
        <p:nvSpPr>
          <p:cNvPr id="3" name="Rectangle 2"/>
          <p:cNvSpPr/>
          <p:nvPr userDrawn="1"/>
        </p:nvSpPr>
        <p:spPr>
          <a:xfrm>
            <a:off x="1819275" y="1185863"/>
            <a:ext cx="8553450" cy="4486274"/>
          </a:xfrm>
          <a:prstGeom prst="rect">
            <a:avLst/>
          </a:prstGeom>
          <a:solidFill>
            <a:schemeClr val="bg1"/>
          </a:solidFill>
          <a:ln w="38100">
            <a:solidFill>
              <a:schemeClr val="tx1"/>
            </a:solidFill>
          </a:ln>
          <a:effectLst>
            <a:outerShdw blurRad="177800" sx="104000" sy="104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3097306" y="2366246"/>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381787" y="2366246"/>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3097306" y="1462852"/>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Frame 5"/>
          <p:cNvSpPr/>
          <p:nvPr userDrawn="1"/>
        </p:nvSpPr>
        <p:spPr>
          <a:xfrm>
            <a:off x="190500" y="219075"/>
            <a:ext cx="11811000" cy="6419850"/>
          </a:xfrm>
          <a:prstGeom prst="frame">
            <a:avLst>
              <a:gd name="adj1" fmla="val 1521"/>
            </a:avLst>
          </a:prstGeom>
          <a:solidFill>
            <a:schemeClr val="bg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grpSp>
        <p:nvGrpSpPr>
          <p:cNvPr id="4" name="Group 3"/>
          <p:cNvGrpSpPr/>
          <p:nvPr userDrawn="1"/>
        </p:nvGrpSpPr>
        <p:grpSpPr>
          <a:xfrm>
            <a:off x="0" y="0"/>
            <a:ext cx="12192000" cy="6858000"/>
            <a:chOff x="0" y="-723901"/>
            <a:chExt cx="13478933" cy="7581901"/>
          </a:xfrm>
        </p:grpSpPr>
        <p:pic>
          <p:nvPicPr>
            <p:cNvPr id="9" name="Picture 8">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1" y="3067050"/>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10" name="Picture 9">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0" y="-723900"/>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11" name="Picture 10">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7" y="3067049"/>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12" name="Picture 11">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6" y="-723901"/>
              <a:ext cx="6739466" cy="3790950"/>
            </a:xfrm>
            <a:prstGeom prst="rect">
              <a:avLst/>
            </a:prstGeom>
            <a:gradFill flip="none" rotWithShape="1">
              <a:gsLst>
                <a:gs pos="41000">
                  <a:schemeClr val="bg1"/>
                </a:gs>
                <a:gs pos="100000">
                  <a:schemeClr val="bg1">
                    <a:lumMod val="95000"/>
                  </a:schemeClr>
                </a:gs>
              </a:gsLst>
              <a:lin ang="0" scaled="1"/>
              <a:tileRect/>
            </a:gradFill>
          </p:spPr>
        </p:pic>
      </p:grpSp>
      <p:pic>
        <p:nvPicPr>
          <p:cNvPr id="8" name="Picture 7"/>
          <p:cNvPicPr>
            <a:picLocks noChangeAspect="1"/>
          </p:cNvPicPr>
          <p:nvPr userDrawn="1"/>
        </p:nvPicPr>
        <p:blipFill rotWithShape="1">
          <a:blip r:embed="rId3"/>
          <a:srcRect l="4736" t="4174" r="2472" b="3638"/>
          <a:stretch/>
        </p:blipFill>
        <p:spPr>
          <a:xfrm>
            <a:off x="400050" y="1123950"/>
            <a:ext cx="11315699" cy="4667250"/>
          </a:xfrm>
          <a:prstGeom prst="rect">
            <a:avLst/>
          </a:prstGeom>
          <a:ln w="57150">
            <a:solidFill>
              <a:schemeClr val="bg1"/>
            </a:solidFill>
          </a:ln>
          <a:effectLst>
            <a:outerShdw blurRad="165100" sx="102000" sy="102000" algn="ctr" rotWithShape="0">
              <a:prstClr val="black">
                <a:alpha val="38000"/>
              </a:prstClr>
            </a:outerShdw>
          </a:effectLst>
        </p:spPr>
      </p:pic>
      <p:sp>
        <p:nvSpPr>
          <p:cNvPr id="80" name="Shape 80"/>
          <p:cNvSpPr txBox="1">
            <a:spLocks noGrp="1"/>
          </p:cNvSpPr>
          <p:nvPr>
            <p:ph type="body" idx="2"/>
          </p:nvPr>
        </p:nvSpPr>
        <p:spPr>
          <a:xfrm>
            <a:off x="6846825" y="2518847"/>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253772" y="2518847"/>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593573" y="2518847"/>
            <a:ext cx="3607500" cy="828675"/>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439878" y="2518847"/>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grpSp>
        <p:nvGrpSpPr>
          <p:cNvPr id="6" name="Group 5"/>
          <p:cNvGrpSpPr/>
          <p:nvPr userDrawn="1"/>
        </p:nvGrpSpPr>
        <p:grpSpPr>
          <a:xfrm>
            <a:off x="0" y="0"/>
            <a:ext cx="12192000" cy="6858000"/>
            <a:chOff x="0" y="-723901"/>
            <a:chExt cx="13478933" cy="7581901"/>
          </a:xfrm>
        </p:grpSpPr>
        <p:pic>
          <p:nvPicPr>
            <p:cNvPr id="7" name="Picture 6">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1" y="3067050"/>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8" name="Picture 7">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0" y="-723900"/>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9" name="Picture 8">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7" y="3067049"/>
              <a:ext cx="6739466" cy="3790950"/>
            </a:xfrm>
            <a:prstGeom prst="rect">
              <a:avLst/>
            </a:prstGeom>
            <a:gradFill flip="none" rotWithShape="1">
              <a:gsLst>
                <a:gs pos="41000">
                  <a:schemeClr val="bg1"/>
                </a:gs>
                <a:gs pos="100000">
                  <a:schemeClr val="bg1">
                    <a:lumMod val="95000"/>
                  </a:schemeClr>
                </a:gs>
              </a:gsLst>
              <a:lin ang="0" scaled="1"/>
              <a:tileRect/>
            </a:gradFill>
          </p:spPr>
        </p:pic>
        <p:pic>
          <p:nvPicPr>
            <p:cNvPr id="10" name="Picture 9">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6" y="-723901"/>
              <a:ext cx="6739466" cy="3790950"/>
            </a:xfrm>
            <a:prstGeom prst="rect">
              <a:avLst/>
            </a:prstGeom>
            <a:gradFill flip="none" rotWithShape="1">
              <a:gsLst>
                <a:gs pos="41000">
                  <a:schemeClr val="bg1"/>
                </a:gs>
                <a:gs pos="100000">
                  <a:schemeClr val="bg1">
                    <a:lumMod val="95000"/>
                  </a:schemeClr>
                </a:gs>
              </a:gsLst>
              <a:lin ang="0" scaled="1"/>
              <a:tileRect/>
            </a:gradFill>
          </p:spPr>
        </p:pic>
      </p:grpSp>
      <p:pic>
        <p:nvPicPr>
          <p:cNvPr id="11" name="Picture 10"/>
          <p:cNvPicPr>
            <a:picLocks noChangeAspect="1"/>
          </p:cNvPicPr>
          <p:nvPr userDrawn="1"/>
        </p:nvPicPr>
        <p:blipFill rotWithShape="1">
          <a:blip r:embed="rId3"/>
          <a:srcRect l="4736" t="4174" r="2472" b="92753"/>
          <a:stretch/>
        </p:blipFill>
        <p:spPr>
          <a:xfrm>
            <a:off x="0" y="0"/>
            <a:ext cx="12192000" cy="228600"/>
          </a:xfrm>
          <a:prstGeom prst="rect">
            <a:avLst/>
          </a:prstGeom>
          <a:effectLst>
            <a:outerShdw blurRad="50800" dist="38100" dir="5400000" algn="t" rotWithShape="0">
              <a:prstClr val="black">
                <a:alpha val="40000"/>
              </a:prstClr>
            </a:outerShdw>
          </a:effectLst>
        </p:spPr>
      </p:pic>
      <p:sp>
        <p:nvSpPr>
          <p:cNvPr id="95" name="Shape 95"/>
          <p:cNvSpPr txBox="1">
            <a:spLocks noGrp="1"/>
          </p:cNvSpPr>
          <p:nvPr>
            <p:ph type="title"/>
          </p:nvPr>
        </p:nvSpPr>
        <p:spPr>
          <a:xfrm>
            <a:off x="2218559" y="317808"/>
            <a:ext cx="7450082" cy="732011"/>
          </a:xfrm>
          <a:prstGeom prst="rect">
            <a:avLst/>
          </a:prstGeom>
        </p:spPr>
        <p:txBody>
          <a:bodyPr lIns="91425" tIns="91425" rIns="91425" bIns="91425" anchor="b" anchorCtr="0">
            <a:normAutofit/>
          </a:bodyPr>
          <a:lstStyle>
            <a:lvl1pPr lvl="0" algn="ctr">
              <a:spcBef>
                <a:spcPts val="0"/>
              </a:spcBef>
              <a:defRPr sz="3600">
                <a:solidFill>
                  <a:schemeClr val="accent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2" name="Picture 11"/>
          <p:cNvPicPr>
            <a:picLocks noChangeAspect="1"/>
          </p:cNvPicPr>
          <p:nvPr userDrawn="1"/>
        </p:nvPicPr>
        <p:blipFill rotWithShape="1">
          <a:blip r:embed="rId3"/>
          <a:srcRect l="4736" t="4174" r="2472" b="92753"/>
          <a:stretch/>
        </p:blipFill>
        <p:spPr>
          <a:xfrm flipH="1">
            <a:off x="0" y="6648450"/>
            <a:ext cx="12192000" cy="22860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8" name="Picture 7">
            <a:extLst>
              <a:ext uri="{FF2B5EF4-FFF2-40B4-BE49-F238E27FC236}">
                <a16:creationId xmlns:a16="http://schemas.microsoft.com/office/drawing/2014/main" id="{BDDDA134-3620-4053-A0F3-54A14C50577C}"/>
              </a:ext>
            </a:extLst>
          </p:cNvPr>
          <p:cNvPicPr>
            <a:picLocks noChangeAspect="1"/>
          </p:cNvPicPr>
          <p:nvPr userDrawn="1"/>
        </p:nvPicPr>
        <p:blipFill rotWithShape="1">
          <a:blip r:embed="rId2"/>
          <a:srcRect l="-1" t="37985" r="37985" b="-1"/>
          <a:stretch/>
        </p:blipFill>
        <p:spPr>
          <a:xfrm rot="10800000" flipH="1">
            <a:off x="0" y="0"/>
            <a:ext cx="12192000" cy="6858000"/>
          </a:xfrm>
          <a:prstGeom prst="rect">
            <a:avLst/>
          </a:prstGeom>
          <a:gradFill flip="none" rotWithShape="1">
            <a:gsLst>
              <a:gs pos="0">
                <a:schemeClr val="bg1">
                  <a:lumMod val="85000"/>
                </a:schemeClr>
              </a:gs>
              <a:gs pos="100000">
                <a:schemeClr val="bg1"/>
              </a:gs>
            </a:gsLst>
            <a:lin ang="0" scaled="1"/>
            <a:tileRect/>
          </a:gradFill>
        </p:spPr>
      </p:pic>
      <p:sp>
        <p:nvSpPr>
          <p:cNvPr id="109" name="Shape 109"/>
          <p:cNvSpPr txBox="1">
            <a:spLocks noGrp="1"/>
          </p:cNvSpPr>
          <p:nvPr>
            <p:ph type="body" idx="1"/>
          </p:nvPr>
        </p:nvSpPr>
        <p:spPr>
          <a:xfrm>
            <a:off x="1928003" y="596146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accent2"/>
                </a:solidFill>
              </a:defRPr>
            </a:lvl1pPr>
          </a:lstStyle>
          <a:p>
            <a:endParaRPr dirty="0"/>
          </a:p>
        </p:txBody>
      </p:sp>
      <p:pic>
        <p:nvPicPr>
          <p:cNvPr id="9" name="Picture 8"/>
          <p:cNvPicPr>
            <a:picLocks noChangeAspect="1"/>
          </p:cNvPicPr>
          <p:nvPr userDrawn="1"/>
        </p:nvPicPr>
        <p:blipFill rotWithShape="1">
          <a:blip r:embed="rId3"/>
          <a:srcRect l="4736" t="4174" r="2472" b="92753"/>
          <a:stretch/>
        </p:blipFill>
        <p:spPr>
          <a:xfrm>
            <a:off x="0" y="0"/>
            <a:ext cx="12192000" cy="228600"/>
          </a:xfrm>
          <a:prstGeom prst="rect">
            <a:avLst/>
          </a:prstGeom>
          <a:effectLst>
            <a:outerShdw blurRad="50800" dist="38100" dir="5400000" algn="t" rotWithShape="0">
              <a:prstClr val="black">
                <a:alpha val="40000"/>
              </a:prstClr>
            </a:outerShdw>
          </a:effectLst>
        </p:spPr>
      </p:pic>
      <p:pic>
        <p:nvPicPr>
          <p:cNvPr id="10" name="Picture 9"/>
          <p:cNvPicPr>
            <a:picLocks noChangeAspect="1"/>
          </p:cNvPicPr>
          <p:nvPr userDrawn="1"/>
        </p:nvPicPr>
        <p:blipFill rotWithShape="1">
          <a:blip r:embed="rId3"/>
          <a:srcRect l="4736" t="4174" r="2472" b="92753"/>
          <a:stretch/>
        </p:blipFill>
        <p:spPr>
          <a:xfrm flipH="1">
            <a:off x="0" y="6648450"/>
            <a:ext cx="12192000" cy="22860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7" name="Picture 6">
            <a:extLst>
              <a:ext uri="{FF2B5EF4-FFF2-40B4-BE49-F238E27FC236}">
                <a16:creationId xmlns:a16="http://schemas.microsoft.com/office/drawing/2014/main" id="{BDDDA134-3620-4053-A0F3-54A14C50577C}"/>
              </a:ext>
            </a:extLst>
          </p:cNvPr>
          <p:cNvPicPr>
            <a:picLocks noChangeAspect="1"/>
          </p:cNvPicPr>
          <p:nvPr userDrawn="1"/>
        </p:nvPicPr>
        <p:blipFill rotWithShape="1">
          <a:blip r:embed="rId2"/>
          <a:srcRect l="-1" t="37985" r="37985" b="-1"/>
          <a:stretch/>
        </p:blipFill>
        <p:spPr>
          <a:xfrm rot="10800000" flipH="1">
            <a:off x="0" y="0"/>
            <a:ext cx="12192000" cy="6858000"/>
          </a:xfrm>
          <a:prstGeom prst="rect">
            <a:avLst/>
          </a:prstGeom>
          <a:gradFill flip="none" rotWithShape="1">
            <a:gsLst>
              <a:gs pos="0">
                <a:schemeClr val="bg1">
                  <a:lumMod val="85000"/>
                </a:schemeClr>
              </a:gs>
              <a:gs pos="100000">
                <a:schemeClr val="bg1"/>
              </a:gs>
            </a:gsLst>
            <a:lin ang="0" scaled="1"/>
            <a:tileRect/>
          </a:gradFill>
        </p:spPr>
      </p:pic>
      <p:pic>
        <p:nvPicPr>
          <p:cNvPr id="3" name="Picture 2"/>
          <p:cNvPicPr>
            <a:picLocks noChangeAspect="1"/>
          </p:cNvPicPr>
          <p:nvPr userDrawn="1"/>
        </p:nvPicPr>
        <p:blipFill rotWithShape="1">
          <a:blip r:embed="rId3">
            <a:extLst>
              <a:ext uri="{28A0092B-C50C-407E-A947-70E740481C1C}">
                <a14:useLocalDpi xmlns:a14="http://schemas.microsoft.com/office/drawing/2010/main" val="0"/>
              </a:ext>
            </a:extLst>
          </a:blip>
          <a:srcRect l="5462" t="20305" r="46102" b="20435"/>
          <a:stretch/>
        </p:blipFill>
        <p:spPr>
          <a:xfrm flipH="1">
            <a:off x="4424046" y="58994"/>
            <a:ext cx="7757651" cy="6725264"/>
          </a:xfrm>
          <a:prstGeom prst="rect">
            <a:avLst/>
          </a:prstGeom>
        </p:spPr>
      </p:pic>
      <p:sp>
        <p:nvSpPr>
          <p:cNvPr id="12" name="Rectangle 11"/>
          <p:cNvSpPr/>
          <p:nvPr userDrawn="1"/>
        </p:nvSpPr>
        <p:spPr>
          <a:xfrm>
            <a:off x="0" y="1485900"/>
            <a:ext cx="12192000" cy="3886200"/>
          </a:xfrm>
          <a:prstGeom prst="rect">
            <a:avLst/>
          </a:prstGeom>
          <a:solidFill>
            <a:srgbClr val="D31F25">
              <a:alpha val="81000"/>
            </a:srgb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p:cNvPicPr>
            <a:picLocks noChangeAspect="1"/>
          </p:cNvPicPr>
          <p:nvPr userDrawn="1"/>
        </p:nvPicPr>
        <p:blipFill rotWithShape="1">
          <a:blip r:embed="rId4"/>
          <a:srcRect l="4736" t="4174" r="2472" b="92753"/>
          <a:stretch/>
        </p:blipFill>
        <p:spPr>
          <a:xfrm>
            <a:off x="0" y="0"/>
            <a:ext cx="12192000" cy="228600"/>
          </a:xfrm>
          <a:prstGeom prst="rect">
            <a:avLst/>
          </a:prstGeom>
          <a:effectLst>
            <a:outerShdw blurRad="50800" dist="38100" dir="5400000" algn="t" rotWithShape="0">
              <a:prstClr val="black">
                <a:alpha val="40000"/>
              </a:prstClr>
            </a:outerShdw>
          </a:effectLst>
        </p:spPr>
      </p:pic>
      <p:pic>
        <p:nvPicPr>
          <p:cNvPr id="9" name="Picture 8"/>
          <p:cNvPicPr>
            <a:picLocks noChangeAspect="1"/>
          </p:cNvPicPr>
          <p:nvPr userDrawn="1"/>
        </p:nvPicPr>
        <p:blipFill rotWithShape="1">
          <a:blip r:embed="rId4"/>
          <a:srcRect l="4736" t="4174" r="2472" b="92753"/>
          <a:stretch/>
        </p:blipFill>
        <p:spPr>
          <a:xfrm flipH="1">
            <a:off x="0" y="6648450"/>
            <a:ext cx="12192000" cy="228600"/>
          </a:xfrm>
          <a:prstGeom prst="rect">
            <a:avLst/>
          </a:prstGeom>
          <a:effectLst>
            <a:outerShdw blurRad="50800" dist="38100" dir="16200000" rotWithShape="0">
              <a:prstClr val="black">
                <a:alpha val="40000"/>
              </a:prstClr>
            </a:outerShdw>
          </a:effectLst>
        </p:spPr>
      </p:pic>
      <p:sp>
        <p:nvSpPr>
          <p:cNvPr id="10" name="Shape 78"/>
          <p:cNvSpPr txBox="1">
            <a:spLocks noGrp="1"/>
          </p:cNvSpPr>
          <p:nvPr>
            <p:ph type="title"/>
          </p:nvPr>
        </p:nvSpPr>
        <p:spPr>
          <a:xfrm>
            <a:off x="384022" y="1736264"/>
            <a:ext cx="5045227" cy="828675"/>
          </a:xfrm>
          <a:prstGeom prst="rect">
            <a:avLst/>
          </a:prstGeom>
          <a:effectLst/>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1" name="Shape 79"/>
          <p:cNvSpPr txBox="1">
            <a:spLocks noGrp="1"/>
          </p:cNvSpPr>
          <p:nvPr>
            <p:ph type="body" idx="1"/>
          </p:nvPr>
        </p:nvSpPr>
        <p:spPr>
          <a:xfrm>
            <a:off x="384024" y="2746944"/>
            <a:ext cx="5045226" cy="2358455"/>
          </a:xfrm>
          <a:prstGeom prst="rect">
            <a:avLst/>
          </a:prstGeom>
          <a:effectLst/>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spTree>
      <p:nvGrpSpPr>
        <p:cNvPr id="1" name="Shape 122"/>
        <p:cNvGrpSpPr/>
        <p:nvPr/>
      </p:nvGrpSpPr>
      <p:grpSpPr>
        <a:xfrm>
          <a:off x="0" y="0"/>
          <a:ext cx="0" cy="0"/>
          <a:chOff x="0" y="0"/>
          <a:chExt cx="0" cy="0"/>
        </a:xfrm>
      </p:grpSpPr>
      <p:grpSp>
        <p:nvGrpSpPr>
          <p:cNvPr id="7" name="Group 6"/>
          <p:cNvGrpSpPr/>
          <p:nvPr userDrawn="1"/>
        </p:nvGrpSpPr>
        <p:grpSpPr>
          <a:xfrm>
            <a:off x="0" y="0"/>
            <a:ext cx="12192000" cy="6858000"/>
            <a:chOff x="0" y="-723901"/>
            <a:chExt cx="13478933" cy="7581901"/>
          </a:xfrm>
          <a:gradFill>
            <a:gsLst>
              <a:gs pos="35000">
                <a:schemeClr val="bg1">
                  <a:lumMod val="85000"/>
                </a:schemeClr>
              </a:gs>
              <a:gs pos="100000">
                <a:schemeClr val="bg1"/>
              </a:gs>
            </a:gsLst>
            <a:lin ang="0" scaled="1"/>
          </a:gradFill>
        </p:grpSpPr>
        <p:pic>
          <p:nvPicPr>
            <p:cNvPr id="8" name="Picture 7">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1" y="3067050"/>
              <a:ext cx="6739466" cy="3790950"/>
            </a:xfrm>
            <a:prstGeom prst="rect">
              <a:avLst/>
            </a:prstGeom>
            <a:grpFill/>
          </p:spPr>
        </p:pic>
        <p:pic>
          <p:nvPicPr>
            <p:cNvPr id="9" name="Picture 8">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flipH="1">
              <a:off x="0" y="-723900"/>
              <a:ext cx="6739466" cy="3790950"/>
            </a:xfrm>
            <a:prstGeom prst="rect">
              <a:avLst/>
            </a:prstGeom>
            <a:grpFill/>
          </p:spPr>
        </p:pic>
        <p:pic>
          <p:nvPicPr>
            <p:cNvPr id="10" name="Picture 9">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7" y="3067049"/>
              <a:ext cx="6739466" cy="3790950"/>
            </a:xfrm>
            <a:prstGeom prst="rect">
              <a:avLst/>
            </a:prstGeom>
            <a:grpFill/>
          </p:spPr>
        </p:pic>
        <p:pic>
          <p:nvPicPr>
            <p:cNvPr id="11" name="Picture 10">
              <a:extLst>
                <a:ext uri="{FF2B5EF4-FFF2-40B4-BE49-F238E27FC236}">
                  <a16:creationId xmlns:a16="http://schemas.microsoft.com/office/drawing/2014/main" id="{BDDDA134-3620-4053-A0F3-54A14C50577C}"/>
                </a:ext>
              </a:extLst>
            </p:cNvPr>
            <p:cNvPicPr>
              <a:picLocks noChangeAspect="1"/>
            </p:cNvPicPr>
            <p:nvPr userDrawn="1"/>
          </p:nvPicPr>
          <p:blipFill>
            <a:blip r:embed="rId2"/>
            <a:stretch>
              <a:fillRect/>
            </a:stretch>
          </p:blipFill>
          <p:spPr>
            <a:xfrm rot="10800000">
              <a:off x="6739466" y="-723901"/>
              <a:ext cx="6739466" cy="3790950"/>
            </a:xfrm>
            <a:prstGeom prst="rect">
              <a:avLst/>
            </a:prstGeom>
            <a:grpFill/>
          </p:spPr>
        </p:pic>
      </p:grpSp>
      <p:pic>
        <p:nvPicPr>
          <p:cNvPr id="14" name="Picture 13"/>
          <p:cNvPicPr>
            <a:picLocks noChangeAspect="1"/>
          </p:cNvPicPr>
          <p:nvPr userDrawn="1"/>
        </p:nvPicPr>
        <p:blipFill rotWithShape="1">
          <a:blip r:embed="rId3">
            <a:extLst>
              <a:ext uri="{28A0092B-C50C-407E-A947-70E740481C1C}">
                <a14:useLocalDpi xmlns:a14="http://schemas.microsoft.com/office/drawing/2010/main" val="0"/>
              </a:ext>
            </a:extLst>
          </a:blip>
          <a:srcRect l="393" t="40123" r="39722" b="338"/>
          <a:stretch/>
        </p:blipFill>
        <p:spPr>
          <a:xfrm>
            <a:off x="0" y="95250"/>
            <a:ext cx="9448799" cy="6705600"/>
          </a:xfrm>
          <a:prstGeom prst="rect">
            <a:avLst/>
          </a:prstGeom>
        </p:spPr>
      </p:pic>
      <p:sp>
        <p:nvSpPr>
          <p:cNvPr id="17" name="Rectangle 16"/>
          <p:cNvSpPr/>
          <p:nvPr userDrawn="1"/>
        </p:nvSpPr>
        <p:spPr>
          <a:xfrm>
            <a:off x="0" y="1485900"/>
            <a:ext cx="12191999" cy="3886200"/>
          </a:xfrm>
          <a:prstGeom prst="rect">
            <a:avLst/>
          </a:prstGeom>
          <a:solidFill>
            <a:srgbClr val="AF1F24">
              <a:alpha val="81000"/>
            </a:srgb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p:cNvPicPr>
            <a:picLocks noChangeAspect="1"/>
          </p:cNvPicPr>
          <p:nvPr userDrawn="1"/>
        </p:nvPicPr>
        <p:blipFill rotWithShape="1">
          <a:blip r:embed="rId4"/>
          <a:srcRect l="4736" t="4174" r="2472" b="92753"/>
          <a:stretch/>
        </p:blipFill>
        <p:spPr>
          <a:xfrm>
            <a:off x="0" y="0"/>
            <a:ext cx="12192000" cy="228600"/>
          </a:xfrm>
          <a:prstGeom prst="rect">
            <a:avLst/>
          </a:prstGeom>
          <a:effectLst>
            <a:outerShdw blurRad="50800" dist="38100" dir="5400000" algn="t" rotWithShape="0">
              <a:prstClr val="black">
                <a:alpha val="40000"/>
              </a:prstClr>
            </a:outerShdw>
          </a:effectLst>
        </p:spPr>
      </p:pic>
      <p:pic>
        <p:nvPicPr>
          <p:cNvPr id="13" name="Picture 12"/>
          <p:cNvPicPr>
            <a:picLocks noChangeAspect="1"/>
          </p:cNvPicPr>
          <p:nvPr userDrawn="1"/>
        </p:nvPicPr>
        <p:blipFill rotWithShape="1">
          <a:blip r:embed="rId4"/>
          <a:srcRect l="4736" t="4174" r="2472" b="92753"/>
          <a:stretch/>
        </p:blipFill>
        <p:spPr>
          <a:xfrm flipH="1">
            <a:off x="0" y="6648450"/>
            <a:ext cx="12192000" cy="228600"/>
          </a:xfrm>
          <a:prstGeom prst="rect">
            <a:avLst/>
          </a:prstGeom>
          <a:effectLst>
            <a:outerShdw blurRad="50800" dist="38100" dir="16200000" rotWithShape="0">
              <a:prstClr val="black">
                <a:alpha val="40000"/>
              </a:prstClr>
            </a:outerShdw>
          </a:effectLst>
        </p:spPr>
      </p:pic>
      <p:sp>
        <p:nvSpPr>
          <p:cNvPr id="15" name="Shape 78"/>
          <p:cNvSpPr txBox="1">
            <a:spLocks noGrp="1"/>
          </p:cNvSpPr>
          <p:nvPr>
            <p:ph type="title"/>
          </p:nvPr>
        </p:nvSpPr>
        <p:spPr>
          <a:xfrm>
            <a:off x="6659486" y="1774364"/>
            <a:ext cx="5045227" cy="828675"/>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6" name="Shape 79"/>
          <p:cNvSpPr txBox="1">
            <a:spLocks noGrp="1"/>
          </p:cNvSpPr>
          <p:nvPr>
            <p:ph type="body" idx="1"/>
          </p:nvPr>
        </p:nvSpPr>
        <p:spPr>
          <a:xfrm>
            <a:off x="6659488" y="2785044"/>
            <a:ext cx="5045226" cy="2358455"/>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5" name="Picture 4"/>
          <p:cNvPicPr>
            <a:picLocks noChangeAspect="1"/>
          </p:cNvPicPr>
          <p:nvPr userDrawn="1"/>
        </p:nvPicPr>
        <p:blipFill rotWithShape="1">
          <a:blip r:embed="rId2"/>
          <a:srcRect l="4736" t="4174" r="2472" b="92753"/>
          <a:stretch/>
        </p:blipFill>
        <p:spPr>
          <a:xfrm>
            <a:off x="0" y="0"/>
            <a:ext cx="12192000" cy="228600"/>
          </a:xfrm>
          <a:prstGeom prst="rect">
            <a:avLst/>
          </a:prstGeom>
          <a:effectLst>
            <a:outerShdw blurRad="50800" dist="38100" dir="5400000" algn="t" rotWithShape="0">
              <a:prstClr val="black">
                <a:alpha val="40000"/>
              </a:prstClr>
            </a:outerShdw>
          </a:effectLst>
        </p:spPr>
      </p:pic>
      <p:pic>
        <p:nvPicPr>
          <p:cNvPr id="6" name="Picture 5"/>
          <p:cNvPicPr>
            <a:picLocks noChangeAspect="1"/>
          </p:cNvPicPr>
          <p:nvPr userDrawn="1"/>
        </p:nvPicPr>
        <p:blipFill rotWithShape="1">
          <a:blip r:embed="rId2"/>
          <a:srcRect l="4736" t="4174" r="2472" b="92753"/>
          <a:stretch/>
        </p:blipFill>
        <p:spPr>
          <a:xfrm flipH="1">
            <a:off x="0" y="6648450"/>
            <a:ext cx="12192000" cy="22860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8" name="Group 37">
            <a:extLst>
              <a:ext uri="{FF2B5EF4-FFF2-40B4-BE49-F238E27FC236}">
                <a16:creationId xmlns:a16="http://schemas.microsoft.com/office/drawing/2014/main" id="{A10554CF-5AD4-43CB-A0C2-A156D4CAD53F}"/>
              </a:ext>
            </a:extLst>
          </p:cNvPr>
          <p:cNvGrpSpPr/>
          <p:nvPr/>
        </p:nvGrpSpPr>
        <p:grpSpPr>
          <a:xfrm rot="10800000">
            <a:off x="6376906" y="1873044"/>
            <a:ext cx="3983701" cy="3685877"/>
            <a:chOff x="6348759" y="1530906"/>
            <a:chExt cx="3804277" cy="3796186"/>
          </a:xfrm>
          <a:effectLst>
            <a:outerShdw blurRad="368300" sx="104000" sy="104000" algn="ctr" rotWithShape="0">
              <a:prstClr val="black">
                <a:alpha val="40000"/>
              </a:prstClr>
            </a:outerShdw>
          </a:effectLst>
        </p:grpSpPr>
        <p:sp>
          <p:nvSpPr>
            <p:cNvPr id="16" name="Diamond 15">
              <a:extLst>
                <a:ext uri="{FF2B5EF4-FFF2-40B4-BE49-F238E27FC236}">
                  <a16:creationId xmlns:a16="http://schemas.microsoft.com/office/drawing/2014/main" id="{E3B5DF10-D40B-4035-9A66-B6D441A30B5A}"/>
                </a:ext>
              </a:extLst>
            </p:cNvPr>
            <p:cNvSpPr/>
            <p:nvPr/>
          </p:nvSpPr>
          <p:spPr>
            <a:xfrm>
              <a:off x="6356851" y="1530907"/>
              <a:ext cx="3796185" cy="3796185"/>
            </a:xfrm>
            <a:prstGeom prst="diamond">
              <a:avLst/>
            </a:prstGeom>
            <a:solidFill>
              <a:srgbClr val="FF909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7" name="Freeform: Shape 36">
              <a:extLst>
                <a:ext uri="{FF2B5EF4-FFF2-40B4-BE49-F238E27FC236}">
                  <a16:creationId xmlns:a16="http://schemas.microsoft.com/office/drawing/2014/main" id="{5A6E7136-FADB-49C4-A858-23F027E2FCE2}"/>
                </a:ext>
              </a:extLst>
            </p:cNvPr>
            <p:cNvSpPr/>
            <p:nvPr/>
          </p:nvSpPr>
          <p:spPr>
            <a:xfrm>
              <a:off x="6348759" y="1530906"/>
              <a:ext cx="1918941" cy="3796185"/>
            </a:xfrm>
            <a:custGeom>
              <a:avLst/>
              <a:gdLst>
                <a:gd name="connsiteX0" fmla="*/ 1898093 w 1918941"/>
                <a:gd name="connsiteY0" fmla="*/ 0 h 3796185"/>
                <a:gd name="connsiteX1" fmla="*/ 1918941 w 1918941"/>
                <a:gd name="connsiteY1" fmla="*/ 20848 h 3796185"/>
                <a:gd name="connsiteX2" fmla="*/ 1918941 w 1918941"/>
                <a:gd name="connsiteY2" fmla="*/ 3775337 h 3796185"/>
                <a:gd name="connsiteX3" fmla="*/ 1898093 w 1918941"/>
                <a:gd name="connsiteY3" fmla="*/ 3796185 h 3796185"/>
                <a:gd name="connsiteX4" fmla="*/ 0 w 1918941"/>
                <a:gd name="connsiteY4" fmla="*/ 1898093 h 379618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18941" h="3796185">
                  <a:moveTo>
                    <a:pt x="1898093" y="0"/>
                  </a:moveTo>
                  <a:lnTo>
                    <a:pt x="1918941" y="20848"/>
                  </a:lnTo>
                  <a:lnTo>
                    <a:pt x="1918941" y="3775337"/>
                  </a:lnTo>
                  <a:lnTo>
                    <a:pt x="1898093" y="3796185"/>
                  </a:lnTo>
                  <a:lnTo>
                    <a:pt x="0" y="1898093"/>
                  </a:lnTo>
                  <a:close/>
                </a:path>
              </a:pathLst>
            </a:custGeom>
            <a:solidFill>
              <a:srgbClr val="B627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5" name="Rectangle 14">
            <a:extLst>
              <a:ext uri="{FF2B5EF4-FFF2-40B4-BE49-F238E27FC236}">
                <a16:creationId xmlns:a16="http://schemas.microsoft.com/office/drawing/2014/main" id="{48CEA057-4F77-474C-B6E3-266ABB4A41B5}"/>
              </a:ext>
            </a:extLst>
          </p:cNvPr>
          <p:cNvSpPr/>
          <p:nvPr/>
        </p:nvSpPr>
        <p:spPr>
          <a:xfrm rot="16200000">
            <a:off x="7491321" y="3292950"/>
            <a:ext cx="1330813" cy="592470"/>
          </a:xfrm>
          <a:prstGeom prst="rect">
            <a:avLst/>
          </a:prstGeom>
        </p:spPr>
        <p:txBody>
          <a:bodyPr wrap="none">
            <a:spAutoFit/>
            <a:scene3d>
              <a:camera prst="orthographicFront">
                <a:rot lat="1800000" lon="0" rev="0"/>
              </a:camera>
              <a:lightRig rig="threePt" dir="t"/>
            </a:scene3d>
          </a:bodyPr>
          <a:lstStyle/>
          <a:p>
            <a:pPr algn="ctr">
              <a:lnSpc>
                <a:spcPts val="3900"/>
              </a:lnSpc>
            </a:pPr>
            <a:r>
              <a:rPr lang="en-US" sz="4000" dirty="0">
                <a:solidFill>
                  <a:schemeClr val="accent1"/>
                </a:solidFill>
                <a:latin typeface="+mj-lt"/>
              </a:rPr>
              <a:t>RED </a:t>
            </a:r>
          </a:p>
        </p:txBody>
      </p:sp>
      <p:sp>
        <p:nvSpPr>
          <p:cNvPr id="48" name="Rectangle 47">
            <a:extLst>
              <a:ext uri="{FF2B5EF4-FFF2-40B4-BE49-F238E27FC236}">
                <a16:creationId xmlns:a16="http://schemas.microsoft.com/office/drawing/2014/main" id="{6B2576C0-6337-4358-B98B-D3483965D166}"/>
              </a:ext>
            </a:extLst>
          </p:cNvPr>
          <p:cNvSpPr/>
          <p:nvPr/>
        </p:nvSpPr>
        <p:spPr>
          <a:xfrm rot="16200000">
            <a:off x="7443260" y="3433180"/>
            <a:ext cx="2408032" cy="565604"/>
          </a:xfrm>
          <a:prstGeom prst="rect">
            <a:avLst/>
          </a:prstGeom>
        </p:spPr>
        <p:txBody>
          <a:bodyPr wrap="none">
            <a:spAutoFit/>
            <a:scene3d>
              <a:camera prst="orthographicFront">
                <a:rot lat="20399993" lon="0" rev="0"/>
              </a:camera>
              <a:lightRig rig="threePt" dir="t"/>
            </a:scene3d>
          </a:bodyPr>
          <a:lstStyle/>
          <a:p>
            <a:pPr algn="ctr">
              <a:lnSpc>
                <a:spcPts val="3900"/>
              </a:lnSpc>
            </a:pPr>
            <a:r>
              <a:rPr lang="en-US" sz="3200" dirty="0">
                <a:solidFill>
                  <a:schemeClr val="bg1"/>
                </a:solidFill>
                <a:latin typeface="+mj-lt"/>
              </a:rPr>
              <a:t>SPECTRUM</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277608" y="1468762"/>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639936" y="21380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277608" y="4611300"/>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77608" y="2134795"/>
            <a:ext cx="3078002" cy="227754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355610" y="2134795"/>
            <a:ext cx="2683240" cy="2369880"/>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277607" y="511803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72498302"/>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135820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468246" y="28994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4099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2"/>
                </a:solidFill>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53918" y="410703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5" name="Isosceles Triangle 4">
            <a:extLst>
              <a:ext uri="{FF2B5EF4-FFF2-40B4-BE49-F238E27FC236}">
                <a16:creationId xmlns:a16="http://schemas.microsoft.com/office/drawing/2014/main" id="{AD0B58D2-B9D6-44CE-8701-40FC2258A5A1}"/>
              </a:ext>
            </a:extLst>
          </p:cNvPr>
          <p:cNvSpPr/>
          <p:nvPr/>
        </p:nvSpPr>
        <p:spPr>
          <a:xfrm>
            <a:off x="5536123" y="1763255"/>
            <a:ext cx="1348353" cy="1495096"/>
          </a:xfrm>
          <a:prstGeom prst="triangle">
            <a:avLst/>
          </a:prstGeom>
          <a:solidFill>
            <a:srgbClr val="D31F25"/>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Isosceles Triangle 5">
            <a:extLst>
              <a:ext uri="{FF2B5EF4-FFF2-40B4-BE49-F238E27FC236}">
                <a16:creationId xmlns:a16="http://schemas.microsoft.com/office/drawing/2014/main" id="{0C24D9EF-CCAE-4837-93DE-A0F41DFE71D3}"/>
              </a:ext>
            </a:extLst>
          </p:cNvPr>
          <p:cNvSpPr/>
          <p:nvPr/>
        </p:nvSpPr>
        <p:spPr>
          <a:xfrm>
            <a:off x="6087779" y="2374948"/>
            <a:ext cx="796697" cy="883403"/>
          </a:xfrm>
          <a:prstGeom prst="triangle">
            <a:avLst/>
          </a:prstGeom>
          <a:solidFill>
            <a:srgbClr val="FF0000"/>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EE4A11E0-3775-435B-94F8-BB2A84EED6E6}"/>
              </a:ext>
            </a:extLst>
          </p:cNvPr>
          <p:cNvSpPr/>
          <p:nvPr/>
        </p:nvSpPr>
        <p:spPr>
          <a:xfrm>
            <a:off x="5536123" y="2210064"/>
            <a:ext cx="945397" cy="1048286"/>
          </a:xfrm>
          <a:prstGeom prst="triangle">
            <a:avLst/>
          </a:prstGeom>
          <a:solidFill>
            <a:schemeClr val="accent1">
              <a:lumMod val="40000"/>
              <a:lumOff val="6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p:nvSpPr>
        <p:spPr>
          <a:xfrm>
            <a:off x="323850" y="257175"/>
            <a:ext cx="11544300" cy="6343650"/>
          </a:xfrm>
          <a:prstGeom prst="rect">
            <a:avLst/>
          </a:prstGeom>
          <a:noFill/>
          <a:ln w="5715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700131408"/>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5845293" y="1452663"/>
            <a:ext cx="6159486" cy="847999"/>
          </a:xfrm>
        </p:spPr>
        <p:txBody>
          <a:bodyPr>
            <a:normAutofit fontScale="90000"/>
          </a:bodyPr>
          <a:lstStyle/>
          <a:p>
            <a:r>
              <a:rPr lang="en-US" dirty="0"/>
              <a:t>THIS IS YOUR </a:t>
            </a:r>
            <a:r>
              <a:rPr lang="en-US" dirty="0">
                <a:solidFill>
                  <a:schemeClr val="accent1">
                    <a:lumMod val="75000"/>
                  </a:schemeClr>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845293" y="2814311"/>
            <a:ext cx="5813307" cy="2705326"/>
          </a:xfrm>
          <a:prstGeom prst="rect">
            <a:avLst/>
          </a:prstGeom>
        </p:spPr>
        <p:txBody>
          <a:bodyPr wrap="square">
            <a:spAutoFit/>
          </a:bodyPr>
          <a:lstStyle/>
          <a:p>
            <a:pPr marL="0" indent="0" algn="just">
              <a:buNone/>
            </a:pPr>
            <a:r>
              <a:rPr lang="en-US" sz="1400" b="1" dirty="0">
                <a:solidFill>
                  <a:schemeClr val="accent2"/>
                </a:solidFill>
              </a:rPr>
              <a:t>Chris Hadfield</a:t>
            </a:r>
            <a:r>
              <a:rPr lang="en-US" sz="1400" dirty="0">
                <a:solidFill>
                  <a:schemeClr val="accent2"/>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64402136"/>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274621" y="1705946"/>
            <a:ext cx="8113548" cy="1279576"/>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dirty="0">
                <a:solidFill>
                  <a:schemeClr val="accent2"/>
                </a:solidFill>
              </a:rPr>
              <a:t>SPLIT</a:t>
            </a:r>
            <a:r>
              <a:rPr lang="en" sz="40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164713" y="2985522"/>
            <a:ext cx="3166682" cy="2677656"/>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6643847" y="2985522"/>
            <a:ext cx="3166682" cy="2677656"/>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539575" y="1397676"/>
            <a:ext cx="7112851" cy="634662"/>
          </a:xfrm>
          <a:prstGeom prst="rect">
            <a:avLst/>
          </a:prstGeom>
        </p:spPr>
        <p:txBody>
          <a:bodyPr lIns="91425" tIns="91425" rIns="91425" bIns="91425" anchor="b" anchorCtr="0">
            <a:noAutofit/>
          </a:bodyPr>
          <a:lstStyle/>
          <a:p>
            <a:pPr lvl="0" algn="l">
              <a:spcBef>
                <a:spcPts val="0"/>
              </a:spcBef>
              <a:buNone/>
            </a:pPr>
            <a:r>
              <a:rPr lang="en" sz="3600" dirty="0"/>
              <a:t>IN TWO OR </a:t>
            </a:r>
            <a:r>
              <a:rPr lang="en" sz="3600" b="1" dirty="0">
                <a:solidFill>
                  <a:srgbClr val="FFFF0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208688" y="3124199"/>
            <a:ext cx="2648549" cy="2031325"/>
          </a:xfrm>
          <a:prstGeom prst="rect">
            <a:avLst/>
          </a:prstGeom>
        </p:spPr>
        <p:txBody>
          <a:bodyPr wrap="square">
            <a:spAutoFit/>
          </a:bodyPr>
          <a:lstStyle/>
          <a:p>
            <a:pPr algn="ctr"/>
            <a:r>
              <a:rPr lang="en-US" sz="1400" b="1" dirty="0">
                <a:solidFill>
                  <a:srgbClr val="FFFF00"/>
                </a:solidFill>
              </a:rPr>
              <a:t>Helen Keller </a:t>
            </a:r>
          </a:p>
          <a:p>
            <a:pPr algn="ctr"/>
            <a:r>
              <a:rPr lang="en-US" sz="1400" dirty="0">
                <a:solidFill>
                  <a:schemeClr val="bg1"/>
                </a:solidFill>
              </a:rPr>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71726" y="3143248"/>
            <a:ext cx="2648549" cy="2031325"/>
          </a:xfrm>
          <a:prstGeom prst="rect">
            <a:avLst/>
          </a:prstGeom>
        </p:spPr>
        <p:txBody>
          <a:bodyPr wrap="square">
            <a:spAutoFit/>
          </a:bodyPr>
          <a:lstStyle/>
          <a:p>
            <a:pPr algn="ctr"/>
            <a:r>
              <a:rPr lang="en-US" sz="1400" b="1" dirty="0">
                <a:solidFill>
                  <a:srgbClr val="FFFF00"/>
                </a:solidFill>
              </a:rPr>
              <a:t>Mario Andretti</a:t>
            </a:r>
          </a:p>
          <a:p>
            <a:pPr algn="ctr"/>
            <a:endParaRPr lang="en-US" sz="1400" dirty="0">
              <a:solidFill>
                <a:schemeClr val="bg1"/>
              </a:solidFill>
            </a:endParaRPr>
          </a:p>
          <a:p>
            <a:pPr algn="ctr"/>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334763" y="3181347"/>
            <a:ext cx="2648549" cy="2031325"/>
          </a:xfrm>
          <a:prstGeom prst="rect">
            <a:avLst/>
          </a:prstGeom>
        </p:spPr>
        <p:txBody>
          <a:bodyPr wrap="square">
            <a:spAutoFit/>
          </a:bodyPr>
          <a:lstStyle/>
          <a:p>
            <a:pPr algn="ctr"/>
            <a:r>
              <a:rPr lang="en-US" sz="1400" b="1" dirty="0">
                <a:solidFill>
                  <a:srgbClr val="FFFF00"/>
                </a:solidFill>
              </a:rPr>
              <a:t>Dwight. Eisenhower</a:t>
            </a:r>
          </a:p>
          <a:p>
            <a:pPr algn="ctr"/>
            <a:endParaRPr lang="en-US" sz="1400" b="1" dirty="0">
              <a:solidFill>
                <a:schemeClr val="bg1"/>
              </a:solidFill>
            </a:endParaRPr>
          </a:p>
          <a:p>
            <a:pPr algn="ctr"/>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grpSp>
        <p:nvGrpSpPr>
          <p:cNvPr id="2" name="Group 1"/>
          <p:cNvGrpSpPr/>
          <p:nvPr/>
        </p:nvGrpSpPr>
        <p:grpSpPr>
          <a:xfrm>
            <a:off x="2307614" y="2381508"/>
            <a:ext cx="7580024" cy="487148"/>
            <a:chOff x="2307614" y="2381508"/>
            <a:chExt cx="7580024" cy="487148"/>
          </a:xfrm>
        </p:grpSpPr>
        <p:grpSp>
          <p:nvGrpSpPr>
            <p:cNvPr id="7" name="Shape 453">
              <a:extLst>
                <a:ext uri="{FF2B5EF4-FFF2-40B4-BE49-F238E27FC236}">
                  <a16:creationId xmlns:a16="http://schemas.microsoft.com/office/drawing/2014/main" id="{B4D58F37-F4F1-46FC-ABE6-C100C9D1E4EC}"/>
                </a:ext>
              </a:extLst>
            </p:cNvPr>
            <p:cNvGrpSpPr/>
            <p:nvPr/>
          </p:nvGrpSpPr>
          <p:grpSpPr>
            <a:xfrm>
              <a:off x="9430435" y="2381508"/>
              <a:ext cx="457203" cy="487148"/>
              <a:chOff x="5970800" y="1619250"/>
              <a:chExt cx="428650" cy="456725"/>
            </a:xfrm>
            <a:solidFill>
              <a:schemeClr val="bg1"/>
            </a:solidFill>
            <a:effectLst>
              <a:outerShdw blurRad="50800" dist="38100" dir="5400000" algn="t" rotWithShape="0">
                <a:prstClr val="black">
                  <a:alpha val="40000"/>
                </a:prstClr>
              </a:outerShdw>
            </a:effectLst>
          </p:grpSpPr>
          <p:sp>
            <p:nvSpPr>
              <p:cNvPr id="8" name="Shape 454">
                <a:extLst>
                  <a:ext uri="{FF2B5EF4-FFF2-40B4-BE49-F238E27FC236}">
                    <a16:creationId xmlns:a16="http://schemas.microsoft.com/office/drawing/2014/main" id="{02A50E7C-95CA-44AC-8455-C7CB51DA7ED4}"/>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55">
                <a:extLst>
                  <a:ext uri="{FF2B5EF4-FFF2-40B4-BE49-F238E27FC236}">
                    <a16:creationId xmlns:a16="http://schemas.microsoft.com/office/drawing/2014/main" id="{B1919E91-C9B8-439F-91CC-A088445CBAD9}"/>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56">
                <a:extLst>
                  <a:ext uri="{FF2B5EF4-FFF2-40B4-BE49-F238E27FC236}">
                    <a16:creationId xmlns:a16="http://schemas.microsoft.com/office/drawing/2014/main" id="{D59CAEFD-190F-45DE-BB0F-AEB4A788AE41}"/>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57">
                <a:extLst>
                  <a:ext uri="{FF2B5EF4-FFF2-40B4-BE49-F238E27FC236}">
                    <a16:creationId xmlns:a16="http://schemas.microsoft.com/office/drawing/2014/main" id="{28CC4675-5DF6-4E7A-9620-072C86A19DF7}"/>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58">
                <a:extLst>
                  <a:ext uri="{FF2B5EF4-FFF2-40B4-BE49-F238E27FC236}">
                    <a16:creationId xmlns:a16="http://schemas.microsoft.com/office/drawing/2014/main" id="{894C7ABC-93A4-4E62-A411-DC5CDB17A11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04">
              <a:extLst>
                <a:ext uri="{FF2B5EF4-FFF2-40B4-BE49-F238E27FC236}">
                  <a16:creationId xmlns:a16="http://schemas.microsoft.com/office/drawing/2014/main" id="{5A15286B-57C1-446B-8758-D42F9C09D13C}"/>
                </a:ext>
              </a:extLst>
            </p:cNvPr>
            <p:cNvGrpSpPr/>
            <p:nvPr/>
          </p:nvGrpSpPr>
          <p:grpSpPr>
            <a:xfrm>
              <a:off x="5823107" y="2428385"/>
              <a:ext cx="545785" cy="403792"/>
              <a:chOff x="5255200" y="3006475"/>
              <a:chExt cx="511700" cy="378575"/>
            </a:xfrm>
            <a:solidFill>
              <a:schemeClr val="bg1"/>
            </a:solidFill>
            <a:effectLst>
              <a:outerShdw blurRad="50800" dist="38100" dir="5400000" algn="t" rotWithShape="0">
                <a:prstClr val="black">
                  <a:alpha val="40000"/>
                </a:prstClr>
              </a:outerShdw>
            </a:effectLst>
          </p:grpSpPr>
          <p:sp>
            <p:nvSpPr>
              <p:cNvPr id="16" name="Shape 505">
                <a:extLst>
                  <a:ext uri="{FF2B5EF4-FFF2-40B4-BE49-F238E27FC236}">
                    <a16:creationId xmlns:a16="http://schemas.microsoft.com/office/drawing/2014/main" id="{80AFB6C6-7DC9-4F1A-8C07-E2631BDBFD4D}"/>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06">
                <a:extLst>
                  <a:ext uri="{FF2B5EF4-FFF2-40B4-BE49-F238E27FC236}">
                    <a16:creationId xmlns:a16="http://schemas.microsoft.com/office/drawing/2014/main" id="{005D2CF5-1307-4DB6-B22B-8DFB35053E26}"/>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8" name="Shape 572">
              <a:extLst>
                <a:ext uri="{FF2B5EF4-FFF2-40B4-BE49-F238E27FC236}">
                  <a16:creationId xmlns:a16="http://schemas.microsoft.com/office/drawing/2014/main" id="{14A3BE0A-639C-46D4-A531-6CC797E5D19D}"/>
                </a:ext>
              </a:extLst>
            </p:cNvPr>
            <p:cNvSpPr/>
            <p:nvPr/>
          </p:nvSpPr>
          <p:spPr>
            <a:xfrm>
              <a:off x="2307614" y="2381508"/>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Rectangle 1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2D0EEC2E-A3D5-49C9-AC3B-A6EF733B3423}"/>
              </a:ext>
            </a:extLst>
          </p:cNvPr>
          <p:cNvPicPr>
            <a:picLocks noChangeAspect="1"/>
          </p:cNvPicPr>
          <p:nvPr/>
        </p:nvPicPr>
        <p:blipFill rotWithShape="1">
          <a:blip r:embed="rId2">
            <a:extLst>
              <a:ext uri="{28A0092B-C50C-407E-A947-70E740481C1C}">
                <a14:useLocalDpi xmlns:a14="http://schemas.microsoft.com/office/drawing/2010/main" val="0"/>
              </a:ext>
            </a:extLst>
          </a:blip>
          <a:srcRect b="15455"/>
          <a:stretch/>
        </p:blipFill>
        <p:spPr>
          <a:xfrm>
            <a:off x="0" y="-1"/>
            <a:ext cx="12192000" cy="6858001"/>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6435214" y="507879"/>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effectLst>
                  <a:outerShdw blurRad="38100" dist="38100" dir="2700000" algn="tl">
                    <a:srgbClr val="000000">
                      <a:alpha val="43137"/>
                    </a:srgbClr>
                  </a:outerShdw>
                </a:effectLst>
              </a:rPr>
              <a:t>BIG PICTURE CREATES BIG IMPACT</a:t>
            </a:r>
            <a:r>
              <a:rPr lang="en-US" sz="2400" dirty="0">
                <a:effectLst>
                  <a:outerShdw blurRad="38100" dist="38100" dir="2700000" algn="tl">
                    <a:srgbClr val="000000">
                      <a:alpha val="43137"/>
                    </a:srgbClr>
                  </a:outerShdw>
                </a:effectLst>
              </a:rPr>
              <a:t/>
            </a:r>
            <a:br>
              <a:rPr lang="en-US" sz="2400" dirty="0">
                <a:effectLst>
                  <a:outerShdw blurRad="38100" dist="38100" dir="2700000" algn="tl">
                    <a:srgbClr val="000000">
                      <a:alpha val="43137"/>
                    </a:srgbClr>
                  </a:outerShdw>
                </a:effectLst>
              </a:rPr>
            </a:br>
            <a:r>
              <a:rPr lang="en-US" sz="2400" dirty="0">
                <a:effectLst>
                  <a:outerShdw blurRad="38100" dist="38100" dir="2700000" algn="tl">
                    <a:srgbClr val="000000">
                      <a:alpha val="43137"/>
                    </a:srgbClr>
                  </a:outerShdw>
                </a:effectLst>
              </a:rPr>
              <a:t>A Picture Is Worth A Thousand Words</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814478"/>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chemeClr val="accent2"/>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881787413"/>
              </p:ext>
            </p:extLst>
          </p:nvPr>
        </p:nvGraphicFramePr>
        <p:xfrm>
          <a:off x="1227488" y="1889376"/>
          <a:ext cx="5200099" cy="3382468"/>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344782693"/>
              </p:ext>
            </p:extLst>
          </p:nvPr>
        </p:nvGraphicFramePr>
        <p:xfrm>
          <a:off x="6991901" y="2060826"/>
          <a:ext cx="5200099" cy="3382468"/>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10714" y="520880"/>
            <a:ext cx="6399171" cy="137114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B62725"/>
                </a:solidFill>
              </a:rPr>
              <a:t>DATA</a:t>
            </a:r>
            <a:endParaRPr lang="en" sz="3600" b="1" dirty="0">
              <a:solidFill>
                <a:srgbClr val="B62725"/>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50471334"/>
              </p:ext>
            </p:extLst>
          </p:nvPr>
        </p:nvGraphicFramePr>
        <p:xfrm>
          <a:off x="2514600" y="2110316"/>
          <a:ext cx="7391400" cy="3260013"/>
        </p:xfrm>
        <a:graphic>
          <a:graphicData uri="http://schemas.openxmlformats.org/drawingml/2006/table">
            <a:tbl>
              <a:tblPr firstRow="1" bandRow="1">
                <a:effectLst>
                  <a:outerShdw blurRad="50800" dist="38100" dir="5400000" algn="t" rotWithShape="0">
                    <a:prstClr val="black">
                      <a:alpha val="40000"/>
                    </a:prstClr>
                  </a:outerShdw>
                </a:effectLst>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98953">
                <a:tc>
                  <a:txBody>
                    <a:bodyPr/>
                    <a:lstStyle/>
                    <a:p>
                      <a:pPr algn="ctr"/>
                      <a:r>
                        <a:rPr lang="en-US" sz="1600" dirty="0"/>
                        <a:t>DATA</a:t>
                      </a:r>
                    </a:p>
                  </a:txBody>
                  <a:tcPr/>
                </a:tc>
                <a:tc>
                  <a:txBody>
                    <a:bodyPr/>
                    <a:lstStyle/>
                    <a:p>
                      <a:pPr algn="ctr"/>
                      <a:r>
                        <a:rPr lang="en-US" sz="1600" dirty="0"/>
                        <a:t>DATA</a:t>
                      </a:r>
                    </a:p>
                  </a:txBody>
                  <a:tcPr/>
                </a:tc>
                <a:tc>
                  <a:txBody>
                    <a:bodyPr/>
                    <a:lstStyle/>
                    <a:p>
                      <a:pPr algn="ctr"/>
                      <a:r>
                        <a:rPr lang="en-US" sz="1600" dirty="0"/>
                        <a:t>MORE DATA</a:t>
                      </a:r>
                    </a:p>
                  </a:txBody>
                  <a:tcPr/>
                </a:tc>
                <a:tc>
                  <a:txBody>
                    <a:bodyPr/>
                    <a:lstStyle/>
                    <a:p>
                      <a:pPr algn="ctr"/>
                      <a:r>
                        <a:rPr lang="en-US" sz="1600" dirty="0"/>
                        <a:t>LOTS OF DATA</a:t>
                      </a:r>
                    </a:p>
                  </a:txBody>
                  <a:tcPr/>
                </a:tc>
                <a:extLst>
                  <a:ext uri="{0D108BD9-81ED-4DB2-BD59-A6C34878D82A}">
                    <a16:rowId xmlns:a16="http://schemas.microsoft.com/office/drawing/2014/main" val="3132156098"/>
                  </a:ext>
                </a:extLst>
              </a:tr>
              <a:tr h="417819">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17819">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17819">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17819">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417819">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17819">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17819">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CB52C087-2200-4CCE-B84F-3925443E1F8C}"/>
              </a:ext>
            </a:extLst>
          </p:cNvPr>
          <p:cNvSpPr txBox="1">
            <a:spLocks/>
          </p:cNvSpPr>
          <p:nvPr/>
        </p:nvSpPr>
        <p:spPr>
          <a:xfrm>
            <a:off x="4848300" y="229578"/>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t>MAPS</a:t>
            </a:r>
          </a:p>
        </p:txBody>
      </p:sp>
      <p:sp>
        <p:nvSpPr>
          <p:cNvPr id="3" name="Shape 249">
            <a:extLst>
              <a:ext uri="{FF2B5EF4-FFF2-40B4-BE49-F238E27FC236}">
                <a16:creationId xmlns:a16="http://schemas.microsoft.com/office/drawing/2014/main" id="{9B3442F5-CF06-48DF-AA2E-C1F1A65928E2}"/>
              </a:ext>
            </a:extLst>
          </p:cNvPr>
          <p:cNvSpPr/>
          <p:nvPr/>
        </p:nvSpPr>
        <p:spPr>
          <a:xfrm>
            <a:off x="1139231" y="1301912"/>
            <a:ext cx="10667365" cy="50821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rgbClr val="C00000"/>
              </a:gs>
              <a:gs pos="100000">
                <a:srgbClr val="D58B74"/>
              </a:gs>
              <a:gs pos="0">
                <a:srgbClr val="C00000"/>
              </a:gs>
            </a:gsLst>
            <a:lin ang="540000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251">
            <a:extLst>
              <a:ext uri="{FF2B5EF4-FFF2-40B4-BE49-F238E27FC236}">
                <a16:creationId xmlns:a16="http://schemas.microsoft.com/office/drawing/2014/main" id="{6B9A02A2-3322-45D2-A576-9938AC59FFB2}"/>
              </a:ext>
            </a:extLst>
          </p:cNvPr>
          <p:cNvSpPr/>
          <p:nvPr/>
        </p:nvSpPr>
        <p:spPr>
          <a:xfrm>
            <a:off x="2522783" y="2005782"/>
            <a:ext cx="1174957" cy="314438"/>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a:extLst>
              <a:ext uri="{FF2B5EF4-FFF2-40B4-BE49-F238E27FC236}">
                <a16:creationId xmlns:a16="http://schemas.microsoft.com/office/drawing/2014/main" id="{B43E1D4E-1D1C-4995-BE8C-051AC6B773A8}"/>
              </a:ext>
            </a:extLst>
          </p:cNvPr>
          <p:cNvSpPr/>
          <p:nvPr/>
        </p:nvSpPr>
        <p:spPr>
          <a:xfrm rot="8100000">
            <a:off x="27259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a:extLst>
              <a:ext uri="{FF2B5EF4-FFF2-40B4-BE49-F238E27FC236}">
                <a16:creationId xmlns:a16="http://schemas.microsoft.com/office/drawing/2014/main" id="{CB10DE80-9C79-40AB-98DA-5FFB7242D82F}"/>
              </a:ext>
            </a:extLst>
          </p:cNvPr>
          <p:cNvSpPr/>
          <p:nvPr/>
        </p:nvSpPr>
        <p:spPr>
          <a:xfrm rot="8100000">
            <a:off x="351250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7">
            <a:extLst>
              <a:ext uri="{FF2B5EF4-FFF2-40B4-BE49-F238E27FC236}">
                <a16:creationId xmlns:a16="http://schemas.microsoft.com/office/drawing/2014/main" id="{E6A5189A-5E3A-446F-8047-91FAFD8D9C83}"/>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440756711"/>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33000">
              <a:schemeClr val="bg1"/>
            </a:gs>
          </a:gsLst>
          <a:lin ang="0" scaled="1"/>
        </a:gradFill>
        <a:effectLst/>
      </p:bgPr>
    </p:bg>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F5555"/>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FF1919"/>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E35555"/>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FF90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solidFill>
                <a:latin typeface="Roboto" pitchFamily="2" charset="0"/>
                <a:ea typeface="Roboto" pitchFamily="2" charset="0"/>
                <a:cs typeface="Lato" panose="020F0502020204030203" pitchFamily="34" charset="0"/>
              </a:rPr>
              <a:t>OUR PROCESS IS </a:t>
            </a:r>
            <a:r>
              <a:rPr lang="en-US" sz="4000" b="1" cap="none" spc="0" dirty="0">
                <a:ln w="0"/>
                <a:solidFill>
                  <a:schemeClr val="tx2"/>
                </a:solidFill>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A85E5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A85E5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476816485"/>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39000">
              <a:schemeClr val="bg1"/>
            </a:gs>
          </a:gsLst>
          <a:path path="circle">
            <a:fillToRect r="100000" b="100000"/>
          </a:path>
          <a:tileRect l="-100000" t="-100000"/>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rgbClr val="FF000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rgbClr val="FF000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rgbClr val="FF000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rgbClr val="C0000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rgbClr val="C0000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rgbClr val="E35555"/>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rgbClr val="E35555"/>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rgbClr val="C0000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rgbClr val="E3CBC7"/>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rgbClr val="CFA49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rgbClr val="D31F25"/>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rgbClr val="FF5555"/>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rgbClr val="FF000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C0000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smtClean="0">
                <a:solidFill>
                  <a:srgbClr val="C00000"/>
                </a:solidFill>
                <a:latin typeface="Roboto" pitchFamily="2" charset="0"/>
                <a:ea typeface="Roboto" pitchFamily="2" charset="0"/>
                <a:cs typeface="Lato" panose="020F0502020204030203" pitchFamily="34" charset="0"/>
              </a:rPr>
              <a:t>2015</a:t>
            </a:r>
            <a:endParaRPr lang="en-US" b="1" dirty="0">
              <a:solidFill>
                <a:srgbClr val="C0000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CFA49D"/>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smtClean="0">
                <a:solidFill>
                  <a:srgbClr val="CFA49D"/>
                </a:solidFill>
                <a:latin typeface="Roboto" pitchFamily="2" charset="0"/>
                <a:ea typeface="Roboto" pitchFamily="2" charset="0"/>
                <a:cs typeface="Lato" panose="020F0502020204030203" pitchFamily="34" charset="0"/>
              </a:rPr>
              <a:t>2014</a:t>
            </a:r>
            <a:endParaRPr lang="en-US" b="1" dirty="0">
              <a:solidFill>
                <a:srgbClr val="CFA49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smtClean="0">
                <a:solidFill>
                  <a:srgbClr val="E35555"/>
                </a:solidFill>
                <a:latin typeface="Roboto" pitchFamily="2" charset="0"/>
                <a:ea typeface="Roboto" pitchFamily="2" charset="0"/>
                <a:cs typeface="Lato" panose="020F0502020204030203" pitchFamily="34" charset="0"/>
              </a:rPr>
              <a:t>2016</a:t>
            </a:r>
            <a:endParaRPr lang="en-US" b="1" dirty="0">
              <a:solidFill>
                <a:srgbClr val="E35555"/>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chemeClr val="accent6">
              <a:lumMod val="75000"/>
            </a:schemeClr>
          </a:solidFill>
          <a:ln>
            <a:solidFill>
              <a:srgbClr val="FF000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smtClean="0">
                <a:solidFill>
                  <a:srgbClr val="B62725"/>
                </a:solidFill>
                <a:latin typeface="Roboto" pitchFamily="2" charset="0"/>
                <a:ea typeface="Roboto" pitchFamily="2" charset="0"/>
                <a:cs typeface="Lato" panose="020F0502020204030203" pitchFamily="34" charset="0"/>
              </a:rPr>
              <a:t>2017</a:t>
            </a:r>
            <a:endParaRPr lang="en-US" b="1" dirty="0">
              <a:solidFill>
                <a:srgbClr val="B62725"/>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smtClean="0">
                <a:solidFill>
                  <a:srgbClr val="FF0000"/>
                </a:solidFill>
                <a:latin typeface="Roboto" pitchFamily="2" charset="0"/>
                <a:ea typeface="Roboto" pitchFamily="2" charset="0"/>
                <a:cs typeface="Lato" panose="020F0502020204030203" pitchFamily="34" charset="0"/>
              </a:rPr>
              <a:t>2018</a:t>
            </a:r>
            <a:endParaRPr lang="en-US" b="1" dirty="0">
              <a:solidFill>
                <a:srgbClr val="FF000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4969659" cy="444994"/>
          </a:xfrm>
          <a:prstGeom prst="rect">
            <a:avLst/>
          </a:prstGeom>
          <a:noFill/>
        </p:spPr>
        <p:txBody>
          <a:bodyPr wrap="square" lIns="91440" tIns="45720" rIns="91440" bIns="45720">
            <a:spAutoFit/>
          </a:bodyPr>
          <a:lstStyle/>
          <a:p>
            <a:pPr>
              <a:lnSpc>
                <a:spcPts val="2600"/>
              </a:lnSpc>
            </a:pPr>
            <a:r>
              <a:rPr lang="en-US" sz="3200" cap="none" spc="0" dirty="0" smtClean="0">
                <a:ln w="0"/>
                <a:solidFill>
                  <a:srgbClr val="AC1F23"/>
                </a:solidFill>
                <a:latin typeface="Roboto" pitchFamily="2" charset="0"/>
                <a:ea typeface="Roboto" pitchFamily="2" charset="0"/>
                <a:cs typeface="Lato" panose="020F0502020204030203" pitchFamily="34" charset="0"/>
              </a:rPr>
              <a:t>TIMELINE INFOGRAPHIC</a:t>
            </a:r>
            <a:endParaRPr lang="en-US" sz="3200" cap="none" spc="0" dirty="0">
              <a:ln w="0"/>
              <a:solidFill>
                <a:srgbClr val="AC1F23"/>
              </a:solidFill>
              <a:latin typeface="Roboto" pitchFamily="2" charset="0"/>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261009" y="622849"/>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E35555"/>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27705663"/>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523004" y="1800772"/>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3200" dirty="0">
                <a:solidFill>
                  <a:schemeClr val="bg1"/>
                </a:solidFill>
                <a:latin typeface="+mj-lt"/>
                <a:ea typeface="Muli"/>
                <a:cs typeface="Muli"/>
                <a:sym typeface="Muli"/>
              </a:rPr>
              <a:t>	</a:t>
            </a:r>
            <a:r>
              <a:rPr lang="en-US" sz="3200" b="1" dirty="0">
                <a:solidFill>
                  <a:schemeClr val="bg1"/>
                </a:solidFill>
                <a:latin typeface="+mj-lt"/>
                <a:ea typeface="Muli"/>
                <a:cs typeface="Muli"/>
                <a:sym typeface="Muli"/>
              </a:rPr>
              <a:t>ANDROID</a:t>
            </a:r>
            <a:r>
              <a:rPr lang="en-US" sz="3200" dirty="0">
                <a:solidFill>
                  <a:schemeClr val="bg1"/>
                </a:solidFill>
                <a:latin typeface="+mj-lt"/>
                <a:ea typeface="Muli"/>
                <a:cs typeface="Muli"/>
                <a:sym typeface="Muli"/>
              </a:rPr>
              <a:t> MOCKUP</a:t>
            </a:r>
            <a:endParaRPr lang="en-US" sz="3200" dirty="0">
              <a:solidFill>
                <a:schemeClr val="bg1"/>
              </a:solidFill>
              <a:ea typeface="Muli"/>
              <a:cs typeface="Muli"/>
              <a:sym typeface="Muli"/>
            </a:endParaRPr>
          </a:p>
          <a:p>
            <a:pPr>
              <a:spcBef>
                <a:spcPts val="0"/>
              </a:spcBef>
              <a:buNone/>
            </a:pPr>
            <a:endParaRPr lang="en-US" sz="3200" dirty="0">
              <a:solidFill>
                <a:schemeClr val="bg1"/>
              </a:solidFill>
              <a:ea typeface="Muli"/>
              <a:cs typeface="Muli"/>
              <a:sym typeface="Muli"/>
            </a:endParaRPr>
          </a:p>
          <a:p>
            <a:pPr>
              <a:spcBef>
                <a:spcPts val="0"/>
              </a:spcBef>
              <a:buFont typeface="Arial" panose="020B0604020202020204" pitchFamily="34" charset="0"/>
              <a:buNone/>
            </a:pPr>
            <a:endParaRPr lang="en-US" sz="3200" dirty="0">
              <a:solidFill>
                <a:schemeClr val="bg1"/>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839606" y="2452787"/>
            <a:ext cx="4800132"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1831100" y="3870789"/>
            <a:ext cx="4845664"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449264" y="260075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49264" y="398606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4" name="Group 13"/>
          <p:cNvGrpSpPr/>
          <p:nvPr/>
        </p:nvGrpSpPr>
        <p:grpSpPr>
          <a:xfrm>
            <a:off x="7373875" y="864696"/>
            <a:ext cx="2640274" cy="5297940"/>
            <a:chOff x="7491559" y="1006689"/>
            <a:chExt cx="2429059" cy="4874119"/>
          </a:xfrm>
        </p:grpSpPr>
        <p:pic>
          <p:nvPicPr>
            <p:cNvPr id="15" name="Picture 14"/>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6"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7126BCD-5034-45F0-A790-D88DD8B1F9E6}"/>
              </a:ext>
            </a:extLst>
          </p:cNvPr>
          <p:cNvSpPr/>
          <p:nvPr/>
        </p:nvSpPr>
        <p:spPr>
          <a:xfrm>
            <a:off x="6525934" y="2372423"/>
            <a:ext cx="4712340"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525933" y="3628194"/>
            <a:ext cx="4757039"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6003454" y="257890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algn="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003454" y="38019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algn="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540681" y="1818804"/>
            <a:ext cx="3903777" cy="584775"/>
          </a:xfrm>
          <a:prstGeom prst="rect">
            <a:avLst/>
          </a:prstGeom>
        </p:spPr>
        <p:txBody>
          <a:bodyPr wrap="square">
            <a:spAutoFit/>
          </a:bodyPr>
          <a:lstStyle/>
          <a:p>
            <a:pPr>
              <a:spcBef>
                <a:spcPts val="0"/>
              </a:spcBef>
              <a:buFont typeface="Arial" panose="020B0604020202020204" pitchFamily="34" charset="0"/>
              <a:buNone/>
            </a:pPr>
            <a:r>
              <a:rPr lang="en-US" sz="3200" b="1" dirty="0">
                <a:solidFill>
                  <a:schemeClr val="bg1"/>
                </a:solidFill>
                <a:latin typeface="+mj-lt"/>
                <a:ea typeface="Muli"/>
                <a:cs typeface="Muli"/>
                <a:sym typeface="Muli"/>
              </a:rPr>
              <a:t>iPhone</a:t>
            </a:r>
            <a:r>
              <a:rPr lang="en-US" sz="3200" dirty="0">
                <a:solidFill>
                  <a:schemeClr val="bg1"/>
                </a:solidFill>
                <a:latin typeface="+mj-lt"/>
                <a:ea typeface="Muli"/>
                <a:cs typeface="Muli"/>
                <a:sym typeface="Muli"/>
              </a:rPr>
              <a:t> MOCK</a:t>
            </a:r>
          </a:p>
        </p:txBody>
      </p:sp>
      <p:grpSp>
        <p:nvGrpSpPr>
          <p:cNvPr id="13" name="Group 12"/>
          <p:cNvGrpSpPr/>
          <p:nvPr/>
        </p:nvGrpSpPr>
        <p:grpSpPr>
          <a:xfrm>
            <a:off x="2218175" y="962442"/>
            <a:ext cx="2362546" cy="4971806"/>
            <a:chOff x="2393646" y="1055913"/>
            <a:chExt cx="2362546" cy="4971806"/>
          </a:xfrm>
          <a:effectLst/>
        </p:grpSpPr>
        <p:pic>
          <p:nvPicPr>
            <p:cNvPr id="14" name="Picture 13"/>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5"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55722" y="1845053"/>
            <a:ext cx="4681399"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200" b="1" dirty="0">
                <a:solidFill>
                  <a:schemeClr val="bg1"/>
                </a:solidFill>
                <a:latin typeface="+mj-lt"/>
                <a:ea typeface="Muli"/>
                <a:cs typeface="Muli"/>
                <a:sym typeface="Muli"/>
              </a:rPr>
              <a:t>WEBSITE</a:t>
            </a:r>
            <a:r>
              <a:rPr lang="en-US" sz="32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3200" dirty="0">
              <a:solidFill>
                <a:schemeClr val="bg1"/>
              </a:solidFill>
              <a:ea typeface="Muli"/>
              <a:cs typeface="Muli"/>
              <a:sym typeface="Muli"/>
            </a:endParaRPr>
          </a:p>
          <a:p>
            <a:pPr>
              <a:spcBef>
                <a:spcPts val="0"/>
              </a:spcBef>
              <a:buFont typeface="Arial" panose="020B0604020202020204" pitchFamily="34" charset="0"/>
              <a:buNone/>
            </a:pPr>
            <a:r>
              <a:rPr lang="en-US" sz="3200" dirty="0">
                <a:solidFill>
                  <a:schemeClr val="bg1"/>
                </a:solidFill>
                <a:ea typeface="Muli"/>
                <a:cs typeface="Muli"/>
                <a:sym typeface="Muli"/>
              </a:rPr>
              <a:t>    </a:t>
            </a:r>
          </a:p>
          <a:p>
            <a:pPr>
              <a:spcBef>
                <a:spcPts val="0"/>
              </a:spcBef>
              <a:buFont typeface="Arial" panose="020B0604020202020204" pitchFamily="34" charset="0"/>
              <a:buNone/>
            </a:pPr>
            <a:endParaRPr lang="en-US" sz="3200" dirty="0">
              <a:solidFill>
                <a:schemeClr val="bg1"/>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114111" y="2516132"/>
            <a:ext cx="4740397"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114111" y="3712114"/>
            <a:ext cx="4740397"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62040" y="2704022"/>
            <a:ext cx="493682" cy="475442"/>
            <a:chOff x="2583325" y="2972875"/>
            <a:chExt cx="462850" cy="445750"/>
          </a:xfrm>
          <a:solidFill>
            <a:schemeClr val="bg1"/>
          </a:solidFill>
          <a:effectLst>
            <a:outerShdw blurRad="50800" dist="38100" dir="2700000" algn="tl" rotWithShape="0">
              <a:prstClr val="black">
                <a:alpha val="40000"/>
              </a:prstClr>
            </a:outerShdw>
          </a:effectLst>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37403" y="3995254"/>
            <a:ext cx="493682" cy="475442"/>
            <a:chOff x="2583325" y="2972875"/>
            <a:chExt cx="462850" cy="445750"/>
          </a:xfrm>
          <a:solidFill>
            <a:schemeClr val="bg1"/>
          </a:solidFill>
          <a:effectLst>
            <a:outerShdw blurRad="50800" dist="38100" dir="2700000" algn="tl" rotWithShape="0">
              <a:prstClr val="black">
                <a:alpha val="40000"/>
              </a:prstClr>
            </a:outerShdw>
          </a:effectLst>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20" name="Group 19"/>
          <p:cNvGrpSpPr/>
          <p:nvPr/>
        </p:nvGrpSpPr>
        <p:grpSpPr>
          <a:xfrm>
            <a:off x="6998338" y="1525206"/>
            <a:ext cx="4477754" cy="3682548"/>
            <a:chOff x="6089746" y="1660633"/>
            <a:chExt cx="4477754" cy="3485982"/>
          </a:xfrm>
          <a:effectLst/>
        </p:grpSpPr>
        <p:pic>
          <p:nvPicPr>
            <p:cNvPr id="21" name="Picture 20"/>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2"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257796" y="1806577"/>
            <a:ext cx="3042820" cy="584775"/>
          </a:xfrm>
          <a:prstGeom prst="rect">
            <a:avLst/>
          </a:prstGeom>
        </p:spPr>
        <p:txBody>
          <a:bodyPr wrap="none">
            <a:spAutoFit/>
          </a:bodyPr>
          <a:lstStyle/>
          <a:p>
            <a:pPr algn="ctr"/>
            <a:r>
              <a:rPr lang="en-US" sz="3200" b="1" dirty="0">
                <a:solidFill>
                  <a:schemeClr val="bg1"/>
                </a:solidFill>
                <a:latin typeface="+mj-lt"/>
                <a:ea typeface="Muli"/>
                <a:cs typeface="Muli"/>
                <a:sym typeface="Muli"/>
              </a:rPr>
              <a:t>TABLET</a:t>
            </a:r>
            <a:r>
              <a:rPr lang="en-US" sz="3200" dirty="0">
                <a:solidFill>
                  <a:schemeClr val="bg1"/>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375786" y="2391352"/>
            <a:ext cx="4805948"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375785" y="3809354"/>
            <a:ext cx="4851534"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756826" y="257803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756826" y="396112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13" name="Group 12"/>
          <p:cNvGrpSpPr/>
          <p:nvPr/>
        </p:nvGrpSpPr>
        <p:grpSpPr>
          <a:xfrm>
            <a:off x="1607684" y="1234429"/>
            <a:ext cx="3145876" cy="4449063"/>
            <a:chOff x="2099532" y="1261619"/>
            <a:chExt cx="3145876" cy="4449063"/>
          </a:xfrm>
        </p:grpSpPr>
        <p:pic>
          <p:nvPicPr>
            <p:cNvPr id="14" name="Picture 13"/>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5"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390253"/>
            <a:ext cx="442856" cy="560078"/>
            <a:chOff x="584925" y="238125"/>
            <a:chExt cx="415200" cy="525100"/>
          </a:xfrm>
          <a:solidFill>
            <a:schemeClr val="bg1"/>
          </a:solidFill>
          <a:effectLst>
            <a:outerShdw blurRad="50800" dist="38100" dir="5400000" algn="t" rotWithShape="0">
              <a:prstClr val="black">
                <a:alpha val="40000"/>
              </a:prstClr>
            </a:outerShdw>
          </a:effectLst>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71636"/>
            <a:ext cx="474134" cy="394699"/>
            <a:chOff x="1244325" y="314425"/>
            <a:chExt cx="444525" cy="370050"/>
          </a:xfrm>
          <a:solidFill>
            <a:schemeClr val="bg1"/>
          </a:solidFill>
          <a:effectLst>
            <a:outerShdw blurRad="50800" dist="38100" dir="5400000" algn="t" rotWithShape="0">
              <a:prstClr val="black">
                <a:alpha val="40000"/>
              </a:prstClr>
            </a:outerShdw>
          </a:effectLst>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69688"/>
            <a:ext cx="453311" cy="398593"/>
            <a:chOff x="1928175" y="312600"/>
            <a:chExt cx="425000" cy="373700"/>
          </a:xfrm>
          <a:solidFill>
            <a:schemeClr val="bg1"/>
          </a:solidFill>
          <a:effectLst>
            <a:outerShdw blurRad="50800" dist="38100" dir="5400000" algn="t" rotWithShape="0">
              <a:prstClr val="black">
                <a:alpha val="40000"/>
              </a:prstClr>
            </a:outerShdw>
          </a:effectLst>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5537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5668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48863"/>
            <a:ext cx="521040" cy="440270"/>
            <a:chOff x="3918650" y="293075"/>
            <a:chExt cx="488500" cy="412775"/>
          </a:xfrm>
          <a:solidFill>
            <a:schemeClr val="bg1"/>
          </a:solidFill>
          <a:effectLst>
            <a:outerShdw blurRad="50800" dist="38100" dir="5400000" algn="t" rotWithShape="0">
              <a:prstClr val="black">
                <a:alpha val="40000"/>
              </a:prstClr>
            </a:outerShdw>
          </a:effectLst>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15638"/>
            <a:ext cx="428564" cy="506693"/>
            <a:chOff x="4636075" y="261925"/>
            <a:chExt cx="401800" cy="475050"/>
          </a:xfrm>
          <a:solidFill>
            <a:schemeClr val="bg1"/>
          </a:solidFill>
          <a:effectLst>
            <a:outerShdw blurRad="50800" dist="38100" dir="5400000" algn="t" rotWithShape="0">
              <a:prstClr val="black">
                <a:alpha val="40000"/>
              </a:prstClr>
            </a:outerShdw>
          </a:effectLst>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5470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57982"/>
            <a:ext cx="429845" cy="421365"/>
            <a:chOff x="5983625" y="301625"/>
            <a:chExt cx="403000" cy="395050"/>
          </a:xfrm>
          <a:solidFill>
            <a:schemeClr val="bg1"/>
          </a:solidFill>
          <a:effectLst>
            <a:outerShdw blurRad="50800" dist="38100" dir="5400000" algn="t" rotWithShape="0">
              <a:prstClr val="black">
                <a:alpha val="40000"/>
              </a:prstClr>
            </a:outerShdw>
          </a:effectLst>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54703"/>
            <a:ext cx="423338" cy="422697"/>
            <a:chOff x="6660750" y="298550"/>
            <a:chExt cx="396900" cy="396300"/>
          </a:xfrm>
          <a:solidFill>
            <a:schemeClr val="bg1"/>
          </a:solidFill>
          <a:effectLst>
            <a:outerShdw blurRad="50800" dist="38100" dir="5400000" algn="t" rotWithShape="0">
              <a:prstClr val="black">
                <a:alpha val="40000"/>
              </a:prstClr>
            </a:outerShdw>
          </a:effectLst>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20296"/>
            <a:ext cx="442856" cy="535999"/>
            <a:chOff x="584925" y="922575"/>
            <a:chExt cx="415200" cy="502525"/>
          </a:xfrm>
          <a:solidFill>
            <a:schemeClr val="bg1"/>
          </a:solidFill>
          <a:effectLst>
            <a:outerShdw blurRad="50800" dist="38100" dir="5400000" algn="t" rotWithShape="0">
              <a:prstClr val="black">
                <a:alpha val="40000"/>
              </a:prstClr>
            </a:outerShdw>
          </a:effectLst>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07923"/>
            <a:ext cx="468936" cy="558797"/>
            <a:chOff x="1246775" y="910975"/>
            <a:chExt cx="439650" cy="523900"/>
          </a:xfrm>
          <a:solidFill>
            <a:schemeClr val="bg1"/>
          </a:solidFill>
          <a:effectLst>
            <a:outerShdw blurRad="50800" dist="38100" dir="5400000" algn="t" rotWithShape="0">
              <a:prstClr val="black">
                <a:alpha val="40000"/>
              </a:prstClr>
            </a:outerShdw>
          </a:effectLst>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197786"/>
            <a:ext cx="457203" cy="380354"/>
            <a:chOff x="1926350" y="995225"/>
            <a:chExt cx="428650" cy="356600"/>
          </a:xfrm>
          <a:solidFill>
            <a:schemeClr val="bg1"/>
          </a:solidFill>
          <a:effectLst>
            <a:outerShdw blurRad="50800" dist="38100" dir="5400000" algn="t" rotWithShape="0">
              <a:prstClr val="black">
                <a:alpha val="40000"/>
              </a:prstClr>
            </a:outerShdw>
          </a:effectLst>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6587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18803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19129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19518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69147"/>
            <a:ext cx="445470" cy="446110"/>
            <a:chOff x="5302225" y="968375"/>
            <a:chExt cx="417650" cy="418250"/>
          </a:xfrm>
          <a:solidFill>
            <a:schemeClr val="bg1"/>
          </a:solidFill>
          <a:effectLst>
            <a:outerShdw blurRad="50800" dist="38100" dir="5400000" algn="t" rotWithShape="0">
              <a:prstClr val="black">
                <a:alpha val="40000"/>
              </a:prstClr>
            </a:outerShdw>
          </a:effectLst>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18989"/>
            <a:ext cx="552291" cy="537946"/>
            <a:chOff x="5926225" y="921350"/>
            <a:chExt cx="517800" cy="504350"/>
          </a:xfrm>
          <a:solidFill>
            <a:schemeClr val="bg1"/>
          </a:solidFill>
          <a:effectLst>
            <a:outerShdw blurRad="50800" dist="38100" dir="5400000" algn="t" rotWithShape="0">
              <a:prstClr val="black">
                <a:alpha val="40000"/>
              </a:prstClr>
            </a:outerShdw>
          </a:effectLst>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29416"/>
            <a:ext cx="515813" cy="517121"/>
            <a:chOff x="6617400" y="931125"/>
            <a:chExt cx="483600" cy="484825"/>
          </a:xfrm>
          <a:solidFill>
            <a:schemeClr val="bg1"/>
          </a:solidFill>
          <a:effectLst>
            <a:outerShdw blurRad="50800" dist="38100" dir="5400000" algn="t" rotWithShape="0">
              <a:prstClr val="black">
                <a:alpha val="40000"/>
              </a:prstClr>
            </a:outerShdw>
          </a:effectLst>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32388"/>
            <a:ext cx="497574" cy="349102"/>
            <a:chOff x="559275" y="1683950"/>
            <a:chExt cx="466500" cy="327300"/>
          </a:xfrm>
          <a:solidFill>
            <a:schemeClr val="bg1"/>
          </a:solidFill>
          <a:effectLst>
            <a:outerShdw blurRad="50800" dist="38100" dir="5400000" algn="t" rotWithShape="0">
              <a:prstClr val="black">
                <a:alpha val="40000"/>
              </a:prstClr>
            </a:outerShdw>
          </a:effectLst>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63379"/>
            <a:ext cx="497574" cy="487148"/>
            <a:chOff x="1233350" y="1619250"/>
            <a:chExt cx="466500" cy="456725"/>
          </a:xfrm>
          <a:solidFill>
            <a:schemeClr val="bg1"/>
          </a:solidFill>
          <a:effectLst>
            <a:outerShdw blurRad="50800" dist="38100" dir="5400000" algn="t" rotWithShape="0">
              <a:prstClr val="black">
                <a:alpha val="40000"/>
              </a:prstClr>
            </a:outerShdw>
          </a:effectLst>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73777"/>
            <a:ext cx="466322" cy="466322"/>
            <a:chOff x="1922075" y="1629000"/>
            <a:chExt cx="437200" cy="437200"/>
          </a:xfrm>
          <a:solidFill>
            <a:schemeClr val="bg1"/>
          </a:solidFill>
          <a:effectLst>
            <a:outerShdw blurRad="50800" dist="38100" dir="5400000" algn="t" rotWithShape="0">
              <a:prstClr val="black">
                <a:alpha val="40000"/>
              </a:prstClr>
            </a:outerShdw>
          </a:effectLst>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71832"/>
            <a:ext cx="470214" cy="470215"/>
            <a:chOff x="2594325" y="1627175"/>
            <a:chExt cx="440850" cy="440850"/>
          </a:xfrm>
          <a:solidFill>
            <a:schemeClr val="bg1"/>
          </a:solidFill>
          <a:effectLst>
            <a:outerShdw blurRad="50800" dist="38100" dir="5400000" algn="t" rotWithShape="0">
              <a:prstClr val="black">
                <a:alpha val="40000"/>
              </a:prstClr>
            </a:outerShdw>
          </a:effectLst>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89270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36659"/>
            <a:ext cx="381633" cy="540558"/>
            <a:chOff x="3984000" y="1594200"/>
            <a:chExt cx="357800" cy="506800"/>
          </a:xfrm>
          <a:solidFill>
            <a:schemeClr val="bg1"/>
          </a:solidFill>
          <a:effectLst>
            <a:outerShdw blurRad="50800" dist="38100" dir="5400000" algn="t" rotWithShape="0">
              <a:prstClr val="black">
                <a:alpha val="40000"/>
              </a:prstClr>
            </a:outerShdw>
          </a:effectLst>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52573"/>
            <a:ext cx="502800" cy="308731"/>
            <a:chOff x="4601275" y="1702875"/>
            <a:chExt cx="471400" cy="289450"/>
          </a:xfrm>
          <a:solidFill>
            <a:schemeClr val="bg1"/>
          </a:solidFill>
          <a:effectLst>
            <a:outerShdw blurRad="50800" dist="38100" dir="5400000" algn="t" rotWithShape="0">
              <a:prstClr val="black">
                <a:alpha val="40000"/>
              </a:prstClr>
            </a:outerShdw>
          </a:effectLst>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77030"/>
            <a:ext cx="454589" cy="459816"/>
            <a:chOff x="5297950" y="1632050"/>
            <a:chExt cx="426200" cy="431100"/>
          </a:xfrm>
          <a:solidFill>
            <a:schemeClr val="bg1"/>
          </a:solidFill>
          <a:effectLst>
            <a:outerShdw blurRad="50800" dist="38100" dir="5400000" algn="t" rotWithShape="0">
              <a:prstClr val="black">
                <a:alpha val="40000"/>
              </a:prstClr>
            </a:outerShdw>
          </a:effectLst>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63379"/>
            <a:ext cx="457203" cy="487148"/>
            <a:chOff x="5970800" y="1619250"/>
            <a:chExt cx="428650" cy="456725"/>
          </a:xfrm>
          <a:solidFill>
            <a:schemeClr val="bg1"/>
          </a:solidFill>
          <a:effectLst>
            <a:outerShdw blurRad="50800" dist="38100" dir="5400000" algn="t" rotWithShape="0">
              <a:prstClr val="black">
                <a:alpha val="40000"/>
              </a:prstClr>
            </a:outerShdw>
          </a:effectLst>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57512"/>
            <a:ext cx="512533" cy="467601"/>
            <a:chOff x="6625350" y="1613750"/>
            <a:chExt cx="480525" cy="438400"/>
          </a:xfrm>
          <a:solidFill>
            <a:schemeClr val="bg1"/>
          </a:solidFill>
          <a:effectLst>
            <a:outerShdw blurRad="50800" dist="38100" dir="5400000" algn="t" rotWithShape="0">
              <a:prstClr val="black">
                <a:alpha val="40000"/>
              </a:prstClr>
            </a:outerShdw>
          </a:effectLst>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18166"/>
            <a:ext cx="386860" cy="415525"/>
            <a:chOff x="611175" y="2326900"/>
            <a:chExt cx="362700" cy="389575"/>
          </a:xfrm>
          <a:solidFill>
            <a:schemeClr val="bg1"/>
          </a:solidFill>
          <a:effectLst>
            <a:outerShdw blurRad="50800" dist="38100" dir="5400000" algn="t" rotWithShape="0">
              <a:prstClr val="black">
                <a:alpha val="40000"/>
              </a:prstClr>
            </a:outerShdw>
          </a:effectLst>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2208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2208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2208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51743"/>
            <a:ext cx="217535" cy="543171"/>
            <a:chOff x="3386850" y="2264625"/>
            <a:chExt cx="203950" cy="509250"/>
          </a:xfrm>
          <a:solidFill>
            <a:schemeClr val="bg1"/>
          </a:solidFill>
          <a:effectLst>
            <a:outerShdw blurRad="50800" dist="38100" dir="5400000" algn="t" rotWithShape="0">
              <a:prstClr val="black">
                <a:alpha val="40000"/>
              </a:prstClr>
            </a:outerShdw>
          </a:effectLst>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20780"/>
            <a:ext cx="178443" cy="405099"/>
            <a:chOff x="4753325" y="2329350"/>
            <a:chExt cx="167300" cy="379800"/>
          </a:xfrm>
          <a:solidFill>
            <a:schemeClr val="bg1"/>
          </a:solidFill>
          <a:effectLst>
            <a:outerShdw blurRad="50800" dist="38100" dir="5400000" algn="t" rotWithShape="0">
              <a:prstClr val="black">
                <a:alpha val="40000"/>
              </a:prstClr>
            </a:outerShdw>
          </a:effectLst>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54329"/>
            <a:ext cx="185002" cy="537971"/>
            <a:chOff x="4076175" y="2267050"/>
            <a:chExt cx="173450" cy="504375"/>
          </a:xfrm>
          <a:solidFill>
            <a:schemeClr val="bg1"/>
          </a:solidFill>
          <a:effectLst>
            <a:outerShdw blurRad="50800" dist="38100" dir="5400000" algn="t" rotWithShape="0">
              <a:prstClr val="black">
                <a:alpha val="40000"/>
              </a:prstClr>
            </a:outerShdw>
          </a:effectLst>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1101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18807"/>
            <a:ext cx="448083" cy="414219"/>
            <a:chOff x="5975075" y="2327500"/>
            <a:chExt cx="420100" cy="388350"/>
          </a:xfrm>
          <a:solidFill>
            <a:schemeClr val="bg1"/>
          </a:solidFill>
          <a:effectLst>
            <a:outerShdw blurRad="50800" dist="38100" dir="5400000" algn="t" rotWithShape="0">
              <a:prstClr val="black">
                <a:alpha val="40000"/>
              </a:prstClr>
            </a:outerShdw>
          </a:effectLst>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06433"/>
            <a:ext cx="274865" cy="448083"/>
            <a:chOff x="6730350" y="2315900"/>
            <a:chExt cx="257700" cy="420100"/>
          </a:xfrm>
          <a:solidFill>
            <a:schemeClr val="bg1"/>
          </a:solidFill>
          <a:effectLst>
            <a:outerShdw blurRad="50800" dist="38100" dir="5400000" algn="t" rotWithShape="0">
              <a:prstClr val="black">
                <a:alpha val="40000"/>
              </a:prstClr>
            </a:outerShdw>
          </a:effectLst>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290905"/>
            <a:ext cx="139405" cy="508001"/>
            <a:chOff x="727175" y="2957625"/>
            <a:chExt cx="130700" cy="476275"/>
          </a:xfrm>
          <a:solidFill>
            <a:schemeClr val="bg1"/>
          </a:solidFill>
          <a:effectLst>
            <a:outerShdw blurRad="50800" dist="38100" dir="5400000" algn="t" rotWithShape="0">
              <a:prstClr val="black">
                <a:alpha val="40000"/>
              </a:prstClr>
            </a:outerShdw>
          </a:effectLst>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7075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7075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07171"/>
            <a:ext cx="493682" cy="475442"/>
            <a:chOff x="2583325" y="2972875"/>
            <a:chExt cx="462850" cy="445750"/>
          </a:xfrm>
          <a:solidFill>
            <a:schemeClr val="bg1"/>
          </a:solidFill>
          <a:effectLst>
            <a:outerShdw blurRad="50800" dist="38100" dir="5400000" algn="t" rotWithShape="0">
              <a:prstClr val="black">
                <a:alpha val="40000"/>
              </a:prstClr>
            </a:outerShdw>
          </a:effectLst>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78181"/>
            <a:ext cx="527546" cy="333449"/>
            <a:chOff x="3241525" y="3039450"/>
            <a:chExt cx="494600" cy="312625"/>
          </a:xfrm>
          <a:solidFill>
            <a:schemeClr val="bg1"/>
          </a:solidFill>
          <a:effectLst>
            <a:outerShdw blurRad="50800" dist="38100" dir="5400000" algn="t" rotWithShape="0">
              <a:prstClr val="black">
                <a:alpha val="40000"/>
              </a:prstClr>
            </a:outerShdw>
          </a:effectLst>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1829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43009"/>
            <a:ext cx="545785" cy="403792"/>
            <a:chOff x="5255200" y="3006475"/>
            <a:chExt cx="511700" cy="378575"/>
          </a:xfrm>
          <a:solidFill>
            <a:schemeClr val="bg1"/>
          </a:solidFill>
          <a:effectLst>
            <a:outerShdw blurRad="50800" dist="38100" dir="5400000" algn="t" rotWithShape="0">
              <a:prstClr val="black">
                <a:alpha val="40000"/>
              </a:prstClr>
            </a:outerShdw>
          </a:effectLst>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19570"/>
            <a:ext cx="441578" cy="450669"/>
            <a:chOff x="3955900" y="2984500"/>
            <a:chExt cx="414000" cy="422525"/>
          </a:xfrm>
          <a:solidFill>
            <a:schemeClr val="bg1"/>
          </a:solidFill>
          <a:effectLst>
            <a:outerShdw blurRad="50800" dist="38100" dir="5400000" algn="t" rotWithShape="0">
              <a:prstClr val="black">
                <a:alpha val="40000"/>
              </a:prstClr>
            </a:outerShdw>
          </a:effectLst>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6984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29744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13038"/>
            <a:ext cx="337369" cy="479361"/>
            <a:chOff x="6701050" y="2978375"/>
            <a:chExt cx="316300" cy="449425"/>
          </a:xfrm>
          <a:solidFill>
            <a:schemeClr val="bg1"/>
          </a:solidFill>
          <a:effectLst>
            <a:outerShdw blurRad="50800" dist="38100" dir="5400000" algn="t" rotWithShape="0">
              <a:prstClr val="black">
                <a:alpha val="40000"/>
              </a:prstClr>
            </a:outerShdw>
          </a:effectLst>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02358"/>
            <a:ext cx="480668" cy="323050"/>
            <a:chOff x="1241275" y="3718400"/>
            <a:chExt cx="450650" cy="302875"/>
          </a:xfrm>
          <a:solidFill>
            <a:schemeClr val="bg1"/>
          </a:solidFill>
          <a:effectLst>
            <a:outerShdw blurRad="50800" dist="38100" dir="5400000" algn="t" rotWithShape="0">
              <a:prstClr val="black">
                <a:alpha val="40000"/>
              </a:prstClr>
            </a:outerShdw>
          </a:effectLst>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77613"/>
            <a:ext cx="467601" cy="373180"/>
            <a:chOff x="1921475" y="3695200"/>
            <a:chExt cx="438400" cy="349875"/>
          </a:xfrm>
          <a:solidFill>
            <a:schemeClr val="bg1"/>
          </a:solidFill>
          <a:effectLst>
            <a:outerShdw blurRad="50800" dist="38100" dir="5400000" algn="t" rotWithShape="0">
              <a:prstClr val="black">
                <a:alpha val="40000"/>
              </a:prstClr>
            </a:outerShdw>
          </a:effectLst>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71747"/>
            <a:ext cx="458482" cy="384274"/>
            <a:chOff x="2599825" y="3689700"/>
            <a:chExt cx="429850" cy="360275"/>
          </a:xfrm>
          <a:solidFill>
            <a:schemeClr val="bg1"/>
          </a:solidFill>
          <a:effectLst>
            <a:outerShdw blurRad="50800" dist="38100" dir="5400000" algn="t" rotWithShape="0">
              <a:prstClr val="black">
                <a:alpha val="40000"/>
              </a:prstClr>
            </a:outerShdw>
          </a:effectLst>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32015"/>
            <a:ext cx="414219" cy="432458"/>
            <a:chOff x="3294650" y="3652450"/>
            <a:chExt cx="388350" cy="405450"/>
          </a:xfrm>
          <a:solidFill>
            <a:schemeClr val="bg1"/>
          </a:solidFill>
          <a:effectLst>
            <a:outerShdw blurRad="50800" dist="38100" dir="5400000" algn="t" rotWithShape="0">
              <a:prstClr val="black">
                <a:alpha val="40000"/>
              </a:prstClr>
            </a:outerShdw>
          </a:effectLst>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086732"/>
            <a:ext cx="483228" cy="354301"/>
            <a:chOff x="3936375" y="3703750"/>
            <a:chExt cx="453050" cy="332175"/>
          </a:xfrm>
          <a:solidFill>
            <a:schemeClr val="bg1"/>
          </a:solidFill>
          <a:effectLst>
            <a:outerShdw blurRad="50800" dist="38100" dir="5400000" algn="t" rotWithShape="0">
              <a:prstClr val="black">
                <a:alpha val="40000"/>
              </a:prstClr>
            </a:outerShdw>
          </a:effectLst>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086732"/>
            <a:ext cx="483228" cy="354301"/>
            <a:chOff x="4610450" y="3703750"/>
            <a:chExt cx="453050" cy="332175"/>
          </a:xfrm>
          <a:solidFill>
            <a:schemeClr val="bg1"/>
          </a:solidFill>
          <a:effectLst>
            <a:outerShdw blurRad="50800" dist="38100" dir="5400000" algn="t" rotWithShape="0">
              <a:prstClr val="black">
                <a:alpha val="40000"/>
              </a:prstClr>
            </a:outerShdw>
          </a:effectLst>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50921"/>
            <a:ext cx="449363" cy="425925"/>
            <a:chOff x="5300400" y="3670175"/>
            <a:chExt cx="421300" cy="399325"/>
          </a:xfrm>
          <a:solidFill>
            <a:schemeClr val="bg1"/>
          </a:solidFill>
          <a:effectLst>
            <a:outerShdw blurRad="50800" dist="38100" dir="5400000" algn="t" rotWithShape="0">
              <a:prstClr val="black">
                <a:alpha val="40000"/>
              </a:prstClr>
            </a:outerShdw>
          </a:effectLst>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1384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45693"/>
            <a:ext cx="436350" cy="436377"/>
            <a:chOff x="6654650" y="3665275"/>
            <a:chExt cx="409100" cy="409125"/>
          </a:xfrm>
          <a:solidFill>
            <a:schemeClr val="bg1"/>
          </a:solidFill>
          <a:effectLst>
            <a:outerShdw blurRad="50800" dist="38100" dir="5400000" algn="t" rotWithShape="0">
              <a:prstClr val="black">
                <a:alpha val="40000"/>
              </a:prstClr>
            </a:outerShdw>
          </a:effectLst>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46431"/>
            <a:ext cx="472829" cy="472856"/>
            <a:chOff x="570875" y="4322250"/>
            <a:chExt cx="443300" cy="443325"/>
          </a:xfrm>
          <a:solidFill>
            <a:schemeClr val="bg1"/>
          </a:solidFill>
          <a:effectLst>
            <a:outerShdw blurRad="50800" dist="38100" dir="5400000" algn="t" rotWithShape="0">
              <a:prstClr val="black">
                <a:alpha val="40000"/>
              </a:prstClr>
            </a:outerShdw>
          </a:effectLst>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3831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11287"/>
            <a:ext cx="343876" cy="543144"/>
            <a:chOff x="1979475" y="4289300"/>
            <a:chExt cx="322400" cy="509225"/>
          </a:xfrm>
          <a:solidFill>
            <a:schemeClr val="bg1"/>
          </a:solidFill>
          <a:effectLst>
            <a:outerShdw blurRad="50800" dist="38100" dir="5400000" algn="t" rotWithShape="0">
              <a:prstClr val="black">
                <a:alpha val="40000"/>
              </a:prstClr>
            </a:outerShdw>
          </a:effectLst>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18433"/>
            <a:ext cx="405739" cy="528852"/>
            <a:chOff x="2624850" y="4296000"/>
            <a:chExt cx="380400" cy="495825"/>
          </a:xfrm>
          <a:solidFill>
            <a:schemeClr val="bg1"/>
          </a:solidFill>
          <a:effectLst>
            <a:outerShdw blurRad="50800" dist="38100" dir="5400000" algn="t" rotWithShape="0">
              <a:prstClr val="black">
                <a:alpha val="40000"/>
              </a:prstClr>
            </a:outerShdw>
          </a:effectLst>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6602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79338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6407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70537"/>
            <a:ext cx="501468" cy="424644"/>
            <a:chOff x="5275975" y="4344850"/>
            <a:chExt cx="470150" cy="398125"/>
          </a:xfrm>
          <a:solidFill>
            <a:schemeClr val="bg1"/>
          </a:solidFill>
          <a:effectLst>
            <a:outerShdw blurRad="50800" dist="38100" dir="5400000" algn="t" rotWithShape="0">
              <a:prstClr val="black">
                <a:alpha val="40000"/>
              </a:prstClr>
            </a:outerShdw>
          </a:effectLst>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5757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36033"/>
            <a:ext cx="462428" cy="493655"/>
            <a:chOff x="6642425" y="4312500"/>
            <a:chExt cx="433550" cy="462825"/>
          </a:xfrm>
          <a:solidFill>
            <a:schemeClr val="bg1"/>
          </a:solidFill>
          <a:effectLst>
            <a:outerShdw blurRad="50800" dist="38100" dir="5400000" algn="t" rotWithShape="0">
              <a:prstClr val="black">
                <a:alpha val="40000"/>
              </a:prstClr>
            </a:outerShdw>
          </a:effectLst>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2668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68689"/>
            <a:ext cx="474134" cy="466322"/>
            <a:chOff x="1244325" y="4999400"/>
            <a:chExt cx="444525" cy="437200"/>
          </a:xfrm>
          <a:solidFill>
            <a:schemeClr val="bg1"/>
          </a:solidFill>
          <a:effectLst>
            <a:outerShdw blurRad="50800" dist="38100" dir="5400000" algn="t" rotWithShape="0">
              <a:prstClr val="black">
                <a:alpha val="40000"/>
              </a:prstClr>
            </a:outerShdw>
          </a:effectLst>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53703"/>
            <a:ext cx="389474" cy="496268"/>
            <a:chOff x="1958100" y="4985350"/>
            <a:chExt cx="365150" cy="465275"/>
          </a:xfrm>
          <a:solidFill>
            <a:schemeClr val="bg1"/>
          </a:solidFill>
          <a:effectLst>
            <a:outerShdw blurRad="50800" dist="38100" dir="5400000" algn="t" rotWithShape="0">
              <a:prstClr val="black">
                <a:alpha val="40000"/>
              </a:prstClr>
            </a:outerShdw>
          </a:effectLst>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72581"/>
            <a:ext cx="446803" cy="459150"/>
            <a:chOff x="2605300" y="5003050"/>
            <a:chExt cx="418900" cy="430475"/>
          </a:xfrm>
          <a:solidFill>
            <a:schemeClr val="bg1"/>
          </a:solidFill>
          <a:effectLst>
            <a:outerShdw blurRad="50800" dist="38100" dir="5400000" algn="t" rotWithShape="0">
              <a:prstClr val="black">
                <a:alpha val="40000"/>
              </a:prstClr>
            </a:outerShdw>
          </a:effectLst>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482368"/>
            <a:ext cx="534053" cy="438963"/>
            <a:chOff x="3238475" y="5012225"/>
            <a:chExt cx="500700" cy="411550"/>
          </a:xfrm>
          <a:solidFill>
            <a:schemeClr val="bg1"/>
          </a:solidFill>
          <a:effectLst>
            <a:outerShdw blurRad="50800" dist="38100" dir="5400000" algn="t" rotWithShape="0">
              <a:prstClr val="black">
                <a:alpha val="40000"/>
              </a:prstClr>
            </a:outerShdw>
          </a:effectLst>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35465"/>
            <a:ext cx="586155" cy="532746"/>
            <a:chOff x="4562200" y="4968250"/>
            <a:chExt cx="549550" cy="499475"/>
          </a:xfrm>
          <a:solidFill>
            <a:schemeClr val="bg1"/>
          </a:solidFill>
          <a:effectLst>
            <a:outerShdw blurRad="50800" dist="38100" dir="5400000" algn="t" rotWithShape="0">
              <a:prstClr val="black">
                <a:alpha val="40000"/>
              </a:prstClr>
            </a:outerShdw>
          </a:effectLst>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65436"/>
            <a:ext cx="406378" cy="472162"/>
            <a:chOff x="3972400" y="4996350"/>
            <a:chExt cx="381000" cy="442675"/>
          </a:xfrm>
          <a:solidFill>
            <a:schemeClr val="bg1"/>
          </a:solidFill>
          <a:effectLst>
            <a:outerShdw blurRad="50800" dist="38100" dir="5400000" algn="t" rotWithShape="0">
              <a:prstClr val="black">
                <a:alpha val="40000"/>
              </a:prstClr>
            </a:outerShdw>
          </a:effectLst>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25705"/>
            <a:ext cx="575730" cy="552264"/>
            <a:chOff x="5241175" y="4959100"/>
            <a:chExt cx="539775" cy="517775"/>
          </a:xfrm>
          <a:solidFill>
            <a:schemeClr val="bg1"/>
          </a:solidFill>
          <a:effectLst>
            <a:outerShdw blurRad="50800" dist="38100" dir="5400000" algn="t" rotWithShape="0">
              <a:prstClr val="black">
                <a:alpha val="40000"/>
              </a:prstClr>
            </a:outerShdw>
          </a:effectLst>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6186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07754"/>
            <a:ext cx="369288" cy="424644"/>
            <a:chOff x="6685175" y="5036025"/>
            <a:chExt cx="346225" cy="398125"/>
          </a:xfrm>
          <a:solidFill>
            <a:schemeClr val="bg1"/>
          </a:solidFill>
          <a:effectLst>
            <a:outerShdw blurRad="50800" dist="38100" dir="5400000" algn="t" rotWithShape="0">
              <a:prstClr val="black">
                <a:alpha val="40000"/>
              </a:prstClr>
            </a:outerShdw>
          </a:effectLst>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9" name="Rectangle 278">
            <a:extLst>
              <a:ext uri="{FF2B5EF4-FFF2-40B4-BE49-F238E27FC236}">
                <a16:creationId xmlns:a16="http://schemas.microsoft.com/office/drawing/2014/main" id="{D44C8436-A5B3-4464-96A5-57E339DDFA32}"/>
              </a:ext>
            </a:extLst>
          </p:cNvPr>
          <p:cNvSpPr/>
          <p:nvPr/>
        </p:nvSpPr>
        <p:spPr>
          <a:xfrm>
            <a:off x="209640" y="2678428"/>
            <a:ext cx="4211805" cy="3908762"/>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Inspiration and Icons by: Slidescarnival.com</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Vector Graphics by: publicdomainvectors.org  </a:t>
            </a:r>
            <a:endParaRPr lang="en-US" sz="1500" dirty="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Custom 3">
      <a:dk1>
        <a:srgbClr val="2C2C2C"/>
      </a:dk1>
      <a:lt1>
        <a:srgbClr val="FFFFFF"/>
      </a:lt1>
      <a:dk2>
        <a:srgbClr val="3F3F3F"/>
      </a:dk2>
      <a:lt2>
        <a:srgbClr val="F2F2F2"/>
      </a:lt2>
      <a:accent1>
        <a:srgbClr val="FF0000"/>
      </a:accent1>
      <a:accent2>
        <a:srgbClr val="EE3C23"/>
      </a:accent2>
      <a:accent3>
        <a:srgbClr val="6B6F10"/>
      </a:accent3>
      <a:accent4>
        <a:srgbClr val="2F2F2F"/>
      </a:accent4>
      <a:accent5>
        <a:srgbClr val="FFFFFF"/>
      </a:accent5>
      <a:accent6>
        <a:srgbClr val="EE3C23"/>
      </a:accent6>
      <a:hlink>
        <a:srgbClr val="0070C0"/>
      </a:hlink>
      <a:folHlink>
        <a:srgbClr val="F5EE30"/>
      </a:folHlink>
    </a:clrScheme>
    <a:fontScheme name="Custom 1">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1376</TotalTime>
  <Words>1038</Words>
  <Application>Microsoft Office PowerPoint</Application>
  <PresentationFormat>Widescreen</PresentationFormat>
  <Paragraphs>123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PowerPoint Presentation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cp:lastModifiedBy>
  <cp:revision>145</cp:revision>
  <dcterms:created xsi:type="dcterms:W3CDTF">2017-08-02T20:41:11Z</dcterms:created>
  <dcterms:modified xsi:type="dcterms:W3CDTF">2018-03-15T15:16:10Z</dcterms:modified>
</cp:coreProperties>
</file>