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Playfair Display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00998866-8F50-449A-BCAD-A914BCC4B48D}">
  <a:tblStyle styleId="{00998866-8F50-449A-BCAD-A914BCC4B48D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PlayfairDisplay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PlayfairDisplay-italic.fntdata"/><Relationship Id="rId14" Type="http://schemas.openxmlformats.org/officeDocument/2006/relationships/slide" Target="slides/slide9.xml"/><Relationship Id="rId36" Type="http://schemas.openxmlformats.org/officeDocument/2006/relationships/font" Target="fonts/PlayfairDisplay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PlayfairDisplay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" name="Google Shape;6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" name="Google Shape;7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" name="Google Shape;7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" name="Google Shape;95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" name="Google Shape;10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" name="Google Shape;12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" name="Google Shape;13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0" name="Google Shape;140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" name="Google Shape;148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4" name="Google Shape;154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" name="Google Shape;163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" name="Google Shape;170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4" name="Google Shape;18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" name="Google Shape;191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" name="Google Shape;20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" name="Google Shape;214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5" name="Google Shape;27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2" name="Google Shape;282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4" name="Google Shape;294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" name="Google Shape;323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0" name="Google Shape;330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8" name="Google Shape;338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9" name="Shape 7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0" name="Google Shape;790;g851f94cd7d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1" name="Google Shape;791;g851f94cd7d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40" name="Shape 1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1" name="Google Shape;1241;g14fc1ef26c_1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2" name="Google Shape;1242;g14fc1ef26c_1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48" name="Shape 1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9" name="Google Shape;1249;g73d7a6f73b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0" name="Google Shape;1250;g73d7a6f73b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685800" y="2391863"/>
            <a:ext cx="4126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Font typeface="Playfair Display"/>
              <a:buNone/>
              <a:defRPr b="1" sz="48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11" name="Google Shape;11;p2"/>
          <p:cNvSpPr/>
          <p:nvPr/>
        </p:nvSpPr>
        <p:spPr>
          <a:xfrm>
            <a:off x="25" y="3912619"/>
            <a:ext cx="9144000" cy="12309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 txBox="1"/>
          <p:nvPr>
            <p:ph idx="1" type="subTitle"/>
          </p:nvPr>
        </p:nvSpPr>
        <p:spPr>
          <a:xfrm>
            <a:off x="685800" y="3811625"/>
            <a:ext cx="4695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Playfair Display"/>
              <a:buNone/>
              <a:defRPr i="1" sz="18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Playfair Display"/>
              <a:buNone/>
              <a:defRPr i="1" sz="18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Playfair Display"/>
              <a:buNone/>
              <a:defRPr i="1" sz="18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Playfair Display"/>
              <a:buNone/>
              <a:defRPr i="1" sz="18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Playfair Display"/>
              <a:buNone/>
              <a:defRPr i="1" sz="18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Playfair Display"/>
              <a:buNone/>
              <a:defRPr i="1" sz="18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Playfair Display"/>
              <a:buNone/>
              <a:defRPr i="1" sz="18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Playfair Display"/>
              <a:buNone/>
              <a:defRPr i="1" sz="18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Playfair Display"/>
              <a:buNone/>
              <a:defRPr i="1" sz="18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14" name="Google Shape;14;p3"/>
          <p:cNvSpPr txBox="1"/>
          <p:nvPr>
            <p:ph type="ctrTitle"/>
          </p:nvPr>
        </p:nvSpPr>
        <p:spPr>
          <a:xfrm>
            <a:off x="685800" y="2334725"/>
            <a:ext cx="4695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Font typeface="Playfair Display"/>
              <a:buNone/>
              <a:defRPr sz="48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Playfair Display"/>
              <a:buNone/>
              <a:defRPr sz="60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cxnSp>
        <p:nvCxnSpPr>
          <p:cNvPr id="15" name="Google Shape;15;p3"/>
          <p:cNvCxnSpPr/>
          <p:nvPr/>
        </p:nvCxnSpPr>
        <p:spPr>
          <a:xfrm>
            <a:off x="806100" y="3623569"/>
            <a:ext cx="75318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 txBox="1"/>
          <p:nvPr>
            <p:ph idx="1" type="body"/>
          </p:nvPr>
        </p:nvSpPr>
        <p:spPr>
          <a:xfrm>
            <a:off x="1261500" y="2161800"/>
            <a:ext cx="66210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Font typeface="Playfair Display"/>
              <a:buChar char="◈"/>
              <a:defRPr i="1"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Font typeface="Playfair Display"/>
              <a:buChar char="○"/>
              <a:defRPr i="1"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Font typeface="Playfair Display"/>
              <a:buChar char="■"/>
              <a:defRPr i="1"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Font typeface="Playfair Display"/>
              <a:buChar char="●"/>
              <a:defRPr i="1"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Font typeface="Playfair Display"/>
              <a:buChar char="○"/>
              <a:defRPr i="1"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Font typeface="Playfair Display"/>
              <a:buChar char="■"/>
              <a:defRPr i="1"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Font typeface="Playfair Display"/>
              <a:buChar char="●"/>
              <a:defRPr i="1"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Font typeface="Playfair Display"/>
              <a:buChar char="○"/>
              <a:defRPr i="1"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SzPts val="2400"/>
              <a:buFont typeface="Playfair Display"/>
              <a:buChar char="■"/>
              <a:defRPr i="1"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19" name="Google Shape;19;p4"/>
          <p:cNvSpPr txBox="1"/>
          <p:nvPr/>
        </p:nvSpPr>
        <p:spPr>
          <a:xfrm>
            <a:off x="3593400" y="759351"/>
            <a:ext cx="1957200" cy="652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“</a:t>
            </a:r>
            <a:endParaRPr sz="9600">
              <a:solidFill>
                <a:schemeClr val="accent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cxnSp>
        <p:nvCxnSpPr>
          <p:cNvPr id="20" name="Google Shape;20;p4"/>
          <p:cNvCxnSpPr/>
          <p:nvPr/>
        </p:nvCxnSpPr>
        <p:spPr>
          <a:xfrm>
            <a:off x="3028650" y="4155549"/>
            <a:ext cx="30867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1" name="Google Shape;21;p4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5"/>
          <p:cNvSpPr/>
          <p:nvPr/>
        </p:nvSpPr>
        <p:spPr>
          <a:xfrm>
            <a:off x="25" y="4977000"/>
            <a:ext cx="9144000" cy="166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5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400"/>
              <a:buNone/>
              <a:defRPr b="0" sz="2400">
                <a:solidFill>
                  <a:srgbClr val="F3F3F3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None/>
              <a:defRPr b="0" sz="2400">
                <a:solidFill>
                  <a:srgbClr val="999999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None/>
              <a:defRPr b="0" sz="2400">
                <a:solidFill>
                  <a:srgbClr val="999999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None/>
              <a:defRPr b="0" sz="2400">
                <a:solidFill>
                  <a:srgbClr val="999999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None/>
              <a:defRPr b="0" sz="2400">
                <a:solidFill>
                  <a:srgbClr val="999999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None/>
              <a:defRPr b="0" sz="2400">
                <a:solidFill>
                  <a:srgbClr val="999999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None/>
              <a:defRPr b="0" sz="2400">
                <a:solidFill>
                  <a:srgbClr val="999999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None/>
              <a:defRPr b="0" sz="2400">
                <a:solidFill>
                  <a:srgbClr val="999999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None/>
              <a:defRPr b="0" sz="2400">
                <a:solidFill>
                  <a:srgbClr val="999999"/>
                </a:solidFill>
              </a:defRPr>
            </a:lvl9pPr>
          </a:lstStyle>
          <a:p/>
        </p:txBody>
      </p:sp>
      <p:sp>
        <p:nvSpPr>
          <p:cNvPr id="25" name="Google Shape;25;p5"/>
          <p:cNvSpPr txBox="1"/>
          <p:nvPr>
            <p:ph idx="1" type="body"/>
          </p:nvPr>
        </p:nvSpPr>
        <p:spPr>
          <a:xfrm>
            <a:off x="1005600" y="1200150"/>
            <a:ext cx="7132800" cy="362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◈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cxnSp>
        <p:nvCxnSpPr>
          <p:cNvPr id="26" name="Google Shape;26;p5"/>
          <p:cNvCxnSpPr/>
          <p:nvPr/>
        </p:nvCxnSpPr>
        <p:spPr>
          <a:xfrm>
            <a:off x="3028650" y="971556"/>
            <a:ext cx="30867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7" name="Google Shape;27;p5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6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30" name="Google Shape;30;p6"/>
          <p:cNvSpPr txBox="1"/>
          <p:nvPr>
            <p:ph idx="1" type="body"/>
          </p:nvPr>
        </p:nvSpPr>
        <p:spPr>
          <a:xfrm>
            <a:off x="880026" y="1200150"/>
            <a:ext cx="3584100" cy="358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◈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1" name="Google Shape;31;p6"/>
          <p:cNvSpPr txBox="1"/>
          <p:nvPr>
            <p:ph idx="2" type="body"/>
          </p:nvPr>
        </p:nvSpPr>
        <p:spPr>
          <a:xfrm>
            <a:off x="4679875" y="1200150"/>
            <a:ext cx="3584100" cy="358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◈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cxnSp>
        <p:nvCxnSpPr>
          <p:cNvPr id="32" name="Google Shape;32;p6"/>
          <p:cNvCxnSpPr/>
          <p:nvPr/>
        </p:nvCxnSpPr>
        <p:spPr>
          <a:xfrm>
            <a:off x="3028650" y="971556"/>
            <a:ext cx="30867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3" name="Google Shape;33;p6"/>
          <p:cNvSpPr/>
          <p:nvPr/>
        </p:nvSpPr>
        <p:spPr>
          <a:xfrm>
            <a:off x="25" y="4977000"/>
            <a:ext cx="9144000" cy="166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6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7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37" name="Google Shape;37;p7"/>
          <p:cNvSpPr txBox="1"/>
          <p:nvPr>
            <p:ph idx="1" type="body"/>
          </p:nvPr>
        </p:nvSpPr>
        <p:spPr>
          <a:xfrm>
            <a:off x="457200" y="1200150"/>
            <a:ext cx="2631900" cy="338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◈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38" name="Google Shape;38;p7"/>
          <p:cNvSpPr txBox="1"/>
          <p:nvPr>
            <p:ph idx="2" type="body"/>
          </p:nvPr>
        </p:nvSpPr>
        <p:spPr>
          <a:xfrm>
            <a:off x="3223964" y="1200150"/>
            <a:ext cx="2631900" cy="338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◈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39" name="Google Shape;39;p7"/>
          <p:cNvSpPr txBox="1"/>
          <p:nvPr>
            <p:ph idx="3" type="body"/>
          </p:nvPr>
        </p:nvSpPr>
        <p:spPr>
          <a:xfrm>
            <a:off x="5990727" y="1200150"/>
            <a:ext cx="2631900" cy="338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◈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cxnSp>
        <p:nvCxnSpPr>
          <p:cNvPr id="40" name="Google Shape;40;p7"/>
          <p:cNvCxnSpPr/>
          <p:nvPr/>
        </p:nvCxnSpPr>
        <p:spPr>
          <a:xfrm>
            <a:off x="3028650" y="971556"/>
            <a:ext cx="30867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1" name="Google Shape;41;p7"/>
          <p:cNvSpPr/>
          <p:nvPr/>
        </p:nvSpPr>
        <p:spPr>
          <a:xfrm>
            <a:off x="25" y="4977000"/>
            <a:ext cx="9144000" cy="166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" name="Google Shape;42;p7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8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cxnSp>
        <p:nvCxnSpPr>
          <p:cNvPr id="45" name="Google Shape;45;p8"/>
          <p:cNvCxnSpPr/>
          <p:nvPr/>
        </p:nvCxnSpPr>
        <p:spPr>
          <a:xfrm>
            <a:off x="3028650" y="971556"/>
            <a:ext cx="30867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6" name="Google Shape;46;p8"/>
          <p:cNvSpPr/>
          <p:nvPr/>
        </p:nvSpPr>
        <p:spPr>
          <a:xfrm>
            <a:off x="25" y="4977000"/>
            <a:ext cx="9144000" cy="166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" name="Google Shape;47;p8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9"/>
          <p:cNvSpPr txBox="1"/>
          <p:nvPr>
            <p:ph idx="1" type="body"/>
          </p:nvPr>
        </p:nvSpPr>
        <p:spPr>
          <a:xfrm>
            <a:off x="457200" y="4406305"/>
            <a:ext cx="8229600" cy="73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600"/>
              <a:buFont typeface="Playfair Display"/>
              <a:buNone/>
              <a:defRPr i="1" sz="1600">
                <a:latin typeface="Playfair Display"/>
                <a:ea typeface="Playfair Display"/>
                <a:cs typeface="Playfair Display"/>
                <a:sym typeface="Playfair Display"/>
              </a:defRPr>
            </a:lvl1pPr>
          </a:lstStyle>
          <a:p/>
        </p:txBody>
      </p:sp>
      <p:cxnSp>
        <p:nvCxnSpPr>
          <p:cNvPr id="50" name="Google Shape;50;p9"/>
          <p:cNvCxnSpPr/>
          <p:nvPr/>
        </p:nvCxnSpPr>
        <p:spPr>
          <a:xfrm>
            <a:off x="3028650" y="4406312"/>
            <a:ext cx="30867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1" name="Google Shape;51;p9"/>
          <p:cNvSpPr txBox="1"/>
          <p:nvPr>
            <p:ph idx="12" type="sldNum"/>
          </p:nvPr>
        </p:nvSpPr>
        <p:spPr>
          <a:xfrm>
            <a:off x="4297650" y="4866152"/>
            <a:ext cx="548700" cy="27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53" name="Google Shape;53;p10"/>
          <p:cNvCxnSpPr/>
          <p:nvPr/>
        </p:nvCxnSpPr>
        <p:spPr>
          <a:xfrm>
            <a:off x="734700" y="4732556"/>
            <a:ext cx="76746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4" name="Google Shape;54;p10"/>
          <p:cNvCxnSpPr/>
          <p:nvPr/>
        </p:nvCxnSpPr>
        <p:spPr>
          <a:xfrm>
            <a:off x="734700" y="410944"/>
            <a:ext cx="76746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5" name="Google Shape;55;p10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olor">
  <p:cSld name="BLANK_1">
    <p:bg>
      <p:bgPr>
        <a:solidFill>
          <a:schemeClr val="accent1"/>
        </a:solidFill>
      </p:bgPr>
    </p:bg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57" name="Google Shape;57;p11"/>
          <p:cNvCxnSpPr/>
          <p:nvPr/>
        </p:nvCxnSpPr>
        <p:spPr>
          <a:xfrm>
            <a:off x="734700" y="4732556"/>
            <a:ext cx="7674600" cy="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8" name="Google Shape;58;p11"/>
          <p:cNvCxnSpPr/>
          <p:nvPr/>
        </p:nvCxnSpPr>
        <p:spPr>
          <a:xfrm>
            <a:off x="734700" y="410944"/>
            <a:ext cx="7674600" cy="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9" name="Google Shape;59;p11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1D1D1B"/>
                </a:solidFill>
              </a:defRPr>
            </a:lvl1pPr>
            <a:lvl2pPr lvl="1">
              <a:buNone/>
              <a:defRPr>
                <a:solidFill>
                  <a:srgbClr val="1D1D1B"/>
                </a:solidFill>
              </a:defRPr>
            </a:lvl2pPr>
            <a:lvl3pPr lvl="2">
              <a:buNone/>
              <a:defRPr>
                <a:solidFill>
                  <a:srgbClr val="1D1D1B"/>
                </a:solidFill>
              </a:defRPr>
            </a:lvl3pPr>
            <a:lvl4pPr lvl="3">
              <a:buNone/>
              <a:defRPr>
                <a:solidFill>
                  <a:srgbClr val="1D1D1B"/>
                </a:solidFill>
              </a:defRPr>
            </a:lvl4pPr>
            <a:lvl5pPr lvl="4">
              <a:buNone/>
              <a:defRPr>
                <a:solidFill>
                  <a:srgbClr val="1D1D1B"/>
                </a:solidFill>
              </a:defRPr>
            </a:lvl5pPr>
            <a:lvl6pPr lvl="5">
              <a:buNone/>
              <a:defRPr>
                <a:solidFill>
                  <a:srgbClr val="1D1D1B"/>
                </a:solidFill>
              </a:defRPr>
            </a:lvl6pPr>
            <a:lvl7pPr lvl="6">
              <a:buNone/>
              <a:defRPr>
                <a:solidFill>
                  <a:srgbClr val="1D1D1B"/>
                </a:solidFill>
              </a:defRPr>
            </a:lvl7pPr>
            <a:lvl8pPr lvl="7">
              <a:buNone/>
              <a:defRPr>
                <a:solidFill>
                  <a:srgbClr val="1D1D1B"/>
                </a:solidFill>
              </a:defRPr>
            </a:lvl8pPr>
            <a:lvl9pPr lvl="8">
              <a:buNone/>
              <a:defRPr>
                <a:solidFill>
                  <a:srgbClr val="1D1D1B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ircle">
  <p:cSld name="BLANK_1_1">
    <p:bg>
      <p:bgPr>
        <a:solidFill>
          <a:schemeClr val="accent1"/>
        </a:solidFill>
      </p:bgPr>
    </p:bg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ark_wood.jpg" id="61" name="Google Shape;61;p12"/>
          <p:cNvPicPr preferRelativeResize="0"/>
          <p:nvPr/>
        </p:nvPicPr>
        <p:blipFill rotWithShape="1">
          <a:blip r:embed="rId2">
            <a:alphaModFix/>
          </a:blip>
          <a:srcRect b="0" l="0" r="24998" t="0"/>
          <a:stretch/>
        </p:blipFill>
        <p:spPr>
          <a:xfrm>
            <a:off x="2285700" y="285413"/>
            <a:ext cx="4572600" cy="45726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62" name="Google Shape;62;p12"/>
          <p:cNvSpPr txBox="1"/>
          <p:nvPr>
            <p:ph idx="12" type="sldNum"/>
          </p:nvPr>
        </p:nvSpPr>
        <p:spPr>
          <a:xfrm>
            <a:off x="4297650" y="4858089"/>
            <a:ext cx="548700" cy="285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1D1D1B"/>
                </a:solidFill>
              </a:defRPr>
            </a:lvl1pPr>
            <a:lvl2pPr lvl="1">
              <a:buNone/>
              <a:defRPr>
                <a:solidFill>
                  <a:srgbClr val="1D1D1B"/>
                </a:solidFill>
              </a:defRPr>
            </a:lvl2pPr>
            <a:lvl3pPr lvl="2">
              <a:buNone/>
              <a:defRPr>
                <a:solidFill>
                  <a:srgbClr val="1D1D1B"/>
                </a:solidFill>
              </a:defRPr>
            </a:lvl3pPr>
            <a:lvl4pPr lvl="3">
              <a:buNone/>
              <a:defRPr>
                <a:solidFill>
                  <a:srgbClr val="1D1D1B"/>
                </a:solidFill>
              </a:defRPr>
            </a:lvl4pPr>
            <a:lvl5pPr lvl="4">
              <a:buNone/>
              <a:defRPr>
                <a:solidFill>
                  <a:srgbClr val="1D1D1B"/>
                </a:solidFill>
              </a:defRPr>
            </a:lvl5pPr>
            <a:lvl6pPr lvl="5">
              <a:buNone/>
              <a:defRPr>
                <a:solidFill>
                  <a:srgbClr val="1D1D1B"/>
                </a:solidFill>
              </a:defRPr>
            </a:lvl6pPr>
            <a:lvl7pPr lvl="6">
              <a:buNone/>
              <a:defRPr>
                <a:solidFill>
                  <a:srgbClr val="1D1D1B"/>
                </a:solidFill>
              </a:defRPr>
            </a:lvl7pPr>
            <a:lvl8pPr lvl="7">
              <a:buNone/>
              <a:defRPr>
                <a:solidFill>
                  <a:srgbClr val="1D1D1B"/>
                </a:solidFill>
              </a:defRPr>
            </a:lvl8pPr>
            <a:lvl9pPr lvl="8">
              <a:buNone/>
              <a:defRPr>
                <a:solidFill>
                  <a:srgbClr val="1D1D1B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3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205978"/>
            <a:ext cx="8229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Playfair Display"/>
              <a:buNone/>
              <a:defRPr sz="32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Playfair Display"/>
              <a:buNone/>
              <a:defRPr b="1" sz="32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Playfair Display"/>
              <a:buNone/>
              <a:defRPr b="1" sz="32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Playfair Display"/>
              <a:buNone/>
              <a:defRPr b="1" sz="32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Playfair Display"/>
              <a:buNone/>
              <a:defRPr b="1" sz="32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Playfair Display"/>
              <a:buNone/>
              <a:defRPr b="1" sz="32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Playfair Display"/>
              <a:buNone/>
              <a:defRPr b="1" sz="32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Playfair Display"/>
              <a:buNone/>
              <a:defRPr b="1" sz="32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Playfair Display"/>
              <a:buNone/>
              <a:defRPr b="1" sz="32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200150"/>
            <a:ext cx="8229600" cy="3725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roid Sans"/>
              <a:buChar char="◈"/>
              <a:defRPr sz="2400">
                <a:solidFill>
                  <a:schemeClr val="lt1"/>
                </a:solidFill>
                <a:latin typeface="Droid Sans"/>
                <a:ea typeface="Droid Sans"/>
                <a:cs typeface="Droid Sans"/>
                <a:sym typeface="Droid Sans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roid Sans"/>
              <a:buChar char="○"/>
              <a:defRPr sz="2400">
                <a:solidFill>
                  <a:schemeClr val="lt1"/>
                </a:solidFill>
                <a:latin typeface="Droid Sans"/>
                <a:ea typeface="Droid Sans"/>
                <a:cs typeface="Droid Sans"/>
                <a:sym typeface="Droid Sans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roid Sans"/>
              <a:buChar char="■"/>
              <a:defRPr sz="2400">
                <a:solidFill>
                  <a:schemeClr val="lt1"/>
                </a:solidFill>
                <a:latin typeface="Droid Sans"/>
                <a:ea typeface="Droid Sans"/>
                <a:cs typeface="Droid Sans"/>
                <a:sym typeface="Droid Sans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roid Sans"/>
              <a:buChar char="●"/>
              <a:defRPr sz="2400">
                <a:solidFill>
                  <a:schemeClr val="lt1"/>
                </a:solidFill>
                <a:latin typeface="Droid Sans"/>
                <a:ea typeface="Droid Sans"/>
                <a:cs typeface="Droid Sans"/>
                <a:sym typeface="Droid Sans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roid Sans"/>
              <a:buChar char="○"/>
              <a:defRPr sz="2400">
                <a:solidFill>
                  <a:schemeClr val="lt1"/>
                </a:solidFill>
                <a:latin typeface="Droid Sans"/>
                <a:ea typeface="Droid Sans"/>
                <a:cs typeface="Droid Sans"/>
                <a:sym typeface="Droid Sans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roid Sans"/>
              <a:buChar char="■"/>
              <a:defRPr sz="2400">
                <a:solidFill>
                  <a:schemeClr val="lt1"/>
                </a:solidFill>
                <a:latin typeface="Droid Sans"/>
                <a:ea typeface="Droid Sans"/>
                <a:cs typeface="Droid Sans"/>
                <a:sym typeface="Droid Sans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roid Sans"/>
              <a:buChar char="●"/>
              <a:defRPr sz="2400">
                <a:solidFill>
                  <a:schemeClr val="lt1"/>
                </a:solidFill>
                <a:latin typeface="Droid Sans"/>
                <a:ea typeface="Droid Sans"/>
                <a:cs typeface="Droid Sans"/>
                <a:sym typeface="Droid Sans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roid Sans"/>
              <a:buChar char="○"/>
              <a:defRPr sz="2400">
                <a:solidFill>
                  <a:schemeClr val="lt1"/>
                </a:solidFill>
                <a:latin typeface="Droid Sans"/>
                <a:ea typeface="Droid Sans"/>
                <a:cs typeface="Droid Sans"/>
                <a:sym typeface="Droid Sans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roid Sans"/>
              <a:buChar char="■"/>
              <a:defRPr sz="2400">
                <a:solidFill>
                  <a:schemeClr val="lt1"/>
                </a:solidFill>
                <a:latin typeface="Droid Sans"/>
                <a:ea typeface="Droid Sans"/>
                <a:cs typeface="Droid Sans"/>
                <a:sym typeface="Droid Sa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 sz="12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 algn="ctr">
              <a:buNone/>
              <a:defRPr sz="12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 algn="ctr">
              <a:buNone/>
              <a:defRPr sz="12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 algn="ctr">
              <a:buNone/>
              <a:defRPr sz="12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 algn="ctr">
              <a:buNone/>
              <a:defRPr sz="12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 algn="ctr">
              <a:buNone/>
              <a:defRPr sz="12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 algn="ctr">
              <a:buNone/>
              <a:defRPr sz="12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 algn="ctr">
              <a:buNone/>
              <a:defRPr sz="12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 algn="ctr">
              <a:buNone/>
              <a:defRPr sz="12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8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5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4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Relationship Id="rId5" Type="http://schemas.openxmlformats.org/officeDocument/2006/relationships/hyperlink" Target="http://subtlepatterns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playfair-display" TargetMode="External"/><Relationship Id="rId4" Type="http://schemas.openxmlformats.org/officeDocument/2006/relationships/hyperlink" Target="https://www.fontsquirrel.com/fonts/droid-sans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7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13"/>
          <p:cNvSpPr txBox="1"/>
          <p:nvPr>
            <p:ph type="ctrTitle"/>
          </p:nvPr>
        </p:nvSpPr>
        <p:spPr>
          <a:xfrm>
            <a:off x="685800" y="2391863"/>
            <a:ext cx="4126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p14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3" name="Google Shape;73;p14"/>
          <p:cNvSpPr txBox="1"/>
          <p:nvPr/>
        </p:nvSpPr>
        <p:spPr>
          <a:xfrm>
            <a:off x="914400" y="1221713"/>
            <a:ext cx="33570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Droid Sans"/>
                <a:ea typeface="Droid Sans"/>
                <a:cs typeface="Droid Sans"/>
                <a:sym typeface="Droid Sans"/>
              </a:rPr>
              <a:t>EDIT IN GOOGLE SLIDES</a:t>
            </a:r>
            <a:endParaRPr>
              <a:solidFill>
                <a:srgbClr val="FFD900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Click on the button under the presentation preview that says "Use as Google Slides Theme".</a:t>
            </a:r>
            <a:endParaRPr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You will get a copy of this document on your Google Drive and will be able to edit, add or delete slides.</a:t>
            </a:r>
            <a:endParaRPr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You have to be signed in to your Google account.</a:t>
            </a:r>
            <a:endParaRPr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74" name="Google Shape;74;p14"/>
          <p:cNvSpPr txBox="1"/>
          <p:nvPr/>
        </p:nvSpPr>
        <p:spPr>
          <a:xfrm>
            <a:off x="4725755" y="1221713"/>
            <a:ext cx="35037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Droid Sans"/>
                <a:ea typeface="Droid Sans"/>
                <a:cs typeface="Droid Sans"/>
                <a:sym typeface="Droid Sans"/>
              </a:rPr>
              <a:t>EDIT IN POWERPOINT®</a:t>
            </a:r>
            <a:endParaRPr>
              <a:solidFill>
                <a:srgbClr val="FFD900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Click on the button under the presentation preview that says "Download as PowerPoint template". You will get a .pptx file that you can edit in PowerPoint.</a:t>
            </a:r>
            <a:endParaRPr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Remember to download and install the fonts used in this presentation (you’ll find the links to the font files needed in the </a:t>
            </a:r>
            <a:r>
              <a:rPr lang="en" u="sng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  <a:hlinkClick action="ppaction://hlinksldjump" r:id="rId3"/>
              </a:rPr>
              <a:t>Presentation design slide</a:t>
            </a:r>
            <a:r>
              <a:rPr lang="en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)</a:t>
            </a:r>
            <a:endParaRPr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75" name="Google Shape;75;p14"/>
          <p:cNvSpPr txBox="1"/>
          <p:nvPr/>
        </p:nvSpPr>
        <p:spPr>
          <a:xfrm>
            <a:off x="914400" y="3786694"/>
            <a:ext cx="73152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More info on how to use this template at </a:t>
            </a:r>
            <a:r>
              <a:rPr b="1" lang="en" sz="1200" u="sng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  <a:hlinkClick r:id="rId4"/>
              </a:rPr>
              <a:t>www.slidescarnival.com/help-use-presentation-template</a:t>
            </a:r>
            <a:endParaRPr b="1" sz="1200"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This template is free to use under </a:t>
            </a:r>
            <a:r>
              <a:rPr lang="en" sz="1200" u="sng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  <a:hlinkClick r:id="rId5"/>
              </a:rPr>
              <a:t>Creative Commons Attribution license</a:t>
            </a:r>
            <a:r>
              <a:rPr lang="en" sz="1200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. </a:t>
            </a:r>
            <a:r>
              <a:rPr lang="en" sz="1200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.</a:t>
            </a:r>
            <a:endParaRPr sz="1200"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76" name="Google Shape;76;p14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5"/>
          <p:cNvSpPr txBox="1"/>
          <p:nvPr>
            <p:ph idx="4294967295" type="ctrTitle"/>
          </p:nvPr>
        </p:nvSpPr>
        <p:spPr>
          <a:xfrm>
            <a:off x="729575" y="1319475"/>
            <a:ext cx="7684800" cy="67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000"/>
              <a:t>Hello!</a:t>
            </a:r>
            <a:endParaRPr i="1" sz="3000"/>
          </a:p>
        </p:txBody>
      </p:sp>
      <p:sp>
        <p:nvSpPr>
          <p:cNvPr id="82" name="Google Shape;82;p15"/>
          <p:cNvSpPr txBox="1"/>
          <p:nvPr>
            <p:ph idx="4294967295" type="subTitle"/>
          </p:nvPr>
        </p:nvSpPr>
        <p:spPr>
          <a:xfrm>
            <a:off x="729575" y="1868513"/>
            <a:ext cx="7684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I am Jayden Smith</a:t>
            </a:r>
            <a:endParaRPr b="1" sz="4800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83" name="Google Shape;83;p15"/>
          <p:cNvSpPr txBox="1"/>
          <p:nvPr>
            <p:ph idx="4294967295" type="body"/>
          </p:nvPr>
        </p:nvSpPr>
        <p:spPr>
          <a:xfrm>
            <a:off x="729575" y="2885475"/>
            <a:ext cx="7684800" cy="102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at: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@username</a:t>
            </a:r>
            <a:endParaRPr sz="1800"/>
          </a:p>
        </p:txBody>
      </p:sp>
      <p:pic>
        <p:nvPicPr>
          <p:cNvPr id="84" name="Google Shape;84;p15"/>
          <p:cNvPicPr preferRelativeResize="0"/>
          <p:nvPr/>
        </p:nvPicPr>
        <p:blipFill rotWithShape="1">
          <a:blip r:embed="rId3">
            <a:alphaModFix/>
          </a:blip>
          <a:srcRect b="9219" l="18800" r="18800" t="30800"/>
          <a:stretch/>
        </p:blipFill>
        <p:spPr>
          <a:xfrm>
            <a:off x="3580475" y="0"/>
            <a:ext cx="1983050" cy="1270825"/>
          </a:xfrm>
          <a:prstGeom prst="flowChartMerge">
            <a:avLst/>
          </a:prstGeom>
          <a:noFill/>
          <a:ln>
            <a:noFill/>
          </a:ln>
        </p:spPr>
      </p:pic>
      <p:sp>
        <p:nvSpPr>
          <p:cNvPr id="85" name="Google Shape;85;p15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6"/>
          <p:cNvSpPr txBox="1"/>
          <p:nvPr>
            <p:ph idx="1" type="subTitle"/>
          </p:nvPr>
        </p:nvSpPr>
        <p:spPr>
          <a:xfrm>
            <a:off x="685800" y="3811625"/>
            <a:ext cx="4695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91" name="Google Shape;91;p16"/>
          <p:cNvSpPr txBox="1"/>
          <p:nvPr>
            <p:ph type="ctrTitle"/>
          </p:nvPr>
        </p:nvSpPr>
        <p:spPr>
          <a:xfrm>
            <a:off x="685800" y="2334725"/>
            <a:ext cx="4695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2" name="Google Shape;92;p16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17"/>
          <p:cNvSpPr txBox="1"/>
          <p:nvPr>
            <p:ph idx="1" type="body"/>
          </p:nvPr>
        </p:nvSpPr>
        <p:spPr>
          <a:xfrm>
            <a:off x="1261500" y="2161800"/>
            <a:ext cx="66210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98" name="Google Shape;98;p17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8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04" name="Google Shape;104;p18"/>
          <p:cNvSpPr txBox="1"/>
          <p:nvPr>
            <p:ph idx="1" type="body"/>
          </p:nvPr>
        </p:nvSpPr>
        <p:spPr>
          <a:xfrm>
            <a:off x="1005600" y="1200150"/>
            <a:ext cx="7132800" cy="362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◈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◈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◈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05" name="Google Shape;105;p18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19"/>
          <p:cNvSpPr/>
          <p:nvPr/>
        </p:nvSpPr>
        <p:spPr>
          <a:xfrm rot="10800000">
            <a:off x="3492725" y="413550"/>
            <a:ext cx="2158500" cy="1404300"/>
          </a:xfrm>
          <a:prstGeom prst="triangle">
            <a:avLst>
              <a:gd fmla="val 50000" name="adj"/>
            </a:avLst>
          </a:prstGeom>
          <a:solidFill>
            <a:srgbClr val="FFD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p19"/>
          <p:cNvSpPr txBox="1"/>
          <p:nvPr>
            <p:ph idx="4294967295" type="ctrTitle"/>
          </p:nvPr>
        </p:nvSpPr>
        <p:spPr>
          <a:xfrm>
            <a:off x="774150" y="2109713"/>
            <a:ext cx="7595700" cy="92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7200"/>
              <a:t>big concept</a:t>
            </a:r>
            <a:endParaRPr i="1" sz="7200"/>
          </a:p>
        </p:txBody>
      </p:sp>
      <p:sp>
        <p:nvSpPr>
          <p:cNvPr id="112" name="Google Shape;112;p19"/>
          <p:cNvSpPr txBox="1"/>
          <p:nvPr>
            <p:ph idx="4294967295" type="subTitle"/>
          </p:nvPr>
        </p:nvSpPr>
        <p:spPr>
          <a:xfrm>
            <a:off x="774150" y="3732561"/>
            <a:ext cx="7595700" cy="784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Bring the attention of your audience over a key concept using icons or illustrations</a:t>
            </a:r>
            <a:endParaRPr sz="2400"/>
          </a:p>
        </p:txBody>
      </p:sp>
      <p:grpSp>
        <p:nvGrpSpPr>
          <p:cNvPr id="113" name="Google Shape;113;p19"/>
          <p:cNvGrpSpPr/>
          <p:nvPr/>
        </p:nvGrpSpPr>
        <p:grpSpPr>
          <a:xfrm>
            <a:off x="4167682" y="494402"/>
            <a:ext cx="808757" cy="739679"/>
            <a:chOff x="1247825" y="5001950"/>
            <a:chExt cx="443300" cy="428675"/>
          </a:xfrm>
        </p:grpSpPr>
        <p:sp>
          <p:nvSpPr>
            <p:cNvPr id="114" name="Google Shape;114;p19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285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19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285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19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285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19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285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19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285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19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285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0" name="Google Shape;120;p19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20"/>
          <p:cNvSpPr txBox="1"/>
          <p:nvPr>
            <p:ph idx="1" type="body"/>
          </p:nvPr>
        </p:nvSpPr>
        <p:spPr>
          <a:xfrm>
            <a:off x="880025" y="1586831"/>
            <a:ext cx="3584100" cy="319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White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26" name="Google Shape;126;p20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27" name="Google Shape;127;p20"/>
          <p:cNvSpPr txBox="1"/>
          <p:nvPr>
            <p:ph idx="2" type="body"/>
          </p:nvPr>
        </p:nvSpPr>
        <p:spPr>
          <a:xfrm>
            <a:off x="4679875" y="1586831"/>
            <a:ext cx="3584100" cy="319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Black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28" name="Google Shape;128;p20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21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34" name="Google Shape;134;p21"/>
          <p:cNvSpPr txBox="1"/>
          <p:nvPr>
            <p:ph idx="1" type="body"/>
          </p:nvPr>
        </p:nvSpPr>
        <p:spPr>
          <a:xfrm>
            <a:off x="457200" y="1600200"/>
            <a:ext cx="2631900" cy="228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Yellow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35" name="Google Shape;135;p21"/>
          <p:cNvSpPr txBox="1"/>
          <p:nvPr>
            <p:ph idx="2" type="body"/>
          </p:nvPr>
        </p:nvSpPr>
        <p:spPr>
          <a:xfrm>
            <a:off x="3223963" y="1600200"/>
            <a:ext cx="2631900" cy="228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Blue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36" name="Google Shape;136;p21"/>
          <p:cNvSpPr txBox="1"/>
          <p:nvPr>
            <p:ph idx="3" type="body"/>
          </p:nvPr>
        </p:nvSpPr>
        <p:spPr>
          <a:xfrm>
            <a:off x="5990726" y="1600200"/>
            <a:ext cx="2631900" cy="228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Red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21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p22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43" name="Google Shape;143;p22"/>
          <p:cNvSpPr txBox="1"/>
          <p:nvPr>
            <p:ph idx="1" type="body"/>
          </p:nvPr>
        </p:nvSpPr>
        <p:spPr>
          <a:xfrm>
            <a:off x="1173300" y="3452663"/>
            <a:ext cx="6797400" cy="151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 complex idea can be conveyed with just a single still image, namely making it possible to absorb large amounts of data quickly.</a:t>
            </a:r>
            <a:endParaRPr sz="2400"/>
          </a:p>
        </p:txBody>
      </p:sp>
      <p:pic>
        <p:nvPicPr>
          <p:cNvPr id="144" name="Google Shape;144;p22"/>
          <p:cNvPicPr preferRelativeResize="0"/>
          <p:nvPr/>
        </p:nvPicPr>
        <p:blipFill rotWithShape="1">
          <a:blip r:embed="rId3">
            <a:alphaModFix/>
          </a:blip>
          <a:srcRect b="3780" l="0" r="0" t="21218"/>
          <a:stretch/>
        </p:blipFill>
        <p:spPr>
          <a:xfrm>
            <a:off x="3210000" y="812625"/>
            <a:ext cx="2724000" cy="2724000"/>
          </a:xfrm>
          <a:prstGeom prst="diamond">
            <a:avLst/>
          </a:prstGeom>
          <a:noFill/>
          <a:ln>
            <a:noFill/>
          </a:ln>
        </p:spPr>
      </p:pic>
      <p:sp>
        <p:nvSpPr>
          <p:cNvPr id="145" name="Google Shape;145;p22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23"/>
          <p:cNvSpPr/>
          <p:nvPr/>
        </p:nvSpPr>
        <p:spPr>
          <a:xfrm>
            <a:off x="3092150" y="0"/>
            <a:ext cx="2959700" cy="1688600"/>
          </a:xfrm>
          <a:prstGeom prst="flowChartMerg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Want big impact?</a:t>
            </a:r>
            <a:endParaRPr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  <a:latin typeface="Droid Sans"/>
                <a:ea typeface="Droid Sans"/>
                <a:cs typeface="Droid Sans"/>
                <a:sym typeface="Droid Sans"/>
              </a:rPr>
              <a:t>Use big image</a:t>
            </a:r>
            <a:endParaRPr/>
          </a:p>
        </p:txBody>
      </p:sp>
      <p:sp>
        <p:nvSpPr>
          <p:cNvPr id="151" name="Google Shape;151;p23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1D1D1B"/>
                </a:solidFill>
              </a:rPr>
              <a:t>‹#›</a:t>
            </a:fld>
            <a:endParaRPr>
              <a:solidFill>
                <a:srgbClr val="1D1D1B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p24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57" name="Google Shape;157;p24"/>
          <p:cNvSpPr/>
          <p:nvPr/>
        </p:nvSpPr>
        <p:spPr>
          <a:xfrm>
            <a:off x="3306760" y="1618775"/>
            <a:ext cx="2495700" cy="2349000"/>
          </a:xfrm>
          <a:prstGeom prst="ellipse">
            <a:avLst/>
          </a:prstGeom>
          <a:noFill/>
          <a:ln cap="flat" cmpd="sng" w="9525">
            <a:solidFill>
              <a:srgbClr val="FFD9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Gray</a:t>
            </a:r>
            <a:endParaRPr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158" name="Google Shape;158;p24"/>
          <p:cNvSpPr/>
          <p:nvPr/>
        </p:nvSpPr>
        <p:spPr>
          <a:xfrm>
            <a:off x="1055635" y="1618775"/>
            <a:ext cx="2495700" cy="2349000"/>
          </a:xfrm>
          <a:prstGeom prst="ellipse">
            <a:avLst/>
          </a:prstGeom>
          <a:noFill/>
          <a:ln cap="flat" cmpd="sng" w="9525">
            <a:solidFill>
              <a:srgbClr val="FFD9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White</a:t>
            </a:r>
            <a:endParaRPr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159" name="Google Shape;159;p24"/>
          <p:cNvSpPr/>
          <p:nvPr/>
        </p:nvSpPr>
        <p:spPr>
          <a:xfrm>
            <a:off x="5592785" y="1618775"/>
            <a:ext cx="2495700" cy="2349000"/>
          </a:xfrm>
          <a:prstGeom prst="ellipse">
            <a:avLst/>
          </a:prstGeom>
          <a:noFill/>
          <a:ln cap="flat" cmpd="sng" w="9525">
            <a:solidFill>
              <a:srgbClr val="FFD9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Black</a:t>
            </a:r>
            <a:endParaRPr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160" name="Google Shape;160;p24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25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66" name="Google Shape;166;p25"/>
          <p:cNvGraphicFramePr/>
          <p:nvPr/>
        </p:nvGraphicFramePr>
        <p:xfrm>
          <a:off x="167395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{00998866-8F50-449A-BCAD-A914BCC4B48D}</a:tableStyleId>
              </a:tblPr>
              <a:tblGrid>
                <a:gridCol w="1449025"/>
                <a:gridCol w="1449025"/>
                <a:gridCol w="1449025"/>
                <a:gridCol w="1449025"/>
              </a:tblGrid>
              <a:tr h="501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400">
                        <a:solidFill>
                          <a:srgbClr val="FFFFFF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FFFF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A</a:t>
                      </a:r>
                      <a:endParaRPr sz="1400">
                        <a:solidFill>
                          <a:srgbClr val="FFFFFF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FFFF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B</a:t>
                      </a:r>
                      <a:endParaRPr sz="1400">
                        <a:solidFill>
                          <a:srgbClr val="FFFFFF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FFFF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C</a:t>
                      </a:r>
                      <a:endParaRPr sz="1400">
                        <a:solidFill>
                          <a:srgbClr val="FFFFFF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D900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10</a:t>
                      </a:r>
                      <a:endParaRPr sz="1400">
                        <a:solidFill>
                          <a:srgbClr val="FFD900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D900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20</a:t>
                      </a:r>
                      <a:endParaRPr sz="1400">
                        <a:solidFill>
                          <a:srgbClr val="FFD900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D900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7</a:t>
                      </a:r>
                      <a:endParaRPr sz="1400">
                        <a:solidFill>
                          <a:srgbClr val="FFD900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D900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30</a:t>
                      </a:r>
                      <a:endParaRPr sz="1400">
                        <a:solidFill>
                          <a:srgbClr val="FFD900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D900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15</a:t>
                      </a:r>
                      <a:endParaRPr sz="1400">
                        <a:solidFill>
                          <a:srgbClr val="FFD900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D900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10</a:t>
                      </a:r>
                      <a:endParaRPr sz="1400">
                        <a:solidFill>
                          <a:srgbClr val="FFD900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D900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5</a:t>
                      </a:r>
                      <a:endParaRPr sz="1400">
                        <a:solidFill>
                          <a:srgbClr val="FFD900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D900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24</a:t>
                      </a:r>
                      <a:endParaRPr sz="1400">
                        <a:solidFill>
                          <a:srgbClr val="FFD900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FFD900"/>
                          </a:solidFill>
                          <a:latin typeface="Droid Sans"/>
                          <a:ea typeface="Droid Sans"/>
                          <a:cs typeface="Droid Sans"/>
                          <a:sym typeface="Droid Sans"/>
                        </a:rPr>
                        <a:t>16</a:t>
                      </a:r>
                      <a:endParaRPr sz="1400">
                        <a:solidFill>
                          <a:srgbClr val="FFD900"/>
                        </a:solidFill>
                        <a:latin typeface="Droid Sans"/>
                        <a:ea typeface="Droid Sans"/>
                        <a:cs typeface="Droid Sans"/>
                        <a:sym typeface="Droid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67" name="Google Shape;167;p25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p26"/>
          <p:cNvSpPr/>
          <p:nvPr/>
        </p:nvSpPr>
        <p:spPr>
          <a:xfrm>
            <a:off x="952451" y="1151100"/>
            <a:ext cx="7296626" cy="3475952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D900">
              <a:alpha val="2291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26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74" name="Google Shape;174;p26"/>
          <p:cNvSpPr/>
          <p:nvPr/>
        </p:nvSpPr>
        <p:spPr>
          <a:xfrm>
            <a:off x="2240500" y="1939856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D900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">
                <a:latin typeface="Playfair Display"/>
                <a:ea typeface="Playfair Display"/>
                <a:cs typeface="Playfair Display"/>
                <a:sym typeface="Playfair Display"/>
              </a:rPr>
              <a:t>our office</a:t>
            </a:r>
            <a:endParaRPr b="1" sz="900"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75" name="Google Shape;175;p26"/>
          <p:cNvSpPr/>
          <p:nvPr/>
        </p:nvSpPr>
        <p:spPr>
          <a:xfrm rot="8227266">
            <a:off x="3981828" y="1983786"/>
            <a:ext cx="114630" cy="114630"/>
          </a:xfrm>
          <a:prstGeom prst="teardrop">
            <a:avLst>
              <a:gd fmla="val 100000" name="adj"/>
            </a:avLst>
          </a:prstGeom>
          <a:solidFill>
            <a:srgbClr val="FFD900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26"/>
          <p:cNvSpPr/>
          <p:nvPr/>
        </p:nvSpPr>
        <p:spPr>
          <a:xfrm rot="8227266">
            <a:off x="1565377" y="2227561"/>
            <a:ext cx="114630" cy="114630"/>
          </a:xfrm>
          <a:prstGeom prst="teardrop">
            <a:avLst>
              <a:gd fmla="val 100000" name="adj"/>
            </a:avLst>
          </a:prstGeom>
          <a:solidFill>
            <a:srgbClr val="FFD900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26"/>
          <p:cNvSpPr/>
          <p:nvPr/>
        </p:nvSpPr>
        <p:spPr>
          <a:xfrm rot="8227266">
            <a:off x="3016802" y="3689459"/>
            <a:ext cx="114630" cy="114630"/>
          </a:xfrm>
          <a:prstGeom prst="teardrop">
            <a:avLst>
              <a:gd fmla="val 100000" name="adj"/>
            </a:avLst>
          </a:prstGeom>
          <a:solidFill>
            <a:srgbClr val="FFD900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26"/>
          <p:cNvSpPr/>
          <p:nvPr/>
        </p:nvSpPr>
        <p:spPr>
          <a:xfrm rot="8227266">
            <a:off x="4543449" y="3947087"/>
            <a:ext cx="114630" cy="114630"/>
          </a:xfrm>
          <a:prstGeom prst="teardrop">
            <a:avLst>
              <a:gd fmla="val 100000" name="adj"/>
            </a:avLst>
          </a:prstGeom>
          <a:solidFill>
            <a:srgbClr val="FFD900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26"/>
          <p:cNvSpPr/>
          <p:nvPr/>
        </p:nvSpPr>
        <p:spPr>
          <a:xfrm rot="8227266">
            <a:off x="6545385" y="2475283"/>
            <a:ext cx="114630" cy="114630"/>
          </a:xfrm>
          <a:prstGeom prst="teardrop">
            <a:avLst>
              <a:gd fmla="val 100000" name="adj"/>
            </a:avLst>
          </a:prstGeom>
          <a:solidFill>
            <a:srgbClr val="FFD900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26"/>
          <p:cNvSpPr/>
          <p:nvPr/>
        </p:nvSpPr>
        <p:spPr>
          <a:xfrm rot="8227266">
            <a:off x="7114009" y="4005858"/>
            <a:ext cx="114630" cy="114630"/>
          </a:xfrm>
          <a:prstGeom prst="teardrop">
            <a:avLst>
              <a:gd fmla="val 100000" name="adj"/>
            </a:avLst>
          </a:prstGeom>
          <a:solidFill>
            <a:srgbClr val="FFD900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26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p27"/>
          <p:cNvSpPr txBox="1"/>
          <p:nvPr>
            <p:ph idx="4294967295" type="ctrTitle"/>
          </p:nvPr>
        </p:nvSpPr>
        <p:spPr>
          <a:xfrm>
            <a:off x="685800" y="16214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800"/>
              <a:t>89,526,124</a:t>
            </a:r>
            <a:endParaRPr b="1" sz="6800"/>
          </a:p>
        </p:txBody>
      </p:sp>
      <p:sp>
        <p:nvSpPr>
          <p:cNvPr id="187" name="Google Shape;187;p27"/>
          <p:cNvSpPr txBox="1"/>
          <p:nvPr>
            <p:ph idx="4294967295" type="subTitle"/>
          </p:nvPr>
        </p:nvSpPr>
        <p:spPr>
          <a:xfrm>
            <a:off x="2711750" y="2725775"/>
            <a:ext cx="3720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Whoa! That’s a big number, aren’t you proud?</a:t>
            </a:r>
            <a:endParaRPr i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88" name="Google Shape;188;p27"/>
          <p:cNvSpPr txBox="1"/>
          <p:nvPr>
            <p:ph idx="12" type="sldNum"/>
          </p:nvPr>
        </p:nvSpPr>
        <p:spPr>
          <a:xfrm>
            <a:off x="4297650" y="4858089"/>
            <a:ext cx="548700" cy="285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p28"/>
          <p:cNvSpPr txBox="1"/>
          <p:nvPr>
            <p:ph idx="4294967295" type="ctrTitle"/>
          </p:nvPr>
        </p:nvSpPr>
        <p:spPr>
          <a:xfrm>
            <a:off x="739650" y="648000"/>
            <a:ext cx="76626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000000"/>
                </a:solidFill>
              </a:rPr>
              <a:t>89,526,124$</a:t>
            </a:r>
            <a:endParaRPr sz="4800">
              <a:solidFill>
                <a:srgbClr val="000000"/>
              </a:solidFill>
            </a:endParaRPr>
          </a:p>
        </p:txBody>
      </p:sp>
      <p:sp>
        <p:nvSpPr>
          <p:cNvPr id="194" name="Google Shape;194;p28"/>
          <p:cNvSpPr txBox="1"/>
          <p:nvPr>
            <p:ph idx="4294967295" type="subTitle"/>
          </p:nvPr>
        </p:nvSpPr>
        <p:spPr>
          <a:xfrm>
            <a:off x="739650" y="1258910"/>
            <a:ext cx="7662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</a:rPr>
              <a:t>That’s a lot of money</a:t>
            </a:r>
            <a:endParaRPr b="1" sz="1800">
              <a:solidFill>
                <a:srgbClr val="FFFFFF"/>
              </a:solidFill>
            </a:endParaRPr>
          </a:p>
        </p:txBody>
      </p:sp>
      <p:sp>
        <p:nvSpPr>
          <p:cNvPr id="195" name="Google Shape;195;p28"/>
          <p:cNvSpPr txBox="1"/>
          <p:nvPr>
            <p:ph idx="4294967295" type="ctrTitle"/>
          </p:nvPr>
        </p:nvSpPr>
        <p:spPr>
          <a:xfrm>
            <a:off x="739650" y="3276903"/>
            <a:ext cx="76626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000000"/>
                </a:solidFill>
              </a:rPr>
              <a:t>100%</a:t>
            </a:r>
            <a:endParaRPr sz="4800">
              <a:solidFill>
                <a:srgbClr val="000000"/>
              </a:solidFill>
            </a:endParaRPr>
          </a:p>
        </p:txBody>
      </p:sp>
      <p:sp>
        <p:nvSpPr>
          <p:cNvPr id="196" name="Google Shape;196;p28"/>
          <p:cNvSpPr txBox="1"/>
          <p:nvPr>
            <p:ph idx="4294967295" type="subTitle"/>
          </p:nvPr>
        </p:nvSpPr>
        <p:spPr>
          <a:xfrm>
            <a:off x="739650" y="3887813"/>
            <a:ext cx="7662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</a:rPr>
              <a:t>Total success!</a:t>
            </a:r>
            <a:endParaRPr b="1" sz="1800">
              <a:solidFill>
                <a:srgbClr val="FFFFFF"/>
              </a:solidFill>
            </a:endParaRPr>
          </a:p>
        </p:txBody>
      </p:sp>
      <p:sp>
        <p:nvSpPr>
          <p:cNvPr id="197" name="Google Shape;197;p28"/>
          <p:cNvSpPr txBox="1"/>
          <p:nvPr>
            <p:ph idx="4294967295" type="ctrTitle"/>
          </p:nvPr>
        </p:nvSpPr>
        <p:spPr>
          <a:xfrm>
            <a:off x="739650" y="1962451"/>
            <a:ext cx="76626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000000"/>
                </a:solidFill>
              </a:rPr>
              <a:t>185,244 users</a:t>
            </a:r>
            <a:endParaRPr sz="4800">
              <a:solidFill>
                <a:srgbClr val="000000"/>
              </a:solidFill>
            </a:endParaRPr>
          </a:p>
        </p:txBody>
      </p:sp>
      <p:sp>
        <p:nvSpPr>
          <p:cNvPr id="198" name="Google Shape;198;p28"/>
          <p:cNvSpPr txBox="1"/>
          <p:nvPr>
            <p:ph idx="4294967295" type="subTitle"/>
          </p:nvPr>
        </p:nvSpPr>
        <p:spPr>
          <a:xfrm>
            <a:off x="739650" y="2573361"/>
            <a:ext cx="7662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</a:rPr>
              <a:t>And a lot of users</a:t>
            </a:r>
            <a:endParaRPr b="1" sz="1800">
              <a:solidFill>
                <a:srgbClr val="FFFFFF"/>
              </a:solidFill>
            </a:endParaRPr>
          </a:p>
        </p:txBody>
      </p:sp>
      <p:sp>
        <p:nvSpPr>
          <p:cNvPr id="199" name="Google Shape;199;p28"/>
          <p:cNvSpPr/>
          <p:nvPr/>
        </p:nvSpPr>
        <p:spPr>
          <a:xfrm rot="5400000">
            <a:off x="-61350" y="941663"/>
            <a:ext cx="430500" cy="307800"/>
          </a:xfrm>
          <a:prstGeom prst="triangle">
            <a:avLst>
              <a:gd fmla="val 50000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28"/>
          <p:cNvSpPr/>
          <p:nvPr/>
        </p:nvSpPr>
        <p:spPr>
          <a:xfrm rot="5400000">
            <a:off x="-61350" y="2288644"/>
            <a:ext cx="430500" cy="307800"/>
          </a:xfrm>
          <a:prstGeom prst="triangle">
            <a:avLst>
              <a:gd fmla="val 50000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" name="Google Shape;201;p28"/>
          <p:cNvSpPr/>
          <p:nvPr/>
        </p:nvSpPr>
        <p:spPr>
          <a:xfrm rot="5400000">
            <a:off x="-61350" y="3635625"/>
            <a:ext cx="430500" cy="307800"/>
          </a:xfrm>
          <a:prstGeom prst="triangle">
            <a:avLst>
              <a:gd fmla="val 50000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28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29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08" name="Google Shape;208;p29"/>
          <p:cNvSpPr/>
          <p:nvPr/>
        </p:nvSpPr>
        <p:spPr>
          <a:xfrm>
            <a:off x="654775" y="1909238"/>
            <a:ext cx="2808000" cy="1325100"/>
          </a:xfrm>
          <a:prstGeom prst="homePlate">
            <a:avLst>
              <a:gd fmla="val 30129" name="adj"/>
            </a:avLst>
          </a:prstGeom>
          <a:noFill/>
          <a:ln cap="flat" cmpd="sng" w="9525">
            <a:solidFill>
              <a:srgbClr val="FFD9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D900"/>
                </a:solidFill>
                <a:latin typeface="Droid Sans"/>
                <a:ea typeface="Droid Sans"/>
                <a:cs typeface="Droid Sans"/>
                <a:sym typeface="Droid Sans"/>
              </a:rPr>
              <a:t>first</a:t>
            </a:r>
            <a:endParaRPr sz="2400">
              <a:solidFill>
                <a:srgbClr val="FFD900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209" name="Google Shape;209;p29"/>
          <p:cNvSpPr/>
          <p:nvPr/>
        </p:nvSpPr>
        <p:spPr>
          <a:xfrm>
            <a:off x="3089925" y="1909238"/>
            <a:ext cx="2862000" cy="1325100"/>
          </a:xfrm>
          <a:prstGeom prst="chevron">
            <a:avLst>
              <a:gd fmla="val 29853" name="adj"/>
            </a:avLst>
          </a:prstGeom>
          <a:noFill/>
          <a:ln cap="flat" cmpd="sng" w="9525">
            <a:solidFill>
              <a:srgbClr val="FFD9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D900"/>
                </a:solidFill>
                <a:latin typeface="Droid Sans"/>
                <a:ea typeface="Droid Sans"/>
                <a:cs typeface="Droid Sans"/>
                <a:sym typeface="Droid Sans"/>
              </a:rPr>
              <a:t>second</a:t>
            </a:r>
            <a:endParaRPr sz="2400">
              <a:solidFill>
                <a:srgbClr val="FFD900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210" name="Google Shape;210;p29"/>
          <p:cNvSpPr/>
          <p:nvPr/>
        </p:nvSpPr>
        <p:spPr>
          <a:xfrm>
            <a:off x="5579075" y="1909238"/>
            <a:ext cx="2862000" cy="1325100"/>
          </a:xfrm>
          <a:prstGeom prst="chevron">
            <a:avLst>
              <a:gd fmla="val 29853" name="adj"/>
            </a:avLst>
          </a:prstGeom>
          <a:noFill/>
          <a:ln cap="flat" cmpd="sng" w="9525">
            <a:solidFill>
              <a:srgbClr val="FFD9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D900"/>
                </a:solidFill>
                <a:latin typeface="Droid Sans"/>
                <a:ea typeface="Droid Sans"/>
                <a:cs typeface="Droid Sans"/>
                <a:sym typeface="Droid Sans"/>
              </a:rPr>
              <a:t>last</a:t>
            </a:r>
            <a:endParaRPr sz="2400">
              <a:solidFill>
                <a:srgbClr val="FFD900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211" name="Google Shape;211;p29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p30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17" name="Google Shape;217;p30"/>
          <p:cNvSpPr txBox="1"/>
          <p:nvPr>
            <p:ph idx="1" type="body"/>
          </p:nvPr>
        </p:nvSpPr>
        <p:spPr>
          <a:xfrm>
            <a:off x="457200" y="14668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Yellow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18" name="Google Shape;218;p30"/>
          <p:cNvSpPr txBox="1"/>
          <p:nvPr>
            <p:ph idx="2" type="body"/>
          </p:nvPr>
        </p:nvSpPr>
        <p:spPr>
          <a:xfrm>
            <a:off x="3223964" y="14668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Blue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19" name="Google Shape;219;p30"/>
          <p:cNvSpPr txBox="1"/>
          <p:nvPr>
            <p:ph idx="3" type="body"/>
          </p:nvPr>
        </p:nvSpPr>
        <p:spPr>
          <a:xfrm>
            <a:off x="5990727" y="14668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Red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20" name="Google Shape;220;p30"/>
          <p:cNvSpPr txBox="1"/>
          <p:nvPr>
            <p:ph idx="1" type="body"/>
          </p:nvPr>
        </p:nvSpPr>
        <p:spPr>
          <a:xfrm>
            <a:off x="457200" y="30099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Yellow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21" name="Google Shape;221;p30"/>
          <p:cNvSpPr txBox="1"/>
          <p:nvPr>
            <p:ph idx="2" type="body"/>
          </p:nvPr>
        </p:nvSpPr>
        <p:spPr>
          <a:xfrm>
            <a:off x="3223964" y="30099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Blue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22" name="Google Shape;222;p30"/>
          <p:cNvSpPr txBox="1"/>
          <p:nvPr>
            <p:ph idx="3" type="body"/>
          </p:nvPr>
        </p:nvSpPr>
        <p:spPr>
          <a:xfrm>
            <a:off x="5990727" y="30099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Red</a:t>
            </a:r>
            <a:endParaRPr b="1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grpSp>
        <p:nvGrpSpPr>
          <p:cNvPr id="223" name="Google Shape;223;p30"/>
          <p:cNvGrpSpPr/>
          <p:nvPr/>
        </p:nvGrpSpPr>
        <p:grpSpPr>
          <a:xfrm>
            <a:off x="3344874" y="1343509"/>
            <a:ext cx="331266" cy="238710"/>
            <a:chOff x="1923075" y="3694075"/>
            <a:chExt cx="437200" cy="341600"/>
          </a:xfrm>
        </p:grpSpPr>
        <p:sp>
          <p:nvSpPr>
            <p:cNvPr id="224" name="Google Shape;224;p30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" name="Google Shape;225;p30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" name="Google Shape;226;p30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" name="Google Shape;227;p30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30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30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30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30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30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3" name="Google Shape;233;p30"/>
          <p:cNvGrpSpPr/>
          <p:nvPr/>
        </p:nvGrpSpPr>
        <p:grpSpPr>
          <a:xfrm>
            <a:off x="545855" y="1308427"/>
            <a:ext cx="334960" cy="308905"/>
            <a:chOff x="576250" y="4319400"/>
            <a:chExt cx="442075" cy="442050"/>
          </a:xfrm>
        </p:grpSpPr>
        <p:sp>
          <p:nvSpPr>
            <p:cNvPr id="234" name="Google Shape;234;p30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30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30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30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8" name="Google Shape;238;p30"/>
          <p:cNvGrpSpPr/>
          <p:nvPr/>
        </p:nvGrpSpPr>
        <p:grpSpPr>
          <a:xfrm>
            <a:off x="535585" y="2858479"/>
            <a:ext cx="355248" cy="270628"/>
            <a:chOff x="5268225" y="4341925"/>
            <a:chExt cx="468850" cy="387275"/>
          </a:xfrm>
        </p:grpSpPr>
        <p:sp>
          <p:nvSpPr>
            <p:cNvPr id="239" name="Google Shape;239;p30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30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30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30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30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30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30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30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7" name="Google Shape;247;p30"/>
          <p:cNvGrpSpPr/>
          <p:nvPr/>
        </p:nvGrpSpPr>
        <p:grpSpPr>
          <a:xfrm>
            <a:off x="6096821" y="2813403"/>
            <a:ext cx="407851" cy="360825"/>
            <a:chOff x="5233525" y="4954450"/>
            <a:chExt cx="538275" cy="516350"/>
          </a:xfrm>
        </p:grpSpPr>
        <p:sp>
          <p:nvSpPr>
            <p:cNvPr id="248" name="Google Shape;248;p30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30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30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30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30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30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30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30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30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30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30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9" name="Google Shape;259;p30"/>
          <p:cNvGrpSpPr/>
          <p:nvPr/>
        </p:nvGrpSpPr>
        <p:grpSpPr>
          <a:xfrm>
            <a:off x="3307874" y="2819779"/>
            <a:ext cx="415239" cy="348072"/>
            <a:chOff x="4556450" y="4963575"/>
            <a:chExt cx="548025" cy="498100"/>
          </a:xfrm>
        </p:grpSpPr>
        <p:sp>
          <p:nvSpPr>
            <p:cNvPr id="260" name="Google Shape;260;p30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30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30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30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" name="Google Shape;264;p30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5" name="Google Shape;265;p30"/>
          <p:cNvGrpSpPr/>
          <p:nvPr/>
        </p:nvGrpSpPr>
        <p:grpSpPr>
          <a:xfrm>
            <a:off x="6132912" y="1313119"/>
            <a:ext cx="335888" cy="299558"/>
            <a:chOff x="1247825" y="5001950"/>
            <a:chExt cx="443300" cy="428675"/>
          </a:xfrm>
        </p:grpSpPr>
        <p:sp>
          <p:nvSpPr>
            <p:cNvPr id="266" name="Google Shape;266;p30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30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30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" name="Google Shape;269;p30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30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30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D9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2" name="Google Shape;272;p30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31"/>
          <p:cNvSpPr txBox="1"/>
          <p:nvPr>
            <p:ph idx="1" type="body"/>
          </p:nvPr>
        </p:nvSpPr>
        <p:spPr>
          <a:xfrm>
            <a:off x="457200" y="4406305"/>
            <a:ext cx="8229600" cy="73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You can copy&amp;paste graphs from </a:t>
            </a:r>
            <a:r>
              <a:rPr lang="en" u="sng">
                <a:solidFill>
                  <a:srgbClr val="FFFFFF"/>
                </a:solidFill>
                <a:hlinkClick r:id="rId3"/>
              </a:rPr>
              <a:t>Google Sheets</a:t>
            </a:r>
            <a:endParaRPr>
              <a:solidFill>
                <a:srgbClr val="FFFFFF"/>
              </a:solidFill>
            </a:endParaRPr>
          </a:p>
        </p:txBody>
      </p:sp>
      <p:pic>
        <p:nvPicPr>
          <p:cNvPr id="278" name="Google Shape;278;p3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996675" y="114300"/>
            <a:ext cx="5150644" cy="4271963"/>
          </a:xfrm>
          <a:prstGeom prst="rect">
            <a:avLst/>
          </a:prstGeom>
          <a:noFill/>
          <a:ln>
            <a:noFill/>
          </a:ln>
        </p:spPr>
      </p:pic>
      <p:sp>
        <p:nvSpPr>
          <p:cNvPr id="279" name="Google Shape;279;p31"/>
          <p:cNvSpPr txBox="1"/>
          <p:nvPr>
            <p:ph idx="12" type="sldNum"/>
          </p:nvPr>
        </p:nvSpPr>
        <p:spPr>
          <a:xfrm>
            <a:off x="4297650" y="4866152"/>
            <a:ext cx="548700" cy="27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p32"/>
          <p:cNvSpPr txBox="1"/>
          <p:nvPr>
            <p:ph idx="4294967295" type="body"/>
          </p:nvPr>
        </p:nvSpPr>
        <p:spPr>
          <a:xfrm>
            <a:off x="721900" y="746400"/>
            <a:ext cx="3837300" cy="365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Mobile</a:t>
            </a:r>
            <a:r>
              <a:rPr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 project</a:t>
            </a:r>
            <a:endParaRPr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85" name="Google Shape;285;p32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6" name="Google Shape;286;p32"/>
          <p:cNvSpPr/>
          <p:nvPr/>
        </p:nvSpPr>
        <p:spPr>
          <a:xfrm>
            <a:off x="5772805" y="1074086"/>
            <a:ext cx="1754400" cy="312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Droid Sans"/>
                <a:ea typeface="Droid Sans"/>
                <a:cs typeface="Droid Sans"/>
                <a:sym typeface="Droid Sans"/>
              </a:rPr>
              <a:t>Place your screenshot here</a:t>
            </a:r>
            <a:endParaRPr sz="1000">
              <a:solidFill>
                <a:srgbClr val="999999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grpSp>
        <p:nvGrpSpPr>
          <p:cNvPr id="287" name="Google Shape;287;p32"/>
          <p:cNvGrpSpPr/>
          <p:nvPr/>
        </p:nvGrpSpPr>
        <p:grpSpPr>
          <a:xfrm>
            <a:off x="5721057" y="713769"/>
            <a:ext cx="1852583" cy="3842623"/>
            <a:chOff x="2547150" y="238125"/>
            <a:chExt cx="2525675" cy="5238750"/>
          </a:xfrm>
        </p:grpSpPr>
        <p:sp>
          <p:nvSpPr>
            <p:cNvPr id="288" name="Google Shape;288;p32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32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32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32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p33"/>
          <p:cNvSpPr txBox="1"/>
          <p:nvPr>
            <p:ph idx="4294967295" type="body"/>
          </p:nvPr>
        </p:nvSpPr>
        <p:spPr>
          <a:xfrm>
            <a:off x="721900" y="746400"/>
            <a:ext cx="3837300" cy="365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Tablet project</a:t>
            </a:r>
            <a:endParaRPr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97" name="Google Shape;297;p33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8" name="Google Shape;298;p33"/>
          <p:cNvSpPr/>
          <p:nvPr/>
        </p:nvSpPr>
        <p:spPr>
          <a:xfrm>
            <a:off x="5252903" y="1084968"/>
            <a:ext cx="2246700" cy="297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Droid Sans"/>
                <a:ea typeface="Droid Sans"/>
                <a:cs typeface="Droid Sans"/>
                <a:sym typeface="Droid Sans"/>
              </a:rPr>
              <a:t>Place your screenshot here</a:t>
            </a:r>
            <a:endParaRPr sz="1000">
              <a:solidFill>
                <a:srgbClr val="999999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grpSp>
        <p:nvGrpSpPr>
          <p:cNvPr id="299" name="Google Shape;299;p33"/>
          <p:cNvGrpSpPr/>
          <p:nvPr/>
        </p:nvGrpSpPr>
        <p:grpSpPr>
          <a:xfrm>
            <a:off x="5197051" y="751833"/>
            <a:ext cx="2366010" cy="3650885"/>
            <a:chOff x="2112475" y="238125"/>
            <a:chExt cx="3395050" cy="5238750"/>
          </a:xfrm>
        </p:grpSpPr>
        <p:sp>
          <p:nvSpPr>
            <p:cNvPr id="300" name="Google Shape;300;p33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33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33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33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p34"/>
          <p:cNvSpPr/>
          <p:nvPr/>
        </p:nvSpPr>
        <p:spPr>
          <a:xfrm>
            <a:off x="2669525" y="680250"/>
            <a:ext cx="3800284" cy="2648973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noFill/>
          <a:ln cap="flat" cmpd="sng" w="19050">
            <a:solidFill>
              <a:srgbClr val="FFD9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34"/>
          <p:cNvSpPr/>
          <p:nvPr/>
        </p:nvSpPr>
        <p:spPr>
          <a:xfrm>
            <a:off x="2825781" y="819779"/>
            <a:ext cx="3492000" cy="199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5"/>
                </a:solidFill>
                <a:latin typeface="Droid Sans"/>
                <a:ea typeface="Droid Sans"/>
                <a:cs typeface="Droid Sans"/>
                <a:sym typeface="Droid Sans"/>
              </a:rPr>
              <a:t>Place your screenshot here</a:t>
            </a:r>
            <a:endParaRPr sz="1000">
              <a:solidFill>
                <a:schemeClr val="accent5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310" name="Google Shape;310;p34"/>
          <p:cNvSpPr txBox="1"/>
          <p:nvPr>
            <p:ph idx="4294967295" type="body"/>
          </p:nvPr>
        </p:nvSpPr>
        <p:spPr>
          <a:xfrm>
            <a:off x="721900" y="3639450"/>
            <a:ext cx="7696500" cy="860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Desktop project</a:t>
            </a:r>
            <a:endParaRPr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  <p:sp>
        <p:nvSpPr>
          <p:cNvPr id="311" name="Google Shape;311;p34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35"/>
          <p:cNvSpPr txBox="1"/>
          <p:nvPr>
            <p:ph idx="4294967295" type="ctrTitle"/>
          </p:nvPr>
        </p:nvSpPr>
        <p:spPr>
          <a:xfrm>
            <a:off x="729575" y="1319475"/>
            <a:ext cx="7684800" cy="67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3000"/>
              <a:t>Thanks!</a:t>
            </a:r>
            <a:endParaRPr i="1" sz="3000"/>
          </a:p>
        </p:txBody>
      </p:sp>
      <p:sp>
        <p:nvSpPr>
          <p:cNvPr id="317" name="Google Shape;317;p35"/>
          <p:cNvSpPr txBox="1"/>
          <p:nvPr>
            <p:ph idx="4294967295" type="subTitle"/>
          </p:nvPr>
        </p:nvSpPr>
        <p:spPr>
          <a:xfrm>
            <a:off x="729575" y="1868513"/>
            <a:ext cx="7684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FFD9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Any questions?</a:t>
            </a:r>
            <a:endParaRPr b="1" sz="4800">
              <a:solidFill>
                <a:srgbClr val="FFD9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318" name="Google Shape;318;p35"/>
          <p:cNvSpPr txBox="1"/>
          <p:nvPr>
            <p:ph idx="4294967295" type="body"/>
          </p:nvPr>
        </p:nvSpPr>
        <p:spPr>
          <a:xfrm>
            <a:off x="729575" y="2885475"/>
            <a:ext cx="7684800" cy="102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at: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@username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user@mail.me</a:t>
            </a:r>
            <a:endParaRPr sz="1800"/>
          </a:p>
        </p:txBody>
      </p:sp>
      <p:sp>
        <p:nvSpPr>
          <p:cNvPr id="319" name="Google Shape;319;p35"/>
          <p:cNvSpPr/>
          <p:nvPr/>
        </p:nvSpPr>
        <p:spPr>
          <a:xfrm>
            <a:off x="3753213" y="412725"/>
            <a:ext cx="1637575" cy="885338"/>
          </a:xfrm>
          <a:prstGeom prst="flowChartMerge">
            <a:avLst/>
          </a:prstGeom>
          <a:solidFill>
            <a:srgbClr val="FFD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35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p36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26" name="Google Shape;326;p36"/>
          <p:cNvSpPr txBox="1"/>
          <p:nvPr>
            <p:ph idx="1" type="body"/>
          </p:nvPr>
        </p:nvSpPr>
        <p:spPr>
          <a:xfrm>
            <a:off x="1005600" y="1200150"/>
            <a:ext cx="7132800" cy="362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Special thanks to all the people who made and released these awesome resources for free: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Char char="◈"/>
            </a:pPr>
            <a:r>
              <a:rPr lang="en" sz="2400">
                <a:solidFill>
                  <a:srgbClr val="FFFFFF"/>
                </a:solidFill>
              </a:rPr>
              <a:t>Presentation template by </a:t>
            </a:r>
            <a:r>
              <a:rPr lang="en" sz="2400" u="sng">
                <a:solidFill>
                  <a:srgbClr val="FFFFFF"/>
                </a:solidFill>
                <a:hlinkClick r:id="rId3"/>
              </a:rPr>
              <a:t>SlidesCarnival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◈"/>
            </a:pPr>
            <a:r>
              <a:rPr lang="en" sz="2400">
                <a:solidFill>
                  <a:srgbClr val="FFFFFF"/>
                </a:solidFill>
              </a:rPr>
              <a:t>Photographs by </a:t>
            </a:r>
            <a:r>
              <a:rPr lang="en" sz="2400" u="sng">
                <a:solidFill>
                  <a:srgbClr val="FFFFFF"/>
                </a:solidFill>
                <a:hlinkClick r:id="rId4"/>
              </a:rPr>
              <a:t>Unsplash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◈"/>
            </a:pPr>
            <a:r>
              <a:rPr lang="en" sz="2400">
                <a:solidFill>
                  <a:srgbClr val="FFFFFF"/>
                </a:solidFill>
              </a:rPr>
              <a:t>Backgrounds by </a:t>
            </a:r>
            <a:r>
              <a:rPr lang="en" sz="2400" u="sng">
                <a:solidFill>
                  <a:srgbClr val="FFFFFF"/>
                </a:solidFill>
                <a:hlinkClick r:id="rId5"/>
              </a:rPr>
              <a:t>SubtlePatterns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327" name="Google Shape;327;p36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p37"/>
          <p:cNvSpPr txBox="1"/>
          <p:nvPr>
            <p:ph type="title"/>
          </p:nvPr>
        </p:nvSpPr>
        <p:spPr>
          <a:xfrm>
            <a:off x="457200" y="0"/>
            <a:ext cx="8229600" cy="9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33" name="Google Shape;333;p37"/>
          <p:cNvSpPr txBox="1"/>
          <p:nvPr>
            <p:ph idx="1" type="body"/>
          </p:nvPr>
        </p:nvSpPr>
        <p:spPr>
          <a:xfrm>
            <a:off x="457200" y="1200150"/>
            <a:ext cx="8229600" cy="29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This presentations uses the following typographies and colors:</a:t>
            </a:r>
            <a:endParaRPr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◈"/>
            </a:pPr>
            <a:r>
              <a:rPr lang="en" sz="1400">
                <a:solidFill>
                  <a:srgbClr val="FFFFFF"/>
                </a:solidFill>
              </a:rPr>
              <a:t>Titles: </a:t>
            </a:r>
            <a:r>
              <a:rPr b="1" lang="en" sz="1400">
                <a:solidFill>
                  <a:srgbClr val="FFFFFF"/>
                </a:solidFill>
              </a:rPr>
              <a:t>Playfair Display</a:t>
            </a:r>
            <a:endParaRPr b="1"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◈"/>
            </a:pPr>
            <a:r>
              <a:rPr lang="en" sz="1400">
                <a:solidFill>
                  <a:srgbClr val="FFFFFF"/>
                </a:solidFill>
              </a:rPr>
              <a:t>Body copy: </a:t>
            </a:r>
            <a:r>
              <a:rPr b="1" lang="en" sz="1400">
                <a:solidFill>
                  <a:srgbClr val="FFFFFF"/>
                </a:solidFill>
              </a:rPr>
              <a:t>Droid Sans</a:t>
            </a:r>
            <a:endParaRPr b="1"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You can download the fonts on these pages: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D900"/>
                </a:solidFill>
                <a:hlinkClick r:id="rId3"/>
              </a:rPr>
              <a:t>https://www.fontsquirrel.com/fonts/playfair-display</a:t>
            </a:r>
            <a:endParaRPr sz="1400">
              <a:solidFill>
                <a:srgbClr val="FFD9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D900"/>
                </a:solidFill>
                <a:hlinkClick r:id="rId4"/>
              </a:rPr>
              <a:t>https://www.fontsquirrel.com/fonts/droid-sans</a:t>
            </a:r>
            <a:endParaRPr sz="1400">
              <a:solidFill>
                <a:srgbClr val="FFD9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◈"/>
            </a:pPr>
            <a:r>
              <a:rPr lang="en" sz="1400">
                <a:solidFill>
                  <a:srgbClr val="FFFFFF"/>
                </a:solidFill>
              </a:rPr>
              <a:t>Yellow </a:t>
            </a:r>
            <a:r>
              <a:rPr b="1" lang="en" sz="1400">
                <a:solidFill>
                  <a:srgbClr val="FFD900"/>
                </a:solidFill>
              </a:rPr>
              <a:t>#ffd900</a:t>
            </a:r>
            <a:endParaRPr b="1" sz="1400">
              <a:solidFill>
                <a:srgbClr val="FFD900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◈"/>
            </a:pPr>
            <a:r>
              <a:rPr lang="en" sz="1400">
                <a:solidFill>
                  <a:srgbClr val="FFFFFF"/>
                </a:solidFill>
              </a:rPr>
              <a:t>Light gray </a:t>
            </a:r>
            <a:r>
              <a:rPr b="1" lang="en" sz="1400">
                <a:solidFill>
                  <a:srgbClr val="F3F3F3"/>
                </a:solidFill>
              </a:rPr>
              <a:t>#f3f3f3</a:t>
            </a:r>
            <a:endParaRPr b="1" sz="1400">
              <a:solidFill>
                <a:srgbClr val="F3F3F3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◈"/>
            </a:pPr>
            <a:r>
              <a:rPr lang="en" sz="1400">
                <a:solidFill>
                  <a:srgbClr val="FFFFFF"/>
                </a:solidFill>
              </a:rPr>
              <a:t>Black </a:t>
            </a:r>
            <a:r>
              <a:rPr b="1" lang="en" sz="1400">
                <a:solidFill>
                  <a:srgbClr val="000000"/>
                </a:solidFill>
                <a:highlight>
                  <a:srgbClr val="EFEFEF"/>
                </a:highlight>
              </a:rPr>
              <a:t>#000000</a:t>
            </a:r>
            <a:endParaRPr b="1" sz="1400">
              <a:solidFill>
                <a:srgbClr val="000000"/>
              </a:solidFill>
              <a:highlight>
                <a:srgbClr val="EFEFEF"/>
              </a:highlight>
            </a:endParaRPr>
          </a:p>
        </p:txBody>
      </p:sp>
      <p:sp>
        <p:nvSpPr>
          <p:cNvPr id="334" name="Google Shape;334;p37"/>
          <p:cNvSpPr txBox="1"/>
          <p:nvPr/>
        </p:nvSpPr>
        <p:spPr>
          <a:xfrm>
            <a:off x="316275" y="4266900"/>
            <a:ext cx="8524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FFD900"/>
                </a:solidFill>
                <a:latin typeface="Droid Sans"/>
                <a:ea typeface="Droid Sans"/>
                <a:cs typeface="Droid Sans"/>
                <a:sym typeface="Droid Sans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FFD900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FFD900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FFD900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335" name="Google Shape;335;p37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D900"/>
        </a:solidFill>
      </p:bgPr>
    </p:bg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p38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41" name="Google Shape;341;p38"/>
          <p:cNvSpPr txBox="1"/>
          <p:nvPr/>
        </p:nvSpPr>
        <p:spPr>
          <a:xfrm>
            <a:off x="6248575" y="383850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SlidesCarnival icons are editable shapes</a:t>
            </a:r>
            <a:r>
              <a:rPr lang="en" sz="900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. </a:t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This means that you can:</a:t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1D1D1B"/>
              </a:buClr>
              <a:buSzPts val="900"/>
              <a:buFont typeface="Droid Sans"/>
              <a:buChar char="●"/>
            </a:pPr>
            <a:r>
              <a:rPr lang="en" sz="900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Resize them without losing quality.</a:t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1D1D1B"/>
              </a:buClr>
              <a:buSzPts val="900"/>
              <a:buFont typeface="Droid Sans"/>
              <a:buChar char="●"/>
            </a:pPr>
            <a:r>
              <a:rPr lang="en" sz="900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Change line color, width and style.</a:t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Isn’t that nice? :)</a:t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Examples:</a:t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grpSp>
        <p:nvGrpSpPr>
          <p:cNvPr id="342" name="Google Shape;342;p38"/>
          <p:cNvGrpSpPr/>
          <p:nvPr/>
        </p:nvGrpSpPr>
        <p:grpSpPr>
          <a:xfrm>
            <a:off x="348747" y="404794"/>
            <a:ext cx="342903" cy="447293"/>
            <a:chOff x="590250" y="244200"/>
            <a:chExt cx="407975" cy="532175"/>
          </a:xfrm>
        </p:grpSpPr>
        <p:sp>
          <p:nvSpPr>
            <p:cNvPr id="343" name="Google Shape;343;p38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8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8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8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8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8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8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38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8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8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8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8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8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38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7" name="Google Shape;357;p38"/>
          <p:cNvGrpSpPr/>
          <p:nvPr/>
        </p:nvGrpSpPr>
        <p:grpSpPr>
          <a:xfrm>
            <a:off x="901439" y="470816"/>
            <a:ext cx="372594" cy="310144"/>
            <a:chOff x="1247825" y="322750"/>
            <a:chExt cx="443300" cy="369000"/>
          </a:xfrm>
        </p:grpSpPr>
        <p:sp>
          <p:nvSpPr>
            <p:cNvPr id="358" name="Google Shape;358;p38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8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8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8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8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3" name="Google Shape;363;p38"/>
          <p:cNvGrpSpPr/>
          <p:nvPr/>
        </p:nvGrpSpPr>
        <p:grpSpPr>
          <a:xfrm>
            <a:off x="1474618" y="469282"/>
            <a:ext cx="356204" cy="313212"/>
            <a:chOff x="1929775" y="320925"/>
            <a:chExt cx="423800" cy="372650"/>
          </a:xfrm>
        </p:grpSpPr>
        <p:sp>
          <p:nvSpPr>
            <p:cNvPr id="364" name="Google Shape;364;p38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8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8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8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8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9" name="Google Shape;369;p38"/>
          <p:cNvSpPr/>
          <p:nvPr/>
        </p:nvSpPr>
        <p:spPr>
          <a:xfrm>
            <a:off x="2071920" y="458029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38"/>
          <p:cNvSpPr/>
          <p:nvPr/>
        </p:nvSpPr>
        <p:spPr>
          <a:xfrm>
            <a:off x="2656888" y="459058"/>
            <a:ext cx="251793" cy="333679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1" name="Google Shape;371;p38"/>
          <p:cNvGrpSpPr/>
          <p:nvPr/>
        </p:nvGrpSpPr>
        <p:grpSpPr>
          <a:xfrm>
            <a:off x="3744262" y="433960"/>
            <a:ext cx="336767" cy="383835"/>
            <a:chOff x="4630125" y="278900"/>
            <a:chExt cx="400675" cy="456675"/>
          </a:xfrm>
        </p:grpSpPr>
        <p:sp>
          <p:nvSpPr>
            <p:cNvPr id="372" name="Google Shape;372;p38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8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8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8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6" name="Google Shape;376;p38"/>
          <p:cNvSpPr/>
          <p:nvPr/>
        </p:nvSpPr>
        <p:spPr>
          <a:xfrm>
            <a:off x="4284851" y="457525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7" name="Google Shape;377;p38"/>
          <p:cNvGrpSpPr/>
          <p:nvPr/>
        </p:nvGrpSpPr>
        <p:grpSpPr>
          <a:xfrm>
            <a:off x="353874" y="980516"/>
            <a:ext cx="342882" cy="418128"/>
            <a:chOff x="596350" y="929175"/>
            <a:chExt cx="407950" cy="497475"/>
          </a:xfrm>
        </p:grpSpPr>
        <p:sp>
          <p:nvSpPr>
            <p:cNvPr id="378" name="Google Shape;378;p38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8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8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8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8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8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8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5" name="Google Shape;385;p38"/>
          <p:cNvGrpSpPr/>
          <p:nvPr/>
        </p:nvGrpSpPr>
        <p:grpSpPr>
          <a:xfrm>
            <a:off x="1478190" y="1041431"/>
            <a:ext cx="349060" cy="298882"/>
            <a:chOff x="1934025" y="1001650"/>
            <a:chExt cx="415300" cy="355600"/>
          </a:xfrm>
        </p:grpSpPr>
        <p:sp>
          <p:nvSpPr>
            <p:cNvPr id="386" name="Google Shape;386;p38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8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8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8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0" name="Google Shape;390;p38"/>
          <p:cNvSpPr/>
          <p:nvPr/>
        </p:nvSpPr>
        <p:spPr>
          <a:xfrm>
            <a:off x="2042249" y="1016373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38"/>
          <p:cNvSpPr/>
          <p:nvPr/>
        </p:nvSpPr>
        <p:spPr>
          <a:xfrm>
            <a:off x="2607759" y="1033772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38"/>
          <p:cNvSpPr/>
          <p:nvPr/>
        </p:nvSpPr>
        <p:spPr>
          <a:xfrm>
            <a:off x="3177871" y="1036336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38"/>
          <p:cNvSpPr/>
          <p:nvPr/>
        </p:nvSpPr>
        <p:spPr>
          <a:xfrm>
            <a:off x="3754139" y="1039404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94" name="Google Shape;394;p38"/>
          <p:cNvGrpSpPr/>
          <p:nvPr/>
        </p:nvGrpSpPr>
        <p:grpSpPr>
          <a:xfrm>
            <a:off x="4302585" y="1018906"/>
            <a:ext cx="350068" cy="350573"/>
            <a:chOff x="5294400" y="974850"/>
            <a:chExt cx="416500" cy="417100"/>
          </a:xfrm>
        </p:grpSpPr>
        <p:sp>
          <p:nvSpPr>
            <p:cNvPr id="395" name="Google Shape;395;p38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8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7" name="Google Shape;397;p38"/>
          <p:cNvGrpSpPr/>
          <p:nvPr/>
        </p:nvGrpSpPr>
        <p:grpSpPr>
          <a:xfrm>
            <a:off x="4825607" y="979507"/>
            <a:ext cx="433992" cy="422729"/>
            <a:chOff x="5916675" y="927975"/>
            <a:chExt cx="516350" cy="502950"/>
          </a:xfrm>
        </p:grpSpPr>
        <p:sp>
          <p:nvSpPr>
            <p:cNvPr id="398" name="Google Shape;398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0" name="Google Shape;400;p38"/>
          <p:cNvGrpSpPr/>
          <p:nvPr/>
        </p:nvGrpSpPr>
        <p:grpSpPr>
          <a:xfrm>
            <a:off x="327251" y="1628920"/>
            <a:ext cx="391001" cy="264085"/>
            <a:chOff x="564675" y="1700625"/>
            <a:chExt cx="465200" cy="314200"/>
          </a:xfrm>
        </p:grpSpPr>
        <p:sp>
          <p:nvSpPr>
            <p:cNvPr id="401" name="Google Shape;401;p38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8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8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4" name="Google Shape;404;p38"/>
          <p:cNvGrpSpPr/>
          <p:nvPr/>
        </p:nvGrpSpPr>
        <p:grpSpPr>
          <a:xfrm>
            <a:off x="892235" y="1564432"/>
            <a:ext cx="391001" cy="382827"/>
            <a:chOff x="1236875" y="1623900"/>
            <a:chExt cx="465200" cy="455475"/>
          </a:xfrm>
        </p:grpSpPr>
        <p:sp>
          <p:nvSpPr>
            <p:cNvPr id="405" name="Google Shape;405;p38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8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8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8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8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8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8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2" name="Google Shape;412;p38"/>
          <p:cNvGrpSpPr/>
          <p:nvPr/>
        </p:nvGrpSpPr>
        <p:grpSpPr>
          <a:xfrm>
            <a:off x="1469490" y="1572627"/>
            <a:ext cx="366458" cy="366437"/>
            <a:chOff x="1923675" y="1633650"/>
            <a:chExt cx="436000" cy="435975"/>
          </a:xfrm>
        </p:grpSpPr>
        <p:sp>
          <p:nvSpPr>
            <p:cNvPr id="413" name="Google Shape;413;p38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8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8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8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8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8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9" name="Google Shape;419;p38"/>
          <p:cNvGrpSpPr/>
          <p:nvPr/>
        </p:nvGrpSpPr>
        <p:grpSpPr>
          <a:xfrm>
            <a:off x="2032941" y="1571093"/>
            <a:ext cx="369505" cy="369505"/>
            <a:chOff x="2594050" y="1631825"/>
            <a:chExt cx="439625" cy="439625"/>
          </a:xfrm>
        </p:grpSpPr>
        <p:sp>
          <p:nvSpPr>
            <p:cNvPr id="420" name="Google Shape;420;p38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8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8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8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4" name="Google Shape;424;p38"/>
          <p:cNvSpPr/>
          <p:nvPr/>
        </p:nvSpPr>
        <p:spPr>
          <a:xfrm>
            <a:off x="2614399" y="158751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5" name="Google Shape;425;p38"/>
          <p:cNvGrpSpPr/>
          <p:nvPr/>
        </p:nvGrpSpPr>
        <p:grpSpPr>
          <a:xfrm>
            <a:off x="3197706" y="1543462"/>
            <a:ext cx="299911" cy="424768"/>
            <a:chOff x="3979850" y="1598950"/>
            <a:chExt cx="356825" cy="505375"/>
          </a:xfrm>
        </p:grpSpPr>
        <p:sp>
          <p:nvSpPr>
            <p:cNvPr id="426" name="Google Shape;426;p38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8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8" name="Google Shape;428;p38"/>
          <p:cNvGrpSpPr/>
          <p:nvPr/>
        </p:nvGrpSpPr>
        <p:grpSpPr>
          <a:xfrm>
            <a:off x="3715096" y="1634551"/>
            <a:ext cx="395098" cy="242589"/>
            <a:chOff x="4595425" y="1707325"/>
            <a:chExt cx="470075" cy="288625"/>
          </a:xfrm>
        </p:grpSpPr>
        <p:sp>
          <p:nvSpPr>
            <p:cNvPr id="429" name="Google Shape;429;p38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8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8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8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8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4" name="Google Shape;434;p38"/>
          <p:cNvGrpSpPr/>
          <p:nvPr/>
        </p:nvGrpSpPr>
        <p:grpSpPr>
          <a:xfrm>
            <a:off x="4299013" y="1575191"/>
            <a:ext cx="357234" cy="361310"/>
            <a:chOff x="5290150" y="1636700"/>
            <a:chExt cx="425025" cy="429875"/>
          </a:xfrm>
        </p:grpSpPr>
        <p:sp>
          <p:nvSpPr>
            <p:cNvPr id="435" name="Google Shape;435;p38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8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7" name="Google Shape;437;p38"/>
          <p:cNvGrpSpPr/>
          <p:nvPr/>
        </p:nvGrpSpPr>
        <p:grpSpPr>
          <a:xfrm>
            <a:off x="4862967" y="1564432"/>
            <a:ext cx="359272" cy="376691"/>
            <a:chOff x="5961125" y="1623900"/>
            <a:chExt cx="427450" cy="448175"/>
          </a:xfrm>
        </p:grpSpPr>
        <p:sp>
          <p:nvSpPr>
            <p:cNvPr id="438" name="Google Shape;438;p38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8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8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8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8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8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8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5" name="Google Shape;445;p38"/>
          <p:cNvGrpSpPr/>
          <p:nvPr/>
        </p:nvGrpSpPr>
        <p:grpSpPr>
          <a:xfrm>
            <a:off x="5415659" y="1574161"/>
            <a:ext cx="383835" cy="363369"/>
            <a:chOff x="6618700" y="1635475"/>
            <a:chExt cx="456675" cy="432325"/>
          </a:xfrm>
        </p:grpSpPr>
        <p:sp>
          <p:nvSpPr>
            <p:cNvPr id="446" name="Google Shape;446;p38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8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8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8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8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" name="Google Shape;451;p38"/>
          <p:cNvGrpSpPr/>
          <p:nvPr/>
        </p:nvGrpSpPr>
        <p:grpSpPr>
          <a:xfrm>
            <a:off x="370747" y="2157573"/>
            <a:ext cx="304009" cy="326513"/>
            <a:chOff x="616425" y="2329600"/>
            <a:chExt cx="361700" cy="388475"/>
          </a:xfrm>
        </p:grpSpPr>
        <p:sp>
          <p:nvSpPr>
            <p:cNvPr id="452" name="Google Shape;452;p38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8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8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8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8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8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8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8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0" name="Google Shape;460;p38"/>
          <p:cNvGrpSpPr/>
          <p:nvPr/>
        </p:nvGrpSpPr>
        <p:grpSpPr>
          <a:xfrm>
            <a:off x="927557" y="2160641"/>
            <a:ext cx="320378" cy="320378"/>
            <a:chOff x="1278900" y="2333250"/>
            <a:chExt cx="381175" cy="381175"/>
          </a:xfrm>
        </p:grpSpPr>
        <p:sp>
          <p:nvSpPr>
            <p:cNvPr id="461" name="Google Shape;461;p38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8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8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8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8"/>
          <p:cNvGrpSpPr/>
          <p:nvPr/>
        </p:nvGrpSpPr>
        <p:grpSpPr>
          <a:xfrm>
            <a:off x="1492520" y="2160641"/>
            <a:ext cx="320399" cy="320378"/>
            <a:chOff x="1951075" y="2333250"/>
            <a:chExt cx="381200" cy="381175"/>
          </a:xfrm>
        </p:grpSpPr>
        <p:sp>
          <p:nvSpPr>
            <p:cNvPr id="466" name="Google Shape;466;p38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8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8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8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0" name="Google Shape;470;p38"/>
          <p:cNvGrpSpPr/>
          <p:nvPr/>
        </p:nvGrpSpPr>
        <p:grpSpPr>
          <a:xfrm>
            <a:off x="2057504" y="2160641"/>
            <a:ext cx="320378" cy="320378"/>
            <a:chOff x="2623275" y="2333250"/>
            <a:chExt cx="381175" cy="381175"/>
          </a:xfrm>
        </p:grpSpPr>
        <p:sp>
          <p:nvSpPr>
            <p:cNvPr id="471" name="Google Shape;471;p38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8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8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8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38"/>
          <p:cNvGrpSpPr/>
          <p:nvPr/>
        </p:nvGrpSpPr>
        <p:grpSpPr>
          <a:xfrm>
            <a:off x="2697209" y="2105378"/>
            <a:ext cx="170937" cy="426827"/>
            <a:chOff x="3384375" y="2267500"/>
            <a:chExt cx="203375" cy="507825"/>
          </a:xfrm>
        </p:grpSpPr>
        <p:sp>
          <p:nvSpPr>
            <p:cNvPr id="476" name="Google Shape;476;p38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8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8" name="Google Shape;478;p38"/>
          <p:cNvGrpSpPr/>
          <p:nvPr/>
        </p:nvGrpSpPr>
        <p:grpSpPr>
          <a:xfrm>
            <a:off x="3842516" y="2159611"/>
            <a:ext cx="140237" cy="318339"/>
            <a:chOff x="4747025" y="2332025"/>
            <a:chExt cx="166850" cy="378750"/>
          </a:xfrm>
        </p:grpSpPr>
        <p:sp>
          <p:nvSpPr>
            <p:cNvPr id="479" name="Google Shape;479;p38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8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1" name="Google Shape;481;p38"/>
          <p:cNvGrpSpPr/>
          <p:nvPr/>
        </p:nvGrpSpPr>
        <p:grpSpPr>
          <a:xfrm>
            <a:off x="3274990" y="2107416"/>
            <a:ext cx="145343" cy="422729"/>
            <a:chOff x="4071800" y="2269925"/>
            <a:chExt cx="172925" cy="502950"/>
          </a:xfrm>
        </p:grpSpPr>
        <p:sp>
          <p:nvSpPr>
            <p:cNvPr id="482" name="Google Shape;482;p38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8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4" name="Google Shape;484;p38"/>
          <p:cNvSpPr/>
          <p:nvPr/>
        </p:nvSpPr>
        <p:spPr>
          <a:xfrm>
            <a:off x="4317611" y="2152016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5" name="Google Shape;485;p38"/>
          <p:cNvGrpSpPr/>
          <p:nvPr/>
        </p:nvGrpSpPr>
        <p:grpSpPr>
          <a:xfrm>
            <a:off x="4872696" y="2158077"/>
            <a:ext cx="345971" cy="325505"/>
            <a:chOff x="5972700" y="2330200"/>
            <a:chExt cx="411625" cy="387275"/>
          </a:xfrm>
        </p:grpSpPr>
        <p:sp>
          <p:nvSpPr>
            <p:cNvPr id="486" name="Google Shape;486;p38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8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8" name="Google Shape;488;p38"/>
          <p:cNvGrpSpPr/>
          <p:nvPr/>
        </p:nvGrpSpPr>
        <p:grpSpPr>
          <a:xfrm>
            <a:off x="467993" y="2686206"/>
            <a:ext cx="109538" cy="399195"/>
            <a:chOff x="732125" y="2958550"/>
            <a:chExt cx="130325" cy="474950"/>
          </a:xfrm>
        </p:grpSpPr>
        <p:sp>
          <p:nvSpPr>
            <p:cNvPr id="489" name="Google Shape;489;p38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8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8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8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8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8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8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8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7" name="Google Shape;497;p38"/>
          <p:cNvSpPr/>
          <p:nvPr/>
        </p:nvSpPr>
        <p:spPr>
          <a:xfrm>
            <a:off x="1484913" y="2670435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8" name="Google Shape;498;p38"/>
          <p:cNvSpPr/>
          <p:nvPr/>
        </p:nvSpPr>
        <p:spPr>
          <a:xfrm>
            <a:off x="963405" y="2670435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9" name="Google Shape;499;p38"/>
          <p:cNvGrpSpPr/>
          <p:nvPr/>
        </p:nvGrpSpPr>
        <p:grpSpPr>
          <a:xfrm>
            <a:off x="2023737" y="2699002"/>
            <a:ext cx="387933" cy="367467"/>
            <a:chOff x="2583100" y="2973775"/>
            <a:chExt cx="461550" cy="437200"/>
          </a:xfrm>
        </p:grpSpPr>
        <p:sp>
          <p:nvSpPr>
            <p:cNvPr id="500" name="Google Shape;500;p38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8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2" name="Google Shape;502;p38"/>
          <p:cNvSpPr/>
          <p:nvPr/>
        </p:nvSpPr>
        <p:spPr>
          <a:xfrm>
            <a:off x="3734681" y="2707797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3" name="Google Shape;503;p38"/>
          <p:cNvGrpSpPr/>
          <p:nvPr/>
        </p:nvGrpSpPr>
        <p:grpSpPr>
          <a:xfrm>
            <a:off x="4263186" y="2727159"/>
            <a:ext cx="435022" cy="323445"/>
            <a:chOff x="5247525" y="3007275"/>
            <a:chExt cx="517575" cy="384825"/>
          </a:xfrm>
        </p:grpSpPr>
        <p:sp>
          <p:nvSpPr>
            <p:cNvPr id="504" name="Google Shape;504;p38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8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" name="Google Shape;506;p38"/>
          <p:cNvGrpSpPr/>
          <p:nvPr/>
        </p:nvGrpSpPr>
        <p:grpSpPr>
          <a:xfrm>
            <a:off x="3174172" y="2708731"/>
            <a:ext cx="342882" cy="350068"/>
            <a:chOff x="3951850" y="2985350"/>
            <a:chExt cx="407950" cy="416500"/>
          </a:xfrm>
        </p:grpSpPr>
        <p:sp>
          <p:nvSpPr>
            <p:cNvPr id="507" name="Google Shape;507;p38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8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8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8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38"/>
          <p:cNvGrpSpPr/>
          <p:nvPr/>
        </p:nvGrpSpPr>
        <p:grpSpPr>
          <a:xfrm>
            <a:off x="330844" y="3298279"/>
            <a:ext cx="397136" cy="305017"/>
            <a:chOff x="568950" y="3686775"/>
            <a:chExt cx="472500" cy="362900"/>
          </a:xfrm>
        </p:grpSpPr>
        <p:sp>
          <p:nvSpPr>
            <p:cNvPr id="512" name="Google Shape;512;p38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8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8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5" name="Google Shape;515;p38"/>
          <p:cNvSpPr/>
          <p:nvPr/>
        </p:nvSpPr>
        <p:spPr>
          <a:xfrm>
            <a:off x="4907686" y="2691427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6" name="Google Shape;516;p38"/>
          <p:cNvGrpSpPr/>
          <p:nvPr/>
        </p:nvGrpSpPr>
        <p:grpSpPr>
          <a:xfrm>
            <a:off x="898896" y="3323872"/>
            <a:ext cx="377700" cy="253852"/>
            <a:chOff x="1244800" y="3717225"/>
            <a:chExt cx="449375" cy="302025"/>
          </a:xfrm>
        </p:grpSpPr>
        <p:sp>
          <p:nvSpPr>
            <p:cNvPr id="517" name="Google Shape;517;p38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8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38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8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8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8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3" name="Google Shape;523;p38"/>
          <p:cNvGrpSpPr/>
          <p:nvPr/>
        </p:nvGrpSpPr>
        <p:grpSpPr>
          <a:xfrm>
            <a:off x="1468986" y="3304414"/>
            <a:ext cx="367467" cy="287115"/>
            <a:chOff x="1923075" y="3694075"/>
            <a:chExt cx="437200" cy="341600"/>
          </a:xfrm>
        </p:grpSpPr>
        <p:sp>
          <p:nvSpPr>
            <p:cNvPr id="524" name="Google Shape;524;p38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8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8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8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8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8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8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8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8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3" name="Google Shape;533;p38"/>
          <p:cNvGrpSpPr/>
          <p:nvPr/>
        </p:nvGrpSpPr>
        <p:grpSpPr>
          <a:xfrm>
            <a:off x="2037542" y="3299813"/>
            <a:ext cx="360301" cy="295814"/>
            <a:chOff x="2599525" y="3688600"/>
            <a:chExt cx="428675" cy="351950"/>
          </a:xfrm>
        </p:grpSpPr>
        <p:sp>
          <p:nvSpPr>
            <p:cNvPr id="534" name="Google Shape;534;p38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8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8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7" name="Google Shape;537;p38"/>
          <p:cNvGrpSpPr/>
          <p:nvPr/>
        </p:nvGrpSpPr>
        <p:grpSpPr>
          <a:xfrm>
            <a:off x="2619925" y="3279346"/>
            <a:ext cx="333700" cy="329077"/>
            <a:chOff x="3292425" y="3664250"/>
            <a:chExt cx="397025" cy="391525"/>
          </a:xfrm>
        </p:grpSpPr>
        <p:sp>
          <p:nvSpPr>
            <p:cNvPr id="538" name="Google Shape;538;p38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8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8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1" name="Google Shape;541;p38"/>
          <p:cNvGrpSpPr/>
          <p:nvPr/>
        </p:nvGrpSpPr>
        <p:grpSpPr>
          <a:xfrm>
            <a:off x="3157782" y="3321813"/>
            <a:ext cx="369526" cy="268183"/>
            <a:chOff x="3932350" y="3714775"/>
            <a:chExt cx="439650" cy="319075"/>
          </a:xfrm>
        </p:grpSpPr>
        <p:sp>
          <p:nvSpPr>
            <p:cNvPr id="542" name="Google Shape;542;p38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8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8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8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8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7" name="Google Shape;547;p38"/>
          <p:cNvGrpSpPr/>
          <p:nvPr/>
        </p:nvGrpSpPr>
        <p:grpSpPr>
          <a:xfrm>
            <a:off x="3722766" y="3321813"/>
            <a:ext cx="369505" cy="268183"/>
            <a:chOff x="4604550" y="3714775"/>
            <a:chExt cx="439625" cy="319075"/>
          </a:xfrm>
        </p:grpSpPr>
        <p:sp>
          <p:nvSpPr>
            <p:cNvPr id="548" name="Google Shape;548;p38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8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0" name="Google Shape;550;p38"/>
          <p:cNvGrpSpPr/>
          <p:nvPr/>
        </p:nvGrpSpPr>
        <p:grpSpPr>
          <a:xfrm>
            <a:off x="4301051" y="3294181"/>
            <a:ext cx="353136" cy="313738"/>
            <a:chOff x="5292575" y="3681900"/>
            <a:chExt cx="420150" cy="373275"/>
          </a:xfrm>
        </p:grpSpPr>
        <p:sp>
          <p:nvSpPr>
            <p:cNvPr id="551" name="Google Shape;551;p38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8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8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8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8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8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8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8" name="Google Shape;558;p38"/>
          <p:cNvGrpSpPr/>
          <p:nvPr/>
        </p:nvGrpSpPr>
        <p:grpSpPr>
          <a:xfrm>
            <a:off x="4846073" y="3254258"/>
            <a:ext cx="393060" cy="393060"/>
            <a:chOff x="5941025" y="3634400"/>
            <a:chExt cx="467650" cy="467650"/>
          </a:xfrm>
        </p:grpSpPr>
        <p:sp>
          <p:nvSpPr>
            <p:cNvPr id="559" name="Google Shape;559;p38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8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8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8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8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8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5" name="Google Shape;565;p38"/>
          <p:cNvGrpSpPr/>
          <p:nvPr/>
        </p:nvGrpSpPr>
        <p:grpSpPr>
          <a:xfrm>
            <a:off x="5436146" y="3279346"/>
            <a:ext cx="342882" cy="342903"/>
            <a:chOff x="6643075" y="3664250"/>
            <a:chExt cx="407950" cy="407975"/>
          </a:xfrm>
        </p:grpSpPr>
        <p:sp>
          <p:nvSpPr>
            <p:cNvPr id="566" name="Google Shape;566;p38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8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8" name="Google Shape;568;p38"/>
          <p:cNvGrpSpPr/>
          <p:nvPr/>
        </p:nvGrpSpPr>
        <p:grpSpPr>
          <a:xfrm>
            <a:off x="336980" y="3830000"/>
            <a:ext cx="371564" cy="371543"/>
            <a:chOff x="576250" y="4319400"/>
            <a:chExt cx="442075" cy="442050"/>
          </a:xfrm>
        </p:grpSpPr>
        <p:sp>
          <p:nvSpPr>
            <p:cNvPr id="569" name="Google Shape;569;p38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8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8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8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3" name="Google Shape;573;p38"/>
          <p:cNvSpPr/>
          <p:nvPr/>
        </p:nvSpPr>
        <p:spPr>
          <a:xfrm>
            <a:off x="886643" y="390229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38"/>
          <p:cNvSpPr/>
          <p:nvPr/>
        </p:nvSpPr>
        <p:spPr>
          <a:xfrm>
            <a:off x="3177366" y="3845478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" name="Google Shape;575;p38"/>
          <p:cNvSpPr/>
          <p:nvPr/>
        </p:nvSpPr>
        <p:spPr>
          <a:xfrm>
            <a:off x="2612361" y="3866974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6" name="Google Shape;576;p38"/>
          <p:cNvSpPr/>
          <p:nvPr/>
        </p:nvSpPr>
        <p:spPr>
          <a:xfrm>
            <a:off x="3740838" y="3843944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7" name="Google Shape;577;p38"/>
          <p:cNvGrpSpPr/>
          <p:nvPr/>
        </p:nvGrpSpPr>
        <p:grpSpPr>
          <a:xfrm>
            <a:off x="4280585" y="3848932"/>
            <a:ext cx="394068" cy="325505"/>
            <a:chOff x="5268225" y="4341925"/>
            <a:chExt cx="468850" cy="387275"/>
          </a:xfrm>
        </p:grpSpPr>
        <p:sp>
          <p:nvSpPr>
            <p:cNvPr id="578" name="Google Shape;578;p38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8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8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8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8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8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8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8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" name="Google Shape;586;p38"/>
          <p:cNvGrpSpPr/>
          <p:nvPr/>
        </p:nvGrpSpPr>
        <p:grpSpPr>
          <a:xfrm>
            <a:off x="4865531" y="3838699"/>
            <a:ext cx="354145" cy="354145"/>
            <a:chOff x="5964175" y="4329750"/>
            <a:chExt cx="421350" cy="421350"/>
          </a:xfrm>
        </p:grpSpPr>
        <p:sp>
          <p:nvSpPr>
            <p:cNvPr id="587" name="Google Shape;587;p38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8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9" name="Google Shape;589;p38"/>
          <p:cNvGrpSpPr/>
          <p:nvPr/>
        </p:nvGrpSpPr>
        <p:grpSpPr>
          <a:xfrm>
            <a:off x="901439" y="4403683"/>
            <a:ext cx="372594" cy="360301"/>
            <a:chOff x="1247825" y="5001950"/>
            <a:chExt cx="443300" cy="428675"/>
          </a:xfrm>
        </p:grpSpPr>
        <p:sp>
          <p:nvSpPr>
            <p:cNvPr id="590" name="Google Shape;590;p38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8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8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8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8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8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6" name="Google Shape;596;p38"/>
          <p:cNvGrpSpPr/>
          <p:nvPr/>
        </p:nvGrpSpPr>
        <p:grpSpPr>
          <a:xfrm>
            <a:off x="1499685" y="4385760"/>
            <a:ext cx="306068" cy="389992"/>
            <a:chOff x="1959600" y="4980625"/>
            <a:chExt cx="364150" cy="464000"/>
          </a:xfrm>
        </p:grpSpPr>
        <p:sp>
          <p:nvSpPr>
            <p:cNvPr id="597" name="Google Shape;597;p38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8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8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8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8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8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8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38"/>
          <p:cNvGrpSpPr/>
          <p:nvPr/>
        </p:nvGrpSpPr>
        <p:grpSpPr>
          <a:xfrm>
            <a:off x="2042165" y="4400615"/>
            <a:ext cx="351077" cy="360806"/>
            <a:chOff x="2605025" y="4998300"/>
            <a:chExt cx="417700" cy="429275"/>
          </a:xfrm>
        </p:grpSpPr>
        <p:sp>
          <p:nvSpPr>
            <p:cNvPr id="605" name="Google Shape;605;p38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8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8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8" name="Google Shape;608;p38"/>
          <p:cNvGrpSpPr/>
          <p:nvPr/>
        </p:nvGrpSpPr>
        <p:grpSpPr>
          <a:xfrm>
            <a:off x="2572857" y="4403683"/>
            <a:ext cx="419662" cy="349543"/>
            <a:chOff x="3236425" y="5001950"/>
            <a:chExt cx="499300" cy="415875"/>
          </a:xfrm>
        </p:grpSpPr>
        <p:sp>
          <p:nvSpPr>
            <p:cNvPr id="609" name="Google Shape;609;p38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8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8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8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8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8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5" name="Google Shape;615;p38"/>
          <p:cNvGrpSpPr/>
          <p:nvPr/>
        </p:nvGrpSpPr>
        <p:grpSpPr>
          <a:xfrm>
            <a:off x="3187977" y="4385760"/>
            <a:ext cx="319369" cy="380263"/>
            <a:chOff x="3968275" y="4980625"/>
            <a:chExt cx="379975" cy="452425"/>
          </a:xfrm>
        </p:grpSpPr>
        <p:sp>
          <p:nvSpPr>
            <p:cNvPr id="616" name="Google Shape;616;p38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8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8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9" name="Google Shape;619;p38"/>
          <p:cNvGrpSpPr/>
          <p:nvPr/>
        </p:nvGrpSpPr>
        <p:grpSpPr>
          <a:xfrm>
            <a:off x="4843510" y="4470713"/>
            <a:ext cx="404323" cy="220085"/>
            <a:chOff x="5937975" y="5081700"/>
            <a:chExt cx="481050" cy="261850"/>
          </a:xfrm>
        </p:grpSpPr>
        <p:sp>
          <p:nvSpPr>
            <p:cNvPr id="620" name="Google Shape;620;p38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8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" name="Google Shape;623;p38"/>
          <p:cNvGrpSpPr/>
          <p:nvPr/>
        </p:nvGrpSpPr>
        <p:grpSpPr>
          <a:xfrm>
            <a:off x="5461718" y="4428247"/>
            <a:ext cx="290183" cy="333679"/>
            <a:chOff x="6673500" y="5031175"/>
            <a:chExt cx="345250" cy="397000"/>
          </a:xfrm>
        </p:grpSpPr>
        <p:sp>
          <p:nvSpPr>
            <p:cNvPr id="624" name="Google Shape;624;p38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8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8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8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8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" name="Google Shape;629;p38"/>
          <p:cNvGrpSpPr/>
          <p:nvPr/>
        </p:nvGrpSpPr>
        <p:grpSpPr>
          <a:xfrm>
            <a:off x="3153705" y="452892"/>
            <a:ext cx="387933" cy="345971"/>
            <a:chOff x="3927500" y="301425"/>
            <a:chExt cx="461550" cy="411625"/>
          </a:xfrm>
        </p:grpSpPr>
        <p:sp>
          <p:nvSpPr>
            <p:cNvPr id="630" name="Google Shape;630;p38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8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8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8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8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8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8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8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8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8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8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8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8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8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8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8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8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7" name="Google Shape;657;p38"/>
          <p:cNvGrpSpPr/>
          <p:nvPr/>
        </p:nvGrpSpPr>
        <p:grpSpPr>
          <a:xfrm>
            <a:off x="5441252" y="459553"/>
            <a:ext cx="332670" cy="332670"/>
            <a:chOff x="6649150" y="309350"/>
            <a:chExt cx="395800" cy="395800"/>
          </a:xfrm>
        </p:grpSpPr>
        <p:sp>
          <p:nvSpPr>
            <p:cNvPr id="658" name="Google Shape;658;p38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8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8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8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8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8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8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8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8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8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8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8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8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8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8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8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8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8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8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1" name="Google Shape;681;p38"/>
          <p:cNvGrpSpPr/>
          <p:nvPr/>
        </p:nvGrpSpPr>
        <p:grpSpPr>
          <a:xfrm>
            <a:off x="4873705" y="467223"/>
            <a:ext cx="337797" cy="319873"/>
            <a:chOff x="5973900" y="318475"/>
            <a:chExt cx="401900" cy="380575"/>
          </a:xfrm>
        </p:grpSpPr>
        <p:sp>
          <p:nvSpPr>
            <p:cNvPr id="682" name="Google Shape;682;p38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8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8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8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8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8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8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8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6" name="Google Shape;696;p38"/>
          <p:cNvGrpSpPr/>
          <p:nvPr/>
        </p:nvGrpSpPr>
        <p:grpSpPr>
          <a:xfrm>
            <a:off x="918858" y="980516"/>
            <a:ext cx="342882" cy="418128"/>
            <a:chOff x="1268550" y="929175"/>
            <a:chExt cx="407950" cy="497475"/>
          </a:xfrm>
        </p:grpSpPr>
        <p:sp>
          <p:nvSpPr>
            <p:cNvPr id="697" name="Google Shape;697;p38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8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8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0" name="Google Shape;700;p38"/>
          <p:cNvGrpSpPr/>
          <p:nvPr/>
        </p:nvGrpSpPr>
        <p:grpSpPr>
          <a:xfrm>
            <a:off x="5404922" y="996380"/>
            <a:ext cx="405331" cy="388962"/>
            <a:chOff x="6605925" y="948050"/>
            <a:chExt cx="482250" cy="462775"/>
          </a:xfrm>
        </p:grpSpPr>
        <p:sp>
          <p:nvSpPr>
            <p:cNvPr id="701" name="Google Shape;701;p38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8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8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8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8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7" name="Google Shape;707;p38"/>
          <p:cNvGrpSpPr/>
          <p:nvPr/>
        </p:nvGrpSpPr>
        <p:grpSpPr>
          <a:xfrm>
            <a:off x="5499604" y="2148349"/>
            <a:ext cx="215966" cy="342399"/>
            <a:chOff x="6718575" y="2318625"/>
            <a:chExt cx="256950" cy="407375"/>
          </a:xfrm>
        </p:grpSpPr>
        <p:sp>
          <p:nvSpPr>
            <p:cNvPr id="708" name="Google Shape;708;p38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8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8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8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8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8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8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6" name="Google Shape;716;p38"/>
          <p:cNvGrpSpPr/>
          <p:nvPr/>
        </p:nvGrpSpPr>
        <p:grpSpPr>
          <a:xfrm>
            <a:off x="2600993" y="2775257"/>
            <a:ext cx="363369" cy="221115"/>
            <a:chOff x="3269900" y="3064500"/>
            <a:chExt cx="432325" cy="263075"/>
          </a:xfrm>
        </p:grpSpPr>
        <p:sp>
          <p:nvSpPr>
            <p:cNvPr id="717" name="Google Shape;717;p38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8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8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0" name="Google Shape;720;p38"/>
          <p:cNvGrpSpPr/>
          <p:nvPr/>
        </p:nvGrpSpPr>
        <p:grpSpPr>
          <a:xfrm>
            <a:off x="5475019" y="2707701"/>
            <a:ext cx="265115" cy="372594"/>
            <a:chOff x="6689325" y="2984125"/>
            <a:chExt cx="315425" cy="443300"/>
          </a:xfrm>
        </p:grpSpPr>
        <p:sp>
          <p:nvSpPr>
            <p:cNvPr id="721" name="Google Shape;721;p38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8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8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6" name="Google Shape;726;p38"/>
          <p:cNvGrpSpPr/>
          <p:nvPr/>
        </p:nvGrpSpPr>
        <p:grpSpPr>
          <a:xfrm>
            <a:off x="1523745" y="3802369"/>
            <a:ext cx="256416" cy="414535"/>
            <a:chOff x="1988225" y="4286525"/>
            <a:chExt cx="305075" cy="493200"/>
          </a:xfrm>
        </p:grpSpPr>
        <p:sp>
          <p:nvSpPr>
            <p:cNvPr id="727" name="Google Shape;727;p38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38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8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4" name="Google Shape;734;p38"/>
          <p:cNvGrpSpPr/>
          <p:nvPr/>
        </p:nvGrpSpPr>
        <p:grpSpPr>
          <a:xfrm>
            <a:off x="2067737" y="3831534"/>
            <a:ext cx="309640" cy="392030"/>
            <a:chOff x="2635450" y="4321225"/>
            <a:chExt cx="368400" cy="466425"/>
          </a:xfrm>
        </p:grpSpPr>
        <p:sp>
          <p:nvSpPr>
            <p:cNvPr id="735" name="Google Shape;735;p38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38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8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1" name="Google Shape;741;p38"/>
          <p:cNvGrpSpPr/>
          <p:nvPr/>
        </p:nvGrpSpPr>
        <p:grpSpPr>
          <a:xfrm>
            <a:off x="5436146" y="3821805"/>
            <a:ext cx="342882" cy="383835"/>
            <a:chOff x="6643075" y="4309650"/>
            <a:chExt cx="407950" cy="456675"/>
          </a:xfrm>
        </p:grpSpPr>
        <p:sp>
          <p:nvSpPr>
            <p:cNvPr id="742" name="Google Shape;742;p38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8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8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8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8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8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8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8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1" name="Google Shape;751;p38"/>
          <p:cNvGrpSpPr/>
          <p:nvPr/>
        </p:nvGrpSpPr>
        <p:grpSpPr>
          <a:xfrm>
            <a:off x="4251419" y="4363760"/>
            <a:ext cx="452420" cy="433992"/>
            <a:chOff x="5233525" y="4954450"/>
            <a:chExt cx="538275" cy="516350"/>
          </a:xfrm>
        </p:grpSpPr>
        <p:sp>
          <p:nvSpPr>
            <p:cNvPr id="752" name="Google Shape;752;p38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8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8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8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8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38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8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8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8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8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38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3" name="Google Shape;763;p38"/>
          <p:cNvGrpSpPr/>
          <p:nvPr/>
        </p:nvGrpSpPr>
        <p:grpSpPr>
          <a:xfrm>
            <a:off x="3682338" y="4371429"/>
            <a:ext cx="460615" cy="418653"/>
            <a:chOff x="4556450" y="4963575"/>
            <a:chExt cx="548025" cy="498100"/>
          </a:xfrm>
        </p:grpSpPr>
        <p:sp>
          <p:nvSpPr>
            <p:cNvPr id="764" name="Google Shape;764;p38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8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8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8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8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9" name="Google Shape;769;p38"/>
          <p:cNvGrpSpPr/>
          <p:nvPr/>
        </p:nvGrpSpPr>
        <p:grpSpPr>
          <a:xfrm>
            <a:off x="299620" y="4462014"/>
            <a:ext cx="445255" cy="246182"/>
            <a:chOff x="531800" y="5071350"/>
            <a:chExt cx="529750" cy="292900"/>
          </a:xfrm>
        </p:grpSpPr>
        <p:sp>
          <p:nvSpPr>
            <p:cNvPr id="770" name="Google Shape;770;p38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8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8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38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8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8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8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7" name="Google Shape;777;p38"/>
          <p:cNvGrpSpPr/>
          <p:nvPr/>
        </p:nvGrpSpPr>
        <p:grpSpPr>
          <a:xfrm>
            <a:off x="7243894" y="1875175"/>
            <a:ext cx="433992" cy="422729"/>
            <a:chOff x="5916675" y="927975"/>
            <a:chExt cx="516350" cy="502950"/>
          </a:xfrm>
        </p:grpSpPr>
        <p:sp>
          <p:nvSpPr>
            <p:cNvPr id="778" name="Google Shape;778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B45F0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B45F0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0" name="Google Shape;780;p38"/>
          <p:cNvGrpSpPr/>
          <p:nvPr/>
        </p:nvGrpSpPr>
        <p:grpSpPr>
          <a:xfrm>
            <a:off x="6359914" y="2581077"/>
            <a:ext cx="1079481" cy="1051467"/>
            <a:chOff x="5916675" y="927975"/>
            <a:chExt cx="516350" cy="502950"/>
          </a:xfrm>
        </p:grpSpPr>
        <p:sp>
          <p:nvSpPr>
            <p:cNvPr id="781" name="Google Shape;781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B45F06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B45F06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3" name="Google Shape;783;p38"/>
          <p:cNvGrpSpPr/>
          <p:nvPr/>
        </p:nvGrpSpPr>
        <p:grpSpPr>
          <a:xfrm>
            <a:off x="6360057" y="1875175"/>
            <a:ext cx="433992" cy="422729"/>
            <a:chOff x="5916675" y="927975"/>
            <a:chExt cx="516350" cy="502950"/>
          </a:xfrm>
        </p:grpSpPr>
        <p:sp>
          <p:nvSpPr>
            <p:cNvPr id="784" name="Google Shape;784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B45F0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B45F0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6" name="Google Shape;786;p38"/>
          <p:cNvSpPr/>
          <p:nvPr/>
        </p:nvSpPr>
        <p:spPr>
          <a:xfrm>
            <a:off x="7436055" y="211155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7" name="Google Shape;787;p38"/>
          <p:cNvSpPr/>
          <p:nvPr/>
        </p:nvSpPr>
        <p:spPr>
          <a:xfrm>
            <a:off x="6552218" y="211155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8" name="Google Shape;788;p38"/>
          <p:cNvSpPr/>
          <p:nvPr/>
        </p:nvSpPr>
        <p:spPr>
          <a:xfrm>
            <a:off x="6837753" y="3169090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1D1D1B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792" name="Shape 7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93" name="Google Shape;793;p39"/>
          <p:cNvGrpSpPr/>
          <p:nvPr/>
        </p:nvGrpSpPr>
        <p:grpSpPr>
          <a:xfrm>
            <a:off x="3058888" y="1245327"/>
            <a:ext cx="445718" cy="445753"/>
            <a:chOff x="3706812" y="1035050"/>
            <a:chExt cx="4792662" cy="4787899"/>
          </a:xfrm>
        </p:grpSpPr>
        <p:sp>
          <p:nvSpPr>
            <p:cNvPr id="794" name="Google Shape;794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0" name="Google Shape;800;p39"/>
          <p:cNvGrpSpPr/>
          <p:nvPr/>
        </p:nvGrpSpPr>
        <p:grpSpPr>
          <a:xfrm>
            <a:off x="1779393" y="1245357"/>
            <a:ext cx="443331" cy="445437"/>
            <a:chOff x="1400175" y="1220787"/>
            <a:chExt cx="4473575" cy="4476750"/>
          </a:xfrm>
        </p:grpSpPr>
        <p:sp>
          <p:nvSpPr>
            <p:cNvPr id="801" name="Google Shape;801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5" name="Google Shape;805;p39"/>
          <p:cNvGrpSpPr/>
          <p:nvPr/>
        </p:nvGrpSpPr>
        <p:grpSpPr>
          <a:xfrm>
            <a:off x="1138046" y="1245371"/>
            <a:ext cx="446045" cy="445465"/>
            <a:chOff x="1649412" y="927100"/>
            <a:chExt cx="5011737" cy="5016500"/>
          </a:xfrm>
        </p:grpSpPr>
        <p:sp>
          <p:nvSpPr>
            <p:cNvPr id="806" name="Google Shape;806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9" name="Google Shape;809;p39"/>
          <p:cNvGrpSpPr/>
          <p:nvPr/>
        </p:nvGrpSpPr>
        <p:grpSpPr>
          <a:xfrm>
            <a:off x="2418397" y="1245624"/>
            <a:ext cx="444870" cy="445286"/>
            <a:chOff x="1301750" y="920750"/>
            <a:chExt cx="5095875" cy="5100637"/>
          </a:xfrm>
        </p:grpSpPr>
        <p:sp>
          <p:nvSpPr>
            <p:cNvPr id="810" name="Google Shape;810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5" name="Google Shape;815;p39"/>
          <p:cNvGrpSpPr/>
          <p:nvPr/>
        </p:nvGrpSpPr>
        <p:grpSpPr>
          <a:xfrm>
            <a:off x="4341570" y="1245533"/>
            <a:ext cx="445621" cy="445591"/>
            <a:chOff x="5732756" y="2682276"/>
            <a:chExt cx="719905" cy="719856"/>
          </a:xfrm>
        </p:grpSpPr>
        <p:sp>
          <p:nvSpPr>
            <p:cNvPr id="816" name="Google Shape;816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9" name="Google Shape;819;p39"/>
          <p:cNvGrpSpPr/>
          <p:nvPr/>
        </p:nvGrpSpPr>
        <p:grpSpPr>
          <a:xfrm>
            <a:off x="4982887" y="1245527"/>
            <a:ext cx="445627" cy="445604"/>
            <a:chOff x="6768809" y="2682265"/>
            <a:chExt cx="719915" cy="719877"/>
          </a:xfrm>
        </p:grpSpPr>
        <p:sp>
          <p:nvSpPr>
            <p:cNvPr id="820" name="Google Shape;820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4" name="Google Shape;824;p39"/>
          <p:cNvGrpSpPr/>
          <p:nvPr/>
        </p:nvGrpSpPr>
        <p:grpSpPr>
          <a:xfrm>
            <a:off x="5624209" y="1245556"/>
            <a:ext cx="445753" cy="445545"/>
            <a:chOff x="7804870" y="2682313"/>
            <a:chExt cx="720118" cy="719782"/>
          </a:xfrm>
        </p:grpSpPr>
        <p:sp>
          <p:nvSpPr>
            <p:cNvPr id="825" name="Google Shape;825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0" name="Google Shape;830;p39"/>
          <p:cNvGrpSpPr/>
          <p:nvPr/>
        </p:nvGrpSpPr>
        <p:grpSpPr>
          <a:xfrm>
            <a:off x="6265657" y="1245325"/>
            <a:ext cx="446293" cy="446006"/>
            <a:chOff x="8841135" y="2681940"/>
            <a:chExt cx="720990" cy="720527"/>
          </a:xfrm>
        </p:grpSpPr>
        <p:sp>
          <p:nvSpPr>
            <p:cNvPr id="831" name="Google Shape;831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7" name="Google Shape;837;p39"/>
          <p:cNvGrpSpPr/>
          <p:nvPr/>
        </p:nvGrpSpPr>
        <p:grpSpPr>
          <a:xfrm>
            <a:off x="3699655" y="1245257"/>
            <a:ext cx="445260" cy="445260"/>
            <a:chOff x="4103687" y="1439862"/>
            <a:chExt cx="3986212" cy="3986211"/>
          </a:xfrm>
        </p:grpSpPr>
        <p:sp>
          <p:nvSpPr>
            <p:cNvPr id="838" name="Google Shape;838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0" name="Google Shape;840;p39"/>
          <p:cNvGrpSpPr/>
          <p:nvPr/>
        </p:nvGrpSpPr>
        <p:grpSpPr>
          <a:xfrm>
            <a:off x="6907645" y="1245561"/>
            <a:ext cx="445803" cy="445535"/>
            <a:chOff x="9878272" y="2682320"/>
            <a:chExt cx="720199" cy="719767"/>
          </a:xfrm>
        </p:grpSpPr>
        <p:sp>
          <p:nvSpPr>
            <p:cNvPr id="841" name="Google Shape;841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4" name="Google Shape;844;p39"/>
          <p:cNvGrpSpPr/>
          <p:nvPr/>
        </p:nvGrpSpPr>
        <p:grpSpPr>
          <a:xfrm>
            <a:off x="7549143" y="1245478"/>
            <a:ext cx="445700" cy="445701"/>
            <a:chOff x="10914618" y="2682187"/>
            <a:chExt cx="720033" cy="720033"/>
          </a:xfrm>
        </p:grpSpPr>
        <p:sp>
          <p:nvSpPr>
            <p:cNvPr id="845" name="Google Shape;845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1" name="Google Shape;851;p39"/>
          <p:cNvGrpSpPr/>
          <p:nvPr/>
        </p:nvGrpSpPr>
        <p:grpSpPr>
          <a:xfrm>
            <a:off x="1772664" y="538257"/>
            <a:ext cx="361521" cy="445816"/>
            <a:chOff x="1582665" y="1011072"/>
            <a:chExt cx="584040" cy="720220"/>
          </a:xfrm>
        </p:grpSpPr>
        <p:sp>
          <p:nvSpPr>
            <p:cNvPr id="852" name="Google Shape;852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7" name="Google Shape;857;p39"/>
          <p:cNvGrpSpPr/>
          <p:nvPr/>
        </p:nvGrpSpPr>
        <p:grpSpPr>
          <a:xfrm>
            <a:off x="2374048" y="538278"/>
            <a:ext cx="379481" cy="445796"/>
            <a:chOff x="2554206" y="1011105"/>
            <a:chExt cx="613055" cy="720187"/>
          </a:xfrm>
        </p:grpSpPr>
        <p:sp>
          <p:nvSpPr>
            <p:cNvPr id="858" name="Google Shape;858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1" name="Google Shape;861;p39"/>
          <p:cNvGrpSpPr/>
          <p:nvPr/>
        </p:nvGrpSpPr>
        <p:grpSpPr>
          <a:xfrm>
            <a:off x="6922223" y="492618"/>
            <a:ext cx="460705" cy="491455"/>
            <a:chOff x="9901824" y="937343"/>
            <a:chExt cx="744273" cy="793950"/>
          </a:xfrm>
        </p:grpSpPr>
        <p:grpSp>
          <p:nvGrpSpPr>
            <p:cNvPr id="862" name="Google Shape;862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63" name="Google Shape;863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4" name="Google Shape;864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5" name="Google Shape;865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6" name="Google Shape;866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7" name="Google Shape;867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8" name="Google Shape;868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9" name="Google Shape;869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0" name="Google Shape;870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1" name="Google Shape;871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2" name="Google Shape;872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73" name="Google Shape;873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9" name="Google Shape;879;p39"/>
          <p:cNvGrpSpPr/>
          <p:nvPr/>
        </p:nvGrpSpPr>
        <p:grpSpPr>
          <a:xfrm>
            <a:off x="2993392" y="538444"/>
            <a:ext cx="369868" cy="445629"/>
            <a:chOff x="3554761" y="1011374"/>
            <a:chExt cx="597525" cy="719918"/>
          </a:xfrm>
        </p:grpSpPr>
        <p:sp>
          <p:nvSpPr>
            <p:cNvPr id="880" name="Google Shape;880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4" name="Google Shape;884;p39"/>
          <p:cNvGrpSpPr/>
          <p:nvPr/>
        </p:nvGrpSpPr>
        <p:grpSpPr>
          <a:xfrm>
            <a:off x="3603122" y="538232"/>
            <a:ext cx="370755" cy="445841"/>
            <a:chOff x="4539787" y="1011032"/>
            <a:chExt cx="598958" cy="720261"/>
          </a:xfrm>
        </p:grpSpPr>
        <p:sp>
          <p:nvSpPr>
            <p:cNvPr id="885" name="Google Shape;885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0" name="Google Shape;890;p39"/>
          <p:cNvGrpSpPr/>
          <p:nvPr/>
        </p:nvGrpSpPr>
        <p:grpSpPr>
          <a:xfrm>
            <a:off x="4213740" y="538340"/>
            <a:ext cx="366917" cy="445733"/>
            <a:chOff x="5526246" y="1011207"/>
            <a:chExt cx="592758" cy="720086"/>
          </a:xfrm>
        </p:grpSpPr>
        <p:sp>
          <p:nvSpPr>
            <p:cNvPr id="891" name="Google Shape;891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7" name="Google Shape;897;p39"/>
          <p:cNvGrpSpPr/>
          <p:nvPr/>
        </p:nvGrpSpPr>
        <p:grpSpPr>
          <a:xfrm>
            <a:off x="1168508" y="538334"/>
            <a:ext cx="364294" cy="445740"/>
            <a:chOff x="606645" y="1011196"/>
            <a:chExt cx="588520" cy="720096"/>
          </a:xfrm>
        </p:grpSpPr>
        <p:sp>
          <p:nvSpPr>
            <p:cNvPr id="898" name="Google Shape;898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2" name="Google Shape;902;p39"/>
          <p:cNvGrpSpPr/>
          <p:nvPr/>
        </p:nvGrpSpPr>
        <p:grpSpPr>
          <a:xfrm>
            <a:off x="7622791" y="538311"/>
            <a:ext cx="298405" cy="445762"/>
            <a:chOff x="11033597" y="1011159"/>
            <a:chExt cx="482075" cy="720133"/>
          </a:xfrm>
        </p:grpSpPr>
        <p:sp>
          <p:nvSpPr>
            <p:cNvPr id="903" name="Google Shape;903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7" name="Google Shape;907;p39"/>
          <p:cNvGrpSpPr/>
          <p:nvPr/>
        </p:nvGrpSpPr>
        <p:grpSpPr>
          <a:xfrm>
            <a:off x="6221656" y="492618"/>
            <a:ext cx="460705" cy="491455"/>
            <a:chOff x="8770051" y="937343"/>
            <a:chExt cx="744273" cy="793950"/>
          </a:xfrm>
        </p:grpSpPr>
        <p:sp>
          <p:nvSpPr>
            <p:cNvPr id="908" name="Google Shape;908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3" name="Google Shape;913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14" name="Google Shape;914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5" name="Google Shape;915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4" name="Google Shape;924;p39"/>
          <p:cNvGrpSpPr/>
          <p:nvPr/>
        </p:nvGrpSpPr>
        <p:grpSpPr>
          <a:xfrm>
            <a:off x="4820520" y="492618"/>
            <a:ext cx="460705" cy="491455"/>
            <a:chOff x="6506504" y="937343"/>
            <a:chExt cx="744273" cy="793950"/>
          </a:xfrm>
        </p:grpSpPr>
        <p:sp>
          <p:nvSpPr>
            <p:cNvPr id="925" name="Google Shape;925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28" name="Google Shape;928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29" name="Google Shape;929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0" name="Google Shape;930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1" name="Google Shape;931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6" name="Google Shape;936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39" name="Google Shape;939;p39"/>
          <p:cNvGrpSpPr/>
          <p:nvPr/>
        </p:nvGrpSpPr>
        <p:grpSpPr>
          <a:xfrm>
            <a:off x="5521088" y="492618"/>
            <a:ext cx="460705" cy="491455"/>
            <a:chOff x="7638277" y="937343"/>
            <a:chExt cx="744273" cy="793950"/>
          </a:xfrm>
        </p:grpSpPr>
        <p:sp>
          <p:nvSpPr>
            <p:cNvPr id="940" name="Google Shape;940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44" name="Google Shape;944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45" name="Google Shape;945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7" name="Google Shape;947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8" name="Google Shape;948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0" name="Google Shape;950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1" name="Google Shape;951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2" name="Google Shape;952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3" name="Google Shape;953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4" name="Google Shape;954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55" name="Google Shape;955;p39"/>
          <p:cNvGrpSpPr/>
          <p:nvPr/>
        </p:nvGrpSpPr>
        <p:grpSpPr>
          <a:xfrm>
            <a:off x="3061198" y="2682173"/>
            <a:ext cx="445779" cy="400764"/>
            <a:chOff x="3778727" y="4460423"/>
            <a:chExt cx="720160" cy="647438"/>
          </a:xfrm>
        </p:grpSpPr>
        <p:sp>
          <p:nvSpPr>
            <p:cNvPr id="956" name="Google Shape;956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3" name="Google Shape;963;p39"/>
          <p:cNvGrpSpPr/>
          <p:nvPr/>
        </p:nvGrpSpPr>
        <p:grpSpPr>
          <a:xfrm>
            <a:off x="1138083" y="2667248"/>
            <a:ext cx="445680" cy="430613"/>
            <a:chOff x="557494" y="4436312"/>
            <a:chExt cx="720000" cy="695660"/>
          </a:xfrm>
        </p:grpSpPr>
        <p:sp>
          <p:nvSpPr>
            <p:cNvPr id="964" name="Google Shape;964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8" name="Google Shape;968;p39"/>
          <p:cNvGrpSpPr/>
          <p:nvPr/>
        </p:nvGrpSpPr>
        <p:grpSpPr>
          <a:xfrm>
            <a:off x="4343305" y="2659659"/>
            <a:ext cx="445833" cy="445792"/>
            <a:chOff x="5926265" y="4424051"/>
            <a:chExt cx="720246" cy="720181"/>
          </a:xfrm>
        </p:grpSpPr>
        <p:sp>
          <p:nvSpPr>
            <p:cNvPr id="969" name="Google Shape;969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3" name="Google Shape;973;p39"/>
          <p:cNvGrpSpPr/>
          <p:nvPr/>
        </p:nvGrpSpPr>
        <p:grpSpPr>
          <a:xfrm>
            <a:off x="1779066" y="2679213"/>
            <a:ext cx="445680" cy="406684"/>
            <a:chOff x="1631150" y="4455641"/>
            <a:chExt cx="720000" cy="657002"/>
          </a:xfrm>
        </p:grpSpPr>
        <p:sp>
          <p:nvSpPr>
            <p:cNvPr id="974" name="Google Shape;974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39"/>
          <p:cNvGrpSpPr/>
          <p:nvPr/>
        </p:nvGrpSpPr>
        <p:grpSpPr>
          <a:xfrm>
            <a:off x="2420095" y="2678629"/>
            <a:ext cx="445680" cy="407853"/>
            <a:chOff x="2704878" y="4454697"/>
            <a:chExt cx="720000" cy="658889"/>
          </a:xfrm>
        </p:grpSpPr>
        <p:sp>
          <p:nvSpPr>
            <p:cNvPr id="980" name="Google Shape;980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6" name="Google Shape;986;p39"/>
          <p:cNvGrpSpPr/>
          <p:nvPr/>
        </p:nvGrpSpPr>
        <p:grpSpPr>
          <a:xfrm>
            <a:off x="3702366" y="2680587"/>
            <a:ext cx="445549" cy="403935"/>
            <a:chOff x="4852681" y="4457861"/>
            <a:chExt cx="719788" cy="652561"/>
          </a:xfrm>
        </p:grpSpPr>
        <p:sp>
          <p:nvSpPr>
            <p:cNvPr id="987" name="Google Shape;987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0" name="Google Shape;990;p39"/>
          <p:cNvGrpSpPr/>
          <p:nvPr/>
        </p:nvGrpSpPr>
        <p:grpSpPr>
          <a:xfrm>
            <a:off x="4984527" y="2671024"/>
            <a:ext cx="445818" cy="423063"/>
            <a:chOff x="7000306" y="4442411"/>
            <a:chExt cx="720224" cy="683463"/>
          </a:xfrm>
        </p:grpSpPr>
        <p:sp>
          <p:nvSpPr>
            <p:cNvPr id="991" name="Google Shape;991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6" name="Google Shape;996;p39"/>
          <p:cNvGrpSpPr/>
          <p:nvPr/>
        </p:nvGrpSpPr>
        <p:grpSpPr>
          <a:xfrm>
            <a:off x="5625735" y="2668821"/>
            <a:ext cx="445779" cy="427468"/>
            <a:chOff x="8074325" y="4438852"/>
            <a:chExt cx="720160" cy="690579"/>
          </a:xfrm>
        </p:grpSpPr>
        <p:sp>
          <p:nvSpPr>
            <p:cNvPr id="997" name="Google Shape;997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3" name="Google Shape;1003;p39"/>
          <p:cNvGrpSpPr/>
          <p:nvPr/>
        </p:nvGrpSpPr>
        <p:grpSpPr>
          <a:xfrm>
            <a:off x="6908080" y="2682770"/>
            <a:ext cx="445629" cy="399565"/>
            <a:chOff x="9878975" y="4425243"/>
            <a:chExt cx="719918" cy="645502"/>
          </a:xfrm>
        </p:grpSpPr>
        <p:sp>
          <p:nvSpPr>
            <p:cNvPr id="1004" name="Google Shape;1004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7" name="Google Shape;1007;p39"/>
          <p:cNvGrpSpPr/>
          <p:nvPr/>
        </p:nvGrpSpPr>
        <p:grpSpPr>
          <a:xfrm>
            <a:off x="7549097" y="2671571"/>
            <a:ext cx="445785" cy="421964"/>
            <a:chOff x="10914544" y="4407150"/>
            <a:chExt cx="720170" cy="681687"/>
          </a:xfrm>
        </p:grpSpPr>
        <p:sp>
          <p:nvSpPr>
            <p:cNvPr id="1008" name="Google Shape;1008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2" name="Google Shape;1012;p39"/>
          <p:cNvGrpSpPr/>
          <p:nvPr/>
        </p:nvGrpSpPr>
        <p:grpSpPr>
          <a:xfrm>
            <a:off x="6266887" y="2679685"/>
            <a:ext cx="445805" cy="405735"/>
            <a:chOff x="8843122" y="4420259"/>
            <a:chExt cx="720202" cy="655469"/>
          </a:xfrm>
        </p:grpSpPr>
        <p:sp>
          <p:nvSpPr>
            <p:cNvPr id="1013" name="Google Shape;1013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9" name="Google Shape;1019;p39"/>
          <p:cNvGrpSpPr/>
          <p:nvPr/>
        </p:nvGrpSpPr>
        <p:grpSpPr>
          <a:xfrm>
            <a:off x="3069757" y="1978247"/>
            <a:ext cx="445812" cy="394518"/>
            <a:chOff x="1510757" y="3225422"/>
            <a:chExt cx="720214" cy="637347"/>
          </a:xfrm>
        </p:grpSpPr>
        <p:sp>
          <p:nvSpPr>
            <p:cNvPr id="1020" name="Google Shape;1020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7" name="Google Shape;1027;p39"/>
          <p:cNvGrpSpPr/>
          <p:nvPr/>
        </p:nvGrpSpPr>
        <p:grpSpPr>
          <a:xfrm>
            <a:off x="3761148" y="1995767"/>
            <a:ext cx="445767" cy="359478"/>
            <a:chOff x="2595501" y="3253725"/>
            <a:chExt cx="720141" cy="580739"/>
          </a:xfrm>
        </p:grpSpPr>
        <p:sp>
          <p:nvSpPr>
            <p:cNvPr id="1028" name="Google Shape;1028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2" name="Google Shape;1032;p39"/>
          <p:cNvGrpSpPr/>
          <p:nvPr/>
        </p:nvGrpSpPr>
        <p:grpSpPr>
          <a:xfrm>
            <a:off x="5143819" y="1952735"/>
            <a:ext cx="443879" cy="445541"/>
            <a:chOff x="4764809" y="3184208"/>
            <a:chExt cx="717090" cy="719775"/>
          </a:xfrm>
        </p:grpSpPr>
        <p:sp>
          <p:nvSpPr>
            <p:cNvPr id="1033" name="Google Shape;1033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6" name="Google Shape;1036;p39"/>
          <p:cNvGrpSpPr/>
          <p:nvPr/>
        </p:nvGrpSpPr>
        <p:grpSpPr>
          <a:xfrm>
            <a:off x="4452495" y="1981700"/>
            <a:ext cx="445746" cy="387612"/>
            <a:chOff x="3680173" y="3231000"/>
            <a:chExt cx="720106" cy="626190"/>
          </a:xfrm>
        </p:grpSpPr>
        <p:sp>
          <p:nvSpPr>
            <p:cNvPr id="1037" name="Google Shape;1037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0" name="Google Shape;1040;p39"/>
          <p:cNvGrpSpPr/>
          <p:nvPr/>
        </p:nvGrpSpPr>
        <p:grpSpPr>
          <a:xfrm>
            <a:off x="6524582" y="1952696"/>
            <a:ext cx="443283" cy="445620"/>
            <a:chOff x="6931035" y="3184144"/>
            <a:chExt cx="716128" cy="719903"/>
          </a:xfrm>
        </p:grpSpPr>
        <p:sp>
          <p:nvSpPr>
            <p:cNvPr id="1041" name="Google Shape;1041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5" name="Google Shape;1045;p39"/>
          <p:cNvGrpSpPr/>
          <p:nvPr/>
        </p:nvGrpSpPr>
        <p:grpSpPr>
          <a:xfrm>
            <a:off x="5833276" y="1952648"/>
            <a:ext cx="445727" cy="445714"/>
            <a:chOff x="5846429" y="3184067"/>
            <a:chExt cx="720076" cy="720055"/>
          </a:xfrm>
        </p:grpSpPr>
        <p:sp>
          <p:nvSpPr>
            <p:cNvPr id="1046" name="Google Shape;1046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0" name="Google Shape;1050;p39"/>
          <p:cNvGrpSpPr/>
          <p:nvPr/>
        </p:nvGrpSpPr>
        <p:grpSpPr>
          <a:xfrm>
            <a:off x="2520481" y="1952593"/>
            <a:ext cx="303698" cy="445825"/>
            <a:chOff x="655600" y="3183978"/>
            <a:chExt cx="490627" cy="720234"/>
          </a:xfrm>
        </p:grpSpPr>
        <p:sp>
          <p:nvSpPr>
            <p:cNvPr id="1051" name="Google Shape;1051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6" name="Google Shape;1056;p39"/>
          <p:cNvGrpSpPr/>
          <p:nvPr/>
        </p:nvGrpSpPr>
        <p:grpSpPr>
          <a:xfrm>
            <a:off x="7213443" y="1952709"/>
            <a:ext cx="189785" cy="445592"/>
            <a:chOff x="8011692" y="3184166"/>
            <a:chExt cx="306600" cy="719859"/>
          </a:xfrm>
        </p:grpSpPr>
        <p:sp>
          <p:nvSpPr>
            <p:cNvPr id="1057" name="Google Shape;1057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3" name="Google Shape;1063;p39"/>
          <p:cNvGrpSpPr/>
          <p:nvPr/>
        </p:nvGrpSpPr>
        <p:grpSpPr>
          <a:xfrm>
            <a:off x="7648230" y="1952459"/>
            <a:ext cx="246199" cy="445516"/>
            <a:chOff x="4556125" y="630237"/>
            <a:chExt cx="3081338" cy="5568950"/>
          </a:xfrm>
        </p:grpSpPr>
        <p:sp>
          <p:nvSpPr>
            <p:cNvPr id="1064" name="Google Shape;1064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1" name="Google Shape;1071;p39"/>
          <p:cNvGrpSpPr/>
          <p:nvPr/>
        </p:nvGrpSpPr>
        <p:grpSpPr>
          <a:xfrm>
            <a:off x="1829253" y="1952659"/>
            <a:ext cx="445768" cy="445697"/>
            <a:chOff x="1674084" y="3214987"/>
            <a:chExt cx="720142" cy="720027"/>
          </a:xfrm>
        </p:grpSpPr>
        <p:sp>
          <p:nvSpPr>
            <p:cNvPr id="1072" name="Google Shape;1072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4" name="Google Shape;1084;p39"/>
          <p:cNvGrpSpPr/>
          <p:nvPr/>
        </p:nvGrpSpPr>
        <p:grpSpPr>
          <a:xfrm>
            <a:off x="1138094" y="1952621"/>
            <a:ext cx="445578" cy="445773"/>
            <a:chOff x="557511" y="3214925"/>
            <a:chExt cx="719836" cy="720150"/>
          </a:xfrm>
        </p:grpSpPr>
        <p:sp>
          <p:nvSpPr>
            <p:cNvPr id="1085" name="Google Shape;1085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9" name="Google Shape;1089;p39"/>
          <p:cNvGrpSpPr/>
          <p:nvPr/>
        </p:nvGrpSpPr>
        <p:grpSpPr>
          <a:xfrm>
            <a:off x="1081977" y="3388956"/>
            <a:ext cx="445905" cy="400522"/>
            <a:chOff x="1147762" y="1131887"/>
            <a:chExt cx="5137150" cy="4619626"/>
          </a:xfrm>
        </p:grpSpPr>
        <p:sp>
          <p:nvSpPr>
            <p:cNvPr id="1090" name="Google Shape;1090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3" name="Google Shape;1093;p39"/>
          <p:cNvGrpSpPr/>
          <p:nvPr/>
        </p:nvGrpSpPr>
        <p:grpSpPr>
          <a:xfrm>
            <a:off x="1879306" y="3382610"/>
            <a:ext cx="445901" cy="413282"/>
            <a:chOff x="1570037" y="1341437"/>
            <a:chExt cx="4943475" cy="4576762"/>
          </a:xfrm>
        </p:grpSpPr>
        <p:sp>
          <p:nvSpPr>
            <p:cNvPr id="1094" name="Google Shape;1094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0" name="Google Shape;1100;p39"/>
          <p:cNvGrpSpPr/>
          <p:nvPr/>
        </p:nvGrpSpPr>
        <p:grpSpPr>
          <a:xfrm>
            <a:off x="4364629" y="3366711"/>
            <a:ext cx="441332" cy="445721"/>
            <a:chOff x="5770007" y="5489899"/>
            <a:chExt cx="712976" cy="720067"/>
          </a:xfrm>
        </p:grpSpPr>
        <p:sp>
          <p:nvSpPr>
            <p:cNvPr id="1101" name="Google Shape;1101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9" name="Google Shape;1109;p39"/>
          <p:cNvGrpSpPr/>
          <p:nvPr/>
        </p:nvGrpSpPr>
        <p:grpSpPr>
          <a:xfrm>
            <a:off x="5157420" y="3389181"/>
            <a:ext cx="445651" cy="400824"/>
            <a:chOff x="7050768" y="5526199"/>
            <a:chExt cx="719953" cy="647534"/>
          </a:xfrm>
        </p:grpSpPr>
        <p:sp>
          <p:nvSpPr>
            <p:cNvPr id="1110" name="Google Shape;1110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2" name="Google Shape;1122;p39"/>
          <p:cNvGrpSpPr/>
          <p:nvPr/>
        </p:nvGrpSpPr>
        <p:grpSpPr>
          <a:xfrm>
            <a:off x="6751936" y="3389251"/>
            <a:ext cx="445681" cy="400651"/>
            <a:chOff x="9626723" y="5526313"/>
            <a:chExt cx="720002" cy="647256"/>
          </a:xfrm>
        </p:grpSpPr>
        <p:sp>
          <p:nvSpPr>
            <p:cNvPr id="1123" name="Google Shape;1123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5" name="Google Shape;1135;p39"/>
          <p:cNvGrpSpPr/>
          <p:nvPr/>
        </p:nvGrpSpPr>
        <p:grpSpPr>
          <a:xfrm>
            <a:off x="7549176" y="3366688"/>
            <a:ext cx="445582" cy="445743"/>
            <a:chOff x="10914672" y="5489861"/>
            <a:chExt cx="719842" cy="720102"/>
          </a:xfrm>
        </p:grpSpPr>
        <p:sp>
          <p:nvSpPr>
            <p:cNvPr id="1136" name="Google Shape;1136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8" name="Google Shape;1148;p39"/>
          <p:cNvGrpSpPr/>
          <p:nvPr/>
        </p:nvGrpSpPr>
        <p:grpSpPr>
          <a:xfrm>
            <a:off x="5954636" y="3376952"/>
            <a:ext cx="445821" cy="425246"/>
            <a:chOff x="8338678" y="5506443"/>
            <a:chExt cx="720227" cy="686988"/>
          </a:xfrm>
        </p:grpSpPr>
        <p:sp>
          <p:nvSpPr>
            <p:cNvPr id="1149" name="Google Shape;1149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5" name="Google Shape;1155;p39"/>
          <p:cNvGrpSpPr/>
          <p:nvPr/>
        </p:nvGrpSpPr>
        <p:grpSpPr>
          <a:xfrm>
            <a:off x="2676293" y="3431542"/>
            <a:ext cx="1336824" cy="316035"/>
            <a:chOff x="3042485" y="5594633"/>
            <a:chExt cx="2159652" cy="510557"/>
          </a:xfrm>
        </p:grpSpPr>
        <p:sp>
          <p:nvSpPr>
            <p:cNvPr id="1156" name="Google Shape;1156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1" name="Google Shape;1171;p39"/>
          <p:cNvGrpSpPr/>
          <p:nvPr/>
        </p:nvGrpSpPr>
        <p:grpSpPr>
          <a:xfrm>
            <a:off x="1879183" y="4075078"/>
            <a:ext cx="445738" cy="442950"/>
            <a:chOff x="1442627" y="5710929"/>
            <a:chExt cx="594318" cy="590600"/>
          </a:xfrm>
        </p:grpSpPr>
        <p:sp>
          <p:nvSpPr>
            <p:cNvPr id="1172" name="Google Shape;1172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7" name="Google Shape;1177;p39"/>
          <p:cNvGrpSpPr/>
          <p:nvPr/>
        </p:nvGrpSpPr>
        <p:grpSpPr>
          <a:xfrm>
            <a:off x="6788033" y="4073658"/>
            <a:ext cx="373053" cy="445791"/>
            <a:chOff x="8095060" y="5664590"/>
            <a:chExt cx="497404" cy="594389"/>
          </a:xfrm>
        </p:grpSpPr>
        <p:grpSp>
          <p:nvGrpSpPr>
            <p:cNvPr id="1178" name="Google Shape;1178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79" name="Google Shape;1179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0" name="Google Shape;1180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1" name="Google Shape;1181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2" name="Google Shape;1182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83" name="Google Shape;1183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4" name="Google Shape;1184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5" name="Google Shape;1185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6" name="Google Shape;1186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87" name="Google Shape;1187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8" name="Google Shape;1188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9" name="Google Shape;1189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0" name="Google Shape;1190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91" name="Google Shape;1191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2" name="Google Shape;1192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3" name="Google Shape;1193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94" name="Google Shape;1194;p39"/>
          <p:cNvGrpSpPr/>
          <p:nvPr/>
        </p:nvGrpSpPr>
        <p:grpSpPr>
          <a:xfrm>
            <a:off x="2870825" y="4073686"/>
            <a:ext cx="557162" cy="445734"/>
            <a:chOff x="4607809" y="5664627"/>
            <a:chExt cx="742883" cy="594312"/>
          </a:xfrm>
        </p:grpSpPr>
        <p:sp>
          <p:nvSpPr>
            <p:cNvPr id="1195" name="Google Shape;1195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3" name="Google Shape;1203;p39"/>
          <p:cNvGrpSpPr/>
          <p:nvPr/>
        </p:nvGrpSpPr>
        <p:grpSpPr>
          <a:xfrm>
            <a:off x="3973890" y="4073743"/>
            <a:ext cx="1079865" cy="445620"/>
            <a:chOff x="2571250" y="5664711"/>
            <a:chExt cx="1439820" cy="594160"/>
          </a:xfrm>
        </p:grpSpPr>
        <p:sp>
          <p:nvSpPr>
            <p:cNvPr id="1204" name="Google Shape;1204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8" name="Google Shape;1228;p39"/>
          <p:cNvGrpSpPr/>
          <p:nvPr/>
        </p:nvGrpSpPr>
        <p:grpSpPr>
          <a:xfrm>
            <a:off x="5599659" y="4073535"/>
            <a:ext cx="642470" cy="446036"/>
            <a:chOff x="6332670" y="5663946"/>
            <a:chExt cx="856627" cy="594715"/>
          </a:xfrm>
        </p:grpSpPr>
        <p:grpSp>
          <p:nvGrpSpPr>
            <p:cNvPr id="1229" name="Google Shape;1229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30" name="Google Shape;1230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1" name="Google Shape;1231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2" name="Google Shape;1232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33" name="Google Shape;1233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4" name="Google Shape;1234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5" name="Google Shape;1235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36" name="Google Shape;1236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7" name="Google Shape;1237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38" name="Google Shape;1238;p39"/>
          <p:cNvSpPr txBox="1"/>
          <p:nvPr>
            <p:ph idx="4294967295" type="title"/>
          </p:nvPr>
        </p:nvSpPr>
        <p:spPr>
          <a:xfrm>
            <a:off x="855300" y="204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239" name="Google Shape;1239;p39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D900"/>
        </a:solidFill>
      </p:bgPr>
    </p:bg>
    <p:spTree>
      <p:nvGrpSpPr>
        <p:cNvPr id="1243" name="Shape 1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4" name="Google Shape;1244;p40"/>
          <p:cNvSpPr txBox="1"/>
          <p:nvPr/>
        </p:nvSpPr>
        <p:spPr>
          <a:xfrm>
            <a:off x="2087650" y="876206"/>
            <a:ext cx="66768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Now you can use any emoji as an icon!</a:t>
            </a:r>
            <a:endParaRPr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And of course it resizes without losing quality and you can change the color.</a:t>
            </a:r>
            <a:endParaRPr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How? Follow Google instructions </a:t>
            </a:r>
            <a:r>
              <a:rPr lang="en" u="sng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  <a:hlinkClick r:id="rId3"/>
              </a:rPr>
              <a:t>https://twitter.com/googledocs/status/730087240156643328</a:t>
            </a:r>
            <a:endParaRPr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D1D1B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1245" name="Google Shape;1245;p40"/>
          <p:cNvSpPr txBox="1"/>
          <p:nvPr/>
        </p:nvSpPr>
        <p:spPr>
          <a:xfrm>
            <a:off x="731900" y="2352188"/>
            <a:ext cx="7327500" cy="19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1D1D1B"/>
                </a:solidFill>
                <a:latin typeface="Droid Sans"/>
                <a:ea typeface="Droid Sans"/>
                <a:cs typeface="Droid Sans"/>
                <a:sym typeface="Droid Sans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D900"/>
                </a:solidFill>
                <a:highlight>
                  <a:srgbClr val="1D1D1B"/>
                </a:highlight>
                <a:latin typeface="Droid Sans"/>
                <a:ea typeface="Droid Sans"/>
                <a:cs typeface="Droid Sans"/>
                <a:sym typeface="Droid Sans"/>
              </a:rPr>
              <a:t> and many more...</a:t>
            </a:r>
            <a:endParaRPr sz="2400">
              <a:solidFill>
                <a:srgbClr val="FFD900"/>
              </a:solidFill>
              <a:highlight>
                <a:srgbClr val="1D1D1B"/>
              </a:highlight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1246" name="Google Shape;1246;p40"/>
          <p:cNvSpPr txBox="1"/>
          <p:nvPr/>
        </p:nvSpPr>
        <p:spPr>
          <a:xfrm>
            <a:off x="572775" y="832811"/>
            <a:ext cx="14406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FFFF"/>
                </a:solidFill>
                <a:latin typeface="Droid Sans"/>
                <a:ea typeface="Droid Sans"/>
                <a:cs typeface="Droid Sans"/>
                <a:sym typeface="Droid Sans"/>
              </a:rPr>
              <a:t>😉</a:t>
            </a:r>
            <a:endParaRPr sz="9600">
              <a:solidFill>
                <a:srgbClr val="FFFFFF"/>
              </a:solidFill>
              <a:latin typeface="Droid Sans"/>
              <a:ea typeface="Droid Sans"/>
              <a:cs typeface="Droid Sans"/>
              <a:sym typeface="Droid Sans"/>
            </a:endParaRPr>
          </a:p>
        </p:txBody>
      </p:sp>
      <p:sp>
        <p:nvSpPr>
          <p:cNvPr id="1247" name="Google Shape;1247;p40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51" name="Shape 1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52" name="Google Shape;1252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53" name="Google Shape;1253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54" name="Google Shape;1254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55" name="Google Shape;1255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56" name="Google Shape;1256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7" name="Google Shape;1257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58" name="Google Shape;1258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59" name="Google Shape;1259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60" name="Google Shape;1260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61" name="Google Shape;1261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62" name="Google Shape;1262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63" name="Google Shape;1263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64" name="Google Shape;1264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65" name="Google Shape;1265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66" name="Google Shape;1266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Prospero template">
  <a:themeElements>
    <a:clrScheme name="Custom 347">
      <a:dk1>
        <a:srgbClr val="000000"/>
      </a:dk1>
      <a:lt1>
        <a:srgbClr val="FFFFFF"/>
      </a:lt1>
      <a:dk2>
        <a:srgbClr val="1D1D1B"/>
      </a:dk2>
      <a:lt2>
        <a:srgbClr val="F3F3F3"/>
      </a:lt2>
      <a:accent1>
        <a:srgbClr val="FFD900"/>
      </a:accent1>
      <a:accent2>
        <a:srgbClr val="D89F39"/>
      </a:accent2>
      <a:accent3>
        <a:srgbClr val="434343"/>
      </a:accent3>
      <a:accent4>
        <a:srgbClr val="666666"/>
      </a:accent4>
      <a:accent5>
        <a:srgbClr val="999999"/>
      </a:accent5>
      <a:accent6>
        <a:srgbClr val="B7B7B7"/>
      </a:accent6>
      <a:hlink>
        <a:srgbClr val="FF9900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