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8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  <p:sldId id="275" r:id="rId26"/>
    <p:sldId id="276" r:id="rId27"/>
    <p:sldId id="277" r:id="rId28"/>
    <p:sldId id="278" r:id="rId29"/>
    <p:sldId id="279" r:id="rId30"/>
    <p:sldId id="280" r:id="rId31"/>
  </p:sldIdLst>
  <p:sldSz cy="6858000" cx="12192000"/>
  <p:notesSz cx="6858000" cy="9144000"/>
  <p:embeddedFontLst>
    <p:embeddedFont>
      <p:font typeface="Barlow ExtraLight"/>
      <p:regular r:id="rId32"/>
      <p:bold r:id="rId33"/>
      <p:italic r:id="rId34"/>
      <p:boldItalic r:id="rId35"/>
    </p:embeddedFont>
    <p:embeddedFont>
      <p:font typeface="Roboto"/>
      <p:regular r:id="rId36"/>
      <p:bold r:id="rId37"/>
      <p:italic r:id="rId38"/>
      <p:boldItalic r:id="rId39"/>
    </p:embeddedFont>
    <p:embeddedFont>
      <p:font typeface="Oswald Regular"/>
      <p:regular r:id="rId40"/>
      <p:bold r:id="rId41"/>
    </p:embeddedFont>
    <p:embeddedFont>
      <p:font typeface="Lato"/>
      <p:regular r:id="rId42"/>
      <p:bold r:id="rId43"/>
      <p:italic r:id="rId44"/>
      <p:boldItalic r:id="rId45"/>
    </p:embeddedFont>
    <p:embeddedFont>
      <p:font typeface="Poppins"/>
      <p:regular r:id="rId46"/>
      <p:bold r:id="rId47"/>
      <p:italic r:id="rId48"/>
      <p:boldItalic r:id="rId49"/>
    </p:embeddedFont>
    <p:embeddedFont>
      <p:font typeface="Barlow Condensed"/>
      <p:regular r:id="rId50"/>
      <p:bold r:id="rId51"/>
      <p:italic r:id="rId52"/>
      <p:boldItalic r:id="rId53"/>
    </p:embeddedFont>
    <p:embeddedFont>
      <p:font typeface="Lato Black"/>
      <p:bold r:id="rId54"/>
      <p:boldItalic r:id="rId55"/>
    </p:embeddedFont>
    <p:embeddedFont>
      <p:font typeface="Barlow Medium"/>
      <p:regular r:id="rId56"/>
      <p:bold r:id="rId57"/>
      <p:italic r:id="rId58"/>
      <p:boldItalic r:id="rId59"/>
    </p:embeddedFont>
    <p:embeddedFont>
      <p:font typeface="Oswald"/>
      <p:regular r:id="rId60"/>
      <p:bold r:id="rId61"/>
    </p:embeddedFont>
    <p:embeddedFont>
      <p:font typeface="Homemade Apple"/>
      <p:regular r:id="rId6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0718EABB-9660-4999-A448-60D61434FB04}">
  <a:tblStyle styleId="{0718EABB-9660-4999-A448-60D61434FB04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OswaldRegular-regular.fntdata"/><Relationship Id="rId42" Type="http://schemas.openxmlformats.org/officeDocument/2006/relationships/font" Target="fonts/Lato-regular.fntdata"/><Relationship Id="rId41" Type="http://schemas.openxmlformats.org/officeDocument/2006/relationships/font" Target="fonts/OswaldRegular-bold.fntdata"/><Relationship Id="rId44" Type="http://schemas.openxmlformats.org/officeDocument/2006/relationships/font" Target="fonts/Lato-italic.fntdata"/><Relationship Id="rId43" Type="http://schemas.openxmlformats.org/officeDocument/2006/relationships/font" Target="fonts/Lato-bold.fntdata"/><Relationship Id="rId46" Type="http://schemas.openxmlformats.org/officeDocument/2006/relationships/font" Target="fonts/Poppins-regular.fntdata"/><Relationship Id="rId45" Type="http://schemas.openxmlformats.org/officeDocument/2006/relationships/font" Target="fonts/Lato-boldItalic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48" Type="http://schemas.openxmlformats.org/officeDocument/2006/relationships/font" Target="fonts/Poppins-italic.fntdata"/><Relationship Id="rId47" Type="http://schemas.openxmlformats.org/officeDocument/2006/relationships/font" Target="fonts/Poppins-bold.fntdata"/><Relationship Id="rId49" Type="http://schemas.openxmlformats.org/officeDocument/2006/relationships/font" Target="fonts/Poppins-boldItalic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slide" Target="slides/slide25.xml"/><Relationship Id="rId30" Type="http://schemas.openxmlformats.org/officeDocument/2006/relationships/slide" Target="slides/slide24.xml"/><Relationship Id="rId33" Type="http://schemas.openxmlformats.org/officeDocument/2006/relationships/font" Target="fonts/BarlowExtraLight-bold.fntdata"/><Relationship Id="rId32" Type="http://schemas.openxmlformats.org/officeDocument/2006/relationships/font" Target="fonts/BarlowExtraLight-regular.fntdata"/><Relationship Id="rId35" Type="http://schemas.openxmlformats.org/officeDocument/2006/relationships/font" Target="fonts/BarlowExtraLight-boldItalic.fntdata"/><Relationship Id="rId34" Type="http://schemas.openxmlformats.org/officeDocument/2006/relationships/font" Target="fonts/BarlowExtraLight-italic.fntdata"/><Relationship Id="rId37" Type="http://schemas.openxmlformats.org/officeDocument/2006/relationships/font" Target="fonts/Roboto-bold.fntdata"/><Relationship Id="rId36" Type="http://schemas.openxmlformats.org/officeDocument/2006/relationships/font" Target="fonts/Roboto-regular.fntdata"/><Relationship Id="rId39" Type="http://schemas.openxmlformats.org/officeDocument/2006/relationships/font" Target="fonts/Roboto-boldItalic.fntdata"/><Relationship Id="rId38" Type="http://schemas.openxmlformats.org/officeDocument/2006/relationships/font" Target="fonts/Roboto-italic.fntdata"/><Relationship Id="rId62" Type="http://schemas.openxmlformats.org/officeDocument/2006/relationships/font" Target="fonts/HomemadeApple-regular.fntdata"/><Relationship Id="rId61" Type="http://schemas.openxmlformats.org/officeDocument/2006/relationships/font" Target="fonts/Oswald-bold.fntdata"/><Relationship Id="rId20" Type="http://schemas.openxmlformats.org/officeDocument/2006/relationships/slide" Target="slides/slide14.xml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60" Type="http://schemas.openxmlformats.org/officeDocument/2006/relationships/font" Target="fonts/Oswald-regular.fntdata"/><Relationship Id="rId26" Type="http://schemas.openxmlformats.org/officeDocument/2006/relationships/slide" Target="slides/slide20.xml"/><Relationship Id="rId25" Type="http://schemas.openxmlformats.org/officeDocument/2006/relationships/slide" Target="slides/slide19.xml"/><Relationship Id="rId28" Type="http://schemas.openxmlformats.org/officeDocument/2006/relationships/slide" Target="slides/slide22.xml"/><Relationship Id="rId27" Type="http://schemas.openxmlformats.org/officeDocument/2006/relationships/slide" Target="slides/slide21.xml"/><Relationship Id="rId29" Type="http://schemas.openxmlformats.org/officeDocument/2006/relationships/slide" Target="slides/slide23.xml"/><Relationship Id="rId51" Type="http://schemas.openxmlformats.org/officeDocument/2006/relationships/font" Target="fonts/BarlowCondensed-bold.fntdata"/><Relationship Id="rId50" Type="http://schemas.openxmlformats.org/officeDocument/2006/relationships/font" Target="fonts/BarlowCondensed-regular.fntdata"/><Relationship Id="rId53" Type="http://schemas.openxmlformats.org/officeDocument/2006/relationships/font" Target="fonts/BarlowCondensed-boldItalic.fntdata"/><Relationship Id="rId52" Type="http://schemas.openxmlformats.org/officeDocument/2006/relationships/font" Target="fonts/BarlowCondensed-italic.fntdata"/><Relationship Id="rId11" Type="http://schemas.openxmlformats.org/officeDocument/2006/relationships/slide" Target="slides/slide5.xml"/><Relationship Id="rId55" Type="http://schemas.openxmlformats.org/officeDocument/2006/relationships/font" Target="fonts/LatoBlack-boldItalic.fntdata"/><Relationship Id="rId10" Type="http://schemas.openxmlformats.org/officeDocument/2006/relationships/slide" Target="slides/slide4.xml"/><Relationship Id="rId54" Type="http://schemas.openxmlformats.org/officeDocument/2006/relationships/font" Target="fonts/LatoBlack-bold.fntdata"/><Relationship Id="rId13" Type="http://schemas.openxmlformats.org/officeDocument/2006/relationships/slide" Target="slides/slide7.xml"/><Relationship Id="rId57" Type="http://schemas.openxmlformats.org/officeDocument/2006/relationships/font" Target="fonts/BarlowMedium-bold.fntdata"/><Relationship Id="rId12" Type="http://schemas.openxmlformats.org/officeDocument/2006/relationships/slide" Target="slides/slide6.xml"/><Relationship Id="rId56" Type="http://schemas.openxmlformats.org/officeDocument/2006/relationships/font" Target="fonts/BarlowMedium-regular.fntdata"/><Relationship Id="rId15" Type="http://schemas.openxmlformats.org/officeDocument/2006/relationships/slide" Target="slides/slide9.xml"/><Relationship Id="rId59" Type="http://schemas.openxmlformats.org/officeDocument/2006/relationships/font" Target="fonts/BarlowMedium-boldItalic.fntdata"/><Relationship Id="rId14" Type="http://schemas.openxmlformats.org/officeDocument/2006/relationships/slide" Target="slides/slide8.xml"/><Relationship Id="rId58" Type="http://schemas.openxmlformats.org/officeDocument/2006/relationships/font" Target="fonts/BarlowMedium-italic.fntdata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298450" lvl="1" marL="914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-298450" lvl="2" marL="1371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-298450" lvl="3" marL="1828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-298450" lvl="4" marL="22860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-298450" lvl="5" marL="2743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-298450" lvl="6" marL="3200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-298450" lvl="7" marL="3657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-298450" lvl="8" marL="4114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05" name="Google Shape;105;p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10" name="Google Shape;110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g5f0bb15ed3_0_11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" name="Google Shape;123;g5f0bb15ed3_0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g5f0bb15ed3_0_163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" name="Google Shape;136;g5f0bb15ed3_0_1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g5f0bb15ed3_0_1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49" name="Google Shape;149;g5f0bb15ed3_0_183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g5f0bb15ed3_0_205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2" name="Google Shape;162;g5f0bb15ed3_0_2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g5f0bb15ed3_0_227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4" name="Google Shape;174;g5f0bb15ed3_0_2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g5f0bb15ed3_0_266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7" name="Google Shape;187;g5f0bb15ed3_0_2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g5f0bb15ed3_0_283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1" name="Google Shape;201;g5f0bb15ed3_0_2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g5f0bb15ed3_0_298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6" name="Google Shape;216;g5f0bb15ed3_0_2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g5f0bb15ed3_0_328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0" name="Google Shape;230;g5f0bb15ed3_0_3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g5f0bb15ed3_0_637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5" name="Google Shape;265;g5f0bb15ed3_0_6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g5f0bb15ed3_0_65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8" name="Google Shape;278;g5f0bb15ed3_0_6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g5f0bb15ed3_0_685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6" name="Google Shape;306;g5f0bb15ed3_0_6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0" name="Shape 5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1" name="Google Shape;531;g5f0bb15ed3_0_911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2" name="Google Shape;532;g5f0bb15ed3_0_9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3" name="Shape 5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4" name="Google Shape;584;g5f0bb15ed3_0_97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5" name="Google Shape;585;g5f0bb15ed3_0_9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5" name="Shape 6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6" name="Google Shape;616;g5f0bb15ed3_0_1004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7" name="Google Shape;617;g5f0bb15ed3_0_10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5" name="Shape 6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6" name="Google Shape;636;g5f0bb15ed3_0_1341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7" name="Google Shape;637;g5f0bb15ed3_0_13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0" name="Shape 6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1" name="Google Shape;661;g5f0bb15ed3_0_141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2" name="Google Shape;662;g5f0bb15ed3_0_14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2" name="Shape 6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3" name="Google Shape;683;g5f0bb15ed3_0_1364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4" name="Google Shape;684;g5f0bb15ed3_0_13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1" name="Shape 7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2" name="Google Shape;702;g5f0bb15ed3_0_1387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3" name="Google Shape;703;g5f0bb15ed3_0_13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20" name="Shape 7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1" name="Google Shape;721;g5f0bb15ed3_0_146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2" name="Google Shape;722;g5f0bb15ed3_0_14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2" name="Shape 7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3" name="Google Shape;733;g5f0bb15ed3_0_1036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4" name="Google Shape;734;g5f0bb15ed3_0_10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36" name="Shape 10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7" name="Google Shape;1037;g5f0bb15ed3_0_1465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8" name="Google Shape;1038;g5f0bb15ed3_0_14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44" name="Shape 10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5" name="Google Shape;1045;g8ad86380e4_0_21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6" name="Google Shape;1046;g8ad86380e4_0_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9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2.png"/><Relationship Id="rId12" Type="http://schemas.openxmlformats.org/officeDocument/2006/relationships/image" Target="../media/image5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6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3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0" y="-67675"/>
            <a:ext cx="12192000" cy="6054600"/>
          </a:xfrm>
          <a:prstGeom prst="rect">
            <a:avLst/>
          </a:prstGeom>
          <a:solidFill>
            <a:srgbClr val="F3F3F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 txBox="1"/>
          <p:nvPr>
            <p:ph idx="12" type="sldNum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  <p:cxnSp>
        <p:nvCxnSpPr>
          <p:cNvPr id="13" name="Google Shape;13;p2"/>
          <p:cNvCxnSpPr/>
          <p:nvPr/>
        </p:nvCxnSpPr>
        <p:spPr>
          <a:xfrm rot="10800000">
            <a:off x="1769806" y="-10"/>
            <a:ext cx="0" cy="3136500"/>
          </a:xfrm>
          <a:prstGeom prst="straightConnector1">
            <a:avLst/>
          </a:prstGeom>
          <a:noFill/>
          <a:ln cap="flat" cmpd="sng" w="22225">
            <a:solidFill>
              <a:schemeClr val="accent1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4" name="Google Shape;14;p2"/>
          <p:cNvSpPr/>
          <p:nvPr/>
        </p:nvSpPr>
        <p:spPr>
          <a:xfrm>
            <a:off x="1265794" y="3026890"/>
            <a:ext cx="1008000" cy="1008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5" name="Google Shape;15;p2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8820153" y="3486153"/>
            <a:ext cx="3371850" cy="337185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6" name="Google Shape;16;p2"/>
          <p:cNvGrpSpPr/>
          <p:nvPr/>
        </p:nvGrpSpPr>
        <p:grpSpPr>
          <a:xfrm flipH="1" rot="5400000">
            <a:off x="10097854" y="2201017"/>
            <a:ext cx="108000" cy="4080271"/>
            <a:chOff x="1710811" y="-39"/>
            <a:chExt cx="108000" cy="4080271"/>
          </a:xfrm>
        </p:grpSpPr>
        <p:cxnSp>
          <p:nvCxnSpPr>
            <p:cNvPr id="17" name="Google Shape;17;p2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8" name="Google Shape;18;p2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9" name="Google Shape;19;p2"/>
          <p:cNvSpPr txBox="1"/>
          <p:nvPr>
            <p:ph type="title"/>
          </p:nvPr>
        </p:nvSpPr>
        <p:spPr>
          <a:xfrm>
            <a:off x="2495575" y="2485875"/>
            <a:ext cx="5547000" cy="1626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grpSp>
        <p:nvGrpSpPr>
          <p:cNvPr id="20" name="Google Shape;20;p2"/>
          <p:cNvGrpSpPr/>
          <p:nvPr/>
        </p:nvGrpSpPr>
        <p:grpSpPr>
          <a:xfrm>
            <a:off x="1396800" y="3132000"/>
            <a:ext cx="788250" cy="788246"/>
            <a:chOff x="968775" y="1180050"/>
            <a:chExt cx="262750" cy="262775"/>
          </a:xfrm>
        </p:grpSpPr>
        <p:sp>
          <p:nvSpPr>
            <p:cNvPr id="21" name="Google Shape;21;p2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one column">
  <p:cSld name="TITLE_1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Google Shape;25;p3"/>
          <p:cNvSpPr/>
          <p:nvPr/>
        </p:nvSpPr>
        <p:spPr>
          <a:xfrm>
            <a:off x="0" y="800125"/>
            <a:ext cx="12192000" cy="6054600"/>
          </a:xfrm>
          <a:prstGeom prst="rect">
            <a:avLst/>
          </a:prstGeom>
          <a:solidFill>
            <a:srgbClr val="F3F3F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3"/>
          <p:cNvSpPr txBox="1"/>
          <p:nvPr>
            <p:ph idx="12" type="sldNum"/>
          </p:nvPr>
        </p:nvSpPr>
        <p:spPr>
          <a:xfrm>
            <a:off x="9448800" y="6508750"/>
            <a:ext cx="2743200" cy="36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  <p:sp>
        <p:nvSpPr>
          <p:cNvPr id="27" name="Google Shape;27;p3"/>
          <p:cNvSpPr/>
          <p:nvPr/>
        </p:nvSpPr>
        <p:spPr>
          <a:xfrm>
            <a:off x="732394" y="283690"/>
            <a:ext cx="1008000" cy="1008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" name="Google Shape;28;p3"/>
          <p:cNvGrpSpPr/>
          <p:nvPr/>
        </p:nvGrpSpPr>
        <p:grpSpPr>
          <a:xfrm>
            <a:off x="860400" y="396000"/>
            <a:ext cx="788250" cy="788246"/>
            <a:chOff x="968775" y="1180050"/>
            <a:chExt cx="262750" cy="262775"/>
          </a:xfrm>
        </p:grpSpPr>
        <p:sp>
          <p:nvSpPr>
            <p:cNvPr id="29" name="Google Shape;29;p3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" name="Google Shape;30;p3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" name="Google Shape;31;p3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" name="Google Shape;32;p3"/>
          <p:cNvSpPr txBox="1"/>
          <p:nvPr>
            <p:ph type="title"/>
          </p:nvPr>
        </p:nvSpPr>
        <p:spPr>
          <a:xfrm>
            <a:off x="2697150" y="2150000"/>
            <a:ext cx="21411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33" name="Google Shape;33;p3"/>
          <p:cNvSpPr txBox="1"/>
          <p:nvPr>
            <p:ph idx="1" type="body"/>
          </p:nvPr>
        </p:nvSpPr>
        <p:spPr>
          <a:xfrm>
            <a:off x="5513700" y="2150000"/>
            <a:ext cx="58227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indent="-355600" lvl="0" marL="457200" rtl="0">
              <a:spcBef>
                <a:spcPts val="1000"/>
              </a:spcBef>
              <a:spcAft>
                <a:spcPts val="0"/>
              </a:spcAft>
              <a:buSzPts val="2000"/>
              <a:buChar char="•"/>
              <a:defRPr/>
            </a:lvl1pPr>
            <a:lvl2pPr indent="-304800" lvl="1" marL="914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2pPr>
            <a:lvl3pPr indent="-304800" lvl="2" marL="1371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3pPr>
            <a:lvl4pPr indent="-304800" lvl="3" marL="1828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4pPr>
            <a:lvl5pPr indent="-304800" lvl="4" marL="22860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5pPr>
            <a:lvl6pPr indent="-304800" lvl="5" marL="27432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6pPr>
            <a:lvl7pPr indent="-304800" lvl="6" marL="3200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7pPr>
            <a:lvl8pPr indent="-304800" lvl="7" marL="3657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8pPr>
            <a:lvl9pPr indent="-304800" lvl="8" marL="4114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9pPr>
          </a:lstStyle>
          <a:p/>
        </p:txBody>
      </p:sp>
      <p:sp>
        <p:nvSpPr>
          <p:cNvPr id="34" name="Google Shape;34;p3"/>
          <p:cNvSpPr txBox="1"/>
          <p:nvPr/>
        </p:nvSpPr>
        <p:spPr>
          <a:xfrm>
            <a:off x="0" y="6484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chemeClr val="accen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accen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>
  <p:cSld name="TITLE_1_2"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4"/>
          <p:cNvSpPr/>
          <p:nvPr/>
        </p:nvSpPr>
        <p:spPr>
          <a:xfrm>
            <a:off x="0" y="800125"/>
            <a:ext cx="12192000" cy="6054600"/>
          </a:xfrm>
          <a:prstGeom prst="rect">
            <a:avLst/>
          </a:prstGeom>
          <a:solidFill>
            <a:srgbClr val="F3F3F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" name="Google Shape;37;p4"/>
          <p:cNvSpPr txBox="1"/>
          <p:nvPr>
            <p:ph idx="12" type="sldNum"/>
          </p:nvPr>
        </p:nvSpPr>
        <p:spPr>
          <a:xfrm>
            <a:off x="9448800" y="6508750"/>
            <a:ext cx="2743200" cy="36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  <p:sp>
        <p:nvSpPr>
          <p:cNvPr id="38" name="Google Shape;38;p4"/>
          <p:cNvSpPr/>
          <p:nvPr/>
        </p:nvSpPr>
        <p:spPr>
          <a:xfrm>
            <a:off x="732394" y="283690"/>
            <a:ext cx="1008000" cy="1008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9" name="Google Shape;39;p4"/>
          <p:cNvGrpSpPr/>
          <p:nvPr/>
        </p:nvGrpSpPr>
        <p:grpSpPr>
          <a:xfrm>
            <a:off x="860400" y="396000"/>
            <a:ext cx="788250" cy="788246"/>
            <a:chOff x="968775" y="1180050"/>
            <a:chExt cx="262750" cy="262775"/>
          </a:xfrm>
        </p:grpSpPr>
        <p:sp>
          <p:nvSpPr>
            <p:cNvPr id="40" name="Google Shape;40;p4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" name="Google Shape;41;p4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" name="Google Shape;42;p4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" name="Google Shape;43;p4"/>
          <p:cNvSpPr txBox="1"/>
          <p:nvPr>
            <p:ph type="title"/>
          </p:nvPr>
        </p:nvSpPr>
        <p:spPr>
          <a:xfrm>
            <a:off x="393150" y="2006000"/>
            <a:ext cx="21411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44" name="Google Shape;44;p4"/>
          <p:cNvSpPr txBox="1"/>
          <p:nvPr>
            <p:ph idx="1" type="body"/>
          </p:nvPr>
        </p:nvSpPr>
        <p:spPr>
          <a:xfrm>
            <a:off x="3081700" y="2006000"/>
            <a:ext cx="38559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indent="-355600" lvl="0" marL="457200" rtl="0">
              <a:spcBef>
                <a:spcPts val="1000"/>
              </a:spcBef>
              <a:spcAft>
                <a:spcPts val="0"/>
              </a:spcAft>
              <a:buSzPts val="2000"/>
              <a:buChar char="•"/>
              <a:defRPr/>
            </a:lvl1pPr>
            <a:lvl2pPr indent="-304800" lvl="1" marL="914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2pPr>
            <a:lvl3pPr indent="-304800" lvl="2" marL="1371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3pPr>
            <a:lvl4pPr indent="-304800" lvl="3" marL="1828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4pPr>
            <a:lvl5pPr indent="-304800" lvl="4" marL="22860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5pPr>
            <a:lvl6pPr indent="-304800" lvl="5" marL="27432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6pPr>
            <a:lvl7pPr indent="-304800" lvl="6" marL="3200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7pPr>
            <a:lvl8pPr indent="-304800" lvl="7" marL="3657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8pPr>
            <a:lvl9pPr indent="-304800" lvl="8" marL="4114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9pPr>
          </a:lstStyle>
          <a:p/>
        </p:txBody>
      </p:sp>
      <p:sp>
        <p:nvSpPr>
          <p:cNvPr id="45" name="Google Shape;45;p4"/>
          <p:cNvSpPr txBox="1"/>
          <p:nvPr>
            <p:ph idx="2" type="body"/>
          </p:nvPr>
        </p:nvSpPr>
        <p:spPr>
          <a:xfrm>
            <a:off x="7618100" y="2006000"/>
            <a:ext cx="38559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indent="-355600" lvl="0" marL="457200" rtl="0">
              <a:spcBef>
                <a:spcPts val="1000"/>
              </a:spcBef>
              <a:spcAft>
                <a:spcPts val="0"/>
              </a:spcAft>
              <a:buSzPts val="2000"/>
              <a:buChar char="•"/>
              <a:defRPr/>
            </a:lvl1pPr>
            <a:lvl2pPr indent="-304800" lvl="1" marL="914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2pPr>
            <a:lvl3pPr indent="-304800" lvl="2" marL="1371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3pPr>
            <a:lvl4pPr indent="-304800" lvl="3" marL="1828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4pPr>
            <a:lvl5pPr indent="-304800" lvl="4" marL="22860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5pPr>
            <a:lvl6pPr indent="-304800" lvl="5" marL="27432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6pPr>
            <a:lvl7pPr indent="-304800" lvl="6" marL="3200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7pPr>
            <a:lvl8pPr indent="-304800" lvl="7" marL="3657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8pPr>
            <a:lvl9pPr indent="-304800" lvl="8" marL="4114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9pPr>
          </a:lstStyle>
          <a:p/>
        </p:txBody>
      </p:sp>
      <p:sp>
        <p:nvSpPr>
          <p:cNvPr id="46" name="Google Shape;46;p4"/>
          <p:cNvSpPr txBox="1"/>
          <p:nvPr/>
        </p:nvSpPr>
        <p:spPr>
          <a:xfrm>
            <a:off x="0" y="6484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chemeClr val="accen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accen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one column inverse">
  <p:cSld name="TITLE_1_1"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Google Shape;48;p5"/>
          <p:cNvSpPr/>
          <p:nvPr/>
        </p:nvSpPr>
        <p:spPr>
          <a:xfrm>
            <a:off x="0" y="0"/>
            <a:ext cx="12192000" cy="6054600"/>
          </a:xfrm>
          <a:prstGeom prst="rect">
            <a:avLst/>
          </a:prstGeom>
          <a:solidFill>
            <a:srgbClr val="F3F3F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5"/>
          <p:cNvSpPr txBox="1"/>
          <p:nvPr>
            <p:ph idx="12" type="sldNum"/>
          </p:nvPr>
        </p:nvSpPr>
        <p:spPr>
          <a:xfrm>
            <a:off x="9448800" y="6508750"/>
            <a:ext cx="2743200" cy="36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  <p:sp>
        <p:nvSpPr>
          <p:cNvPr id="50" name="Google Shape;50;p5"/>
          <p:cNvSpPr/>
          <p:nvPr/>
        </p:nvSpPr>
        <p:spPr>
          <a:xfrm>
            <a:off x="732394" y="5541490"/>
            <a:ext cx="1008000" cy="1008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1" name="Google Shape;51;p5"/>
          <p:cNvGrpSpPr/>
          <p:nvPr/>
        </p:nvGrpSpPr>
        <p:grpSpPr>
          <a:xfrm>
            <a:off x="860400" y="5653800"/>
            <a:ext cx="788250" cy="788246"/>
            <a:chOff x="968775" y="1180050"/>
            <a:chExt cx="262750" cy="262775"/>
          </a:xfrm>
        </p:grpSpPr>
        <p:sp>
          <p:nvSpPr>
            <p:cNvPr id="52" name="Google Shape;52;p5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" name="Google Shape;53;p5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" name="Google Shape;54;p5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" name="Google Shape;55;p5"/>
          <p:cNvSpPr txBox="1"/>
          <p:nvPr>
            <p:ph type="title"/>
          </p:nvPr>
        </p:nvSpPr>
        <p:spPr>
          <a:xfrm>
            <a:off x="5497600" y="1350000"/>
            <a:ext cx="52959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56" name="Google Shape;56;p5"/>
          <p:cNvSpPr txBox="1"/>
          <p:nvPr>
            <p:ph idx="1" type="body"/>
          </p:nvPr>
        </p:nvSpPr>
        <p:spPr>
          <a:xfrm>
            <a:off x="969700" y="2542350"/>
            <a:ext cx="3535800" cy="14322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indent="-355600" lvl="0" marL="457200" rtl="0">
              <a:spcBef>
                <a:spcPts val="1000"/>
              </a:spcBef>
              <a:spcAft>
                <a:spcPts val="0"/>
              </a:spcAft>
              <a:buSzPts val="2000"/>
              <a:buChar char="•"/>
              <a:defRPr/>
            </a:lvl1pPr>
            <a:lvl2pPr indent="-304800" lvl="1" marL="914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2pPr>
            <a:lvl3pPr indent="-304800" lvl="2" marL="1371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3pPr>
            <a:lvl4pPr indent="-304800" lvl="3" marL="1828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4pPr>
            <a:lvl5pPr indent="-304800" lvl="4" marL="22860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5pPr>
            <a:lvl6pPr indent="-304800" lvl="5" marL="27432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6pPr>
            <a:lvl7pPr indent="-304800" lvl="6" marL="3200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7pPr>
            <a:lvl8pPr indent="-304800" lvl="7" marL="3657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8pPr>
            <a:lvl9pPr indent="-304800" lvl="8" marL="4114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TITLE_1_1_1"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6"/>
          <p:cNvSpPr/>
          <p:nvPr/>
        </p:nvSpPr>
        <p:spPr>
          <a:xfrm>
            <a:off x="0" y="401700"/>
            <a:ext cx="12192000" cy="6054600"/>
          </a:xfrm>
          <a:prstGeom prst="rect">
            <a:avLst/>
          </a:prstGeom>
          <a:solidFill>
            <a:srgbClr val="F3F3F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6"/>
          <p:cNvSpPr txBox="1"/>
          <p:nvPr>
            <p:ph idx="12" type="sldNum"/>
          </p:nvPr>
        </p:nvSpPr>
        <p:spPr>
          <a:xfrm>
            <a:off x="9372600" y="6508750"/>
            <a:ext cx="2743200" cy="36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  <p:sp>
        <p:nvSpPr>
          <p:cNvPr id="60" name="Google Shape;60;p6"/>
          <p:cNvSpPr/>
          <p:nvPr/>
        </p:nvSpPr>
        <p:spPr>
          <a:xfrm>
            <a:off x="308300" y="645500"/>
            <a:ext cx="1032300" cy="1023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1" name="Google Shape;61;p6"/>
          <p:cNvGrpSpPr/>
          <p:nvPr/>
        </p:nvGrpSpPr>
        <p:grpSpPr>
          <a:xfrm>
            <a:off x="442275" y="755375"/>
            <a:ext cx="788250" cy="788246"/>
            <a:chOff x="968775" y="1180050"/>
            <a:chExt cx="262750" cy="262775"/>
          </a:xfrm>
        </p:grpSpPr>
        <p:sp>
          <p:nvSpPr>
            <p:cNvPr id="62" name="Google Shape;62;p6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" name="Google Shape;63;p6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6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" name="Google Shape;65;p6"/>
          <p:cNvSpPr txBox="1"/>
          <p:nvPr>
            <p:ph idx="1" type="body"/>
          </p:nvPr>
        </p:nvSpPr>
        <p:spPr>
          <a:xfrm>
            <a:off x="213675" y="2262000"/>
            <a:ext cx="3708300" cy="36990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indent="-355600" lvl="0" marL="457200" rtl="0">
              <a:spcBef>
                <a:spcPts val="1000"/>
              </a:spcBef>
              <a:spcAft>
                <a:spcPts val="0"/>
              </a:spcAft>
              <a:buSzPts val="2000"/>
              <a:buChar char="•"/>
              <a:defRPr/>
            </a:lvl1pPr>
            <a:lvl2pPr indent="-304800" lvl="1" marL="914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2pPr>
            <a:lvl3pPr indent="-304800" lvl="2" marL="1371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3pPr>
            <a:lvl4pPr indent="-304800" lvl="3" marL="1828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4pPr>
            <a:lvl5pPr indent="-304800" lvl="4" marL="22860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5pPr>
            <a:lvl6pPr indent="-304800" lvl="5" marL="27432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6pPr>
            <a:lvl7pPr indent="-304800" lvl="6" marL="3200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7pPr>
            <a:lvl8pPr indent="-304800" lvl="7" marL="3657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8pPr>
            <a:lvl9pPr indent="-304800" lvl="8" marL="4114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9pPr>
          </a:lstStyle>
          <a:p/>
        </p:txBody>
      </p:sp>
      <p:sp>
        <p:nvSpPr>
          <p:cNvPr id="66" name="Google Shape;66;p6"/>
          <p:cNvSpPr txBox="1"/>
          <p:nvPr>
            <p:ph idx="2" type="body"/>
          </p:nvPr>
        </p:nvSpPr>
        <p:spPr>
          <a:xfrm>
            <a:off x="4209997" y="2262000"/>
            <a:ext cx="3708300" cy="36990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indent="-355600" lvl="0" marL="457200" rtl="0">
              <a:spcBef>
                <a:spcPts val="1000"/>
              </a:spcBef>
              <a:spcAft>
                <a:spcPts val="0"/>
              </a:spcAft>
              <a:buSzPts val="2000"/>
              <a:buChar char="•"/>
              <a:defRPr/>
            </a:lvl1pPr>
            <a:lvl2pPr indent="-304800" lvl="1" marL="914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2pPr>
            <a:lvl3pPr indent="-304800" lvl="2" marL="1371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3pPr>
            <a:lvl4pPr indent="-304800" lvl="3" marL="1828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4pPr>
            <a:lvl5pPr indent="-304800" lvl="4" marL="22860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5pPr>
            <a:lvl6pPr indent="-304800" lvl="5" marL="27432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6pPr>
            <a:lvl7pPr indent="-304800" lvl="6" marL="3200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7pPr>
            <a:lvl8pPr indent="-304800" lvl="7" marL="3657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8pPr>
            <a:lvl9pPr indent="-304800" lvl="8" marL="4114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9pPr>
          </a:lstStyle>
          <a:p/>
        </p:txBody>
      </p:sp>
      <p:sp>
        <p:nvSpPr>
          <p:cNvPr id="67" name="Google Shape;67;p6"/>
          <p:cNvSpPr txBox="1"/>
          <p:nvPr>
            <p:ph idx="3" type="body"/>
          </p:nvPr>
        </p:nvSpPr>
        <p:spPr>
          <a:xfrm>
            <a:off x="8269312" y="2262000"/>
            <a:ext cx="3708300" cy="36990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indent="-355600" lvl="0" marL="457200" rtl="0">
              <a:spcBef>
                <a:spcPts val="1000"/>
              </a:spcBef>
              <a:spcAft>
                <a:spcPts val="0"/>
              </a:spcAft>
              <a:buSzPts val="2000"/>
              <a:buChar char="•"/>
              <a:defRPr/>
            </a:lvl1pPr>
            <a:lvl2pPr indent="-304800" lvl="1" marL="914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2pPr>
            <a:lvl3pPr indent="-304800" lvl="2" marL="1371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3pPr>
            <a:lvl4pPr indent="-304800" lvl="3" marL="1828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4pPr>
            <a:lvl5pPr indent="-304800" lvl="4" marL="22860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5pPr>
            <a:lvl6pPr indent="-304800" lvl="5" marL="27432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6pPr>
            <a:lvl7pPr indent="-304800" lvl="6" marL="3200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7pPr>
            <a:lvl8pPr indent="-304800" lvl="7" marL="3657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8pPr>
            <a:lvl9pPr indent="-304800" lvl="8" marL="4114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9pPr>
          </a:lstStyle>
          <a:p/>
        </p:txBody>
      </p:sp>
      <p:sp>
        <p:nvSpPr>
          <p:cNvPr id="68" name="Google Shape;68;p6"/>
          <p:cNvSpPr txBox="1"/>
          <p:nvPr>
            <p:ph type="title"/>
          </p:nvPr>
        </p:nvSpPr>
        <p:spPr>
          <a:xfrm>
            <a:off x="1665725" y="543500"/>
            <a:ext cx="9543900" cy="12270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one column one below another">
  <p:cSld name="TITLE_1_1_1_1"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7"/>
          <p:cNvSpPr/>
          <p:nvPr/>
        </p:nvSpPr>
        <p:spPr>
          <a:xfrm>
            <a:off x="442275" y="401700"/>
            <a:ext cx="11293800" cy="6054600"/>
          </a:xfrm>
          <a:prstGeom prst="rect">
            <a:avLst/>
          </a:prstGeom>
          <a:solidFill>
            <a:srgbClr val="F3F3F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7"/>
          <p:cNvSpPr txBox="1"/>
          <p:nvPr>
            <p:ph idx="12" type="sldNum"/>
          </p:nvPr>
        </p:nvSpPr>
        <p:spPr>
          <a:xfrm>
            <a:off x="9372600" y="6508750"/>
            <a:ext cx="2743200" cy="36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  <p:sp>
        <p:nvSpPr>
          <p:cNvPr id="72" name="Google Shape;72;p7"/>
          <p:cNvSpPr/>
          <p:nvPr/>
        </p:nvSpPr>
        <p:spPr>
          <a:xfrm>
            <a:off x="613100" y="569300"/>
            <a:ext cx="1032300" cy="1023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3" name="Google Shape;73;p7"/>
          <p:cNvGrpSpPr/>
          <p:nvPr/>
        </p:nvGrpSpPr>
        <p:grpSpPr>
          <a:xfrm>
            <a:off x="747075" y="679175"/>
            <a:ext cx="788250" cy="788246"/>
            <a:chOff x="968775" y="1180050"/>
            <a:chExt cx="262750" cy="262775"/>
          </a:xfrm>
        </p:grpSpPr>
        <p:sp>
          <p:nvSpPr>
            <p:cNvPr id="74" name="Google Shape;74;p7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" name="Google Shape;75;p7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" name="Google Shape;76;p7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" name="Google Shape;77;p7"/>
          <p:cNvSpPr txBox="1"/>
          <p:nvPr>
            <p:ph type="title"/>
          </p:nvPr>
        </p:nvSpPr>
        <p:spPr>
          <a:xfrm>
            <a:off x="2449725" y="1885450"/>
            <a:ext cx="6113100" cy="12270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78" name="Google Shape;78;p7"/>
          <p:cNvSpPr txBox="1"/>
          <p:nvPr>
            <p:ph idx="1" type="body"/>
          </p:nvPr>
        </p:nvSpPr>
        <p:spPr>
          <a:xfrm>
            <a:off x="4351875" y="3221750"/>
            <a:ext cx="6713100" cy="26748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indent="-355600" lvl="0" marL="457200" rtl="0">
              <a:spcBef>
                <a:spcPts val="1000"/>
              </a:spcBef>
              <a:spcAft>
                <a:spcPts val="0"/>
              </a:spcAft>
              <a:buSzPts val="2000"/>
              <a:buChar char="•"/>
              <a:defRPr/>
            </a:lvl1pPr>
            <a:lvl2pPr indent="-304800" lvl="1" marL="914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2pPr>
            <a:lvl3pPr indent="-304800" lvl="2" marL="1371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3pPr>
            <a:lvl4pPr indent="-304800" lvl="3" marL="1828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4pPr>
            <a:lvl5pPr indent="-304800" lvl="4" marL="22860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5pPr>
            <a:lvl6pPr indent="-304800" lvl="5" marL="27432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6pPr>
            <a:lvl7pPr indent="-304800" lvl="6" marL="3200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7pPr>
            <a:lvl8pPr indent="-304800" lvl="7" marL="3657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8pPr>
            <a:lvl9pPr indent="-304800" lvl="8" marL="4114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ust title">
  <p:cSld name="TITLE_1_1_1_1_1"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8"/>
          <p:cNvSpPr txBox="1"/>
          <p:nvPr>
            <p:ph idx="12" type="sldNum"/>
          </p:nvPr>
        </p:nvSpPr>
        <p:spPr>
          <a:xfrm>
            <a:off x="9372600" y="6508750"/>
            <a:ext cx="2743200" cy="36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  <p:sp>
        <p:nvSpPr>
          <p:cNvPr id="81" name="Google Shape;81;p8"/>
          <p:cNvSpPr txBox="1"/>
          <p:nvPr>
            <p:ph type="title"/>
          </p:nvPr>
        </p:nvSpPr>
        <p:spPr>
          <a:xfrm>
            <a:off x="3533200" y="2418850"/>
            <a:ext cx="6336900" cy="19797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TITLE_1_1_1_1_1_1"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9"/>
          <p:cNvSpPr/>
          <p:nvPr/>
        </p:nvSpPr>
        <p:spPr>
          <a:xfrm>
            <a:off x="2073600" y="1718800"/>
            <a:ext cx="9486600" cy="4545600"/>
          </a:xfrm>
          <a:prstGeom prst="rect">
            <a:avLst/>
          </a:prstGeom>
          <a:solidFill>
            <a:srgbClr val="F3F3F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" name="Google Shape;84;p9"/>
          <p:cNvSpPr txBox="1"/>
          <p:nvPr>
            <p:ph idx="12" type="sldNum"/>
          </p:nvPr>
        </p:nvSpPr>
        <p:spPr>
          <a:xfrm>
            <a:off x="9372600" y="6508750"/>
            <a:ext cx="2743200" cy="36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  <p:sp>
        <p:nvSpPr>
          <p:cNvPr id="85" name="Google Shape;85;p9"/>
          <p:cNvSpPr txBox="1"/>
          <p:nvPr>
            <p:ph type="title"/>
          </p:nvPr>
        </p:nvSpPr>
        <p:spPr>
          <a:xfrm>
            <a:off x="4169600" y="2418850"/>
            <a:ext cx="6768000" cy="33720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pic>
        <p:nvPicPr>
          <p:cNvPr id="86" name="Google Shape;86;p9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613103" y="462153"/>
            <a:ext cx="3371850" cy="33718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ext">
  <p:cSld name="TITLE_1_1_1_1_1_1_1"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p10"/>
          <p:cNvSpPr/>
          <p:nvPr/>
        </p:nvSpPr>
        <p:spPr>
          <a:xfrm>
            <a:off x="3417600" y="0"/>
            <a:ext cx="8774400" cy="6873900"/>
          </a:xfrm>
          <a:prstGeom prst="rect">
            <a:avLst/>
          </a:prstGeom>
          <a:solidFill>
            <a:srgbClr val="F3F3F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10"/>
          <p:cNvSpPr txBox="1"/>
          <p:nvPr>
            <p:ph idx="12" type="sldNum"/>
          </p:nvPr>
        </p:nvSpPr>
        <p:spPr>
          <a:xfrm>
            <a:off x="9372600" y="6508750"/>
            <a:ext cx="2743200" cy="36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  <p:sp>
        <p:nvSpPr>
          <p:cNvPr id="90" name="Google Shape;90;p10"/>
          <p:cNvSpPr txBox="1"/>
          <p:nvPr>
            <p:ph type="title"/>
          </p:nvPr>
        </p:nvSpPr>
        <p:spPr>
          <a:xfrm>
            <a:off x="713150" y="1592300"/>
            <a:ext cx="21411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91" name="Google Shape;91;p10"/>
          <p:cNvSpPr txBox="1"/>
          <p:nvPr>
            <p:ph idx="1" type="body"/>
          </p:nvPr>
        </p:nvSpPr>
        <p:spPr>
          <a:xfrm>
            <a:off x="3817700" y="1693600"/>
            <a:ext cx="43359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>
            <a:lvl1pPr indent="-355600" lvl="0" marL="457200" rtl="0">
              <a:spcBef>
                <a:spcPts val="1000"/>
              </a:spcBef>
              <a:spcAft>
                <a:spcPts val="0"/>
              </a:spcAft>
              <a:buSzPts val="2000"/>
              <a:buChar char="•"/>
              <a:defRPr/>
            </a:lvl1pPr>
            <a:lvl2pPr indent="-304800" lvl="1" marL="914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2pPr>
            <a:lvl3pPr indent="-304800" lvl="2" marL="1371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3pPr>
            <a:lvl4pPr indent="-304800" lvl="3" marL="1828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4pPr>
            <a:lvl5pPr indent="-304800" lvl="4" marL="22860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5pPr>
            <a:lvl6pPr indent="-304800" lvl="5" marL="27432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6pPr>
            <a:lvl7pPr indent="-304800" lvl="6" marL="32004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7pPr>
            <a:lvl8pPr indent="-304800" lvl="7" marL="36576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8pPr>
            <a:lvl9pPr indent="-304800" lvl="8" marL="4114800" rtl="0">
              <a:spcBef>
                <a:spcPts val="500"/>
              </a:spcBef>
              <a:spcAft>
                <a:spcPts val="0"/>
              </a:spcAft>
              <a:buSzPts val="1200"/>
              <a:buChar char="•"/>
              <a:defRPr sz="1200"/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3" name="Google Shape;93;p11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94" name="Google Shape;94;p11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95" name="Google Shape;95;p11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96" name="Google Shape;96;p11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s-ES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s-ES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97" name="Google Shape;97;p11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98" name="Google Shape;98;p11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9" name="Google Shape;99;p11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00" name="Google Shape;100;p11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01" name="Google Shape;101;p11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02" name="Google Shape;102;p11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2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838200" y="365125"/>
            <a:ext cx="10515600" cy="132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marR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Font typeface="Lato"/>
              <a:buNone/>
              <a:defRPr b="1" i="0" sz="4400" u="none" cap="none" strike="noStrike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1pPr>
            <a:lvl2pPr lvl="1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ato"/>
              <a:buNone/>
              <a:defRPr b="1" i="0" sz="1800" u="none" cap="none" strike="noStrike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defRPr>
            </a:lvl2pPr>
            <a:lvl3pPr lvl="2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ato"/>
              <a:buNone/>
              <a:defRPr b="1" i="0" sz="1800" u="none" cap="none" strike="noStrike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defRPr>
            </a:lvl3pPr>
            <a:lvl4pPr lvl="3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ato"/>
              <a:buNone/>
              <a:defRPr b="1" i="0" sz="1800" u="none" cap="none" strike="noStrike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defRPr>
            </a:lvl4pPr>
            <a:lvl5pPr lvl="4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ato"/>
              <a:buNone/>
              <a:defRPr b="1" i="0" sz="1800" u="none" cap="none" strike="noStrike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defRPr>
            </a:lvl5pPr>
            <a:lvl6pPr lvl="5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ato"/>
              <a:buNone/>
              <a:defRPr b="1" i="0" sz="1800" u="none" cap="none" strike="noStrike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defRPr>
            </a:lvl6pPr>
            <a:lvl7pPr lvl="6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ato"/>
              <a:buNone/>
              <a:defRPr b="1" i="0" sz="1800" u="none" cap="none" strike="noStrike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defRPr>
            </a:lvl7pPr>
            <a:lvl8pPr lvl="7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ato"/>
              <a:buNone/>
              <a:defRPr b="1" i="0" sz="1800" u="none" cap="none" strike="noStrike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defRPr>
            </a:lvl8pPr>
            <a:lvl9pPr lvl="8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Lato"/>
              <a:buNone/>
              <a:defRPr b="1" i="0" sz="1800" u="none" cap="none" strike="noStrike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838200" y="1825625"/>
            <a:ext cx="10515600" cy="4351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>
            <a:lvl1pPr indent="-355600" lvl="0" marL="457200" marR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Lato"/>
              <a:buChar char="•"/>
              <a:defRPr i="0" sz="2000" u="none" cap="none" strike="noStrike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1pPr>
            <a:lvl2pPr indent="-342900" lvl="1" marL="9144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Lato"/>
              <a:buChar char="•"/>
              <a:defRPr i="0" sz="1800" u="none" cap="none" strike="noStrike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2pPr>
            <a:lvl3pPr indent="-317500" lvl="2" marL="13716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Lato"/>
              <a:buChar char="•"/>
              <a:defRPr i="0" u="none" cap="none" strike="noStrike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3pPr>
            <a:lvl4pPr indent="-317500" lvl="3" marL="18288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Lato"/>
              <a:buChar char="•"/>
              <a:defRPr i="0" u="none" cap="none" strike="noStrike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4pPr>
            <a:lvl5pPr indent="-317500" lvl="4" marL="22860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Lato"/>
              <a:buChar char="•"/>
              <a:defRPr i="0" u="none" cap="none" strike="noStrike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5pPr>
            <a:lvl6pPr indent="-317500" lvl="5" marL="27432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Lato"/>
              <a:buChar char="•"/>
              <a:defRPr i="0" u="none" cap="none" strike="noStrike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6pPr>
            <a:lvl7pPr indent="-317500" lvl="6" marL="32004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Lato"/>
              <a:buChar char="•"/>
              <a:defRPr i="0" u="none" cap="none" strike="noStrike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7pPr>
            <a:lvl8pPr indent="-317500" lvl="7" marL="36576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Lato"/>
              <a:buChar char="•"/>
              <a:defRPr i="0" u="none" cap="none" strike="noStrike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8pPr>
            <a:lvl9pPr indent="-317500" lvl="8" marL="4114800" marR="0" rtl="0" algn="l">
              <a:lnSpc>
                <a:spcPct val="90000"/>
              </a:lnSpc>
              <a:spcBef>
                <a:spcPts val="5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Lato"/>
              <a:buChar char="•"/>
              <a:defRPr i="0" u="none" cap="none" strike="noStrike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>
            <a:off x="0" y="6484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1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.pn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0.jpg"/><Relationship Id="rId4" Type="http://schemas.openxmlformats.org/officeDocument/2006/relationships/image" Target="../media/image1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.pn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1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1.pn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1.pn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1.png"/><Relationship Id="rId4" Type="http://schemas.openxmlformats.org/officeDocument/2006/relationships/image" Target="../media/image11.pn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1.png"/><Relationship Id="rId4" Type="http://schemas.openxmlformats.org/officeDocument/2006/relationships/image" Target="../media/image4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1.png"/><Relationship Id="rId4" Type="http://schemas.openxmlformats.org/officeDocument/2006/relationships/image" Target="../media/image7.pn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1.png"/><Relationship Id="rId4" Type="http://schemas.openxmlformats.org/officeDocument/2006/relationships/image" Target="../media/image8.pn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1.pn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slidesmania.com/" TargetMode="External"/><Relationship Id="rId5" Type="http://schemas.openxmlformats.org/officeDocument/2006/relationships/hyperlink" Target="https://slidesmania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5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12"/>
          <p:cNvSpPr txBox="1"/>
          <p:nvPr>
            <p:ph type="title"/>
          </p:nvPr>
        </p:nvSpPr>
        <p:spPr>
          <a:xfrm>
            <a:off x="2495575" y="2790675"/>
            <a:ext cx="5547000" cy="1626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Here goes your presentation </a:t>
            </a:r>
            <a:r>
              <a:rPr lang="es-ES">
                <a:highlight>
                  <a:schemeClr val="accent1"/>
                </a:highlight>
              </a:rPr>
              <a:t>title</a:t>
            </a:r>
            <a:endParaRPr>
              <a:highlight>
                <a:schemeClr val="accent1"/>
              </a:highlight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13"/>
          <p:cNvSpPr txBox="1"/>
          <p:nvPr>
            <p:ph type="title"/>
          </p:nvPr>
        </p:nvSpPr>
        <p:spPr>
          <a:xfrm>
            <a:off x="2697150" y="2150000"/>
            <a:ext cx="21411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Introduce </a:t>
            </a:r>
            <a:r>
              <a:rPr lang="es-ES">
                <a:highlight>
                  <a:schemeClr val="accent1"/>
                </a:highlight>
              </a:rPr>
              <a:t>yourself </a:t>
            </a:r>
            <a:r>
              <a:rPr lang="es-ES"/>
              <a:t>or the company that your represent.</a:t>
            </a:r>
            <a:endParaRPr/>
          </a:p>
        </p:txBody>
      </p:sp>
      <p:sp>
        <p:nvSpPr>
          <p:cNvPr id="113" name="Google Shape;113;p13"/>
          <p:cNvSpPr txBox="1"/>
          <p:nvPr>
            <p:ph idx="1" type="body"/>
          </p:nvPr>
        </p:nvSpPr>
        <p:spPr>
          <a:xfrm>
            <a:off x="5513700" y="2150000"/>
            <a:ext cx="58227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Aenean massa. Cum sociis natoque penatibus et magnis dis parturient montes, nascetur ridiculus mus.</a:t>
            </a:r>
            <a:endParaRPr/>
          </a:p>
        </p:txBody>
      </p:sp>
      <p:grpSp>
        <p:nvGrpSpPr>
          <p:cNvPr id="114" name="Google Shape;114;p13"/>
          <p:cNvGrpSpPr/>
          <p:nvPr/>
        </p:nvGrpSpPr>
        <p:grpSpPr>
          <a:xfrm flipH="1" rot="5400000">
            <a:off x="10097904" y="-585033"/>
            <a:ext cx="108000" cy="4080271"/>
            <a:chOff x="1710811" y="-39"/>
            <a:chExt cx="108000" cy="4080271"/>
          </a:xfrm>
        </p:grpSpPr>
        <p:cxnSp>
          <p:nvCxnSpPr>
            <p:cNvPr id="115" name="Google Shape;115;p13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16" name="Google Shape;116;p13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117" name="Google Shape;117;p1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54739" y="4515226"/>
            <a:ext cx="1901975" cy="19019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18" name="Google Shape;118;p13"/>
          <p:cNvGrpSpPr/>
          <p:nvPr/>
        </p:nvGrpSpPr>
        <p:grpSpPr>
          <a:xfrm flipH="1" rot="10800000">
            <a:off x="1685104" y="2807029"/>
            <a:ext cx="108000" cy="4080271"/>
            <a:chOff x="1710811" y="-39"/>
            <a:chExt cx="108000" cy="4080271"/>
          </a:xfrm>
        </p:grpSpPr>
        <p:cxnSp>
          <p:nvCxnSpPr>
            <p:cNvPr id="119" name="Google Shape;119;p13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20" name="Google Shape;120;p13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p14"/>
          <p:cNvSpPr txBox="1"/>
          <p:nvPr>
            <p:ph type="title"/>
          </p:nvPr>
        </p:nvSpPr>
        <p:spPr>
          <a:xfrm>
            <a:off x="1916325" y="1885450"/>
            <a:ext cx="5670900" cy="12270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talking points here. Or a hyperlinked summary of your </a:t>
            </a:r>
            <a:r>
              <a:rPr lang="es-ES">
                <a:highlight>
                  <a:schemeClr val="accent1"/>
                </a:highlight>
              </a:rPr>
              <a:t>presentation.</a:t>
            </a:r>
            <a:endParaRPr>
              <a:highlight>
                <a:schemeClr val="accent1"/>
              </a:highlight>
            </a:endParaRPr>
          </a:p>
        </p:txBody>
      </p:sp>
      <p:sp>
        <p:nvSpPr>
          <p:cNvPr id="126" name="Google Shape;126;p14"/>
          <p:cNvSpPr txBox="1"/>
          <p:nvPr>
            <p:ph idx="1" type="body"/>
          </p:nvPr>
        </p:nvSpPr>
        <p:spPr>
          <a:xfrm>
            <a:off x="4351875" y="3221750"/>
            <a:ext cx="6713100" cy="26748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45720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2400" u="sng">
                <a:hlinkClick action="ppaction://hlinkshowjump?jump=nextslide"/>
              </a:rPr>
              <a:t>We will talk about this first.</a:t>
            </a:r>
            <a:endParaRPr sz="2400"/>
          </a:p>
          <a:p>
            <a:pPr indent="0" lvl="0" marL="45720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2400"/>
              <a:t>We will talk about this second.</a:t>
            </a:r>
            <a:endParaRPr sz="2400"/>
          </a:p>
          <a:p>
            <a:pPr indent="0" lvl="0" marL="45720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2400"/>
              <a:t>We will talk about this last.</a:t>
            </a:r>
            <a:endParaRPr sz="2400"/>
          </a:p>
        </p:txBody>
      </p:sp>
      <p:pic>
        <p:nvPicPr>
          <p:cNvPr id="127" name="Google Shape;127;p1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290014" y="1"/>
            <a:ext cx="1901975" cy="19019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28" name="Google Shape;128;p14"/>
          <p:cNvGrpSpPr/>
          <p:nvPr/>
        </p:nvGrpSpPr>
        <p:grpSpPr>
          <a:xfrm flipH="1" rot="5400000">
            <a:off x="10097854" y="-541621"/>
            <a:ext cx="108000" cy="4080271"/>
            <a:chOff x="1710811" y="-39"/>
            <a:chExt cx="108000" cy="4080271"/>
          </a:xfrm>
        </p:grpSpPr>
        <p:cxnSp>
          <p:nvCxnSpPr>
            <p:cNvPr id="129" name="Google Shape;129;p14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30" name="Google Shape;130;p14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" name="Google Shape;131;p14"/>
          <p:cNvGrpSpPr/>
          <p:nvPr/>
        </p:nvGrpSpPr>
        <p:grpSpPr>
          <a:xfrm flipH="1" rot="10800000">
            <a:off x="1685104" y="2730829"/>
            <a:ext cx="108000" cy="4080271"/>
            <a:chOff x="1710811" y="-39"/>
            <a:chExt cx="108000" cy="4080271"/>
          </a:xfrm>
        </p:grpSpPr>
        <p:cxnSp>
          <p:nvCxnSpPr>
            <p:cNvPr id="132" name="Google Shape;132;p14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33" name="Google Shape;133;p14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p15"/>
          <p:cNvSpPr txBox="1"/>
          <p:nvPr>
            <p:ph type="title"/>
          </p:nvPr>
        </p:nvSpPr>
        <p:spPr>
          <a:xfrm>
            <a:off x="3533200" y="2418850"/>
            <a:ext cx="5963400" cy="19797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800">
                <a:solidFill>
                  <a:srgbClr val="000000"/>
                </a:solidFill>
              </a:rPr>
              <a:t>We will talk about this </a:t>
            </a:r>
            <a:r>
              <a:rPr lang="es-ES" sz="4800">
                <a:solidFill>
                  <a:srgbClr val="000000"/>
                </a:solidFill>
                <a:highlight>
                  <a:srgbClr val="FFFFFF"/>
                </a:highlight>
              </a:rPr>
              <a:t>first.</a:t>
            </a:r>
            <a:endParaRPr sz="4800">
              <a:solidFill>
                <a:srgbClr val="000000"/>
              </a:solidFill>
              <a:highlight>
                <a:srgbClr val="FFFFFF"/>
              </a:highlight>
            </a:endParaRPr>
          </a:p>
        </p:txBody>
      </p:sp>
      <p:grpSp>
        <p:nvGrpSpPr>
          <p:cNvPr id="139" name="Google Shape;139;p15"/>
          <p:cNvGrpSpPr/>
          <p:nvPr/>
        </p:nvGrpSpPr>
        <p:grpSpPr>
          <a:xfrm>
            <a:off x="1175700" y="2299787"/>
            <a:ext cx="1891800" cy="1891796"/>
            <a:chOff x="968775" y="1180050"/>
            <a:chExt cx="262750" cy="262775"/>
          </a:xfrm>
        </p:grpSpPr>
        <p:sp>
          <p:nvSpPr>
            <p:cNvPr id="140" name="Google Shape;140;p15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15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" name="Google Shape;142;p15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3" name="Google Shape;143;p15"/>
          <p:cNvGrpSpPr/>
          <p:nvPr/>
        </p:nvGrpSpPr>
        <p:grpSpPr>
          <a:xfrm flipH="1" rot="5400000">
            <a:off x="10097854" y="3601454"/>
            <a:ext cx="108000" cy="4080271"/>
            <a:chOff x="1710811" y="-39"/>
            <a:chExt cx="108000" cy="4080271"/>
          </a:xfrm>
        </p:grpSpPr>
        <p:cxnSp>
          <p:nvCxnSpPr>
            <p:cNvPr id="144" name="Google Shape;144;p15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45" name="Google Shape;145;p15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146" name="Google Shape;146;p1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290014" y="4956026"/>
            <a:ext cx="1901975" cy="19019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p16"/>
          <p:cNvSpPr txBox="1"/>
          <p:nvPr>
            <p:ph type="title"/>
          </p:nvPr>
        </p:nvSpPr>
        <p:spPr>
          <a:xfrm>
            <a:off x="2697150" y="2150000"/>
            <a:ext cx="21411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Here goes your slide </a:t>
            </a:r>
            <a:r>
              <a:rPr lang="es-ES">
                <a:highlight>
                  <a:schemeClr val="accent1"/>
                </a:highlight>
              </a:rPr>
              <a:t>title.</a:t>
            </a:r>
            <a:endParaRPr>
              <a:highlight>
                <a:schemeClr val="accent1"/>
              </a:highlight>
            </a:endParaRPr>
          </a:p>
        </p:txBody>
      </p:sp>
      <p:sp>
        <p:nvSpPr>
          <p:cNvPr id="152" name="Google Shape;152;p16"/>
          <p:cNvSpPr txBox="1"/>
          <p:nvPr>
            <p:ph idx="1" type="body"/>
          </p:nvPr>
        </p:nvSpPr>
        <p:spPr>
          <a:xfrm>
            <a:off x="5513700" y="2150000"/>
            <a:ext cx="58227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Make it easy for your audience to understand and respond.</a:t>
            </a:r>
            <a:endParaRPr/>
          </a:p>
        </p:txBody>
      </p:sp>
      <p:grpSp>
        <p:nvGrpSpPr>
          <p:cNvPr id="153" name="Google Shape;153;p16"/>
          <p:cNvGrpSpPr/>
          <p:nvPr/>
        </p:nvGrpSpPr>
        <p:grpSpPr>
          <a:xfrm flipH="1" rot="5400000">
            <a:off x="10097904" y="-585033"/>
            <a:ext cx="108000" cy="4080271"/>
            <a:chOff x="1710811" y="-39"/>
            <a:chExt cx="108000" cy="4080271"/>
          </a:xfrm>
        </p:grpSpPr>
        <p:cxnSp>
          <p:nvCxnSpPr>
            <p:cNvPr id="154" name="Google Shape;154;p16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55" name="Google Shape;155;p16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156" name="Google Shape;156;p1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54739" y="4515226"/>
            <a:ext cx="1901975" cy="19019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57" name="Google Shape;157;p16"/>
          <p:cNvGrpSpPr/>
          <p:nvPr/>
        </p:nvGrpSpPr>
        <p:grpSpPr>
          <a:xfrm flipH="1" rot="10800000">
            <a:off x="1685104" y="2807029"/>
            <a:ext cx="108000" cy="4080271"/>
            <a:chOff x="1710811" y="-39"/>
            <a:chExt cx="108000" cy="4080271"/>
          </a:xfrm>
        </p:grpSpPr>
        <p:cxnSp>
          <p:nvCxnSpPr>
            <p:cNvPr id="158" name="Google Shape;158;p16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59" name="Google Shape;159;p16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p17"/>
          <p:cNvSpPr txBox="1"/>
          <p:nvPr>
            <p:ph type="title"/>
          </p:nvPr>
        </p:nvSpPr>
        <p:spPr>
          <a:xfrm>
            <a:off x="4169600" y="2418850"/>
            <a:ext cx="6768000" cy="33720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800"/>
              <a:t>Add your main </a:t>
            </a:r>
            <a:r>
              <a:rPr lang="es-ES" sz="4800">
                <a:highlight>
                  <a:schemeClr val="accent1"/>
                </a:highlight>
              </a:rPr>
              <a:t>point </a:t>
            </a:r>
            <a:r>
              <a:rPr lang="es-ES" sz="4800"/>
              <a:t>here.</a:t>
            </a:r>
            <a:endParaRPr sz="4800"/>
          </a:p>
        </p:txBody>
      </p:sp>
      <p:grpSp>
        <p:nvGrpSpPr>
          <p:cNvPr id="165" name="Google Shape;165;p17"/>
          <p:cNvGrpSpPr/>
          <p:nvPr/>
        </p:nvGrpSpPr>
        <p:grpSpPr>
          <a:xfrm>
            <a:off x="1296500" y="1199287"/>
            <a:ext cx="1891800" cy="1891796"/>
            <a:chOff x="968775" y="1180050"/>
            <a:chExt cx="262750" cy="262775"/>
          </a:xfrm>
        </p:grpSpPr>
        <p:sp>
          <p:nvSpPr>
            <p:cNvPr id="166" name="Google Shape;166;p17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" name="Google Shape;167;p17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17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9" name="Google Shape;169;p17"/>
          <p:cNvGrpSpPr/>
          <p:nvPr/>
        </p:nvGrpSpPr>
        <p:grpSpPr>
          <a:xfrm flipH="1" rot="-5400000">
            <a:off x="1986129" y="3601454"/>
            <a:ext cx="108000" cy="4080271"/>
            <a:chOff x="1710811" y="-39"/>
            <a:chExt cx="108000" cy="4080271"/>
          </a:xfrm>
        </p:grpSpPr>
        <p:cxnSp>
          <p:nvCxnSpPr>
            <p:cNvPr id="170" name="Google Shape;170;p17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71" name="Google Shape;171;p17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18"/>
          <p:cNvSpPr txBox="1"/>
          <p:nvPr>
            <p:ph type="title"/>
          </p:nvPr>
        </p:nvSpPr>
        <p:spPr>
          <a:xfrm>
            <a:off x="4659400" y="1350000"/>
            <a:ext cx="52959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9600"/>
              <a:t>Great </a:t>
            </a:r>
            <a:r>
              <a:rPr lang="es-ES" sz="9600">
                <a:highlight>
                  <a:schemeClr val="accent1"/>
                </a:highlight>
              </a:rPr>
              <a:t>idea!</a:t>
            </a:r>
            <a:endParaRPr sz="9600">
              <a:highlight>
                <a:schemeClr val="accent1"/>
              </a:highlight>
            </a:endParaRPr>
          </a:p>
        </p:txBody>
      </p:sp>
      <p:sp>
        <p:nvSpPr>
          <p:cNvPr id="177" name="Google Shape;177;p18"/>
          <p:cNvSpPr txBox="1"/>
          <p:nvPr>
            <p:ph idx="1" type="body"/>
          </p:nvPr>
        </p:nvSpPr>
        <p:spPr>
          <a:xfrm>
            <a:off x="969700" y="2542350"/>
            <a:ext cx="3535800" cy="14322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Finish up your first set of slides.</a:t>
            </a:r>
            <a:endParaRPr/>
          </a:p>
        </p:txBody>
      </p:sp>
      <p:pic>
        <p:nvPicPr>
          <p:cNvPr id="178" name="Google Shape;178;p1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 rot="10800000">
            <a:off x="302720" y="281276"/>
            <a:ext cx="1901975" cy="19019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79" name="Google Shape;179;p18"/>
          <p:cNvGrpSpPr/>
          <p:nvPr/>
        </p:nvGrpSpPr>
        <p:grpSpPr>
          <a:xfrm flipH="1" rot="-5400000">
            <a:off x="2288854" y="-1355399"/>
            <a:ext cx="108000" cy="4080271"/>
            <a:chOff x="1710811" y="-39"/>
            <a:chExt cx="108000" cy="4080271"/>
          </a:xfrm>
        </p:grpSpPr>
        <p:cxnSp>
          <p:nvCxnSpPr>
            <p:cNvPr id="180" name="Google Shape;180;p18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81" name="Google Shape;181;p18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82" name="Google Shape;182;p18"/>
          <p:cNvGrpSpPr/>
          <p:nvPr/>
        </p:nvGrpSpPr>
        <p:grpSpPr>
          <a:xfrm flipH="1" rot="10800000">
            <a:off x="11543479" y="2777729"/>
            <a:ext cx="108000" cy="4080271"/>
            <a:chOff x="1710811" y="-39"/>
            <a:chExt cx="108000" cy="4080271"/>
          </a:xfrm>
        </p:grpSpPr>
        <p:cxnSp>
          <p:nvCxnSpPr>
            <p:cNvPr id="183" name="Google Shape;183;p18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84" name="Google Shape;184;p18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19"/>
          <p:cNvSpPr txBox="1"/>
          <p:nvPr>
            <p:ph type="title"/>
          </p:nvPr>
        </p:nvSpPr>
        <p:spPr>
          <a:xfrm>
            <a:off x="393150" y="2006000"/>
            <a:ext cx="21411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You can </a:t>
            </a:r>
            <a:r>
              <a:rPr lang="es-ES">
                <a:highlight>
                  <a:schemeClr val="accent1"/>
                </a:highlight>
              </a:rPr>
              <a:t>split </a:t>
            </a:r>
            <a:r>
              <a:rPr lang="es-ES"/>
              <a:t>your content.</a:t>
            </a:r>
            <a:endParaRPr/>
          </a:p>
        </p:txBody>
      </p:sp>
      <p:sp>
        <p:nvSpPr>
          <p:cNvPr id="190" name="Google Shape;190;p19"/>
          <p:cNvSpPr txBox="1"/>
          <p:nvPr>
            <p:ph idx="1" type="body"/>
          </p:nvPr>
        </p:nvSpPr>
        <p:spPr>
          <a:xfrm>
            <a:off x="3081700" y="2006000"/>
            <a:ext cx="38559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Remember that most of our presentation templates allow you to change the colors by editing the master – this works both in PowerPoint and Google Slides – , so you can adapt them to your needs.</a:t>
            </a:r>
            <a:endParaRPr/>
          </a:p>
        </p:txBody>
      </p:sp>
      <p:sp>
        <p:nvSpPr>
          <p:cNvPr id="191" name="Google Shape;191;p19"/>
          <p:cNvSpPr txBox="1"/>
          <p:nvPr>
            <p:ph idx="2" type="body"/>
          </p:nvPr>
        </p:nvSpPr>
        <p:spPr>
          <a:xfrm>
            <a:off x="7618100" y="2006000"/>
            <a:ext cx="38559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  <p:pic>
        <p:nvPicPr>
          <p:cNvPr id="192" name="Google Shape;192;p1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089114" y="251376"/>
            <a:ext cx="1901975" cy="19019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93" name="Google Shape;193;p19"/>
          <p:cNvGrpSpPr/>
          <p:nvPr/>
        </p:nvGrpSpPr>
        <p:grpSpPr>
          <a:xfrm flipH="1" rot="5400000">
            <a:off x="9896954" y="-290246"/>
            <a:ext cx="108000" cy="4080271"/>
            <a:chOff x="1710811" y="-39"/>
            <a:chExt cx="108000" cy="4080271"/>
          </a:xfrm>
        </p:grpSpPr>
        <p:cxnSp>
          <p:nvCxnSpPr>
            <p:cNvPr id="194" name="Google Shape;194;p19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95" name="Google Shape;195;p19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6" name="Google Shape;196;p19"/>
          <p:cNvGrpSpPr/>
          <p:nvPr/>
        </p:nvGrpSpPr>
        <p:grpSpPr>
          <a:xfrm flipH="1" rot="-5400000">
            <a:off x="1986129" y="4068054"/>
            <a:ext cx="108000" cy="4080271"/>
            <a:chOff x="1710811" y="-39"/>
            <a:chExt cx="108000" cy="4080271"/>
          </a:xfrm>
        </p:grpSpPr>
        <p:cxnSp>
          <p:nvCxnSpPr>
            <p:cNvPr id="197" name="Google Shape;197;p19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98" name="Google Shape;198;p19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p20"/>
          <p:cNvSpPr txBox="1"/>
          <p:nvPr>
            <p:ph idx="1" type="body"/>
          </p:nvPr>
        </p:nvSpPr>
        <p:spPr>
          <a:xfrm>
            <a:off x="366075" y="2262000"/>
            <a:ext cx="3601800" cy="33222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800"/>
              <a:t>Did you know that pandas don’t hibernate?</a:t>
            </a:r>
            <a:endParaRPr sz="18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800"/>
              <a:t>When winter approaches, they head lower down their mountain homes to warmer temperatures, where they continue to chomp away on bamboo!</a:t>
            </a:r>
            <a:endParaRPr sz="1800"/>
          </a:p>
        </p:txBody>
      </p:sp>
      <p:sp>
        <p:nvSpPr>
          <p:cNvPr id="204" name="Google Shape;204;p20"/>
          <p:cNvSpPr txBox="1"/>
          <p:nvPr>
            <p:ph idx="2" type="body"/>
          </p:nvPr>
        </p:nvSpPr>
        <p:spPr>
          <a:xfrm>
            <a:off x="4247619" y="2262000"/>
            <a:ext cx="3601800" cy="33222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s-ES" sz="1800"/>
              <a:t>Did you know that a cat uses its whiskers as feelers to determine if a space is too small to squeeze through?</a:t>
            </a:r>
            <a:endParaRPr sz="18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800"/>
              <a:t>Also, cats love to sleep. A fifteen-year-old cat has probably spent ten years of its life sleeping.</a:t>
            </a:r>
            <a:endParaRPr sz="1800"/>
          </a:p>
        </p:txBody>
      </p:sp>
      <p:sp>
        <p:nvSpPr>
          <p:cNvPr id="205" name="Google Shape;205;p20"/>
          <p:cNvSpPr txBox="1"/>
          <p:nvPr>
            <p:ph idx="3" type="body"/>
          </p:nvPr>
        </p:nvSpPr>
        <p:spPr>
          <a:xfrm>
            <a:off x="8190347" y="2262000"/>
            <a:ext cx="3601800" cy="33222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800"/>
              <a:t>Did you know that elephants can sense storms?</a:t>
            </a:r>
            <a:endParaRPr sz="18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 sz="1800"/>
              <a:t>Elephants may be able to detect a thunderstorm from hundreds of miles away, and will head towards it, looking for water.</a:t>
            </a:r>
            <a:endParaRPr sz="1800"/>
          </a:p>
        </p:txBody>
      </p:sp>
      <p:sp>
        <p:nvSpPr>
          <p:cNvPr id="206" name="Google Shape;206;p20"/>
          <p:cNvSpPr txBox="1"/>
          <p:nvPr>
            <p:ph type="title"/>
          </p:nvPr>
        </p:nvSpPr>
        <p:spPr>
          <a:xfrm>
            <a:off x="1665725" y="543500"/>
            <a:ext cx="4536000" cy="12270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title </a:t>
            </a:r>
            <a:r>
              <a:rPr lang="es-ES">
                <a:highlight>
                  <a:schemeClr val="accent1"/>
                </a:highlight>
              </a:rPr>
              <a:t>here.</a:t>
            </a:r>
            <a:endParaRPr>
              <a:highlight>
                <a:schemeClr val="accent1"/>
              </a:highlight>
            </a:endParaRPr>
          </a:p>
        </p:txBody>
      </p:sp>
      <p:pic>
        <p:nvPicPr>
          <p:cNvPr id="207" name="Google Shape;207;p2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089114" y="251376"/>
            <a:ext cx="1901975" cy="19019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08" name="Google Shape;208;p20"/>
          <p:cNvGrpSpPr/>
          <p:nvPr/>
        </p:nvGrpSpPr>
        <p:grpSpPr>
          <a:xfrm flipH="1" rot="5400000">
            <a:off x="9896954" y="-290246"/>
            <a:ext cx="108000" cy="4080271"/>
            <a:chOff x="1710811" y="-39"/>
            <a:chExt cx="108000" cy="4080271"/>
          </a:xfrm>
        </p:grpSpPr>
        <p:cxnSp>
          <p:nvCxnSpPr>
            <p:cNvPr id="209" name="Google Shape;209;p20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210" name="Google Shape;210;p20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11" name="Google Shape;211;p20"/>
          <p:cNvGrpSpPr/>
          <p:nvPr/>
        </p:nvGrpSpPr>
        <p:grpSpPr>
          <a:xfrm flipH="1" rot="-5400000">
            <a:off x="1986129" y="4068054"/>
            <a:ext cx="108000" cy="4080271"/>
            <a:chOff x="1710811" y="-39"/>
            <a:chExt cx="108000" cy="4080271"/>
          </a:xfrm>
        </p:grpSpPr>
        <p:cxnSp>
          <p:nvCxnSpPr>
            <p:cNvPr id="212" name="Google Shape;212;p20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213" name="Google Shape;213;p20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21"/>
          <p:cNvSpPr txBox="1"/>
          <p:nvPr>
            <p:ph type="title"/>
          </p:nvPr>
        </p:nvSpPr>
        <p:spPr>
          <a:xfrm>
            <a:off x="517150" y="499725"/>
            <a:ext cx="2141100" cy="19350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</a:t>
            </a:r>
            <a:r>
              <a:rPr lang="es-ES">
                <a:highlight>
                  <a:srgbClr val="FFFFFF"/>
                </a:highlight>
              </a:rPr>
              <a:t>images.</a:t>
            </a:r>
            <a:endParaRPr>
              <a:highlight>
                <a:srgbClr val="FFFFFF"/>
              </a:highlight>
            </a:endParaRPr>
          </a:p>
        </p:txBody>
      </p:sp>
      <p:pic>
        <p:nvPicPr>
          <p:cNvPr id="219" name="Google Shape;219;p2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561650" y="687174"/>
            <a:ext cx="6826875" cy="5461500"/>
          </a:xfrm>
          <a:prstGeom prst="rect">
            <a:avLst/>
          </a:prstGeom>
          <a:noFill/>
          <a:ln>
            <a:noFill/>
          </a:ln>
        </p:spPr>
      </p:pic>
      <p:sp>
        <p:nvSpPr>
          <p:cNvPr id="220" name="Google Shape;220;p21"/>
          <p:cNvSpPr txBox="1"/>
          <p:nvPr>
            <p:ph idx="1" type="body"/>
          </p:nvPr>
        </p:nvSpPr>
        <p:spPr>
          <a:xfrm>
            <a:off x="517150" y="2144325"/>
            <a:ext cx="21411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Images are a big part of any slideshow presentation. They help your audience connect with your ideas on a more emotional level.</a:t>
            </a:r>
            <a:endParaRPr/>
          </a:p>
        </p:txBody>
      </p:sp>
      <p:pic>
        <p:nvPicPr>
          <p:cNvPr id="221" name="Google Shape;221;p21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8629110" y="-1"/>
            <a:ext cx="3619650" cy="361965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22" name="Google Shape;222;p21"/>
          <p:cNvGrpSpPr/>
          <p:nvPr/>
        </p:nvGrpSpPr>
        <p:grpSpPr>
          <a:xfrm flipH="1" rot="5400000">
            <a:off x="10154604" y="4577054"/>
            <a:ext cx="108000" cy="4080271"/>
            <a:chOff x="1710811" y="-39"/>
            <a:chExt cx="108000" cy="4080271"/>
          </a:xfrm>
        </p:grpSpPr>
        <p:cxnSp>
          <p:nvCxnSpPr>
            <p:cNvPr id="223" name="Google Shape;223;p21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224" name="Google Shape;224;p21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5" name="Google Shape;225;p21"/>
          <p:cNvGrpSpPr/>
          <p:nvPr/>
        </p:nvGrpSpPr>
        <p:grpSpPr>
          <a:xfrm flipH="1" rot="-5400000">
            <a:off x="1986129" y="-1486421"/>
            <a:ext cx="108000" cy="4080271"/>
            <a:chOff x="1710811" y="-39"/>
            <a:chExt cx="108000" cy="4080271"/>
          </a:xfrm>
        </p:grpSpPr>
        <p:cxnSp>
          <p:nvCxnSpPr>
            <p:cNvPr id="226" name="Google Shape;226;p21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227" name="Google Shape;227;p21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p22"/>
          <p:cNvSpPr txBox="1"/>
          <p:nvPr>
            <p:ph type="title"/>
          </p:nvPr>
        </p:nvSpPr>
        <p:spPr>
          <a:xfrm>
            <a:off x="379875" y="5060825"/>
            <a:ext cx="2949000" cy="14415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diagrams to explain your </a:t>
            </a:r>
            <a:r>
              <a:rPr lang="es-ES">
                <a:highlight>
                  <a:schemeClr val="accent1"/>
                </a:highlight>
              </a:rPr>
              <a:t>ideas.</a:t>
            </a:r>
            <a:endParaRPr>
              <a:highlight>
                <a:schemeClr val="accent1"/>
              </a:highlight>
            </a:endParaRPr>
          </a:p>
        </p:txBody>
      </p:sp>
      <p:grpSp>
        <p:nvGrpSpPr>
          <p:cNvPr id="233" name="Google Shape;233;p22"/>
          <p:cNvGrpSpPr/>
          <p:nvPr/>
        </p:nvGrpSpPr>
        <p:grpSpPr>
          <a:xfrm flipH="1" rot="10800000">
            <a:off x="11667429" y="2777729"/>
            <a:ext cx="108000" cy="4080271"/>
            <a:chOff x="1710811" y="-39"/>
            <a:chExt cx="108000" cy="4080271"/>
          </a:xfrm>
        </p:grpSpPr>
        <p:cxnSp>
          <p:nvCxnSpPr>
            <p:cNvPr id="234" name="Google Shape;234;p22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235" name="Google Shape;235;p22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6" name="Google Shape;236;p22"/>
          <p:cNvGrpSpPr/>
          <p:nvPr/>
        </p:nvGrpSpPr>
        <p:grpSpPr>
          <a:xfrm>
            <a:off x="7821899" y="3672060"/>
            <a:ext cx="3292799" cy="1845954"/>
            <a:chOff x="6038025" y="2598925"/>
            <a:chExt cx="2469661" cy="1384500"/>
          </a:xfrm>
        </p:grpSpPr>
        <p:cxnSp>
          <p:nvCxnSpPr>
            <p:cNvPr id="237" name="Google Shape;237;p22"/>
            <p:cNvCxnSpPr/>
            <p:nvPr/>
          </p:nvCxnSpPr>
          <p:spPr>
            <a:xfrm>
              <a:off x="6038025" y="3312550"/>
              <a:ext cx="582000" cy="0"/>
            </a:xfrm>
            <a:prstGeom prst="straightConnector1">
              <a:avLst/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38" name="Google Shape;238;p22"/>
            <p:cNvSpPr txBox="1"/>
            <p:nvPr/>
          </p:nvSpPr>
          <p:spPr>
            <a:xfrm>
              <a:off x="6640486" y="2598925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1600">
                  <a:latin typeface="Lato"/>
                  <a:ea typeface="Lato"/>
                  <a:cs typeface="Lato"/>
                  <a:sym typeface="Lato"/>
                </a:rPr>
                <a:t>Vestibulum congue tempus</a:t>
              </a:r>
              <a:endParaRPr b="1" sz="1600">
                <a:latin typeface="Lato"/>
                <a:ea typeface="Lato"/>
                <a:cs typeface="Lato"/>
                <a:sym typeface="Lato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1600">
                <a:latin typeface="Lato"/>
                <a:ea typeface="Lato"/>
                <a:cs typeface="Lato"/>
                <a:sym typeface="Lato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2100"/>
                </a:spcAft>
                <a:buNone/>
              </a:pPr>
              <a:r>
                <a:rPr lang="es-ES" sz="1100">
                  <a:latin typeface="Lato"/>
                  <a:ea typeface="Lato"/>
                  <a:cs typeface="Lato"/>
                  <a:sym typeface="Lato"/>
                </a:rPr>
                <a:t>Lorem ipsum dolor sit amet, consectetur adipiscing elit, sed do eiusmod tempor. Donec facilisis lacus eget mauris.</a:t>
              </a:r>
              <a:endParaRPr b="1" sz="1100"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239" name="Google Shape;239;p22"/>
            <p:cNvSpPr/>
            <p:nvPr/>
          </p:nvSpPr>
          <p:spPr>
            <a:xfrm>
              <a:off x="6424027" y="3212150"/>
              <a:ext cx="198600" cy="198300"/>
            </a:xfrm>
            <a:prstGeom prst="ellipse">
              <a:avLst/>
            </a:prstGeom>
            <a:solidFill>
              <a:srgbClr val="9225A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22"/>
            <p:cNvSpPr txBox="1"/>
            <p:nvPr/>
          </p:nvSpPr>
          <p:spPr>
            <a:xfrm>
              <a:off x="6399017" y="3156109"/>
              <a:ext cx="247500" cy="3129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121900" lIns="121900" spcFirstLastPara="1" rIns="121900" wrap="square" tIns="12190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2100"/>
                </a:spcAft>
                <a:buNone/>
              </a:pPr>
              <a:r>
                <a:rPr lang="es-ES" sz="11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3</a:t>
              </a:r>
              <a:endParaRPr sz="11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41" name="Google Shape;241;p22"/>
          <p:cNvGrpSpPr/>
          <p:nvPr/>
        </p:nvGrpSpPr>
        <p:grpSpPr>
          <a:xfrm>
            <a:off x="619807" y="2642109"/>
            <a:ext cx="3992872" cy="1845954"/>
            <a:chOff x="636321" y="1844098"/>
            <a:chExt cx="2994729" cy="1384500"/>
          </a:xfrm>
        </p:grpSpPr>
        <p:sp>
          <p:nvSpPr>
            <p:cNvPr id="242" name="Google Shape;242;p22"/>
            <p:cNvSpPr txBox="1"/>
            <p:nvPr/>
          </p:nvSpPr>
          <p:spPr>
            <a:xfrm>
              <a:off x="636321" y="1844098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1600">
                  <a:latin typeface="Lato"/>
                  <a:ea typeface="Lato"/>
                  <a:cs typeface="Lato"/>
                  <a:sym typeface="Lato"/>
                </a:rPr>
                <a:t>Vestibulum congue tempus</a:t>
              </a:r>
              <a:endParaRPr b="1" sz="1600">
                <a:latin typeface="Lato"/>
                <a:ea typeface="Lato"/>
                <a:cs typeface="Lato"/>
                <a:sym typeface="Lato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1600">
                <a:latin typeface="Lato"/>
                <a:ea typeface="Lato"/>
                <a:cs typeface="Lato"/>
                <a:sym typeface="Lato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2100"/>
                </a:spcAft>
                <a:buNone/>
              </a:pPr>
              <a:r>
                <a:rPr lang="es-ES" sz="1100">
                  <a:latin typeface="Lato"/>
                  <a:ea typeface="Lato"/>
                  <a:cs typeface="Lato"/>
                  <a:sym typeface="Lato"/>
                </a:rPr>
                <a:t>Lorem ipsum dolor sit amet, consectetur adipiscing elit, sed do eiusmod tempor. Donec facilisis lacus eget mauris.</a:t>
              </a:r>
              <a:endParaRPr b="1" sz="1100">
                <a:latin typeface="Lato"/>
                <a:ea typeface="Lato"/>
                <a:cs typeface="Lato"/>
                <a:sym typeface="Lato"/>
              </a:endParaRPr>
            </a:p>
          </p:txBody>
        </p:sp>
        <p:cxnSp>
          <p:nvCxnSpPr>
            <p:cNvPr id="243" name="Google Shape;243;p22"/>
            <p:cNvCxnSpPr/>
            <p:nvPr/>
          </p:nvCxnSpPr>
          <p:spPr>
            <a:xfrm rot="10800000">
              <a:off x="2587350" y="2536350"/>
              <a:ext cx="1043700" cy="0"/>
            </a:xfrm>
            <a:prstGeom prst="straightConnector1">
              <a:avLst/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44" name="Google Shape;244;p22"/>
            <p:cNvSpPr/>
            <p:nvPr/>
          </p:nvSpPr>
          <p:spPr>
            <a:xfrm>
              <a:off x="2523501" y="2431050"/>
              <a:ext cx="198600" cy="198300"/>
            </a:xfrm>
            <a:prstGeom prst="ellipse">
              <a:avLst/>
            </a:prstGeom>
            <a:solidFill>
              <a:srgbClr val="761E86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" name="Google Shape;245;p22"/>
            <p:cNvSpPr txBox="1"/>
            <p:nvPr/>
          </p:nvSpPr>
          <p:spPr>
            <a:xfrm>
              <a:off x="2498491" y="2373759"/>
              <a:ext cx="247500" cy="3129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121900" lIns="121900" spcFirstLastPara="1" rIns="121900" wrap="square" tIns="12190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2100"/>
                </a:spcAft>
                <a:buNone/>
              </a:pPr>
              <a:r>
                <a:rPr lang="es-ES" sz="11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</a:t>
              </a:r>
              <a:endParaRPr sz="11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46" name="Google Shape;246;p22"/>
          <p:cNvGrpSpPr/>
          <p:nvPr/>
        </p:nvGrpSpPr>
        <p:grpSpPr>
          <a:xfrm>
            <a:off x="6315370" y="1440563"/>
            <a:ext cx="4799328" cy="1845954"/>
            <a:chOff x="4908100" y="889950"/>
            <a:chExt cx="3599586" cy="1384500"/>
          </a:xfrm>
        </p:grpSpPr>
        <p:cxnSp>
          <p:nvCxnSpPr>
            <p:cNvPr id="247" name="Google Shape;247;p22"/>
            <p:cNvCxnSpPr/>
            <p:nvPr/>
          </p:nvCxnSpPr>
          <p:spPr>
            <a:xfrm>
              <a:off x="4908100" y="1593250"/>
              <a:ext cx="1715100" cy="0"/>
            </a:xfrm>
            <a:prstGeom prst="straightConnector1">
              <a:avLst/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48" name="Google Shape;248;p22"/>
            <p:cNvSpPr txBox="1"/>
            <p:nvPr/>
          </p:nvSpPr>
          <p:spPr>
            <a:xfrm>
              <a:off x="6640486" y="889950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1600">
                  <a:latin typeface="Lato"/>
                  <a:ea typeface="Lato"/>
                  <a:cs typeface="Lato"/>
                  <a:sym typeface="Lato"/>
                </a:rPr>
                <a:t>Vestibulum</a:t>
              </a:r>
              <a:r>
                <a:rPr b="1" lang="es-ES" sz="1600">
                  <a:latin typeface="Lato"/>
                  <a:ea typeface="Lato"/>
                  <a:cs typeface="Lato"/>
                  <a:sym typeface="Lato"/>
                </a:rPr>
                <a:t> congue tempus</a:t>
              </a:r>
              <a:endParaRPr b="1" sz="1600">
                <a:latin typeface="Lato"/>
                <a:ea typeface="Lato"/>
                <a:cs typeface="Lato"/>
                <a:sym typeface="Lato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1600">
                <a:latin typeface="Lato"/>
                <a:ea typeface="Lato"/>
                <a:cs typeface="Lato"/>
                <a:sym typeface="Lato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2100"/>
                </a:spcAft>
                <a:buNone/>
              </a:pPr>
              <a:r>
                <a:rPr lang="es-ES" sz="1100">
                  <a:latin typeface="Lato"/>
                  <a:ea typeface="Lato"/>
                  <a:cs typeface="Lato"/>
                  <a:sym typeface="Lato"/>
                </a:rPr>
                <a:t>Lorem ipsum dolor sit amet, </a:t>
              </a:r>
              <a:r>
                <a:rPr lang="es-ES" sz="1100">
                  <a:latin typeface="Lato"/>
                  <a:ea typeface="Lato"/>
                  <a:cs typeface="Lato"/>
                  <a:sym typeface="Lato"/>
                </a:rPr>
                <a:t>consectetur</a:t>
              </a:r>
              <a:r>
                <a:rPr lang="es-ES" sz="1100">
                  <a:latin typeface="Lato"/>
                  <a:ea typeface="Lato"/>
                  <a:cs typeface="Lato"/>
                  <a:sym typeface="Lato"/>
                </a:rPr>
                <a:t> adipiscing elit, sed do </a:t>
              </a:r>
              <a:r>
                <a:rPr lang="es-ES" sz="1100">
                  <a:latin typeface="Lato"/>
                  <a:ea typeface="Lato"/>
                  <a:cs typeface="Lato"/>
                  <a:sym typeface="Lato"/>
                </a:rPr>
                <a:t>eiusmod</a:t>
              </a:r>
              <a:r>
                <a:rPr lang="es-ES" sz="1100">
                  <a:latin typeface="Lato"/>
                  <a:ea typeface="Lato"/>
                  <a:cs typeface="Lato"/>
                  <a:sym typeface="Lato"/>
                </a:rPr>
                <a:t> tempor. Donec facilisis lacus eget mauris.</a:t>
              </a:r>
              <a:endParaRPr b="1" sz="1100"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249" name="Google Shape;249;p22"/>
            <p:cNvSpPr/>
            <p:nvPr/>
          </p:nvSpPr>
          <p:spPr>
            <a:xfrm>
              <a:off x="6427830" y="1493307"/>
              <a:ext cx="198600" cy="198300"/>
            </a:xfrm>
            <a:prstGeom prst="ellipse">
              <a:avLst/>
            </a:prstGeom>
            <a:solidFill>
              <a:srgbClr val="701C7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22"/>
            <p:cNvSpPr txBox="1"/>
            <p:nvPr/>
          </p:nvSpPr>
          <p:spPr>
            <a:xfrm>
              <a:off x="6402820" y="1436790"/>
              <a:ext cx="247500" cy="3129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121900" lIns="121900" spcFirstLastPara="1" rIns="121900" wrap="square" tIns="12190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2100"/>
                </a:spcAft>
                <a:buNone/>
              </a:pPr>
              <a:r>
                <a:rPr lang="es-ES" sz="11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1</a:t>
              </a:r>
              <a:endParaRPr sz="11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51" name="Google Shape;251;p22"/>
          <p:cNvGrpSpPr/>
          <p:nvPr/>
        </p:nvGrpSpPr>
        <p:grpSpPr>
          <a:xfrm>
            <a:off x="3524092" y="1718162"/>
            <a:ext cx="4686298" cy="4335895"/>
            <a:chOff x="2991269" y="1153325"/>
            <a:chExt cx="3514811" cy="3252003"/>
          </a:xfrm>
        </p:grpSpPr>
        <p:sp>
          <p:nvSpPr>
            <p:cNvPr id="252" name="Google Shape;252;p22"/>
            <p:cNvSpPr/>
            <p:nvPr/>
          </p:nvSpPr>
          <p:spPr>
            <a:xfrm>
              <a:off x="3477586" y="2585458"/>
              <a:ext cx="2541910" cy="950456"/>
            </a:xfrm>
            <a:custGeom>
              <a:rect b="b" l="l" r="r" t="t"/>
              <a:pathLst>
                <a:path extrusionOk="0" h="43529" w="126826">
                  <a:moveTo>
                    <a:pt x="0" y="20002"/>
                  </a:moveTo>
                  <a:lnTo>
                    <a:pt x="63389" y="43529"/>
                  </a:lnTo>
                  <a:lnTo>
                    <a:pt x="126826" y="19907"/>
                  </a:lnTo>
                  <a:lnTo>
                    <a:pt x="63580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</p:sp>
        <p:sp>
          <p:nvSpPr>
            <p:cNvPr id="253" name="Google Shape;253;p22"/>
            <p:cNvSpPr/>
            <p:nvPr/>
          </p:nvSpPr>
          <p:spPr>
            <a:xfrm>
              <a:off x="2991269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</p:sp>
        <p:sp>
          <p:nvSpPr>
            <p:cNvPr id="254" name="Google Shape;254;p22"/>
            <p:cNvSpPr/>
            <p:nvPr/>
          </p:nvSpPr>
          <p:spPr>
            <a:xfrm flipH="1">
              <a:off x="4747852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</p:sp>
        <p:sp>
          <p:nvSpPr>
            <p:cNvPr id="255" name="Google Shape;255;p22"/>
            <p:cNvSpPr/>
            <p:nvPr/>
          </p:nvSpPr>
          <p:spPr>
            <a:xfrm>
              <a:off x="3969199" y="2001324"/>
              <a:ext cx="1565850" cy="585863"/>
            </a:xfrm>
            <a:custGeom>
              <a:rect b="b" l="l" r="r" t="t"/>
              <a:pathLst>
                <a:path extrusionOk="0" h="8150" w="24053">
                  <a:moveTo>
                    <a:pt x="0" y="3827"/>
                  </a:moveTo>
                  <a:lnTo>
                    <a:pt x="11976" y="8150"/>
                  </a:lnTo>
                  <a:lnTo>
                    <a:pt x="24053" y="3827"/>
                  </a:lnTo>
                  <a:lnTo>
                    <a:pt x="12126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</p:sp>
        <p:sp>
          <p:nvSpPr>
            <p:cNvPr id="256" name="Google Shape;256;p22"/>
            <p:cNvSpPr/>
            <p:nvPr/>
          </p:nvSpPr>
          <p:spPr>
            <a:xfrm>
              <a:off x="356325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</p:sp>
        <p:sp>
          <p:nvSpPr>
            <p:cNvPr id="257" name="Google Shape;257;p22"/>
            <p:cNvSpPr/>
            <p:nvPr/>
          </p:nvSpPr>
          <p:spPr>
            <a:xfrm flipH="1">
              <a:off x="474936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</p:sp>
        <p:sp>
          <p:nvSpPr>
            <p:cNvPr id="258" name="Google Shape;258;p22"/>
            <p:cNvSpPr/>
            <p:nvPr/>
          </p:nvSpPr>
          <p:spPr>
            <a:xfrm>
              <a:off x="4059061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</p:sp>
        <p:sp>
          <p:nvSpPr>
            <p:cNvPr id="259" name="Google Shape;259;p22"/>
            <p:cNvSpPr/>
            <p:nvPr/>
          </p:nvSpPr>
          <p:spPr>
            <a:xfrm flipH="1">
              <a:off x="4749350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</p:sp>
      </p:grpSp>
      <p:grpSp>
        <p:nvGrpSpPr>
          <p:cNvPr id="260" name="Google Shape;260;p22"/>
          <p:cNvGrpSpPr/>
          <p:nvPr/>
        </p:nvGrpSpPr>
        <p:grpSpPr>
          <a:xfrm flipH="1" rot="5400000">
            <a:off x="10097854" y="4262004"/>
            <a:ext cx="108000" cy="4080271"/>
            <a:chOff x="1710811" y="-39"/>
            <a:chExt cx="108000" cy="4080271"/>
          </a:xfrm>
        </p:grpSpPr>
        <p:cxnSp>
          <p:nvCxnSpPr>
            <p:cNvPr id="261" name="Google Shape;261;p22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262" name="Google Shape;262;p22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p23"/>
          <p:cNvSpPr txBox="1"/>
          <p:nvPr>
            <p:ph type="title"/>
          </p:nvPr>
        </p:nvSpPr>
        <p:spPr>
          <a:xfrm>
            <a:off x="747500" y="2400500"/>
            <a:ext cx="1902000" cy="31341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And tables to compare </a:t>
            </a:r>
            <a:r>
              <a:rPr lang="es-ES">
                <a:highlight>
                  <a:schemeClr val="accent1"/>
                </a:highlight>
              </a:rPr>
              <a:t>data</a:t>
            </a:r>
            <a:r>
              <a:rPr lang="es-ES"/>
              <a:t>.</a:t>
            </a:r>
            <a:endParaRPr/>
          </a:p>
        </p:txBody>
      </p:sp>
      <p:graphicFrame>
        <p:nvGraphicFramePr>
          <p:cNvPr id="268" name="Google Shape;268;p23"/>
          <p:cNvGraphicFramePr/>
          <p:nvPr/>
        </p:nvGraphicFramePr>
        <p:xfrm>
          <a:off x="3169625" y="29953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{0718EABB-9660-4999-A448-60D61434FB04}</a:tableStyleId>
              </a:tblPr>
              <a:tblGrid>
                <a:gridCol w="1966650"/>
                <a:gridCol w="1966650"/>
                <a:gridCol w="1966650"/>
                <a:gridCol w="1966650"/>
              </a:tblGrid>
              <a:tr h="54860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400">
                        <a:solidFill>
                          <a:srgbClr val="FFC000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400">
                          <a:solidFill>
                            <a:schemeClr val="accent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1P</a:t>
                      </a:r>
                      <a:endParaRPr b="1" sz="2400">
                        <a:solidFill>
                          <a:schemeClr val="accent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400">
                          <a:solidFill>
                            <a:schemeClr val="accent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2P</a:t>
                      </a:r>
                      <a:endParaRPr b="1" sz="2400">
                        <a:solidFill>
                          <a:schemeClr val="accent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400">
                          <a:solidFill>
                            <a:schemeClr val="accent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3P</a:t>
                      </a:r>
                      <a:endParaRPr b="1" sz="2400">
                        <a:solidFill>
                          <a:schemeClr val="accent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8100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400">
                          <a:solidFill>
                            <a:schemeClr val="accent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DOGS</a:t>
                      </a:r>
                      <a:endParaRPr b="1" sz="2400">
                        <a:solidFill>
                          <a:schemeClr val="accent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>
                          <a:latin typeface="Lato"/>
                          <a:ea typeface="Lato"/>
                          <a:cs typeface="Lato"/>
                          <a:sym typeface="Lato"/>
                        </a:rPr>
                        <a:t>150,000</a:t>
                      </a:r>
                      <a:endParaRPr sz="24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>
                          <a:latin typeface="Lato"/>
                          <a:ea typeface="Lato"/>
                          <a:cs typeface="Lato"/>
                          <a:sym typeface="Lato"/>
                        </a:rPr>
                        <a:t>160,000</a:t>
                      </a:r>
                      <a:endParaRPr sz="24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>
                          <a:latin typeface="Lato"/>
                          <a:ea typeface="Lato"/>
                          <a:cs typeface="Lato"/>
                          <a:sym typeface="Lato"/>
                        </a:rPr>
                        <a:t>350,000</a:t>
                      </a:r>
                      <a:endParaRPr sz="24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8100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400">
                          <a:solidFill>
                            <a:schemeClr val="accent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CATS</a:t>
                      </a:r>
                      <a:endParaRPr b="1" sz="2400">
                        <a:solidFill>
                          <a:schemeClr val="accent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>
                          <a:latin typeface="Lato"/>
                          <a:ea typeface="Lato"/>
                          <a:cs typeface="Lato"/>
                          <a:sym typeface="Lato"/>
                        </a:rPr>
                        <a:t>99,000</a:t>
                      </a:r>
                      <a:endParaRPr sz="24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>
                          <a:latin typeface="Lato"/>
                          <a:ea typeface="Lato"/>
                          <a:cs typeface="Lato"/>
                          <a:sym typeface="Lato"/>
                        </a:rPr>
                        <a:t>150,000</a:t>
                      </a:r>
                      <a:endParaRPr sz="24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>
                          <a:latin typeface="Lato"/>
                          <a:ea typeface="Lato"/>
                          <a:cs typeface="Lato"/>
                          <a:sym typeface="Lato"/>
                        </a:rPr>
                        <a:t>255,000</a:t>
                      </a:r>
                      <a:endParaRPr sz="24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8100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s-ES" sz="2400">
                          <a:solidFill>
                            <a:schemeClr val="accent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ELEPHANTS</a:t>
                      </a:r>
                      <a:endParaRPr b="1" sz="2400">
                        <a:solidFill>
                          <a:schemeClr val="accent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>
                          <a:latin typeface="Lato"/>
                          <a:ea typeface="Lato"/>
                          <a:cs typeface="Lato"/>
                          <a:sym typeface="Lato"/>
                        </a:rPr>
                        <a:t>25,000</a:t>
                      </a:r>
                      <a:endParaRPr sz="24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>
                          <a:latin typeface="Lato"/>
                          <a:ea typeface="Lato"/>
                          <a:cs typeface="Lato"/>
                          <a:sym typeface="Lato"/>
                        </a:rPr>
                        <a:t>125,000</a:t>
                      </a:r>
                      <a:endParaRPr sz="24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>
                          <a:latin typeface="Lato"/>
                          <a:ea typeface="Lato"/>
                          <a:cs typeface="Lato"/>
                          <a:sym typeface="Lato"/>
                        </a:rPr>
                        <a:t>99,000</a:t>
                      </a:r>
                      <a:endParaRPr sz="2400"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pic>
        <p:nvPicPr>
          <p:cNvPr id="269" name="Google Shape;269;p2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089114" y="251376"/>
            <a:ext cx="1901975" cy="19019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70" name="Google Shape;270;p23"/>
          <p:cNvGrpSpPr/>
          <p:nvPr/>
        </p:nvGrpSpPr>
        <p:grpSpPr>
          <a:xfrm flipH="1" rot="5400000">
            <a:off x="10125554" y="-290246"/>
            <a:ext cx="108000" cy="4080271"/>
            <a:chOff x="1710811" y="-39"/>
            <a:chExt cx="108000" cy="4080271"/>
          </a:xfrm>
        </p:grpSpPr>
        <p:cxnSp>
          <p:nvCxnSpPr>
            <p:cNvPr id="271" name="Google Shape;271;p23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272" name="Google Shape;272;p23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73" name="Google Shape;273;p23"/>
          <p:cNvGrpSpPr/>
          <p:nvPr/>
        </p:nvGrpSpPr>
        <p:grpSpPr>
          <a:xfrm flipH="1" rot="-5400000">
            <a:off x="1986129" y="4262004"/>
            <a:ext cx="108000" cy="4080271"/>
            <a:chOff x="1710811" y="-39"/>
            <a:chExt cx="108000" cy="4080271"/>
          </a:xfrm>
        </p:grpSpPr>
        <p:cxnSp>
          <p:nvCxnSpPr>
            <p:cNvPr id="274" name="Google Shape;274;p23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275" name="Google Shape;275;p23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p24"/>
          <p:cNvSpPr txBox="1"/>
          <p:nvPr>
            <p:ph type="title"/>
          </p:nvPr>
        </p:nvSpPr>
        <p:spPr>
          <a:xfrm>
            <a:off x="255550" y="1422900"/>
            <a:ext cx="6669300" cy="17592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Use charts for a more visual way to present </a:t>
            </a:r>
            <a:r>
              <a:rPr lang="es-ES">
                <a:highlight>
                  <a:schemeClr val="accent1"/>
                </a:highlight>
              </a:rPr>
              <a:t>information</a:t>
            </a:r>
            <a:r>
              <a:rPr lang="es-ES"/>
              <a:t>.</a:t>
            </a:r>
            <a:endParaRPr/>
          </a:p>
        </p:txBody>
      </p:sp>
      <p:grpSp>
        <p:nvGrpSpPr>
          <p:cNvPr id="281" name="Google Shape;281;p24"/>
          <p:cNvGrpSpPr/>
          <p:nvPr/>
        </p:nvGrpSpPr>
        <p:grpSpPr>
          <a:xfrm flipH="1" rot="-5400000">
            <a:off x="1986129" y="4262004"/>
            <a:ext cx="108000" cy="4080271"/>
            <a:chOff x="1710811" y="-39"/>
            <a:chExt cx="108000" cy="4080271"/>
          </a:xfrm>
        </p:grpSpPr>
        <p:cxnSp>
          <p:nvCxnSpPr>
            <p:cNvPr id="282" name="Google Shape;282;p24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283" name="Google Shape;283;p24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84" name="Google Shape;284;p24"/>
          <p:cNvSpPr/>
          <p:nvPr/>
        </p:nvSpPr>
        <p:spPr>
          <a:xfrm flipH="1" rot="-8732652">
            <a:off x="7007403" y="2929776"/>
            <a:ext cx="2988492" cy="2988464"/>
          </a:xfrm>
          <a:prstGeom prst="blockArc">
            <a:avLst>
              <a:gd fmla="val 12707527" name="adj1"/>
              <a:gd fmla="val 7461181" name="adj2"/>
              <a:gd fmla="val 10972" name="adj3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" name="Google Shape;285;p24"/>
          <p:cNvSpPr/>
          <p:nvPr/>
        </p:nvSpPr>
        <p:spPr>
          <a:xfrm flipH="1" rot="-8733777">
            <a:off x="7456369" y="3377989"/>
            <a:ext cx="2093367" cy="2092285"/>
          </a:xfrm>
          <a:prstGeom prst="blockArc">
            <a:avLst>
              <a:gd fmla="val 18311271" name="adj1"/>
              <a:gd fmla="val 7460637" name="adj2"/>
              <a:gd fmla="val 14874" name="adj3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6" name="Google Shape;286;p24"/>
          <p:cNvSpPr/>
          <p:nvPr/>
        </p:nvSpPr>
        <p:spPr>
          <a:xfrm flipH="1" rot="-8982815">
            <a:off x="7905214" y="3825317"/>
            <a:ext cx="1196852" cy="1196530"/>
          </a:xfrm>
          <a:prstGeom prst="blockArc">
            <a:avLst>
              <a:gd fmla="val 2136675" name="adj1"/>
              <a:gd fmla="val 7167958" name="adj2"/>
              <a:gd fmla="val 25707" name="adj3"/>
            </a:avLst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7" name="Google Shape;287;p24"/>
          <p:cNvSpPr/>
          <p:nvPr/>
        </p:nvSpPr>
        <p:spPr>
          <a:xfrm flipH="1" rot="-8732634">
            <a:off x="6559983" y="2480226"/>
            <a:ext cx="3883526" cy="3886417"/>
          </a:xfrm>
          <a:prstGeom prst="blockArc">
            <a:avLst>
              <a:gd fmla="val 9948645" name="adj1"/>
              <a:gd fmla="val 7445537" name="adj2"/>
              <a:gd fmla="val 8045" name="adj3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8" name="Google Shape;288;p24"/>
          <p:cNvSpPr txBox="1"/>
          <p:nvPr/>
        </p:nvSpPr>
        <p:spPr>
          <a:xfrm>
            <a:off x="7458452" y="2448375"/>
            <a:ext cx="971700" cy="384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24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90%</a:t>
            </a:r>
            <a:endParaRPr b="1"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89" name="Google Shape;289;p24"/>
          <p:cNvSpPr txBox="1"/>
          <p:nvPr/>
        </p:nvSpPr>
        <p:spPr>
          <a:xfrm>
            <a:off x="7579987" y="2887915"/>
            <a:ext cx="850200" cy="384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24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75%</a:t>
            </a:r>
            <a:endParaRPr b="1"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90" name="Google Shape;290;p24"/>
          <p:cNvSpPr txBox="1"/>
          <p:nvPr/>
        </p:nvSpPr>
        <p:spPr>
          <a:xfrm>
            <a:off x="7579988" y="3329580"/>
            <a:ext cx="850200" cy="384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24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50%</a:t>
            </a:r>
            <a:endParaRPr b="1"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91" name="Google Shape;291;p24"/>
          <p:cNvSpPr txBox="1"/>
          <p:nvPr/>
        </p:nvSpPr>
        <p:spPr>
          <a:xfrm>
            <a:off x="7579987" y="3769123"/>
            <a:ext cx="850200" cy="384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24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25%</a:t>
            </a:r>
            <a:endParaRPr b="1"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92" name="Google Shape;292;p24"/>
          <p:cNvSpPr txBox="1"/>
          <p:nvPr/>
        </p:nvSpPr>
        <p:spPr>
          <a:xfrm>
            <a:off x="360797" y="3721620"/>
            <a:ext cx="1848900" cy="614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Lorem ipsum dolor sit amet, consectetuer adipiscing elit. 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93" name="Google Shape;293;p24"/>
          <p:cNvSpPr txBox="1"/>
          <p:nvPr/>
        </p:nvSpPr>
        <p:spPr>
          <a:xfrm>
            <a:off x="360462" y="3428997"/>
            <a:ext cx="1855200" cy="307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800">
                <a:highlight>
                  <a:schemeClr val="accent1"/>
                </a:highlight>
                <a:latin typeface="Lato"/>
                <a:ea typeface="Lato"/>
                <a:cs typeface="Lato"/>
                <a:sym typeface="Lato"/>
              </a:rPr>
              <a:t>Title </a:t>
            </a:r>
            <a:r>
              <a:rPr b="1" lang="es-ES" sz="1800">
                <a:solidFill>
                  <a:srgbClr val="000000"/>
                </a:solidFill>
                <a:highlight>
                  <a:schemeClr val="accent1"/>
                </a:highlight>
                <a:latin typeface="Lato"/>
                <a:ea typeface="Lato"/>
                <a:cs typeface="Lato"/>
                <a:sym typeface="Lato"/>
              </a:rPr>
              <a:t>A</a:t>
            </a:r>
            <a:endParaRPr>
              <a:highlight>
                <a:schemeClr val="accent1"/>
              </a:highlight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94" name="Google Shape;294;p24"/>
          <p:cNvSpPr txBox="1"/>
          <p:nvPr/>
        </p:nvSpPr>
        <p:spPr>
          <a:xfrm>
            <a:off x="363647" y="4866330"/>
            <a:ext cx="1848900" cy="614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Lorem ipsum dolor sit amet, consectetuer adipiscing elit. 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95" name="Google Shape;295;p24"/>
          <p:cNvSpPr txBox="1"/>
          <p:nvPr/>
        </p:nvSpPr>
        <p:spPr>
          <a:xfrm>
            <a:off x="363312" y="4573707"/>
            <a:ext cx="1855200" cy="307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800">
                <a:highlight>
                  <a:schemeClr val="accent1"/>
                </a:highlight>
                <a:latin typeface="Lato"/>
                <a:ea typeface="Lato"/>
                <a:cs typeface="Lato"/>
                <a:sym typeface="Lato"/>
              </a:rPr>
              <a:t>Title </a:t>
            </a:r>
            <a:r>
              <a:rPr b="1" lang="es-ES" sz="1800">
                <a:solidFill>
                  <a:srgbClr val="000000"/>
                </a:solidFill>
                <a:highlight>
                  <a:schemeClr val="accent1"/>
                </a:highlight>
                <a:latin typeface="Lato"/>
                <a:ea typeface="Lato"/>
                <a:cs typeface="Lato"/>
                <a:sym typeface="Lato"/>
              </a:rPr>
              <a:t>B</a:t>
            </a:r>
            <a:endParaRPr>
              <a:highlight>
                <a:schemeClr val="accent1"/>
              </a:highlight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96" name="Google Shape;296;p24"/>
          <p:cNvSpPr txBox="1"/>
          <p:nvPr/>
        </p:nvSpPr>
        <p:spPr>
          <a:xfrm>
            <a:off x="2591329" y="3721620"/>
            <a:ext cx="1848900" cy="614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Lorem ipsum dolor sit amet, consectetuer adipiscing elit. 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97" name="Google Shape;297;p24"/>
          <p:cNvSpPr txBox="1"/>
          <p:nvPr/>
        </p:nvSpPr>
        <p:spPr>
          <a:xfrm>
            <a:off x="2590994" y="3428997"/>
            <a:ext cx="1855200" cy="307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800">
                <a:highlight>
                  <a:schemeClr val="accent1"/>
                </a:highlight>
                <a:latin typeface="Lato"/>
                <a:ea typeface="Lato"/>
                <a:cs typeface="Lato"/>
                <a:sym typeface="Lato"/>
              </a:rPr>
              <a:t>Title C</a:t>
            </a:r>
            <a:endParaRPr>
              <a:highlight>
                <a:schemeClr val="accent1"/>
              </a:highlight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98" name="Google Shape;298;p24"/>
          <p:cNvSpPr txBox="1"/>
          <p:nvPr/>
        </p:nvSpPr>
        <p:spPr>
          <a:xfrm>
            <a:off x="2594179" y="4866330"/>
            <a:ext cx="1848900" cy="614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Lorem ipsum dolor sit amet, consectetuer adipiscing elit. 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99" name="Google Shape;299;p24"/>
          <p:cNvSpPr txBox="1"/>
          <p:nvPr/>
        </p:nvSpPr>
        <p:spPr>
          <a:xfrm>
            <a:off x="2593845" y="4573707"/>
            <a:ext cx="1855200" cy="307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800">
                <a:highlight>
                  <a:schemeClr val="accent1"/>
                </a:highlight>
                <a:latin typeface="Lato"/>
                <a:ea typeface="Lato"/>
                <a:cs typeface="Lato"/>
                <a:sym typeface="Lato"/>
              </a:rPr>
              <a:t>Title D</a:t>
            </a:r>
            <a:endParaRPr>
              <a:highlight>
                <a:schemeClr val="accent1"/>
              </a:highlight>
              <a:latin typeface="Lato"/>
              <a:ea typeface="Lato"/>
              <a:cs typeface="Lato"/>
              <a:sym typeface="Lato"/>
            </a:endParaRPr>
          </a:p>
        </p:txBody>
      </p:sp>
      <p:pic>
        <p:nvPicPr>
          <p:cNvPr id="300" name="Google Shape;300;p2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089114" y="251376"/>
            <a:ext cx="1901975" cy="19019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301" name="Google Shape;301;p24"/>
          <p:cNvGrpSpPr/>
          <p:nvPr/>
        </p:nvGrpSpPr>
        <p:grpSpPr>
          <a:xfrm flipH="1" rot="5400000">
            <a:off x="10125554" y="-290246"/>
            <a:ext cx="108000" cy="4080271"/>
            <a:chOff x="1710811" y="-39"/>
            <a:chExt cx="108000" cy="4080271"/>
          </a:xfrm>
        </p:grpSpPr>
        <p:cxnSp>
          <p:nvCxnSpPr>
            <p:cNvPr id="302" name="Google Shape;302;p24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303" name="Google Shape;303;p24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8" name="Google Shape;308;p2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-11" y="4956026"/>
            <a:ext cx="1901975" cy="19019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309" name="Google Shape;309;p25"/>
          <p:cNvGrpSpPr/>
          <p:nvPr/>
        </p:nvGrpSpPr>
        <p:grpSpPr>
          <a:xfrm>
            <a:off x="1484904" y="1407702"/>
            <a:ext cx="8853667" cy="4419402"/>
            <a:chOff x="275475" y="1342375"/>
            <a:chExt cx="7012250" cy="3021400"/>
          </a:xfrm>
        </p:grpSpPr>
        <p:sp>
          <p:nvSpPr>
            <p:cNvPr id="310" name="Google Shape;310;p25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25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25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25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25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25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25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25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25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25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25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25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25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25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25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25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25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25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25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25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25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25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25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25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25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25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25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25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25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25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25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25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25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25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25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25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25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25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25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25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25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25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25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25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25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25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25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25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25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25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25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25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25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25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25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25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25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25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25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25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25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25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25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25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25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25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25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25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25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25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25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25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25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25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25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25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25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25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25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25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25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25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25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25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25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25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25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25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25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25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25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25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25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25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25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25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25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25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25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25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25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25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25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25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25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25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25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25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25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25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25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25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25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25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25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25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25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25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25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25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25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25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25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25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25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25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25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25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25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25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25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25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25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25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25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25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25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25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25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25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25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25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25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25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25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25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25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25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25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25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25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25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25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25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25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25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25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25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25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25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25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25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25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25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25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25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25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25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25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25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25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25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25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25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25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25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25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25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25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25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25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25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25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25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25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25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25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25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25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25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25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25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25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25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25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25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25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25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25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25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25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25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25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25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25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25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25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25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25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25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25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21" name="Google Shape;521;p25"/>
          <p:cNvSpPr txBox="1"/>
          <p:nvPr>
            <p:ph type="title"/>
          </p:nvPr>
        </p:nvSpPr>
        <p:spPr>
          <a:xfrm>
            <a:off x="204475" y="106125"/>
            <a:ext cx="6336900" cy="9231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Here goes your map </a:t>
            </a:r>
            <a:r>
              <a:rPr lang="es-ES">
                <a:highlight>
                  <a:schemeClr val="lt1"/>
                </a:highlight>
              </a:rPr>
              <a:t>title.</a:t>
            </a:r>
            <a:endParaRPr>
              <a:highlight>
                <a:schemeClr val="lt1"/>
              </a:highlight>
            </a:endParaRPr>
          </a:p>
        </p:txBody>
      </p:sp>
      <p:sp>
        <p:nvSpPr>
          <p:cNvPr id="522" name="Google Shape;522;p25"/>
          <p:cNvSpPr/>
          <p:nvPr/>
        </p:nvSpPr>
        <p:spPr>
          <a:xfrm>
            <a:off x="1073425" y="5915400"/>
            <a:ext cx="5993700" cy="942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s-ES" sz="1800" u="none" cap="none" strike="noStrike">
                <a:latin typeface="Lato"/>
                <a:ea typeface="Lato"/>
                <a:cs typeface="Lato"/>
                <a:sym typeface="Lato"/>
              </a:rPr>
              <a:t>You can use maps to </a:t>
            </a:r>
            <a:r>
              <a:rPr lang="es-ES" sz="1800">
                <a:latin typeface="Lato"/>
                <a:ea typeface="Lato"/>
                <a:cs typeface="Lato"/>
                <a:sym typeface="Lato"/>
              </a:rPr>
              <a:t>show </a:t>
            </a:r>
            <a:r>
              <a:rPr i="0" lang="es-ES" sz="1800" u="none" cap="none" strike="noStrike">
                <a:latin typeface="Lato"/>
                <a:ea typeface="Lato"/>
                <a:cs typeface="Lato"/>
                <a:sym typeface="Lato"/>
              </a:rPr>
              <a:t>your offices</a:t>
            </a:r>
            <a:r>
              <a:rPr lang="es-ES" sz="1800">
                <a:latin typeface="Lato"/>
                <a:ea typeface="Lato"/>
                <a:cs typeface="Lato"/>
                <a:sym typeface="Lato"/>
              </a:rPr>
              <a:t> or markets. </a:t>
            </a:r>
            <a:r>
              <a:rPr lang="es-ES" sz="18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Or as charts, highlighting the countries and adding your data. </a:t>
            </a:r>
            <a:endParaRPr sz="1800">
              <a:solidFill>
                <a:srgbClr val="000000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523" name="Google Shape;523;p25"/>
          <p:cNvSpPr/>
          <p:nvPr/>
        </p:nvSpPr>
        <p:spPr>
          <a:xfrm>
            <a:off x="10588950" y="2134575"/>
            <a:ext cx="1162500" cy="2477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Double click on the desired country and change fill color</a:t>
            </a:r>
            <a:endParaRPr i="0" sz="1800" u="none" cap="none" strike="noStrike">
              <a:solidFill>
                <a:srgbClr val="000000"/>
              </a:solidFill>
              <a:latin typeface="Lato"/>
              <a:ea typeface="Lato"/>
              <a:cs typeface="Lato"/>
              <a:sym typeface="Lato"/>
            </a:endParaRPr>
          </a:p>
        </p:txBody>
      </p:sp>
      <p:grpSp>
        <p:nvGrpSpPr>
          <p:cNvPr id="524" name="Google Shape;524;p25"/>
          <p:cNvGrpSpPr/>
          <p:nvPr/>
        </p:nvGrpSpPr>
        <p:grpSpPr>
          <a:xfrm flipH="1" rot="10800000">
            <a:off x="595829" y="2777729"/>
            <a:ext cx="108000" cy="4080271"/>
            <a:chOff x="1710811" y="-39"/>
            <a:chExt cx="108000" cy="4080271"/>
          </a:xfrm>
        </p:grpSpPr>
        <p:cxnSp>
          <p:nvCxnSpPr>
            <p:cNvPr id="525" name="Google Shape;525;p25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26" name="Google Shape;526;p25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7" name="Google Shape;527;p25"/>
          <p:cNvGrpSpPr/>
          <p:nvPr/>
        </p:nvGrpSpPr>
        <p:grpSpPr>
          <a:xfrm flipH="1" rot="5400000">
            <a:off x="10075129" y="-1472471"/>
            <a:ext cx="108000" cy="4080271"/>
            <a:chOff x="1710811" y="-39"/>
            <a:chExt cx="108000" cy="4080271"/>
          </a:xfrm>
        </p:grpSpPr>
        <p:cxnSp>
          <p:nvCxnSpPr>
            <p:cNvPr id="528" name="Google Shape;528;p25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29" name="Google Shape;529;p25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3" name="Shape 5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4" name="Google Shape;534;p26"/>
          <p:cNvSpPr txBox="1"/>
          <p:nvPr>
            <p:ph type="title"/>
          </p:nvPr>
        </p:nvSpPr>
        <p:spPr>
          <a:xfrm>
            <a:off x="1857675" y="389375"/>
            <a:ext cx="7200000" cy="7776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You can create your own infographics, using shapes and icons.</a:t>
            </a:r>
            <a:endParaRPr/>
          </a:p>
        </p:txBody>
      </p:sp>
      <p:grpSp>
        <p:nvGrpSpPr>
          <p:cNvPr id="535" name="Google Shape;535;p26"/>
          <p:cNvGrpSpPr/>
          <p:nvPr/>
        </p:nvGrpSpPr>
        <p:grpSpPr>
          <a:xfrm>
            <a:off x="1371599" y="2498807"/>
            <a:ext cx="9678810" cy="2997944"/>
            <a:chOff x="894735" y="2418733"/>
            <a:chExt cx="10407323" cy="3224983"/>
          </a:xfrm>
        </p:grpSpPr>
        <p:sp>
          <p:nvSpPr>
            <p:cNvPr id="536" name="Google Shape;536;p26"/>
            <p:cNvSpPr/>
            <p:nvPr/>
          </p:nvSpPr>
          <p:spPr>
            <a:xfrm flipH="1" rot="10800000">
              <a:off x="9099758" y="3805085"/>
              <a:ext cx="2202300" cy="1828800"/>
            </a:xfrm>
            <a:prstGeom prst="uturnArrow">
              <a:avLst>
                <a:gd fmla="val 21237" name="adj1"/>
                <a:gd fmla="val 19892" name="adj2"/>
                <a:gd fmla="val 23925" name="adj3"/>
                <a:gd fmla="val 75000" name="adj4"/>
                <a:gd fmla="val 100000" name="adj5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26"/>
            <p:cNvSpPr/>
            <p:nvPr/>
          </p:nvSpPr>
          <p:spPr>
            <a:xfrm>
              <a:off x="7462687" y="2418733"/>
              <a:ext cx="2202300" cy="1828800"/>
            </a:xfrm>
            <a:prstGeom prst="uturnArrow">
              <a:avLst>
                <a:gd fmla="val 21237" name="adj1"/>
                <a:gd fmla="val 19892" name="adj2"/>
                <a:gd fmla="val 23925" name="adj3"/>
                <a:gd fmla="val 75000" name="adj4"/>
                <a:gd fmla="val 100000" name="adj5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26"/>
            <p:cNvSpPr/>
            <p:nvPr/>
          </p:nvSpPr>
          <p:spPr>
            <a:xfrm flipH="1" rot="10800000">
              <a:off x="5815782" y="3800166"/>
              <a:ext cx="2202300" cy="1828800"/>
            </a:xfrm>
            <a:prstGeom prst="uturnArrow">
              <a:avLst>
                <a:gd fmla="val 21237" name="adj1"/>
                <a:gd fmla="val 19892" name="adj2"/>
                <a:gd fmla="val 23925" name="adj3"/>
                <a:gd fmla="val 75000" name="adj4"/>
                <a:gd fmla="val 100000" name="adj5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26"/>
            <p:cNvSpPr/>
            <p:nvPr/>
          </p:nvSpPr>
          <p:spPr>
            <a:xfrm>
              <a:off x="4178711" y="2423651"/>
              <a:ext cx="2202300" cy="1828800"/>
            </a:xfrm>
            <a:prstGeom prst="uturnArrow">
              <a:avLst>
                <a:gd fmla="val 21237" name="adj1"/>
                <a:gd fmla="val 19892" name="adj2"/>
                <a:gd fmla="val 23925" name="adj3"/>
                <a:gd fmla="val 75000" name="adj4"/>
                <a:gd fmla="val 100000" name="adj5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26"/>
            <p:cNvSpPr/>
            <p:nvPr/>
          </p:nvSpPr>
          <p:spPr>
            <a:xfrm flipH="1" rot="10800000">
              <a:off x="2531806" y="3814916"/>
              <a:ext cx="2202300" cy="1828800"/>
            </a:xfrm>
            <a:prstGeom prst="uturnArrow">
              <a:avLst>
                <a:gd fmla="val 21237" name="adj1"/>
                <a:gd fmla="val 19892" name="adj2"/>
                <a:gd fmla="val 23925" name="adj3"/>
                <a:gd fmla="val 75000" name="adj4"/>
                <a:gd fmla="val 100000" name="adj5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26"/>
            <p:cNvSpPr/>
            <p:nvPr/>
          </p:nvSpPr>
          <p:spPr>
            <a:xfrm>
              <a:off x="894735" y="2428566"/>
              <a:ext cx="2202300" cy="1828800"/>
            </a:xfrm>
            <a:prstGeom prst="uturnArrow">
              <a:avLst>
                <a:gd fmla="val 21237" name="adj1"/>
                <a:gd fmla="val 19892" name="adj2"/>
                <a:gd fmla="val 23925" name="adj3"/>
                <a:gd fmla="val 75000" name="adj4"/>
                <a:gd fmla="val 100000" name="adj5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42" name="Google Shape;542;p26"/>
          <p:cNvSpPr txBox="1"/>
          <p:nvPr/>
        </p:nvSpPr>
        <p:spPr>
          <a:xfrm>
            <a:off x="1492058" y="4402501"/>
            <a:ext cx="1470000" cy="342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latin typeface="Oswald"/>
                <a:ea typeface="Oswald"/>
                <a:cs typeface="Oswald"/>
                <a:sym typeface="Oswald"/>
              </a:rPr>
              <a:t>T</a:t>
            </a:r>
            <a:r>
              <a:rPr lang="es-ES" sz="1800">
                <a:latin typeface="Oswald"/>
                <a:ea typeface="Oswald"/>
                <a:cs typeface="Oswald"/>
                <a:sym typeface="Oswald"/>
              </a:rPr>
              <a:t>itle A</a:t>
            </a:r>
            <a:endParaRPr/>
          </a:p>
        </p:txBody>
      </p:sp>
      <p:sp>
        <p:nvSpPr>
          <p:cNvPr id="543" name="Google Shape;543;p26"/>
          <p:cNvSpPr txBox="1"/>
          <p:nvPr/>
        </p:nvSpPr>
        <p:spPr>
          <a:xfrm>
            <a:off x="1555950" y="4770450"/>
            <a:ext cx="1342200" cy="1010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latin typeface="Lato"/>
                <a:ea typeface="Lato"/>
                <a:cs typeface="Lato"/>
                <a:sym typeface="Lato"/>
              </a:rPr>
              <a:t>Lorem ipsum dolor sit amet, consectetuer adipiscing elit. 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544" name="Google Shape;544;p26"/>
          <p:cNvSpPr txBox="1"/>
          <p:nvPr/>
        </p:nvSpPr>
        <p:spPr>
          <a:xfrm>
            <a:off x="4652615" y="4349258"/>
            <a:ext cx="1470000" cy="342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latin typeface="Oswald"/>
                <a:ea typeface="Oswald"/>
                <a:cs typeface="Oswald"/>
                <a:sym typeface="Oswald"/>
              </a:rPr>
              <a:t>Title C</a:t>
            </a:r>
            <a:endParaRPr/>
          </a:p>
        </p:txBody>
      </p:sp>
      <p:sp>
        <p:nvSpPr>
          <p:cNvPr id="545" name="Google Shape;545;p26"/>
          <p:cNvSpPr txBox="1"/>
          <p:nvPr/>
        </p:nvSpPr>
        <p:spPr>
          <a:xfrm>
            <a:off x="7650451" y="4391167"/>
            <a:ext cx="1470000" cy="342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latin typeface="Oswald"/>
                <a:ea typeface="Oswald"/>
                <a:cs typeface="Oswald"/>
                <a:sym typeface="Oswald"/>
              </a:rPr>
              <a:t>Title E</a:t>
            </a:r>
            <a:endParaRPr/>
          </a:p>
        </p:txBody>
      </p:sp>
      <p:sp>
        <p:nvSpPr>
          <p:cNvPr id="546" name="Google Shape;546;p26"/>
          <p:cNvSpPr txBox="1"/>
          <p:nvPr/>
        </p:nvSpPr>
        <p:spPr>
          <a:xfrm>
            <a:off x="3110150" y="1990569"/>
            <a:ext cx="1470000" cy="342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latin typeface="Oswald"/>
                <a:ea typeface="Oswald"/>
                <a:cs typeface="Oswald"/>
                <a:sym typeface="Oswald"/>
              </a:rPr>
              <a:t>Title B</a:t>
            </a:r>
            <a:endParaRPr/>
          </a:p>
        </p:txBody>
      </p:sp>
      <p:sp>
        <p:nvSpPr>
          <p:cNvPr id="547" name="Google Shape;547;p26"/>
          <p:cNvSpPr txBox="1"/>
          <p:nvPr/>
        </p:nvSpPr>
        <p:spPr>
          <a:xfrm>
            <a:off x="6072801" y="2005317"/>
            <a:ext cx="1470000" cy="342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latin typeface="Oswald"/>
                <a:ea typeface="Oswald"/>
                <a:cs typeface="Oswald"/>
                <a:sym typeface="Oswald"/>
              </a:rPr>
              <a:t>Title D</a:t>
            </a:r>
            <a:endParaRPr/>
          </a:p>
        </p:txBody>
      </p:sp>
      <p:sp>
        <p:nvSpPr>
          <p:cNvPr id="548" name="Google Shape;548;p26"/>
          <p:cNvSpPr txBox="1"/>
          <p:nvPr/>
        </p:nvSpPr>
        <p:spPr>
          <a:xfrm>
            <a:off x="9150274" y="2005317"/>
            <a:ext cx="1470000" cy="342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latin typeface="Oswald"/>
                <a:ea typeface="Oswald"/>
                <a:cs typeface="Oswald"/>
                <a:sym typeface="Oswald"/>
              </a:rPr>
              <a:t>Title F</a:t>
            </a:r>
            <a:endParaRPr/>
          </a:p>
        </p:txBody>
      </p:sp>
      <p:sp>
        <p:nvSpPr>
          <p:cNvPr id="549" name="Google Shape;549;p26"/>
          <p:cNvSpPr/>
          <p:nvPr/>
        </p:nvSpPr>
        <p:spPr>
          <a:xfrm>
            <a:off x="6504462" y="4239734"/>
            <a:ext cx="764646" cy="530708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0" name="Google Shape;550;p26"/>
          <p:cNvGrpSpPr/>
          <p:nvPr/>
        </p:nvGrpSpPr>
        <p:grpSpPr>
          <a:xfrm>
            <a:off x="3459522" y="4195420"/>
            <a:ext cx="694232" cy="756680"/>
            <a:chOff x="5262600" y="2942475"/>
            <a:chExt cx="241800" cy="265875"/>
          </a:xfrm>
        </p:grpSpPr>
        <p:sp>
          <p:nvSpPr>
            <p:cNvPr id="551" name="Google Shape;551;p26"/>
            <p:cNvSpPr/>
            <p:nvPr/>
          </p:nvSpPr>
          <p:spPr>
            <a:xfrm>
              <a:off x="5426300" y="3078075"/>
              <a:ext cx="51775" cy="51750"/>
            </a:xfrm>
            <a:custGeom>
              <a:rect b="b" l="l" r="r" t="t"/>
              <a:pathLst>
                <a:path extrusionOk="0" h="2070" w="2071">
                  <a:moveTo>
                    <a:pt x="1018" y="0"/>
                  </a:moveTo>
                  <a:cubicBezTo>
                    <a:pt x="465" y="0"/>
                    <a:pt x="1" y="464"/>
                    <a:pt x="1" y="1035"/>
                  </a:cubicBezTo>
                  <a:cubicBezTo>
                    <a:pt x="1" y="1606"/>
                    <a:pt x="465" y="2070"/>
                    <a:pt x="1018" y="2070"/>
                  </a:cubicBezTo>
                  <a:cubicBezTo>
                    <a:pt x="1607" y="2070"/>
                    <a:pt x="2071" y="1606"/>
                    <a:pt x="2071" y="1035"/>
                  </a:cubicBezTo>
                  <a:cubicBezTo>
                    <a:pt x="2071" y="464"/>
                    <a:pt x="1607" y="0"/>
                    <a:pt x="101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26"/>
            <p:cNvSpPr/>
            <p:nvPr/>
          </p:nvSpPr>
          <p:spPr>
            <a:xfrm>
              <a:off x="5288025" y="3078075"/>
              <a:ext cx="51775" cy="51750"/>
            </a:xfrm>
            <a:custGeom>
              <a:rect b="b" l="l" r="r" t="t"/>
              <a:pathLst>
                <a:path extrusionOk="0" h="2070" w="2071">
                  <a:moveTo>
                    <a:pt x="1053" y="0"/>
                  </a:moveTo>
                  <a:cubicBezTo>
                    <a:pt x="482" y="0"/>
                    <a:pt x="1" y="464"/>
                    <a:pt x="1" y="1035"/>
                  </a:cubicBezTo>
                  <a:cubicBezTo>
                    <a:pt x="1" y="1606"/>
                    <a:pt x="482" y="2070"/>
                    <a:pt x="1053" y="2070"/>
                  </a:cubicBezTo>
                  <a:cubicBezTo>
                    <a:pt x="1606" y="2070"/>
                    <a:pt x="2070" y="1606"/>
                    <a:pt x="2070" y="1035"/>
                  </a:cubicBezTo>
                  <a:cubicBezTo>
                    <a:pt x="2070" y="464"/>
                    <a:pt x="1606" y="0"/>
                    <a:pt x="105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26"/>
            <p:cNvSpPr/>
            <p:nvPr/>
          </p:nvSpPr>
          <p:spPr>
            <a:xfrm>
              <a:off x="5410250" y="3136950"/>
              <a:ext cx="93700" cy="51775"/>
            </a:xfrm>
            <a:custGeom>
              <a:rect b="b" l="l" r="r" t="t"/>
              <a:pathLst>
                <a:path extrusionOk="0" h="2071" w="3748">
                  <a:moveTo>
                    <a:pt x="1660" y="0"/>
                  </a:moveTo>
                  <a:cubicBezTo>
                    <a:pt x="1392" y="0"/>
                    <a:pt x="1089" y="36"/>
                    <a:pt x="821" y="125"/>
                  </a:cubicBezTo>
                  <a:cubicBezTo>
                    <a:pt x="554" y="197"/>
                    <a:pt x="286" y="322"/>
                    <a:pt x="36" y="464"/>
                  </a:cubicBezTo>
                  <a:lnTo>
                    <a:pt x="1" y="518"/>
                  </a:lnTo>
                  <a:cubicBezTo>
                    <a:pt x="375" y="625"/>
                    <a:pt x="750" y="803"/>
                    <a:pt x="1053" y="1053"/>
                  </a:cubicBezTo>
                  <a:cubicBezTo>
                    <a:pt x="1303" y="1232"/>
                    <a:pt x="1446" y="1517"/>
                    <a:pt x="1446" y="1838"/>
                  </a:cubicBezTo>
                  <a:lnTo>
                    <a:pt x="1446" y="2070"/>
                  </a:lnTo>
                  <a:lnTo>
                    <a:pt x="3730" y="2070"/>
                  </a:lnTo>
                  <a:lnTo>
                    <a:pt x="3730" y="1017"/>
                  </a:lnTo>
                  <a:cubicBezTo>
                    <a:pt x="3747" y="857"/>
                    <a:pt x="3676" y="714"/>
                    <a:pt x="3533" y="607"/>
                  </a:cubicBezTo>
                  <a:cubicBezTo>
                    <a:pt x="3230" y="375"/>
                    <a:pt x="2891" y="215"/>
                    <a:pt x="2516" y="125"/>
                  </a:cubicBezTo>
                  <a:cubicBezTo>
                    <a:pt x="2249" y="36"/>
                    <a:pt x="1963" y="0"/>
                    <a:pt x="166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26"/>
            <p:cNvSpPr/>
            <p:nvPr/>
          </p:nvSpPr>
          <p:spPr>
            <a:xfrm>
              <a:off x="5262600" y="3136950"/>
              <a:ext cx="93700" cy="51775"/>
            </a:xfrm>
            <a:custGeom>
              <a:rect b="b" l="l" r="r" t="t"/>
              <a:pathLst>
                <a:path extrusionOk="0" h="2071" w="3748">
                  <a:moveTo>
                    <a:pt x="2070" y="0"/>
                  </a:moveTo>
                  <a:cubicBezTo>
                    <a:pt x="1767" y="0"/>
                    <a:pt x="1482" y="36"/>
                    <a:pt x="1214" y="125"/>
                  </a:cubicBezTo>
                  <a:cubicBezTo>
                    <a:pt x="857" y="232"/>
                    <a:pt x="500" y="393"/>
                    <a:pt x="197" y="607"/>
                  </a:cubicBezTo>
                  <a:cubicBezTo>
                    <a:pt x="72" y="714"/>
                    <a:pt x="1" y="875"/>
                    <a:pt x="1" y="1017"/>
                  </a:cubicBezTo>
                  <a:lnTo>
                    <a:pt x="1" y="2070"/>
                  </a:lnTo>
                  <a:lnTo>
                    <a:pt x="2284" y="2070"/>
                  </a:lnTo>
                  <a:lnTo>
                    <a:pt x="2284" y="1838"/>
                  </a:lnTo>
                  <a:cubicBezTo>
                    <a:pt x="2284" y="1535"/>
                    <a:pt x="2427" y="1249"/>
                    <a:pt x="2659" y="1071"/>
                  </a:cubicBezTo>
                  <a:lnTo>
                    <a:pt x="2677" y="1053"/>
                  </a:lnTo>
                  <a:lnTo>
                    <a:pt x="2695" y="1035"/>
                  </a:lnTo>
                  <a:cubicBezTo>
                    <a:pt x="3016" y="803"/>
                    <a:pt x="3373" y="643"/>
                    <a:pt x="3748" y="518"/>
                  </a:cubicBezTo>
                  <a:cubicBezTo>
                    <a:pt x="3712" y="500"/>
                    <a:pt x="3694" y="464"/>
                    <a:pt x="3676" y="429"/>
                  </a:cubicBezTo>
                  <a:cubicBezTo>
                    <a:pt x="3426" y="286"/>
                    <a:pt x="3177" y="197"/>
                    <a:pt x="2909" y="125"/>
                  </a:cubicBezTo>
                  <a:cubicBezTo>
                    <a:pt x="2641" y="36"/>
                    <a:pt x="2356" y="0"/>
                    <a:pt x="207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26"/>
            <p:cNvSpPr/>
            <p:nvPr/>
          </p:nvSpPr>
          <p:spPr>
            <a:xfrm>
              <a:off x="5331300" y="3157025"/>
              <a:ext cx="103500" cy="51325"/>
            </a:xfrm>
            <a:custGeom>
              <a:rect b="b" l="l" r="r" t="t"/>
              <a:pathLst>
                <a:path extrusionOk="0" h="2053" w="4140">
                  <a:moveTo>
                    <a:pt x="2070" y="0"/>
                  </a:moveTo>
                  <a:cubicBezTo>
                    <a:pt x="1785" y="0"/>
                    <a:pt x="1499" y="36"/>
                    <a:pt x="1214" y="125"/>
                  </a:cubicBezTo>
                  <a:cubicBezTo>
                    <a:pt x="857" y="232"/>
                    <a:pt x="518" y="393"/>
                    <a:pt x="214" y="607"/>
                  </a:cubicBezTo>
                  <a:cubicBezTo>
                    <a:pt x="90" y="714"/>
                    <a:pt x="0" y="857"/>
                    <a:pt x="0" y="1035"/>
                  </a:cubicBezTo>
                  <a:lnTo>
                    <a:pt x="0" y="2052"/>
                  </a:lnTo>
                  <a:lnTo>
                    <a:pt x="4140" y="2052"/>
                  </a:lnTo>
                  <a:lnTo>
                    <a:pt x="4140" y="1035"/>
                  </a:lnTo>
                  <a:cubicBezTo>
                    <a:pt x="4140" y="857"/>
                    <a:pt x="4068" y="714"/>
                    <a:pt x="3944" y="607"/>
                  </a:cubicBezTo>
                  <a:cubicBezTo>
                    <a:pt x="3640" y="375"/>
                    <a:pt x="3283" y="214"/>
                    <a:pt x="2927" y="125"/>
                  </a:cubicBezTo>
                  <a:cubicBezTo>
                    <a:pt x="2641" y="54"/>
                    <a:pt x="2356" y="0"/>
                    <a:pt x="207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26"/>
            <p:cNvSpPr/>
            <p:nvPr/>
          </p:nvSpPr>
          <p:spPr>
            <a:xfrm>
              <a:off x="5357175" y="3098150"/>
              <a:ext cx="51750" cy="51750"/>
            </a:xfrm>
            <a:custGeom>
              <a:rect b="b" l="l" r="r" t="t"/>
              <a:pathLst>
                <a:path extrusionOk="0" h="2070" w="2070">
                  <a:moveTo>
                    <a:pt x="1035" y="0"/>
                  </a:moveTo>
                  <a:cubicBezTo>
                    <a:pt x="464" y="0"/>
                    <a:pt x="0" y="464"/>
                    <a:pt x="0" y="1035"/>
                  </a:cubicBezTo>
                  <a:cubicBezTo>
                    <a:pt x="0" y="1606"/>
                    <a:pt x="464" y="2070"/>
                    <a:pt x="1035" y="2070"/>
                  </a:cubicBezTo>
                  <a:cubicBezTo>
                    <a:pt x="1606" y="2070"/>
                    <a:pt x="2070" y="1606"/>
                    <a:pt x="2070" y="1035"/>
                  </a:cubicBezTo>
                  <a:cubicBezTo>
                    <a:pt x="2070" y="464"/>
                    <a:pt x="1606" y="0"/>
                    <a:pt x="10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26"/>
            <p:cNvSpPr/>
            <p:nvPr/>
          </p:nvSpPr>
          <p:spPr>
            <a:xfrm>
              <a:off x="5262600" y="2942475"/>
              <a:ext cx="241800" cy="119550"/>
            </a:xfrm>
            <a:custGeom>
              <a:rect b="b" l="l" r="r" t="t"/>
              <a:pathLst>
                <a:path extrusionOk="0" h="4782" w="9672">
                  <a:moveTo>
                    <a:pt x="7548" y="1195"/>
                  </a:moveTo>
                  <a:lnTo>
                    <a:pt x="7548" y="1463"/>
                  </a:lnTo>
                  <a:lnTo>
                    <a:pt x="1321" y="1463"/>
                  </a:lnTo>
                  <a:lnTo>
                    <a:pt x="1321" y="1195"/>
                  </a:lnTo>
                  <a:close/>
                  <a:moveTo>
                    <a:pt x="8333" y="1856"/>
                  </a:moveTo>
                  <a:lnTo>
                    <a:pt x="8333" y="2123"/>
                  </a:lnTo>
                  <a:lnTo>
                    <a:pt x="1321" y="2123"/>
                  </a:lnTo>
                  <a:lnTo>
                    <a:pt x="1321" y="1856"/>
                  </a:lnTo>
                  <a:close/>
                  <a:moveTo>
                    <a:pt x="6210" y="2534"/>
                  </a:moveTo>
                  <a:lnTo>
                    <a:pt x="6210" y="2783"/>
                  </a:lnTo>
                  <a:lnTo>
                    <a:pt x="1321" y="2783"/>
                  </a:lnTo>
                  <a:lnTo>
                    <a:pt x="1321" y="2534"/>
                  </a:lnTo>
                  <a:close/>
                  <a:moveTo>
                    <a:pt x="536" y="0"/>
                  </a:moveTo>
                  <a:cubicBezTo>
                    <a:pt x="233" y="0"/>
                    <a:pt x="1" y="232"/>
                    <a:pt x="1" y="535"/>
                  </a:cubicBezTo>
                  <a:lnTo>
                    <a:pt x="1" y="3461"/>
                  </a:lnTo>
                  <a:cubicBezTo>
                    <a:pt x="1" y="3765"/>
                    <a:pt x="233" y="3997"/>
                    <a:pt x="536" y="3997"/>
                  </a:cubicBezTo>
                  <a:lnTo>
                    <a:pt x="2481" y="3997"/>
                  </a:lnTo>
                  <a:lnTo>
                    <a:pt x="2481" y="4782"/>
                  </a:lnTo>
                  <a:lnTo>
                    <a:pt x="3319" y="3997"/>
                  </a:lnTo>
                  <a:lnTo>
                    <a:pt x="4229" y="3997"/>
                  </a:lnTo>
                  <a:lnTo>
                    <a:pt x="4747" y="4782"/>
                  </a:lnTo>
                  <a:lnTo>
                    <a:pt x="5228" y="3997"/>
                  </a:lnTo>
                  <a:lnTo>
                    <a:pt x="6174" y="3997"/>
                  </a:lnTo>
                  <a:lnTo>
                    <a:pt x="7013" y="4782"/>
                  </a:lnTo>
                  <a:lnTo>
                    <a:pt x="7013" y="3997"/>
                  </a:lnTo>
                  <a:lnTo>
                    <a:pt x="9136" y="3997"/>
                  </a:lnTo>
                  <a:cubicBezTo>
                    <a:pt x="9439" y="3997"/>
                    <a:pt x="9671" y="3765"/>
                    <a:pt x="9671" y="3461"/>
                  </a:cubicBezTo>
                  <a:lnTo>
                    <a:pt x="9671" y="535"/>
                  </a:lnTo>
                  <a:cubicBezTo>
                    <a:pt x="9671" y="232"/>
                    <a:pt x="9439" y="0"/>
                    <a:pt x="913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8" name="Google Shape;558;p26"/>
          <p:cNvSpPr/>
          <p:nvPr/>
        </p:nvSpPr>
        <p:spPr>
          <a:xfrm>
            <a:off x="5056788" y="3083803"/>
            <a:ext cx="649371" cy="643694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9" name="Google Shape;559;p26"/>
          <p:cNvGrpSpPr/>
          <p:nvPr/>
        </p:nvGrpSpPr>
        <p:grpSpPr>
          <a:xfrm>
            <a:off x="2089370" y="3212379"/>
            <a:ext cx="495695" cy="796097"/>
            <a:chOff x="3741075" y="1171575"/>
            <a:chExt cx="172650" cy="279725"/>
          </a:xfrm>
        </p:grpSpPr>
        <p:sp>
          <p:nvSpPr>
            <p:cNvPr id="560" name="Google Shape;560;p26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26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26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26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" name="Google Shape;564;p26"/>
          <p:cNvGrpSpPr/>
          <p:nvPr/>
        </p:nvGrpSpPr>
        <p:grpSpPr>
          <a:xfrm>
            <a:off x="9664575" y="4242955"/>
            <a:ext cx="662945" cy="662429"/>
            <a:chOff x="968775" y="1180050"/>
            <a:chExt cx="262750" cy="262775"/>
          </a:xfrm>
        </p:grpSpPr>
        <p:sp>
          <p:nvSpPr>
            <p:cNvPr id="565" name="Google Shape;565;p26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26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26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8" name="Google Shape;568;p26"/>
          <p:cNvGrpSpPr/>
          <p:nvPr/>
        </p:nvGrpSpPr>
        <p:grpSpPr>
          <a:xfrm>
            <a:off x="8102935" y="3036335"/>
            <a:ext cx="602689" cy="602168"/>
            <a:chOff x="4835275" y="1198350"/>
            <a:chExt cx="226175" cy="226175"/>
          </a:xfrm>
        </p:grpSpPr>
        <p:sp>
          <p:nvSpPr>
            <p:cNvPr id="569" name="Google Shape;569;p26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26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1" name="Google Shape;571;p26"/>
          <p:cNvSpPr txBox="1"/>
          <p:nvPr/>
        </p:nvSpPr>
        <p:spPr>
          <a:xfrm>
            <a:off x="6504450" y="6533700"/>
            <a:ext cx="56874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</a:pPr>
            <a:r>
              <a:rPr b="1" i="1" lang="es-ES" sz="1200" cap="none" strike="noStrike">
                <a:latin typeface="Barlow ExtraLight"/>
                <a:ea typeface="Barlow ExtraLight"/>
                <a:cs typeface="Barlow ExtraLight"/>
                <a:sym typeface="Barlow ExtraLight"/>
              </a:rPr>
              <a:t>Or you can copy / paste an infographic from our infographics templates.</a:t>
            </a:r>
            <a:endParaRPr b="1" i="1" sz="1200" cap="none" strike="noStrike">
              <a:latin typeface="Barlow ExtraLight"/>
              <a:ea typeface="Barlow ExtraLight"/>
              <a:cs typeface="Barlow ExtraLight"/>
              <a:sym typeface="Barlow ExtraLight"/>
            </a:endParaRPr>
          </a:p>
        </p:txBody>
      </p:sp>
      <p:sp>
        <p:nvSpPr>
          <p:cNvPr id="572" name="Google Shape;572;p26"/>
          <p:cNvSpPr txBox="1"/>
          <p:nvPr/>
        </p:nvSpPr>
        <p:spPr>
          <a:xfrm>
            <a:off x="3174050" y="2347925"/>
            <a:ext cx="1342200" cy="1010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latin typeface="Lato"/>
                <a:ea typeface="Lato"/>
                <a:cs typeface="Lato"/>
                <a:sym typeface="Lato"/>
              </a:rPr>
              <a:t>Lorem ipsum dolor sit amet, consectetuer adipiscing elit. 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573" name="Google Shape;573;p26"/>
          <p:cNvSpPr txBox="1"/>
          <p:nvPr/>
        </p:nvSpPr>
        <p:spPr>
          <a:xfrm>
            <a:off x="6162163" y="2347925"/>
            <a:ext cx="1342200" cy="1010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rPr>
              <a:t>Lorem ipsum dolor sit amet, consectetuer adipiscing elit. 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574" name="Google Shape;574;p26"/>
          <p:cNvSpPr txBox="1"/>
          <p:nvPr/>
        </p:nvSpPr>
        <p:spPr>
          <a:xfrm>
            <a:off x="9324938" y="2347925"/>
            <a:ext cx="1342200" cy="1010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solidFill>
                  <a:srgbClr val="262626"/>
                </a:solidFill>
                <a:latin typeface="Lato"/>
                <a:ea typeface="Lato"/>
                <a:cs typeface="Lato"/>
                <a:sym typeface="Lato"/>
              </a:rPr>
              <a:t>Lorem ipsum dolor sit amet, consectetuer adipiscing elit. 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575" name="Google Shape;575;p26"/>
          <p:cNvSpPr txBox="1"/>
          <p:nvPr/>
        </p:nvSpPr>
        <p:spPr>
          <a:xfrm>
            <a:off x="4715125" y="4770450"/>
            <a:ext cx="1342200" cy="1010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latin typeface="Lato"/>
                <a:ea typeface="Lato"/>
                <a:cs typeface="Lato"/>
                <a:sym typeface="Lato"/>
              </a:rPr>
              <a:t>Lorem ipsum dolor sit amet, consectetuer adipiscing elit. 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576" name="Google Shape;576;p26"/>
          <p:cNvSpPr txBox="1"/>
          <p:nvPr/>
        </p:nvSpPr>
        <p:spPr>
          <a:xfrm>
            <a:off x="7795738" y="4770450"/>
            <a:ext cx="1342200" cy="1010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400">
                <a:latin typeface="Lato"/>
                <a:ea typeface="Lato"/>
                <a:cs typeface="Lato"/>
                <a:sym typeface="Lato"/>
              </a:rPr>
              <a:t>Lorem ipsum dolor sit amet, consectetuer adipiscing elit. 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grpSp>
        <p:nvGrpSpPr>
          <p:cNvPr id="577" name="Google Shape;577;p26"/>
          <p:cNvGrpSpPr/>
          <p:nvPr/>
        </p:nvGrpSpPr>
        <p:grpSpPr>
          <a:xfrm flipH="1" rot="-5400000">
            <a:off x="1986129" y="4262004"/>
            <a:ext cx="108000" cy="4080271"/>
            <a:chOff x="1710811" y="-39"/>
            <a:chExt cx="108000" cy="4080271"/>
          </a:xfrm>
        </p:grpSpPr>
        <p:cxnSp>
          <p:nvCxnSpPr>
            <p:cNvPr id="578" name="Google Shape;578;p26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79" name="Google Shape;579;p26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0" name="Google Shape;580;p26"/>
          <p:cNvGrpSpPr/>
          <p:nvPr/>
        </p:nvGrpSpPr>
        <p:grpSpPr>
          <a:xfrm flipH="1">
            <a:off x="11698054" y="4"/>
            <a:ext cx="108000" cy="4080271"/>
            <a:chOff x="1710811" y="-39"/>
            <a:chExt cx="108000" cy="4080271"/>
          </a:xfrm>
        </p:grpSpPr>
        <p:cxnSp>
          <p:nvCxnSpPr>
            <p:cNvPr id="581" name="Google Shape;581;p26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582" name="Google Shape;582;p26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6" name="Shape 5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7" name="Google Shape;587;p27"/>
          <p:cNvSpPr txBox="1"/>
          <p:nvPr>
            <p:ph type="title"/>
          </p:nvPr>
        </p:nvSpPr>
        <p:spPr>
          <a:xfrm>
            <a:off x="1903075" y="250325"/>
            <a:ext cx="2762400" cy="10584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timeline here.</a:t>
            </a:r>
            <a:endParaRPr/>
          </a:p>
        </p:txBody>
      </p:sp>
      <p:sp>
        <p:nvSpPr>
          <p:cNvPr id="588" name="Google Shape;588;p27"/>
          <p:cNvSpPr/>
          <p:nvPr/>
        </p:nvSpPr>
        <p:spPr>
          <a:xfrm flipH="1" rot="10800000">
            <a:off x="9176936" y="2735496"/>
            <a:ext cx="434700" cy="57720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Oswald Regular"/>
              <a:ea typeface="Oswald Regular"/>
              <a:cs typeface="Oswald Regular"/>
              <a:sym typeface="Oswald Regular"/>
            </a:endParaRPr>
          </a:p>
        </p:txBody>
      </p:sp>
      <p:sp>
        <p:nvSpPr>
          <p:cNvPr id="589" name="Google Shape;589;p27"/>
          <p:cNvSpPr/>
          <p:nvPr/>
        </p:nvSpPr>
        <p:spPr>
          <a:xfrm flipH="1" rot="10800000">
            <a:off x="7170853" y="2739534"/>
            <a:ext cx="434700" cy="57720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Oswald Regular"/>
              <a:ea typeface="Oswald Regular"/>
              <a:cs typeface="Oswald Regular"/>
              <a:sym typeface="Oswald Regular"/>
            </a:endParaRPr>
          </a:p>
        </p:txBody>
      </p:sp>
      <p:sp>
        <p:nvSpPr>
          <p:cNvPr id="590" name="Google Shape;590;p27"/>
          <p:cNvSpPr/>
          <p:nvPr/>
        </p:nvSpPr>
        <p:spPr>
          <a:xfrm flipH="1" rot="10800000">
            <a:off x="5133671" y="2728950"/>
            <a:ext cx="434700" cy="57720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Oswald Regular"/>
              <a:ea typeface="Oswald Regular"/>
              <a:cs typeface="Oswald Regular"/>
              <a:sym typeface="Oswald Regular"/>
            </a:endParaRPr>
          </a:p>
        </p:txBody>
      </p:sp>
      <p:sp>
        <p:nvSpPr>
          <p:cNvPr id="591" name="Google Shape;591;p27"/>
          <p:cNvSpPr/>
          <p:nvPr/>
        </p:nvSpPr>
        <p:spPr>
          <a:xfrm flipH="1" rot="10800000">
            <a:off x="3127592" y="2748863"/>
            <a:ext cx="434700" cy="57720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Oswald Regular"/>
              <a:ea typeface="Oswald Regular"/>
              <a:cs typeface="Oswald Regular"/>
              <a:sym typeface="Oswald Regular"/>
            </a:endParaRPr>
          </a:p>
        </p:txBody>
      </p:sp>
      <p:sp>
        <p:nvSpPr>
          <p:cNvPr id="592" name="Google Shape;592;p27"/>
          <p:cNvSpPr/>
          <p:nvPr/>
        </p:nvSpPr>
        <p:spPr>
          <a:xfrm flipH="1" rot="10800000">
            <a:off x="1090410" y="2738279"/>
            <a:ext cx="434700" cy="57720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Oswald Regular"/>
              <a:ea typeface="Oswald Regular"/>
              <a:cs typeface="Oswald Regular"/>
              <a:sym typeface="Oswald Regular"/>
            </a:endParaRPr>
          </a:p>
        </p:txBody>
      </p:sp>
      <p:sp>
        <p:nvSpPr>
          <p:cNvPr id="593" name="Google Shape;593;p27"/>
          <p:cNvSpPr/>
          <p:nvPr/>
        </p:nvSpPr>
        <p:spPr>
          <a:xfrm flipH="1">
            <a:off x="10437786" y="2096304"/>
            <a:ext cx="434700" cy="57720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Oswald Regular"/>
              <a:ea typeface="Oswald Regular"/>
              <a:cs typeface="Oswald Regular"/>
              <a:sym typeface="Oswald Regular"/>
            </a:endParaRPr>
          </a:p>
        </p:txBody>
      </p:sp>
      <p:sp>
        <p:nvSpPr>
          <p:cNvPr id="594" name="Google Shape;594;p27"/>
          <p:cNvSpPr/>
          <p:nvPr/>
        </p:nvSpPr>
        <p:spPr>
          <a:xfrm flipH="1">
            <a:off x="8431703" y="2100342"/>
            <a:ext cx="434700" cy="57720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Oswald Regular"/>
              <a:ea typeface="Oswald Regular"/>
              <a:cs typeface="Oswald Regular"/>
              <a:sym typeface="Oswald Regular"/>
            </a:endParaRPr>
          </a:p>
        </p:txBody>
      </p:sp>
      <p:sp>
        <p:nvSpPr>
          <p:cNvPr id="595" name="Google Shape;595;p27"/>
          <p:cNvSpPr/>
          <p:nvPr/>
        </p:nvSpPr>
        <p:spPr>
          <a:xfrm flipH="1">
            <a:off x="6394521" y="2089758"/>
            <a:ext cx="434700" cy="57720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Oswald Regular"/>
              <a:ea typeface="Oswald Regular"/>
              <a:cs typeface="Oswald Regular"/>
              <a:sym typeface="Oswald Regular"/>
            </a:endParaRPr>
          </a:p>
        </p:txBody>
      </p:sp>
      <p:sp>
        <p:nvSpPr>
          <p:cNvPr id="596" name="Google Shape;596;p27"/>
          <p:cNvSpPr/>
          <p:nvPr/>
        </p:nvSpPr>
        <p:spPr>
          <a:xfrm flipH="1">
            <a:off x="4388442" y="2109671"/>
            <a:ext cx="434700" cy="57720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Oswald Regular"/>
              <a:ea typeface="Oswald Regular"/>
              <a:cs typeface="Oswald Regular"/>
              <a:sym typeface="Oswald Regular"/>
            </a:endParaRPr>
          </a:p>
        </p:txBody>
      </p:sp>
      <p:sp>
        <p:nvSpPr>
          <p:cNvPr id="597" name="Google Shape;597;p27"/>
          <p:cNvSpPr/>
          <p:nvPr/>
        </p:nvSpPr>
        <p:spPr>
          <a:xfrm flipH="1">
            <a:off x="2351260" y="2099087"/>
            <a:ext cx="434700" cy="57720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Oswald Regular"/>
              <a:ea typeface="Oswald Regular"/>
              <a:cs typeface="Oswald Regular"/>
              <a:sym typeface="Oswald Regular"/>
            </a:endParaRPr>
          </a:p>
        </p:txBody>
      </p:sp>
      <p:sp>
        <p:nvSpPr>
          <p:cNvPr id="598" name="Google Shape;598;p27"/>
          <p:cNvSpPr/>
          <p:nvPr/>
        </p:nvSpPr>
        <p:spPr>
          <a:xfrm>
            <a:off x="107152" y="2604194"/>
            <a:ext cx="11929200" cy="202800"/>
          </a:xfrm>
          <a:prstGeom prst="rightArrow">
            <a:avLst>
              <a:gd fmla="val 50000" name="adj1"/>
              <a:gd fmla="val 180098" name="adj2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" name="Google Shape;599;p27"/>
          <p:cNvSpPr/>
          <p:nvPr/>
        </p:nvSpPr>
        <p:spPr>
          <a:xfrm>
            <a:off x="1084942" y="2099087"/>
            <a:ext cx="1704900" cy="1212900"/>
          </a:xfrm>
          <a:prstGeom prst="parallelogram">
            <a:avLst>
              <a:gd fmla="val 73684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rgbClr val="FFFFFF"/>
                </a:solidFill>
                <a:latin typeface="Oswald Regular"/>
                <a:ea typeface="Oswald Regular"/>
                <a:cs typeface="Oswald Regular"/>
                <a:sym typeface="Oswald Regular"/>
              </a:rPr>
              <a:t>2000</a:t>
            </a:r>
            <a:endParaRPr/>
          </a:p>
        </p:txBody>
      </p:sp>
      <p:sp>
        <p:nvSpPr>
          <p:cNvPr id="600" name="Google Shape;600;p27"/>
          <p:cNvSpPr/>
          <p:nvPr/>
        </p:nvSpPr>
        <p:spPr>
          <a:xfrm>
            <a:off x="3131456" y="2099087"/>
            <a:ext cx="1704900" cy="1212900"/>
          </a:xfrm>
          <a:prstGeom prst="parallelogram">
            <a:avLst>
              <a:gd fmla="val 73684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rgbClr val="FFFFFF"/>
                </a:solidFill>
                <a:latin typeface="Oswald Regular"/>
                <a:ea typeface="Oswald Regular"/>
                <a:cs typeface="Oswald Regular"/>
                <a:sym typeface="Oswald Regular"/>
              </a:rPr>
              <a:t>2005</a:t>
            </a:r>
            <a:endParaRPr sz="1800">
              <a:solidFill>
                <a:srgbClr val="FFFFFF"/>
              </a:solidFill>
              <a:latin typeface="Oswald Regular"/>
              <a:ea typeface="Oswald Regular"/>
              <a:cs typeface="Oswald Regular"/>
              <a:sym typeface="Oswald Regular"/>
            </a:endParaRPr>
          </a:p>
        </p:txBody>
      </p:sp>
      <p:sp>
        <p:nvSpPr>
          <p:cNvPr id="601" name="Google Shape;601;p27"/>
          <p:cNvSpPr/>
          <p:nvPr/>
        </p:nvSpPr>
        <p:spPr>
          <a:xfrm>
            <a:off x="5118876" y="2099087"/>
            <a:ext cx="1704900" cy="1212900"/>
          </a:xfrm>
          <a:prstGeom prst="parallelogram">
            <a:avLst>
              <a:gd fmla="val 73684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rgbClr val="FFFFFF"/>
                </a:solidFill>
                <a:latin typeface="Oswald Regular"/>
                <a:ea typeface="Oswald Regular"/>
                <a:cs typeface="Oswald Regular"/>
                <a:sym typeface="Oswald Regular"/>
              </a:rPr>
              <a:t>2010</a:t>
            </a:r>
            <a:endParaRPr sz="1800">
              <a:solidFill>
                <a:srgbClr val="FFFFFF"/>
              </a:solidFill>
              <a:latin typeface="Oswald Regular"/>
              <a:ea typeface="Oswald Regular"/>
              <a:cs typeface="Oswald Regular"/>
              <a:sym typeface="Oswald Regular"/>
            </a:endParaRPr>
          </a:p>
        </p:txBody>
      </p:sp>
      <p:sp>
        <p:nvSpPr>
          <p:cNvPr id="602" name="Google Shape;602;p27"/>
          <p:cNvSpPr/>
          <p:nvPr/>
        </p:nvSpPr>
        <p:spPr>
          <a:xfrm>
            <a:off x="7165390" y="2099087"/>
            <a:ext cx="1704900" cy="1212900"/>
          </a:xfrm>
          <a:prstGeom prst="parallelogram">
            <a:avLst>
              <a:gd fmla="val 73684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rgbClr val="FFFFFF"/>
                </a:solidFill>
                <a:latin typeface="Oswald Regular"/>
                <a:ea typeface="Oswald Regular"/>
                <a:cs typeface="Oswald Regular"/>
                <a:sym typeface="Oswald Regular"/>
              </a:rPr>
              <a:t>2015</a:t>
            </a:r>
            <a:endParaRPr sz="1800">
              <a:solidFill>
                <a:srgbClr val="FFFFFF"/>
              </a:solidFill>
              <a:latin typeface="Oswald Regular"/>
              <a:ea typeface="Oswald Regular"/>
              <a:cs typeface="Oswald Regular"/>
              <a:sym typeface="Oswald Regular"/>
            </a:endParaRPr>
          </a:p>
        </p:txBody>
      </p:sp>
      <p:sp>
        <p:nvSpPr>
          <p:cNvPr id="603" name="Google Shape;603;p27"/>
          <p:cNvSpPr/>
          <p:nvPr/>
        </p:nvSpPr>
        <p:spPr>
          <a:xfrm>
            <a:off x="9178475" y="2099087"/>
            <a:ext cx="1704900" cy="1212900"/>
          </a:xfrm>
          <a:prstGeom prst="parallelogram">
            <a:avLst>
              <a:gd fmla="val 73684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800">
                <a:solidFill>
                  <a:srgbClr val="FFFFFF"/>
                </a:solidFill>
                <a:latin typeface="Oswald Regular"/>
                <a:ea typeface="Oswald Regular"/>
                <a:cs typeface="Oswald Regular"/>
                <a:sym typeface="Oswald Regular"/>
              </a:rPr>
              <a:t>2020</a:t>
            </a:r>
            <a:endParaRPr sz="1800">
              <a:solidFill>
                <a:srgbClr val="FFFFFF"/>
              </a:solidFill>
              <a:latin typeface="Oswald Regular"/>
              <a:ea typeface="Oswald Regular"/>
              <a:cs typeface="Oswald Regular"/>
              <a:sym typeface="Oswald Regular"/>
            </a:endParaRPr>
          </a:p>
        </p:txBody>
      </p:sp>
      <p:sp>
        <p:nvSpPr>
          <p:cNvPr id="604" name="Google Shape;604;p27"/>
          <p:cNvSpPr txBox="1"/>
          <p:nvPr/>
        </p:nvSpPr>
        <p:spPr>
          <a:xfrm>
            <a:off x="1090410" y="4124834"/>
            <a:ext cx="1695600" cy="1323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Lorem ipsum dolor sit amet, consectetuer adipiscing elit. Aenean commodo ligula eget dolor.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605" name="Google Shape;605;p27"/>
          <p:cNvSpPr txBox="1"/>
          <p:nvPr/>
        </p:nvSpPr>
        <p:spPr>
          <a:xfrm>
            <a:off x="3074713" y="4124833"/>
            <a:ext cx="1695600" cy="1323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Lorem ipsum dolor sit amet, consectetuer adipiscing elit. Aenean commodo ligula eget dolor.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606" name="Google Shape;606;p27"/>
          <p:cNvSpPr txBox="1"/>
          <p:nvPr/>
        </p:nvSpPr>
        <p:spPr>
          <a:xfrm>
            <a:off x="5062122" y="4124832"/>
            <a:ext cx="1695600" cy="1323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Lorem ipsum dolor sit amet, consectetuer adipiscing elit. Aenean commodo ligula eget dolor.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607" name="Google Shape;607;p27"/>
          <p:cNvSpPr txBox="1"/>
          <p:nvPr/>
        </p:nvSpPr>
        <p:spPr>
          <a:xfrm>
            <a:off x="7119529" y="4124832"/>
            <a:ext cx="1695600" cy="1323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Lorem ipsum dolor sit amet, consectetuer adipiscing elit. Aenean commodo ligula eget dolor.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608" name="Google Shape;608;p27"/>
          <p:cNvSpPr txBox="1"/>
          <p:nvPr/>
        </p:nvSpPr>
        <p:spPr>
          <a:xfrm>
            <a:off x="9176936" y="4124832"/>
            <a:ext cx="1695600" cy="1323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rgbClr val="000000"/>
                </a:solidFill>
                <a:latin typeface="Lato"/>
                <a:ea typeface="Lato"/>
                <a:cs typeface="Lato"/>
                <a:sym typeface="Lato"/>
              </a:rPr>
              <a:t>Lorem ipsum dolor sit amet, consectetuer adipiscing elit. Aenean commodo ligula eget dolor.</a:t>
            </a:r>
            <a:endParaRPr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609" name="Google Shape;609;p27"/>
          <p:cNvSpPr txBox="1"/>
          <p:nvPr/>
        </p:nvSpPr>
        <p:spPr>
          <a:xfrm>
            <a:off x="1084942" y="3641836"/>
            <a:ext cx="17049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800">
                <a:highlight>
                  <a:schemeClr val="accent1"/>
                </a:highlight>
                <a:latin typeface="Lato"/>
                <a:ea typeface="Lato"/>
                <a:cs typeface="Lato"/>
                <a:sym typeface="Lato"/>
              </a:rPr>
              <a:t>TITLE A</a:t>
            </a:r>
            <a:endParaRPr b="1">
              <a:highlight>
                <a:schemeClr val="accent1"/>
              </a:highlight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610" name="Google Shape;610;p27"/>
          <p:cNvSpPr txBox="1"/>
          <p:nvPr/>
        </p:nvSpPr>
        <p:spPr>
          <a:xfrm>
            <a:off x="3118230" y="3641836"/>
            <a:ext cx="17049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800">
                <a:highlight>
                  <a:schemeClr val="accent1"/>
                </a:highlight>
                <a:latin typeface="Lato"/>
                <a:ea typeface="Lato"/>
                <a:cs typeface="Lato"/>
                <a:sym typeface="Lato"/>
              </a:rPr>
              <a:t>TITLE B</a:t>
            </a:r>
            <a:endParaRPr b="1">
              <a:highlight>
                <a:schemeClr val="accent1"/>
              </a:highlight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611" name="Google Shape;611;p27"/>
          <p:cNvSpPr txBox="1"/>
          <p:nvPr/>
        </p:nvSpPr>
        <p:spPr>
          <a:xfrm>
            <a:off x="5076879" y="3642396"/>
            <a:ext cx="17049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800">
                <a:highlight>
                  <a:schemeClr val="accent1"/>
                </a:highlight>
                <a:latin typeface="Lato"/>
                <a:ea typeface="Lato"/>
                <a:cs typeface="Lato"/>
                <a:sym typeface="Lato"/>
              </a:rPr>
              <a:t>TITLE C</a:t>
            </a:r>
            <a:endParaRPr b="1">
              <a:highlight>
                <a:schemeClr val="accent1"/>
              </a:highlight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612" name="Google Shape;612;p27"/>
          <p:cNvSpPr txBox="1"/>
          <p:nvPr/>
        </p:nvSpPr>
        <p:spPr>
          <a:xfrm>
            <a:off x="7110167" y="3641836"/>
            <a:ext cx="17049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800">
                <a:highlight>
                  <a:schemeClr val="accent1"/>
                </a:highlight>
                <a:latin typeface="Lato"/>
                <a:ea typeface="Lato"/>
                <a:cs typeface="Lato"/>
                <a:sym typeface="Lato"/>
              </a:rPr>
              <a:t>TITLE D</a:t>
            </a:r>
            <a:endParaRPr b="1">
              <a:highlight>
                <a:schemeClr val="accent1"/>
              </a:highlight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613" name="Google Shape;613;p27"/>
          <p:cNvSpPr txBox="1"/>
          <p:nvPr/>
        </p:nvSpPr>
        <p:spPr>
          <a:xfrm>
            <a:off x="9143455" y="3641836"/>
            <a:ext cx="1704900" cy="369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1800">
                <a:highlight>
                  <a:schemeClr val="accent1"/>
                </a:highlight>
                <a:latin typeface="Lato"/>
                <a:ea typeface="Lato"/>
                <a:cs typeface="Lato"/>
                <a:sym typeface="Lato"/>
              </a:rPr>
              <a:t>TITLE E</a:t>
            </a:r>
            <a:endParaRPr b="1">
              <a:highlight>
                <a:schemeClr val="accent1"/>
              </a:highlight>
              <a:latin typeface="Lato"/>
              <a:ea typeface="Lato"/>
              <a:cs typeface="Lato"/>
              <a:sym typeface="Lato"/>
            </a:endParaRPr>
          </a:p>
        </p:txBody>
      </p:sp>
      <p:pic>
        <p:nvPicPr>
          <p:cNvPr id="614" name="Google Shape;614;p2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317714" y="22776"/>
            <a:ext cx="1901975" cy="19019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8" name="Shape 6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9" name="Google Shape;619;p28"/>
          <p:cNvSpPr txBox="1"/>
          <p:nvPr>
            <p:ph type="title"/>
          </p:nvPr>
        </p:nvSpPr>
        <p:spPr>
          <a:xfrm>
            <a:off x="1781300" y="535250"/>
            <a:ext cx="6113100" cy="12270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Or use this </a:t>
            </a:r>
            <a:r>
              <a:rPr lang="es-ES">
                <a:highlight>
                  <a:schemeClr val="accent1"/>
                </a:highlight>
              </a:rPr>
              <a:t>timeline</a:t>
            </a:r>
            <a:r>
              <a:rPr lang="es-ES"/>
              <a:t>.</a:t>
            </a:r>
            <a:endParaRPr/>
          </a:p>
        </p:txBody>
      </p:sp>
      <p:sp>
        <p:nvSpPr>
          <p:cNvPr id="620" name="Google Shape;620;p28"/>
          <p:cNvSpPr/>
          <p:nvPr/>
        </p:nvSpPr>
        <p:spPr>
          <a:xfrm>
            <a:off x="2153272" y="2803932"/>
            <a:ext cx="1440000" cy="2160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000"/>
              <a:buFont typeface="Arial"/>
              <a:buNone/>
            </a:pPr>
            <a:r>
              <a:rPr i="0" lang="es-ES" sz="2000" u="none" cap="none" strike="noStrike">
                <a:latin typeface="Lato"/>
                <a:ea typeface="Lato"/>
                <a:cs typeface="Lato"/>
                <a:sym typeface="Lato"/>
              </a:rPr>
              <a:t>You can use this slide to show milestones</a:t>
            </a:r>
            <a:endParaRPr i="0" sz="2000" u="none" cap="none" strike="noStrike"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621" name="Google Shape;621;p28"/>
          <p:cNvSpPr/>
          <p:nvPr/>
        </p:nvSpPr>
        <p:spPr>
          <a:xfrm>
            <a:off x="4774410" y="2782507"/>
            <a:ext cx="1440000" cy="2160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s-ES" sz="2000" u="none" cap="none" strike="noStrike">
                <a:latin typeface="Lato"/>
                <a:ea typeface="Lato"/>
                <a:cs typeface="Lato"/>
                <a:sym typeface="Lato"/>
              </a:rPr>
              <a:t>Or the history of your topic.</a:t>
            </a:r>
            <a:endParaRPr i="0" sz="2000" u="none" cap="none" strike="noStrike"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622" name="Google Shape;622;p28"/>
          <p:cNvSpPr/>
          <p:nvPr/>
        </p:nvSpPr>
        <p:spPr>
          <a:xfrm>
            <a:off x="7469247" y="2808201"/>
            <a:ext cx="1440000" cy="2160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000"/>
              <a:buFont typeface="Arial"/>
              <a:buNone/>
            </a:pPr>
            <a:r>
              <a:rPr i="0" lang="es-ES" sz="2000" u="none" cap="none" strike="noStrike">
                <a:latin typeface="Lato"/>
                <a:ea typeface="Lato"/>
                <a:cs typeface="Lato"/>
                <a:sym typeface="Lato"/>
              </a:rPr>
              <a:t>It is also useful to show the evolution of historical events.</a:t>
            </a:r>
            <a:endParaRPr i="0" sz="2000" u="none" cap="none" strike="noStrike"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623" name="Google Shape;623;p28"/>
          <p:cNvSpPr/>
          <p:nvPr/>
        </p:nvSpPr>
        <p:spPr>
          <a:xfrm>
            <a:off x="10098434" y="2808196"/>
            <a:ext cx="1242000" cy="2160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000"/>
              <a:buFont typeface="Arial"/>
              <a:buNone/>
            </a:pPr>
            <a:r>
              <a:rPr i="0" lang="es-ES" sz="2000" u="none" cap="none" strike="noStrike">
                <a:latin typeface="Lato"/>
                <a:ea typeface="Lato"/>
                <a:cs typeface="Lato"/>
                <a:sym typeface="Lato"/>
              </a:rPr>
              <a:t>Just add your text and the related years.</a:t>
            </a:r>
            <a:endParaRPr i="0" sz="2000" u="none" cap="none" strike="noStrike"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624" name="Google Shape;624;p28"/>
          <p:cNvSpPr txBox="1"/>
          <p:nvPr/>
        </p:nvSpPr>
        <p:spPr>
          <a:xfrm rot="-5400000">
            <a:off x="-155995" y="3600887"/>
            <a:ext cx="2676900" cy="645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8000"/>
              <a:buFont typeface="Arial"/>
              <a:buNone/>
            </a:pPr>
            <a:r>
              <a:rPr i="0" lang="es-ES" sz="8000" u="none" cap="none" strike="noStrike">
                <a:highlight>
                  <a:schemeClr val="accent1"/>
                </a:highlight>
                <a:latin typeface="Lato Black"/>
                <a:ea typeface="Lato Black"/>
                <a:cs typeface="Lato Black"/>
                <a:sym typeface="Lato Black"/>
              </a:rPr>
              <a:t>2016</a:t>
            </a:r>
            <a:endParaRPr i="0" sz="8000" u="none" cap="none" strike="noStrike">
              <a:highlight>
                <a:schemeClr val="accent1"/>
              </a:highlight>
              <a:latin typeface="Lato Black"/>
              <a:ea typeface="Lato Black"/>
              <a:cs typeface="Lato Black"/>
              <a:sym typeface="Lato Black"/>
            </a:endParaRPr>
          </a:p>
        </p:txBody>
      </p:sp>
      <p:sp>
        <p:nvSpPr>
          <p:cNvPr id="625" name="Google Shape;625;p28"/>
          <p:cNvSpPr txBox="1"/>
          <p:nvPr/>
        </p:nvSpPr>
        <p:spPr>
          <a:xfrm rot="-5400000">
            <a:off x="2518548" y="3632838"/>
            <a:ext cx="2676900" cy="645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8000"/>
              <a:buFont typeface="Arial"/>
              <a:buNone/>
            </a:pPr>
            <a:r>
              <a:rPr i="0" lang="es-ES" sz="8000" u="none" cap="none" strike="noStrike">
                <a:highlight>
                  <a:schemeClr val="accent1"/>
                </a:highlight>
                <a:latin typeface="Lato Black"/>
                <a:ea typeface="Lato Black"/>
                <a:cs typeface="Lato Black"/>
                <a:sym typeface="Lato Black"/>
              </a:rPr>
              <a:t>2017</a:t>
            </a:r>
            <a:endParaRPr i="0" sz="8000" u="none" cap="none" strike="noStrike">
              <a:highlight>
                <a:schemeClr val="accent1"/>
              </a:highlight>
              <a:latin typeface="Lato Black"/>
              <a:ea typeface="Lato Black"/>
              <a:cs typeface="Lato Black"/>
              <a:sym typeface="Lato Black"/>
            </a:endParaRPr>
          </a:p>
        </p:txBody>
      </p:sp>
      <p:sp>
        <p:nvSpPr>
          <p:cNvPr id="626" name="Google Shape;626;p28"/>
          <p:cNvSpPr txBox="1"/>
          <p:nvPr/>
        </p:nvSpPr>
        <p:spPr>
          <a:xfrm rot="-5400000">
            <a:off x="5170311" y="3597518"/>
            <a:ext cx="2676900" cy="645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8000"/>
              <a:buFont typeface="Arial"/>
              <a:buNone/>
            </a:pPr>
            <a:r>
              <a:rPr i="0" lang="es-ES" sz="8000" u="none" cap="none" strike="noStrike">
                <a:highlight>
                  <a:schemeClr val="accent1"/>
                </a:highlight>
                <a:latin typeface="Lato Black"/>
                <a:ea typeface="Lato Black"/>
                <a:cs typeface="Lato Black"/>
                <a:sym typeface="Lato Black"/>
              </a:rPr>
              <a:t>2018</a:t>
            </a:r>
            <a:endParaRPr i="0" sz="8000" u="none" cap="none" strike="noStrike">
              <a:highlight>
                <a:schemeClr val="accent1"/>
              </a:highlight>
              <a:latin typeface="Lato Black"/>
              <a:ea typeface="Lato Black"/>
              <a:cs typeface="Lato Black"/>
              <a:sym typeface="Lato Black"/>
            </a:endParaRPr>
          </a:p>
        </p:txBody>
      </p:sp>
      <p:sp>
        <p:nvSpPr>
          <p:cNvPr id="627" name="Google Shape;627;p28"/>
          <p:cNvSpPr txBox="1"/>
          <p:nvPr/>
        </p:nvSpPr>
        <p:spPr>
          <a:xfrm rot="-5400000">
            <a:off x="7781325" y="3645275"/>
            <a:ext cx="2676900" cy="557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8000"/>
              <a:buFont typeface="Arial"/>
              <a:buNone/>
            </a:pPr>
            <a:r>
              <a:rPr i="0" lang="es-ES" sz="8000" u="none" cap="none" strike="noStrike">
                <a:highlight>
                  <a:schemeClr val="accent1"/>
                </a:highlight>
                <a:latin typeface="Lato Black"/>
                <a:ea typeface="Lato Black"/>
                <a:cs typeface="Lato Black"/>
                <a:sym typeface="Lato Black"/>
              </a:rPr>
              <a:t>2019</a:t>
            </a:r>
            <a:endParaRPr i="0" sz="8000" u="none" cap="none" strike="noStrike">
              <a:highlight>
                <a:schemeClr val="accent1"/>
              </a:highlight>
              <a:latin typeface="Lato Black"/>
              <a:ea typeface="Lato Black"/>
              <a:cs typeface="Lato Black"/>
              <a:sym typeface="Lato Black"/>
            </a:endParaRPr>
          </a:p>
        </p:txBody>
      </p:sp>
      <p:pic>
        <p:nvPicPr>
          <p:cNvPr id="628" name="Google Shape;628;p2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089114" y="251376"/>
            <a:ext cx="1901975" cy="19019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629" name="Google Shape;629;p28"/>
          <p:cNvGrpSpPr/>
          <p:nvPr/>
        </p:nvGrpSpPr>
        <p:grpSpPr>
          <a:xfrm flipH="1" rot="5400000">
            <a:off x="10125554" y="-290246"/>
            <a:ext cx="108000" cy="4080271"/>
            <a:chOff x="1710811" y="-39"/>
            <a:chExt cx="108000" cy="4080271"/>
          </a:xfrm>
        </p:grpSpPr>
        <p:cxnSp>
          <p:nvCxnSpPr>
            <p:cNvPr id="630" name="Google Shape;630;p28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31" name="Google Shape;631;p28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2" name="Google Shape;632;p28"/>
          <p:cNvGrpSpPr/>
          <p:nvPr/>
        </p:nvGrpSpPr>
        <p:grpSpPr>
          <a:xfrm flipH="1" rot="-5400000">
            <a:off x="1986129" y="4033404"/>
            <a:ext cx="108000" cy="4080271"/>
            <a:chOff x="1710811" y="-39"/>
            <a:chExt cx="108000" cy="4080271"/>
          </a:xfrm>
        </p:grpSpPr>
        <p:cxnSp>
          <p:nvCxnSpPr>
            <p:cNvPr id="633" name="Google Shape;633;p28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34" name="Google Shape;634;p28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8" name="Shape 6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9" name="Google Shape;639;p29"/>
          <p:cNvSpPr txBox="1"/>
          <p:nvPr>
            <p:ph type="title"/>
          </p:nvPr>
        </p:nvSpPr>
        <p:spPr>
          <a:xfrm>
            <a:off x="7184075" y="1256750"/>
            <a:ext cx="4648800" cy="6483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</a:t>
            </a:r>
            <a:r>
              <a:rPr lang="es-ES">
                <a:highlight>
                  <a:schemeClr val="accent1"/>
                </a:highlight>
              </a:rPr>
              <a:t>title </a:t>
            </a:r>
            <a:r>
              <a:rPr lang="es-ES"/>
              <a:t>here.</a:t>
            </a:r>
            <a:endParaRPr/>
          </a:p>
        </p:txBody>
      </p:sp>
      <p:sp>
        <p:nvSpPr>
          <p:cNvPr id="640" name="Google Shape;640;p29"/>
          <p:cNvSpPr txBox="1"/>
          <p:nvPr>
            <p:ph idx="1" type="body"/>
          </p:nvPr>
        </p:nvSpPr>
        <p:spPr>
          <a:xfrm>
            <a:off x="7184075" y="2129825"/>
            <a:ext cx="4648800" cy="30315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If you are presenting a website, an internet product or an app, you can use this computer mockup to showcase it.</a:t>
            </a:r>
            <a:endParaRPr/>
          </a:p>
          <a:p>
            <a:pPr indent="0" lvl="0" marL="0" rtl="0" algn="ctr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Just replace the screenshot with your own.</a:t>
            </a:r>
            <a:endParaRPr/>
          </a:p>
        </p:txBody>
      </p:sp>
      <p:grpSp>
        <p:nvGrpSpPr>
          <p:cNvPr id="641" name="Google Shape;641;p29"/>
          <p:cNvGrpSpPr/>
          <p:nvPr/>
        </p:nvGrpSpPr>
        <p:grpSpPr>
          <a:xfrm>
            <a:off x="1602002" y="1318611"/>
            <a:ext cx="5254319" cy="4426643"/>
            <a:chOff x="1295330" y="1868507"/>
            <a:chExt cx="4365503" cy="3647530"/>
          </a:xfrm>
        </p:grpSpPr>
        <p:grpSp>
          <p:nvGrpSpPr>
            <p:cNvPr id="642" name="Google Shape;642;p29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643" name="Google Shape;643;p29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644" name="Google Shape;644;p29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5" name="Google Shape;645;p29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6" name="Google Shape;646;p29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47" name="Google Shape;647;p29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648" name="Google Shape;648;p29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9" name="Google Shape;649;p29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50" name="Google Shape;650;p29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651" name="Google Shape;651;p2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290014" y="4956026"/>
            <a:ext cx="1901975" cy="1901975"/>
          </a:xfrm>
          <a:prstGeom prst="rect">
            <a:avLst/>
          </a:prstGeom>
          <a:noFill/>
          <a:ln>
            <a:noFill/>
          </a:ln>
        </p:spPr>
      </p:pic>
      <p:pic>
        <p:nvPicPr>
          <p:cNvPr id="652" name="Google Shape;652;p2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" y="0"/>
            <a:ext cx="2339475" cy="23394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653" name="Google Shape;653;p29"/>
          <p:cNvGrpSpPr/>
          <p:nvPr/>
        </p:nvGrpSpPr>
        <p:grpSpPr>
          <a:xfrm flipH="1" rot="-5400000">
            <a:off x="1986129" y="4262004"/>
            <a:ext cx="108000" cy="4080271"/>
            <a:chOff x="1710811" y="-39"/>
            <a:chExt cx="108000" cy="4080271"/>
          </a:xfrm>
        </p:grpSpPr>
        <p:cxnSp>
          <p:nvCxnSpPr>
            <p:cNvPr id="654" name="Google Shape;654;p29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55" name="Google Shape;655;p29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6" name="Google Shape;656;p29"/>
          <p:cNvGrpSpPr/>
          <p:nvPr/>
        </p:nvGrpSpPr>
        <p:grpSpPr>
          <a:xfrm flipH="1" rot="5400000">
            <a:off x="10097904" y="-1499433"/>
            <a:ext cx="108000" cy="4080271"/>
            <a:chOff x="1710811" y="-39"/>
            <a:chExt cx="108000" cy="4080271"/>
          </a:xfrm>
        </p:grpSpPr>
        <p:cxnSp>
          <p:nvCxnSpPr>
            <p:cNvPr id="657" name="Google Shape;657;p29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58" name="Google Shape;658;p29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659" name="Google Shape;659;p2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721396" y="1638254"/>
            <a:ext cx="5071824" cy="278669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3" name="Shape 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64" name="Google Shape;664;p30"/>
          <p:cNvGrpSpPr/>
          <p:nvPr/>
        </p:nvGrpSpPr>
        <p:grpSpPr>
          <a:xfrm>
            <a:off x="1166028" y="1792811"/>
            <a:ext cx="6436752" cy="3272385"/>
            <a:chOff x="3289100" y="2648488"/>
            <a:chExt cx="5622600" cy="2846047"/>
          </a:xfrm>
        </p:grpSpPr>
        <p:grpSp>
          <p:nvGrpSpPr>
            <p:cNvPr id="665" name="Google Shape;665;p30"/>
            <p:cNvGrpSpPr/>
            <p:nvPr/>
          </p:nvGrpSpPr>
          <p:grpSpPr>
            <a:xfrm>
              <a:off x="3289100" y="2648488"/>
              <a:ext cx="5622600" cy="2846047"/>
              <a:chOff x="1059475" y="2296088"/>
              <a:chExt cx="5622600" cy="2846047"/>
            </a:xfrm>
          </p:grpSpPr>
          <p:sp>
            <p:nvSpPr>
              <p:cNvPr id="666" name="Google Shape;666;p30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67" name="Google Shape;667;p30"/>
              <p:cNvGrpSpPr/>
              <p:nvPr/>
            </p:nvGrpSpPr>
            <p:grpSpPr>
              <a:xfrm>
                <a:off x="1059475" y="5047935"/>
                <a:ext cx="5622600" cy="94200"/>
                <a:chOff x="1059475" y="5015277"/>
                <a:chExt cx="5622600" cy="188400"/>
              </a:xfrm>
            </p:grpSpPr>
            <p:sp>
              <p:nvSpPr>
                <p:cNvPr id="668" name="Google Shape;668;p30"/>
                <p:cNvSpPr/>
                <p:nvPr/>
              </p:nvSpPr>
              <p:spPr>
                <a:xfrm>
                  <a:off x="1059475" y="5015277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9" name="Google Shape;669;p30"/>
                <p:cNvSpPr/>
                <p:nvPr/>
              </p:nvSpPr>
              <p:spPr>
                <a:xfrm>
                  <a:off x="3354359" y="5020473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70" name="Google Shape;670;p30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71" name="Google Shape;671;p30"/>
          <p:cNvSpPr txBox="1"/>
          <p:nvPr>
            <p:ph type="title"/>
          </p:nvPr>
        </p:nvSpPr>
        <p:spPr>
          <a:xfrm>
            <a:off x="7184075" y="1256750"/>
            <a:ext cx="4648800" cy="6483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</a:t>
            </a:r>
            <a:r>
              <a:rPr lang="es-ES">
                <a:highlight>
                  <a:schemeClr val="accent1"/>
                </a:highlight>
              </a:rPr>
              <a:t>title </a:t>
            </a:r>
            <a:r>
              <a:rPr lang="es-ES"/>
              <a:t>here.</a:t>
            </a:r>
            <a:endParaRPr/>
          </a:p>
        </p:txBody>
      </p:sp>
      <p:sp>
        <p:nvSpPr>
          <p:cNvPr id="672" name="Google Shape;672;p30"/>
          <p:cNvSpPr txBox="1"/>
          <p:nvPr>
            <p:ph idx="1" type="body"/>
          </p:nvPr>
        </p:nvSpPr>
        <p:spPr>
          <a:xfrm>
            <a:off x="7184075" y="2129825"/>
            <a:ext cx="4648800" cy="30315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If you are presenting a website, an internet product or an app, you can use this laptop mockup to showcase it.</a:t>
            </a:r>
            <a:endParaRPr/>
          </a:p>
          <a:p>
            <a:pPr indent="0" lvl="0" marL="0" rtl="0" algn="ctr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Just replace the screenshot with your own.</a:t>
            </a:r>
            <a:endParaRPr/>
          </a:p>
        </p:txBody>
      </p:sp>
      <p:pic>
        <p:nvPicPr>
          <p:cNvPr id="673" name="Google Shape;673;p3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290014" y="4956026"/>
            <a:ext cx="1901975" cy="1901975"/>
          </a:xfrm>
          <a:prstGeom prst="rect">
            <a:avLst/>
          </a:prstGeom>
          <a:noFill/>
          <a:ln>
            <a:noFill/>
          </a:ln>
        </p:spPr>
      </p:pic>
      <p:pic>
        <p:nvPicPr>
          <p:cNvPr id="674" name="Google Shape;674;p3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" y="0"/>
            <a:ext cx="2339475" cy="23394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675" name="Google Shape;675;p30"/>
          <p:cNvGrpSpPr/>
          <p:nvPr/>
        </p:nvGrpSpPr>
        <p:grpSpPr>
          <a:xfrm flipH="1" rot="-5400000">
            <a:off x="1986129" y="4262004"/>
            <a:ext cx="108000" cy="4080271"/>
            <a:chOff x="1710811" y="-39"/>
            <a:chExt cx="108000" cy="4080271"/>
          </a:xfrm>
        </p:grpSpPr>
        <p:cxnSp>
          <p:nvCxnSpPr>
            <p:cNvPr id="676" name="Google Shape;676;p30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77" name="Google Shape;677;p30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678" name="Google Shape;678;p30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991901" y="2126325"/>
            <a:ext cx="4759149" cy="26704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679" name="Google Shape;679;p30"/>
          <p:cNvGrpSpPr/>
          <p:nvPr/>
        </p:nvGrpSpPr>
        <p:grpSpPr>
          <a:xfrm flipH="1" rot="5400000">
            <a:off x="10097904" y="-1499433"/>
            <a:ext cx="108000" cy="4080271"/>
            <a:chOff x="1710811" y="-39"/>
            <a:chExt cx="108000" cy="4080271"/>
          </a:xfrm>
        </p:grpSpPr>
        <p:cxnSp>
          <p:nvCxnSpPr>
            <p:cNvPr id="680" name="Google Shape;680;p30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81" name="Google Shape;681;p30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5" name="Shape 6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6" name="Google Shape;686;p31"/>
          <p:cNvSpPr txBox="1"/>
          <p:nvPr>
            <p:ph type="title"/>
          </p:nvPr>
        </p:nvSpPr>
        <p:spPr>
          <a:xfrm>
            <a:off x="7184075" y="1256750"/>
            <a:ext cx="4648800" cy="6483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</a:t>
            </a:r>
            <a:r>
              <a:rPr lang="es-ES">
                <a:highlight>
                  <a:schemeClr val="accent1"/>
                </a:highlight>
              </a:rPr>
              <a:t>title </a:t>
            </a:r>
            <a:r>
              <a:rPr lang="es-ES"/>
              <a:t>here.</a:t>
            </a:r>
            <a:endParaRPr/>
          </a:p>
        </p:txBody>
      </p:sp>
      <p:sp>
        <p:nvSpPr>
          <p:cNvPr id="687" name="Google Shape;687;p31"/>
          <p:cNvSpPr txBox="1"/>
          <p:nvPr>
            <p:ph idx="1" type="body"/>
          </p:nvPr>
        </p:nvSpPr>
        <p:spPr>
          <a:xfrm>
            <a:off x="7184075" y="2129825"/>
            <a:ext cx="4648800" cy="30315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If you are presenting a website, an internet product or an app, you can use this smartphone mockup to showcase it.</a:t>
            </a:r>
            <a:endParaRPr/>
          </a:p>
          <a:p>
            <a:pPr indent="0" lvl="0" marL="0" rtl="0" algn="ctr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Just replace the screenshot with your own.</a:t>
            </a:r>
            <a:endParaRPr/>
          </a:p>
        </p:txBody>
      </p:sp>
      <p:pic>
        <p:nvPicPr>
          <p:cNvPr id="688" name="Google Shape;688;p3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290014" y="4956026"/>
            <a:ext cx="1901975" cy="1901975"/>
          </a:xfrm>
          <a:prstGeom prst="rect">
            <a:avLst/>
          </a:prstGeom>
          <a:noFill/>
          <a:ln>
            <a:noFill/>
          </a:ln>
        </p:spPr>
      </p:pic>
      <p:pic>
        <p:nvPicPr>
          <p:cNvPr id="689" name="Google Shape;689;p3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" y="0"/>
            <a:ext cx="2339475" cy="23394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690" name="Google Shape;690;p31"/>
          <p:cNvGrpSpPr/>
          <p:nvPr/>
        </p:nvGrpSpPr>
        <p:grpSpPr>
          <a:xfrm flipH="1" rot="-5400000">
            <a:off x="1986129" y="4262004"/>
            <a:ext cx="108000" cy="4080271"/>
            <a:chOff x="1710811" y="-39"/>
            <a:chExt cx="108000" cy="4080271"/>
          </a:xfrm>
        </p:grpSpPr>
        <p:cxnSp>
          <p:nvCxnSpPr>
            <p:cNvPr id="691" name="Google Shape;691;p31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692" name="Google Shape;692;p31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3" name="Google Shape;693;p31"/>
          <p:cNvGrpSpPr/>
          <p:nvPr/>
        </p:nvGrpSpPr>
        <p:grpSpPr>
          <a:xfrm>
            <a:off x="2694228" y="723610"/>
            <a:ext cx="2927927" cy="5410773"/>
            <a:chOff x="8625436" y="1258061"/>
            <a:chExt cx="2388000" cy="4396500"/>
          </a:xfrm>
        </p:grpSpPr>
        <p:sp>
          <p:nvSpPr>
            <p:cNvPr id="694" name="Google Shape;694;p31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1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1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697" name="Google Shape;697;p31"/>
          <p:cNvPicPr preferRelativeResize="0"/>
          <p:nvPr/>
        </p:nvPicPr>
        <p:blipFill rotWithShape="1">
          <a:blip r:embed="rId4">
            <a:alphaModFix/>
          </a:blip>
          <a:srcRect b="0" l="10354" r="11139" t="0"/>
          <a:stretch/>
        </p:blipFill>
        <p:spPr>
          <a:xfrm>
            <a:off x="2744300" y="1039900"/>
            <a:ext cx="2801649" cy="448392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698" name="Google Shape;698;p31"/>
          <p:cNvGrpSpPr/>
          <p:nvPr/>
        </p:nvGrpSpPr>
        <p:grpSpPr>
          <a:xfrm flipH="1" rot="5400000">
            <a:off x="10097904" y="-1499433"/>
            <a:ext cx="108000" cy="4080271"/>
            <a:chOff x="1710811" y="-39"/>
            <a:chExt cx="108000" cy="4080271"/>
          </a:xfrm>
        </p:grpSpPr>
        <p:cxnSp>
          <p:nvCxnSpPr>
            <p:cNvPr id="699" name="Google Shape;699;p31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700" name="Google Shape;700;p31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4" name="Shape 7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05" name="Google Shape;705;p32"/>
          <p:cNvGrpSpPr/>
          <p:nvPr/>
        </p:nvGrpSpPr>
        <p:grpSpPr>
          <a:xfrm>
            <a:off x="1929318" y="486704"/>
            <a:ext cx="3777714" cy="5540491"/>
            <a:chOff x="6953045" y="1252870"/>
            <a:chExt cx="3186600" cy="4559700"/>
          </a:xfrm>
        </p:grpSpPr>
        <p:sp>
          <p:nvSpPr>
            <p:cNvPr id="706" name="Google Shape;706;p32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2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2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09" name="Google Shape;709;p32"/>
          <p:cNvSpPr txBox="1"/>
          <p:nvPr>
            <p:ph type="title"/>
          </p:nvPr>
        </p:nvSpPr>
        <p:spPr>
          <a:xfrm>
            <a:off x="7184075" y="1256750"/>
            <a:ext cx="4648800" cy="6483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/>
              <a:t>Add your </a:t>
            </a:r>
            <a:r>
              <a:rPr lang="es-ES">
                <a:highlight>
                  <a:schemeClr val="accent1"/>
                </a:highlight>
              </a:rPr>
              <a:t>title </a:t>
            </a:r>
            <a:r>
              <a:rPr lang="es-ES"/>
              <a:t>here.</a:t>
            </a:r>
            <a:endParaRPr/>
          </a:p>
        </p:txBody>
      </p:sp>
      <p:sp>
        <p:nvSpPr>
          <p:cNvPr id="710" name="Google Shape;710;p32"/>
          <p:cNvSpPr txBox="1"/>
          <p:nvPr>
            <p:ph idx="1" type="body"/>
          </p:nvPr>
        </p:nvSpPr>
        <p:spPr>
          <a:xfrm>
            <a:off x="7184075" y="2129825"/>
            <a:ext cx="4648800" cy="30315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If you are presenting a website, an internet product or an app, you can use this tablet mockup to showcase it.</a:t>
            </a:r>
            <a:endParaRPr/>
          </a:p>
          <a:p>
            <a:pPr indent="0" lvl="0" marL="0" rtl="0" algn="ctr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Just replace the screenshot with your own.</a:t>
            </a:r>
            <a:endParaRPr/>
          </a:p>
        </p:txBody>
      </p:sp>
      <p:pic>
        <p:nvPicPr>
          <p:cNvPr id="711" name="Google Shape;711;p3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290014" y="4956026"/>
            <a:ext cx="1901975" cy="1901975"/>
          </a:xfrm>
          <a:prstGeom prst="rect">
            <a:avLst/>
          </a:prstGeom>
          <a:noFill/>
          <a:ln>
            <a:noFill/>
          </a:ln>
        </p:spPr>
      </p:pic>
      <p:pic>
        <p:nvPicPr>
          <p:cNvPr id="712" name="Google Shape;712;p3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" y="0"/>
            <a:ext cx="2339475" cy="23394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713" name="Google Shape;713;p32"/>
          <p:cNvGrpSpPr/>
          <p:nvPr/>
        </p:nvGrpSpPr>
        <p:grpSpPr>
          <a:xfrm flipH="1" rot="-5400000">
            <a:off x="1986129" y="4262004"/>
            <a:ext cx="108000" cy="4080271"/>
            <a:chOff x="1710811" y="-39"/>
            <a:chExt cx="108000" cy="4080271"/>
          </a:xfrm>
        </p:grpSpPr>
        <p:cxnSp>
          <p:nvCxnSpPr>
            <p:cNvPr id="714" name="Google Shape;714;p32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715" name="Google Shape;715;p32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716" name="Google Shape;716;p32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044800" y="912725"/>
            <a:ext cx="3579775" cy="44974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717" name="Google Shape;717;p32"/>
          <p:cNvGrpSpPr/>
          <p:nvPr/>
        </p:nvGrpSpPr>
        <p:grpSpPr>
          <a:xfrm flipH="1" rot="5400000">
            <a:off x="10097904" y="-1499433"/>
            <a:ext cx="108000" cy="4080271"/>
            <a:chOff x="1710811" y="-39"/>
            <a:chExt cx="108000" cy="4080271"/>
          </a:xfrm>
        </p:grpSpPr>
        <p:cxnSp>
          <p:nvCxnSpPr>
            <p:cNvPr id="718" name="Google Shape;718;p32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719" name="Google Shape;719;p32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23" name="Shape 7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4" name="Google Shape;724;p33"/>
          <p:cNvSpPr txBox="1"/>
          <p:nvPr>
            <p:ph type="title"/>
          </p:nvPr>
        </p:nvSpPr>
        <p:spPr>
          <a:xfrm>
            <a:off x="5497600" y="1350000"/>
            <a:ext cx="5295900" cy="38169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6000"/>
              <a:t>Thank </a:t>
            </a:r>
            <a:r>
              <a:rPr lang="es-ES" sz="6000">
                <a:highlight>
                  <a:schemeClr val="accent1"/>
                </a:highlight>
              </a:rPr>
              <a:t>you!</a:t>
            </a:r>
            <a:endParaRPr sz="6000">
              <a:highlight>
                <a:schemeClr val="accent1"/>
              </a:highlight>
            </a:endParaRPr>
          </a:p>
        </p:txBody>
      </p:sp>
      <p:sp>
        <p:nvSpPr>
          <p:cNvPr id="725" name="Google Shape;725;p33"/>
          <p:cNvSpPr txBox="1"/>
          <p:nvPr>
            <p:ph idx="1" type="body"/>
          </p:nvPr>
        </p:nvSpPr>
        <p:spPr>
          <a:xfrm>
            <a:off x="5497600" y="5347375"/>
            <a:ext cx="3535800" cy="5256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s-ES"/>
              <a:t>Font used: Lato</a:t>
            </a:r>
            <a:endParaRPr/>
          </a:p>
        </p:txBody>
      </p:sp>
      <p:grpSp>
        <p:nvGrpSpPr>
          <p:cNvPr id="726" name="Google Shape;726;p33"/>
          <p:cNvGrpSpPr/>
          <p:nvPr/>
        </p:nvGrpSpPr>
        <p:grpSpPr>
          <a:xfrm flipH="1">
            <a:off x="1163954" y="-54671"/>
            <a:ext cx="108000" cy="4080271"/>
            <a:chOff x="1710811" y="-39"/>
            <a:chExt cx="108000" cy="4080271"/>
          </a:xfrm>
        </p:grpSpPr>
        <p:cxnSp>
          <p:nvCxnSpPr>
            <p:cNvPr id="727" name="Google Shape;727;p33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728" name="Google Shape;728;p33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9" name="Google Shape;729;p33"/>
          <p:cNvGrpSpPr/>
          <p:nvPr/>
        </p:nvGrpSpPr>
        <p:grpSpPr>
          <a:xfrm flipH="1" rot="5400000">
            <a:off x="10097904" y="-585033"/>
            <a:ext cx="108000" cy="4080271"/>
            <a:chOff x="1710811" y="-39"/>
            <a:chExt cx="108000" cy="4080271"/>
          </a:xfrm>
        </p:grpSpPr>
        <p:cxnSp>
          <p:nvCxnSpPr>
            <p:cNvPr id="730" name="Google Shape;730;p33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731" name="Google Shape;731;p33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35" name="Shape 7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36" name="Google Shape;736;p34"/>
          <p:cNvGrpSpPr/>
          <p:nvPr/>
        </p:nvGrpSpPr>
        <p:grpSpPr>
          <a:xfrm>
            <a:off x="1568821" y="614166"/>
            <a:ext cx="506481" cy="330920"/>
            <a:chOff x="4797800" y="1994125"/>
            <a:chExt cx="306475" cy="186025"/>
          </a:xfrm>
        </p:grpSpPr>
        <p:sp>
          <p:nvSpPr>
            <p:cNvPr id="737" name="Google Shape;737;p34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4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9" name="Google Shape;739;p34"/>
          <p:cNvSpPr/>
          <p:nvPr/>
        </p:nvSpPr>
        <p:spPr>
          <a:xfrm>
            <a:off x="875136" y="635252"/>
            <a:ext cx="439385" cy="402343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0" name="Google Shape;740;p34"/>
          <p:cNvSpPr/>
          <p:nvPr/>
        </p:nvSpPr>
        <p:spPr>
          <a:xfrm>
            <a:off x="356040" y="526402"/>
            <a:ext cx="263962" cy="519795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1" name="Google Shape;741;p34"/>
          <p:cNvSpPr/>
          <p:nvPr/>
        </p:nvSpPr>
        <p:spPr>
          <a:xfrm>
            <a:off x="2265701" y="614990"/>
            <a:ext cx="440129" cy="330920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2" name="Google Shape;742;p34"/>
          <p:cNvSpPr/>
          <p:nvPr/>
        </p:nvSpPr>
        <p:spPr>
          <a:xfrm>
            <a:off x="2895368" y="559052"/>
            <a:ext cx="417282" cy="442813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3" name="Google Shape;743;p34"/>
          <p:cNvSpPr/>
          <p:nvPr/>
        </p:nvSpPr>
        <p:spPr>
          <a:xfrm>
            <a:off x="4132576" y="603002"/>
            <a:ext cx="373777" cy="366631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4" name="Google Shape;744;p34"/>
          <p:cNvGrpSpPr/>
          <p:nvPr/>
        </p:nvGrpSpPr>
        <p:grpSpPr>
          <a:xfrm>
            <a:off x="4812268" y="619275"/>
            <a:ext cx="440129" cy="331720"/>
            <a:chOff x="4250025" y="2848800"/>
            <a:chExt cx="266325" cy="186475"/>
          </a:xfrm>
        </p:grpSpPr>
        <p:sp>
          <p:nvSpPr>
            <p:cNvPr id="745" name="Google Shape;745;p34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4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7" name="Google Shape;747;p34"/>
          <p:cNvGrpSpPr/>
          <p:nvPr/>
        </p:nvGrpSpPr>
        <p:grpSpPr>
          <a:xfrm>
            <a:off x="5558994" y="572445"/>
            <a:ext cx="429056" cy="426135"/>
            <a:chOff x="4707700" y="2822475"/>
            <a:chExt cx="259625" cy="239550"/>
          </a:xfrm>
        </p:grpSpPr>
        <p:sp>
          <p:nvSpPr>
            <p:cNvPr id="748" name="Google Shape;748;p34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4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4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1" name="Google Shape;751;p34"/>
          <p:cNvSpPr/>
          <p:nvPr/>
        </p:nvSpPr>
        <p:spPr>
          <a:xfrm>
            <a:off x="6154791" y="577602"/>
            <a:ext cx="426123" cy="417641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2" name="Google Shape;752;p34"/>
          <p:cNvSpPr/>
          <p:nvPr/>
        </p:nvSpPr>
        <p:spPr>
          <a:xfrm>
            <a:off x="6809456" y="620483"/>
            <a:ext cx="440129" cy="331720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3" name="Google Shape;753;p34"/>
          <p:cNvGrpSpPr/>
          <p:nvPr/>
        </p:nvGrpSpPr>
        <p:grpSpPr>
          <a:xfrm>
            <a:off x="7602762" y="524815"/>
            <a:ext cx="439385" cy="520595"/>
            <a:chOff x="6425500" y="2795700"/>
            <a:chExt cx="265875" cy="292650"/>
          </a:xfrm>
        </p:grpSpPr>
        <p:sp>
          <p:nvSpPr>
            <p:cNvPr id="754" name="Google Shape;754;p34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4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6" name="Google Shape;756;p34"/>
          <p:cNvSpPr/>
          <p:nvPr/>
        </p:nvSpPr>
        <p:spPr>
          <a:xfrm>
            <a:off x="8229357" y="567704"/>
            <a:ext cx="440872" cy="438010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7" name="Google Shape;757;p34"/>
          <p:cNvGrpSpPr/>
          <p:nvPr/>
        </p:nvGrpSpPr>
        <p:grpSpPr>
          <a:xfrm>
            <a:off x="8951502" y="596193"/>
            <a:ext cx="437898" cy="379039"/>
            <a:chOff x="5549875" y="2418425"/>
            <a:chExt cx="264975" cy="213075"/>
          </a:xfrm>
        </p:grpSpPr>
        <p:sp>
          <p:nvSpPr>
            <p:cNvPr id="758" name="Google Shape;758;p34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4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0" name="Google Shape;760;p34"/>
          <p:cNvSpPr/>
          <p:nvPr/>
        </p:nvSpPr>
        <p:spPr>
          <a:xfrm>
            <a:off x="383683" y="1391175"/>
            <a:ext cx="208682" cy="496758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1" name="Google Shape;761;p34"/>
          <p:cNvGrpSpPr/>
          <p:nvPr/>
        </p:nvGrpSpPr>
        <p:grpSpPr>
          <a:xfrm>
            <a:off x="1569423" y="1437300"/>
            <a:ext cx="374520" cy="402343"/>
            <a:chOff x="3739275" y="2525850"/>
            <a:chExt cx="226625" cy="226175"/>
          </a:xfrm>
        </p:grpSpPr>
        <p:sp>
          <p:nvSpPr>
            <p:cNvPr id="762" name="Google Shape;762;p3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3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6" name="Google Shape;766;p34"/>
          <p:cNvGrpSpPr/>
          <p:nvPr/>
        </p:nvGrpSpPr>
        <p:grpSpPr>
          <a:xfrm>
            <a:off x="910094" y="1402367"/>
            <a:ext cx="340601" cy="472209"/>
            <a:chOff x="4518575" y="2506200"/>
            <a:chExt cx="206100" cy="265450"/>
          </a:xfrm>
        </p:grpSpPr>
        <p:sp>
          <p:nvSpPr>
            <p:cNvPr id="767" name="Google Shape;767;p34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34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34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34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34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34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34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34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34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6" name="Google Shape;776;p34"/>
          <p:cNvGrpSpPr/>
          <p:nvPr/>
        </p:nvGrpSpPr>
        <p:grpSpPr>
          <a:xfrm>
            <a:off x="2262440" y="1437705"/>
            <a:ext cx="374562" cy="402343"/>
            <a:chOff x="4164375" y="1677425"/>
            <a:chExt cx="226650" cy="226175"/>
          </a:xfrm>
        </p:grpSpPr>
        <p:sp>
          <p:nvSpPr>
            <p:cNvPr id="777" name="Google Shape;777;p34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34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34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34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34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2" name="Google Shape;782;p34"/>
          <p:cNvGrpSpPr/>
          <p:nvPr/>
        </p:nvGrpSpPr>
        <p:grpSpPr>
          <a:xfrm>
            <a:off x="3579804" y="1426206"/>
            <a:ext cx="373777" cy="402343"/>
            <a:chOff x="5226025" y="1677425"/>
            <a:chExt cx="226175" cy="226175"/>
          </a:xfrm>
        </p:grpSpPr>
        <p:sp>
          <p:nvSpPr>
            <p:cNvPr id="783" name="Google Shape;783;p34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34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5" name="Google Shape;785;p34"/>
          <p:cNvGrpSpPr/>
          <p:nvPr/>
        </p:nvGrpSpPr>
        <p:grpSpPr>
          <a:xfrm>
            <a:off x="2921489" y="1426409"/>
            <a:ext cx="373777" cy="402343"/>
            <a:chOff x="4835275" y="1198350"/>
            <a:chExt cx="226175" cy="226175"/>
          </a:xfrm>
        </p:grpSpPr>
        <p:sp>
          <p:nvSpPr>
            <p:cNvPr id="786" name="Google Shape;786;p34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34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8" name="Google Shape;788;p34"/>
          <p:cNvGrpSpPr/>
          <p:nvPr/>
        </p:nvGrpSpPr>
        <p:grpSpPr>
          <a:xfrm>
            <a:off x="5033518" y="1405399"/>
            <a:ext cx="434221" cy="467450"/>
            <a:chOff x="968775" y="1180050"/>
            <a:chExt cx="262750" cy="262775"/>
          </a:xfrm>
        </p:grpSpPr>
        <p:sp>
          <p:nvSpPr>
            <p:cNvPr id="789" name="Google Shape;789;p34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34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34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2" name="Google Shape;792;p34"/>
          <p:cNvGrpSpPr/>
          <p:nvPr/>
        </p:nvGrpSpPr>
        <p:grpSpPr>
          <a:xfrm>
            <a:off x="4238819" y="1492920"/>
            <a:ext cx="482890" cy="292362"/>
            <a:chOff x="1678900" y="1231350"/>
            <a:chExt cx="292200" cy="164350"/>
          </a:xfrm>
        </p:grpSpPr>
        <p:sp>
          <p:nvSpPr>
            <p:cNvPr id="793" name="Google Shape;793;p34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34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34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6" name="Google Shape;796;p34"/>
          <p:cNvSpPr/>
          <p:nvPr/>
        </p:nvSpPr>
        <p:spPr>
          <a:xfrm>
            <a:off x="5889396" y="1391198"/>
            <a:ext cx="307466" cy="473766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7" name="Google Shape;797;p34"/>
          <p:cNvGrpSpPr/>
          <p:nvPr/>
        </p:nvGrpSpPr>
        <p:grpSpPr>
          <a:xfrm>
            <a:off x="6443392" y="1397057"/>
            <a:ext cx="402532" cy="460913"/>
            <a:chOff x="2405550" y="1181850"/>
            <a:chExt cx="243575" cy="259100"/>
          </a:xfrm>
        </p:grpSpPr>
        <p:sp>
          <p:nvSpPr>
            <p:cNvPr id="798" name="Google Shape;798;p34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34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34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34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34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34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4" name="Google Shape;804;p34"/>
          <p:cNvSpPr/>
          <p:nvPr/>
        </p:nvSpPr>
        <p:spPr>
          <a:xfrm>
            <a:off x="7205482" y="1427251"/>
            <a:ext cx="373777" cy="402343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5" name="Google Shape;805;p34"/>
          <p:cNvGrpSpPr/>
          <p:nvPr/>
        </p:nvGrpSpPr>
        <p:grpSpPr>
          <a:xfrm>
            <a:off x="7735020" y="1394189"/>
            <a:ext cx="358284" cy="466650"/>
            <a:chOff x="3086700" y="1180050"/>
            <a:chExt cx="216800" cy="262325"/>
          </a:xfrm>
        </p:grpSpPr>
        <p:sp>
          <p:nvSpPr>
            <p:cNvPr id="806" name="Google Shape;806;p34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34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8" name="Google Shape;808;p34"/>
          <p:cNvGrpSpPr/>
          <p:nvPr/>
        </p:nvGrpSpPr>
        <p:grpSpPr>
          <a:xfrm>
            <a:off x="8368124" y="1378712"/>
            <a:ext cx="285321" cy="497603"/>
            <a:chOff x="3741075" y="1171575"/>
            <a:chExt cx="172650" cy="279725"/>
          </a:xfrm>
        </p:grpSpPr>
        <p:sp>
          <p:nvSpPr>
            <p:cNvPr id="809" name="Google Shape;809;p34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34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34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34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3" name="Google Shape;813;p34"/>
          <p:cNvSpPr/>
          <p:nvPr/>
        </p:nvSpPr>
        <p:spPr>
          <a:xfrm>
            <a:off x="8943833" y="1395090"/>
            <a:ext cx="437939" cy="467406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4" name="Google Shape;814;p34"/>
          <p:cNvGrpSpPr/>
          <p:nvPr/>
        </p:nvGrpSpPr>
        <p:grpSpPr>
          <a:xfrm>
            <a:off x="268129" y="2349831"/>
            <a:ext cx="439426" cy="330964"/>
            <a:chOff x="952700" y="1101100"/>
            <a:chExt cx="265900" cy="186050"/>
          </a:xfrm>
        </p:grpSpPr>
        <p:sp>
          <p:nvSpPr>
            <p:cNvPr id="815" name="Google Shape;815;p34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34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34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8" name="Google Shape;818;p34"/>
          <p:cNvSpPr/>
          <p:nvPr/>
        </p:nvSpPr>
        <p:spPr>
          <a:xfrm>
            <a:off x="927137" y="2241492"/>
            <a:ext cx="308169" cy="473010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9" name="Google Shape;819;p34"/>
          <p:cNvSpPr/>
          <p:nvPr/>
        </p:nvSpPr>
        <p:spPr>
          <a:xfrm>
            <a:off x="1454703" y="2277257"/>
            <a:ext cx="495408" cy="521040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0" name="Google Shape;820;p34"/>
          <p:cNvSpPr/>
          <p:nvPr/>
        </p:nvSpPr>
        <p:spPr>
          <a:xfrm>
            <a:off x="2169551" y="2277346"/>
            <a:ext cx="451201" cy="392870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1" name="Google Shape;821;p34"/>
          <p:cNvSpPr/>
          <p:nvPr/>
        </p:nvSpPr>
        <p:spPr>
          <a:xfrm>
            <a:off x="2931605" y="2327122"/>
            <a:ext cx="389270" cy="439655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22" name="Google Shape;822;p34"/>
          <p:cNvGrpSpPr/>
          <p:nvPr/>
        </p:nvGrpSpPr>
        <p:grpSpPr>
          <a:xfrm>
            <a:off x="3630729" y="2321907"/>
            <a:ext cx="397368" cy="449172"/>
            <a:chOff x="5583325" y="1073450"/>
            <a:chExt cx="240450" cy="252500"/>
          </a:xfrm>
        </p:grpSpPr>
        <p:sp>
          <p:nvSpPr>
            <p:cNvPr id="823" name="Google Shape;823;p34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34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34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34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7" name="Google Shape;827;p34"/>
          <p:cNvGrpSpPr/>
          <p:nvPr/>
        </p:nvGrpSpPr>
        <p:grpSpPr>
          <a:xfrm>
            <a:off x="4238499" y="2308097"/>
            <a:ext cx="483592" cy="384909"/>
            <a:chOff x="1502275" y="3638775"/>
            <a:chExt cx="292625" cy="216375"/>
          </a:xfrm>
        </p:grpSpPr>
        <p:sp>
          <p:nvSpPr>
            <p:cNvPr id="828" name="Google Shape;828;p34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34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34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34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34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3" name="Google Shape;833;p34"/>
          <p:cNvGrpSpPr/>
          <p:nvPr/>
        </p:nvGrpSpPr>
        <p:grpSpPr>
          <a:xfrm>
            <a:off x="4931522" y="2235582"/>
            <a:ext cx="443062" cy="472965"/>
            <a:chOff x="3171000" y="4021950"/>
            <a:chExt cx="268100" cy="265875"/>
          </a:xfrm>
        </p:grpSpPr>
        <p:sp>
          <p:nvSpPr>
            <p:cNvPr id="834" name="Google Shape;834;p34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" name="Google Shape;835;p34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36" name="Google Shape;836;p34"/>
          <p:cNvSpPr/>
          <p:nvPr/>
        </p:nvSpPr>
        <p:spPr>
          <a:xfrm>
            <a:off x="5584851" y="2281082"/>
            <a:ext cx="493177" cy="531713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7" name="Google Shape;837;p34"/>
          <p:cNvSpPr/>
          <p:nvPr/>
        </p:nvSpPr>
        <p:spPr>
          <a:xfrm>
            <a:off x="6278150" y="2260798"/>
            <a:ext cx="440129" cy="473943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8" name="Google Shape;838;p34"/>
          <p:cNvGrpSpPr/>
          <p:nvPr/>
        </p:nvGrpSpPr>
        <p:grpSpPr>
          <a:xfrm>
            <a:off x="6917383" y="2302990"/>
            <a:ext cx="418025" cy="449973"/>
            <a:chOff x="5684575" y="4038000"/>
            <a:chExt cx="252950" cy="252950"/>
          </a:xfrm>
        </p:grpSpPr>
        <p:sp>
          <p:nvSpPr>
            <p:cNvPr id="839" name="Google Shape;839;p34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34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" name="Google Shape;841;p34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" name="Google Shape;842;p34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" name="Google Shape;843;p34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34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5" name="Google Shape;845;p34"/>
          <p:cNvGrpSpPr/>
          <p:nvPr/>
        </p:nvGrpSpPr>
        <p:grpSpPr>
          <a:xfrm>
            <a:off x="7662123" y="2248817"/>
            <a:ext cx="308912" cy="521351"/>
            <a:chOff x="1982675" y="3599525"/>
            <a:chExt cx="186925" cy="293075"/>
          </a:xfrm>
        </p:grpSpPr>
        <p:sp>
          <p:nvSpPr>
            <p:cNvPr id="846" name="Google Shape;846;p34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34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34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34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" name="Google Shape;850;p34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1" name="Google Shape;851;p34"/>
          <p:cNvGrpSpPr/>
          <p:nvPr/>
        </p:nvGrpSpPr>
        <p:grpSpPr>
          <a:xfrm>
            <a:off x="8294650" y="2248816"/>
            <a:ext cx="222647" cy="520595"/>
            <a:chOff x="2397075" y="3602200"/>
            <a:chExt cx="134725" cy="292650"/>
          </a:xfrm>
        </p:grpSpPr>
        <p:sp>
          <p:nvSpPr>
            <p:cNvPr id="852" name="Google Shape;852;p34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" name="Google Shape;853;p34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" name="Google Shape;854;p34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34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34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7" name="Google Shape;857;p34"/>
          <p:cNvGrpSpPr/>
          <p:nvPr/>
        </p:nvGrpSpPr>
        <p:grpSpPr>
          <a:xfrm>
            <a:off x="333471" y="3142036"/>
            <a:ext cx="308169" cy="500760"/>
            <a:chOff x="2717350" y="3603525"/>
            <a:chExt cx="186475" cy="281500"/>
          </a:xfrm>
        </p:grpSpPr>
        <p:sp>
          <p:nvSpPr>
            <p:cNvPr id="858" name="Google Shape;858;p34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" name="Google Shape;859;p34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" name="Google Shape;860;p34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" name="Google Shape;861;p34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2" name="Google Shape;862;p34"/>
          <p:cNvSpPr/>
          <p:nvPr/>
        </p:nvSpPr>
        <p:spPr>
          <a:xfrm>
            <a:off x="8841402" y="2281394"/>
            <a:ext cx="484377" cy="437343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63" name="Google Shape;863;p34"/>
          <p:cNvGrpSpPr/>
          <p:nvPr/>
        </p:nvGrpSpPr>
        <p:grpSpPr>
          <a:xfrm>
            <a:off x="886585" y="3155533"/>
            <a:ext cx="415092" cy="473766"/>
            <a:chOff x="3927075" y="3612900"/>
            <a:chExt cx="251175" cy="266325"/>
          </a:xfrm>
        </p:grpSpPr>
        <p:sp>
          <p:nvSpPr>
            <p:cNvPr id="864" name="Google Shape;864;p34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34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6" name="Google Shape;866;p34"/>
          <p:cNvGrpSpPr/>
          <p:nvPr/>
        </p:nvGrpSpPr>
        <p:grpSpPr>
          <a:xfrm>
            <a:off x="1546758" y="3233310"/>
            <a:ext cx="420215" cy="453130"/>
            <a:chOff x="4324975" y="3617800"/>
            <a:chExt cx="254275" cy="254725"/>
          </a:xfrm>
        </p:grpSpPr>
        <p:sp>
          <p:nvSpPr>
            <p:cNvPr id="867" name="Google Shape;867;p34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" name="Google Shape;868;p34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" name="Google Shape;869;p34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0" name="Google Shape;870;p34"/>
          <p:cNvGrpSpPr/>
          <p:nvPr/>
        </p:nvGrpSpPr>
        <p:grpSpPr>
          <a:xfrm>
            <a:off x="2213871" y="3319008"/>
            <a:ext cx="499870" cy="284135"/>
            <a:chOff x="4728650" y="3665975"/>
            <a:chExt cx="302475" cy="159725"/>
          </a:xfrm>
        </p:grpSpPr>
        <p:sp>
          <p:nvSpPr>
            <p:cNvPr id="871" name="Google Shape;871;p34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" name="Google Shape;872;p34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3" name="Google Shape;873;p34"/>
          <p:cNvGrpSpPr/>
          <p:nvPr/>
        </p:nvGrpSpPr>
        <p:grpSpPr>
          <a:xfrm>
            <a:off x="2872219" y="3263103"/>
            <a:ext cx="478428" cy="369033"/>
            <a:chOff x="5164925" y="3642775"/>
            <a:chExt cx="289500" cy="207450"/>
          </a:xfrm>
        </p:grpSpPr>
        <p:sp>
          <p:nvSpPr>
            <p:cNvPr id="874" name="Google Shape;874;p34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" name="Google Shape;875;p34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" name="Google Shape;876;p34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" name="Google Shape;877;p34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8" name="Google Shape;878;p34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79" name="Google Shape;879;p34"/>
          <p:cNvSpPr/>
          <p:nvPr/>
        </p:nvSpPr>
        <p:spPr>
          <a:xfrm>
            <a:off x="3626908" y="3151127"/>
            <a:ext cx="451201" cy="485640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0" name="Google Shape;880;p34"/>
          <p:cNvSpPr/>
          <p:nvPr/>
        </p:nvSpPr>
        <p:spPr>
          <a:xfrm>
            <a:off x="4256968" y="3192786"/>
            <a:ext cx="417984" cy="402343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1" name="Google Shape;881;p34"/>
          <p:cNvSpPr/>
          <p:nvPr/>
        </p:nvSpPr>
        <p:spPr>
          <a:xfrm>
            <a:off x="4853765" y="3178751"/>
            <a:ext cx="398111" cy="430405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2" name="Google Shape;882;p34"/>
          <p:cNvSpPr/>
          <p:nvPr/>
        </p:nvSpPr>
        <p:spPr>
          <a:xfrm>
            <a:off x="5580347" y="3082534"/>
            <a:ext cx="439385" cy="473010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3" name="Google Shape;883;p34"/>
          <p:cNvSpPr/>
          <p:nvPr/>
        </p:nvSpPr>
        <p:spPr>
          <a:xfrm>
            <a:off x="6217328" y="3082156"/>
            <a:ext cx="439385" cy="473766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4" name="Google Shape;884;p34"/>
          <p:cNvSpPr/>
          <p:nvPr/>
        </p:nvSpPr>
        <p:spPr>
          <a:xfrm>
            <a:off x="6854308" y="3072303"/>
            <a:ext cx="425379" cy="548346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5" name="Google Shape;885;p34"/>
          <p:cNvSpPr/>
          <p:nvPr/>
        </p:nvSpPr>
        <p:spPr>
          <a:xfrm>
            <a:off x="7622148" y="3145989"/>
            <a:ext cx="373074" cy="449350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86" name="Google Shape;886;p34"/>
          <p:cNvGrpSpPr/>
          <p:nvPr/>
        </p:nvGrpSpPr>
        <p:grpSpPr>
          <a:xfrm>
            <a:off x="8275093" y="3151416"/>
            <a:ext cx="409142" cy="436675"/>
            <a:chOff x="5717150" y="2098500"/>
            <a:chExt cx="247575" cy="245475"/>
          </a:xfrm>
        </p:grpSpPr>
        <p:sp>
          <p:nvSpPr>
            <p:cNvPr id="887" name="Google Shape;887;p34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" name="Google Shape;888;p34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9" name="Google Shape;889;p34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90" name="Google Shape;890;p34"/>
          <p:cNvSpPr/>
          <p:nvPr/>
        </p:nvSpPr>
        <p:spPr>
          <a:xfrm>
            <a:off x="8966145" y="3064296"/>
            <a:ext cx="353904" cy="509477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1" name="Google Shape;891;p34"/>
          <p:cNvSpPr/>
          <p:nvPr/>
        </p:nvSpPr>
        <p:spPr>
          <a:xfrm>
            <a:off x="257266" y="4106669"/>
            <a:ext cx="461489" cy="330964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2" name="Google Shape;892;p34"/>
          <p:cNvSpPr/>
          <p:nvPr/>
        </p:nvSpPr>
        <p:spPr>
          <a:xfrm>
            <a:off x="907923" y="4081669"/>
            <a:ext cx="373818" cy="380951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93" name="Google Shape;893;p34"/>
          <p:cNvGrpSpPr/>
          <p:nvPr/>
        </p:nvGrpSpPr>
        <p:grpSpPr>
          <a:xfrm>
            <a:off x="1493390" y="3987759"/>
            <a:ext cx="440129" cy="414261"/>
            <a:chOff x="6435300" y="2742175"/>
            <a:chExt cx="266325" cy="232875"/>
          </a:xfrm>
        </p:grpSpPr>
        <p:sp>
          <p:nvSpPr>
            <p:cNvPr id="894" name="Google Shape;894;p34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5" name="Google Shape;895;p34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6" name="Google Shape;896;p34"/>
          <p:cNvGrpSpPr/>
          <p:nvPr/>
        </p:nvGrpSpPr>
        <p:grpSpPr>
          <a:xfrm>
            <a:off x="2806432" y="4091123"/>
            <a:ext cx="417281" cy="449172"/>
            <a:chOff x="674800" y="2146225"/>
            <a:chExt cx="252500" cy="252500"/>
          </a:xfrm>
        </p:grpSpPr>
        <p:sp>
          <p:nvSpPr>
            <p:cNvPr id="897" name="Google Shape;897;p34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8" name="Google Shape;898;p34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9" name="Google Shape;899;p34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34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1" name="Google Shape;901;p34"/>
          <p:cNvGrpSpPr/>
          <p:nvPr/>
        </p:nvGrpSpPr>
        <p:grpSpPr>
          <a:xfrm>
            <a:off x="3464572" y="4106114"/>
            <a:ext cx="417282" cy="449172"/>
            <a:chOff x="2164225" y="2146225"/>
            <a:chExt cx="252500" cy="252500"/>
          </a:xfrm>
        </p:grpSpPr>
        <p:sp>
          <p:nvSpPr>
            <p:cNvPr id="902" name="Google Shape;902;p34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3" name="Google Shape;903;p34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4" name="Google Shape;904;p34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5" name="Google Shape;905;p34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6" name="Google Shape;906;p34"/>
          <p:cNvGrpSpPr/>
          <p:nvPr/>
        </p:nvGrpSpPr>
        <p:grpSpPr>
          <a:xfrm>
            <a:off x="2147322" y="4105887"/>
            <a:ext cx="418025" cy="449973"/>
            <a:chOff x="689975" y="1737200"/>
            <a:chExt cx="252950" cy="252950"/>
          </a:xfrm>
        </p:grpSpPr>
        <p:sp>
          <p:nvSpPr>
            <p:cNvPr id="907" name="Google Shape;907;p34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8" name="Google Shape;908;p34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34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0" name="Google Shape;910;p34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34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34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3" name="Google Shape;913;p34"/>
          <p:cNvGrpSpPr/>
          <p:nvPr/>
        </p:nvGrpSpPr>
        <p:grpSpPr>
          <a:xfrm>
            <a:off x="4122814" y="4092674"/>
            <a:ext cx="418025" cy="449172"/>
            <a:chOff x="2961350" y="1740750"/>
            <a:chExt cx="252950" cy="252500"/>
          </a:xfrm>
        </p:grpSpPr>
        <p:sp>
          <p:nvSpPr>
            <p:cNvPr id="914" name="Google Shape;914;p34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34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6" name="Google Shape;916;p34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7" name="Google Shape;917;p34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8" name="Google Shape;918;p34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9" name="Google Shape;919;p34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20" name="Google Shape;920;p34"/>
          <p:cNvSpPr/>
          <p:nvPr/>
        </p:nvSpPr>
        <p:spPr>
          <a:xfrm>
            <a:off x="4822156" y="4130979"/>
            <a:ext cx="416426" cy="448469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1" name="Google Shape;921;p34"/>
          <p:cNvGrpSpPr/>
          <p:nvPr/>
        </p:nvGrpSpPr>
        <p:grpSpPr>
          <a:xfrm>
            <a:off x="5477778" y="4024966"/>
            <a:ext cx="339899" cy="491243"/>
            <a:chOff x="4026550" y="3640100"/>
            <a:chExt cx="205675" cy="276150"/>
          </a:xfrm>
        </p:grpSpPr>
        <p:sp>
          <p:nvSpPr>
            <p:cNvPr id="922" name="Google Shape;922;p34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3" name="Google Shape;923;p34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4" name="Google Shape;924;p34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5" name="Google Shape;925;p34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6" name="Google Shape;926;p34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7" name="Google Shape;927;p34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28" name="Google Shape;928;p34"/>
          <p:cNvSpPr/>
          <p:nvPr/>
        </p:nvSpPr>
        <p:spPr>
          <a:xfrm>
            <a:off x="6097956" y="4111606"/>
            <a:ext cx="398814" cy="473766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9" name="Google Shape;929;p34"/>
          <p:cNvGrpSpPr/>
          <p:nvPr/>
        </p:nvGrpSpPr>
        <p:grpSpPr>
          <a:xfrm>
            <a:off x="6776187" y="4154412"/>
            <a:ext cx="439385" cy="384732"/>
            <a:chOff x="853250" y="4006875"/>
            <a:chExt cx="265875" cy="216275"/>
          </a:xfrm>
        </p:grpSpPr>
        <p:sp>
          <p:nvSpPr>
            <p:cNvPr id="930" name="Google Shape;930;p34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34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2" name="Google Shape;932;p34"/>
          <p:cNvGrpSpPr/>
          <p:nvPr/>
        </p:nvGrpSpPr>
        <p:grpSpPr>
          <a:xfrm>
            <a:off x="8248081" y="4109495"/>
            <a:ext cx="307425" cy="474566"/>
            <a:chOff x="1978675" y="3981800"/>
            <a:chExt cx="186025" cy="266775"/>
          </a:xfrm>
        </p:grpSpPr>
        <p:sp>
          <p:nvSpPr>
            <p:cNvPr id="933" name="Google Shape;933;p34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4" name="Google Shape;934;p34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5" name="Google Shape;935;p34"/>
          <p:cNvSpPr/>
          <p:nvPr/>
        </p:nvSpPr>
        <p:spPr>
          <a:xfrm>
            <a:off x="7495297" y="4138141"/>
            <a:ext cx="397368" cy="420665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36" name="Google Shape;936;p34"/>
          <p:cNvGrpSpPr/>
          <p:nvPr/>
        </p:nvGrpSpPr>
        <p:grpSpPr>
          <a:xfrm>
            <a:off x="8911532" y="4121821"/>
            <a:ext cx="417281" cy="449973"/>
            <a:chOff x="480325" y="3970200"/>
            <a:chExt cx="252500" cy="252950"/>
          </a:xfrm>
        </p:grpSpPr>
        <p:sp>
          <p:nvSpPr>
            <p:cNvPr id="937" name="Google Shape;937;p34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8" name="Google Shape;938;p34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9" name="Google Shape;939;p34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0" name="Google Shape;940;p34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1" name="Google Shape;941;p34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42" name="Google Shape;942;p34"/>
          <p:cNvSpPr/>
          <p:nvPr/>
        </p:nvSpPr>
        <p:spPr>
          <a:xfrm>
            <a:off x="367155" y="4919687"/>
            <a:ext cx="241817" cy="402343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43" name="Google Shape;943;p34"/>
          <p:cNvGrpSpPr/>
          <p:nvPr/>
        </p:nvGrpSpPr>
        <p:grpSpPr>
          <a:xfrm>
            <a:off x="874114" y="4891228"/>
            <a:ext cx="418025" cy="449172"/>
            <a:chOff x="5745250" y="4378350"/>
            <a:chExt cx="252950" cy="252500"/>
          </a:xfrm>
        </p:grpSpPr>
        <p:sp>
          <p:nvSpPr>
            <p:cNvPr id="944" name="Google Shape;944;p34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5" name="Google Shape;945;p34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46" name="Google Shape;946;p34"/>
          <p:cNvGrpSpPr/>
          <p:nvPr/>
        </p:nvGrpSpPr>
        <p:grpSpPr>
          <a:xfrm>
            <a:off x="1511026" y="4896787"/>
            <a:ext cx="418025" cy="449973"/>
            <a:chOff x="6130650" y="4381475"/>
            <a:chExt cx="252950" cy="252950"/>
          </a:xfrm>
        </p:grpSpPr>
        <p:sp>
          <p:nvSpPr>
            <p:cNvPr id="947" name="Google Shape;947;p34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8" name="Google Shape;948;p34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49" name="Google Shape;949;p34"/>
          <p:cNvSpPr/>
          <p:nvPr/>
        </p:nvSpPr>
        <p:spPr>
          <a:xfrm>
            <a:off x="2149097" y="4916973"/>
            <a:ext cx="404019" cy="413327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50" name="Google Shape;950;p34"/>
          <p:cNvGrpSpPr/>
          <p:nvPr/>
        </p:nvGrpSpPr>
        <p:grpSpPr>
          <a:xfrm>
            <a:off x="2770840" y="4927406"/>
            <a:ext cx="440129" cy="391225"/>
            <a:chOff x="6919750" y="1464650"/>
            <a:chExt cx="266325" cy="219925"/>
          </a:xfrm>
        </p:grpSpPr>
        <p:sp>
          <p:nvSpPr>
            <p:cNvPr id="951" name="Google Shape;951;p34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2" name="Google Shape;952;p34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3" name="Google Shape;953;p34"/>
          <p:cNvGrpSpPr/>
          <p:nvPr/>
        </p:nvGrpSpPr>
        <p:grpSpPr>
          <a:xfrm>
            <a:off x="3430290" y="4895430"/>
            <a:ext cx="458596" cy="443613"/>
            <a:chOff x="4759875" y="1027050"/>
            <a:chExt cx="277500" cy="249375"/>
          </a:xfrm>
        </p:grpSpPr>
        <p:sp>
          <p:nvSpPr>
            <p:cNvPr id="954" name="Google Shape;954;p34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5" name="Google Shape;955;p34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6" name="Google Shape;956;p34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7" name="Google Shape;957;p34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34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9" name="Google Shape;959;p34"/>
          <p:cNvGrpSpPr/>
          <p:nvPr/>
        </p:nvGrpSpPr>
        <p:grpSpPr>
          <a:xfrm>
            <a:off x="4108116" y="4874510"/>
            <a:ext cx="465951" cy="447838"/>
            <a:chOff x="3357900" y="1057675"/>
            <a:chExt cx="281950" cy="251750"/>
          </a:xfrm>
        </p:grpSpPr>
        <p:sp>
          <p:nvSpPr>
            <p:cNvPr id="960" name="Google Shape;960;p34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34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2" name="Google Shape;962;p34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3" name="Google Shape;963;p34"/>
          <p:cNvGrpSpPr/>
          <p:nvPr/>
        </p:nvGrpSpPr>
        <p:grpSpPr>
          <a:xfrm>
            <a:off x="4812124" y="4854942"/>
            <a:ext cx="238883" cy="524553"/>
            <a:chOff x="3783900" y="1046675"/>
            <a:chExt cx="144550" cy="294875"/>
          </a:xfrm>
        </p:grpSpPr>
        <p:sp>
          <p:nvSpPr>
            <p:cNvPr id="964" name="Google Shape;964;p34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5" name="Google Shape;965;p34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66" name="Google Shape;966;p34"/>
          <p:cNvSpPr/>
          <p:nvPr/>
        </p:nvSpPr>
        <p:spPr>
          <a:xfrm>
            <a:off x="5471181" y="4886747"/>
            <a:ext cx="321472" cy="473766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67" name="Google Shape;967;p34"/>
          <p:cNvGrpSpPr/>
          <p:nvPr/>
        </p:nvGrpSpPr>
        <p:grpSpPr>
          <a:xfrm>
            <a:off x="5939040" y="4538236"/>
            <a:ext cx="690787" cy="880066"/>
            <a:chOff x="238550" y="1487175"/>
            <a:chExt cx="418000" cy="494725"/>
          </a:xfrm>
        </p:grpSpPr>
        <p:sp>
          <p:nvSpPr>
            <p:cNvPr id="968" name="Google Shape;968;p34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9" name="Google Shape;969;p34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0" name="Google Shape;970;p34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1" name="Google Shape;971;p34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2" name="Google Shape;972;p34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34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34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5" name="Google Shape;975;p34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6" name="Google Shape;976;p34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77" name="Google Shape;977;p34"/>
          <p:cNvSpPr/>
          <p:nvPr/>
        </p:nvSpPr>
        <p:spPr>
          <a:xfrm>
            <a:off x="6776318" y="5061476"/>
            <a:ext cx="468140" cy="28369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8" name="Google Shape;978;p34"/>
          <p:cNvSpPr/>
          <p:nvPr/>
        </p:nvSpPr>
        <p:spPr>
          <a:xfrm>
            <a:off x="7390924" y="4945020"/>
            <a:ext cx="440129" cy="491243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79" name="Google Shape;979;p34"/>
          <p:cNvGrpSpPr/>
          <p:nvPr/>
        </p:nvGrpSpPr>
        <p:grpSpPr>
          <a:xfrm>
            <a:off x="8126752" y="4964253"/>
            <a:ext cx="455911" cy="474744"/>
            <a:chOff x="6010925" y="3998175"/>
            <a:chExt cx="275875" cy="266875"/>
          </a:xfrm>
        </p:grpSpPr>
        <p:sp>
          <p:nvSpPr>
            <p:cNvPr id="980" name="Google Shape;980;p34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1" name="Google Shape;981;p34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2" name="Google Shape;982;p34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3" name="Google Shape;983;p34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4" name="Google Shape;984;p34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5" name="Google Shape;985;p34"/>
          <p:cNvGrpSpPr/>
          <p:nvPr/>
        </p:nvGrpSpPr>
        <p:grpSpPr>
          <a:xfrm>
            <a:off x="8879282" y="4989062"/>
            <a:ext cx="440129" cy="402343"/>
            <a:chOff x="6866650" y="1038650"/>
            <a:chExt cx="266325" cy="226175"/>
          </a:xfrm>
        </p:grpSpPr>
        <p:sp>
          <p:nvSpPr>
            <p:cNvPr id="986" name="Google Shape;986;p34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7" name="Google Shape;987;p34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8" name="Google Shape;988;p34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9" name="Google Shape;989;p34"/>
          <p:cNvGrpSpPr/>
          <p:nvPr/>
        </p:nvGrpSpPr>
        <p:grpSpPr>
          <a:xfrm>
            <a:off x="3551924" y="598684"/>
            <a:ext cx="340642" cy="472965"/>
            <a:chOff x="2033075" y="2942475"/>
            <a:chExt cx="206125" cy="265875"/>
          </a:xfrm>
        </p:grpSpPr>
        <p:sp>
          <p:nvSpPr>
            <p:cNvPr id="990" name="Google Shape;990;p34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1" name="Google Shape;991;p34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2" name="Google Shape;992;p34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3" name="Google Shape;993;p34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4" name="Google Shape;994;p34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5" name="Google Shape;995;p34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96" name="Google Shape;996;p34"/>
          <p:cNvSpPr/>
          <p:nvPr/>
        </p:nvSpPr>
        <p:spPr>
          <a:xfrm>
            <a:off x="257286" y="5741690"/>
            <a:ext cx="352417" cy="519795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97" name="Google Shape;997;p34"/>
          <p:cNvGrpSpPr/>
          <p:nvPr/>
        </p:nvGrpSpPr>
        <p:grpSpPr>
          <a:xfrm>
            <a:off x="877170" y="5788481"/>
            <a:ext cx="406994" cy="472965"/>
            <a:chOff x="3081775" y="1061400"/>
            <a:chExt cx="246275" cy="265875"/>
          </a:xfrm>
        </p:grpSpPr>
        <p:sp>
          <p:nvSpPr>
            <p:cNvPr id="998" name="Google Shape;998;p34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9" name="Google Shape;999;p34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0" name="Google Shape;1000;p34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01" name="Google Shape;1001;p34"/>
          <p:cNvGrpSpPr/>
          <p:nvPr/>
        </p:nvGrpSpPr>
        <p:grpSpPr>
          <a:xfrm>
            <a:off x="1552269" y="5843324"/>
            <a:ext cx="461530" cy="425335"/>
            <a:chOff x="2847150" y="1805000"/>
            <a:chExt cx="279275" cy="239100"/>
          </a:xfrm>
        </p:grpSpPr>
        <p:sp>
          <p:nvSpPr>
            <p:cNvPr id="1002" name="Google Shape;1002;p34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3" name="Google Shape;1003;p34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04" name="Google Shape;1004;p34"/>
          <p:cNvSpPr/>
          <p:nvPr/>
        </p:nvSpPr>
        <p:spPr>
          <a:xfrm>
            <a:off x="2282353" y="5908590"/>
            <a:ext cx="483592" cy="248423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05" name="Google Shape;1005;p34"/>
          <p:cNvGrpSpPr/>
          <p:nvPr/>
        </p:nvGrpSpPr>
        <p:grpSpPr>
          <a:xfrm>
            <a:off x="3032850" y="5770695"/>
            <a:ext cx="440129" cy="473766"/>
            <a:chOff x="6435300" y="1095300"/>
            <a:chExt cx="266325" cy="266325"/>
          </a:xfrm>
        </p:grpSpPr>
        <p:sp>
          <p:nvSpPr>
            <p:cNvPr id="1006" name="Google Shape;1006;p34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7" name="Google Shape;1007;p34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8" name="Google Shape;1008;p34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09" name="Google Shape;1009;p34"/>
          <p:cNvSpPr/>
          <p:nvPr/>
        </p:nvSpPr>
        <p:spPr>
          <a:xfrm>
            <a:off x="3742169" y="5789398"/>
            <a:ext cx="308169" cy="432495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0" name="Google Shape;1010;p34"/>
          <p:cNvSpPr/>
          <p:nvPr/>
        </p:nvSpPr>
        <p:spPr>
          <a:xfrm>
            <a:off x="4318368" y="5752455"/>
            <a:ext cx="390716" cy="403143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11" name="Google Shape;1011;p34"/>
          <p:cNvGrpSpPr/>
          <p:nvPr/>
        </p:nvGrpSpPr>
        <p:grpSpPr>
          <a:xfrm>
            <a:off x="4976323" y="5764260"/>
            <a:ext cx="376710" cy="473766"/>
            <a:chOff x="4506525" y="1060950"/>
            <a:chExt cx="227950" cy="266325"/>
          </a:xfrm>
        </p:grpSpPr>
        <p:sp>
          <p:nvSpPr>
            <p:cNvPr id="1012" name="Google Shape;1012;p34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3" name="Google Shape;1013;p34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4" name="Google Shape;1014;p34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5" name="Google Shape;1015;p34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6" name="Google Shape;1016;p34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7" name="Google Shape;1017;p34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8" name="Google Shape;1018;p34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19" name="Google Shape;1019;p34"/>
          <p:cNvSpPr/>
          <p:nvPr/>
        </p:nvSpPr>
        <p:spPr>
          <a:xfrm>
            <a:off x="5553324" y="5925338"/>
            <a:ext cx="483633" cy="165527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0" name="Google Shape;1020;p34"/>
          <p:cNvSpPr/>
          <p:nvPr/>
        </p:nvSpPr>
        <p:spPr>
          <a:xfrm>
            <a:off x="6799787" y="5865775"/>
            <a:ext cx="384106" cy="467406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21" name="Google Shape;1021;p34"/>
          <p:cNvGrpSpPr/>
          <p:nvPr/>
        </p:nvGrpSpPr>
        <p:grpSpPr>
          <a:xfrm>
            <a:off x="6236304" y="5865429"/>
            <a:ext cx="314077" cy="465004"/>
            <a:chOff x="867500" y="3647700"/>
            <a:chExt cx="190050" cy="261400"/>
          </a:xfrm>
        </p:grpSpPr>
        <p:sp>
          <p:nvSpPr>
            <p:cNvPr id="1022" name="Google Shape;1022;p34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3" name="Google Shape;1023;p34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4" name="Google Shape;1024;p34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5" name="Google Shape;1025;p34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6" name="Google Shape;1026;p34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27" name="Google Shape;1027;p34"/>
          <p:cNvSpPr/>
          <p:nvPr/>
        </p:nvSpPr>
        <p:spPr>
          <a:xfrm>
            <a:off x="7433132" y="5822516"/>
            <a:ext cx="445995" cy="402387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8" name="Google Shape;1028;p34"/>
          <p:cNvSpPr/>
          <p:nvPr/>
        </p:nvSpPr>
        <p:spPr>
          <a:xfrm>
            <a:off x="8185731" y="5820870"/>
            <a:ext cx="383362" cy="472565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29" name="Google Shape;1029;p34"/>
          <p:cNvGrpSpPr/>
          <p:nvPr/>
        </p:nvGrpSpPr>
        <p:grpSpPr>
          <a:xfrm>
            <a:off x="8913520" y="5807320"/>
            <a:ext cx="374520" cy="519795"/>
            <a:chOff x="3707175" y="1322350"/>
            <a:chExt cx="226625" cy="292200"/>
          </a:xfrm>
        </p:grpSpPr>
        <p:sp>
          <p:nvSpPr>
            <p:cNvPr id="1030" name="Google Shape;1030;p34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1" name="Google Shape;1031;p34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pic>
        <p:nvPicPr>
          <p:cNvPr id="1032" name="Google Shape;1032;p3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089114" y="22776"/>
            <a:ext cx="1901975" cy="19019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033" name="Google Shape;1033;p34"/>
          <p:cNvGrpSpPr/>
          <p:nvPr/>
        </p:nvGrpSpPr>
        <p:grpSpPr>
          <a:xfrm flipH="1">
            <a:off x="11448904" y="4"/>
            <a:ext cx="108000" cy="4080271"/>
            <a:chOff x="1710811" y="-39"/>
            <a:chExt cx="108000" cy="4080271"/>
          </a:xfrm>
        </p:grpSpPr>
        <p:cxnSp>
          <p:nvCxnSpPr>
            <p:cNvPr id="1034" name="Google Shape;1034;p34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035" name="Google Shape;1035;p34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39" name="Shape 10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0" name="Google Shape;1040;p35"/>
          <p:cNvSpPr txBox="1"/>
          <p:nvPr>
            <p:ph type="title"/>
          </p:nvPr>
        </p:nvSpPr>
        <p:spPr>
          <a:xfrm>
            <a:off x="3168325" y="2418850"/>
            <a:ext cx="7769400" cy="3372000"/>
          </a:xfrm>
          <a:prstGeom prst="rect">
            <a:avLst/>
          </a:prstGeom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rgbClr val="000000"/>
                </a:solidFill>
              </a:rPr>
              <a:t>Presentation Template:</a:t>
            </a:r>
            <a:r>
              <a:rPr lang="es-ES" sz="3600">
                <a:solidFill>
                  <a:srgbClr val="000000"/>
                </a:solidFill>
                <a:uFill>
                  <a:noFill/>
                </a:uFill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 </a:t>
            </a:r>
            <a:r>
              <a:rPr lang="es-ES" sz="3600" u="sng">
                <a:solidFill>
                  <a:srgbClr val="000000"/>
                </a:solidFill>
                <a:highlight>
                  <a:schemeClr val="accent1"/>
                </a:highlight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SlidesMania</a:t>
            </a:r>
            <a:endParaRPr sz="3600" u="sng">
              <a:solidFill>
                <a:srgbClr val="000000"/>
              </a:solidFill>
              <a:highlight>
                <a:schemeClr val="accent1"/>
              </a:highlight>
              <a:hlinkClick r:id="rId5">
                <a:extLst>
                  <a:ext uri="{A12FA001-AC4F-418D-AE19-62706E023703}">
                    <ahyp:hlinkClr val="tx"/>
                  </a:ext>
                </a:extLst>
              </a:hlinkClick>
            </a:endParaRPr>
          </a:p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rgbClr val="000000"/>
              </a:solidFill>
            </a:endParaRPr>
          </a:p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lang="es-ES">
                <a:solidFill>
                  <a:srgbClr val="000000"/>
                </a:solidFill>
              </a:rPr>
              <a:t>Images: Unsplash</a:t>
            </a:r>
            <a:endParaRPr b="0">
              <a:solidFill>
                <a:srgbClr val="000000"/>
              </a:solidFill>
            </a:endParaRPr>
          </a:p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lang="es-ES" sz="1800">
                <a:solidFill>
                  <a:srgbClr val="000000"/>
                </a:solidFill>
              </a:rPr>
              <a:t>Please keep this slide or mention us and the other resources used in the footer of a slide.</a:t>
            </a:r>
            <a:endParaRPr b="0" sz="1800">
              <a:solidFill>
                <a:srgbClr val="000000"/>
              </a:solidFill>
            </a:endParaRPr>
          </a:p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rgbClr val="FFFFFF"/>
              </a:solidFill>
              <a:latin typeface="Barlow Medium"/>
              <a:ea typeface="Barlow Medium"/>
              <a:cs typeface="Barlow Medium"/>
              <a:sym typeface="Barlow Medium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41" name="Google Shape;1041;p35"/>
          <p:cNvGrpSpPr/>
          <p:nvPr/>
        </p:nvGrpSpPr>
        <p:grpSpPr>
          <a:xfrm flipH="1" rot="10800000">
            <a:off x="1300329" y="2814204"/>
            <a:ext cx="108000" cy="4080271"/>
            <a:chOff x="1710811" y="-39"/>
            <a:chExt cx="108000" cy="4080271"/>
          </a:xfrm>
        </p:grpSpPr>
        <p:cxnSp>
          <p:nvCxnSpPr>
            <p:cNvPr id="1042" name="Google Shape;1042;p35"/>
            <p:cNvCxnSpPr/>
            <p:nvPr/>
          </p:nvCxnSpPr>
          <p:spPr>
            <a:xfrm rot="10800000">
              <a:off x="1769806" y="-39"/>
              <a:ext cx="0" cy="4011600"/>
            </a:xfrm>
            <a:prstGeom prst="straightConnector1">
              <a:avLst/>
            </a:prstGeom>
            <a:noFill/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043" name="Google Shape;1043;p35"/>
            <p:cNvSpPr/>
            <p:nvPr/>
          </p:nvSpPr>
          <p:spPr>
            <a:xfrm>
              <a:off x="1710811" y="3972232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47" name="Shape 1047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118_Oken_Template_SlidesMania">
  <a:themeElements>
    <a:clrScheme name="Azul cálido">
      <a:dk1>
        <a:srgbClr val="000000"/>
      </a:dk1>
      <a:lt1>
        <a:srgbClr val="FFFFFF"/>
      </a:lt1>
      <a:dk2>
        <a:srgbClr val="171717"/>
      </a:dk2>
      <a:lt2>
        <a:srgbClr val="171717"/>
      </a:lt2>
      <a:accent1>
        <a:srgbClr val="FFC000"/>
      </a:accent1>
      <a:accent2>
        <a:srgbClr val="BF9000"/>
      </a:accent2>
      <a:accent3>
        <a:srgbClr val="FFD966"/>
      </a:accent3>
      <a:accent4>
        <a:srgbClr val="000000"/>
      </a:accent4>
      <a:accent5>
        <a:srgbClr val="FFE599"/>
      </a:accent5>
      <a:accent6>
        <a:srgbClr val="FFFFFF"/>
      </a:accent6>
      <a:hlink>
        <a:srgbClr val="F1C232"/>
      </a:hlink>
      <a:folHlink>
        <a:srgbClr val="3EBBF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