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22.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70"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Lst>
  <p:sldSz cy="6858000" cx="12192000"/>
  <p:notesSz cx="6858000" cy="9144000"/>
  <p:embeddedFontLst>
    <p:embeddedFont>
      <p:font typeface="Abril Fatface"/>
      <p:regular r:id="rId31"/>
    </p:embeddedFont>
    <p:embeddedFont>
      <p:font typeface="Griffy"/>
      <p:regular r:id="rId32"/>
    </p:embeddedFont>
    <p:embeddedFont>
      <p:font typeface="Poppins"/>
      <p:regular r:id="rId33"/>
      <p:bold r:id="rId34"/>
      <p:italic r:id="rId35"/>
      <p:boldItalic r:id="rId36"/>
    </p:embeddedFont>
    <p:embeddedFont>
      <p:font typeface="Barlow Condensed"/>
      <p:regular r:id="rId37"/>
      <p:bold r:id="rId38"/>
      <p:italic r:id="rId39"/>
      <p:boldItalic r:id="rId40"/>
    </p:embeddedFont>
    <p:embeddedFont>
      <p:font typeface="Coming Soon"/>
      <p:regular r:id="rId41"/>
    </p:embeddedFont>
    <p:embeddedFont>
      <p:font typeface="Just Another Hand"/>
      <p:regular r:id="rId42"/>
    </p:embeddedFont>
    <p:embeddedFont>
      <p:font typeface="Homemade Apple"/>
      <p:regular r:id="rId43"/>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BarlowCondensed-boldItalic.fntdata"/><Relationship Id="rId20" Type="http://schemas.openxmlformats.org/officeDocument/2006/relationships/slide" Target="slides/slide15.xml"/><Relationship Id="rId42" Type="http://schemas.openxmlformats.org/officeDocument/2006/relationships/font" Target="fonts/JustAnotherHand-regular.fntdata"/><Relationship Id="rId41" Type="http://schemas.openxmlformats.org/officeDocument/2006/relationships/font" Target="fonts/ComingSoon-regular.fntdata"/><Relationship Id="rId22" Type="http://schemas.openxmlformats.org/officeDocument/2006/relationships/slide" Target="slides/slide17.xml"/><Relationship Id="rId21" Type="http://schemas.openxmlformats.org/officeDocument/2006/relationships/slide" Target="slides/slide16.xml"/><Relationship Id="rId43" Type="http://schemas.openxmlformats.org/officeDocument/2006/relationships/font" Target="fonts/HomemadeApple-regular.fntdata"/><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AbrilFatface-regular.fntdata"/><Relationship Id="rId30" Type="http://schemas.openxmlformats.org/officeDocument/2006/relationships/slide" Target="slides/slide25.xml"/><Relationship Id="rId11" Type="http://schemas.openxmlformats.org/officeDocument/2006/relationships/slide" Target="slides/slide6.xml"/><Relationship Id="rId33" Type="http://schemas.openxmlformats.org/officeDocument/2006/relationships/font" Target="fonts/Poppins-regular.fntdata"/><Relationship Id="rId10" Type="http://schemas.openxmlformats.org/officeDocument/2006/relationships/slide" Target="slides/slide5.xml"/><Relationship Id="rId32" Type="http://schemas.openxmlformats.org/officeDocument/2006/relationships/font" Target="fonts/Griffy-regular.fntdata"/><Relationship Id="rId13" Type="http://schemas.openxmlformats.org/officeDocument/2006/relationships/slide" Target="slides/slide8.xml"/><Relationship Id="rId35" Type="http://schemas.openxmlformats.org/officeDocument/2006/relationships/font" Target="fonts/Poppins-italic.fntdata"/><Relationship Id="rId12" Type="http://schemas.openxmlformats.org/officeDocument/2006/relationships/slide" Target="slides/slide7.xml"/><Relationship Id="rId34" Type="http://schemas.openxmlformats.org/officeDocument/2006/relationships/font" Target="fonts/Poppins-bold.fntdata"/><Relationship Id="rId15" Type="http://schemas.openxmlformats.org/officeDocument/2006/relationships/slide" Target="slides/slide10.xml"/><Relationship Id="rId37" Type="http://schemas.openxmlformats.org/officeDocument/2006/relationships/font" Target="fonts/BarlowCondensed-regular.fntdata"/><Relationship Id="rId14" Type="http://schemas.openxmlformats.org/officeDocument/2006/relationships/slide" Target="slides/slide9.xml"/><Relationship Id="rId36" Type="http://schemas.openxmlformats.org/officeDocument/2006/relationships/font" Target="fonts/Poppins-boldItalic.fntdata"/><Relationship Id="rId17" Type="http://schemas.openxmlformats.org/officeDocument/2006/relationships/slide" Target="slides/slide12.xml"/><Relationship Id="rId39" Type="http://schemas.openxmlformats.org/officeDocument/2006/relationships/font" Target="fonts/BarlowCondensed-italic.fntdata"/><Relationship Id="rId16" Type="http://schemas.openxmlformats.org/officeDocument/2006/relationships/slide" Target="slides/slide11.xml"/><Relationship Id="rId38" Type="http://schemas.openxmlformats.org/officeDocument/2006/relationships/font" Target="fonts/BarlowCondensed-bold.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1"/>
        </a:solidFill>
      </p:bgPr>
    </p:bg>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1pPr>
            <a:lvl2pPr indent="-298450" lvl="1" marL="914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2pPr>
            <a:lvl3pPr indent="-298450" lvl="2" marL="1371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3pPr>
            <a:lvl4pPr indent="-298450" lvl="3" marL="1828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4pPr>
            <a:lvl5pPr indent="-298450" lvl="4" marL="22860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5pPr>
            <a:lvl6pPr indent="-298450" lvl="5" marL="2743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6pPr>
            <a:lvl7pPr indent="-298450" lvl="6" marL="3200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7pPr>
            <a:lvl8pPr indent="-298450" lvl="7" marL="3657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8pPr>
            <a:lvl9pPr indent="-298450" lvl="8" marL="4114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6" name="Shape 126"/>
        <p:cNvGrpSpPr/>
        <p:nvPr/>
      </p:nvGrpSpPr>
      <p:grpSpPr>
        <a:xfrm>
          <a:off x="0" y="0"/>
          <a:ext cx="0" cy="0"/>
          <a:chOff x="0" y="0"/>
          <a:chExt cx="0" cy="0"/>
        </a:xfrm>
      </p:grpSpPr>
      <p:sp>
        <p:nvSpPr>
          <p:cNvPr id="127" name="Google Shape;127;p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28" name="Google Shape;128;p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6" name="Shape 176"/>
        <p:cNvGrpSpPr/>
        <p:nvPr/>
      </p:nvGrpSpPr>
      <p:grpSpPr>
        <a:xfrm>
          <a:off x="0" y="0"/>
          <a:ext cx="0" cy="0"/>
          <a:chOff x="0" y="0"/>
          <a:chExt cx="0" cy="0"/>
        </a:xfrm>
      </p:grpSpPr>
      <p:sp>
        <p:nvSpPr>
          <p:cNvPr id="177" name="Google Shape;177;p1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78" name="Google Shape;178;p1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9" name="Shape 219"/>
        <p:cNvGrpSpPr/>
        <p:nvPr/>
      </p:nvGrpSpPr>
      <p:grpSpPr>
        <a:xfrm>
          <a:off x="0" y="0"/>
          <a:ext cx="0" cy="0"/>
          <a:chOff x="0" y="0"/>
          <a:chExt cx="0" cy="0"/>
        </a:xfrm>
      </p:grpSpPr>
      <p:sp>
        <p:nvSpPr>
          <p:cNvPr id="220" name="Google Shape;220;p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221" name="Google Shape;221;p1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5" name="Shape 245"/>
        <p:cNvGrpSpPr/>
        <p:nvPr/>
      </p:nvGrpSpPr>
      <p:grpSpPr>
        <a:xfrm>
          <a:off x="0" y="0"/>
          <a:ext cx="0" cy="0"/>
          <a:chOff x="0" y="0"/>
          <a:chExt cx="0" cy="0"/>
        </a:xfrm>
      </p:grpSpPr>
      <p:sp>
        <p:nvSpPr>
          <p:cNvPr id="246" name="Google Shape;246;p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247" name="Google Shape;247;p1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6" name="Shape 286"/>
        <p:cNvGrpSpPr/>
        <p:nvPr/>
      </p:nvGrpSpPr>
      <p:grpSpPr>
        <a:xfrm>
          <a:off x="0" y="0"/>
          <a:ext cx="0" cy="0"/>
          <a:chOff x="0" y="0"/>
          <a:chExt cx="0" cy="0"/>
        </a:xfrm>
      </p:grpSpPr>
      <p:sp>
        <p:nvSpPr>
          <p:cNvPr id="287" name="Google Shape;287;p14: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288" name="Google Shape;288;p1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6" name="Shape 326"/>
        <p:cNvGrpSpPr/>
        <p:nvPr/>
      </p:nvGrpSpPr>
      <p:grpSpPr>
        <a:xfrm>
          <a:off x="0" y="0"/>
          <a:ext cx="0" cy="0"/>
          <a:chOff x="0" y="0"/>
          <a:chExt cx="0" cy="0"/>
        </a:xfrm>
      </p:grpSpPr>
      <p:sp>
        <p:nvSpPr>
          <p:cNvPr id="327" name="Google Shape;327;p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28" name="Google Shape;328;p1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2" name="Shape 362"/>
        <p:cNvGrpSpPr/>
        <p:nvPr/>
      </p:nvGrpSpPr>
      <p:grpSpPr>
        <a:xfrm>
          <a:off x="0" y="0"/>
          <a:ext cx="0" cy="0"/>
          <a:chOff x="0" y="0"/>
          <a:chExt cx="0" cy="0"/>
        </a:xfrm>
      </p:grpSpPr>
      <p:sp>
        <p:nvSpPr>
          <p:cNvPr id="363" name="Google Shape;363;p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64" name="Google Shape;364;p16: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0" name="Shape 390"/>
        <p:cNvGrpSpPr/>
        <p:nvPr/>
      </p:nvGrpSpPr>
      <p:grpSpPr>
        <a:xfrm>
          <a:off x="0" y="0"/>
          <a:ext cx="0" cy="0"/>
          <a:chOff x="0" y="0"/>
          <a:chExt cx="0" cy="0"/>
        </a:xfrm>
      </p:grpSpPr>
      <p:sp>
        <p:nvSpPr>
          <p:cNvPr id="391" name="Google Shape;391;p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392" name="Google Shape;392;p17: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7" name="Shape 427"/>
        <p:cNvGrpSpPr/>
        <p:nvPr/>
      </p:nvGrpSpPr>
      <p:grpSpPr>
        <a:xfrm>
          <a:off x="0" y="0"/>
          <a:ext cx="0" cy="0"/>
          <a:chOff x="0" y="0"/>
          <a:chExt cx="0" cy="0"/>
        </a:xfrm>
      </p:grpSpPr>
      <p:sp>
        <p:nvSpPr>
          <p:cNvPr id="428" name="Google Shape;428;p1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29" name="Google Shape;429;p18: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7" name="Shape 467"/>
        <p:cNvGrpSpPr/>
        <p:nvPr/>
      </p:nvGrpSpPr>
      <p:grpSpPr>
        <a:xfrm>
          <a:off x="0" y="0"/>
          <a:ext cx="0" cy="0"/>
          <a:chOff x="0" y="0"/>
          <a:chExt cx="0" cy="0"/>
        </a:xfrm>
      </p:grpSpPr>
      <p:sp>
        <p:nvSpPr>
          <p:cNvPr id="468" name="Google Shape;468;p1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69" name="Google Shape;469;p1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3" name="Shape 493"/>
        <p:cNvGrpSpPr/>
        <p:nvPr/>
      </p:nvGrpSpPr>
      <p:grpSpPr>
        <a:xfrm>
          <a:off x="0" y="0"/>
          <a:ext cx="0" cy="0"/>
          <a:chOff x="0" y="0"/>
          <a:chExt cx="0" cy="0"/>
        </a:xfrm>
      </p:grpSpPr>
      <p:sp>
        <p:nvSpPr>
          <p:cNvPr id="494" name="Google Shape;494;p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95" name="Google Shape;495;p2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4" name="Shape 524"/>
        <p:cNvGrpSpPr/>
        <p:nvPr/>
      </p:nvGrpSpPr>
      <p:grpSpPr>
        <a:xfrm>
          <a:off x="0" y="0"/>
          <a:ext cx="0" cy="0"/>
          <a:chOff x="0" y="0"/>
          <a:chExt cx="0" cy="0"/>
        </a:xfrm>
      </p:grpSpPr>
      <p:sp>
        <p:nvSpPr>
          <p:cNvPr id="525" name="Google Shape;525;p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526" name="Google Shape;526;p2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7" name="Shape 567"/>
        <p:cNvGrpSpPr/>
        <p:nvPr/>
      </p:nvGrpSpPr>
      <p:grpSpPr>
        <a:xfrm>
          <a:off x="0" y="0"/>
          <a:ext cx="0" cy="0"/>
          <a:chOff x="0" y="0"/>
          <a:chExt cx="0" cy="0"/>
        </a:xfrm>
      </p:grpSpPr>
      <p:sp>
        <p:nvSpPr>
          <p:cNvPr id="568" name="Google Shape;568;p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569" name="Google Shape;569;p2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00" name="Shape 600"/>
        <p:cNvGrpSpPr/>
        <p:nvPr/>
      </p:nvGrpSpPr>
      <p:grpSpPr>
        <a:xfrm>
          <a:off x="0" y="0"/>
          <a:ext cx="0" cy="0"/>
          <a:chOff x="0" y="0"/>
          <a:chExt cx="0" cy="0"/>
        </a:xfrm>
      </p:grpSpPr>
      <p:sp>
        <p:nvSpPr>
          <p:cNvPr id="601" name="Google Shape;601;p2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602" name="Google Shape;602;p2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31" name="Shape 831"/>
        <p:cNvGrpSpPr/>
        <p:nvPr/>
      </p:nvGrpSpPr>
      <p:grpSpPr>
        <a:xfrm>
          <a:off x="0" y="0"/>
          <a:ext cx="0" cy="0"/>
          <a:chOff x="0" y="0"/>
          <a:chExt cx="0" cy="0"/>
        </a:xfrm>
      </p:grpSpPr>
      <p:sp>
        <p:nvSpPr>
          <p:cNvPr id="832" name="Google Shape;832;p2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833" name="Google Shape;833;p2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68" name="Shape 868"/>
        <p:cNvGrpSpPr/>
        <p:nvPr/>
      </p:nvGrpSpPr>
      <p:grpSpPr>
        <a:xfrm>
          <a:off x="0" y="0"/>
          <a:ext cx="0" cy="0"/>
          <a:chOff x="0" y="0"/>
          <a:chExt cx="0" cy="0"/>
        </a:xfrm>
      </p:grpSpPr>
      <p:sp>
        <p:nvSpPr>
          <p:cNvPr id="869" name="Google Shape;869;p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870" name="Google Shape;870;p26: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86" name="Shape 886"/>
        <p:cNvGrpSpPr/>
        <p:nvPr/>
      </p:nvGrpSpPr>
      <p:grpSpPr>
        <a:xfrm>
          <a:off x="0" y="0"/>
          <a:ext cx="0" cy="0"/>
          <a:chOff x="0" y="0"/>
          <a:chExt cx="0" cy="0"/>
        </a:xfrm>
      </p:grpSpPr>
      <p:sp>
        <p:nvSpPr>
          <p:cNvPr id="887" name="Google Shape;887;p2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888" name="Google Shape;888;p27: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06" name="Shape 906"/>
        <p:cNvGrpSpPr/>
        <p:nvPr/>
      </p:nvGrpSpPr>
      <p:grpSpPr>
        <a:xfrm>
          <a:off x="0" y="0"/>
          <a:ext cx="0" cy="0"/>
          <a:chOff x="0" y="0"/>
          <a:chExt cx="0" cy="0"/>
        </a:xfrm>
      </p:grpSpPr>
      <p:sp>
        <p:nvSpPr>
          <p:cNvPr id="907" name="Google Shape;907;p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908" name="Google Shape;908;p28: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24" name="Shape 924"/>
        <p:cNvGrpSpPr/>
        <p:nvPr/>
      </p:nvGrpSpPr>
      <p:grpSpPr>
        <a:xfrm>
          <a:off x="0" y="0"/>
          <a:ext cx="0" cy="0"/>
          <a:chOff x="0" y="0"/>
          <a:chExt cx="0" cy="0"/>
        </a:xfrm>
      </p:grpSpPr>
      <p:sp>
        <p:nvSpPr>
          <p:cNvPr id="925" name="Google Shape;925;p2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926" name="Google Shape;926;p2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40" name="Shape 940"/>
        <p:cNvGrpSpPr/>
        <p:nvPr/>
      </p:nvGrpSpPr>
      <p:grpSpPr>
        <a:xfrm>
          <a:off x="0" y="0"/>
          <a:ext cx="0" cy="0"/>
          <a:chOff x="0" y="0"/>
          <a:chExt cx="0" cy="0"/>
        </a:xfrm>
      </p:grpSpPr>
      <p:sp>
        <p:nvSpPr>
          <p:cNvPr id="941" name="Google Shape;941;p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942" name="Google Shape;942;p30: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72" name="Shape 972"/>
        <p:cNvGrpSpPr/>
        <p:nvPr/>
      </p:nvGrpSpPr>
      <p:grpSpPr>
        <a:xfrm>
          <a:off x="0" y="0"/>
          <a:ext cx="0" cy="0"/>
          <a:chOff x="0" y="0"/>
          <a:chExt cx="0" cy="0"/>
        </a:xfrm>
      </p:grpSpPr>
      <p:sp>
        <p:nvSpPr>
          <p:cNvPr id="973" name="Google Shape;973;p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974" name="Google Shape;974;p3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86" name="Shape 986"/>
        <p:cNvGrpSpPr/>
        <p:nvPr/>
      </p:nvGrpSpPr>
      <p:grpSpPr>
        <a:xfrm>
          <a:off x="0" y="0"/>
          <a:ext cx="0" cy="0"/>
          <a:chOff x="0" y="0"/>
          <a:chExt cx="0" cy="0"/>
        </a:xfrm>
      </p:grpSpPr>
      <p:sp>
        <p:nvSpPr>
          <p:cNvPr id="987" name="Google Shape;987;p3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988" name="Google Shape;988;p3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91" name="Shape 1291"/>
        <p:cNvGrpSpPr/>
        <p:nvPr/>
      </p:nvGrpSpPr>
      <p:grpSpPr>
        <a:xfrm>
          <a:off x="0" y="0"/>
          <a:ext cx="0" cy="0"/>
          <a:chOff x="0" y="0"/>
          <a:chExt cx="0" cy="0"/>
        </a:xfrm>
      </p:grpSpPr>
      <p:sp>
        <p:nvSpPr>
          <p:cNvPr id="1292" name="Google Shape;1292;gb92694a633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93" name="Google Shape;1293;gb92694a633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69" name="Shape 1369"/>
        <p:cNvGrpSpPr/>
        <p:nvPr/>
      </p:nvGrpSpPr>
      <p:grpSpPr>
        <a:xfrm>
          <a:off x="0" y="0"/>
          <a:ext cx="0" cy="0"/>
          <a:chOff x="0" y="0"/>
          <a:chExt cx="0" cy="0"/>
        </a:xfrm>
      </p:grpSpPr>
      <p:sp>
        <p:nvSpPr>
          <p:cNvPr id="1370" name="Google Shape;1370;p5: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371" name="Google Shape;1371;p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25" name="Shape 1425"/>
        <p:cNvGrpSpPr/>
        <p:nvPr/>
      </p:nvGrpSpPr>
      <p:grpSpPr>
        <a:xfrm>
          <a:off x="0" y="0"/>
          <a:ext cx="0" cy="0"/>
          <a:chOff x="0" y="0"/>
          <a:chExt cx="0" cy="0"/>
        </a:xfrm>
      </p:grpSpPr>
      <p:sp>
        <p:nvSpPr>
          <p:cNvPr id="1426" name="Google Shape;1426;p3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427" name="Google Shape;1427;p3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0.png"/></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1.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3.png"/><Relationship Id="rId12" Type="http://schemas.openxmlformats.org/officeDocument/2006/relationships/image" Target="../media/image5.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4.png"/><Relationship Id="rId7" Type="http://schemas.openxmlformats.org/officeDocument/2006/relationships/hyperlink" Target="https://twitter.com/SlidesManiaSM/" TargetMode="External"/><Relationship Id="rId8" Type="http://schemas.openxmlformats.org/officeDocument/2006/relationships/image" Target="../media/image2.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2" name="Shape 12"/>
        <p:cNvGrpSpPr/>
        <p:nvPr/>
      </p:nvGrpSpPr>
      <p:grpSpPr>
        <a:xfrm>
          <a:off x="0" y="0"/>
          <a:ext cx="0" cy="0"/>
          <a:chOff x="0" y="0"/>
          <a:chExt cx="0" cy="0"/>
        </a:xfrm>
      </p:grpSpPr>
      <p:sp>
        <p:nvSpPr>
          <p:cNvPr id="13" name="Google Shape;13;p2"/>
          <p:cNvSpPr txBox="1"/>
          <p:nvPr>
            <p:ph type="title"/>
          </p:nvPr>
        </p:nvSpPr>
        <p:spPr>
          <a:xfrm>
            <a:off x="874550" y="1920550"/>
            <a:ext cx="5195400" cy="1230600"/>
          </a:xfrm>
          <a:prstGeom prst="rect">
            <a:avLst/>
          </a:prstGeom>
          <a:noFill/>
          <a:ln>
            <a:noFill/>
          </a:ln>
        </p:spPr>
        <p:txBody>
          <a:bodyPr anchorCtr="0" anchor="t" bIns="121900" lIns="121900" spcFirstLastPara="1" rIns="121900" wrap="square" tIns="121900">
            <a:noAutofit/>
          </a:bodyPr>
          <a:lstStyle>
            <a:lvl1pPr lvl="0">
              <a:lnSpc>
                <a:spcPct val="100000"/>
              </a:lnSpc>
              <a:spcBef>
                <a:spcPts val="0"/>
              </a:spcBef>
              <a:spcAft>
                <a:spcPts val="0"/>
              </a:spcAft>
              <a:buSzPts val="9000"/>
              <a:buNone/>
              <a:defRPr sz="9000"/>
            </a:lvl1pPr>
            <a:lvl2pPr lvl="1">
              <a:lnSpc>
                <a:spcPct val="100000"/>
              </a:lnSpc>
              <a:spcBef>
                <a:spcPts val="0"/>
              </a:spcBef>
              <a:spcAft>
                <a:spcPts val="0"/>
              </a:spcAft>
              <a:buSzPts val="9000"/>
              <a:buNone/>
              <a:defRPr sz="9000"/>
            </a:lvl2pPr>
            <a:lvl3pPr lvl="2">
              <a:lnSpc>
                <a:spcPct val="100000"/>
              </a:lnSpc>
              <a:spcBef>
                <a:spcPts val="0"/>
              </a:spcBef>
              <a:spcAft>
                <a:spcPts val="0"/>
              </a:spcAft>
              <a:buSzPts val="9000"/>
              <a:buNone/>
              <a:defRPr sz="9000"/>
            </a:lvl3pPr>
            <a:lvl4pPr lvl="3">
              <a:lnSpc>
                <a:spcPct val="100000"/>
              </a:lnSpc>
              <a:spcBef>
                <a:spcPts val="0"/>
              </a:spcBef>
              <a:spcAft>
                <a:spcPts val="0"/>
              </a:spcAft>
              <a:buSzPts val="9000"/>
              <a:buNone/>
              <a:defRPr sz="9000"/>
            </a:lvl4pPr>
            <a:lvl5pPr lvl="4">
              <a:lnSpc>
                <a:spcPct val="100000"/>
              </a:lnSpc>
              <a:spcBef>
                <a:spcPts val="0"/>
              </a:spcBef>
              <a:spcAft>
                <a:spcPts val="0"/>
              </a:spcAft>
              <a:buSzPts val="9000"/>
              <a:buNone/>
              <a:defRPr sz="9000"/>
            </a:lvl5pPr>
            <a:lvl6pPr lvl="5">
              <a:lnSpc>
                <a:spcPct val="100000"/>
              </a:lnSpc>
              <a:spcBef>
                <a:spcPts val="0"/>
              </a:spcBef>
              <a:spcAft>
                <a:spcPts val="0"/>
              </a:spcAft>
              <a:buSzPts val="9000"/>
              <a:buNone/>
              <a:defRPr sz="9000"/>
            </a:lvl6pPr>
            <a:lvl7pPr lvl="6">
              <a:lnSpc>
                <a:spcPct val="100000"/>
              </a:lnSpc>
              <a:spcBef>
                <a:spcPts val="0"/>
              </a:spcBef>
              <a:spcAft>
                <a:spcPts val="0"/>
              </a:spcAft>
              <a:buSzPts val="9000"/>
              <a:buNone/>
              <a:defRPr sz="9000"/>
            </a:lvl7pPr>
            <a:lvl8pPr lvl="7">
              <a:lnSpc>
                <a:spcPct val="100000"/>
              </a:lnSpc>
              <a:spcBef>
                <a:spcPts val="0"/>
              </a:spcBef>
              <a:spcAft>
                <a:spcPts val="0"/>
              </a:spcAft>
              <a:buSzPts val="9000"/>
              <a:buNone/>
              <a:defRPr sz="9000"/>
            </a:lvl8pPr>
            <a:lvl9pPr lvl="8">
              <a:lnSpc>
                <a:spcPct val="100000"/>
              </a:lnSpc>
              <a:spcBef>
                <a:spcPts val="0"/>
              </a:spcBef>
              <a:spcAft>
                <a:spcPts val="0"/>
              </a:spcAft>
              <a:buSzPts val="9000"/>
              <a:buNone/>
              <a:defRPr sz="9000"/>
            </a:lvl9pPr>
          </a:lstStyle>
          <a:p/>
        </p:txBody>
      </p:sp>
      <p:sp>
        <p:nvSpPr>
          <p:cNvPr id="14" name="Google Shape;14;p2"/>
          <p:cNvSpPr txBox="1"/>
          <p:nvPr>
            <p:ph idx="1" type="subTitle"/>
          </p:nvPr>
        </p:nvSpPr>
        <p:spPr>
          <a:xfrm>
            <a:off x="7357100" y="3085775"/>
            <a:ext cx="2879700" cy="717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SzPts val="1900"/>
              <a:buNone/>
              <a:defRPr/>
            </a:lvl1pPr>
            <a:lvl2pPr lvl="1" algn="ctr">
              <a:lnSpc>
                <a:spcPct val="115000"/>
              </a:lnSpc>
              <a:spcBef>
                <a:spcPts val="2100"/>
              </a:spcBef>
              <a:spcAft>
                <a:spcPts val="0"/>
              </a:spcAft>
              <a:buSzPts val="1900"/>
              <a:buNone/>
              <a:defRPr/>
            </a:lvl2pPr>
            <a:lvl3pPr lvl="2" algn="ctr">
              <a:lnSpc>
                <a:spcPct val="115000"/>
              </a:lnSpc>
              <a:spcBef>
                <a:spcPts val="2100"/>
              </a:spcBef>
              <a:spcAft>
                <a:spcPts val="0"/>
              </a:spcAft>
              <a:buSzPts val="1900"/>
              <a:buNone/>
              <a:defRPr/>
            </a:lvl3pPr>
            <a:lvl4pPr lvl="3" algn="ctr">
              <a:lnSpc>
                <a:spcPct val="115000"/>
              </a:lnSpc>
              <a:spcBef>
                <a:spcPts val="2100"/>
              </a:spcBef>
              <a:spcAft>
                <a:spcPts val="0"/>
              </a:spcAft>
              <a:buSzPts val="1900"/>
              <a:buNone/>
              <a:defRPr/>
            </a:lvl4pPr>
            <a:lvl5pPr lvl="4" algn="ctr">
              <a:lnSpc>
                <a:spcPct val="115000"/>
              </a:lnSpc>
              <a:spcBef>
                <a:spcPts val="2100"/>
              </a:spcBef>
              <a:spcAft>
                <a:spcPts val="0"/>
              </a:spcAft>
              <a:buSzPts val="1900"/>
              <a:buNone/>
              <a:defRPr/>
            </a:lvl5pPr>
            <a:lvl6pPr lvl="5" algn="ctr">
              <a:lnSpc>
                <a:spcPct val="115000"/>
              </a:lnSpc>
              <a:spcBef>
                <a:spcPts val="2100"/>
              </a:spcBef>
              <a:spcAft>
                <a:spcPts val="0"/>
              </a:spcAft>
              <a:buSzPts val="1900"/>
              <a:buNone/>
              <a:defRPr/>
            </a:lvl6pPr>
            <a:lvl7pPr lvl="6" algn="ctr">
              <a:lnSpc>
                <a:spcPct val="115000"/>
              </a:lnSpc>
              <a:spcBef>
                <a:spcPts val="2100"/>
              </a:spcBef>
              <a:spcAft>
                <a:spcPts val="0"/>
              </a:spcAft>
              <a:buSzPts val="1900"/>
              <a:buNone/>
              <a:defRPr/>
            </a:lvl7pPr>
            <a:lvl8pPr lvl="7" algn="ctr">
              <a:lnSpc>
                <a:spcPct val="115000"/>
              </a:lnSpc>
              <a:spcBef>
                <a:spcPts val="2100"/>
              </a:spcBef>
              <a:spcAft>
                <a:spcPts val="0"/>
              </a:spcAft>
              <a:buSzPts val="1900"/>
              <a:buNone/>
              <a:defRPr/>
            </a:lvl8pPr>
            <a:lvl9pPr lvl="8" algn="ctr">
              <a:lnSpc>
                <a:spcPct val="115000"/>
              </a:lnSpc>
              <a:spcBef>
                <a:spcPts val="2100"/>
              </a:spcBef>
              <a:spcAft>
                <a:spcPts val="2100"/>
              </a:spcAft>
              <a:buSzPts val="1900"/>
              <a:buNone/>
              <a:defRPr/>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Background image">
  <p:cSld name="CUSTOM_10">
    <p:spTree>
      <p:nvGrpSpPr>
        <p:cNvPr id="15" name="Shape 15"/>
        <p:cNvGrpSpPr/>
        <p:nvPr/>
      </p:nvGrpSpPr>
      <p:grpSpPr>
        <a:xfrm>
          <a:off x="0" y="0"/>
          <a:ext cx="0" cy="0"/>
          <a:chOff x="0" y="0"/>
          <a:chExt cx="0" cy="0"/>
        </a:xfrm>
      </p:grpSpPr>
      <p:sp>
        <p:nvSpPr>
          <p:cNvPr id="16" name="Google Shape;16;p3"/>
          <p:cNvSpPr txBox="1"/>
          <p:nvPr>
            <p:ph type="title"/>
          </p:nvPr>
        </p:nvSpPr>
        <p:spPr>
          <a:xfrm>
            <a:off x="7223375" y="2088000"/>
            <a:ext cx="4458300" cy="2377200"/>
          </a:xfrm>
          <a:prstGeom prst="rect">
            <a:avLst/>
          </a:prstGeom>
          <a:noFill/>
          <a:ln>
            <a:noFill/>
          </a:ln>
        </p:spPr>
        <p:txBody>
          <a:bodyPr anchorCtr="0" anchor="ctr" bIns="121900" lIns="121900" spcFirstLastPara="1" rIns="121900" wrap="square" tIns="121900">
            <a:noAutofit/>
          </a:bodyPr>
          <a:lstStyle>
            <a:lvl1pPr lvl="0" algn="r">
              <a:lnSpc>
                <a:spcPct val="100000"/>
              </a:lnSpc>
              <a:spcBef>
                <a:spcPts val="0"/>
              </a:spcBef>
              <a:spcAft>
                <a:spcPts val="0"/>
              </a:spcAft>
              <a:buClr>
                <a:schemeClr val="lt1"/>
              </a:buClr>
              <a:buSzPts val="6000"/>
              <a:buNone/>
              <a:defRPr sz="6000">
                <a:solidFill>
                  <a:schemeClr val="lt1"/>
                </a:solidFill>
              </a:defRPr>
            </a:lvl1pPr>
            <a:lvl2pPr lvl="1" algn="r">
              <a:lnSpc>
                <a:spcPct val="100000"/>
              </a:lnSpc>
              <a:spcBef>
                <a:spcPts val="0"/>
              </a:spcBef>
              <a:spcAft>
                <a:spcPts val="0"/>
              </a:spcAft>
              <a:buClr>
                <a:schemeClr val="lt1"/>
              </a:buClr>
              <a:buSzPts val="15000"/>
              <a:buNone/>
              <a:defRPr sz="15000">
                <a:solidFill>
                  <a:schemeClr val="lt1"/>
                </a:solidFill>
              </a:defRPr>
            </a:lvl2pPr>
            <a:lvl3pPr lvl="2" algn="r">
              <a:lnSpc>
                <a:spcPct val="100000"/>
              </a:lnSpc>
              <a:spcBef>
                <a:spcPts val="0"/>
              </a:spcBef>
              <a:spcAft>
                <a:spcPts val="0"/>
              </a:spcAft>
              <a:buClr>
                <a:schemeClr val="lt1"/>
              </a:buClr>
              <a:buSzPts val="15000"/>
              <a:buNone/>
              <a:defRPr sz="15000">
                <a:solidFill>
                  <a:schemeClr val="lt1"/>
                </a:solidFill>
              </a:defRPr>
            </a:lvl3pPr>
            <a:lvl4pPr lvl="3" algn="r">
              <a:lnSpc>
                <a:spcPct val="100000"/>
              </a:lnSpc>
              <a:spcBef>
                <a:spcPts val="0"/>
              </a:spcBef>
              <a:spcAft>
                <a:spcPts val="0"/>
              </a:spcAft>
              <a:buClr>
                <a:schemeClr val="lt1"/>
              </a:buClr>
              <a:buSzPts val="15000"/>
              <a:buNone/>
              <a:defRPr sz="15000">
                <a:solidFill>
                  <a:schemeClr val="lt1"/>
                </a:solidFill>
              </a:defRPr>
            </a:lvl4pPr>
            <a:lvl5pPr lvl="4" algn="r">
              <a:lnSpc>
                <a:spcPct val="100000"/>
              </a:lnSpc>
              <a:spcBef>
                <a:spcPts val="0"/>
              </a:spcBef>
              <a:spcAft>
                <a:spcPts val="0"/>
              </a:spcAft>
              <a:buClr>
                <a:schemeClr val="lt1"/>
              </a:buClr>
              <a:buSzPts val="15000"/>
              <a:buNone/>
              <a:defRPr sz="15000">
                <a:solidFill>
                  <a:schemeClr val="lt1"/>
                </a:solidFill>
              </a:defRPr>
            </a:lvl5pPr>
            <a:lvl6pPr lvl="5" algn="r">
              <a:lnSpc>
                <a:spcPct val="100000"/>
              </a:lnSpc>
              <a:spcBef>
                <a:spcPts val="0"/>
              </a:spcBef>
              <a:spcAft>
                <a:spcPts val="0"/>
              </a:spcAft>
              <a:buClr>
                <a:schemeClr val="lt1"/>
              </a:buClr>
              <a:buSzPts val="15000"/>
              <a:buNone/>
              <a:defRPr sz="15000">
                <a:solidFill>
                  <a:schemeClr val="lt1"/>
                </a:solidFill>
              </a:defRPr>
            </a:lvl6pPr>
            <a:lvl7pPr lvl="6" algn="r">
              <a:lnSpc>
                <a:spcPct val="100000"/>
              </a:lnSpc>
              <a:spcBef>
                <a:spcPts val="0"/>
              </a:spcBef>
              <a:spcAft>
                <a:spcPts val="0"/>
              </a:spcAft>
              <a:buClr>
                <a:schemeClr val="lt1"/>
              </a:buClr>
              <a:buSzPts val="15000"/>
              <a:buNone/>
              <a:defRPr sz="15000">
                <a:solidFill>
                  <a:schemeClr val="lt1"/>
                </a:solidFill>
              </a:defRPr>
            </a:lvl7pPr>
            <a:lvl8pPr lvl="7" algn="r">
              <a:lnSpc>
                <a:spcPct val="100000"/>
              </a:lnSpc>
              <a:spcBef>
                <a:spcPts val="0"/>
              </a:spcBef>
              <a:spcAft>
                <a:spcPts val="0"/>
              </a:spcAft>
              <a:buClr>
                <a:schemeClr val="lt1"/>
              </a:buClr>
              <a:buSzPts val="15000"/>
              <a:buNone/>
              <a:defRPr sz="15000">
                <a:solidFill>
                  <a:schemeClr val="lt1"/>
                </a:solidFill>
              </a:defRPr>
            </a:lvl8pPr>
            <a:lvl9pPr lvl="8" algn="r">
              <a:lnSpc>
                <a:spcPct val="100000"/>
              </a:lnSpc>
              <a:spcBef>
                <a:spcPts val="0"/>
              </a:spcBef>
              <a:spcAft>
                <a:spcPts val="0"/>
              </a:spcAft>
              <a:buClr>
                <a:schemeClr val="lt1"/>
              </a:buClr>
              <a:buSzPts val="15000"/>
              <a:buNone/>
              <a:defRPr sz="15000">
                <a:solidFill>
                  <a:schemeClr val="lt1"/>
                </a:solidFill>
              </a:defRPr>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17" name="Shape 17"/>
        <p:cNvGrpSpPr/>
        <p:nvPr/>
      </p:nvGrpSpPr>
      <p:grpSpPr>
        <a:xfrm>
          <a:off x="0" y="0"/>
          <a:ext cx="0" cy="0"/>
          <a:chOff x="0" y="0"/>
          <a:chExt cx="0" cy="0"/>
        </a:xfrm>
      </p:grpSpPr>
      <p:sp>
        <p:nvSpPr>
          <p:cNvPr id="18" name="Google Shape;18;p4"/>
          <p:cNvSpPr txBox="1"/>
          <p:nvPr>
            <p:ph type="title"/>
          </p:nvPr>
        </p:nvSpPr>
        <p:spPr>
          <a:xfrm>
            <a:off x="6072725" y="1583975"/>
            <a:ext cx="5322600" cy="1324800"/>
          </a:xfrm>
          <a:prstGeom prst="rect">
            <a:avLst/>
          </a:prstGeom>
          <a:noFill/>
          <a:ln>
            <a:noFill/>
          </a:ln>
        </p:spPr>
        <p:txBody>
          <a:bodyPr anchorCtr="0" anchor="t" bIns="121900" lIns="121900" spcFirstLastPara="1" rIns="121900" wrap="square" tIns="121900">
            <a:noAutofit/>
          </a:bodyPr>
          <a:lstStyle>
            <a:lvl1pPr lvl="0" marR="0" algn="r">
              <a:lnSpc>
                <a:spcPct val="100000"/>
              </a:lnSpc>
              <a:spcBef>
                <a:spcPts val="0"/>
              </a:spcBef>
              <a:spcAft>
                <a:spcPts val="0"/>
              </a:spcAft>
              <a:buClr>
                <a:schemeClr val="dk1"/>
              </a:buClr>
              <a:buSzPts val="7000"/>
              <a:buFont typeface="Aldrich"/>
              <a:buNone/>
              <a:defRPr sz="7000"/>
            </a:lvl1pPr>
            <a:lvl2pPr lvl="1"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19" name="Google Shape;19;p4"/>
          <p:cNvSpPr txBox="1"/>
          <p:nvPr>
            <p:ph idx="1" type="body"/>
          </p:nvPr>
        </p:nvSpPr>
        <p:spPr>
          <a:xfrm>
            <a:off x="6072700" y="2988275"/>
            <a:ext cx="5322600" cy="2235900"/>
          </a:xfrm>
          <a:prstGeom prst="rect">
            <a:avLst/>
          </a:prstGeom>
          <a:noFill/>
          <a:ln>
            <a:noFill/>
          </a:ln>
        </p:spPr>
        <p:txBody>
          <a:bodyPr anchorCtr="0" anchor="t" bIns="121900" lIns="121900" spcFirstLastPara="1" rIns="121900" wrap="square" tIns="121900">
            <a:noAutofit/>
          </a:bodyPr>
          <a:lstStyle>
            <a:lvl1pPr indent="-349250" lvl="0" marL="457200" algn="r">
              <a:lnSpc>
                <a:spcPct val="115000"/>
              </a:lnSpc>
              <a:spcBef>
                <a:spcPts val="0"/>
              </a:spcBef>
              <a:spcAft>
                <a:spcPts val="0"/>
              </a:spcAft>
              <a:buSzPts val="1900"/>
              <a:buChar char="●"/>
              <a:defRPr/>
            </a:lvl1pPr>
            <a:lvl2pPr indent="-349250" lvl="1" marL="914400" algn="r">
              <a:lnSpc>
                <a:spcPct val="115000"/>
              </a:lnSpc>
              <a:spcBef>
                <a:spcPts val="2100"/>
              </a:spcBef>
              <a:spcAft>
                <a:spcPts val="0"/>
              </a:spcAft>
              <a:buSzPts val="1900"/>
              <a:buChar char="○"/>
              <a:defRPr/>
            </a:lvl2pPr>
            <a:lvl3pPr indent="-349250" lvl="2" marL="1371600" algn="r">
              <a:lnSpc>
                <a:spcPct val="115000"/>
              </a:lnSpc>
              <a:spcBef>
                <a:spcPts val="2100"/>
              </a:spcBef>
              <a:spcAft>
                <a:spcPts val="0"/>
              </a:spcAft>
              <a:buSzPts val="1900"/>
              <a:buChar char="■"/>
              <a:defRPr/>
            </a:lvl3pPr>
            <a:lvl4pPr indent="-349250" lvl="3" marL="1828800" algn="r">
              <a:lnSpc>
                <a:spcPct val="115000"/>
              </a:lnSpc>
              <a:spcBef>
                <a:spcPts val="2100"/>
              </a:spcBef>
              <a:spcAft>
                <a:spcPts val="0"/>
              </a:spcAft>
              <a:buSzPts val="1900"/>
              <a:buChar char="●"/>
              <a:defRPr/>
            </a:lvl4pPr>
            <a:lvl5pPr indent="-349250" lvl="4" marL="2286000" algn="r">
              <a:lnSpc>
                <a:spcPct val="115000"/>
              </a:lnSpc>
              <a:spcBef>
                <a:spcPts val="2100"/>
              </a:spcBef>
              <a:spcAft>
                <a:spcPts val="0"/>
              </a:spcAft>
              <a:buSzPts val="1900"/>
              <a:buChar char="○"/>
              <a:defRPr/>
            </a:lvl5pPr>
            <a:lvl6pPr indent="-349250" lvl="5" marL="2743200" algn="r">
              <a:lnSpc>
                <a:spcPct val="115000"/>
              </a:lnSpc>
              <a:spcBef>
                <a:spcPts val="2100"/>
              </a:spcBef>
              <a:spcAft>
                <a:spcPts val="0"/>
              </a:spcAft>
              <a:buSzPts val="1900"/>
              <a:buChar char="■"/>
              <a:defRPr/>
            </a:lvl6pPr>
            <a:lvl7pPr indent="-349250" lvl="6" marL="3200400" algn="r">
              <a:lnSpc>
                <a:spcPct val="115000"/>
              </a:lnSpc>
              <a:spcBef>
                <a:spcPts val="2100"/>
              </a:spcBef>
              <a:spcAft>
                <a:spcPts val="0"/>
              </a:spcAft>
              <a:buSzPts val="1900"/>
              <a:buChar char="●"/>
              <a:defRPr/>
            </a:lvl7pPr>
            <a:lvl8pPr indent="-349250" lvl="7" marL="3657600" algn="r">
              <a:lnSpc>
                <a:spcPct val="115000"/>
              </a:lnSpc>
              <a:spcBef>
                <a:spcPts val="2100"/>
              </a:spcBef>
              <a:spcAft>
                <a:spcPts val="0"/>
              </a:spcAft>
              <a:buSzPts val="1900"/>
              <a:buChar char="○"/>
              <a:defRPr/>
            </a:lvl8pPr>
            <a:lvl9pPr indent="-349250" lvl="8" marL="4114800" algn="r">
              <a:lnSpc>
                <a:spcPct val="115000"/>
              </a:lnSpc>
              <a:spcBef>
                <a:spcPts val="2100"/>
              </a:spcBef>
              <a:spcAft>
                <a:spcPts val="2100"/>
              </a:spcAft>
              <a:buSzPts val="1900"/>
              <a:buChar char="■"/>
              <a:defRPr/>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20" name="Shape 20"/>
        <p:cNvGrpSpPr/>
        <p:nvPr/>
      </p:nvGrpSpPr>
      <p:grpSpPr>
        <a:xfrm>
          <a:off x="0" y="0"/>
          <a:ext cx="0" cy="0"/>
          <a:chOff x="0" y="0"/>
          <a:chExt cx="0" cy="0"/>
        </a:xfrm>
      </p:grpSpPr>
      <p:sp>
        <p:nvSpPr>
          <p:cNvPr id="21" name="Google Shape;21;p5"/>
          <p:cNvSpPr txBox="1"/>
          <p:nvPr>
            <p:ph type="title"/>
          </p:nvPr>
        </p:nvSpPr>
        <p:spPr>
          <a:xfrm>
            <a:off x="973675" y="898175"/>
            <a:ext cx="104361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6000"/>
              <a:buFont typeface="Aldrich"/>
              <a:buNone/>
              <a:defRPr sz="6000"/>
            </a:lvl1pPr>
            <a:lvl2pPr lvl="1"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22" name="Google Shape;22;p5"/>
          <p:cNvSpPr txBox="1"/>
          <p:nvPr>
            <p:ph idx="1" type="body"/>
          </p:nvPr>
        </p:nvSpPr>
        <p:spPr>
          <a:xfrm>
            <a:off x="2657025" y="3153925"/>
            <a:ext cx="8955600" cy="28833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23" name="Shape 23"/>
        <p:cNvGrpSpPr/>
        <p:nvPr/>
      </p:nvGrpSpPr>
      <p:grpSpPr>
        <a:xfrm>
          <a:off x="0" y="0"/>
          <a:ext cx="0" cy="0"/>
          <a:chOff x="0" y="0"/>
          <a:chExt cx="0" cy="0"/>
        </a:xfrm>
      </p:grpSpPr>
      <p:sp>
        <p:nvSpPr>
          <p:cNvPr id="24" name="Google Shape;24;p6"/>
          <p:cNvSpPr txBox="1"/>
          <p:nvPr>
            <p:ph type="title"/>
          </p:nvPr>
        </p:nvSpPr>
        <p:spPr>
          <a:xfrm>
            <a:off x="481867" y="965000"/>
            <a:ext cx="3653700" cy="46788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15000"/>
              <a:buNone/>
              <a:defRPr sz="15000"/>
            </a:lvl1pPr>
            <a:lvl2pPr lvl="1" algn="r">
              <a:lnSpc>
                <a:spcPct val="100000"/>
              </a:lnSpc>
              <a:spcBef>
                <a:spcPts val="0"/>
              </a:spcBef>
              <a:spcAft>
                <a:spcPts val="0"/>
              </a:spcAft>
              <a:buSzPts val="15000"/>
              <a:buNone/>
              <a:defRPr sz="15000"/>
            </a:lvl2pPr>
            <a:lvl3pPr lvl="2" algn="r">
              <a:lnSpc>
                <a:spcPct val="100000"/>
              </a:lnSpc>
              <a:spcBef>
                <a:spcPts val="0"/>
              </a:spcBef>
              <a:spcAft>
                <a:spcPts val="0"/>
              </a:spcAft>
              <a:buSzPts val="15000"/>
              <a:buNone/>
              <a:defRPr sz="15000"/>
            </a:lvl3pPr>
            <a:lvl4pPr lvl="3" algn="r">
              <a:lnSpc>
                <a:spcPct val="100000"/>
              </a:lnSpc>
              <a:spcBef>
                <a:spcPts val="0"/>
              </a:spcBef>
              <a:spcAft>
                <a:spcPts val="0"/>
              </a:spcAft>
              <a:buSzPts val="15000"/>
              <a:buNone/>
              <a:defRPr sz="15000"/>
            </a:lvl4pPr>
            <a:lvl5pPr lvl="4" algn="r">
              <a:lnSpc>
                <a:spcPct val="100000"/>
              </a:lnSpc>
              <a:spcBef>
                <a:spcPts val="0"/>
              </a:spcBef>
              <a:spcAft>
                <a:spcPts val="0"/>
              </a:spcAft>
              <a:buSzPts val="15000"/>
              <a:buNone/>
              <a:defRPr sz="15000"/>
            </a:lvl5pPr>
            <a:lvl6pPr lvl="5" algn="r">
              <a:lnSpc>
                <a:spcPct val="100000"/>
              </a:lnSpc>
              <a:spcBef>
                <a:spcPts val="0"/>
              </a:spcBef>
              <a:spcAft>
                <a:spcPts val="0"/>
              </a:spcAft>
              <a:buSzPts val="15000"/>
              <a:buNone/>
              <a:defRPr sz="15000"/>
            </a:lvl6pPr>
            <a:lvl7pPr lvl="6" algn="r">
              <a:lnSpc>
                <a:spcPct val="100000"/>
              </a:lnSpc>
              <a:spcBef>
                <a:spcPts val="0"/>
              </a:spcBef>
              <a:spcAft>
                <a:spcPts val="0"/>
              </a:spcAft>
              <a:buSzPts val="15000"/>
              <a:buNone/>
              <a:defRPr sz="15000"/>
            </a:lvl7pPr>
            <a:lvl8pPr lvl="7" algn="r">
              <a:lnSpc>
                <a:spcPct val="100000"/>
              </a:lnSpc>
              <a:spcBef>
                <a:spcPts val="0"/>
              </a:spcBef>
              <a:spcAft>
                <a:spcPts val="0"/>
              </a:spcAft>
              <a:buSzPts val="15000"/>
              <a:buNone/>
              <a:defRPr sz="15000"/>
            </a:lvl8pPr>
            <a:lvl9pPr lvl="8" algn="r">
              <a:lnSpc>
                <a:spcPct val="100000"/>
              </a:lnSpc>
              <a:spcBef>
                <a:spcPts val="0"/>
              </a:spcBef>
              <a:spcAft>
                <a:spcPts val="0"/>
              </a:spcAft>
              <a:buSzPts val="15000"/>
              <a:buNone/>
              <a:defRPr sz="15000"/>
            </a:lvl9pPr>
          </a:lstStyle>
          <a:p/>
        </p:txBody>
      </p:sp>
      <p:sp>
        <p:nvSpPr>
          <p:cNvPr id="25" name="Google Shape;25;p6"/>
          <p:cNvSpPr txBox="1"/>
          <p:nvPr>
            <p:ph idx="1" type="subTitle"/>
          </p:nvPr>
        </p:nvSpPr>
        <p:spPr>
          <a:xfrm>
            <a:off x="4406700" y="2031800"/>
            <a:ext cx="6831900" cy="717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3600"/>
              <a:buNone/>
              <a:defRPr b="1" sz="3600"/>
            </a:lvl1pPr>
            <a:lvl2pPr lvl="1" algn="l">
              <a:lnSpc>
                <a:spcPct val="115000"/>
              </a:lnSpc>
              <a:spcBef>
                <a:spcPts val="2100"/>
              </a:spcBef>
              <a:spcAft>
                <a:spcPts val="0"/>
              </a:spcAft>
              <a:buSzPts val="3600"/>
              <a:buNone/>
              <a:defRPr b="1" sz="3600"/>
            </a:lvl2pPr>
            <a:lvl3pPr lvl="2" algn="l">
              <a:lnSpc>
                <a:spcPct val="115000"/>
              </a:lnSpc>
              <a:spcBef>
                <a:spcPts val="2100"/>
              </a:spcBef>
              <a:spcAft>
                <a:spcPts val="0"/>
              </a:spcAft>
              <a:buSzPts val="3600"/>
              <a:buNone/>
              <a:defRPr b="1" sz="3600"/>
            </a:lvl3pPr>
            <a:lvl4pPr lvl="3" algn="l">
              <a:lnSpc>
                <a:spcPct val="115000"/>
              </a:lnSpc>
              <a:spcBef>
                <a:spcPts val="2100"/>
              </a:spcBef>
              <a:spcAft>
                <a:spcPts val="0"/>
              </a:spcAft>
              <a:buSzPts val="3600"/>
              <a:buNone/>
              <a:defRPr b="1" sz="3600"/>
            </a:lvl4pPr>
            <a:lvl5pPr lvl="4" algn="l">
              <a:lnSpc>
                <a:spcPct val="115000"/>
              </a:lnSpc>
              <a:spcBef>
                <a:spcPts val="2100"/>
              </a:spcBef>
              <a:spcAft>
                <a:spcPts val="0"/>
              </a:spcAft>
              <a:buSzPts val="3600"/>
              <a:buNone/>
              <a:defRPr b="1" sz="3600"/>
            </a:lvl5pPr>
            <a:lvl6pPr lvl="5" algn="l">
              <a:lnSpc>
                <a:spcPct val="115000"/>
              </a:lnSpc>
              <a:spcBef>
                <a:spcPts val="2100"/>
              </a:spcBef>
              <a:spcAft>
                <a:spcPts val="0"/>
              </a:spcAft>
              <a:buSzPts val="3600"/>
              <a:buNone/>
              <a:defRPr b="1" sz="3600"/>
            </a:lvl6pPr>
            <a:lvl7pPr lvl="6" algn="l">
              <a:lnSpc>
                <a:spcPct val="115000"/>
              </a:lnSpc>
              <a:spcBef>
                <a:spcPts val="2100"/>
              </a:spcBef>
              <a:spcAft>
                <a:spcPts val="0"/>
              </a:spcAft>
              <a:buSzPts val="3600"/>
              <a:buNone/>
              <a:defRPr b="1" sz="3600"/>
            </a:lvl7pPr>
            <a:lvl8pPr lvl="7" algn="l">
              <a:lnSpc>
                <a:spcPct val="115000"/>
              </a:lnSpc>
              <a:spcBef>
                <a:spcPts val="2100"/>
              </a:spcBef>
              <a:spcAft>
                <a:spcPts val="0"/>
              </a:spcAft>
              <a:buSzPts val="3600"/>
              <a:buNone/>
              <a:defRPr b="1" sz="3600"/>
            </a:lvl8pPr>
            <a:lvl9pPr lvl="8" algn="l">
              <a:lnSpc>
                <a:spcPct val="115000"/>
              </a:lnSpc>
              <a:spcBef>
                <a:spcPts val="2100"/>
              </a:spcBef>
              <a:spcAft>
                <a:spcPts val="2100"/>
              </a:spcAft>
              <a:buSzPts val="3600"/>
              <a:buNone/>
              <a:defRPr b="1" sz="3600"/>
            </a:lvl9pPr>
          </a:lstStyle>
          <a:p/>
        </p:txBody>
      </p:sp>
      <p:sp>
        <p:nvSpPr>
          <p:cNvPr id="26" name="Google Shape;26;p6"/>
          <p:cNvSpPr txBox="1"/>
          <p:nvPr>
            <p:ph idx="2" type="body"/>
          </p:nvPr>
        </p:nvSpPr>
        <p:spPr>
          <a:xfrm>
            <a:off x="4386975" y="2965625"/>
            <a:ext cx="6820500" cy="2075100"/>
          </a:xfrm>
          <a:prstGeom prst="rect">
            <a:avLst/>
          </a:prstGeom>
          <a:noFill/>
          <a:ln>
            <a:noFill/>
          </a:ln>
        </p:spPr>
        <p:txBody>
          <a:bodyPr anchorCtr="0" anchor="ctr"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27" name="Shape 27"/>
        <p:cNvGrpSpPr/>
        <p:nvPr/>
      </p:nvGrpSpPr>
      <p:grpSpPr>
        <a:xfrm>
          <a:off x="0" y="0"/>
          <a:ext cx="0" cy="0"/>
          <a:chOff x="0" y="0"/>
          <a:chExt cx="0" cy="0"/>
        </a:xfrm>
      </p:grpSpPr>
      <p:sp>
        <p:nvSpPr>
          <p:cNvPr id="28" name="Google Shape;28;p7"/>
          <p:cNvSpPr txBox="1"/>
          <p:nvPr>
            <p:ph idx="1" type="subTitle"/>
          </p:nvPr>
        </p:nvSpPr>
        <p:spPr>
          <a:xfrm>
            <a:off x="3268277" y="2024175"/>
            <a:ext cx="4768800" cy="717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2100"/>
              <a:buNone/>
              <a:defRPr b="1" sz="2100"/>
            </a:lvl1pPr>
            <a:lvl2pPr lvl="1" algn="l">
              <a:lnSpc>
                <a:spcPct val="115000"/>
              </a:lnSpc>
              <a:spcBef>
                <a:spcPts val="210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29" name="Google Shape;29;p7"/>
          <p:cNvSpPr txBox="1"/>
          <p:nvPr>
            <p:ph type="title"/>
          </p:nvPr>
        </p:nvSpPr>
        <p:spPr>
          <a:xfrm>
            <a:off x="3235000" y="593375"/>
            <a:ext cx="55815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6000"/>
              <a:buFont typeface="Aldrich"/>
              <a:buNone/>
              <a:defRPr sz="6000"/>
            </a:lvl1pPr>
            <a:lvl2pPr lvl="1"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30" name="Google Shape;30;p7"/>
          <p:cNvSpPr txBox="1"/>
          <p:nvPr>
            <p:ph idx="2" type="body"/>
          </p:nvPr>
        </p:nvSpPr>
        <p:spPr>
          <a:xfrm>
            <a:off x="4048050" y="2684350"/>
            <a:ext cx="4907400" cy="34365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31" name="Shape 31"/>
        <p:cNvGrpSpPr/>
        <p:nvPr/>
      </p:nvGrpSpPr>
      <p:grpSpPr>
        <a:xfrm>
          <a:off x="0" y="0"/>
          <a:ext cx="0" cy="0"/>
          <a:chOff x="0" y="0"/>
          <a:chExt cx="0" cy="0"/>
        </a:xfrm>
      </p:grpSpPr>
      <p:sp>
        <p:nvSpPr>
          <p:cNvPr id="32" name="Google Shape;32;p8"/>
          <p:cNvSpPr txBox="1"/>
          <p:nvPr>
            <p:ph idx="1" type="subTitle"/>
          </p:nvPr>
        </p:nvSpPr>
        <p:spPr>
          <a:xfrm>
            <a:off x="448867" y="2024167"/>
            <a:ext cx="3989700" cy="717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2100"/>
              <a:buNone/>
              <a:defRPr b="1" sz="2100"/>
            </a:lvl1pPr>
            <a:lvl2pPr lvl="1" algn="l">
              <a:lnSpc>
                <a:spcPct val="115000"/>
              </a:lnSpc>
              <a:spcBef>
                <a:spcPts val="210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33" name="Google Shape;33;p8"/>
          <p:cNvSpPr txBox="1"/>
          <p:nvPr>
            <p:ph idx="2" type="subTitle"/>
          </p:nvPr>
        </p:nvSpPr>
        <p:spPr>
          <a:xfrm>
            <a:off x="6096467" y="2024167"/>
            <a:ext cx="3989700" cy="717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2100"/>
              <a:buNone/>
              <a:defRPr b="1" sz="2100"/>
            </a:lvl1pPr>
            <a:lvl2pPr lvl="1" algn="l">
              <a:lnSpc>
                <a:spcPct val="115000"/>
              </a:lnSpc>
              <a:spcBef>
                <a:spcPts val="210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34" name="Google Shape;34;p8"/>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6000"/>
              <a:buFont typeface="Aldrich"/>
              <a:buNone/>
              <a:defRPr sz="6000"/>
            </a:lvl1pPr>
            <a:lvl2pPr lvl="1"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35" name="Google Shape;35;p8"/>
          <p:cNvSpPr txBox="1"/>
          <p:nvPr>
            <p:ph idx="3" type="body"/>
          </p:nvPr>
        </p:nvSpPr>
        <p:spPr>
          <a:xfrm>
            <a:off x="1327200" y="2961200"/>
            <a:ext cx="4410300" cy="3118500"/>
          </a:xfrm>
          <a:prstGeom prst="rect">
            <a:avLst/>
          </a:prstGeom>
          <a:noFill/>
          <a:ln>
            <a:noFill/>
          </a:ln>
        </p:spPr>
        <p:txBody>
          <a:bodyPr anchorCtr="0" anchor="t" bIns="121900" lIns="121900" spcFirstLastPara="1" rIns="121900" wrap="square" tIns="121900">
            <a:noAutofit/>
          </a:bodyPr>
          <a:lstStyle>
            <a:lvl1pPr indent="-355600" lvl="0" marL="457200" algn="l">
              <a:lnSpc>
                <a:spcPct val="115000"/>
              </a:lnSpc>
              <a:spcBef>
                <a:spcPts val="0"/>
              </a:spcBef>
              <a:spcAft>
                <a:spcPts val="0"/>
              </a:spcAft>
              <a:buSzPts val="2000"/>
              <a:buChar char="●"/>
              <a:defRPr sz="2000"/>
            </a:lvl1pPr>
            <a:lvl2pPr indent="-355600" lvl="1" marL="914400" algn="l">
              <a:lnSpc>
                <a:spcPct val="115000"/>
              </a:lnSpc>
              <a:spcBef>
                <a:spcPts val="2100"/>
              </a:spcBef>
              <a:spcAft>
                <a:spcPts val="0"/>
              </a:spcAft>
              <a:buSzPts val="2000"/>
              <a:buChar char="○"/>
              <a:defRPr sz="2000"/>
            </a:lvl2pPr>
            <a:lvl3pPr indent="-355600" lvl="2" marL="1371600" algn="l">
              <a:lnSpc>
                <a:spcPct val="115000"/>
              </a:lnSpc>
              <a:spcBef>
                <a:spcPts val="2100"/>
              </a:spcBef>
              <a:spcAft>
                <a:spcPts val="0"/>
              </a:spcAft>
              <a:buSzPts val="2000"/>
              <a:buChar char="■"/>
              <a:defRPr sz="2000"/>
            </a:lvl3pPr>
            <a:lvl4pPr indent="-355600" lvl="3" marL="1828800" algn="l">
              <a:lnSpc>
                <a:spcPct val="115000"/>
              </a:lnSpc>
              <a:spcBef>
                <a:spcPts val="2100"/>
              </a:spcBef>
              <a:spcAft>
                <a:spcPts val="0"/>
              </a:spcAft>
              <a:buSzPts val="2000"/>
              <a:buChar char="●"/>
              <a:defRPr sz="2000"/>
            </a:lvl4pPr>
            <a:lvl5pPr indent="-355600" lvl="4" marL="2286000" algn="l">
              <a:lnSpc>
                <a:spcPct val="115000"/>
              </a:lnSpc>
              <a:spcBef>
                <a:spcPts val="2100"/>
              </a:spcBef>
              <a:spcAft>
                <a:spcPts val="0"/>
              </a:spcAft>
              <a:buSzPts val="2000"/>
              <a:buChar char="○"/>
              <a:defRPr sz="2000"/>
            </a:lvl5pPr>
            <a:lvl6pPr indent="-355600" lvl="5" marL="2743200" algn="l">
              <a:lnSpc>
                <a:spcPct val="115000"/>
              </a:lnSpc>
              <a:spcBef>
                <a:spcPts val="2100"/>
              </a:spcBef>
              <a:spcAft>
                <a:spcPts val="0"/>
              </a:spcAft>
              <a:buSzPts val="2000"/>
              <a:buChar char="■"/>
              <a:defRPr sz="2000"/>
            </a:lvl6pPr>
            <a:lvl7pPr indent="-355600" lvl="6" marL="3200400" algn="l">
              <a:lnSpc>
                <a:spcPct val="115000"/>
              </a:lnSpc>
              <a:spcBef>
                <a:spcPts val="2100"/>
              </a:spcBef>
              <a:spcAft>
                <a:spcPts val="0"/>
              </a:spcAft>
              <a:buSzPts val="2000"/>
              <a:buChar char="●"/>
              <a:defRPr sz="2000"/>
            </a:lvl7pPr>
            <a:lvl8pPr indent="-355600" lvl="7" marL="3657600" algn="l">
              <a:lnSpc>
                <a:spcPct val="115000"/>
              </a:lnSpc>
              <a:spcBef>
                <a:spcPts val="2100"/>
              </a:spcBef>
              <a:spcAft>
                <a:spcPts val="0"/>
              </a:spcAft>
              <a:buSzPts val="2000"/>
              <a:buChar char="○"/>
              <a:defRPr sz="2000"/>
            </a:lvl8pPr>
            <a:lvl9pPr indent="-355600" lvl="8" marL="4114800" algn="l">
              <a:lnSpc>
                <a:spcPct val="115000"/>
              </a:lnSpc>
              <a:spcBef>
                <a:spcPts val="2100"/>
              </a:spcBef>
              <a:spcAft>
                <a:spcPts val="2100"/>
              </a:spcAft>
              <a:buSzPts val="2000"/>
              <a:buChar char="■"/>
              <a:defRPr sz="2000"/>
            </a:lvl9pPr>
          </a:lstStyle>
          <a:p/>
        </p:txBody>
      </p:sp>
      <p:sp>
        <p:nvSpPr>
          <p:cNvPr id="36" name="Google Shape;36;p8"/>
          <p:cNvSpPr txBox="1"/>
          <p:nvPr>
            <p:ph idx="4" type="body"/>
          </p:nvPr>
        </p:nvSpPr>
        <p:spPr>
          <a:xfrm>
            <a:off x="6770523" y="2949450"/>
            <a:ext cx="4410600" cy="3118500"/>
          </a:xfrm>
          <a:prstGeom prst="rect">
            <a:avLst/>
          </a:prstGeom>
          <a:noFill/>
          <a:ln>
            <a:noFill/>
          </a:ln>
        </p:spPr>
        <p:txBody>
          <a:bodyPr anchorCtr="0" anchor="t" bIns="121900" lIns="121900" spcFirstLastPara="1" rIns="121900" wrap="square" tIns="121900">
            <a:noAutofit/>
          </a:bodyPr>
          <a:lstStyle>
            <a:lvl1pPr indent="-355600" lvl="0" marL="457200" algn="l">
              <a:lnSpc>
                <a:spcPct val="115000"/>
              </a:lnSpc>
              <a:spcBef>
                <a:spcPts val="0"/>
              </a:spcBef>
              <a:spcAft>
                <a:spcPts val="0"/>
              </a:spcAft>
              <a:buSzPts val="2000"/>
              <a:buChar char="●"/>
              <a:defRPr sz="2000"/>
            </a:lvl1pPr>
            <a:lvl2pPr indent="-355600" lvl="1" marL="914400" algn="l">
              <a:lnSpc>
                <a:spcPct val="115000"/>
              </a:lnSpc>
              <a:spcBef>
                <a:spcPts val="2100"/>
              </a:spcBef>
              <a:spcAft>
                <a:spcPts val="0"/>
              </a:spcAft>
              <a:buSzPts val="2000"/>
              <a:buChar char="○"/>
              <a:defRPr sz="2000"/>
            </a:lvl2pPr>
            <a:lvl3pPr indent="-355600" lvl="2" marL="1371600" algn="l">
              <a:lnSpc>
                <a:spcPct val="115000"/>
              </a:lnSpc>
              <a:spcBef>
                <a:spcPts val="2100"/>
              </a:spcBef>
              <a:spcAft>
                <a:spcPts val="0"/>
              </a:spcAft>
              <a:buSzPts val="2000"/>
              <a:buChar char="■"/>
              <a:defRPr sz="2000"/>
            </a:lvl3pPr>
            <a:lvl4pPr indent="-355600" lvl="3" marL="1828800" algn="l">
              <a:lnSpc>
                <a:spcPct val="115000"/>
              </a:lnSpc>
              <a:spcBef>
                <a:spcPts val="2100"/>
              </a:spcBef>
              <a:spcAft>
                <a:spcPts val="0"/>
              </a:spcAft>
              <a:buSzPts val="2000"/>
              <a:buChar char="●"/>
              <a:defRPr sz="2000"/>
            </a:lvl4pPr>
            <a:lvl5pPr indent="-355600" lvl="4" marL="2286000" algn="l">
              <a:lnSpc>
                <a:spcPct val="115000"/>
              </a:lnSpc>
              <a:spcBef>
                <a:spcPts val="2100"/>
              </a:spcBef>
              <a:spcAft>
                <a:spcPts val="0"/>
              </a:spcAft>
              <a:buSzPts val="2000"/>
              <a:buChar char="○"/>
              <a:defRPr sz="2000"/>
            </a:lvl5pPr>
            <a:lvl6pPr indent="-355600" lvl="5" marL="2743200" algn="l">
              <a:lnSpc>
                <a:spcPct val="115000"/>
              </a:lnSpc>
              <a:spcBef>
                <a:spcPts val="2100"/>
              </a:spcBef>
              <a:spcAft>
                <a:spcPts val="0"/>
              </a:spcAft>
              <a:buSzPts val="2000"/>
              <a:buChar char="■"/>
              <a:defRPr sz="2000"/>
            </a:lvl6pPr>
            <a:lvl7pPr indent="-355600" lvl="6" marL="3200400" algn="l">
              <a:lnSpc>
                <a:spcPct val="115000"/>
              </a:lnSpc>
              <a:spcBef>
                <a:spcPts val="2100"/>
              </a:spcBef>
              <a:spcAft>
                <a:spcPts val="0"/>
              </a:spcAft>
              <a:buSzPts val="2000"/>
              <a:buChar char="●"/>
              <a:defRPr sz="2000"/>
            </a:lvl7pPr>
            <a:lvl8pPr indent="-355600" lvl="7" marL="3657600" algn="l">
              <a:lnSpc>
                <a:spcPct val="115000"/>
              </a:lnSpc>
              <a:spcBef>
                <a:spcPts val="2100"/>
              </a:spcBef>
              <a:spcAft>
                <a:spcPts val="0"/>
              </a:spcAft>
              <a:buSzPts val="2000"/>
              <a:buChar char="○"/>
              <a:defRPr sz="2000"/>
            </a:lvl8pPr>
            <a:lvl9pPr indent="-355600" lvl="8" marL="4114800" algn="l">
              <a:lnSpc>
                <a:spcPct val="115000"/>
              </a:lnSpc>
              <a:spcBef>
                <a:spcPts val="2100"/>
              </a:spcBef>
              <a:spcAft>
                <a:spcPts val="2100"/>
              </a:spcAft>
              <a:buSzPts val="2000"/>
              <a:buChar char="■"/>
              <a:defRPr sz="2000"/>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37" name="Shape 37"/>
        <p:cNvGrpSpPr/>
        <p:nvPr/>
      </p:nvGrpSpPr>
      <p:grpSpPr>
        <a:xfrm>
          <a:off x="0" y="0"/>
          <a:ext cx="0" cy="0"/>
          <a:chOff x="0" y="0"/>
          <a:chExt cx="0" cy="0"/>
        </a:xfrm>
      </p:grpSpPr>
      <p:sp>
        <p:nvSpPr>
          <p:cNvPr id="38" name="Google Shape;38;p9"/>
          <p:cNvSpPr txBox="1"/>
          <p:nvPr>
            <p:ph type="title"/>
          </p:nvPr>
        </p:nvSpPr>
        <p:spPr>
          <a:xfrm>
            <a:off x="558100" y="1873525"/>
            <a:ext cx="11095500" cy="31608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8000"/>
              <a:buNone/>
              <a:defRPr sz="8000"/>
            </a:lvl1pPr>
            <a:lvl2pPr lvl="1" algn="ctr">
              <a:lnSpc>
                <a:spcPct val="100000"/>
              </a:lnSpc>
              <a:spcBef>
                <a:spcPts val="0"/>
              </a:spcBef>
              <a:spcAft>
                <a:spcPts val="0"/>
              </a:spcAft>
              <a:buSzPts val="8000"/>
              <a:buNone/>
              <a:defRPr sz="8000"/>
            </a:lvl2pPr>
            <a:lvl3pPr lvl="2" algn="ctr">
              <a:lnSpc>
                <a:spcPct val="100000"/>
              </a:lnSpc>
              <a:spcBef>
                <a:spcPts val="0"/>
              </a:spcBef>
              <a:spcAft>
                <a:spcPts val="0"/>
              </a:spcAft>
              <a:buSzPts val="8000"/>
              <a:buNone/>
              <a:defRPr sz="8000"/>
            </a:lvl3pPr>
            <a:lvl4pPr lvl="3" algn="ctr">
              <a:lnSpc>
                <a:spcPct val="100000"/>
              </a:lnSpc>
              <a:spcBef>
                <a:spcPts val="0"/>
              </a:spcBef>
              <a:spcAft>
                <a:spcPts val="0"/>
              </a:spcAft>
              <a:buSzPts val="8000"/>
              <a:buNone/>
              <a:defRPr sz="8000"/>
            </a:lvl4pPr>
            <a:lvl5pPr lvl="4" algn="ctr">
              <a:lnSpc>
                <a:spcPct val="100000"/>
              </a:lnSpc>
              <a:spcBef>
                <a:spcPts val="0"/>
              </a:spcBef>
              <a:spcAft>
                <a:spcPts val="0"/>
              </a:spcAft>
              <a:buSzPts val="8000"/>
              <a:buNone/>
              <a:defRPr sz="8000"/>
            </a:lvl5pPr>
            <a:lvl6pPr lvl="5" algn="ctr">
              <a:lnSpc>
                <a:spcPct val="100000"/>
              </a:lnSpc>
              <a:spcBef>
                <a:spcPts val="0"/>
              </a:spcBef>
              <a:spcAft>
                <a:spcPts val="0"/>
              </a:spcAft>
              <a:buSzPts val="8000"/>
              <a:buNone/>
              <a:defRPr sz="8000"/>
            </a:lvl6pPr>
            <a:lvl7pPr lvl="6" algn="ctr">
              <a:lnSpc>
                <a:spcPct val="100000"/>
              </a:lnSpc>
              <a:spcBef>
                <a:spcPts val="0"/>
              </a:spcBef>
              <a:spcAft>
                <a:spcPts val="0"/>
              </a:spcAft>
              <a:buSzPts val="8000"/>
              <a:buNone/>
              <a:defRPr sz="8000"/>
            </a:lvl7pPr>
            <a:lvl8pPr lvl="7" algn="ctr">
              <a:lnSpc>
                <a:spcPct val="100000"/>
              </a:lnSpc>
              <a:spcBef>
                <a:spcPts val="0"/>
              </a:spcBef>
              <a:spcAft>
                <a:spcPts val="0"/>
              </a:spcAft>
              <a:buSzPts val="8000"/>
              <a:buNone/>
              <a:defRPr sz="8000"/>
            </a:lvl8pPr>
            <a:lvl9pPr lvl="8" algn="ctr">
              <a:lnSpc>
                <a:spcPct val="100000"/>
              </a:lnSpc>
              <a:spcBef>
                <a:spcPts val="0"/>
              </a:spcBef>
              <a:spcAft>
                <a:spcPts val="0"/>
              </a:spcAft>
              <a:buSzPts val="8000"/>
              <a:buNone/>
              <a:defRPr sz="8000"/>
            </a:lvl9pPr>
          </a:lstStyle>
          <a:p/>
        </p:txBody>
      </p:sp>
      <p:sp>
        <p:nvSpPr>
          <p:cNvPr id="39" name="Google Shape;39;p9"/>
          <p:cNvSpPr txBox="1"/>
          <p:nvPr>
            <p:ph idx="1" type="subTitle"/>
          </p:nvPr>
        </p:nvSpPr>
        <p:spPr>
          <a:xfrm>
            <a:off x="1009450" y="5614675"/>
            <a:ext cx="10622400" cy="717900"/>
          </a:xfrm>
          <a:prstGeom prst="rect">
            <a:avLst/>
          </a:prstGeom>
          <a:noFill/>
          <a:ln>
            <a:noFill/>
          </a:ln>
        </p:spPr>
        <p:txBody>
          <a:bodyPr anchorCtr="0" anchor="b" bIns="121900" lIns="121900" spcFirstLastPara="1" rIns="121900" wrap="square" tIns="121900">
            <a:noAutofit/>
          </a:bodyPr>
          <a:lstStyle>
            <a:lvl1pPr lvl="0" algn="ctr">
              <a:lnSpc>
                <a:spcPct val="100000"/>
              </a:lnSpc>
              <a:spcBef>
                <a:spcPts val="0"/>
              </a:spcBef>
              <a:spcAft>
                <a:spcPts val="0"/>
              </a:spcAft>
              <a:buSzPts val="1900"/>
              <a:buNone/>
              <a:defRPr/>
            </a:lvl1pPr>
            <a:lvl2pPr lvl="1" algn="ctr">
              <a:lnSpc>
                <a:spcPct val="100000"/>
              </a:lnSpc>
              <a:spcBef>
                <a:spcPts val="0"/>
              </a:spcBef>
              <a:spcAft>
                <a:spcPts val="0"/>
              </a:spcAft>
              <a:buSzPts val="1900"/>
              <a:buNone/>
              <a:defRPr/>
            </a:lvl2pPr>
            <a:lvl3pPr lvl="2" algn="ctr">
              <a:lnSpc>
                <a:spcPct val="100000"/>
              </a:lnSpc>
              <a:spcBef>
                <a:spcPts val="0"/>
              </a:spcBef>
              <a:spcAft>
                <a:spcPts val="0"/>
              </a:spcAft>
              <a:buSzPts val="1900"/>
              <a:buNone/>
              <a:defRPr/>
            </a:lvl3pPr>
            <a:lvl4pPr lvl="3" algn="ctr">
              <a:lnSpc>
                <a:spcPct val="100000"/>
              </a:lnSpc>
              <a:spcBef>
                <a:spcPts val="0"/>
              </a:spcBef>
              <a:spcAft>
                <a:spcPts val="0"/>
              </a:spcAft>
              <a:buSzPts val="1900"/>
              <a:buNone/>
              <a:defRPr/>
            </a:lvl4pPr>
            <a:lvl5pPr lvl="4" algn="ctr">
              <a:lnSpc>
                <a:spcPct val="100000"/>
              </a:lnSpc>
              <a:spcBef>
                <a:spcPts val="0"/>
              </a:spcBef>
              <a:spcAft>
                <a:spcPts val="0"/>
              </a:spcAft>
              <a:buSzPts val="1900"/>
              <a:buNone/>
              <a:defRPr/>
            </a:lvl5pPr>
            <a:lvl6pPr lvl="5" algn="ctr">
              <a:lnSpc>
                <a:spcPct val="100000"/>
              </a:lnSpc>
              <a:spcBef>
                <a:spcPts val="0"/>
              </a:spcBef>
              <a:spcAft>
                <a:spcPts val="0"/>
              </a:spcAft>
              <a:buSzPts val="1900"/>
              <a:buNone/>
              <a:defRPr/>
            </a:lvl6pPr>
            <a:lvl7pPr lvl="6" algn="ctr">
              <a:lnSpc>
                <a:spcPct val="100000"/>
              </a:lnSpc>
              <a:spcBef>
                <a:spcPts val="0"/>
              </a:spcBef>
              <a:spcAft>
                <a:spcPts val="0"/>
              </a:spcAft>
              <a:buSzPts val="1900"/>
              <a:buNone/>
              <a:defRPr/>
            </a:lvl7pPr>
            <a:lvl8pPr lvl="7" algn="ctr">
              <a:lnSpc>
                <a:spcPct val="100000"/>
              </a:lnSpc>
              <a:spcBef>
                <a:spcPts val="0"/>
              </a:spcBef>
              <a:spcAft>
                <a:spcPts val="0"/>
              </a:spcAft>
              <a:buSzPts val="1900"/>
              <a:buNone/>
              <a:defRPr/>
            </a:lvl8pPr>
            <a:lvl9pPr lvl="8" algn="ctr">
              <a:lnSpc>
                <a:spcPct val="100000"/>
              </a:lnSpc>
              <a:spcBef>
                <a:spcPts val="0"/>
              </a:spcBef>
              <a:spcAft>
                <a:spcPts val="0"/>
              </a:spcAft>
              <a:buSzPts val="1900"/>
              <a:buNone/>
              <a:defRPr/>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40" name="Shape 40"/>
        <p:cNvGrpSpPr/>
        <p:nvPr/>
      </p:nvGrpSpPr>
      <p:grpSpPr>
        <a:xfrm>
          <a:off x="0" y="0"/>
          <a:ext cx="0" cy="0"/>
          <a:chOff x="0" y="0"/>
          <a:chExt cx="0" cy="0"/>
        </a:xfrm>
      </p:grpSpPr>
      <p:sp>
        <p:nvSpPr>
          <p:cNvPr id="41" name="Google Shape;41;p10"/>
          <p:cNvSpPr txBox="1"/>
          <p:nvPr>
            <p:ph idx="1" type="subTitle"/>
          </p:nvPr>
        </p:nvSpPr>
        <p:spPr>
          <a:xfrm>
            <a:off x="1134053" y="2237200"/>
            <a:ext cx="27672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42" name="Google Shape;42;p10"/>
          <p:cNvSpPr txBox="1"/>
          <p:nvPr>
            <p:ph idx="2" type="subTitle"/>
          </p:nvPr>
        </p:nvSpPr>
        <p:spPr>
          <a:xfrm>
            <a:off x="4609603" y="2237200"/>
            <a:ext cx="27672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43" name="Google Shape;43;p10"/>
          <p:cNvSpPr txBox="1"/>
          <p:nvPr>
            <p:ph idx="3" type="subTitle"/>
          </p:nvPr>
        </p:nvSpPr>
        <p:spPr>
          <a:xfrm>
            <a:off x="8085153" y="2237200"/>
            <a:ext cx="27669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44" name="Google Shape;44;p10"/>
          <p:cNvSpPr txBox="1"/>
          <p:nvPr>
            <p:ph type="title"/>
          </p:nvPr>
        </p:nvSpPr>
        <p:spPr>
          <a:xfrm>
            <a:off x="1134050" y="593375"/>
            <a:ext cx="97182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6000"/>
              <a:buFont typeface="Aldrich"/>
              <a:buNone/>
              <a:defRPr sz="6000"/>
            </a:lvl1pPr>
            <a:lvl2pPr lvl="1"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45" name="Google Shape;45;p10"/>
          <p:cNvSpPr txBox="1"/>
          <p:nvPr>
            <p:ph idx="4" type="body"/>
          </p:nvPr>
        </p:nvSpPr>
        <p:spPr>
          <a:xfrm>
            <a:off x="1134050" y="2979950"/>
            <a:ext cx="2767200" cy="28689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
        <p:nvSpPr>
          <p:cNvPr id="46" name="Google Shape;46;p10"/>
          <p:cNvSpPr txBox="1"/>
          <p:nvPr>
            <p:ph idx="5" type="body"/>
          </p:nvPr>
        </p:nvSpPr>
        <p:spPr>
          <a:xfrm>
            <a:off x="4609600" y="2979926"/>
            <a:ext cx="2767200" cy="28689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
        <p:nvSpPr>
          <p:cNvPr id="47" name="Google Shape;47;p10"/>
          <p:cNvSpPr txBox="1"/>
          <p:nvPr>
            <p:ph idx="6" type="body"/>
          </p:nvPr>
        </p:nvSpPr>
        <p:spPr>
          <a:xfrm>
            <a:off x="8085150" y="2979925"/>
            <a:ext cx="2767200" cy="28689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spTree>
      <p:nvGrpSpPr>
        <p:cNvPr id="48" name="Shape 48"/>
        <p:cNvGrpSpPr/>
        <p:nvPr/>
      </p:nvGrpSpPr>
      <p:grpSpPr>
        <a:xfrm>
          <a:off x="0" y="0"/>
          <a:ext cx="0" cy="0"/>
          <a:chOff x="0" y="0"/>
          <a:chExt cx="0" cy="0"/>
        </a:xfrm>
      </p:grpSpPr>
      <p:sp>
        <p:nvSpPr>
          <p:cNvPr id="49" name="Google Shape;49;p11"/>
          <p:cNvSpPr txBox="1"/>
          <p:nvPr>
            <p:ph type="title"/>
          </p:nvPr>
        </p:nvSpPr>
        <p:spPr>
          <a:xfrm>
            <a:off x="548200" y="544275"/>
            <a:ext cx="11095500" cy="3160800"/>
          </a:xfrm>
          <a:prstGeom prst="rect">
            <a:avLst/>
          </a:prstGeom>
          <a:noFill/>
          <a:ln>
            <a:noFill/>
          </a:ln>
        </p:spPr>
        <p:txBody>
          <a:bodyPr anchorCtr="0" anchor="b" bIns="121900" lIns="121900" spcFirstLastPara="1" rIns="121900" wrap="square" tIns="121900">
            <a:noAutofit/>
          </a:bodyPr>
          <a:lstStyle>
            <a:lvl1pPr lvl="0" algn="ctr">
              <a:lnSpc>
                <a:spcPct val="100000"/>
              </a:lnSpc>
              <a:spcBef>
                <a:spcPts val="0"/>
              </a:spcBef>
              <a:spcAft>
                <a:spcPts val="0"/>
              </a:spcAft>
              <a:buSzPts val="8000"/>
              <a:buNone/>
              <a:defRPr sz="8000"/>
            </a:lvl1pPr>
            <a:lvl2pPr lvl="1" algn="ctr">
              <a:lnSpc>
                <a:spcPct val="100000"/>
              </a:lnSpc>
              <a:spcBef>
                <a:spcPts val="0"/>
              </a:spcBef>
              <a:spcAft>
                <a:spcPts val="0"/>
              </a:spcAft>
              <a:buSzPts val="8000"/>
              <a:buNone/>
              <a:defRPr sz="8000"/>
            </a:lvl2pPr>
            <a:lvl3pPr lvl="2" algn="ctr">
              <a:lnSpc>
                <a:spcPct val="100000"/>
              </a:lnSpc>
              <a:spcBef>
                <a:spcPts val="0"/>
              </a:spcBef>
              <a:spcAft>
                <a:spcPts val="0"/>
              </a:spcAft>
              <a:buSzPts val="8000"/>
              <a:buNone/>
              <a:defRPr sz="8000"/>
            </a:lvl3pPr>
            <a:lvl4pPr lvl="3" algn="ctr">
              <a:lnSpc>
                <a:spcPct val="100000"/>
              </a:lnSpc>
              <a:spcBef>
                <a:spcPts val="0"/>
              </a:spcBef>
              <a:spcAft>
                <a:spcPts val="0"/>
              </a:spcAft>
              <a:buSzPts val="8000"/>
              <a:buNone/>
              <a:defRPr sz="8000"/>
            </a:lvl4pPr>
            <a:lvl5pPr lvl="4" algn="ctr">
              <a:lnSpc>
                <a:spcPct val="100000"/>
              </a:lnSpc>
              <a:spcBef>
                <a:spcPts val="0"/>
              </a:spcBef>
              <a:spcAft>
                <a:spcPts val="0"/>
              </a:spcAft>
              <a:buSzPts val="8000"/>
              <a:buNone/>
              <a:defRPr sz="8000"/>
            </a:lvl5pPr>
            <a:lvl6pPr lvl="5" algn="ctr">
              <a:lnSpc>
                <a:spcPct val="100000"/>
              </a:lnSpc>
              <a:spcBef>
                <a:spcPts val="0"/>
              </a:spcBef>
              <a:spcAft>
                <a:spcPts val="0"/>
              </a:spcAft>
              <a:buSzPts val="8000"/>
              <a:buNone/>
              <a:defRPr sz="8000"/>
            </a:lvl6pPr>
            <a:lvl7pPr lvl="6" algn="ctr">
              <a:lnSpc>
                <a:spcPct val="100000"/>
              </a:lnSpc>
              <a:spcBef>
                <a:spcPts val="0"/>
              </a:spcBef>
              <a:spcAft>
                <a:spcPts val="0"/>
              </a:spcAft>
              <a:buSzPts val="8000"/>
              <a:buNone/>
              <a:defRPr sz="8000"/>
            </a:lvl7pPr>
            <a:lvl8pPr lvl="7" algn="ctr">
              <a:lnSpc>
                <a:spcPct val="100000"/>
              </a:lnSpc>
              <a:spcBef>
                <a:spcPts val="0"/>
              </a:spcBef>
              <a:spcAft>
                <a:spcPts val="0"/>
              </a:spcAft>
              <a:buSzPts val="8000"/>
              <a:buNone/>
              <a:defRPr sz="8000"/>
            </a:lvl8pPr>
            <a:lvl9pPr lvl="8" algn="ctr">
              <a:lnSpc>
                <a:spcPct val="100000"/>
              </a:lnSpc>
              <a:spcBef>
                <a:spcPts val="0"/>
              </a:spcBef>
              <a:spcAft>
                <a:spcPts val="0"/>
              </a:spcAft>
              <a:buSzPts val="8000"/>
              <a:buNone/>
              <a:defRPr sz="8000"/>
            </a:lvl9pPr>
          </a:lstStyle>
          <a:p/>
        </p:txBody>
      </p:sp>
      <p:sp>
        <p:nvSpPr>
          <p:cNvPr id="50" name="Google Shape;50;p11"/>
          <p:cNvSpPr txBox="1"/>
          <p:nvPr>
            <p:ph idx="1" type="body"/>
          </p:nvPr>
        </p:nvSpPr>
        <p:spPr>
          <a:xfrm>
            <a:off x="633475" y="4813250"/>
            <a:ext cx="10909200" cy="1565100"/>
          </a:xfrm>
          <a:prstGeom prst="rect">
            <a:avLst/>
          </a:prstGeom>
          <a:noFill/>
          <a:ln>
            <a:noFill/>
          </a:ln>
        </p:spPr>
        <p:txBody>
          <a:bodyPr anchorCtr="0" anchor="t" bIns="121900" lIns="121900" spcFirstLastPara="1" rIns="121900" wrap="square" tIns="121900">
            <a:noAutofit/>
          </a:bodyPr>
          <a:lstStyle>
            <a:lvl1pPr indent="-349250" lvl="0" marL="457200" algn="ctr">
              <a:lnSpc>
                <a:spcPct val="115000"/>
              </a:lnSpc>
              <a:spcBef>
                <a:spcPts val="0"/>
              </a:spcBef>
              <a:spcAft>
                <a:spcPts val="0"/>
              </a:spcAft>
              <a:buSzPts val="1900"/>
              <a:buChar char="●"/>
              <a:defRPr/>
            </a:lvl1pPr>
            <a:lvl2pPr indent="-349250" lvl="1" marL="914400" algn="ctr">
              <a:lnSpc>
                <a:spcPct val="115000"/>
              </a:lnSpc>
              <a:spcBef>
                <a:spcPts val="2100"/>
              </a:spcBef>
              <a:spcAft>
                <a:spcPts val="0"/>
              </a:spcAft>
              <a:buSzPts val="1900"/>
              <a:buChar char="○"/>
              <a:defRPr/>
            </a:lvl2pPr>
            <a:lvl3pPr indent="-349250" lvl="2" marL="1371600" algn="ctr">
              <a:lnSpc>
                <a:spcPct val="115000"/>
              </a:lnSpc>
              <a:spcBef>
                <a:spcPts val="2100"/>
              </a:spcBef>
              <a:spcAft>
                <a:spcPts val="0"/>
              </a:spcAft>
              <a:buSzPts val="1900"/>
              <a:buChar char="■"/>
              <a:defRPr/>
            </a:lvl3pPr>
            <a:lvl4pPr indent="-349250" lvl="3" marL="1828800" algn="ctr">
              <a:lnSpc>
                <a:spcPct val="115000"/>
              </a:lnSpc>
              <a:spcBef>
                <a:spcPts val="2100"/>
              </a:spcBef>
              <a:spcAft>
                <a:spcPts val="0"/>
              </a:spcAft>
              <a:buSzPts val="1900"/>
              <a:buChar char="●"/>
              <a:defRPr/>
            </a:lvl4pPr>
            <a:lvl5pPr indent="-349250" lvl="4" marL="2286000" algn="ctr">
              <a:lnSpc>
                <a:spcPct val="115000"/>
              </a:lnSpc>
              <a:spcBef>
                <a:spcPts val="2100"/>
              </a:spcBef>
              <a:spcAft>
                <a:spcPts val="0"/>
              </a:spcAft>
              <a:buSzPts val="1900"/>
              <a:buChar char="○"/>
              <a:defRPr/>
            </a:lvl5pPr>
            <a:lvl6pPr indent="-349250" lvl="5" marL="2743200" algn="ctr">
              <a:lnSpc>
                <a:spcPct val="115000"/>
              </a:lnSpc>
              <a:spcBef>
                <a:spcPts val="2100"/>
              </a:spcBef>
              <a:spcAft>
                <a:spcPts val="0"/>
              </a:spcAft>
              <a:buSzPts val="1900"/>
              <a:buChar char="■"/>
              <a:defRPr/>
            </a:lvl6pPr>
            <a:lvl7pPr indent="-349250" lvl="6" marL="3200400" algn="ctr">
              <a:lnSpc>
                <a:spcPct val="115000"/>
              </a:lnSpc>
              <a:spcBef>
                <a:spcPts val="2100"/>
              </a:spcBef>
              <a:spcAft>
                <a:spcPts val="0"/>
              </a:spcAft>
              <a:buSzPts val="1900"/>
              <a:buChar char="●"/>
              <a:defRPr/>
            </a:lvl7pPr>
            <a:lvl8pPr indent="-349250" lvl="7" marL="3657600" algn="ctr">
              <a:lnSpc>
                <a:spcPct val="115000"/>
              </a:lnSpc>
              <a:spcBef>
                <a:spcPts val="2100"/>
              </a:spcBef>
              <a:spcAft>
                <a:spcPts val="0"/>
              </a:spcAft>
              <a:buSzPts val="1900"/>
              <a:buChar char="○"/>
              <a:defRPr/>
            </a:lvl8pPr>
            <a:lvl9pPr indent="-349250" lvl="8" marL="4114800" algn="ctr">
              <a:lnSpc>
                <a:spcPct val="115000"/>
              </a:lnSpc>
              <a:spcBef>
                <a:spcPts val="2100"/>
              </a:spcBef>
              <a:spcAft>
                <a:spcPts val="2100"/>
              </a:spcAft>
              <a:buSzPts val="1900"/>
              <a:buChar char="■"/>
              <a:defRPr/>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ext and Image">
  <p:cSld name="CUSTOM_9">
    <p:spTree>
      <p:nvGrpSpPr>
        <p:cNvPr id="51" name="Shape 51"/>
        <p:cNvGrpSpPr/>
        <p:nvPr/>
      </p:nvGrpSpPr>
      <p:grpSpPr>
        <a:xfrm>
          <a:off x="0" y="0"/>
          <a:ext cx="0" cy="0"/>
          <a:chOff x="0" y="0"/>
          <a:chExt cx="0" cy="0"/>
        </a:xfrm>
      </p:grpSpPr>
      <p:sp>
        <p:nvSpPr>
          <p:cNvPr id="52" name="Google Shape;52;p12"/>
          <p:cNvSpPr txBox="1"/>
          <p:nvPr>
            <p:ph type="title"/>
          </p:nvPr>
        </p:nvSpPr>
        <p:spPr>
          <a:xfrm>
            <a:off x="411275" y="1727000"/>
            <a:ext cx="4458300" cy="2377200"/>
          </a:xfrm>
          <a:prstGeom prst="rect">
            <a:avLst/>
          </a:prstGeom>
          <a:noFill/>
          <a:ln>
            <a:noFill/>
          </a:ln>
        </p:spPr>
        <p:txBody>
          <a:bodyPr anchorCtr="0" anchor="ctr" bIns="121900" lIns="121900" spcFirstLastPara="1" rIns="121900" wrap="square" tIns="121900">
            <a:noAutofit/>
          </a:bodyPr>
          <a:lstStyle>
            <a:lvl1pPr lvl="0" algn="l">
              <a:lnSpc>
                <a:spcPct val="100000"/>
              </a:lnSpc>
              <a:spcBef>
                <a:spcPts val="0"/>
              </a:spcBef>
              <a:spcAft>
                <a:spcPts val="0"/>
              </a:spcAft>
              <a:buSzPts val="6000"/>
              <a:buNone/>
              <a:defRPr sz="6000"/>
            </a:lvl1pPr>
            <a:lvl2pPr lvl="1" algn="l">
              <a:lnSpc>
                <a:spcPct val="100000"/>
              </a:lnSpc>
              <a:spcBef>
                <a:spcPts val="0"/>
              </a:spcBef>
              <a:spcAft>
                <a:spcPts val="0"/>
              </a:spcAft>
              <a:buSzPts val="15000"/>
              <a:buNone/>
              <a:defRPr sz="15000"/>
            </a:lvl2pPr>
            <a:lvl3pPr lvl="2" algn="l">
              <a:lnSpc>
                <a:spcPct val="100000"/>
              </a:lnSpc>
              <a:spcBef>
                <a:spcPts val="0"/>
              </a:spcBef>
              <a:spcAft>
                <a:spcPts val="0"/>
              </a:spcAft>
              <a:buSzPts val="15000"/>
              <a:buNone/>
              <a:defRPr sz="15000"/>
            </a:lvl3pPr>
            <a:lvl4pPr lvl="3" algn="l">
              <a:lnSpc>
                <a:spcPct val="100000"/>
              </a:lnSpc>
              <a:spcBef>
                <a:spcPts val="0"/>
              </a:spcBef>
              <a:spcAft>
                <a:spcPts val="0"/>
              </a:spcAft>
              <a:buSzPts val="15000"/>
              <a:buNone/>
              <a:defRPr sz="15000"/>
            </a:lvl4pPr>
            <a:lvl5pPr lvl="4" algn="l">
              <a:lnSpc>
                <a:spcPct val="100000"/>
              </a:lnSpc>
              <a:spcBef>
                <a:spcPts val="0"/>
              </a:spcBef>
              <a:spcAft>
                <a:spcPts val="0"/>
              </a:spcAft>
              <a:buSzPts val="15000"/>
              <a:buNone/>
              <a:defRPr sz="15000"/>
            </a:lvl5pPr>
            <a:lvl6pPr lvl="5" algn="l">
              <a:lnSpc>
                <a:spcPct val="100000"/>
              </a:lnSpc>
              <a:spcBef>
                <a:spcPts val="0"/>
              </a:spcBef>
              <a:spcAft>
                <a:spcPts val="0"/>
              </a:spcAft>
              <a:buSzPts val="15000"/>
              <a:buNone/>
              <a:defRPr sz="15000"/>
            </a:lvl6pPr>
            <a:lvl7pPr lvl="6" algn="l">
              <a:lnSpc>
                <a:spcPct val="100000"/>
              </a:lnSpc>
              <a:spcBef>
                <a:spcPts val="0"/>
              </a:spcBef>
              <a:spcAft>
                <a:spcPts val="0"/>
              </a:spcAft>
              <a:buSzPts val="15000"/>
              <a:buNone/>
              <a:defRPr sz="15000"/>
            </a:lvl7pPr>
            <a:lvl8pPr lvl="7" algn="l">
              <a:lnSpc>
                <a:spcPct val="100000"/>
              </a:lnSpc>
              <a:spcBef>
                <a:spcPts val="0"/>
              </a:spcBef>
              <a:spcAft>
                <a:spcPts val="0"/>
              </a:spcAft>
              <a:buSzPts val="15000"/>
              <a:buNone/>
              <a:defRPr sz="15000"/>
            </a:lvl8pPr>
            <a:lvl9pPr lvl="8" algn="l">
              <a:lnSpc>
                <a:spcPct val="100000"/>
              </a:lnSpc>
              <a:spcBef>
                <a:spcPts val="0"/>
              </a:spcBef>
              <a:spcAft>
                <a:spcPts val="0"/>
              </a:spcAft>
              <a:buSzPts val="15000"/>
              <a:buNone/>
              <a:defRPr sz="15000"/>
            </a:lvl9pPr>
          </a:lstStyle>
          <a:p/>
        </p:txBody>
      </p:sp>
      <p:sp>
        <p:nvSpPr>
          <p:cNvPr id="53" name="Google Shape;53;p12"/>
          <p:cNvSpPr txBox="1"/>
          <p:nvPr>
            <p:ph idx="1" type="subTitle"/>
          </p:nvPr>
        </p:nvSpPr>
        <p:spPr>
          <a:xfrm>
            <a:off x="411275" y="5029775"/>
            <a:ext cx="4458300" cy="717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sz="1800"/>
            </a:lvl1pPr>
            <a:lvl2pPr lvl="1" algn="l">
              <a:lnSpc>
                <a:spcPct val="115000"/>
              </a:lnSpc>
              <a:spcBef>
                <a:spcPts val="2100"/>
              </a:spcBef>
              <a:spcAft>
                <a:spcPts val="0"/>
              </a:spcAft>
              <a:buSzPts val="1800"/>
              <a:buNone/>
              <a:defRPr sz="1800"/>
            </a:lvl2pPr>
            <a:lvl3pPr lvl="2" algn="l">
              <a:lnSpc>
                <a:spcPct val="115000"/>
              </a:lnSpc>
              <a:spcBef>
                <a:spcPts val="2100"/>
              </a:spcBef>
              <a:spcAft>
                <a:spcPts val="0"/>
              </a:spcAft>
              <a:buSzPts val="1800"/>
              <a:buNone/>
              <a:defRPr sz="1800"/>
            </a:lvl3pPr>
            <a:lvl4pPr lvl="3" algn="l">
              <a:lnSpc>
                <a:spcPct val="115000"/>
              </a:lnSpc>
              <a:spcBef>
                <a:spcPts val="2100"/>
              </a:spcBef>
              <a:spcAft>
                <a:spcPts val="0"/>
              </a:spcAft>
              <a:buSzPts val="1800"/>
              <a:buNone/>
              <a:defRPr sz="1800"/>
            </a:lvl4pPr>
            <a:lvl5pPr lvl="4" algn="l">
              <a:lnSpc>
                <a:spcPct val="115000"/>
              </a:lnSpc>
              <a:spcBef>
                <a:spcPts val="2100"/>
              </a:spcBef>
              <a:spcAft>
                <a:spcPts val="0"/>
              </a:spcAft>
              <a:buSzPts val="1800"/>
              <a:buNone/>
              <a:defRPr sz="1800"/>
            </a:lvl5pPr>
            <a:lvl6pPr lvl="5" algn="l">
              <a:lnSpc>
                <a:spcPct val="115000"/>
              </a:lnSpc>
              <a:spcBef>
                <a:spcPts val="2100"/>
              </a:spcBef>
              <a:spcAft>
                <a:spcPts val="0"/>
              </a:spcAft>
              <a:buSzPts val="1800"/>
              <a:buNone/>
              <a:defRPr sz="1800"/>
            </a:lvl6pPr>
            <a:lvl7pPr lvl="6" algn="l">
              <a:lnSpc>
                <a:spcPct val="115000"/>
              </a:lnSpc>
              <a:spcBef>
                <a:spcPts val="2100"/>
              </a:spcBef>
              <a:spcAft>
                <a:spcPts val="0"/>
              </a:spcAft>
              <a:buSzPts val="1800"/>
              <a:buNone/>
              <a:defRPr sz="1800"/>
            </a:lvl7pPr>
            <a:lvl8pPr lvl="7" algn="l">
              <a:lnSpc>
                <a:spcPct val="115000"/>
              </a:lnSpc>
              <a:spcBef>
                <a:spcPts val="2100"/>
              </a:spcBef>
              <a:spcAft>
                <a:spcPts val="0"/>
              </a:spcAft>
              <a:buSzPts val="1800"/>
              <a:buNone/>
              <a:defRPr sz="1800"/>
            </a:lvl8pPr>
            <a:lvl9pPr lvl="8" algn="l">
              <a:lnSpc>
                <a:spcPct val="115000"/>
              </a:lnSpc>
              <a:spcBef>
                <a:spcPts val="2100"/>
              </a:spcBef>
              <a:spcAft>
                <a:spcPts val="2100"/>
              </a:spcAft>
              <a:buSzPts val="1800"/>
              <a:buNone/>
              <a:defRPr sz="1800"/>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54" name="Shape 54"/>
        <p:cNvGrpSpPr/>
        <p:nvPr/>
      </p:nvGrpSpPr>
      <p:grpSpPr>
        <a:xfrm>
          <a:off x="0" y="0"/>
          <a:ext cx="0" cy="0"/>
          <a:chOff x="0" y="0"/>
          <a:chExt cx="0" cy="0"/>
        </a:xfrm>
      </p:grpSpPr>
      <p:sp>
        <p:nvSpPr>
          <p:cNvPr id="55" name="Google Shape;55;p13"/>
          <p:cNvSpPr txBox="1"/>
          <p:nvPr>
            <p:ph type="title"/>
          </p:nvPr>
        </p:nvSpPr>
        <p:spPr>
          <a:xfrm>
            <a:off x="2703038" y="1918250"/>
            <a:ext cx="3510300" cy="1257300"/>
          </a:xfrm>
          <a:prstGeom prst="rect">
            <a:avLst/>
          </a:prstGeom>
          <a:noFill/>
          <a:ln>
            <a:noFill/>
          </a:ln>
        </p:spPr>
        <p:txBody>
          <a:bodyPr anchorCtr="0" anchor="b" bIns="121900" lIns="121900" spcFirstLastPara="1" rIns="121900" wrap="square" tIns="121900">
            <a:noAutofit/>
          </a:bodyPr>
          <a:lstStyle>
            <a:lvl1pPr lvl="0" algn="r">
              <a:lnSpc>
                <a:spcPct val="100000"/>
              </a:lnSpc>
              <a:spcBef>
                <a:spcPts val="0"/>
              </a:spcBef>
              <a:spcAft>
                <a:spcPts val="0"/>
              </a:spcAft>
              <a:buSzPts val="7000"/>
              <a:buNone/>
              <a:defRPr sz="7000"/>
            </a:lvl1pPr>
            <a:lvl2pPr lvl="1" algn="r">
              <a:lnSpc>
                <a:spcPct val="100000"/>
              </a:lnSpc>
              <a:spcBef>
                <a:spcPts val="0"/>
              </a:spcBef>
              <a:spcAft>
                <a:spcPts val="0"/>
              </a:spcAft>
              <a:buSzPts val="7000"/>
              <a:buNone/>
              <a:defRPr sz="7000"/>
            </a:lvl2pPr>
            <a:lvl3pPr lvl="2" algn="r">
              <a:lnSpc>
                <a:spcPct val="100000"/>
              </a:lnSpc>
              <a:spcBef>
                <a:spcPts val="0"/>
              </a:spcBef>
              <a:spcAft>
                <a:spcPts val="0"/>
              </a:spcAft>
              <a:buSzPts val="7000"/>
              <a:buNone/>
              <a:defRPr sz="7000"/>
            </a:lvl3pPr>
            <a:lvl4pPr lvl="3" algn="r">
              <a:lnSpc>
                <a:spcPct val="100000"/>
              </a:lnSpc>
              <a:spcBef>
                <a:spcPts val="0"/>
              </a:spcBef>
              <a:spcAft>
                <a:spcPts val="0"/>
              </a:spcAft>
              <a:buSzPts val="7000"/>
              <a:buNone/>
              <a:defRPr sz="7000"/>
            </a:lvl4pPr>
            <a:lvl5pPr lvl="4" algn="r">
              <a:lnSpc>
                <a:spcPct val="100000"/>
              </a:lnSpc>
              <a:spcBef>
                <a:spcPts val="0"/>
              </a:spcBef>
              <a:spcAft>
                <a:spcPts val="0"/>
              </a:spcAft>
              <a:buSzPts val="7000"/>
              <a:buNone/>
              <a:defRPr sz="7000"/>
            </a:lvl5pPr>
            <a:lvl6pPr lvl="5" algn="r">
              <a:lnSpc>
                <a:spcPct val="100000"/>
              </a:lnSpc>
              <a:spcBef>
                <a:spcPts val="0"/>
              </a:spcBef>
              <a:spcAft>
                <a:spcPts val="0"/>
              </a:spcAft>
              <a:buSzPts val="7000"/>
              <a:buNone/>
              <a:defRPr sz="7000"/>
            </a:lvl6pPr>
            <a:lvl7pPr lvl="6" algn="r">
              <a:lnSpc>
                <a:spcPct val="100000"/>
              </a:lnSpc>
              <a:spcBef>
                <a:spcPts val="0"/>
              </a:spcBef>
              <a:spcAft>
                <a:spcPts val="0"/>
              </a:spcAft>
              <a:buSzPts val="7000"/>
              <a:buNone/>
              <a:defRPr sz="7000"/>
            </a:lvl7pPr>
            <a:lvl8pPr lvl="7" algn="r">
              <a:lnSpc>
                <a:spcPct val="100000"/>
              </a:lnSpc>
              <a:spcBef>
                <a:spcPts val="0"/>
              </a:spcBef>
              <a:spcAft>
                <a:spcPts val="0"/>
              </a:spcAft>
              <a:buSzPts val="7000"/>
              <a:buNone/>
              <a:defRPr sz="7000"/>
            </a:lvl8pPr>
            <a:lvl9pPr lvl="8" algn="r">
              <a:lnSpc>
                <a:spcPct val="100000"/>
              </a:lnSpc>
              <a:spcBef>
                <a:spcPts val="0"/>
              </a:spcBef>
              <a:spcAft>
                <a:spcPts val="0"/>
              </a:spcAft>
              <a:buSzPts val="7000"/>
              <a:buNone/>
              <a:defRPr sz="7000"/>
            </a:lvl9pPr>
          </a:lstStyle>
          <a:p/>
        </p:txBody>
      </p:sp>
      <p:sp>
        <p:nvSpPr>
          <p:cNvPr id="56" name="Google Shape;56;p13"/>
          <p:cNvSpPr txBox="1"/>
          <p:nvPr>
            <p:ph idx="2" type="title"/>
          </p:nvPr>
        </p:nvSpPr>
        <p:spPr>
          <a:xfrm>
            <a:off x="774875" y="440975"/>
            <a:ext cx="110013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6000"/>
              <a:buFont typeface="Aldrich"/>
              <a:buNone/>
              <a:defRPr sz="6000"/>
            </a:lvl1pPr>
            <a:lvl2pPr lvl="1" algn="ctr">
              <a:lnSpc>
                <a:spcPct val="100000"/>
              </a:lnSpc>
              <a:spcBef>
                <a:spcPts val="0"/>
              </a:spcBef>
              <a:spcAft>
                <a:spcPts val="0"/>
              </a:spcAft>
              <a:buClr>
                <a:schemeClr val="dk1"/>
              </a:buClr>
              <a:buSzPts val="6000"/>
              <a:buFont typeface="Griffy"/>
              <a:buNone/>
              <a:defRPr sz="6000">
                <a:solidFill>
                  <a:schemeClr val="dk1"/>
                </a:solidFill>
                <a:latin typeface="Griffy"/>
                <a:ea typeface="Griffy"/>
                <a:cs typeface="Griffy"/>
                <a:sym typeface="Griffy"/>
              </a:defRPr>
            </a:lvl2pPr>
            <a:lvl3pPr lvl="2" algn="ctr">
              <a:lnSpc>
                <a:spcPct val="100000"/>
              </a:lnSpc>
              <a:spcBef>
                <a:spcPts val="0"/>
              </a:spcBef>
              <a:spcAft>
                <a:spcPts val="0"/>
              </a:spcAft>
              <a:buClr>
                <a:schemeClr val="dk1"/>
              </a:buClr>
              <a:buSzPts val="6000"/>
              <a:buFont typeface="Griffy"/>
              <a:buNone/>
              <a:defRPr sz="6000">
                <a:solidFill>
                  <a:schemeClr val="dk1"/>
                </a:solidFill>
                <a:latin typeface="Griffy"/>
                <a:ea typeface="Griffy"/>
                <a:cs typeface="Griffy"/>
                <a:sym typeface="Griffy"/>
              </a:defRPr>
            </a:lvl3pPr>
            <a:lvl4pPr lvl="3" algn="ctr">
              <a:lnSpc>
                <a:spcPct val="100000"/>
              </a:lnSpc>
              <a:spcBef>
                <a:spcPts val="0"/>
              </a:spcBef>
              <a:spcAft>
                <a:spcPts val="0"/>
              </a:spcAft>
              <a:buClr>
                <a:schemeClr val="dk1"/>
              </a:buClr>
              <a:buSzPts val="6000"/>
              <a:buFont typeface="Griffy"/>
              <a:buNone/>
              <a:defRPr sz="6000">
                <a:solidFill>
                  <a:schemeClr val="dk1"/>
                </a:solidFill>
                <a:latin typeface="Griffy"/>
                <a:ea typeface="Griffy"/>
                <a:cs typeface="Griffy"/>
                <a:sym typeface="Griffy"/>
              </a:defRPr>
            </a:lvl4pPr>
            <a:lvl5pPr lvl="4" algn="ctr">
              <a:lnSpc>
                <a:spcPct val="100000"/>
              </a:lnSpc>
              <a:spcBef>
                <a:spcPts val="0"/>
              </a:spcBef>
              <a:spcAft>
                <a:spcPts val="0"/>
              </a:spcAft>
              <a:buClr>
                <a:schemeClr val="dk1"/>
              </a:buClr>
              <a:buSzPts val="6000"/>
              <a:buFont typeface="Griffy"/>
              <a:buNone/>
              <a:defRPr sz="6000">
                <a:solidFill>
                  <a:schemeClr val="dk1"/>
                </a:solidFill>
                <a:latin typeface="Griffy"/>
                <a:ea typeface="Griffy"/>
                <a:cs typeface="Griffy"/>
                <a:sym typeface="Griffy"/>
              </a:defRPr>
            </a:lvl5pPr>
            <a:lvl6pPr lvl="5" algn="ctr">
              <a:lnSpc>
                <a:spcPct val="100000"/>
              </a:lnSpc>
              <a:spcBef>
                <a:spcPts val="0"/>
              </a:spcBef>
              <a:spcAft>
                <a:spcPts val="0"/>
              </a:spcAft>
              <a:buClr>
                <a:schemeClr val="dk1"/>
              </a:buClr>
              <a:buSzPts val="6000"/>
              <a:buFont typeface="Griffy"/>
              <a:buNone/>
              <a:defRPr sz="6000">
                <a:solidFill>
                  <a:schemeClr val="dk1"/>
                </a:solidFill>
                <a:latin typeface="Griffy"/>
                <a:ea typeface="Griffy"/>
                <a:cs typeface="Griffy"/>
                <a:sym typeface="Griffy"/>
              </a:defRPr>
            </a:lvl6pPr>
            <a:lvl7pPr lvl="6" algn="ctr">
              <a:lnSpc>
                <a:spcPct val="100000"/>
              </a:lnSpc>
              <a:spcBef>
                <a:spcPts val="0"/>
              </a:spcBef>
              <a:spcAft>
                <a:spcPts val="0"/>
              </a:spcAft>
              <a:buClr>
                <a:schemeClr val="dk1"/>
              </a:buClr>
              <a:buSzPts val="6000"/>
              <a:buFont typeface="Griffy"/>
              <a:buNone/>
              <a:defRPr sz="6000">
                <a:solidFill>
                  <a:schemeClr val="dk1"/>
                </a:solidFill>
                <a:latin typeface="Griffy"/>
                <a:ea typeface="Griffy"/>
                <a:cs typeface="Griffy"/>
                <a:sym typeface="Griffy"/>
              </a:defRPr>
            </a:lvl7pPr>
            <a:lvl8pPr lvl="7" algn="ctr">
              <a:lnSpc>
                <a:spcPct val="100000"/>
              </a:lnSpc>
              <a:spcBef>
                <a:spcPts val="0"/>
              </a:spcBef>
              <a:spcAft>
                <a:spcPts val="0"/>
              </a:spcAft>
              <a:buClr>
                <a:schemeClr val="dk1"/>
              </a:buClr>
              <a:buSzPts val="6000"/>
              <a:buFont typeface="Griffy"/>
              <a:buNone/>
              <a:defRPr sz="6000">
                <a:solidFill>
                  <a:schemeClr val="dk1"/>
                </a:solidFill>
                <a:latin typeface="Griffy"/>
                <a:ea typeface="Griffy"/>
                <a:cs typeface="Griffy"/>
                <a:sym typeface="Griffy"/>
              </a:defRPr>
            </a:lvl8pPr>
            <a:lvl9pPr lvl="8" algn="ctr">
              <a:lnSpc>
                <a:spcPct val="100000"/>
              </a:lnSpc>
              <a:spcBef>
                <a:spcPts val="0"/>
              </a:spcBef>
              <a:spcAft>
                <a:spcPts val="0"/>
              </a:spcAft>
              <a:buClr>
                <a:schemeClr val="dk1"/>
              </a:buClr>
              <a:buSzPts val="6000"/>
              <a:buFont typeface="Griffy"/>
              <a:buNone/>
              <a:defRPr sz="6000">
                <a:solidFill>
                  <a:schemeClr val="dk1"/>
                </a:solidFill>
                <a:latin typeface="Griffy"/>
                <a:ea typeface="Griffy"/>
                <a:cs typeface="Griffy"/>
                <a:sym typeface="Griffy"/>
              </a:defRPr>
            </a:lvl9pPr>
          </a:lstStyle>
          <a:p/>
        </p:txBody>
      </p:sp>
      <p:sp>
        <p:nvSpPr>
          <p:cNvPr id="57" name="Google Shape;57;p13"/>
          <p:cNvSpPr txBox="1"/>
          <p:nvPr>
            <p:ph idx="3" type="title"/>
          </p:nvPr>
        </p:nvSpPr>
        <p:spPr>
          <a:xfrm>
            <a:off x="2703038" y="3582888"/>
            <a:ext cx="3510300" cy="1257300"/>
          </a:xfrm>
          <a:prstGeom prst="rect">
            <a:avLst/>
          </a:prstGeom>
          <a:noFill/>
          <a:ln>
            <a:noFill/>
          </a:ln>
        </p:spPr>
        <p:txBody>
          <a:bodyPr anchorCtr="0" anchor="b" bIns="121900" lIns="121900" spcFirstLastPara="1" rIns="121900" wrap="square" tIns="121900">
            <a:noAutofit/>
          </a:bodyPr>
          <a:lstStyle>
            <a:lvl1pPr lvl="0" algn="r">
              <a:lnSpc>
                <a:spcPct val="100000"/>
              </a:lnSpc>
              <a:spcBef>
                <a:spcPts val="0"/>
              </a:spcBef>
              <a:spcAft>
                <a:spcPts val="0"/>
              </a:spcAft>
              <a:buSzPts val="7000"/>
              <a:buNone/>
              <a:defRPr sz="7000"/>
            </a:lvl1pPr>
            <a:lvl2pPr lvl="1" algn="r">
              <a:lnSpc>
                <a:spcPct val="100000"/>
              </a:lnSpc>
              <a:spcBef>
                <a:spcPts val="0"/>
              </a:spcBef>
              <a:spcAft>
                <a:spcPts val="0"/>
              </a:spcAft>
              <a:buSzPts val="7000"/>
              <a:buNone/>
              <a:defRPr sz="7000"/>
            </a:lvl2pPr>
            <a:lvl3pPr lvl="2" algn="r">
              <a:lnSpc>
                <a:spcPct val="100000"/>
              </a:lnSpc>
              <a:spcBef>
                <a:spcPts val="0"/>
              </a:spcBef>
              <a:spcAft>
                <a:spcPts val="0"/>
              </a:spcAft>
              <a:buSzPts val="7000"/>
              <a:buNone/>
              <a:defRPr sz="7000"/>
            </a:lvl3pPr>
            <a:lvl4pPr lvl="3" algn="r">
              <a:lnSpc>
                <a:spcPct val="100000"/>
              </a:lnSpc>
              <a:spcBef>
                <a:spcPts val="0"/>
              </a:spcBef>
              <a:spcAft>
                <a:spcPts val="0"/>
              </a:spcAft>
              <a:buSzPts val="7000"/>
              <a:buNone/>
              <a:defRPr sz="7000"/>
            </a:lvl4pPr>
            <a:lvl5pPr lvl="4" algn="r">
              <a:lnSpc>
                <a:spcPct val="100000"/>
              </a:lnSpc>
              <a:spcBef>
                <a:spcPts val="0"/>
              </a:spcBef>
              <a:spcAft>
                <a:spcPts val="0"/>
              </a:spcAft>
              <a:buSzPts val="7000"/>
              <a:buNone/>
              <a:defRPr sz="7000"/>
            </a:lvl5pPr>
            <a:lvl6pPr lvl="5" algn="r">
              <a:lnSpc>
                <a:spcPct val="100000"/>
              </a:lnSpc>
              <a:spcBef>
                <a:spcPts val="0"/>
              </a:spcBef>
              <a:spcAft>
                <a:spcPts val="0"/>
              </a:spcAft>
              <a:buSzPts val="7000"/>
              <a:buNone/>
              <a:defRPr sz="7000"/>
            </a:lvl6pPr>
            <a:lvl7pPr lvl="6" algn="r">
              <a:lnSpc>
                <a:spcPct val="100000"/>
              </a:lnSpc>
              <a:spcBef>
                <a:spcPts val="0"/>
              </a:spcBef>
              <a:spcAft>
                <a:spcPts val="0"/>
              </a:spcAft>
              <a:buSzPts val="7000"/>
              <a:buNone/>
              <a:defRPr sz="7000"/>
            </a:lvl7pPr>
            <a:lvl8pPr lvl="7" algn="r">
              <a:lnSpc>
                <a:spcPct val="100000"/>
              </a:lnSpc>
              <a:spcBef>
                <a:spcPts val="0"/>
              </a:spcBef>
              <a:spcAft>
                <a:spcPts val="0"/>
              </a:spcAft>
              <a:buSzPts val="7000"/>
              <a:buNone/>
              <a:defRPr sz="7000"/>
            </a:lvl8pPr>
            <a:lvl9pPr lvl="8" algn="r">
              <a:lnSpc>
                <a:spcPct val="100000"/>
              </a:lnSpc>
              <a:spcBef>
                <a:spcPts val="0"/>
              </a:spcBef>
              <a:spcAft>
                <a:spcPts val="0"/>
              </a:spcAft>
              <a:buSzPts val="7000"/>
              <a:buNone/>
              <a:defRPr sz="7000"/>
            </a:lvl9pPr>
          </a:lstStyle>
          <a:p/>
        </p:txBody>
      </p:sp>
      <p:sp>
        <p:nvSpPr>
          <p:cNvPr id="58" name="Google Shape;58;p13"/>
          <p:cNvSpPr txBox="1"/>
          <p:nvPr>
            <p:ph idx="4" type="title"/>
          </p:nvPr>
        </p:nvSpPr>
        <p:spPr>
          <a:xfrm>
            <a:off x="2703038" y="5247525"/>
            <a:ext cx="3510300" cy="1257300"/>
          </a:xfrm>
          <a:prstGeom prst="rect">
            <a:avLst/>
          </a:prstGeom>
          <a:noFill/>
          <a:ln>
            <a:noFill/>
          </a:ln>
        </p:spPr>
        <p:txBody>
          <a:bodyPr anchorCtr="0" anchor="b" bIns="121900" lIns="121900" spcFirstLastPara="1" rIns="121900" wrap="square" tIns="121900">
            <a:noAutofit/>
          </a:bodyPr>
          <a:lstStyle>
            <a:lvl1pPr lvl="0" algn="r">
              <a:lnSpc>
                <a:spcPct val="100000"/>
              </a:lnSpc>
              <a:spcBef>
                <a:spcPts val="0"/>
              </a:spcBef>
              <a:spcAft>
                <a:spcPts val="0"/>
              </a:spcAft>
              <a:buSzPts val="7000"/>
              <a:buNone/>
              <a:defRPr sz="7000"/>
            </a:lvl1pPr>
            <a:lvl2pPr lvl="1" algn="r">
              <a:lnSpc>
                <a:spcPct val="100000"/>
              </a:lnSpc>
              <a:spcBef>
                <a:spcPts val="0"/>
              </a:spcBef>
              <a:spcAft>
                <a:spcPts val="0"/>
              </a:spcAft>
              <a:buSzPts val="7000"/>
              <a:buNone/>
              <a:defRPr sz="7000"/>
            </a:lvl2pPr>
            <a:lvl3pPr lvl="2" algn="r">
              <a:lnSpc>
                <a:spcPct val="100000"/>
              </a:lnSpc>
              <a:spcBef>
                <a:spcPts val="0"/>
              </a:spcBef>
              <a:spcAft>
                <a:spcPts val="0"/>
              </a:spcAft>
              <a:buSzPts val="7000"/>
              <a:buNone/>
              <a:defRPr sz="7000"/>
            </a:lvl3pPr>
            <a:lvl4pPr lvl="3" algn="r">
              <a:lnSpc>
                <a:spcPct val="100000"/>
              </a:lnSpc>
              <a:spcBef>
                <a:spcPts val="0"/>
              </a:spcBef>
              <a:spcAft>
                <a:spcPts val="0"/>
              </a:spcAft>
              <a:buSzPts val="7000"/>
              <a:buNone/>
              <a:defRPr sz="7000"/>
            </a:lvl4pPr>
            <a:lvl5pPr lvl="4" algn="r">
              <a:lnSpc>
                <a:spcPct val="100000"/>
              </a:lnSpc>
              <a:spcBef>
                <a:spcPts val="0"/>
              </a:spcBef>
              <a:spcAft>
                <a:spcPts val="0"/>
              </a:spcAft>
              <a:buSzPts val="7000"/>
              <a:buNone/>
              <a:defRPr sz="7000"/>
            </a:lvl5pPr>
            <a:lvl6pPr lvl="5" algn="r">
              <a:lnSpc>
                <a:spcPct val="100000"/>
              </a:lnSpc>
              <a:spcBef>
                <a:spcPts val="0"/>
              </a:spcBef>
              <a:spcAft>
                <a:spcPts val="0"/>
              </a:spcAft>
              <a:buSzPts val="7000"/>
              <a:buNone/>
              <a:defRPr sz="7000"/>
            </a:lvl6pPr>
            <a:lvl7pPr lvl="6" algn="r">
              <a:lnSpc>
                <a:spcPct val="100000"/>
              </a:lnSpc>
              <a:spcBef>
                <a:spcPts val="0"/>
              </a:spcBef>
              <a:spcAft>
                <a:spcPts val="0"/>
              </a:spcAft>
              <a:buSzPts val="7000"/>
              <a:buNone/>
              <a:defRPr sz="7000"/>
            </a:lvl7pPr>
            <a:lvl8pPr lvl="7" algn="r">
              <a:lnSpc>
                <a:spcPct val="100000"/>
              </a:lnSpc>
              <a:spcBef>
                <a:spcPts val="0"/>
              </a:spcBef>
              <a:spcAft>
                <a:spcPts val="0"/>
              </a:spcAft>
              <a:buSzPts val="7000"/>
              <a:buNone/>
              <a:defRPr sz="7000"/>
            </a:lvl8pPr>
            <a:lvl9pPr lvl="8" algn="r">
              <a:lnSpc>
                <a:spcPct val="100000"/>
              </a:lnSpc>
              <a:spcBef>
                <a:spcPts val="0"/>
              </a:spcBef>
              <a:spcAft>
                <a:spcPts val="0"/>
              </a:spcAft>
              <a:buSzPts val="7000"/>
              <a:buNone/>
              <a:defRPr sz="7000"/>
            </a:lvl9pPr>
          </a:lstStyle>
          <a:p/>
        </p:txBody>
      </p:sp>
      <p:sp>
        <p:nvSpPr>
          <p:cNvPr id="59" name="Google Shape;59;p13"/>
          <p:cNvSpPr txBox="1"/>
          <p:nvPr>
            <p:ph idx="1" type="body"/>
          </p:nvPr>
        </p:nvSpPr>
        <p:spPr>
          <a:xfrm>
            <a:off x="6269900" y="5399925"/>
            <a:ext cx="5448600" cy="925200"/>
          </a:xfrm>
          <a:prstGeom prst="rect">
            <a:avLst/>
          </a:prstGeom>
          <a:noFill/>
          <a:ln>
            <a:noFill/>
          </a:ln>
        </p:spPr>
        <p:txBody>
          <a:bodyPr anchorCtr="0" anchor="b" bIns="121900" lIns="121900" spcFirstLastPara="1" rIns="121900" wrap="square" tIns="121900">
            <a:noAutofit/>
          </a:bodyPr>
          <a:lstStyle>
            <a:lvl1pPr indent="-355600" lvl="0" marL="457200" algn="l">
              <a:lnSpc>
                <a:spcPct val="100000"/>
              </a:lnSpc>
              <a:spcBef>
                <a:spcPts val="0"/>
              </a:spcBef>
              <a:spcAft>
                <a:spcPts val="0"/>
              </a:spcAft>
              <a:buSzPts val="2000"/>
              <a:buChar char="●"/>
              <a:defRPr/>
            </a:lvl1pPr>
            <a:lvl2pPr indent="-355600" lvl="1" marL="914400" algn="l">
              <a:lnSpc>
                <a:spcPct val="100000"/>
              </a:lnSpc>
              <a:spcBef>
                <a:spcPts val="0"/>
              </a:spcBef>
              <a:spcAft>
                <a:spcPts val="0"/>
              </a:spcAft>
              <a:buSzPts val="2000"/>
              <a:buChar char="○"/>
              <a:defRPr/>
            </a:lvl2pPr>
            <a:lvl3pPr indent="-355600" lvl="2" marL="1371600" algn="l">
              <a:lnSpc>
                <a:spcPct val="100000"/>
              </a:lnSpc>
              <a:spcBef>
                <a:spcPts val="0"/>
              </a:spcBef>
              <a:spcAft>
                <a:spcPts val="0"/>
              </a:spcAft>
              <a:buSzPts val="2000"/>
              <a:buChar char="■"/>
              <a:defRPr/>
            </a:lvl3pPr>
            <a:lvl4pPr indent="-355600" lvl="3" marL="1828800" algn="l">
              <a:lnSpc>
                <a:spcPct val="100000"/>
              </a:lnSpc>
              <a:spcBef>
                <a:spcPts val="0"/>
              </a:spcBef>
              <a:spcAft>
                <a:spcPts val="0"/>
              </a:spcAft>
              <a:buSzPts val="2000"/>
              <a:buChar char="●"/>
              <a:defRPr/>
            </a:lvl4pPr>
            <a:lvl5pPr indent="-355600" lvl="4" marL="2286000" algn="l">
              <a:lnSpc>
                <a:spcPct val="100000"/>
              </a:lnSpc>
              <a:spcBef>
                <a:spcPts val="0"/>
              </a:spcBef>
              <a:spcAft>
                <a:spcPts val="0"/>
              </a:spcAft>
              <a:buSzPts val="2000"/>
              <a:buChar char="○"/>
              <a:defRPr/>
            </a:lvl5pPr>
            <a:lvl6pPr indent="-355600" lvl="5" marL="2743200" algn="l">
              <a:lnSpc>
                <a:spcPct val="100000"/>
              </a:lnSpc>
              <a:spcBef>
                <a:spcPts val="0"/>
              </a:spcBef>
              <a:spcAft>
                <a:spcPts val="0"/>
              </a:spcAft>
              <a:buSzPts val="2000"/>
              <a:buChar char="■"/>
              <a:defRPr/>
            </a:lvl6pPr>
            <a:lvl7pPr indent="-355600" lvl="6" marL="3200400" algn="l">
              <a:lnSpc>
                <a:spcPct val="100000"/>
              </a:lnSpc>
              <a:spcBef>
                <a:spcPts val="0"/>
              </a:spcBef>
              <a:spcAft>
                <a:spcPts val="0"/>
              </a:spcAft>
              <a:buSzPts val="2000"/>
              <a:buChar char="●"/>
              <a:defRPr/>
            </a:lvl7pPr>
            <a:lvl8pPr indent="-355600" lvl="7" marL="3657600" algn="l">
              <a:lnSpc>
                <a:spcPct val="100000"/>
              </a:lnSpc>
              <a:spcBef>
                <a:spcPts val="0"/>
              </a:spcBef>
              <a:spcAft>
                <a:spcPts val="0"/>
              </a:spcAft>
              <a:buSzPts val="2000"/>
              <a:buChar char="○"/>
              <a:defRPr/>
            </a:lvl8pPr>
            <a:lvl9pPr indent="-355600" lvl="8" marL="4114800" algn="l">
              <a:lnSpc>
                <a:spcPct val="100000"/>
              </a:lnSpc>
              <a:spcBef>
                <a:spcPts val="0"/>
              </a:spcBef>
              <a:spcAft>
                <a:spcPts val="0"/>
              </a:spcAft>
              <a:buSzPts val="2000"/>
              <a:buChar char="■"/>
              <a:defRPr/>
            </a:lvl9pPr>
          </a:lstStyle>
          <a:p/>
        </p:txBody>
      </p:sp>
      <p:sp>
        <p:nvSpPr>
          <p:cNvPr id="60" name="Google Shape;60;p13"/>
          <p:cNvSpPr txBox="1"/>
          <p:nvPr>
            <p:ph idx="5" type="body"/>
          </p:nvPr>
        </p:nvSpPr>
        <p:spPr>
          <a:xfrm>
            <a:off x="6269900" y="3657625"/>
            <a:ext cx="5448600" cy="925200"/>
          </a:xfrm>
          <a:prstGeom prst="rect">
            <a:avLst/>
          </a:prstGeom>
          <a:noFill/>
          <a:ln>
            <a:noFill/>
          </a:ln>
        </p:spPr>
        <p:txBody>
          <a:bodyPr anchorCtr="0" anchor="b" bIns="121900" lIns="121900" spcFirstLastPara="1" rIns="121900" wrap="square" tIns="121900">
            <a:noAutofit/>
          </a:bodyPr>
          <a:lstStyle>
            <a:lvl1pPr indent="-355600" lvl="0" marL="457200" algn="l">
              <a:lnSpc>
                <a:spcPct val="100000"/>
              </a:lnSpc>
              <a:spcBef>
                <a:spcPts val="0"/>
              </a:spcBef>
              <a:spcAft>
                <a:spcPts val="0"/>
              </a:spcAft>
              <a:buSzPts val="2000"/>
              <a:buChar char="●"/>
              <a:defRPr/>
            </a:lvl1pPr>
            <a:lvl2pPr indent="-355600" lvl="1" marL="914400" algn="l">
              <a:lnSpc>
                <a:spcPct val="100000"/>
              </a:lnSpc>
              <a:spcBef>
                <a:spcPts val="0"/>
              </a:spcBef>
              <a:spcAft>
                <a:spcPts val="0"/>
              </a:spcAft>
              <a:buSzPts val="2000"/>
              <a:buChar char="○"/>
              <a:defRPr/>
            </a:lvl2pPr>
            <a:lvl3pPr indent="-355600" lvl="2" marL="1371600" algn="l">
              <a:lnSpc>
                <a:spcPct val="100000"/>
              </a:lnSpc>
              <a:spcBef>
                <a:spcPts val="0"/>
              </a:spcBef>
              <a:spcAft>
                <a:spcPts val="0"/>
              </a:spcAft>
              <a:buSzPts val="2000"/>
              <a:buChar char="■"/>
              <a:defRPr/>
            </a:lvl3pPr>
            <a:lvl4pPr indent="-355600" lvl="3" marL="1828800" algn="l">
              <a:lnSpc>
                <a:spcPct val="100000"/>
              </a:lnSpc>
              <a:spcBef>
                <a:spcPts val="0"/>
              </a:spcBef>
              <a:spcAft>
                <a:spcPts val="0"/>
              </a:spcAft>
              <a:buSzPts val="2000"/>
              <a:buChar char="●"/>
              <a:defRPr/>
            </a:lvl4pPr>
            <a:lvl5pPr indent="-355600" lvl="4" marL="2286000" algn="l">
              <a:lnSpc>
                <a:spcPct val="100000"/>
              </a:lnSpc>
              <a:spcBef>
                <a:spcPts val="0"/>
              </a:spcBef>
              <a:spcAft>
                <a:spcPts val="0"/>
              </a:spcAft>
              <a:buSzPts val="2000"/>
              <a:buChar char="○"/>
              <a:defRPr/>
            </a:lvl5pPr>
            <a:lvl6pPr indent="-355600" lvl="5" marL="2743200" algn="l">
              <a:lnSpc>
                <a:spcPct val="100000"/>
              </a:lnSpc>
              <a:spcBef>
                <a:spcPts val="0"/>
              </a:spcBef>
              <a:spcAft>
                <a:spcPts val="0"/>
              </a:spcAft>
              <a:buSzPts val="2000"/>
              <a:buChar char="■"/>
              <a:defRPr/>
            </a:lvl6pPr>
            <a:lvl7pPr indent="-355600" lvl="6" marL="3200400" algn="l">
              <a:lnSpc>
                <a:spcPct val="100000"/>
              </a:lnSpc>
              <a:spcBef>
                <a:spcPts val="0"/>
              </a:spcBef>
              <a:spcAft>
                <a:spcPts val="0"/>
              </a:spcAft>
              <a:buSzPts val="2000"/>
              <a:buChar char="●"/>
              <a:defRPr/>
            </a:lvl7pPr>
            <a:lvl8pPr indent="-355600" lvl="7" marL="3657600" algn="l">
              <a:lnSpc>
                <a:spcPct val="100000"/>
              </a:lnSpc>
              <a:spcBef>
                <a:spcPts val="0"/>
              </a:spcBef>
              <a:spcAft>
                <a:spcPts val="0"/>
              </a:spcAft>
              <a:buSzPts val="2000"/>
              <a:buChar char="○"/>
              <a:defRPr/>
            </a:lvl8pPr>
            <a:lvl9pPr indent="-355600" lvl="8" marL="4114800" algn="l">
              <a:lnSpc>
                <a:spcPct val="100000"/>
              </a:lnSpc>
              <a:spcBef>
                <a:spcPts val="0"/>
              </a:spcBef>
              <a:spcAft>
                <a:spcPts val="0"/>
              </a:spcAft>
              <a:buSzPts val="2000"/>
              <a:buChar char="■"/>
              <a:defRPr/>
            </a:lvl9pPr>
          </a:lstStyle>
          <a:p/>
        </p:txBody>
      </p:sp>
      <p:sp>
        <p:nvSpPr>
          <p:cNvPr id="61" name="Google Shape;61;p13"/>
          <p:cNvSpPr txBox="1"/>
          <p:nvPr>
            <p:ph idx="6" type="body"/>
          </p:nvPr>
        </p:nvSpPr>
        <p:spPr>
          <a:xfrm>
            <a:off x="6269900" y="1915325"/>
            <a:ext cx="5448600" cy="925200"/>
          </a:xfrm>
          <a:prstGeom prst="rect">
            <a:avLst/>
          </a:prstGeom>
          <a:noFill/>
          <a:ln>
            <a:noFill/>
          </a:ln>
        </p:spPr>
        <p:txBody>
          <a:bodyPr anchorCtr="0" anchor="b" bIns="121900" lIns="121900" spcFirstLastPara="1" rIns="121900" wrap="square" tIns="121900">
            <a:noAutofit/>
          </a:bodyPr>
          <a:lstStyle>
            <a:lvl1pPr indent="-355600" lvl="0" marL="457200" algn="l">
              <a:lnSpc>
                <a:spcPct val="100000"/>
              </a:lnSpc>
              <a:spcBef>
                <a:spcPts val="0"/>
              </a:spcBef>
              <a:spcAft>
                <a:spcPts val="0"/>
              </a:spcAft>
              <a:buSzPts val="2000"/>
              <a:buChar char="●"/>
              <a:defRPr/>
            </a:lvl1pPr>
            <a:lvl2pPr indent="-355600" lvl="1" marL="914400" algn="l">
              <a:lnSpc>
                <a:spcPct val="100000"/>
              </a:lnSpc>
              <a:spcBef>
                <a:spcPts val="0"/>
              </a:spcBef>
              <a:spcAft>
                <a:spcPts val="0"/>
              </a:spcAft>
              <a:buSzPts val="2000"/>
              <a:buChar char="○"/>
              <a:defRPr/>
            </a:lvl2pPr>
            <a:lvl3pPr indent="-355600" lvl="2" marL="1371600" algn="l">
              <a:lnSpc>
                <a:spcPct val="100000"/>
              </a:lnSpc>
              <a:spcBef>
                <a:spcPts val="0"/>
              </a:spcBef>
              <a:spcAft>
                <a:spcPts val="0"/>
              </a:spcAft>
              <a:buSzPts val="2000"/>
              <a:buChar char="■"/>
              <a:defRPr/>
            </a:lvl3pPr>
            <a:lvl4pPr indent="-355600" lvl="3" marL="1828800" algn="l">
              <a:lnSpc>
                <a:spcPct val="100000"/>
              </a:lnSpc>
              <a:spcBef>
                <a:spcPts val="0"/>
              </a:spcBef>
              <a:spcAft>
                <a:spcPts val="0"/>
              </a:spcAft>
              <a:buSzPts val="2000"/>
              <a:buChar char="●"/>
              <a:defRPr/>
            </a:lvl4pPr>
            <a:lvl5pPr indent="-355600" lvl="4" marL="2286000" algn="l">
              <a:lnSpc>
                <a:spcPct val="100000"/>
              </a:lnSpc>
              <a:spcBef>
                <a:spcPts val="0"/>
              </a:spcBef>
              <a:spcAft>
                <a:spcPts val="0"/>
              </a:spcAft>
              <a:buSzPts val="2000"/>
              <a:buChar char="○"/>
              <a:defRPr/>
            </a:lvl5pPr>
            <a:lvl6pPr indent="-355600" lvl="5" marL="2743200" algn="l">
              <a:lnSpc>
                <a:spcPct val="100000"/>
              </a:lnSpc>
              <a:spcBef>
                <a:spcPts val="0"/>
              </a:spcBef>
              <a:spcAft>
                <a:spcPts val="0"/>
              </a:spcAft>
              <a:buSzPts val="2000"/>
              <a:buChar char="■"/>
              <a:defRPr/>
            </a:lvl6pPr>
            <a:lvl7pPr indent="-355600" lvl="6" marL="3200400" algn="l">
              <a:lnSpc>
                <a:spcPct val="100000"/>
              </a:lnSpc>
              <a:spcBef>
                <a:spcPts val="0"/>
              </a:spcBef>
              <a:spcAft>
                <a:spcPts val="0"/>
              </a:spcAft>
              <a:buSzPts val="2000"/>
              <a:buChar char="●"/>
              <a:defRPr/>
            </a:lvl7pPr>
            <a:lvl8pPr indent="-355600" lvl="7" marL="3657600" algn="l">
              <a:lnSpc>
                <a:spcPct val="100000"/>
              </a:lnSpc>
              <a:spcBef>
                <a:spcPts val="0"/>
              </a:spcBef>
              <a:spcAft>
                <a:spcPts val="0"/>
              </a:spcAft>
              <a:buSzPts val="2000"/>
              <a:buChar char="○"/>
              <a:defRPr/>
            </a:lvl8pPr>
            <a:lvl9pPr indent="-355600" lvl="8" marL="4114800" algn="l">
              <a:lnSpc>
                <a:spcPct val="100000"/>
              </a:lnSpc>
              <a:spcBef>
                <a:spcPts val="0"/>
              </a:spcBef>
              <a:spcAft>
                <a:spcPts val="0"/>
              </a:spcAft>
              <a:buSzPts val="2000"/>
              <a:buChar char="■"/>
              <a:defRPr/>
            </a:lvl9pPr>
          </a:lstStyle>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62" name="Shape 62"/>
        <p:cNvGrpSpPr/>
        <p:nvPr/>
      </p:nvGrpSpPr>
      <p:grpSpPr>
        <a:xfrm>
          <a:off x="0" y="0"/>
          <a:ext cx="0" cy="0"/>
          <a:chOff x="0" y="0"/>
          <a:chExt cx="0" cy="0"/>
        </a:xfrm>
      </p:grpSpPr>
      <p:sp>
        <p:nvSpPr>
          <p:cNvPr id="63" name="Google Shape;63;p14"/>
          <p:cNvSpPr txBox="1"/>
          <p:nvPr>
            <p:ph idx="1" type="subTitle"/>
          </p:nvPr>
        </p:nvSpPr>
        <p:spPr>
          <a:xfrm>
            <a:off x="2910425" y="1858800"/>
            <a:ext cx="25452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64" name="Google Shape;64;p14"/>
          <p:cNvSpPr txBox="1"/>
          <p:nvPr>
            <p:ph idx="2" type="subTitle"/>
          </p:nvPr>
        </p:nvSpPr>
        <p:spPr>
          <a:xfrm>
            <a:off x="2910425" y="3410725"/>
            <a:ext cx="25452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65" name="Google Shape;65;p14"/>
          <p:cNvSpPr txBox="1"/>
          <p:nvPr>
            <p:ph idx="3" type="subTitle"/>
          </p:nvPr>
        </p:nvSpPr>
        <p:spPr>
          <a:xfrm>
            <a:off x="5807197" y="3363243"/>
            <a:ext cx="25452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66" name="Google Shape;66;p14"/>
          <p:cNvSpPr txBox="1"/>
          <p:nvPr>
            <p:ph idx="4" type="subTitle"/>
          </p:nvPr>
        </p:nvSpPr>
        <p:spPr>
          <a:xfrm>
            <a:off x="5807207" y="1876150"/>
            <a:ext cx="25452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67" name="Google Shape;67;p14"/>
          <p:cNvSpPr txBox="1"/>
          <p:nvPr>
            <p:ph idx="5" type="subTitle"/>
          </p:nvPr>
        </p:nvSpPr>
        <p:spPr>
          <a:xfrm>
            <a:off x="8823328" y="1840350"/>
            <a:ext cx="25452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68" name="Google Shape;68;p14"/>
          <p:cNvSpPr txBox="1"/>
          <p:nvPr>
            <p:ph idx="6" type="subTitle"/>
          </p:nvPr>
        </p:nvSpPr>
        <p:spPr>
          <a:xfrm>
            <a:off x="8823328" y="3345805"/>
            <a:ext cx="25452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69" name="Google Shape;69;p14"/>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0" name="Google Shape;70;p14"/>
          <p:cNvSpPr txBox="1"/>
          <p:nvPr>
            <p:ph idx="7" type="body"/>
          </p:nvPr>
        </p:nvSpPr>
        <p:spPr>
          <a:xfrm>
            <a:off x="5807207" y="2285000"/>
            <a:ext cx="2545200" cy="8340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
        <p:nvSpPr>
          <p:cNvPr id="71" name="Google Shape;71;p14"/>
          <p:cNvSpPr txBox="1"/>
          <p:nvPr>
            <p:ph idx="8" type="body"/>
          </p:nvPr>
        </p:nvSpPr>
        <p:spPr>
          <a:xfrm>
            <a:off x="8823328" y="3762625"/>
            <a:ext cx="2545200" cy="8340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
        <p:nvSpPr>
          <p:cNvPr id="72" name="Google Shape;72;p14"/>
          <p:cNvSpPr txBox="1"/>
          <p:nvPr>
            <p:ph idx="9" type="body"/>
          </p:nvPr>
        </p:nvSpPr>
        <p:spPr>
          <a:xfrm>
            <a:off x="8823328" y="2238625"/>
            <a:ext cx="2545200" cy="8340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
        <p:nvSpPr>
          <p:cNvPr id="73" name="Google Shape;73;p14"/>
          <p:cNvSpPr txBox="1"/>
          <p:nvPr>
            <p:ph idx="13" type="body"/>
          </p:nvPr>
        </p:nvSpPr>
        <p:spPr>
          <a:xfrm>
            <a:off x="2910425" y="2285000"/>
            <a:ext cx="2545200" cy="8340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
        <p:nvSpPr>
          <p:cNvPr id="74" name="Google Shape;74;p14"/>
          <p:cNvSpPr txBox="1"/>
          <p:nvPr>
            <p:ph idx="14" type="body"/>
          </p:nvPr>
        </p:nvSpPr>
        <p:spPr>
          <a:xfrm>
            <a:off x="5807197" y="3780063"/>
            <a:ext cx="2545200" cy="8340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
        <p:nvSpPr>
          <p:cNvPr id="75" name="Google Shape;75;p14"/>
          <p:cNvSpPr txBox="1"/>
          <p:nvPr>
            <p:ph idx="15" type="body"/>
          </p:nvPr>
        </p:nvSpPr>
        <p:spPr>
          <a:xfrm>
            <a:off x="2910425" y="3809000"/>
            <a:ext cx="2545200" cy="8340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Map">
  <p:cSld name="CUSTOM_13">
    <p:spTree>
      <p:nvGrpSpPr>
        <p:cNvPr id="76" name="Shape 76"/>
        <p:cNvGrpSpPr/>
        <p:nvPr/>
      </p:nvGrpSpPr>
      <p:grpSpPr>
        <a:xfrm>
          <a:off x="0" y="0"/>
          <a:ext cx="0" cy="0"/>
          <a:chOff x="0" y="0"/>
          <a:chExt cx="0" cy="0"/>
        </a:xfrm>
      </p:grpSpPr>
      <p:sp>
        <p:nvSpPr>
          <p:cNvPr id="77" name="Google Shape;77;p15"/>
          <p:cNvSpPr txBox="1"/>
          <p:nvPr>
            <p:ph idx="1" type="subTitle"/>
          </p:nvPr>
        </p:nvSpPr>
        <p:spPr>
          <a:xfrm>
            <a:off x="8225931" y="1882375"/>
            <a:ext cx="33978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78" name="Google Shape;78;p15"/>
          <p:cNvSpPr txBox="1"/>
          <p:nvPr>
            <p:ph idx="2" type="subTitle"/>
          </p:nvPr>
        </p:nvSpPr>
        <p:spPr>
          <a:xfrm>
            <a:off x="8225931" y="4102757"/>
            <a:ext cx="3397800" cy="606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79" name="Google Shape;79;p15"/>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80" name="Google Shape;80;p15"/>
          <p:cNvSpPr txBox="1"/>
          <p:nvPr>
            <p:ph idx="3" type="body"/>
          </p:nvPr>
        </p:nvSpPr>
        <p:spPr>
          <a:xfrm>
            <a:off x="8225925" y="2318375"/>
            <a:ext cx="3397800" cy="1553400"/>
          </a:xfrm>
          <a:prstGeom prst="rect">
            <a:avLst/>
          </a:prstGeom>
          <a:noFill/>
          <a:ln>
            <a:noFill/>
          </a:ln>
        </p:spPr>
        <p:txBody>
          <a:bodyPr anchorCtr="0" anchor="t" bIns="121900" lIns="121900" spcFirstLastPara="1" rIns="121900" wrap="square" tIns="121900">
            <a:noAutofit/>
          </a:bodyPr>
          <a:lstStyle>
            <a:lvl1pPr indent="-317500" lvl="0" marL="457200" algn="l">
              <a:lnSpc>
                <a:spcPct val="100000"/>
              </a:lnSpc>
              <a:spcBef>
                <a:spcPts val="0"/>
              </a:spcBef>
              <a:spcAft>
                <a:spcPts val="0"/>
              </a:spcAft>
              <a:buSzPts val="1400"/>
              <a:buChar char="●"/>
              <a:defRPr sz="1400"/>
            </a:lvl1pPr>
            <a:lvl2pPr indent="-317500" lvl="1" marL="914400" algn="l">
              <a:lnSpc>
                <a:spcPct val="100000"/>
              </a:lnSpc>
              <a:spcBef>
                <a:spcPts val="0"/>
              </a:spcBef>
              <a:spcAft>
                <a:spcPts val="0"/>
              </a:spcAft>
              <a:buSzPts val="1400"/>
              <a:buChar char="○"/>
              <a:defRPr sz="1400"/>
            </a:lvl2pPr>
            <a:lvl3pPr indent="-317500" lvl="2" marL="1371600" algn="l">
              <a:lnSpc>
                <a:spcPct val="100000"/>
              </a:lnSpc>
              <a:spcBef>
                <a:spcPts val="0"/>
              </a:spcBef>
              <a:spcAft>
                <a:spcPts val="0"/>
              </a:spcAft>
              <a:buSzPts val="1400"/>
              <a:buChar char="■"/>
              <a:defRPr sz="1400"/>
            </a:lvl3pPr>
            <a:lvl4pPr indent="-317500" lvl="3" marL="1828800" algn="l">
              <a:lnSpc>
                <a:spcPct val="100000"/>
              </a:lnSpc>
              <a:spcBef>
                <a:spcPts val="0"/>
              </a:spcBef>
              <a:spcAft>
                <a:spcPts val="0"/>
              </a:spcAft>
              <a:buSzPts val="1400"/>
              <a:buChar char="●"/>
              <a:defRPr sz="1400"/>
            </a:lvl4pPr>
            <a:lvl5pPr indent="-317500" lvl="4" marL="2286000" algn="l">
              <a:lnSpc>
                <a:spcPct val="100000"/>
              </a:lnSpc>
              <a:spcBef>
                <a:spcPts val="0"/>
              </a:spcBef>
              <a:spcAft>
                <a:spcPts val="0"/>
              </a:spcAft>
              <a:buSzPts val="1400"/>
              <a:buChar char="○"/>
              <a:defRPr sz="1400"/>
            </a:lvl5pPr>
            <a:lvl6pPr indent="-317500" lvl="5" marL="2743200" algn="l">
              <a:lnSpc>
                <a:spcPct val="100000"/>
              </a:lnSpc>
              <a:spcBef>
                <a:spcPts val="0"/>
              </a:spcBef>
              <a:spcAft>
                <a:spcPts val="0"/>
              </a:spcAft>
              <a:buSzPts val="1400"/>
              <a:buChar char="■"/>
              <a:defRPr sz="1400"/>
            </a:lvl6pPr>
            <a:lvl7pPr indent="-317500" lvl="6" marL="3200400" algn="l">
              <a:lnSpc>
                <a:spcPct val="100000"/>
              </a:lnSpc>
              <a:spcBef>
                <a:spcPts val="0"/>
              </a:spcBef>
              <a:spcAft>
                <a:spcPts val="0"/>
              </a:spcAft>
              <a:buSzPts val="1400"/>
              <a:buChar char="●"/>
              <a:defRPr sz="1400"/>
            </a:lvl7pPr>
            <a:lvl8pPr indent="-317500" lvl="7" marL="3657600" algn="l">
              <a:lnSpc>
                <a:spcPct val="100000"/>
              </a:lnSpc>
              <a:spcBef>
                <a:spcPts val="0"/>
              </a:spcBef>
              <a:spcAft>
                <a:spcPts val="0"/>
              </a:spcAft>
              <a:buSzPts val="1400"/>
              <a:buChar char="○"/>
              <a:defRPr sz="1400"/>
            </a:lvl8pPr>
            <a:lvl9pPr indent="-317500" lvl="8" marL="4114800" algn="l">
              <a:lnSpc>
                <a:spcPct val="100000"/>
              </a:lnSpc>
              <a:spcBef>
                <a:spcPts val="0"/>
              </a:spcBef>
              <a:spcAft>
                <a:spcPts val="0"/>
              </a:spcAft>
              <a:buSzPts val="1400"/>
              <a:buChar char="■"/>
              <a:defRPr sz="1400"/>
            </a:lvl9pPr>
          </a:lstStyle>
          <a:p/>
        </p:txBody>
      </p:sp>
      <p:sp>
        <p:nvSpPr>
          <p:cNvPr id="81" name="Google Shape;81;p15"/>
          <p:cNvSpPr txBox="1"/>
          <p:nvPr>
            <p:ph idx="4" type="body"/>
          </p:nvPr>
        </p:nvSpPr>
        <p:spPr>
          <a:xfrm>
            <a:off x="8225925" y="4506700"/>
            <a:ext cx="3397800" cy="1553400"/>
          </a:xfrm>
          <a:prstGeom prst="rect">
            <a:avLst/>
          </a:prstGeom>
          <a:noFill/>
          <a:ln>
            <a:noFill/>
          </a:ln>
        </p:spPr>
        <p:txBody>
          <a:bodyPr anchorCtr="0" anchor="t" bIns="121900" lIns="121900" spcFirstLastPara="1" rIns="121900" wrap="square" tIns="121900">
            <a:noAutofit/>
          </a:bodyPr>
          <a:lstStyle>
            <a:lvl1pPr indent="-317500" lvl="0" marL="457200" algn="l">
              <a:lnSpc>
                <a:spcPct val="100000"/>
              </a:lnSpc>
              <a:spcBef>
                <a:spcPts val="0"/>
              </a:spcBef>
              <a:spcAft>
                <a:spcPts val="0"/>
              </a:spcAft>
              <a:buSzPts val="1400"/>
              <a:buChar char="●"/>
              <a:defRPr sz="1400"/>
            </a:lvl1pPr>
            <a:lvl2pPr indent="-317500" lvl="1" marL="914400" algn="l">
              <a:lnSpc>
                <a:spcPct val="100000"/>
              </a:lnSpc>
              <a:spcBef>
                <a:spcPts val="0"/>
              </a:spcBef>
              <a:spcAft>
                <a:spcPts val="0"/>
              </a:spcAft>
              <a:buSzPts val="1400"/>
              <a:buChar char="○"/>
              <a:defRPr sz="1400"/>
            </a:lvl2pPr>
            <a:lvl3pPr indent="-317500" lvl="2" marL="1371600" algn="l">
              <a:lnSpc>
                <a:spcPct val="100000"/>
              </a:lnSpc>
              <a:spcBef>
                <a:spcPts val="0"/>
              </a:spcBef>
              <a:spcAft>
                <a:spcPts val="0"/>
              </a:spcAft>
              <a:buSzPts val="1400"/>
              <a:buChar char="■"/>
              <a:defRPr sz="1400"/>
            </a:lvl3pPr>
            <a:lvl4pPr indent="-317500" lvl="3" marL="1828800" algn="l">
              <a:lnSpc>
                <a:spcPct val="100000"/>
              </a:lnSpc>
              <a:spcBef>
                <a:spcPts val="0"/>
              </a:spcBef>
              <a:spcAft>
                <a:spcPts val="0"/>
              </a:spcAft>
              <a:buSzPts val="1400"/>
              <a:buChar char="●"/>
              <a:defRPr sz="1400"/>
            </a:lvl4pPr>
            <a:lvl5pPr indent="-317500" lvl="4" marL="2286000" algn="l">
              <a:lnSpc>
                <a:spcPct val="100000"/>
              </a:lnSpc>
              <a:spcBef>
                <a:spcPts val="0"/>
              </a:spcBef>
              <a:spcAft>
                <a:spcPts val="0"/>
              </a:spcAft>
              <a:buSzPts val="1400"/>
              <a:buChar char="○"/>
              <a:defRPr sz="1400"/>
            </a:lvl5pPr>
            <a:lvl6pPr indent="-317500" lvl="5" marL="2743200" algn="l">
              <a:lnSpc>
                <a:spcPct val="100000"/>
              </a:lnSpc>
              <a:spcBef>
                <a:spcPts val="0"/>
              </a:spcBef>
              <a:spcAft>
                <a:spcPts val="0"/>
              </a:spcAft>
              <a:buSzPts val="1400"/>
              <a:buChar char="■"/>
              <a:defRPr sz="1400"/>
            </a:lvl6pPr>
            <a:lvl7pPr indent="-317500" lvl="6" marL="3200400" algn="l">
              <a:lnSpc>
                <a:spcPct val="100000"/>
              </a:lnSpc>
              <a:spcBef>
                <a:spcPts val="0"/>
              </a:spcBef>
              <a:spcAft>
                <a:spcPts val="0"/>
              </a:spcAft>
              <a:buSzPts val="1400"/>
              <a:buChar char="●"/>
              <a:defRPr sz="1400"/>
            </a:lvl7pPr>
            <a:lvl8pPr indent="-317500" lvl="7" marL="3657600" algn="l">
              <a:lnSpc>
                <a:spcPct val="100000"/>
              </a:lnSpc>
              <a:spcBef>
                <a:spcPts val="0"/>
              </a:spcBef>
              <a:spcAft>
                <a:spcPts val="0"/>
              </a:spcAft>
              <a:buSzPts val="1400"/>
              <a:buChar char="○"/>
              <a:defRPr sz="1400"/>
            </a:lvl8pPr>
            <a:lvl9pPr indent="-317500" lvl="8" marL="4114800" algn="l">
              <a:lnSpc>
                <a:spcPct val="100000"/>
              </a:lnSpc>
              <a:spcBef>
                <a:spcPts val="0"/>
              </a:spcBef>
              <a:spcAft>
                <a:spcPts val="0"/>
              </a:spcAft>
              <a:buSzPts val="1400"/>
              <a:buChar char="■"/>
              <a:defRPr sz="1400"/>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spTree>
      <p:nvGrpSpPr>
        <p:cNvPr id="82" name="Shape 82"/>
        <p:cNvGrpSpPr/>
        <p:nvPr/>
      </p:nvGrpSpPr>
      <p:grpSpPr>
        <a:xfrm>
          <a:off x="0" y="0"/>
          <a:ext cx="0" cy="0"/>
          <a:chOff x="0" y="0"/>
          <a:chExt cx="0" cy="0"/>
        </a:xfrm>
      </p:grpSpPr>
      <p:sp>
        <p:nvSpPr>
          <p:cNvPr id="83" name="Google Shape;83;p16"/>
          <p:cNvSpPr txBox="1"/>
          <p:nvPr>
            <p:ph idx="1" type="subTitle"/>
          </p:nvPr>
        </p:nvSpPr>
        <p:spPr>
          <a:xfrm>
            <a:off x="415600" y="2316000"/>
            <a:ext cx="1997700" cy="606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SzPts val="2200"/>
              <a:buNone/>
              <a:defRPr b="1" sz="2200"/>
            </a:lvl1pPr>
            <a:lvl2pPr lvl="1" algn="ctr">
              <a:lnSpc>
                <a:spcPct val="115000"/>
              </a:lnSpc>
              <a:spcBef>
                <a:spcPts val="210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84" name="Google Shape;84;p16"/>
          <p:cNvSpPr txBox="1"/>
          <p:nvPr>
            <p:ph idx="2" type="subTitle"/>
          </p:nvPr>
        </p:nvSpPr>
        <p:spPr>
          <a:xfrm>
            <a:off x="2775377" y="2316000"/>
            <a:ext cx="1997700" cy="606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SzPts val="2200"/>
              <a:buNone/>
              <a:defRPr b="1" sz="2200"/>
            </a:lvl1pPr>
            <a:lvl2pPr lvl="1" algn="ctr">
              <a:lnSpc>
                <a:spcPct val="115000"/>
              </a:lnSpc>
              <a:spcBef>
                <a:spcPts val="210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85" name="Google Shape;85;p16"/>
          <p:cNvSpPr txBox="1"/>
          <p:nvPr>
            <p:ph idx="3" type="subTitle"/>
          </p:nvPr>
        </p:nvSpPr>
        <p:spPr>
          <a:xfrm>
            <a:off x="5135153" y="2342500"/>
            <a:ext cx="1997700" cy="606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SzPts val="2200"/>
              <a:buNone/>
              <a:defRPr b="1" sz="2200"/>
            </a:lvl1pPr>
            <a:lvl2pPr lvl="1" algn="ctr">
              <a:lnSpc>
                <a:spcPct val="115000"/>
              </a:lnSpc>
              <a:spcBef>
                <a:spcPts val="210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86" name="Google Shape;86;p16"/>
          <p:cNvSpPr txBox="1"/>
          <p:nvPr>
            <p:ph idx="4" type="subTitle"/>
          </p:nvPr>
        </p:nvSpPr>
        <p:spPr>
          <a:xfrm>
            <a:off x="7494930" y="2342500"/>
            <a:ext cx="1997700" cy="606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SzPts val="2200"/>
              <a:buNone/>
              <a:defRPr b="1" sz="2200"/>
            </a:lvl1pPr>
            <a:lvl2pPr lvl="1" algn="ctr">
              <a:lnSpc>
                <a:spcPct val="115000"/>
              </a:lnSpc>
              <a:spcBef>
                <a:spcPts val="210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87" name="Google Shape;87;p16"/>
          <p:cNvSpPr txBox="1"/>
          <p:nvPr>
            <p:ph idx="5" type="subTitle"/>
          </p:nvPr>
        </p:nvSpPr>
        <p:spPr>
          <a:xfrm>
            <a:off x="9854707" y="2316000"/>
            <a:ext cx="1997700" cy="606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SzPts val="2200"/>
              <a:buNone/>
              <a:defRPr b="1" sz="2200"/>
            </a:lvl1pPr>
            <a:lvl2pPr lvl="1" algn="ctr">
              <a:lnSpc>
                <a:spcPct val="115000"/>
              </a:lnSpc>
              <a:spcBef>
                <a:spcPts val="210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88" name="Google Shape;88;p16"/>
          <p:cNvSpPr txBox="1"/>
          <p:nvPr>
            <p:ph type="title"/>
          </p:nvPr>
        </p:nvSpPr>
        <p:spPr>
          <a:xfrm>
            <a:off x="415600" y="974367"/>
            <a:ext cx="113607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89" name="Google Shape;89;p16"/>
          <p:cNvSpPr txBox="1"/>
          <p:nvPr>
            <p:ph idx="6" type="body"/>
          </p:nvPr>
        </p:nvSpPr>
        <p:spPr>
          <a:xfrm>
            <a:off x="415600"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90" name="Google Shape;90;p16"/>
          <p:cNvSpPr txBox="1"/>
          <p:nvPr>
            <p:ph idx="7" type="body"/>
          </p:nvPr>
        </p:nvSpPr>
        <p:spPr>
          <a:xfrm>
            <a:off x="2775375"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91" name="Google Shape;91;p16"/>
          <p:cNvSpPr txBox="1"/>
          <p:nvPr>
            <p:ph idx="8" type="body"/>
          </p:nvPr>
        </p:nvSpPr>
        <p:spPr>
          <a:xfrm>
            <a:off x="5135150"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92" name="Google Shape;92;p16"/>
          <p:cNvSpPr txBox="1"/>
          <p:nvPr>
            <p:ph idx="9" type="body"/>
          </p:nvPr>
        </p:nvSpPr>
        <p:spPr>
          <a:xfrm>
            <a:off x="7494925"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93" name="Google Shape;93;p16"/>
          <p:cNvSpPr txBox="1"/>
          <p:nvPr>
            <p:ph idx="13" type="body"/>
          </p:nvPr>
        </p:nvSpPr>
        <p:spPr>
          <a:xfrm>
            <a:off x="9854700"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94" name="Shape 94"/>
        <p:cNvGrpSpPr/>
        <p:nvPr/>
      </p:nvGrpSpPr>
      <p:grpSpPr>
        <a:xfrm>
          <a:off x="0" y="0"/>
          <a:ext cx="0" cy="0"/>
          <a:chOff x="0" y="0"/>
          <a:chExt cx="0" cy="0"/>
        </a:xfrm>
      </p:grpSpPr>
      <p:sp>
        <p:nvSpPr>
          <p:cNvPr id="95" name="Google Shape;95;p17"/>
          <p:cNvSpPr txBox="1"/>
          <p:nvPr>
            <p:ph type="title"/>
          </p:nvPr>
        </p:nvSpPr>
        <p:spPr>
          <a:xfrm>
            <a:off x="644200" y="974375"/>
            <a:ext cx="5581500" cy="763500"/>
          </a:xfrm>
          <a:prstGeom prst="rect">
            <a:avLst/>
          </a:prstGeom>
          <a:noFill/>
          <a:ln>
            <a:noFill/>
          </a:ln>
        </p:spPr>
        <p:txBody>
          <a:bodyPr anchorCtr="0" anchor="t" bIns="121900" lIns="121900" spcFirstLastPara="1" rIns="121900" wrap="square" tIns="121900">
            <a:noAutofit/>
          </a:bodyPr>
          <a:lstStyle>
            <a:lvl1pPr lvl="0" marR="0" algn="r">
              <a:lnSpc>
                <a:spcPct val="100000"/>
              </a:lnSpc>
              <a:spcBef>
                <a:spcPts val="0"/>
              </a:spcBef>
              <a:spcAft>
                <a:spcPts val="0"/>
              </a:spcAft>
              <a:buClr>
                <a:schemeClr val="dk1"/>
              </a:buClr>
              <a:buSzPts val="4000"/>
              <a:buFont typeface="Aldrich"/>
              <a:buNone/>
              <a:defRPr/>
            </a:lvl1pPr>
            <a:lvl2pPr lvl="1"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6" name="Google Shape;96;p17"/>
          <p:cNvSpPr txBox="1"/>
          <p:nvPr>
            <p:ph idx="1" type="body"/>
          </p:nvPr>
        </p:nvSpPr>
        <p:spPr>
          <a:xfrm>
            <a:off x="644050" y="2097700"/>
            <a:ext cx="5581500" cy="3565800"/>
          </a:xfrm>
          <a:prstGeom prst="rect">
            <a:avLst/>
          </a:prstGeom>
          <a:noFill/>
          <a:ln>
            <a:noFill/>
          </a:ln>
        </p:spPr>
        <p:txBody>
          <a:bodyPr anchorCtr="0" anchor="t" bIns="121900" lIns="121900" spcFirstLastPara="1" rIns="121900" wrap="square" tIns="121900">
            <a:noAutofit/>
          </a:bodyPr>
          <a:lstStyle>
            <a:lvl1pPr indent="-349250" lvl="0" marL="457200" algn="r">
              <a:lnSpc>
                <a:spcPct val="115000"/>
              </a:lnSpc>
              <a:spcBef>
                <a:spcPts val="0"/>
              </a:spcBef>
              <a:spcAft>
                <a:spcPts val="0"/>
              </a:spcAft>
              <a:buSzPts val="1900"/>
              <a:buChar char="●"/>
              <a:defRPr/>
            </a:lvl1pPr>
            <a:lvl2pPr indent="-349250" lvl="1" marL="914400" algn="r">
              <a:lnSpc>
                <a:spcPct val="115000"/>
              </a:lnSpc>
              <a:spcBef>
                <a:spcPts val="2100"/>
              </a:spcBef>
              <a:spcAft>
                <a:spcPts val="0"/>
              </a:spcAft>
              <a:buSzPts val="1900"/>
              <a:buChar char="○"/>
              <a:defRPr/>
            </a:lvl2pPr>
            <a:lvl3pPr indent="-349250" lvl="2" marL="1371600" algn="r">
              <a:lnSpc>
                <a:spcPct val="115000"/>
              </a:lnSpc>
              <a:spcBef>
                <a:spcPts val="2100"/>
              </a:spcBef>
              <a:spcAft>
                <a:spcPts val="0"/>
              </a:spcAft>
              <a:buSzPts val="1900"/>
              <a:buChar char="■"/>
              <a:defRPr/>
            </a:lvl3pPr>
            <a:lvl4pPr indent="-349250" lvl="3" marL="1828800" algn="r">
              <a:lnSpc>
                <a:spcPct val="115000"/>
              </a:lnSpc>
              <a:spcBef>
                <a:spcPts val="2100"/>
              </a:spcBef>
              <a:spcAft>
                <a:spcPts val="0"/>
              </a:spcAft>
              <a:buSzPts val="1900"/>
              <a:buChar char="●"/>
              <a:defRPr/>
            </a:lvl4pPr>
            <a:lvl5pPr indent="-349250" lvl="4" marL="2286000" algn="r">
              <a:lnSpc>
                <a:spcPct val="115000"/>
              </a:lnSpc>
              <a:spcBef>
                <a:spcPts val="2100"/>
              </a:spcBef>
              <a:spcAft>
                <a:spcPts val="0"/>
              </a:spcAft>
              <a:buSzPts val="1900"/>
              <a:buChar char="○"/>
              <a:defRPr/>
            </a:lvl5pPr>
            <a:lvl6pPr indent="-349250" lvl="5" marL="2743200" algn="r">
              <a:lnSpc>
                <a:spcPct val="115000"/>
              </a:lnSpc>
              <a:spcBef>
                <a:spcPts val="2100"/>
              </a:spcBef>
              <a:spcAft>
                <a:spcPts val="0"/>
              </a:spcAft>
              <a:buSzPts val="1900"/>
              <a:buChar char="■"/>
              <a:defRPr/>
            </a:lvl6pPr>
            <a:lvl7pPr indent="-349250" lvl="6" marL="3200400" algn="r">
              <a:lnSpc>
                <a:spcPct val="115000"/>
              </a:lnSpc>
              <a:spcBef>
                <a:spcPts val="2100"/>
              </a:spcBef>
              <a:spcAft>
                <a:spcPts val="0"/>
              </a:spcAft>
              <a:buSzPts val="1900"/>
              <a:buChar char="●"/>
              <a:defRPr/>
            </a:lvl7pPr>
            <a:lvl8pPr indent="-349250" lvl="7" marL="3657600" algn="r">
              <a:lnSpc>
                <a:spcPct val="115000"/>
              </a:lnSpc>
              <a:spcBef>
                <a:spcPts val="2100"/>
              </a:spcBef>
              <a:spcAft>
                <a:spcPts val="0"/>
              </a:spcAft>
              <a:buSzPts val="1900"/>
              <a:buChar char="○"/>
              <a:defRPr/>
            </a:lvl8pPr>
            <a:lvl9pPr indent="-349250" lvl="8" marL="4114800" algn="r">
              <a:lnSpc>
                <a:spcPct val="115000"/>
              </a:lnSpc>
              <a:spcBef>
                <a:spcPts val="2100"/>
              </a:spcBef>
              <a:spcAft>
                <a:spcPts val="2100"/>
              </a:spcAft>
              <a:buSzPts val="1900"/>
              <a:buChar char="■"/>
              <a:defRPr/>
            </a:lvl9pPr>
          </a:lstStyle>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97" name="Shape 97"/>
        <p:cNvGrpSpPr/>
        <p:nvPr/>
      </p:nvGrpSpPr>
      <p:grpSpPr>
        <a:xfrm>
          <a:off x="0" y="0"/>
          <a:ext cx="0" cy="0"/>
          <a:chOff x="0" y="0"/>
          <a:chExt cx="0" cy="0"/>
        </a:xfrm>
      </p:grpSpPr>
      <p:sp>
        <p:nvSpPr>
          <p:cNvPr id="98" name="Google Shape;98;p18"/>
          <p:cNvSpPr txBox="1"/>
          <p:nvPr>
            <p:ph type="title"/>
          </p:nvPr>
        </p:nvSpPr>
        <p:spPr>
          <a:xfrm>
            <a:off x="5978200" y="974375"/>
            <a:ext cx="55815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9" name="Google Shape;99;p18"/>
          <p:cNvSpPr txBox="1"/>
          <p:nvPr>
            <p:ph idx="1" type="body"/>
          </p:nvPr>
        </p:nvSpPr>
        <p:spPr>
          <a:xfrm>
            <a:off x="5978300" y="2508425"/>
            <a:ext cx="5581500" cy="31068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100" name="Shape 100"/>
        <p:cNvGrpSpPr/>
        <p:nvPr/>
      </p:nvGrpSpPr>
      <p:grpSpPr>
        <a:xfrm>
          <a:off x="0" y="0"/>
          <a:ext cx="0" cy="0"/>
          <a:chOff x="0" y="0"/>
          <a:chExt cx="0" cy="0"/>
        </a:xfrm>
      </p:grpSpPr>
      <p:sp>
        <p:nvSpPr>
          <p:cNvPr id="101" name="Google Shape;101;p19"/>
          <p:cNvSpPr txBox="1"/>
          <p:nvPr>
            <p:ph idx="1" type="subTitle"/>
          </p:nvPr>
        </p:nvSpPr>
        <p:spPr>
          <a:xfrm>
            <a:off x="6130600" y="2516825"/>
            <a:ext cx="5581500" cy="717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2100"/>
              <a:buNone/>
              <a:defRPr b="1" sz="2100"/>
            </a:lvl1pPr>
            <a:lvl2pPr lvl="1" algn="l">
              <a:lnSpc>
                <a:spcPct val="115000"/>
              </a:lnSpc>
              <a:spcBef>
                <a:spcPts val="210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102" name="Google Shape;102;p19"/>
          <p:cNvSpPr txBox="1"/>
          <p:nvPr>
            <p:ph type="title"/>
          </p:nvPr>
        </p:nvSpPr>
        <p:spPr>
          <a:xfrm>
            <a:off x="6130600" y="974375"/>
            <a:ext cx="5581500" cy="7635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7000"/>
              <a:buFont typeface="Aldrich"/>
              <a:buNone/>
              <a:defRPr sz="7000"/>
            </a:lvl1pPr>
            <a:lvl2pPr lvl="1"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103" name="Google Shape;103;p19"/>
          <p:cNvSpPr txBox="1"/>
          <p:nvPr>
            <p:ph idx="2" type="body"/>
          </p:nvPr>
        </p:nvSpPr>
        <p:spPr>
          <a:xfrm>
            <a:off x="6130650" y="3381625"/>
            <a:ext cx="5581500" cy="1341600"/>
          </a:xfrm>
          <a:prstGeom prst="rect">
            <a:avLst/>
          </a:prstGeom>
          <a:noFill/>
          <a:ln>
            <a:noFill/>
          </a:ln>
        </p:spPr>
        <p:txBody>
          <a:bodyPr anchorCtr="0" anchor="t" bIns="121900" lIns="121900" spcFirstLastPara="1" rIns="121900" wrap="square" tIns="121900">
            <a:noAutofit/>
          </a:bodyPr>
          <a:lstStyle>
            <a:lvl1pPr indent="-349250" lvl="0" marL="457200" algn="l">
              <a:lnSpc>
                <a:spcPct val="100000"/>
              </a:lnSpc>
              <a:spcBef>
                <a:spcPts val="0"/>
              </a:spcBef>
              <a:spcAft>
                <a:spcPts val="0"/>
              </a:spcAft>
              <a:buSzPts val="1900"/>
              <a:buChar char="●"/>
              <a:defRPr/>
            </a:lvl1pPr>
            <a:lvl2pPr indent="-349250" lvl="1" marL="914400" algn="l">
              <a:lnSpc>
                <a:spcPct val="100000"/>
              </a:lnSpc>
              <a:spcBef>
                <a:spcPts val="0"/>
              </a:spcBef>
              <a:spcAft>
                <a:spcPts val="0"/>
              </a:spcAft>
              <a:buSzPts val="1900"/>
              <a:buChar char="○"/>
              <a:defRPr/>
            </a:lvl2pPr>
            <a:lvl3pPr indent="-349250" lvl="2" marL="1371600" algn="l">
              <a:lnSpc>
                <a:spcPct val="100000"/>
              </a:lnSpc>
              <a:spcBef>
                <a:spcPts val="0"/>
              </a:spcBef>
              <a:spcAft>
                <a:spcPts val="0"/>
              </a:spcAft>
              <a:buSzPts val="1900"/>
              <a:buChar char="■"/>
              <a:defRPr/>
            </a:lvl3pPr>
            <a:lvl4pPr indent="-349250" lvl="3" marL="1828800" algn="l">
              <a:lnSpc>
                <a:spcPct val="100000"/>
              </a:lnSpc>
              <a:spcBef>
                <a:spcPts val="0"/>
              </a:spcBef>
              <a:spcAft>
                <a:spcPts val="0"/>
              </a:spcAft>
              <a:buSzPts val="1900"/>
              <a:buChar char="●"/>
              <a:defRPr/>
            </a:lvl4pPr>
            <a:lvl5pPr indent="-349250" lvl="4" marL="2286000" algn="l">
              <a:lnSpc>
                <a:spcPct val="100000"/>
              </a:lnSpc>
              <a:spcBef>
                <a:spcPts val="0"/>
              </a:spcBef>
              <a:spcAft>
                <a:spcPts val="0"/>
              </a:spcAft>
              <a:buSzPts val="1900"/>
              <a:buChar char="○"/>
              <a:defRPr/>
            </a:lvl5pPr>
            <a:lvl6pPr indent="-349250" lvl="5" marL="2743200" algn="l">
              <a:lnSpc>
                <a:spcPct val="100000"/>
              </a:lnSpc>
              <a:spcBef>
                <a:spcPts val="0"/>
              </a:spcBef>
              <a:spcAft>
                <a:spcPts val="0"/>
              </a:spcAft>
              <a:buSzPts val="1900"/>
              <a:buChar char="■"/>
              <a:defRPr/>
            </a:lvl6pPr>
            <a:lvl7pPr indent="-349250" lvl="6" marL="3200400" algn="l">
              <a:lnSpc>
                <a:spcPct val="100000"/>
              </a:lnSpc>
              <a:spcBef>
                <a:spcPts val="0"/>
              </a:spcBef>
              <a:spcAft>
                <a:spcPts val="0"/>
              </a:spcAft>
              <a:buSzPts val="1900"/>
              <a:buChar char="●"/>
              <a:defRPr/>
            </a:lvl7pPr>
            <a:lvl8pPr indent="-349250" lvl="7" marL="3657600" algn="l">
              <a:lnSpc>
                <a:spcPct val="100000"/>
              </a:lnSpc>
              <a:spcBef>
                <a:spcPts val="0"/>
              </a:spcBef>
              <a:spcAft>
                <a:spcPts val="0"/>
              </a:spcAft>
              <a:buSzPts val="1900"/>
              <a:buChar char="○"/>
              <a:defRPr/>
            </a:lvl8pPr>
            <a:lvl9pPr indent="-349250" lvl="8" marL="4114800" algn="l">
              <a:lnSpc>
                <a:spcPct val="100000"/>
              </a:lnSpc>
              <a:spcBef>
                <a:spcPts val="0"/>
              </a:spcBef>
              <a:spcAft>
                <a:spcPts val="0"/>
              </a:spcAft>
              <a:buSzPts val="1900"/>
              <a:buChar char="■"/>
              <a:defRPr/>
            </a:lvl9pPr>
          </a:lstStyle>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104" name="Shape 104"/>
        <p:cNvGrpSpPr/>
        <p:nvPr/>
      </p:nvGrpSpPr>
      <p:grpSpPr>
        <a:xfrm>
          <a:off x="0" y="0"/>
          <a:ext cx="0" cy="0"/>
          <a:chOff x="0" y="0"/>
          <a:chExt cx="0" cy="0"/>
        </a:xfrm>
      </p:grpSpPr>
      <p:sp>
        <p:nvSpPr>
          <p:cNvPr id="105" name="Google Shape;105;p20"/>
          <p:cNvSpPr txBox="1"/>
          <p:nvPr>
            <p:ph type="title"/>
          </p:nvPr>
        </p:nvSpPr>
        <p:spPr>
          <a:xfrm>
            <a:off x="415650" y="421105"/>
            <a:ext cx="11360700" cy="1230600"/>
          </a:xfrm>
          <a:prstGeom prst="rect">
            <a:avLst/>
          </a:prstGeom>
          <a:noFill/>
          <a:ln>
            <a:noFill/>
          </a:ln>
        </p:spPr>
        <p:txBody>
          <a:bodyPr anchorCtr="0" anchor="t" bIns="121900" lIns="121900" spcFirstLastPara="1" rIns="121900" wrap="square" tIns="121900">
            <a:noAutofit/>
          </a:bodyPr>
          <a:lstStyle>
            <a:lvl1pPr lvl="0" algn="ctr">
              <a:lnSpc>
                <a:spcPct val="100000"/>
              </a:lnSpc>
              <a:spcBef>
                <a:spcPts val="0"/>
              </a:spcBef>
              <a:spcAft>
                <a:spcPts val="0"/>
              </a:spcAft>
              <a:buSzPts val="5000"/>
              <a:buNone/>
              <a:defRPr sz="5000"/>
            </a:lvl1pPr>
            <a:lvl2pPr lvl="1" algn="ctr">
              <a:lnSpc>
                <a:spcPct val="100000"/>
              </a:lnSpc>
              <a:spcBef>
                <a:spcPts val="0"/>
              </a:spcBef>
              <a:spcAft>
                <a:spcPts val="0"/>
              </a:spcAft>
              <a:buSzPts val="7000"/>
              <a:buNone/>
              <a:defRPr sz="7000"/>
            </a:lvl2pPr>
            <a:lvl3pPr lvl="2" algn="ctr">
              <a:lnSpc>
                <a:spcPct val="100000"/>
              </a:lnSpc>
              <a:spcBef>
                <a:spcPts val="0"/>
              </a:spcBef>
              <a:spcAft>
                <a:spcPts val="0"/>
              </a:spcAft>
              <a:buSzPts val="7000"/>
              <a:buNone/>
              <a:defRPr sz="7000"/>
            </a:lvl3pPr>
            <a:lvl4pPr lvl="3" algn="ctr">
              <a:lnSpc>
                <a:spcPct val="100000"/>
              </a:lnSpc>
              <a:spcBef>
                <a:spcPts val="0"/>
              </a:spcBef>
              <a:spcAft>
                <a:spcPts val="0"/>
              </a:spcAft>
              <a:buSzPts val="7000"/>
              <a:buNone/>
              <a:defRPr sz="7000"/>
            </a:lvl4pPr>
            <a:lvl5pPr lvl="4" algn="ctr">
              <a:lnSpc>
                <a:spcPct val="100000"/>
              </a:lnSpc>
              <a:spcBef>
                <a:spcPts val="0"/>
              </a:spcBef>
              <a:spcAft>
                <a:spcPts val="0"/>
              </a:spcAft>
              <a:buSzPts val="7000"/>
              <a:buNone/>
              <a:defRPr sz="7000"/>
            </a:lvl5pPr>
            <a:lvl6pPr lvl="5" algn="ctr">
              <a:lnSpc>
                <a:spcPct val="100000"/>
              </a:lnSpc>
              <a:spcBef>
                <a:spcPts val="0"/>
              </a:spcBef>
              <a:spcAft>
                <a:spcPts val="0"/>
              </a:spcAft>
              <a:buSzPts val="7000"/>
              <a:buNone/>
              <a:defRPr sz="7000"/>
            </a:lvl6pPr>
            <a:lvl7pPr lvl="6" algn="ctr">
              <a:lnSpc>
                <a:spcPct val="100000"/>
              </a:lnSpc>
              <a:spcBef>
                <a:spcPts val="0"/>
              </a:spcBef>
              <a:spcAft>
                <a:spcPts val="0"/>
              </a:spcAft>
              <a:buSzPts val="7000"/>
              <a:buNone/>
              <a:defRPr sz="7000"/>
            </a:lvl7pPr>
            <a:lvl8pPr lvl="7" algn="ctr">
              <a:lnSpc>
                <a:spcPct val="100000"/>
              </a:lnSpc>
              <a:spcBef>
                <a:spcPts val="0"/>
              </a:spcBef>
              <a:spcAft>
                <a:spcPts val="0"/>
              </a:spcAft>
              <a:buSzPts val="7000"/>
              <a:buNone/>
              <a:defRPr sz="7000"/>
            </a:lvl8pPr>
            <a:lvl9pPr lvl="8" algn="ctr">
              <a:lnSpc>
                <a:spcPct val="100000"/>
              </a:lnSpc>
              <a:spcBef>
                <a:spcPts val="0"/>
              </a:spcBef>
              <a:spcAft>
                <a:spcPts val="0"/>
              </a:spcAft>
              <a:buSzPts val="7000"/>
              <a:buNone/>
              <a:defRPr sz="7000"/>
            </a:lvl9pPr>
          </a:lstStyle>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1">
  <p:cSld name="CUSTOM_18_1">
    <p:spTree>
      <p:nvGrpSpPr>
        <p:cNvPr id="106" name="Shape 106"/>
        <p:cNvGrpSpPr/>
        <p:nvPr/>
      </p:nvGrpSpPr>
      <p:grpSpPr>
        <a:xfrm>
          <a:off x="0" y="0"/>
          <a:ext cx="0" cy="0"/>
          <a:chOff x="0" y="0"/>
          <a:chExt cx="0" cy="0"/>
        </a:xfrm>
      </p:grpSpPr>
      <p:sp>
        <p:nvSpPr>
          <p:cNvPr id="107" name="Google Shape;107;p21"/>
          <p:cNvSpPr txBox="1"/>
          <p:nvPr>
            <p:ph type="title"/>
          </p:nvPr>
        </p:nvSpPr>
        <p:spPr>
          <a:xfrm>
            <a:off x="415650" y="421105"/>
            <a:ext cx="11360700" cy="1230600"/>
          </a:xfrm>
          <a:prstGeom prst="rect">
            <a:avLst/>
          </a:prstGeom>
          <a:noFill/>
          <a:ln>
            <a:noFill/>
          </a:ln>
        </p:spPr>
        <p:txBody>
          <a:bodyPr anchorCtr="0" anchor="t" bIns="121900" lIns="121900" spcFirstLastPara="1" rIns="121900" wrap="square" tIns="121900">
            <a:noAutofit/>
          </a:bodyPr>
          <a:lstStyle>
            <a:lvl1pPr lvl="0" rtl="0" algn="ctr">
              <a:lnSpc>
                <a:spcPct val="100000"/>
              </a:lnSpc>
              <a:spcBef>
                <a:spcPts val="0"/>
              </a:spcBef>
              <a:spcAft>
                <a:spcPts val="0"/>
              </a:spcAft>
              <a:buSzPts val="5000"/>
              <a:buNone/>
              <a:defRPr sz="5000"/>
            </a:lvl1pPr>
            <a:lvl2pPr lvl="1" rtl="0" algn="ctr">
              <a:lnSpc>
                <a:spcPct val="100000"/>
              </a:lnSpc>
              <a:spcBef>
                <a:spcPts val="0"/>
              </a:spcBef>
              <a:spcAft>
                <a:spcPts val="0"/>
              </a:spcAft>
              <a:buSzPts val="7000"/>
              <a:buNone/>
              <a:defRPr sz="7000"/>
            </a:lvl2pPr>
            <a:lvl3pPr lvl="2" rtl="0" algn="ctr">
              <a:lnSpc>
                <a:spcPct val="100000"/>
              </a:lnSpc>
              <a:spcBef>
                <a:spcPts val="0"/>
              </a:spcBef>
              <a:spcAft>
                <a:spcPts val="0"/>
              </a:spcAft>
              <a:buSzPts val="7000"/>
              <a:buNone/>
              <a:defRPr sz="7000"/>
            </a:lvl3pPr>
            <a:lvl4pPr lvl="3" rtl="0" algn="ctr">
              <a:lnSpc>
                <a:spcPct val="100000"/>
              </a:lnSpc>
              <a:spcBef>
                <a:spcPts val="0"/>
              </a:spcBef>
              <a:spcAft>
                <a:spcPts val="0"/>
              </a:spcAft>
              <a:buSzPts val="7000"/>
              <a:buNone/>
              <a:defRPr sz="7000"/>
            </a:lvl4pPr>
            <a:lvl5pPr lvl="4" rtl="0" algn="ctr">
              <a:lnSpc>
                <a:spcPct val="100000"/>
              </a:lnSpc>
              <a:spcBef>
                <a:spcPts val="0"/>
              </a:spcBef>
              <a:spcAft>
                <a:spcPts val="0"/>
              </a:spcAft>
              <a:buSzPts val="7000"/>
              <a:buNone/>
              <a:defRPr sz="7000"/>
            </a:lvl5pPr>
            <a:lvl6pPr lvl="5" rtl="0" algn="ctr">
              <a:lnSpc>
                <a:spcPct val="100000"/>
              </a:lnSpc>
              <a:spcBef>
                <a:spcPts val="0"/>
              </a:spcBef>
              <a:spcAft>
                <a:spcPts val="0"/>
              </a:spcAft>
              <a:buSzPts val="7000"/>
              <a:buNone/>
              <a:defRPr sz="7000"/>
            </a:lvl6pPr>
            <a:lvl7pPr lvl="6" rtl="0" algn="ctr">
              <a:lnSpc>
                <a:spcPct val="100000"/>
              </a:lnSpc>
              <a:spcBef>
                <a:spcPts val="0"/>
              </a:spcBef>
              <a:spcAft>
                <a:spcPts val="0"/>
              </a:spcAft>
              <a:buSzPts val="7000"/>
              <a:buNone/>
              <a:defRPr sz="7000"/>
            </a:lvl7pPr>
            <a:lvl8pPr lvl="7" rtl="0" algn="ctr">
              <a:lnSpc>
                <a:spcPct val="100000"/>
              </a:lnSpc>
              <a:spcBef>
                <a:spcPts val="0"/>
              </a:spcBef>
              <a:spcAft>
                <a:spcPts val="0"/>
              </a:spcAft>
              <a:buSzPts val="7000"/>
              <a:buNone/>
              <a:defRPr sz="7000"/>
            </a:lvl8pPr>
            <a:lvl9pPr lvl="8" rtl="0" algn="ctr">
              <a:lnSpc>
                <a:spcPct val="100000"/>
              </a:lnSpc>
              <a:spcBef>
                <a:spcPts val="0"/>
              </a:spcBef>
              <a:spcAft>
                <a:spcPts val="0"/>
              </a:spcAft>
              <a:buSzPts val="7000"/>
              <a:buNone/>
              <a:defRPr sz="7000"/>
            </a:lvl9pPr>
          </a:lstStyle>
          <a:p/>
        </p:txBody>
      </p:sp>
      <p:pic>
        <p:nvPicPr>
          <p:cNvPr id="108" name="Google Shape;108;p21"/>
          <p:cNvPicPr preferRelativeResize="0"/>
          <p:nvPr/>
        </p:nvPicPr>
        <p:blipFill rotWithShape="1">
          <a:blip r:embed="rId2">
            <a:alphaModFix/>
          </a:blip>
          <a:srcRect b="0" l="0" r="0" t="289"/>
          <a:stretch/>
        </p:blipFill>
        <p:spPr>
          <a:xfrm rot="5400000">
            <a:off x="2697455" y="-2702130"/>
            <a:ext cx="6853373" cy="12257636"/>
          </a:xfrm>
          <a:custGeom>
            <a:rect b="b" l="l" r="r" t="t"/>
            <a:pathLst>
              <a:path extrusionOk="0" h="12288357" w="6853373">
                <a:moveTo>
                  <a:pt x="300866" y="11963891"/>
                </a:moveTo>
                <a:lnTo>
                  <a:pt x="6565981" y="11963891"/>
                </a:lnTo>
                <a:lnTo>
                  <a:pt x="6565981" y="324464"/>
                </a:lnTo>
                <a:lnTo>
                  <a:pt x="300866" y="324464"/>
                </a:lnTo>
                <a:close/>
                <a:moveTo>
                  <a:pt x="0" y="12288357"/>
                </a:moveTo>
                <a:lnTo>
                  <a:pt x="0" y="0"/>
                </a:lnTo>
                <a:lnTo>
                  <a:pt x="6853373" y="0"/>
                </a:lnTo>
                <a:lnTo>
                  <a:pt x="6853373" y="12288357"/>
                </a:lnTo>
                <a:close/>
              </a:path>
            </a:pathLst>
          </a:custGeom>
          <a:noFill/>
          <a:ln>
            <a:noFill/>
          </a:ln>
          <a:effectLst>
            <a:outerShdw blurRad="50800" rotWithShape="0" algn="br" dir="13500000" dist="38100">
              <a:srgbClr val="000000">
                <a:alpha val="40000"/>
              </a:srgbClr>
            </a:outerShdw>
          </a:effectLst>
        </p:spPr>
      </p:pic>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1 1">
  <p:cSld name="CUSTOM_18_1_1">
    <p:spTree>
      <p:nvGrpSpPr>
        <p:cNvPr id="109" name="Shape 109"/>
        <p:cNvGrpSpPr/>
        <p:nvPr/>
      </p:nvGrpSpPr>
      <p:grpSpPr>
        <a:xfrm>
          <a:off x="0" y="0"/>
          <a:ext cx="0" cy="0"/>
          <a:chOff x="0" y="0"/>
          <a:chExt cx="0" cy="0"/>
        </a:xfrm>
      </p:grpSpPr>
      <p:sp>
        <p:nvSpPr>
          <p:cNvPr id="110" name="Google Shape;110;p22"/>
          <p:cNvSpPr txBox="1"/>
          <p:nvPr>
            <p:ph type="title"/>
          </p:nvPr>
        </p:nvSpPr>
        <p:spPr>
          <a:xfrm>
            <a:off x="415650" y="421105"/>
            <a:ext cx="11360700" cy="1230600"/>
          </a:xfrm>
          <a:prstGeom prst="rect">
            <a:avLst/>
          </a:prstGeom>
          <a:noFill/>
          <a:ln>
            <a:noFill/>
          </a:ln>
        </p:spPr>
        <p:txBody>
          <a:bodyPr anchorCtr="0" anchor="t" bIns="121900" lIns="121900" spcFirstLastPara="1" rIns="121900" wrap="square" tIns="121900">
            <a:noAutofit/>
          </a:bodyPr>
          <a:lstStyle>
            <a:lvl1pPr lvl="0" rtl="0" algn="ctr">
              <a:lnSpc>
                <a:spcPct val="100000"/>
              </a:lnSpc>
              <a:spcBef>
                <a:spcPts val="0"/>
              </a:spcBef>
              <a:spcAft>
                <a:spcPts val="0"/>
              </a:spcAft>
              <a:buSzPts val="5000"/>
              <a:buNone/>
              <a:defRPr sz="5000"/>
            </a:lvl1pPr>
            <a:lvl2pPr lvl="1" rtl="0" algn="ctr">
              <a:lnSpc>
                <a:spcPct val="100000"/>
              </a:lnSpc>
              <a:spcBef>
                <a:spcPts val="0"/>
              </a:spcBef>
              <a:spcAft>
                <a:spcPts val="0"/>
              </a:spcAft>
              <a:buSzPts val="7000"/>
              <a:buNone/>
              <a:defRPr sz="7000"/>
            </a:lvl2pPr>
            <a:lvl3pPr lvl="2" rtl="0" algn="ctr">
              <a:lnSpc>
                <a:spcPct val="100000"/>
              </a:lnSpc>
              <a:spcBef>
                <a:spcPts val="0"/>
              </a:spcBef>
              <a:spcAft>
                <a:spcPts val="0"/>
              </a:spcAft>
              <a:buSzPts val="7000"/>
              <a:buNone/>
              <a:defRPr sz="7000"/>
            </a:lvl3pPr>
            <a:lvl4pPr lvl="3" rtl="0" algn="ctr">
              <a:lnSpc>
                <a:spcPct val="100000"/>
              </a:lnSpc>
              <a:spcBef>
                <a:spcPts val="0"/>
              </a:spcBef>
              <a:spcAft>
                <a:spcPts val="0"/>
              </a:spcAft>
              <a:buSzPts val="7000"/>
              <a:buNone/>
              <a:defRPr sz="7000"/>
            </a:lvl4pPr>
            <a:lvl5pPr lvl="4" rtl="0" algn="ctr">
              <a:lnSpc>
                <a:spcPct val="100000"/>
              </a:lnSpc>
              <a:spcBef>
                <a:spcPts val="0"/>
              </a:spcBef>
              <a:spcAft>
                <a:spcPts val="0"/>
              </a:spcAft>
              <a:buSzPts val="7000"/>
              <a:buNone/>
              <a:defRPr sz="7000"/>
            </a:lvl5pPr>
            <a:lvl6pPr lvl="5" rtl="0" algn="ctr">
              <a:lnSpc>
                <a:spcPct val="100000"/>
              </a:lnSpc>
              <a:spcBef>
                <a:spcPts val="0"/>
              </a:spcBef>
              <a:spcAft>
                <a:spcPts val="0"/>
              </a:spcAft>
              <a:buSzPts val="7000"/>
              <a:buNone/>
              <a:defRPr sz="7000"/>
            </a:lvl6pPr>
            <a:lvl7pPr lvl="6" rtl="0" algn="ctr">
              <a:lnSpc>
                <a:spcPct val="100000"/>
              </a:lnSpc>
              <a:spcBef>
                <a:spcPts val="0"/>
              </a:spcBef>
              <a:spcAft>
                <a:spcPts val="0"/>
              </a:spcAft>
              <a:buSzPts val="7000"/>
              <a:buNone/>
              <a:defRPr sz="7000"/>
            </a:lvl7pPr>
            <a:lvl8pPr lvl="7" rtl="0" algn="ctr">
              <a:lnSpc>
                <a:spcPct val="100000"/>
              </a:lnSpc>
              <a:spcBef>
                <a:spcPts val="0"/>
              </a:spcBef>
              <a:spcAft>
                <a:spcPts val="0"/>
              </a:spcAft>
              <a:buSzPts val="7000"/>
              <a:buNone/>
              <a:defRPr sz="7000"/>
            </a:lvl8pPr>
            <a:lvl9pPr lvl="8" rtl="0" algn="ctr">
              <a:lnSpc>
                <a:spcPct val="100000"/>
              </a:lnSpc>
              <a:spcBef>
                <a:spcPts val="0"/>
              </a:spcBef>
              <a:spcAft>
                <a:spcPts val="0"/>
              </a:spcAft>
              <a:buSzPts val="7000"/>
              <a:buNone/>
              <a:defRPr sz="7000"/>
            </a:lvl9pPr>
          </a:lstStyle>
          <a:p/>
        </p:txBody>
      </p:sp>
      <p:sp>
        <p:nvSpPr>
          <p:cNvPr id="111" name="Google Shape;111;p22"/>
          <p:cNvSpPr/>
          <p:nvPr/>
        </p:nvSpPr>
        <p:spPr>
          <a:xfrm>
            <a:off x="0" y="6563875"/>
            <a:ext cx="12192000" cy="294000"/>
          </a:xfrm>
          <a:prstGeom prst="trapezoid">
            <a:avLst>
              <a:gd fmla="val 107636" name="adj"/>
            </a:avLst>
          </a:prstGeom>
          <a:solidFill>
            <a:srgbClr val="3B3B3B"/>
          </a:solidFill>
          <a:ln cap="flat" cmpd="sng" w="9525">
            <a:solidFill>
              <a:schemeClr val="dk1"/>
            </a:solidFill>
            <a:prstDash val="solid"/>
            <a:round/>
            <a:headEnd len="sm" w="sm" type="none"/>
            <a:tailEnd len="sm" w="sm" type="none"/>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 name="Google Shape;112;p22"/>
          <p:cNvSpPr/>
          <p:nvPr/>
        </p:nvSpPr>
        <p:spPr>
          <a:xfrm rot="5400000">
            <a:off x="-3282000" y="3282000"/>
            <a:ext cx="6858000" cy="294000"/>
          </a:xfrm>
          <a:prstGeom prst="trapezoid">
            <a:avLst>
              <a:gd fmla="val 93614" name="adj"/>
            </a:avLst>
          </a:prstGeom>
          <a:solidFill>
            <a:srgbClr val="3B3B3B"/>
          </a:solidFill>
          <a:ln cap="flat" cmpd="sng" w="9525">
            <a:solidFill>
              <a:schemeClr val="dk1"/>
            </a:solidFill>
            <a:prstDash val="solid"/>
            <a:round/>
            <a:headEnd len="sm" w="sm" type="none"/>
            <a:tailEnd len="sm" w="sm" type="none"/>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 name="Google Shape;113;p22"/>
          <p:cNvSpPr/>
          <p:nvPr/>
        </p:nvSpPr>
        <p:spPr>
          <a:xfrm rot="10800000">
            <a:off x="0" y="0"/>
            <a:ext cx="12192000" cy="294000"/>
          </a:xfrm>
          <a:prstGeom prst="trapezoid">
            <a:avLst>
              <a:gd fmla="val 107636" name="adj"/>
            </a:avLst>
          </a:prstGeom>
          <a:solidFill>
            <a:srgbClr val="3B3B3B"/>
          </a:solidFill>
          <a:ln cap="flat" cmpd="sng" w="9525">
            <a:solidFill>
              <a:schemeClr val="dk1"/>
            </a:solidFill>
            <a:prstDash val="solid"/>
            <a:round/>
            <a:headEnd len="sm" w="sm" type="none"/>
            <a:tailEnd len="sm" w="sm" type="none"/>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 name="Google Shape;114;p22"/>
          <p:cNvSpPr/>
          <p:nvPr/>
        </p:nvSpPr>
        <p:spPr>
          <a:xfrm flipH="1" rot="-5400000">
            <a:off x="8615950" y="3282000"/>
            <a:ext cx="6858000" cy="294000"/>
          </a:xfrm>
          <a:prstGeom prst="trapezoid">
            <a:avLst>
              <a:gd fmla="val 93614" name="adj"/>
            </a:avLst>
          </a:prstGeom>
          <a:solidFill>
            <a:srgbClr val="3B3B3B"/>
          </a:solidFill>
          <a:ln cap="flat" cmpd="sng" w="9525">
            <a:solidFill>
              <a:schemeClr val="dk1"/>
            </a:solidFill>
            <a:prstDash val="solid"/>
            <a:round/>
            <a:headEnd len="sm" w="sm" type="none"/>
            <a:tailEnd len="sm" w="sm" type="none"/>
          </a:ln>
          <a:effectLst>
            <a:outerShdw blurRad="50800" rotWithShape="0" algn="r" dir="10800000"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19">
    <p:spTree>
      <p:nvGrpSpPr>
        <p:cNvPr id="115" name="Shape 115"/>
        <p:cNvGrpSpPr/>
        <p:nvPr/>
      </p:nvGrpSpPr>
      <p:grpSpPr>
        <a:xfrm>
          <a:off x="0" y="0"/>
          <a:ext cx="0" cy="0"/>
          <a:chOff x="0" y="0"/>
          <a:chExt cx="0" cy="0"/>
        </a:xfrm>
      </p:grpSpPr>
      <p:grpSp>
        <p:nvGrpSpPr>
          <p:cNvPr id="116" name="Google Shape;116;p23"/>
          <p:cNvGrpSpPr/>
          <p:nvPr/>
        </p:nvGrpSpPr>
        <p:grpSpPr>
          <a:xfrm>
            <a:off x="0" y="0"/>
            <a:ext cx="12192000" cy="6858000"/>
            <a:chOff x="0" y="0"/>
            <a:chExt cx="12192000" cy="6858000"/>
          </a:xfrm>
        </p:grpSpPr>
        <p:sp>
          <p:nvSpPr>
            <p:cNvPr id="117" name="Google Shape;117;p23"/>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pic>
          <p:nvPicPr>
            <p:cNvPr id="118" name="Google Shape;118;p23">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119" name="Google Shape;119;p23"/>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3600"/>
                <a:buFont typeface="Arial"/>
                <a:buNone/>
              </a:pPr>
              <a:r>
                <a:rPr b="1" i="0" lang="en" sz="3600" u="none" cap="none" strike="noStrike">
                  <a:solidFill>
                    <a:srgbClr val="3F3F3F"/>
                  </a:solidFill>
                  <a:latin typeface="Poppins"/>
                  <a:ea typeface="Poppins"/>
                  <a:cs typeface="Poppins"/>
                  <a:sym typeface="Poppins"/>
                </a:rPr>
                <a:t>Free </a:t>
              </a:r>
              <a:r>
                <a:rPr b="0" i="0" lang="en" sz="3600" u="none" cap="none" strike="noStrike">
                  <a:solidFill>
                    <a:srgbClr val="3F3F3F"/>
                  </a:solidFill>
                  <a:latin typeface="Poppins"/>
                  <a:ea typeface="Poppins"/>
                  <a:cs typeface="Poppins"/>
                  <a:sym typeface="Poppins"/>
                </a:rPr>
                <a:t>themes and templates for </a:t>
              </a:r>
              <a:r>
                <a:rPr b="1" i="0" lang="en" sz="3600" u="none" cap="none" strike="noStrike">
                  <a:solidFill>
                    <a:srgbClr val="3F3F3F"/>
                  </a:solidFill>
                  <a:latin typeface="Poppins"/>
                  <a:ea typeface="Poppins"/>
                  <a:cs typeface="Poppins"/>
                  <a:sym typeface="Poppins"/>
                </a:rPr>
                <a:t>Google Slides</a:t>
              </a:r>
              <a:r>
                <a:rPr b="0" i="0" lang="en" sz="3600" u="none" cap="none" strike="noStrike">
                  <a:solidFill>
                    <a:srgbClr val="3F3F3F"/>
                  </a:solidFill>
                  <a:latin typeface="Poppins"/>
                  <a:ea typeface="Poppins"/>
                  <a:cs typeface="Poppins"/>
                  <a:sym typeface="Poppins"/>
                </a:rPr>
                <a:t> or </a:t>
              </a:r>
              <a:r>
                <a:rPr b="1" i="0" lang="en" sz="3600" u="none" cap="none" strike="noStrike">
                  <a:solidFill>
                    <a:srgbClr val="3F3F3F"/>
                  </a:solidFill>
                  <a:latin typeface="Poppins"/>
                  <a:ea typeface="Poppins"/>
                  <a:cs typeface="Poppins"/>
                  <a:sym typeface="Poppins"/>
                </a:rPr>
                <a:t>PowerPoint</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600"/>
                <a:buFont typeface="Arial"/>
                <a:buNone/>
              </a:pPr>
              <a:r>
                <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600"/>
                <a:buFont typeface="Arial"/>
                <a:buNone/>
              </a:pPr>
              <a:r>
                <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000"/>
                <a:buFont typeface="Arial"/>
                <a:buNone/>
              </a:pPr>
              <a:r>
                <a:rPr b="1" i="0" lang="en" sz="3000" u="none" cap="none" strike="noStrike">
                  <a:solidFill>
                    <a:srgbClr val="FFCB25"/>
                  </a:solidFill>
                  <a:latin typeface="Poppins"/>
                  <a:ea typeface="Poppins"/>
                  <a:cs typeface="Poppins"/>
                  <a:sym typeface="Poppins"/>
                </a:rPr>
                <a:t>NOT to be sold as is or modified!</a:t>
              </a:r>
              <a:endParaRPr b="1" i="0" sz="3000" u="none" cap="none" strike="noStrike">
                <a:solidFill>
                  <a:srgbClr val="FFCB25"/>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700"/>
                <a:buFont typeface="Arial"/>
                <a:buNone/>
              </a:pPr>
              <a:r>
                <a:rPr b="0" i="0" lang="en" sz="2700" u="none" cap="none" strike="noStrike">
                  <a:solidFill>
                    <a:srgbClr val="3F3F3F"/>
                  </a:solidFill>
                  <a:latin typeface="Poppins"/>
                  <a:ea typeface="Poppins"/>
                  <a:cs typeface="Poppins"/>
                  <a:sym typeface="Poppins"/>
                </a:rPr>
                <a:t>Read </a:t>
              </a:r>
              <a:r>
                <a:rPr b="0" i="0" lang="en" sz="2700" u="sng" cap="none" strike="noStrike">
                  <a:solidFill>
                    <a:srgbClr val="3F3F3F"/>
                  </a:solidFill>
                  <a:latin typeface="Poppins"/>
                  <a:ea typeface="Poppins"/>
                  <a:cs typeface="Poppins"/>
                  <a:sym typeface="Poppins"/>
                  <a:hlinkClick r:id="rId4">
                    <a:extLst>
                      <a:ext uri="{A12FA001-AC4F-418D-AE19-62706E023703}">
                        <ahyp:hlinkClr val="tx"/>
                      </a:ext>
                    </a:extLst>
                  </a:hlinkClick>
                </a:rPr>
                <a:t>FAQ</a:t>
              </a:r>
              <a:r>
                <a:rPr b="1" i="0" lang="en" sz="4400" u="none" cap="none" strike="noStrike">
                  <a:solidFill>
                    <a:srgbClr val="FFCB25"/>
                  </a:solidFill>
                  <a:latin typeface="Poppins"/>
                  <a:ea typeface="Poppins"/>
                  <a:cs typeface="Poppins"/>
                  <a:sym typeface="Poppins"/>
                </a:rPr>
                <a:t> </a:t>
              </a:r>
              <a:r>
                <a:rPr b="0" i="0" lang="en" sz="2700" u="none" cap="none" strike="noStrike">
                  <a:solidFill>
                    <a:srgbClr val="3F3F3F"/>
                  </a:solidFill>
                  <a:latin typeface="Poppins"/>
                  <a:ea typeface="Poppins"/>
                  <a:cs typeface="Poppins"/>
                  <a:sym typeface="Poppins"/>
                </a:rPr>
                <a:t>on slidesmania.com</a:t>
              </a:r>
              <a:endParaRPr b="0" i="0" sz="27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000"/>
                <a:buFont typeface="Arial"/>
                <a:buNone/>
              </a:pPr>
              <a:r>
                <a:rPr b="0" i="0" lang="en" sz="2000" u="none" cap="none" strike="noStrike">
                  <a:solidFill>
                    <a:srgbClr val="3F3F3F"/>
                  </a:solidFill>
                  <a:latin typeface="Poppins"/>
                  <a:ea typeface="Poppins"/>
                  <a:cs typeface="Poppins"/>
                  <a:sym typeface="Poppins"/>
                </a:rPr>
                <a:t>Do not remove the slidesmania.com text on the sides.</a:t>
              </a:r>
              <a:endParaRPr b="0" i="0" sz="2000" u="none" cap="none" strike="noStrike">
                <a:solidFill>
                  <a:srgbClr val="3F3F3F"/>
                </a:solidFill>
                <a:latin typeface="Poppins"/>
                <a:ea typeface="Poppins"/>
                <a:cs typeface="Poppins"/>
                <a:sym typeface="Poppins"/>
              </a:endParaRPr>
            </a:p>
          </p:txBody>
        </p:sp>
        <p:cxnSp>
          <p:nvCxnSpPr>
            <p:cNvPr id="120" name="Google Shape;120;p23"/>
            <p:cNvCxnSpPr/>
            <p:nvPr/>
          </p:nvCxnSpPr>
          <p:spPr>
            <a:xfrm>
              <a:off x="10423367" y="5688858"/>
              <a:ext cx="1495200" cy="12900"/>
            </a:xfrm>
            <a:prstGeom prst="straightConnector1">
              <a:avLst/>
            </a:prstGeom>
            <a:noFill/>
            <a:ln cap="flat" cmpd="sng" w="38100">
              <a:solidFill>
                <a:srgbClr val="FFCB25"/>
              </a:solidFill>
              <a:prstDash val="solid"/>
              <a:round/>
              <a:headEnd len="sm" w="sm" type="none"/>
              <a:tailEnd len="sm" w="sm" type="none"/>
            </a:ln>
          </p:spPr>
        </p:cxnSp>
        <p:pic>
          <p:nvPicPr>
            <p:cNvPr id="121" name="Google Shape;121;p23">
              <a:hlinkClick r:id="rId5"/>
            </p:cNvPr>
            <p:cNvPicPr preferRelativeResize="0"/>
            <p:nvPr/>
          </p:nvPicPr>
          <p:blipFill rotWithShape="1">
            <a:blip r:embed="rId6">
              <a:alphaModFix/>
            </a:blip>
            <a:srcRect b="0" l="0" r="0" t="0"/>
            <a:stretch/>
          </p:blipFill>
          <p:spPr>
            <a:xfrm>
              <a:off x="8982558" y="5912306"/>
              <a:ext cx="713232" cy="637863"/>
            </a:xfrm>
            <a:prstGeom prst="rect">
              <a:avLst/>
            </a:prstGeom>
            <a:noFill/>
            <a:ln>
              <a:noFill/>
            </a:ln>
          </p:spPr>
        </p:pic>
        <p:pic>
          <p:nvPicPr>
            <p:cNvPr id="122" name="Google Shape;122;p23">
              <a:hlinkClick r:id="rId7"/>
            </p:cNvPr>
            <p:cNvPicPr preferRelativeResize="0"/>
            <p:nvPr/>
          </p:nvPicPr>
          <p:blipFill rotWithShape="1">
            <a:blip r:embed="rId8">
              <a:alphaModFix/>
            </a:blip>
            <a:srcRect b="0" l="0" r="0" t="0"/>
            <a:stretch/>
          </p:blipFill>
          <p:spPr>
            <a:xfrm>
              <a:off x="9764428" y="5916798"/>
              <a:ext cx="708660" cy="628879"/>
            </a:xfrm>
            <a:prstGeom prst="rect">
              <a:avLst/>
            </a:prstGeom>
            <a:noFill/>
            <a:ln>
              <a:noFill/>
            </a:ln>
          </p:spPr>
        </p:pic>
        <p:pic>
          <p:nvPicPr>
            <p:cNvPr id="123" name="Google Shape;123;p23">
              <a:hlinkClick r:id="rId9"/>
            </p:cNvPr>
            <p:cNvPicPr preferRelativeResize="0"/>
            <p:nvPr/>
          </p:nvPicPr>
          <p:blipFill rotWithShape="1">
            <a:blip r:embed="rId10">
              <a:alphaModFix/>
            </a:blip>
            <a:srcRect b="0" l="0" r="0" t="0"/>
            <a:stretch/>
          </p:blipFill>
          <p:spPr>
            <a:xfrm>
              <a:off x="10541715" y="5905569"/>
              <a:ext cx="612648" cy="624387"/>
            </a:xfrm>
            <a:prstGeom prst="rect">
              <a:avLst/>
            </a:prstGeom>
            <a:noFill/>
            <a:ln>
              <a:noFill/>
            </a:ln>
          </p:spPr>
        </p:pic>
        <p:pic>
          <p:nvPicPr>
            <p:cNvPr id="124" name="Google Shape;124;p23">
              <a:hlinkClick r:id="rId11"/>
            </p:cNvPr>
            <p:cNvPicPr preferRelativeResize="0"/>
            <p:nvPr/>
          </p:nvPicPr>
          <p:blipFill rotWithShape="1">
            <a:blip r:embed="rId12">
              <a:alphaModFix/>
            </a:blip>
            <a:srcRect b="0" l="0" r="0" t="0"/>
            <a:stretch/>
          </p:blipFill>
          <p:spPr>
            <a:xfrm>
              <a:off x="11219049" y="5916799"/>
              <a:ext cx="699516" cy="601927"/>
            </a:xfrm>
            <a:prstGeom prst="rect">
              <a:avLst/>
            </a:prstGeom>
            <a:noFill/>
            <a:ln>
              <a:noFill/>
            </a:ln>
          </p:spPr>
        </p:pic>
        <p:sp>
          <p:nvSpPr>
            <p:cNvPr id="125" name="Google Shape;125;p23"/>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Clr>
                  <a:srgbClr val="000000"/>
                </a:buClr>
                <a:buSzPts val="2400"/>
                <a:buFont typeface="Arial"/>
                <a:buNone/>
              </a:pPr>
              <a:r>
                <a:rPr b="1" i="0" lang="en" sz="2400" u="none" cap="none" strike="noStrike">
                  <a:solidFill>
                    <a:srgbClr val="252525"/>
                  </a:solidFill>
                  <a:latin typeface="Homemade Apple"/>
                  <a:ea typeface="Homemade Apple"/>
                  <a:cs typeface="Homemade Apple"/>
                  <a:sym typeface="Homemade Apple"/>
                </a:rPr>
                <a:t>Sharing is caring!</a:t>
              </a:r>
              <a:endParaRPr b="1" i="0" sz="2400" u="none" cap="none" strike="noStrike">
                <a:solidFill>
                  <a:srgbClr val="252525"/>
                </a:solidFill>
                <a:latin typeface="Homemade Apple"/>
                <a:ea typeface="Homemade Apple"/>
                <a:cs typeface="Homemade Apple"/>
                <a:sym typeface="Homemade Apple"/>
              </a:endParaRPr>
            </a:p>
          </p:txBody>
        </p:sp>
      </p:grpSp>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18.xml"/><Relationship Id="rId22" Type="http://schemas.openxmlformats.org/officeDocument/2006/relationships/slideLayout" Target="../slideLayouts/slideLayout20.xml"/><Relationship Id="rId21" Type="http://schemas.openxmlformats.org/officeDocument/2006/relationships/slideLayout" Target="../slideLayouts/slideLayout19.xml"/><Relationship Id="rId24" Type="http://schemas.openxmlformats.org/officeDocument/2006/relationships/slideLayout" Target="../slideLayouts/slideLayout22.xml"/><Relationship Id="rId23" Type="http://schemas.openxmlformats.org/officeDocument/2006/relationships/slideLayout" Target="../slideLayouts/slideLayout21.xml"/><Relationship Id="rId1" Type="http://schemas.openxmlformats.org/officeDocument/2006/relationships/image" Target="../media/image13.png"/><Relationship Id="rId2" Type="http://schemas.openxmlformats.org/officeDocument/2006/relationships/image" Target="../media/image10.png"/><Relationship Id="rId3" Type="http://schemas.openxmlformats.org/officeDocument/2006/relationships/slideLayout" Target="../slideLayouts/slideLayout1.xml"/><Relationship Id="rId4" Type="http://schemas.openxmlformats.org/officeDocument/2006/relationships/slideLayout" Target="../slideLayouts/slideLayout2.xml"/><Relationship Id="rId9" Type="http://schemas.openxmlformats.org/officeDocument/2006/relationships/slideLayout" Target="../slideLayouts/slideLayout7.xml"/><Relationship Id="rId25" Type="http://schemas.openxmlformats.org/officeDocument/2006/relationships/theme" Target="../theme/theme2.xml"/><Relationship Id="rId5" Type="http://schemas.openxmlformats.org/officeDocument/2006/relationships/slideLayout" Target="../slideLayouts/slideLayout3.xml"/><Relationship Id="rId6" Type="http://schemas.openxmlformats.org/officeDocument/2006/relationships/slideLayout" Target="../slideLayouts/slideLayout4.xml"/><Relationship Id="rId7" Type="http://schemas.openxmlformats.org/officeDocument/2006/relationships/slideLayout" Target="../slideLayouts/slideLayout5.xml"/><Relationship Id="rId8" Type="http://schemas.openxmlformats.org/officeDocument/2006/relationships/slideLayout" Target="../slideLayouts/slideLayout6.xml"/><Relationship Id="rId11" Type="http://schemas.openxmlformats.org/officeDocument/2006/relationships/slideLayout" Target="../slideLayouts/slideLayout9.xml"/><Relationship Id="rId10" Type="http://schemas.openxmlformats.org/officeDocument/2006/relationships/slideLayout" Target="../slideLayouts/slideLayout8.xml"/><Relationship Id="rId13" Type="http://schemas.openxmlformats.org/officeDocument/2006/relationships/slideLayout" Target="../slideLayouts/slideLayout11.xml"/><Relationship Id="rId12" Type="http://schemas.openxmlformats.org/officeDocument/2006/relationships/slideLayout" Target="../slideLayouts/slideLayout10.xml"/><Relationship Id="rId15" Type="http://schemas.openxmlformats.org/officeDocument/2006/relationships/slideLayout" Target="../slideLayouts/slideLayout13.xml"/><Relationship Id="rId14" Type="http://schemas.openxmlformats.org/officeDocument/2006/relationships/slideLayout" Target="../slideLayouts/slideLayout12.xml"/><Relationship Id="rId17" Type="http://schemas.openxmlformats.org/officeDocument/2006/relationships/slideLayout" Target="../slideLayouts/slideLayout15.xml"/><Relationship Id="rId16" Type="http://schemas.openxmlformats.org/officeDocument/2006/relationships/slideLayout" Target="../slideLayouts/slideLayout14.xml"/><Relationship Id="rId19" Type="http://schemas.openxmlformats.org/officeDocument/2006/relationships/slideLayout" Target="../slideLayouts/slideLayout17.xml"/><Relationship Id="rId18" Type="http://schemas.openxmlformats.org/officeDocument/2006/relationships/slideLayout" Target="../slideLayouts/slideLayout16.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E8E8E8"/>
        </a:solidFill>
      </p:bgPr>
    </p:bg>
    <p:spTree>
      <p:nvGrpSpPr>
        <p:cNvPr id="5" name="Shape 5"/>
        <p:cNvGrpSpPr/>
        <p:nvPr/>
      </p:nvGrpSpPr>
      <p:grpSpPr>
        <a:xfrm>
          <a:off x="0" y="0"/>
          <a:ext cx="0" cy="0"/>
          <a:chOff x="0" y="0"/>
          <a:chExt cx="0" cy="0"/>
        </a:xfrm>
      </p:grpSpPr>
      <p:pic>
        <p:nvPicPr>
          <p:cNvPr id="6" name="Google Shape;6;p1"/>
          <p:cNvPicPr preferRelativeResize="0"/>
          <p:nvPr/>
        </p:nvPicPr>
        <p:blipFill rotWithShape="1">
          <a:blip r:embed="rId1">
            <a:alphaModFix/>
          </a:blip>
          <a:srcRect b="0" l="0" r="5678" t="0"/>
          <a:stretch/>
        </p:blipFill>
        <p:spPr>
          <a:xfrm>
            <a:off x="0" y="0"/>
            <a:ext cx="12191999" cy="6858001"/>
          </a:xfrm>
          <a:prstGeom prst="rect">
            <a:avLst/>
          </a:prstGeom>
          <a:noFill/>
          <a:ln>
            <a:noFill/>
          </a:ln>
        </p:spPr>
      </p:pic>
      <p:pic>
        <p:nvPicPr>
          <p:cNvPr id="7" name="Google Shape;7;p1"/>
          <p:cNvPicPr preferRelativeResize="0"/>
          <p:nvPr/>
        </p:nvPicPr>
        <p:blipFill rotWithShape="1">
          <a:blip r:embed="rId2">
            <a:alphaModFix/>
          </a:blip>
          <a:srcRect b="0" l="0" r="0" t="289"/>
          <a:stretch/>
        </p:blipFill>
        <p:spPr>
          <a:xfrm rot="5400000">
            <a:off x="2697455" y="-2702130"/>
            <a:ext cx="6853373" cy="12257636"/>
          </a:xfrm>
          <a:custGeom>
            <a:rect b="b" l="l" r="r" t="t"/>
            <a:pathLst>
              <a:path extrusionOk="0" h="12288357" w="6853373">
                <a:moveTo>
                  <a:pt x="300866" y="11963891"/>
                </a:moveTo>
                <a:lnTo>
                  <a:pt x="6565981" y="11963891"/>
                </a:lnTo>
                <a:lnTo>
                  <a:pt x="6565981" y="324464"/>
                </a:lnTo>
                <a:lnTo>
                  <a:pt x="300866" y="324464"/>
                </a:lnTo>
                <a:close/>
                <a:moveTo>
                  <a:pt x="0" y="12288357"/>
                </a:moveTo>
                <a:lnTo>
                  <a:pt x="0" y="0"/>
                </a:lnTo>
                <a:lnTo>
                  <a:pt x="6853373" y="0"/>
                </a:lnTo>
                <a:lnTo>
                  <a:pt x="6853373" y="12288357"/>
                </a:lnTo>
                <a:close/>
              </a:path>
            </a:pathLst>
          </a:custGeom>
          <a:noFill/>
          <a:ln>
            <a:noFill/>
          </a:ln>
          <a:effectLst>
            <a:outerShdw blurRad="50800" rotWithShape="0" algn="br" dir="13500000" dist="38100">
              <a:srgbClr val="000000">
                <a:alpha val="40000"/>
              </a:srgbClr>
            </a:outerShdw>
          </a:effectLst>
        </p:spPr>
      </p:pic>
      <p:sp>
        <p:nvSpPr>
          <p:cNvPr id="8" name="Google Shape;8;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marR="0" rtl="0" algn="l">
              <a:lnSpc>
                <a:spcPct val="100000"/>
              </a:lnSpc>
              <a:spcBef>
                <a:spcPts val="0"/>
              </a:spcBef>
              <a:spcAft>
                <a:spcPts val="0"/>
              </a:spcAft>
              <a:buClr>
                <a:schemeClr val="dk1"/>
              </a:buClr>
              <a:buSzPts val="4000"/>
              <a:buFont typeface="Just Another Hand"/>
              <a:buNone/>
              <a:defRPr i="0" sz="4000" u="none" cap="none" strike="noStrike">
                <a:solidFill>
                  <a:schemeClr val="dk1"/>
                </a:solidFill>
                <a:latin typeface="Just Another Hand"/>
                <a:ea typeface="Just Another Hand"/>
                <a:cs typeface="Just Another Hand"/>
                <a:sym typeface="Just Another Hand"/>
              </a:defRPr>
            </a:lvl1pPr>
            <a:lvl2pPr lvl="1" marR="0" rtl="0" algn="l">
              <a:lnSpc>
                <a:spcPct val="100000"/>
              </a:lnSpc>
              <a:spcBef>
                <a:spcPts val="0"/>
              </a:spcBef>
              <a:spcAft>
                <a:spcPts val="0"/>
              </a:spcAft>
              <a:buClr>
                <a:schemeClr val="dk1"/>
              </a:buClr>
              <a:buSzPts val="4000"/>
              <a:buFont typeface="Just Another Hand"/>
              <a:buNone/>
              <a:defRPr i="0" sz="4000" u="none" cap="none" strike="noStrike">
                <a:solidFill>
                  <a:schemeClr val="dk1"/>
                </a:solidFill>
                <a:latin typeface="Just Another Hand"/>
                <a:ea typeface="Just Another Hand"/>
                <a:cs typeface="Just Another Hand"/>
                <a:sym typeface="Just Another Hand"/>
              </a:defRPr>
            </a:lvl2pPr>
            <a:lvl3pPr lvl="2" marR="0" rtl="0" algn="l">
              <a:lnSpc>
                <a:spcPct val="100000"/>
              </a:lnSpc>
              <a:spcBef>
                <a:spcPts val="0"/>
              </a:spcBef>
              <a:spcAft>
                <a:spcPts val="0"/>
              </a:spcAft>
              <a:buClr>
                <a:schemeClr val="dk1"/>
              </a:buClr>
              <a:buSzPts val="4000"/>
              <a:buFont typeface="Just Another Hand"/>
              <a:buNone/>
              <a:defRPr i="0" sz="4000" u="none" cap="none" strike="noStrike">
                <a:solidFill>
                  <a:schemeClr val="dk1"/>
                </a:solidFill>
                <a:latin typeface="Just Another Hand"/>
                <a:ea typeface="Just Another Hand"/>
                <a:cs typeface="Just Another Hand"/>
                <a:sym typeface="Just Another Hand"/>
              </a:defRPr>
            </a:lvl3pPr>
            <a:lvl4pPr lvl="3" marR="0" rtl="0" algn="l">
              <a:lnSpc>
                <a:spcPct val="100000"/>
              </a:lnSpc>
              <a:spcBef>
                <a:spcPts val="0"/>
              </a:spcBef>
              <a:spcAft>
                <a:spcPts val="0"/>
              </a:spcAft>
              <a:buClr>
                <a:schemeClr val="dk1"/>
              </a:buClr>
              <a:buSzPts val="4000"/>
              <a:buFont typeface="Just Another Hand"/>
              <a:buNone/>
              <a:defRPr i="0" sz="4000" u="none" cap="none" strike="noStrike">
                <a:solidFill>
                  <a:schemeClr val="dk1"/>
                </a:solidFill>
                <a:latin typeface="Just Another Hand"/>
                <a:ea typeface="Just Another Hand"/>
                <a:cs typeface="Just Another Hand"/>
                <a:sym typeface="Just Another Hand"/>
              </a:defRPr>
            </a:lvl4pPr>
            <a:lvl5pPr lvl="4" marR="0" rtl="0" algn="l">
              <a:lnSpc>
                <a:spcPct val="100000"/>
              </a:lnSpc>
              <a:spcBef>
                <a:spcPts val="0"/>
              </a:spcBef>
              <a:spcAft>
                <a:spcPts val="0"/>
              </a:spcAft>
              <a:buClr>
                <a:schemeClr val="dk1"/>
              </a:buClr>
              <a:buSzPts val="4000"/>
              <a:buFont typeface="Just Another Hand"/>
              <a:buNone/>
              <a:defRPr i="0" sz="4000" u="none" cap="none" strike="noStrike">
                <a:solidFill>
                  <a:schemeClr val="dk1"/>
                </a:solidFill>
                <a:latin typeface="Just Another Hand"/>
                <a:ea typeface="Just Another Hand"/>
                <a:cs typeface="Just Another Hand"/>
                <a:sym typeface="Just Another Hand"/>
              </a:defRPr>
            </a:lvl5pPr>
            <a:lvl6pPr lvl="5" marR="0" rtl="0" algn="l">
              <a:lnSpc>
                <a:spcPct val="100000"/>
              </a:lnSpc>
              <a:spcBef>
                <a:spcPts val="0"/>
              </a:spcBef>
              <a:spcAft>
                <a:spcPts val="0"/>
              </a:spcAft>
              <a:buClr>
                <a:schemeClr val="dk1"/>
              </a:buClr>
              <a:buSzPts val="4000"/>
              <a:buFont typeface="Just Another Hand"/>
              <a:buNone/>
              <a:defRPr i="0" sz="4000" u="none" cap="none" strike="noStrike">
                <a:solidFill>
                  <a:schemeClr val="dk1"/>
                </a:solidFill>
                <a:latin typeface="Just Another Hand"/>
                <a:ea typeface="Just Another Hand"/>
                <a:cs typeface="Just Another Hand"/>
                <a:sym typeface="Just Another Hand"/>
              </a:defRPr>
            </a:lvl6pPr>
            <a:lvl7pPr lvl="6" marR="0" rtl="0" algn="l">
              <a:lnSpc>
                <a:spcPct val="100000"/>
              </a:lnSpc>
              <a:spcBef>
                <a:spcPts val="0"/>
              </a:spcBef>
              <a:spcAft>
                <a:spcPts val="0"/>
              </a:spcAft>
              <a:buClr>
                <a:schemeClr val="dk1"/>
              </a:buClr>
              <a:buSzPts val="4000"/>
              <a:buFont typeface="Just Another Hand"/>
              <a:buNone/>
              <a:defRPr i="0" sz="4000" u="none" cap="none" strike="noStrike">
                <a:solidFill>
                  <a:schemeClr val="dk1"/>
                </a:solidFill>
                <a:latin typeface="Just Another Hand"/>
                <a:ea typeface="Just Another Hand"/>
                <a:cs typeface="Just Another Hand"/>
                <a:sym typeface="Just Another Hand"/>
              </a:defRPr>
            </a:lvl7pPr>
            <a:lvl8pPr lvl="7" marR="0" rtl="0" algn="l">
              <a:lnSpc>
                <a:spcPct val="100000"/>
              </a:lnSpc>
              <a:spcBef>
                <a:spcPts val="0"/>
              </a:spcBef>
              <a:spcAft>
                <a:spcPts val="0"/>
              </a:spcAft>
              <a:buClr>
                <a:schemeClr val="dk1"/>
              </a:buClr>
              <a:buSzPts val="4000"/>
              <a:buFont typeface="Just Another Hand"/>
              <a:buNone/>
              <a:defRPr i="0" sz="4000" u="none" cap="none" strike="noStrike">
                <a:solidFill>
                  <a:schemeClr val="dk1"/>
                </a:solidFill>
                <a:latin typeface="Just Another Hand"/>
                <a:ea typeface="Just Another Hand"/>
                <a:cs typeface="Just Another Hand"/>
                <a:sym typeface="Just Another Hand"/>
              </a:defRPr>
            </a:lvl8pPr>
            <a:lvl9pPr lvl="8" marR="0" rtl="0" algn="l">
              <a:lnSpc>
                <a:spcPct val="100000"/>
              </a:lnSpc>
              <a:spcBef>
                <a:spcPts val="0"/>
              </a:spcBef>
              <a:spcAft>
                <a:spcPts val="0"/>
              </a:spcAft>
              <a:buClr>
                <a:schemeClr val="dk1"/>
              </a:buClr>
              <a:buSzPts val="4000"/>
              <a:buFont typeface="Just Another Hand"/>
              <a:buNone/>
              <a:defRPr i="0" sz="4000" u="none" cap="none" strike="noStrike">
                <a:solidFill>
                  <a:schemeClr val="dk1"/>
                </a:solidFill>
                <a:latin typeface="Just Another Hand"/>
                <a:ea typeface="Just Another Hand"/>
                <a:cs typeface="Just Another Hand"/>
                <a:sym typeface="Just Another Hand"/>
              </a:defRPr>
            </a:lvl9pPr>
          </a:lstStyle>
          <a:p/>
        </p:txBody>
      </p:sp>
      <p:sp>
        <p:nvSpPr>
          <p:cNvPr id="9" name="Google Shape;9;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55600" lvl="0" marL="457200" marR="0" rtl="0" algn="l">
              <a:lnSpc>
                <a:spcPct val="115000"/>
              </a:lnSpc>
              <a:spcBef>
                <a:spcPts val="0"/>
              </a:spcBef>
              <a:spcAft>
                <a:spcPts val="0"/>
              </a:spcAft>
              <a:buClr>
                <a:schemeClr val="dk1"/>
              </a:buClr>
              <a:buSzPts val="2000"/>
              <a:buFont typeface="Coming Soon"/>
              <a:buChar char="●"/>
              <a:defRPr b="1" i="0" sz="2000" u="none" cap="none" strike="noStrike">
                <a:solidFill>
                  <a:schemeClr val="dk1"/>
                </a:solidFill>
                <a:latin typeface="Coming Soon"/>
                <a:ea typeface="Coming Soon"/>
                <a:cs typeface="Coming Soon"/>
                <a:sym typeface="Coming Soon"/>
              </a:defRPr>
            </a:lvl1pPr>
            <a:lvl2pPr indent="-355600" lvl="1" marL="914400" marR="0" rtl="0" algn="l">
              <a:lnSpc>
                <a:spcPct val="115000"/>
              </a:lnSpc>
              <a:spcBef>
                <a:spcPts val="2100"/>
              </a:spcBef>
              <a:spcAft>
                <a:spcPts val="0"/>
              </a:spcAft>
              <a:buClr>
                <a:schemeClr val="dk1"/>
              </a:buClr>
              <a:buSzPts val="2000"/>
              <a:buFont typeface="Coming Soon"/>
              <a:buChar char="○"/>
              <a:defRPr b="1" i="0" sz="2000" u="none" cap="none" strike="noStrike">
                <a:solidFill>
                  <a:schemeClr val="dk1"/>
                </a:solidFill>
                <a:latin typeface="Coming Soon"/>
                <a:ea typeface="Coming Soon"/>
                <a:cs typeface="Coming Soon"/>
                <a:sym typeface="Coming Soon"/>
              </a:defRPr>
            </a:lvl2pPr>
            <a:lvl3pPr indent="-355600" lvl="2" marL="1371600" marR="0" rtl="0" algn="l">
              <a:lnSpc>
                <a:spcPct val="115000"/>
              </a:lnSpc>
              <a:spcBef>
                <a:spcPts val="2100"/>
              </a:spcBef>
              <a:spcAft>
                <a:spcPts val="0"/>
              </a:spcAft>
              <a:buClr>
                <a:schemeClr val="dk1"/>
              </a:buClr>
              <a:buSzPts val="2000"/>
              <a:buFont typeface="Coming Soon"/>
              <a:buChar char="■"/>
              <a:defRPr b="1" i="0" sz="2000" u="none" cap="none" strike="noStrike">
                <a:solidFill>
                  <a:schemeClr val="dk1"/>
                </a:solidFill>
                <a:latin typeface="Coming Soon"/>
                <a:ea typeface="Coming Soon"/>
                <a:cs typeface="Coming Soon"/>
                <a:sym typeface="Coming Soon"/>
              </a:defRPr>
            </a:lvl3pPr>
            <a:lvl4pPr indent="-355600" lvl="3" marL="1828800" marR="0" rtl="0" algn="l">
              <a:lnSpc>
                <a:spcPct val="115000"/>
              </a:lnSpc>
              <a:spcBef>
                <a:spcPts val="2100"/>
              </a:spcBef>
              <a:spcAft>
                <a:spcPts val="0"/>
              </a:spcAft>
              <a:buClr>
                <a:schemeClr val="dk1"/>
              </a:buClr>
              <a:buSzPts val="2000"/>
              <a:buFont typeface="Coming Soon"/>
              <a:buChar char="●"/>
              <a:defRPr b="1" i="0" sz="2000" u="none" cap="none" strike="noStrike">
                <a:solidFill>
                  <a:schemeClr val="dk1"/>
                </a:solidFill>
                <a:latin typeface="Coming Soon"/>
                <a:ea typeface="Coming Soon"/>
                <a:cs typeface="Coming Soon"/>
                <a:sym typeface="Coming Soon"/>
              </a:defRPr>
            </a:lvl4pPr>
            <a:lvl5pPr indent="-355600" lvl="4" marL="2286000" marR="0" rtl="0" algn="l">
              <a:lnSpc>
                <a:spcPct val="115000"/>
              </a:lnSpc>
              <a:spcBef>
                <a:spcPts val="2100"/>
              </a:spcBef>
              <a:spcAft>
                <a:spcPts val="0"/>
              </a:spcAft>
              <a:buClr>
                <a:schemeClr val="dk1"/>
              </a:buClr>
              <a:buSzPts val="2000"/>
              <a:buFont typeface="Coming Soon"/>
              <a:buChar char="○"/>
              <a:defRPr b="1" i="0" sz="2000" u="none" cap="none" strike="noStrike">
                <a:solidFill>
                  <a:schemeClr val="dk1"/>
                </a:solidFill>
                <a:latin typeface="Coming Soon"/>
                <a:ea typeface="Coming Soon"/>
                <a:cs typeface="Coming Soon"/>
                <a:sym typeface="Coming Soon"/>
              </a:defRPr>
            </a:lvl5pPr>
            <a:lvl6pPr indent="-355600" lvl="5" marL="2743200" marR="0" rtl="0" algn="l">
              <a:lnSpc>
                <a:spcPct val="115000"/>
              </a:lnSpc>
              <a:spcBef>
                <a:spcPts val="2100"/>
              </a:spcBef>
              <a:spcAft>
                <a:spcPts val="0"/>
              </a:spcAft>
              <a:buClr>
                <a:schemeClr val="dk1"/>
              </a:buClr>
              <a:buSzPts val="2000"/>
              <a:buFont typeface="Coming Soon"/>
              <a:buChar char="■"/>
              <a:defRPr b="1" i="0" sz="2000" u="none" cap="none" strike="noStrike">
                <a:solidFill>
                  <a:schemeClr val="dk1"/>
                </a:solidFill>
                <a:latin typeface="Coming Soon"/>
                <a:ea typeface="Coming Soon"/>
                <a:cs typeface="Coming Soon"/>
                <a:sym typeface="Coming Soon"/>
              </a:defRPr>
            </a:lvl6pPr>
            <a:lvl7pPr indent="-355600" lvl="6" marL="3200400" marR="0" rtl="0" algn="l">
              <a:lnSpc>
                <a:spcPct val="115000"/>
              </a:lnSpc>
              <a:spcBef>
                <a:spcPts val="2100"/>
              </a:spcBef>
              <a:spcAft>
                <a:spcPts val="0"/>
              </a:spcAft>
              <a:buClr>
                <a:schemeClr val="dk1"/>
              </a:buClr>
              <a:buSzPts val="2000"/>
              <a:buFont typeface="Coming Soon"/>
              <a:buChar char="●"/>
              <a:defRPr b="1" i="0" sz="2000" u="none" cap="none" strike="noStrike">
                <a:solidFill>
                  <a:schemeClr val="dk1"/>
                </a:solidFill>
                <a:latin typeface="Coming Soon"/>
                <a:ea typeface="Coming Soon"/>
                <a:cs typeface="Coming Soon"/>
                <a:sym typeface="Coming Soon"/>
              </a:defRPr>
            </a:lvl7pPr>
            <a:lvl8pPr indent="-355600" lvl="7" marL="3657600" marR="0" rtl="0" algn="l">
              <a:lnSpc>
                <a:spcPct val="115000"/>
              </a:lnSpc>
              <a:spcBef>
                <a:spcPts val="2100"/>
              </a:spcBef>
              <a:spcAft>
                <a:spcPts val="0"/>
              </a:spcAft>
              <a:buClr>
                <a:schemeClr val="dk1"/>
              </a:buClr>
              <a:buSzPts val="2000"/>
              <a:buFont typeface="Coming Soon"/>
              <a:buChar char="○"/>
              <a:defRPr b="1" i="0" sz="2000" u="none" cap="none" strike="noStrike">
                <a:solidFill>
                  <a:schemeClr val="dk1"/>
                </a:solidFill>
                <a:latin typeface="Coming Soon"/>
                <a:ea typeface="Coming Soon"/>
                <a:cs typeface="Coming Soon"/>
                <a:sym typeface="Coming Soon"/>
              </a:defRPr>
            </a:lvl8pPr>
            <a:lvl9pPr indent="-355600" lvl="8" marL="4114800" marR="0" rtl="0" algn="l">
              <a:lnSpc>
                <a:spcPct val="115000"/>
              </a:lnSpc>
              <a:spcBef>
                <a:spcPts val="2100"/>
              </a:spcBef>
              <a:spcAft>
                <a:spcPts val="2100"/>
              </a:spcAft>
              <a:buClr>
                <a:schemeClr val="dk1"/>
              </a:buClr>
              <a:buSzPts val="2000"/>
              <a:buFont typeface="Coming Soon"/>
              <a:buChar char="■"/>
              <a:defRPr b="1" i="0" sz="2000" u="none" cap="none" strike="noStrike">
                <a:solidFill>
                  <a:schemeClr val="dk1"/>
                </a:solidFill>
                <a:latin typeface="Coming Soon"/>
                <a:ea typeface="Coming Soon"/>
                <a:cs typeface="Coming Soon"/>
                <a:sym typeface="Coming Soon"/>
              </a:defRPr>
            </a:lvl9pPr>
          </a:lstStyle>
          <a:p/>
        </p:txBody>
      </p:sp>
      <p:sp>
        <p:nvSpPr>
          <p:cNvPr id="10" name="Google Shape;10;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1pPr>
            <a:lvl2pPr indent="0" lvl="1"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2pPr>
            <a:lvl3pPr indent="0" lvl="2"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3pPr>
            <a:lvl4pPr indent="0" lvl="3"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4pPr>
            <a:lvl5pPr indent="0" lvl="4"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5pPr>
            <a:lvl6pPr indent="0" lvl="5"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6pPr>
            <a:lvl7pPr indent="0" lvl="6"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7pPr>
            <a:lvl8pPr indent="0" lvl="7"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8pPr>
            <a:lvl9pPr indent="0" lvl="8"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
              <a:t>‹#›</a:t>
            </a:fld>
            <a:endParaRPr/>
          </a:p>
        </p:txBody>
      </p:sp>
      <p:sp>
        <p:nvSpPr>
          <p:cNvPr id="11" name="Google Shape;11;p1"/>
          <p:cNvSpPr txBox="1"/>
          <p:nvPr/>
        </p:nvSpPr>
        <p:spPr>
          <a:xfrm rot="5400000">
            <a:off x="-374550" y="5893700"/>
            <a:ext cx="1579800" cy="3735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rPr b="0" i="0" lang="en" sz="1400" u="none" cap="none" strike="noStrike">
                <a:solidFill>
                  <a:schemeClr val="dk1"/>
                </a:solidFill>
                <a:latin typeface="Barlow Condensed"/>
                <a:ea typeface="Barlow Condensed"/>
                <a:cs typeface="Barlow Condensed"/>
                <a:sym typeface="Barlow Condensed"/>
              </a:rPr>
              <a:t>SLIDESMANIA.COM</a:t>
            </a:r>
            <a:endParaRPr b="0" i="0" sz="1400" u="none" cap="none" strike="noStrike">
              <a:solidFill>
                <a:schemeClr val="dk1"/>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3"/>
    <p:sldLayoutId id="2147483649" r:id="rId4"/>
    <p:sldLayoutId id="2147483650" r:id="rId5"/>
    <p:sldLayoutId id="2147483651" r:id="rId6"/>
    <p:sldLayoutId id="2147483652" r:id="rId7"/>
    <p:sldLayoutId id="2147483653" r:id="rId8"/>
    <p:sldLayoutId id="2147483654" r:id="rId9"/>
    <p:sldLayoutId id="2147483655" r:id="rId10"/>
    <p:sldLayoutId id="2147483656" r:id="rId11"/>
    <p:sldLayoutId id="2147483657" r:id="rId12"/>
    <p:sldLayoutId id="2147483658" r:id="rId13"/>
    <p:sldLayoutId id="2147483659" r:id="rId14"/>
    <p:sldLayoutId id="2147483660" r:id="rId15"/>
    <p:sldLayoutId id="2147483661" r:id="rId16"/>
    <p:sldLayoutId id="2147483662" r:id="rId17"/>
    <p:sldLayoutId id="2147483663" r:id="rId18"/>
    <p:sldLayoutId id="2147483664" r:id="rId19"/>
    <p:sldLayoutId id="2147483665" r:id="rId20"/>
    <p:sldLayoutId id="2147483666" r:id="rId21"/>
    <p:sldLayoutId id="2147483667" r:id="rId22"/>
    <p:sldLayoutId id="2147483668" r:id="rId23"/>
    <p:sldLayoutId id="2147483669" r:id="rId24"/>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6.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 Id="rId3" Type="http://schemas.openxmlformats.org/officeDocument/2006/relationships/image" Target="../media/image7.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5.xml"/><Relationship Id="rId3" Type="http://schemas.openxmlformats.org/officeDocument/2006/relationships/image" Target="../media/image8.jp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0.xml"/><Relationship Id="rId3" Type="http://schemas.openxmlformats.org/officeDocument/2006/relationships/image" Target="../media/image15.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1.xml"/><Relationship Id="rId3" Type="http://schemas.openxmlformats.org/officeDocument/2006/relationships/image" Target="../media/image7.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3.xml"/><Relationship Id="rId3" Type="http://schemas.openxmlformats.org/officeDocument/2006/relationships/image" Target="../media/image9.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21.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 Id="rId5" Type="http://schemas.openxmlformats.org/officeDocument/2006/relationships/image" Target="../media/image11.png"/></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3.xml"/><Relationship Id="rId3" Type="http://schemas.openxmlformats.org/officeDocument/2006/relationships/image" Target="../media/image12.pn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4.xml"/><Relationship Id="rId3" Type="http://schemas.openxmlformats.org/officeDocument/2006/relationships/image" Target="../media/image14.jpg"/></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25.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9" name="Shape 129"/>
        <p:cNvGrpSpPr/>
        <p:nvPr/>
      </p:nvGrpSpPr>
      <p:grpSpPr>
        <a:xfrm>
          <a:off x="0" y="0"/>
          <a:ext cx="0" cy="0"/>
          <a:chOff x="0" y="0"/>
          <a:chExt cx="0" cy="0"/>
        </a:xfrm>
      </p:grpSpPr>
      <p:sp>
        <p:nvSpPr>
          <p:cNvPr id="130" name="Google Shape;130;p24"/>
          <p:cNvSpPr/>
          <p:nvPr/>
        </p:nvSpPr>
        <p:spPr>
          <a:xfrm rot="10800000">
            <a:off x="7486124" y="1500231"/>
            <a:ext cx="3846126" cy="4222018"/>
          </a:xfrm>
          <a:custGeom>
            <a:rect b="b" l="l" r="r" t="t"/>
            <a:pathLst>
              <a:path extrusionOk="0" h="4275461" w="3619883">
                <a:moveTo>
                  <a:pt x="3619883" y="4275461"/>
                </a:moveTo>
                <a:lnTo>
                  <a:pt x="3439718" y="4275461"/>
                </a:lnTo>
                <a:lnTo>
                  <a:pt x="3382296" y="4128157"/>
                </a:lnTo>
                <a:lnTo>
                  <a:pt x="3448683" y="4128157"/>
                </a:lnTo>
                <a:lnTo>
                  <a:pt x="3448683" y="3951392"/>
                </a:lnTo>
                <a:lnTo>
                  <a:pt x="3270899" y="3951392"/>
                </a:lnTo>
                <a:lnTo>
                  <a:pt x="3270899" y="4128157"/>
                </a:lnTo>
                <a:lnTo>
                  <a:pt x="3327149" y="4128157"/>
                </a:lnTo>
                <a:lnTo>
                  <a:pt x="3269726" y="4275461"/>
                </a:lnTo>
                <a:lnTo>
                  <a:pt x="3052674" y="4275461"/>
                </a:lnTo>
                <a:lnTo>
                  <a:pt x="3096002" y="4128157"/>
                </a:lnTo>
                <a:lnTo>
                  <a:pt x="3137725" y="4128157"/>
                </a:lnTo>
                <a:lnTo>
                  <a:pt x="3137725" y="3951392"/>
                </a:lnTo>
                <a:lnTo>
                  <a:pt x="2959941" y="3951392"/>
                </a:lnTo>
                <a:lnTo>
                  <a:pt x="2959941" y="4128157"/>
                </a:lnTo>
                <a:lnTo>
                  <a:pt x="2996846" y="4128157"/>
                </a:lnTo>
                <a:lnTo>
                  <a:pt x="3014011" y="4275461"/>
                </a:lnTo>
                <a:lnTo>
                  <a:pt x="2761042" y="4275461"/>
                </a:lnTo>
                <a:lnTo>
                  <a:pt x="2761042" y="4128157"/>
                </a:lnTo>
                <a:lnTo>
                  <a:pt x="2826768" y="4128157"/>
                </a:lnTo>
                <a:lnTo>
                  <a:pt x="2826768" y="3951392"/>
                </a:lnTo>
                <a:lnTo>
                  <a:pt x="2648983" y="3951392"/>
                </a:lnTo>
                <a:lnTo>
                  <a:pt x="2648983" y="4128157"/>
                </a:lnTo>
                <a:lnTo>
                  <a:pt x="2690646" y="4128157"/>
                </a:lnTo>
                <a:lnTo>
                  <a:pt x="2690646" y="4275461"/>
                </a:lnTo>
                <a:lnTo>
                  <a:pt x="2511710" y="4275461"/>
                </a:lnTo>
                <a:lnTo>
                  <a:pt x="2454288" y="4128157"/>
                </a:lnTo>
                <a:lnTo>
                  <a:pt x="2515810" y="4128157"/>
                </a:lnTo>
                <a:lnTo>
                  <a:pt x="2515810" y="3951392"/>
                </a:lnTo>
                <a:lnTo>
                  <a:pt x="2338025" y="3951392"/>
                </a:lnTo>
                <a:lnTo>
                  <a:pt x="2338025" y="4128157"/>
                </a:lnTo>
                <a:lnTo>
                  <a:pt x="2395120" y="4128157"/>
                </a:lnTo>
                <a:lnTo>
                  <a:pt x="2337697" y="4275461"/>
                </a:lnTo>
                <a:lnTo>
                  <a:pt x="2150155" y="4275461"/>
                </a:lnTo>
                <a:lnTo>
                  <a:pt x="2150155" y="4128157"/>
                </a:lnTo>
                <a:lnTo>
                  <a:pt x="2204852" y="4128157"/>
                </a:lnTo>
                <a:lnTo>
                  <a:pt x="2204852" y="3951392"/>
                </a:lnTo>
                <a:lnTo>
                  <a:pt x="2027068" y="3951392"/>
                </a:lnTo>
                <a:lnTo>
                  <a:pt x="2027068" y="4128157"/>
                </a:lnTo>
                <a:lnTo>
                  <a:pt x="2079759" y="4128157"/>
                </a:lnTo>
                <a:lnTo>
                  <a:pt x="2079759" y="4275461"/>
                </a:lnTo>
                <a:lnTo>
                  <a:pt x="1824703" y="4275461"/>
                </a:lnTo>
                <a:lnTo>
                  <a:pt x="1834468" y="4128157"/>
                </a:lnTo>
                <a:lnTo>
                  <a:pt x="1893894" y="4128157"/>
                </a:lnTo>
                <a:lnTo>
                  <a:pt x="1893894" y="3951392"/>
                </a:lnTo>
                <a:lnTo>
                  <a:pt x="1716110" y="3951392"/>
                </a:lnTo>
                <a:lnTo>
                  <a:pt x="1716110" y="4006431"/>
                </a:lnTo>
                <a:lnTo>
                  <a:pt x="1703447" y="4007960"/>
                </a:lnTo>
                <a:lnTo>
                  <a:pt x="1716110" y="4044284"/>
                </a:lnTo>
                <a:lnTo>
                  <a:pt x="1716110" y="4128157"/>
                </a:lnTo>
                <a:lnTo>
                  <a:pt x="1745346" y="4128157"/>
                </a:lnTo>
                <a:lnTo>
                  <a:pt x="1796694" y="4275461"/>
                </a:lnTo>
                <a:lnTo>
                  <a:pt x="1558844" y="4275461"/>
                </a:lnTo>
                <a:lnTo>
                  <a:pt x="1517252" y="4128157"/>
                </a:lnTo>
                <a:lnTo>
                  <a:pt x="1582936" y="4128157"/>
                </a:lnTo>
                <a:lnTo>
                  <a:pt x="1582936" y="3951392"/>
                </a:lnTo>
                <a:lnTo>
                  <a:pt x="1405151" y="3951392"/>
                </a:lnTo>
                <a:lnTo>
                  <a:pt x="1405151" y="4128157"/>
                </a:lnTo>
                <a:lnTo>
                  <a:pt x="1468988" y="4128157"/>
                </a:lnTo>
                <a:lnTo>
                  <a:pt x="1427396" y="4275461"/>
                </a:lnTo>
                <a:lnTo>
                  <a:pt x="1210751" y="4275461"/>
                </a:lnTo>
                <a:lnTo>
                  <a:pt x="1210751" y="4128157"/>
                </a:lnTo>
                <a:lnTo>
                  <a:pt x="1271978" y="4128157"/>
                </a:lnTo>
                <a:lnTo>
                  <a:pt x="1271978" y="3951392"/>
                </a:lnTo>
                <a:lnTo>
                  <a:pt x="1094193" y="3951392"/>
                </a:lnTo>
                <a:lnTo>
                  <a:pt x="1094193" y="4128157"/>
                </a:lnTo>
                <a:lnTo>
                  <a:pt x="1140354" y="4128157"/>
                </a:lnTo>
                <a:lnTo>
                  <a:pt x="1140354" y="4275461"/>
                </a:lnTo>
                <a:lnTo>
                  <a:pt x="953807" y="4275461"/>
                </a:lnTo>
                <a:lnTo>
                  <a:pt x="912215" y="4128157"/>
                </a:lnTo>
                <a:lnTo>
                  <a:pt x="961020" y="4128157"/>
                </a:lnTo>
                <a:lnTo>
                  <a:pt x="961020" y="3951392"/>
                </a:lnTo>
                <a:lnTo>
                  <a:pt x="783235" y="3951392"/>
                </a:lnTo>
                <a:lnTo>
                  <a:pt x="783235" y="4128157"/>
                </a:lnTo>
                <a:lnTo>
                  <a:pt x="871024" y="4128157"/>
                </a:lnTo>
                <a:lnTo>
                  <a:pt x="829432" y="4275461"/>
                </a:lnTo>
                <a:lnTo>
                  <a:pt x="611484" y="4275461"/>
                </a:lnTo>
                <a:lnTo>
                  <a:pt x="621247" y="4128157"/>
                </a:lnTo>
                <a:lnTo>
                  <a:pt x="650062" y="4128157"/>
                </a:lnTo>
                <a:lnTo>
                  <a:pt x="650062" y="3951392"/>
                </a:lnTo>
                <a:lnTo>
                  <a:pt x="472277" y="3951392"/>
                </a:lnTo>
                <a:lnTo>
                  <a:pt x="472277" y="4128157"/>
                </a:lnTo>
                <a:lnTo>
                  <a:pt x="522650" y="4128157"/>
                </a:lnTo>
                <a:lnTo>
                  <a:pt x="573998" y="4275461"/>
                </a:lnTo>
                <a:lnTo>
                  <a:pt x="336164" y="4275461"/>
                </a:lnTo>
                <a:lnTo>
                  <a:pt x="294572" y="4128157"/>
                </a:lnTo>
                <a:lnTo>
                  <a:pt x="339106" y="4128157"/>
                </a:lnTo>
                <a:lnTo>
                  <a:pt x="339106" y="3951392"/>
                </a:lnTo>
                <a:lnTo>
                  <a:pt x="161321" y="3951392"/>
                </a:lnTo>
                <a:lnTo>
                  <a:pt x="161321" y="4128157"/>
                </a:lnTo>
                <a:lnTo>
                  <a:pt x="230914" y="4128157"/>
                </a:lnTo>
                <a:lnTo>
                  <a:pt x="189322" y="4275461"/>
                </a:lnTo>
                <a:lnTo>
                  <a:pt x="0" y="4275461"/>
                </a:lnTo>
                <a:lnTo>
                  <a:pt x="0" y="42229"/>
                </a:lnTo>
                <a:lnTo>
                  <a:pt x="42464" y="40518"/>
                </a:lnTo>
                <a:cubicBezTo>
                  <a:pt x="74971" y="39124"/>
                  <a:pt x="107865" y="37493"/>
                  <a:pt x="137733" y="35355"/>
                </a:cubicBezTo>
                <a:cubicBezTo>
                  <a:pt x="190259" y="31594"/>
                  <a:pt x="207620" y="26813"/>
                  <a:pt x="270565" y="29759"/>
                </a:cubicBezTo>
                <a:cubicBezTo>
                  <a:pt x="340476" y="33031"/>
                  <a:pt x="410011" y="40222"/>
                  <a:pt x="479734" y="45455"/>
                </a:cubicBezTo>
                <a:cubicBezTo>
                  <a:pt x="494525" y="44178"/>
                  <a:pt x="509610" y="43513"/>
                  <a:pt x="524103" y="41625"/>
                </a:cubicBezTo>
                <a:cubicBezTo>
                  <a:pt x="601697" y="31514"/>
                  <a:pt x="556443" y="34957"/>
                  <a:pt x="624416" y="22696"/>
                </a:cubicBezTo>
                <a:cubicBezTo>
                  <a:pt x="635212" y="20749"/>
                  <a:pt x="646648" y="19799"/>
                  <a:pt x="657762" y="18351"/>
                </a:cubicBezTo>
                <a:cubicBezTo>
                  <a:pt x="668693" y="20831"/>
                  <a:pt x="679780" y="23102"/>
                  <a:pt x="690557" y="25792"/>
                </a:cubicBezTo>
                <a:cubicBezTo>
                  <a:pt x="708912" y="30373"/>
                  <a:pt x="725511" y="38069"/>
                  <a:pt x="745123" y="40157"/>
                </a:cubicBezTo>
                <a:cubicBezTo>
                  <a:pt x="760140" y="41756"/>
                  <a:pt x="774703" y="37604"/>
                  <a:pt x="789493" y="36327"/>
                </a:cubicBezTo>
                <a:cubicBezTo>
                  <a:pt x="861365" y="65797"/>
                  <a:pt x="781581" y="31381"/>
                  <a:pt x="854255" y="68887"/>
                </a:cubicBezTo>
                <a:cubicBezTo>
                  <a:pt x="867904" y="75932"/>
                  <a:pt x="883997" y="81514"/>
                  <a:pt x="897520" y="88629"/>
                </a:cubicBezTo>
                <a:cubicBezTo>
                  <a:pt x="912821" y="96679"/>
                  <a:pt x="924193" y="106820"/>
                  <a:pt x="940510" y="114265"/>
                </a:cubicBezTo>
                <a:cubicBezTo>
                  <a:pt x="978926" y="131794"/>
                  <a:pt x="1040358" y="137490"/>
                  <a:pt x="1082712" y="144543"/>
                </a:cubicBezTo>
                <a:cubicBezTo>
                  <a:pt x="1118214" y="136811"/>
                  <a:pt x="1170817" y="124786"/>
                  <a:pt x="1205348" y="120753"/>
                </a:cubicBezTo>
                <a:cubicBezTo>
                  <a:pt x="1226874" y="118238"/>
                  <a:pt x="1249625" y="118888"/>
                  <a:pt x="1271764" y="117956"/>
                </a:cubicBezTo>
                <a:cubicBezTo>
                  <a:pt x="1286371" y="120607"/>
                  <a:pt x="1301530" y="122404"/>
                  <a:pt x="1315583" y="125912"/>
                </a:cubicBezTo>
                <a:cubicBezTo>
                  <a:pt x="1330825" y="129716"/>
                  <a:pt x="1344183" y="135594"/>
                  <a:pt x="1359125" y="139761"/>
                </a:cubicBezTo>
                <a:cubicBezTo>
                  <a:pt x="1369691" y="142709"/>
                  <a:pt x="1380988" y="144722"/>
                  <a:pt x="1391919" y="147202"/>
                </a:cubicBezTo>
                <a:cubicBezTo>
                  <a:pt x="1406801" y="143961"/>
                  <a:pt x="1423676" y="142513"/>
                  <a:pt x="1436563" y="137480"/>
                </a:cubicBezTo>
                <a:cubicBezTo>
                  <a:pt x="1471672" y="123768"/>
                  <a:pt x="1451884" y="116940"/>
                  <a:pt x="1471566" y="97777"/>
                </a:cubicBezTo>
                <a:cubicBezTo>
                  <a:pt x="1480193" y="89377"/>
                  <a:pt x="1494348" y="83095"/>
                  <a:pt x="1505739" y="75753"/>
                </a:cubicBezTo>
                <a:cubicBezTo>
                  <a:pt x="1577183" y="91962"/>
                  <a:pt x="1533597" y="77394"/>
                  <a:pt x="1590891" y="144702"/>
                </a:cubicBezTo>
                <a:cubicBezTo>
                  <a:pt x="1598697" y="133398"/>
                  <a:pt x="1605803" y="118291"/>
                  <a:pt x="1625616" y="110893"/>
                </a:cubicBezTo>
                <a:cubicBezTo>
                  <a:pt x="1634871" y="107437"/>
                  <a:pt x="1647847" y="107996"/>
                  <a:pt x="1658964" y="106547"/>
                </a:cubicBezTo>
                <a:cubicBezTo>
                  <a:pt x="1658964" y="106547"/>
                  <a:pt x="1717565" y="116830"/>
                  <a:pt x="1746598" y="122460"/>
                </a:cubicBezTo>
                <a:cubicBezTo>
                  <a:pt x="1784954" y="129898"/>
                  <a:pt x="1777755" y="129229"/>
                  <a:pt x="1811913" y="143234"/>
                </a:cubicBezTo>
                <a:cubicBezTo>
                  <a:pt x="1826795" y="139993"/>
                  <a:pt x="1840838" y="135560"/>
                  <a:pt x="1856557" y="133511"/>
                </a:cubicBezTo>
                <a:cubicBezTo>
                  <a:pt x="1928018" y="124200"/>
                  <a:pt x="1988968" y="136755"/>
                  <a:pt x="2066003" y="143313"/>
                </a:cubicBezTo>
                <a:cubicBezTo>
                  <a:pt x="2066003" y="143313"/>
                  <a:pt x="2140825" y="127584"/>
                  <a:pt x="2177615" y="119007"/>
                </a:cubicBezTo>
                <a:cubicBezTo>
                  <a:pt x="2204144" y="112823"/>
                  <a:pt x="2229794" y="105701"/>
                  <a:pt x="2255883" y="99047"/>
                </a:cubicBezTo>
                <a:cubicBezTo>
                  <a:pt x="2285463" y="96494"/>
                  <a:pt x="2315224" y="94357"/>
                  <a:pt x="2344622" y="91388"/>
                </a:cubicBezTo>
                <a:cubicBezTo>
                  <a:pt x="2381841" y="87629"/>
                  <a:pt x="2417828" y="80978"/>
                  <a:pt x="2455682" y="78869"/>
                </a:cubicBezTo>
                <a:cubicBezTo>
                  <a:pt x="2514146" y="75610"/>
                  <a:pt x="2573634" y="76515"/>
                  <a:pt x="2632609" y="75338"/>
                </a:cubicBezTo>
                <a:lnTo>
                  <a:pt x="2742291" y="92282"/>
                </a:lnTo>
                <a:lnTo>
                  <a:pt x="2851974" y="109227"/>
                </a:lnTo>
                <a:cubicBezTo>
                  <a:pt x="2870530" y="106158"/>
                  <a:pt x="2892297" y="106201"/>
                  <a:pt x="2907643" y="100020"/>
                </a:cubicBezTo>
                <a:cubicBezTo>
                  <a:pt x="2937923" y="87823"/>
                  <a:pt x="2940565" y="43036"/>
                  <a:pt x="2944022" y="30853"/>
                </a:cubicBezTo>
                <a:cubicBezTo>
                  <a:pt x="2970111" y="24199"/>
                  <a:pt x="2993094" y="12639"/>
                  <a:pt x="3022289" y="10893"/>
                </a:cubicBezTo>
                <a:cubicBezTo>
                  <a:pt x="3035344" y="10111"/>
                  <a:pt x="3043336" y="20290"/>
                  <a:pt x="3054807" y="24226"/>
                </a:cubicBezTo>
                <a:cubicBezTo>
                  <a:pt x="3083266" y="33989"/>
                  <a:pt x="3112862" y="42692"/>
                  <a:pt x="3141892" y="51925"/>
                </a:cubicBezTo>
                <a:cubicBezTo>
                  <a:pt x="3156498" y="54577"/>
                  <a:pt x="3173315" y="54799"/>
                  <a:pt x="3185711" y="59881"/>
                </a:cubicBezTo>
                <a:cubicBezTo>
                  <a:pt x="3221000" y="74351"/>
                  <a:pt x="3196552" y="98318"/>
                  <a:pt x="3219056" y="55536"/>
                </a:cubicBezTo>
                <a:cubicBezTo>
                  <a:pt x="3233847" y="54259"/>
                  <a:pt x="3248275" y="50997"/>
                  <a:pt x="3263425" y="51706"/>
                </a:cubicBezTo>
                <a:cubicBezTo>
                  <a:pt x="3275045" y="52250"/>
                  <a:pt x="3285322" y="60949"/>
                  <a:pt x="3296219" y="59147"/>
                </a:cubicBezTo>
                <a:cubicBezTo>
                  <a:pt x="3308643" y="57093"/>
                  <a:pt x="3311469" y="48049"/>
                  <a:pt x="3319094" y="42500"/>
                </a:cubicBezTo>
                <a:cubicBezTo>
                  <a:pt x="3399611" y="29185"/>
                  <a:pt x="3363375" y="41582"/>
                  <a:pt x="3420511" y="0"/>
                </a:cubicBezTo>
                <a:cubicBezTo>
                  <a:pt x="3431442" y="2480"/>
                  <a:pt x="3443361" y="3886"/>
                  <a:pt x="3453305" y="7440"/>
                </a:cubicBezTo>
                <a:cubicBezTo>
                  <a:pt x="3469029" y="13059"/>
                  <a:pt x="3483905" y="19630"/>
                  <a:pt x="3496571" y="27182"/>
                </a:cubicBezTo>
                <a:cubicBezTo>
                  <a:pt x="3535674" y="50500"/>
                  <a:pt x="3592081" y="121578"/>
                  <a:pt x="3602117" y="132521"/>
                </a:cubicBezTo>
                <a:lnTo>
                  <a:pt x="3619883" y="140049"/>
                </a:lnTo>
                <a:close/>
              </a:path>
            </a:pathLst>
          </a:custGeom>
          <a:solidFill>
            <a:srgbClr val="FFFFFF"/>
          </a:solidFill>
          <a:ln>
            <a:noFill/>
          </a:ln>
          <a:effectLst>
            <a:outerShdw blurRad="50800" rotWithShape="0" algn="tl" dir="27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1" name="Google Shape;131;p24"/>
          <p:cNvSpPr/>
          <p:nvPr/>
        </p:nvSpPr>
        <p:spPr>
          <a:xfrm rot="-6799100">
            <a:off x="846535" y="-61645"/>
            <a:ext cx="5904720" cy="6954216"/>
          </a:xfrm>
          <a:custGeom>
            <a:rect b="b" l="l" r="r" t="t"/>
            <a:pathLst>
              <a:path extrusionOk="0" h="1925002" w="1634490">
                <a:moveTo>
                  <a:pt x="444818" y="0"/>
                </a:moveTo>
                <a:lnTo>
                  <a:pt x="1634490" y="338138"/>
                </a:lnTo>
                <a:lnTo>
                  <a:pt x="1612582" y="414338"/>
                </a:lnTo>
                <a:lnTo>
                  <a:pt x="1563053" y="400050"/>
                </a:lnTo>
                <a:cubicBezTo>
                  <a:pt x="1559243" y="384810"/>
                  <a:pt x="1546860" y="372428"/>
                  <a:pt x="1530668" y="367665"/>
                </a:cubicBezTo>
                <a:cubicBezTo>
                  <a:pt x="1505903" y="360997"/>
                  <a:pt x="1480185" y="375285"/>
                  <a:pt x="1472565" y="400050"/>
                </a:cubicBezTo>
                <a:cubicBezTo>
                  <a:pt x="1465898" y="424815"/>
                  <a:pt x="1480185" y="450533"/>
                  <a:pt x="1504950" y="458153"/>
                </a:cubicBezTo>
                <a:cubicBezTo>
                  <a:pt x="1521143" y="462915"/>
                  <a:pt x="1538288" y="458153"/>
                  <a:pt x="1550670" y="446722"/>
                </a:cubicBezTo>
                <a:lnTo>
                  <a:pt x="1600200" y="461010"/>
                </a:lnTo>
                <a:lnTo>
                  <a:pt x="1564005" y="587693"/>
                </a:lnTo>
                <a:lnTo>
                  <a:pt x="1514475" y="573405"/>
                </a:lnTo>
                <a:cubicBezTo>
                  <a:pt x="1510665" y="558165"/>
                  <a:pt x="1498282" y="545783"/>
                  <a:pt x="1482090" y="541020"/>
                </a:cubicBezTo>
                <a:cubicBezTo>
                  <a:pt x="1457325" y="534353"/>
                  <a:pt x="1431607" y="548640"/>
                  <a:pt x="1423988" y="573405"/>
                </a:cubicBezTo>
                <a:cubicBezTo>
                  <a:pt x="1417320" y="598170"/>
                  <a:pt x="1431607" y="623888"/>
                  <a:pt x="1456373" y="631508"/>
                </a:cubicBezTo>
                <a:cubicBezTo>
                  <a:pt x="1472565" y="636270"/>
                  <a:pt x="1489710" y="631508"/>
                  <a:pt x="1502093" y="620078"/>
                </a:cubicBezTo>
                <a:lnTo>
                  <a:pt x="1551623" y="634365"/>
                </a:lnTo>
                <a:lnTo>
                  <a:pt x="1515428" y="761048"/>
                </a:lnTo>
                <a:lnTo>
                  <a:pt x="1465898" y="746760"/>
                </a:lnTo>
                <a:cubicBezTo>
                  <a:pt x="1462088" y="731520"/>
                  <a:pt x="1449705" y="719138"/>
                  <a:pt x="1433513" y="714375"/>
                </a:cubicBezTo>
                <a:cubicBezTo>
                  <a:pt x="1408748" y="707708"/>
                  <a:pt x="1383030" y="721995"/>
                  <a:pt x="1375410" y="746760"/>
                </a:cubicBezTo>
                <a:cubicBezTo>
                  <a:pt x="1368743" y="771525"/>
                  <a:pt x="1383030" y="797243"/>
                  <a:pt x="1407795" y="804863"/>
                </a:cubicBezTo>
                <a:cubicBezTo>
                  <a:pt x="1423988" y="809625"/>
                  <a:pt x="1441132" y="804863"/>
                  <a:pt x="1453515" y="793433"/>
                </a:cubicBezTo>
                <a:lnTo>
                  <a:pt x="1503045" y="807720"/>
                </a:lnTo>
                <a:lnTo>
                  <a:pt x="1466850" y="934402"/>
                </a:lnTo>
                <a:lnTo>
                  <a:pt x="1417320" y="920115"/>
                </a:lnTo>
                <a:cubicBezTo>
                  <a:pt x="1413510" y="904875"/>
                  <a:pt x="1401128" y="892493"/>
                  <a:pt x="1384935" y="887730"/>
                </a:cubicBezTo>
                <a:cubicBezTo>
                  <a:pt x="1360170" y="881063"/>
                  <a:pt x="1334453" y="895350"/>
                  <a:pt x="1326832" y="920115"/>
                </a:cubicBezTo>
                <a:cubicBezTo>
                  <a:pt x="1320165" y="944880"/>
                  <a:pt x="1334453" y="970598"/>
                  <a:pt x="1359218" y="978218"/>
                </a:cubicBezTo>
                <a:cubicBezTo>
                  <a:pt x="1375410" y="982980"/>
                  <a:pt x="1392555" y="978218"/>
                  <a:pt x="1404938" y="966788"/>
                </a:cubicBezTo>
                <a:lnTo>
                  <a:pt x="1454468" y="981075"/>
                </a:lnTo>
                <a:lnTo>
                  <a:pt x="1418273" y="1107758"/>
                </a:lnTo>
                <a:lnTo>
                  <a:pt x="1368743" y="1093470"/>
                </a:lnTo>
                <a:cubicBezTo>
                  <a:pt x="1364932" y="1078230"/>
                  <a:pt x="1352550" y="1065848"/>
                  <a:pt x="1336357" y="1061085"/>
                </a:cubicBezTo>
                <a:cubicBezTo>
                  <a:pt x="1311593" y="1054418"/>
                  <a:pt x="1285875" y="1068705"/>
                  <a:pt x="1278255" y="1093470"/>
                </a:cubicBezTo>
                <a:cubicBezTo>
                  <a:pt x="1271588" y="1118235"/>
                  <a:pt x="1285875" y="1143953"/>
                  <a:pt x="1310640" y="1151573"/>
                </a:cubicBezTo>
                <a:cubicBezTo>
                  <a:pt x="1326832" y="1156335"/>
                  <a:pt x="1343978" y="1151573"/>
                  <a:pt x="1356360" y="1140143"/>
                </a:cubicBezTo>
                <a:lnTo>
                  <a:pt x="1405890" y="1154430"/>
                </a:lnTo>
                <a:lnTo>
                  <a:pt x="1369695" y="1281113"/>
                </a:lnTo>
                <a:lnTo>
                  <a:pt x="1320165" y="1266825"/>
                </a:lnTo>
                <a:cubicBezTo>
                  <a:pt x="1316355" y="1251585"/>
                  <a:pt x="1303973" y="1239203"/>
                  <a:pt x="1287780" y="1234440"/>
                </a:cubicBezTo>
                <a:cubicBezTo>
                  <a:pt x="1263015" y="1227773"/>
                  <a:pt x="1237298" y="1242060"/>
                  <a:pt x="1229678" y="1266825"/>
                </a:cubicBezTo>
                <a:cubicBezTo>
                  <a:pt x="1223010" y="1291590"/>
                  <a:pt x="1237298" y="1317308"/>
                  <a:pt x="1262063" y="1324928"/>
                </a:cubicBezTo>
                <a:cubicBezTo>
                  <a:pt x="1278255" y="1329690"/>
                  <a:pt x="1295400" y="1324928"/>
                  <a:pt x="1307782" y="1313498"/>
                </a:cubicBezTo>
                <a:lnTo>
                  <a:pt x="1357313" y="1327785"/>
                </a:lnTo>
                <a:lnTo>
                  <a:pt x="1321118" y="1454468"/>
                </a:lnTo>
                <a:lnTo>
                  <a:pt x="1271588" y="1440180"/>
                </a:lnTo>
                <a:cubicBezTo>
                  <a:pt x="1267778" y="1424940"/>
                  <a:pt x="1255395" y="1412558"/>
                  <a:pt x="1239203" y="1407795"/>
                </a:cubicBezTo>
                <a:cubicBezTo>
                  <a:pt x="1214438" y="1401128"/>
                  <a:pt x="1188720" y="1415415"/>
                  <a:pt x="1181100" y="1440180"/>
                </a:cubicBezTo>
                <a:cubicBezTo>
                  <a:pt x="1174432" y="1464945"/>
                  <a:pt x="1188720" y="1490663"/>
                  <a:pt x="1213485" y="1498283"/>
                </a:cubicBezTo>
                <a:cubicBezTo>
                  <a:pt x="1229678" y="1503045"/>
                  <a:pt x="1246823" y="1498283"/>
                  <a:pt x="1259205" y="1486853"/>
                </a:cubicBezTo>
                <a:lnTo>
                  <a:pt x="1308735" y="1501140"/>
                </a:lnTo>
                <a:lnTo>
                  <a:pt x="1272540" y="1627823"/>
                </a:lnTo>
                <a:lnTo>
                  <a:pt x="1223010" y="1613535"/>
                </a:lnTo>
                <a:cubicBezTo>
                  <a:pt x="1219200" y="1598295"/>
                  <a:pt x="1206818" y="1585913"/>
                  <a:pt x="1190625" y="1581150"/>
                </a:cubicBezTo>
                <a:cubicBezTo>
                  <a:pt x="1165860" y="1574483"/>
                  <a:pt x="1140143" y="1588770"/>
                  <a:pt x="1132523" y="1613535"/>
                </a:cubicBezTo>
                <a:cubicBezTo>
                  <a:pt x="1125855" y="1638300"/>
                  <a:pt x="1140143" y="1664018"/>
                  <a:pt x="1164907" y="1671638"/>
                </a:cubicBezTo>
                <a:cubicBezTo>
                  <a:pt x="1181100" y="1676400"/>
                  <a:pt x="1198245" y="1671638"/>
                  <a:pt x="1210628" y="1660208"/>
                </a:cubicBezTo>
                <a:lnTo>
                  <a:pt x="1260157" y="1674495"/>
                </a:lnTo>
                <a:lnTo>
                  <a:pt x="1223963" y="1801178"/>
                </a:lnTo>
                <a:lnTo>
                  <a:pt x="1174432" y="1786890"/>
                </a:lnTo>
                <a:cubicBezTo>
                  <a:pt x="1170623" y="1771650"/>
                  <a:pt x="1158240" y="1759268"/>
                  <a:pt x="1142048" y="1754505"/>
                </a:cubicBezTo>
                <a:cubicBezTo>
                  <a:pt x="1117282" y="1747838"/>
                  <a:pt x="1091565" y="1762125"/>
                  <a:pt x="1083945" y="1786890"/>
                </a:cubicBezTo>
                <a:cubicBezTo>
                  <a:pt x="1077278" y="1811655"/>
                  <a:pt x="1091565" y="1837373"/>
                  <a:pt x="1116330" y="1844993"/>
                </a:cubicBezTo>
                <a:cubicBezTo>
                  <a:pt x="1132523" y="1849755"/>
                  <a:pt x="1149668" y="1844993"/>
                  <a:pt x="1162050" y="1833563"/>
                </a:cubicBezTo>
                <a:lnTo>
                  <a:pt x="1211580" y="1847850"/>
                </a:lnTo>
                <a:lnTo>
                  <a:pt x="1189673" y="1925003"/>
                </a:lnTo>
                <a:lnTo>
                  <a:pt x="0" y="1586865"/>
                </a:lnTo>
                <a:lnTo>
                  <a:pt x="444818"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32" name="Google Shape;132;p24"/>
          <p:cNvGrpSpPr/>
          <p:nvPr/>
        </p:nvGrpSpPr>
        <p:grpSpPr>
          <a:xfrm rot="782656">
            <a:off x="6648527" y="944086"/>
            <a:ext cx="1879279" cy="1982505"/>
            <a:chOff x="2368762" y="841731"/>
            <a:chExt cx="3148926" cy="3321893"/>
          </a:xfrm>
        </p:grpSpPr>
        <p:sp>
          <p:nvSpPr>
            <p:cNvPr id="133" name="Google Shape;133;p24"/>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34" name="Google Shape;134;p24"/>
            <p:cNvSpPr/>
            <p:nvPr/>
          </p:nvSpPr>
          <p:spPr>
            <a:xfrm rot="-5400000">
              <a:off x="2321640" y="901973"/>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sp>
        <p:nvSpPr>
          <p:cNvPr id="135" name="Google Shape;135;p24"/>
          <p:cNvSpPr/>
          <p:nvPr/>
        </p:nvSpPr>
        <p:spPr>
          <a:xfrm>
            <a:off x="6156674" y="3181731"/>
            <a:ext cx="2353950" cy="1783594"/>
          </a:xfrm>
          <a:custGeom>
            <a:rect b="b" l="l" r="r" t="t"/>
            <a:pathLst>
              <a:path extrusionOk="0" h="2354579" w="3107525">
                <a:moveTo>
                  <a:pt x="3045143" y="1724978"/>
                </a:moveTo>
                <a:cubicBezTo>
                  <a:pt x="3062288" y="1668780"/>
                  <a:pt x="3070860" y="1610678"/>
                  <a:pt x="3070860" y="1550670"/>
                </a:cubicBezTo>
                <a:cubicBezTo>
                  <a:pt x="3070860" y="1309688"/>
                  <a:pt x="2930843" y="1098233"/>
                  <a:pt x="2721293" y="1000125"/>
                </a:cubicBezTo>
                <a:cubicBezTo>
                  <a:pt x="2736533" y="929640"/>
                  <a:pt x="2738438" y="855345"/>
                  <a:pt x="2727008" y="780098"/>
                </a:cubicBezTo>
                <a:cubicBezTo>
                  <a:pt x="2691765" y="538163"/>
                  <a:pt x="2459355" y="307658"/>
                  <a:pt x="2217420" y="273368"/>
                </a:cubicBezTo>
                <a:cubicBezTo>
                  <a:pt x="2140268" y="261938"/>
                  <a:pt x="2064068" y="264795"/>
                  <a:pt x="1991678" y="281940"/>
                </a:cubicBezTo>
                <a:cubicBezTo>
                  <a:pt x="1882140" y="108585"/>
                  <a:pt x="1689735" y="0"/>
                  <a:pt x="1479233" y="0"/>
                </a:cubicBezTo>
                <a:cubicBezTo>
                  <a:pt x="1268730" y="0"/>
                  <a:pt x="1076325" y="108585"/>
                  <a:pt x="965835" y="280988"/>
                </a:cubicBezTo>
                <a:cubicBezTo>
                  <a:pt x="921068" y="270510"/>
                  <a:pt x="875348" y="265748"/>
                  <a:pt x="828675" y="265748"/>
                </a:cubicBezTo>
                <a:cubicBezTo>
                  <a:pt x="493395" y="265748"/>
                  <a:pt x="220028" y="538163"/>
                  <a:pt x="220028" y="874395"/>
                </a:cubicBezTo>
                <a:cubicBezTo>
                  <a:pt x="220028" y="937260"/>
                  <a:pt x="229553" y="999173"/>
                  <a:pt x="248603" y="1058228"/>
                </a:cubicBezTo>
                <a:cubicBezTo>
                  <a:pt x="95250" y="1171575"/>
                  <a:pt x="0" y="1352550"/>
                  <a:pt x="0" y="1550670"/>
                </a:cubicBezTo>
                <a:cubicBezTo>
                  <a:pt x="0" y="1677353"/>
                  <a:pt x="40005" y="1800225"/>
                  <a:pt x="112395" y="1902143"/>
                </a:cubicBezTo>
                <a:cubicBezTo>
                  <a:pt x="102870" y="1917383"/>
                  <a:pt x="94298" y="1934528"/>
                  <a:pt x="88583" y="1953578"/>
                </a:cubicBezTo>
                <a:cubicBezTo>
                  <a:pt x="44768" y="2087880"/>
                  <a:pt x="119063" y="2241233"/>
                  <a:pt x="260033" y="2309813"/>
                </a:cubicBezTo>
                <a:cubicBezTo>
                  <a:pt x="342900" y="2349818"/>
                  <a:pt x="430530" y="2354580"/>
                  <a:pt x="497205" y="2354580"/>
                </a:cubicBezTo>
                <a:cubicBezTo>
                  <a:pt x="516255" y="2354580"/>
                  <a:pt x="535305" y="2354580"/>
                  <a:pt x="554355" y="2353628"/>
                </a:cubicBezTo>
                <a:cubicBezTo>
                  <a:pt x="916305" y="2344103"/>
                  <a:pt x="1283970" y="2339340"/>
                  <a:pt x="1646873" y="2339340"/>
                </a:cubicBezTo>
                <a:cubicBezTo>
                  <a:pt x="1927860" y="2339340"/>
                  <a:pt x="2212658" y="2342198"/>
                  <a:pt x="2492693" y="2347913"/>
                </a:cubicBezTo>
                <a:cubicBezTo>
                  <a:pt x="2515553" y="2347913"/>
                  <a:pt x="2539365" y="2348865"/>
                  <a:pt x="2564130" y="2348865"/>
                </a:cubicBezTo>
                <a:lnTo>
                  <a:pt x="2564130" y="2348865"/>
                </a:lnTo>
                <a:cubicBezTo>
                  <a:pt x="2635568" y="2348865"/>
                  <a:pt x="2720340" y="2345055"/>
                  <a:pt x="2807018" y="2318385"/>
                </a:cubicBezTo>
                <a:cubicBezTo>
                  <a:pt x="2947988" y="2274570"/>
                  <a:pt x="3055620" y="2174558"/>
                  <a:pt x="3092768" y="2051685"/>
                </a:cubicBezTo>
                <a:cubicBezTo>
                  <a:pt x="3123248" y="1949768"/>
                  <a:pt x="3106103" y="1833563"/>
                  <a:pt x="3045143" y="1724978"/>
                </a:cubicBezTo>
                <a:close/>
              </a:path>
            </a:pathLst>
          </a:custGeom>
          <a:solidFill>
            <a:schemeClr val="accent3"/>
          </a:solidFill>
          <a:ln>
            <a:noFill/>
          </a:ln>
          <a:effectLst>
            <a:outerShdw blurRad="50800" rotWithShape="0" algn="tr" dir="8100000"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6" name="Google Shape;136;p24"/>
          <p:cNvGrpSpPr/>
          <p:nvPr/>
        </p:nvGrpSpPr>
        <p:grpSpPr>
          <a:xfrm rot="-2077558">
            <a:off x="9492837" y="4961799"/>
            <a:ext cx="2427999" cy="614271"/>
            <a:chOff x="3307259" y="2790873"/>
            <a:chExt cx="5585545" cy="1279581"/>
          </a:xfrm>
        </p:grpSpPr>
        <p:sp>
          <p:nvSpPr>
            <p:cNvPr id="137" name="Google Shape;137;p24"/>
            <p:cNvSpPr/>
            <p:nvPr/>
          </p:nvSpPr>
          <p:spPr>
            <a:xfrm>
              <a:off x="3307259" y="2790873"/>
              <a:ext cx="5585545" cy="1279581"/>
            </a:xfrm>
            <a:custGeom>
              <a:rect b="b" l="l" r="r" t="t"/>
              <a:pathLst>
                <a:path extrusionOk="0" h="1279581" w="5585545">
                  <a:moveTo>
                    <a:pt x="50303" y="64721"/>
                  </a:moveTo>
                  <a:cubicBezTo>
                    <a:pt x="-63997" y="80914"/>
                    <a:pt x="184605" y="208549"/>
                    <a:pt x="252233" y="280939"/>
                  </a:cubicBezTo>
                  <a:cubicBezTo>
                    <a:pt x="263663" y="293321"/>
                    <a:pt x="276045" y="306656"/>
                    <a:pt x="276045" y="321896"/>
                  </a:cubicBezTo>
                  <a:cubicBezTo>
                    <a:pt x="276998" y="344756"/>
                    <a:pt x="250328" y="362854"/>
                    <a:pt x="224610" y="375236"/>
                  </a:cubicBezTo>
                  <a:cubicBezTo>
                    <a:pt x="194130" y="389524"/>
                    <a:pt x="161745" y="400954"/>
                    <a:pt x="128408" y="408574"/>
                  </a:cubicBezTo>
                  <a:cubicBezTo>
                    <a:pt x="112215" y="412384"/>
                    <a:pt x="94118" y="416194"/>
                    <a:pt x="83640" y="425719"/>
                  </a:cubicBezTo>
                  <a:cubicBezTo>
                    <a:pt x="63638" y="443816"/>
                    <a:pt x="75068" y="470486"/>
                    <a:pt x="90308" y="491441"/>
                  </a:cubicBezTo>
                  <a:cubicBezTo>
                    <a:pt x="116025" y="526684"/>
                    <a:pt x="148410" y="559069"/>
                    <a:pt x="169365" y="597169"/>
                  </a:cubicBezTo>
                  <a:cubicBezTo>
                    <a:pt x="189368" y="634316"/>
                    <a:pt x="196035" y="679084"/>
                    <a:pt x="168413" y="714326"/>
                  </a:cubicBezTo>
                  <a:cubicBezTo>
                    <a:pt x="140790" y="748616"/>
                    <a:pt x="88403" y="764809"/>
                    <a:pt x="41730" y="782906"/>
                  </a:cubicBezTo>
                  <a:cubicBezTo>
                    <a:pt x="24585" y="789574"/>
                    <a:pt x="6488" y="797194"/>
                    <a:pt x="1725" y="811481"/>
                  </a:cubicBezTo>
                  <a:cubicBezTo>
                    <a:pt x="-3990" y="825769"/>
                    <a:pt x="5535" y="841009"/>
                    <a:pt x="15060" y="853391"/>
                  </a:cubicBezTo>
                  <a:cubicBezTo>
                    <a:pt x="67448" y="925781"/>
                    <a:pt x="118883" y="999124"/>
                    <a:pt x="171270" y="1071514"/>
                  </a:cubicBezTo>
                  <a:cubicBezTo>
                    <a:pt x="102690" y="1118186"/>
                    <a:pt x="48398" y="1177241"/>
                    <a:pt x="14108" y="1241059"/>
                  </a:cubicBezTo>
                  <a:cubicBezTo>
                    <a:pt x="47445" y="1247726"/>
                    <a:pt x="80783" y="1253441"/>
                    <a:pt x="114120" y="1260109"/>
                  </a:cubicBezTo>
                  <a:cubicBezTo>
                    <a:pt x="114120" y="1260109"/>
                    <a:pt x="4496573" y="1303924"/>
                    <a:pt x="5381446" y="1260109"/>
                  </a:cubicBezTo>
                  <a:cubicBezTo>
                    <a:pt x="5408116" y="1259156"/>
                    <a:pt x="5433833" y="1258204"/>
                    <a:pt x="5460503" y="1259156"/>
                  </a:cubicBezTo>
                  <a:cubicBezTo>
                    <a:pt x="5472885" y="1204864"/>
                    <a:pt x="5453835" y="1147714"/>
                    <a:pt x="5408116" y="1103899"/>
                  </a:cubicBezTo>
                  <a:cubicBezTo>
                    <a:pt x="5402401" y="1099136"/>
                    <a:pt x="5396685" y="1093421"/>
                    <a:pt x="5394780" y="1086754"/>
                  </a:cubicBezTo>
                  <a:cubicBezTo>
                    <a:pt x="5391923" y="1076276"/>
                    <a:pt x="5399543" y="1066751"/>
                    <a:pt x="5409068" y="1059131"/>
                  </a:cubicBezTo>
                  <a:cubicBezTo>
                    <a:pt x="5453835" y="1020079"/>
                    <a:pt x="5530035" y="1001029"/>
                    <a:pt x="5554801" y="953404"/>
                  </a:cubicBezTo>
                  <a:cubicBezTo>
                    <a:pt x="5573851" y="917209"/>
                    <a:pt x="5553848" y="874346"/>
                    <a:pt x="5519558" y="844819"/>
                  </a:cubicBezTo>
                  <a:cubicBezTo>
                    <a:pt x="5485268" y="815291"/>
                    <a:pt x="5438596" y="797194"/>
                    <a:pt x="5392876" y="779096"/>
                  </a:cubicBezTo>
                  <a:cubicBezTo>
                    <a:pt x="5364301" y="767666"/>
                    <a:pt x="5330963" y="749569"/>
                    <a:pt x="5336678" y="725756"/>
                  </a:cubicBezTo>
                  <a:cubicBezTo>
                    <a:pt x="5339535" y="712421"/>
                    <a:pt x="5353823" y="701944"/>
                    <a:pt x="5368110" y="694324"/>
                  </a:cubicBezTo>
                  <a:cubicBezTo>
                    <a:pt x="5435738" y="654319"/>
                    <a:pt x="5519558" y="626696"/>
                    <a:pt x="5567183" y="572404"/>
                  </a:cubicBezTo>
                  <a:cubicBezTo>
                    <a:pt x="5578613" y="560021"/>
                    <a:pt x="5587185" y="544781"/>
                    <a:pt x="5585280" y="529541"/>
                  </a:cubicBezTo>
                  <a:cubicBezTo>
                    <a:pt x="5583376" y="507634"/>
                    <a:pt x="5561468" y="490489"/>
                    <a:pt x="5540513" y="476201"/>
                  </a:cubicBezTo>
                  <a:cubicBezTo>
                    <a:pt x="5468123" y="427624"/>
                    <a:pt x="5382398" y="392381"/>
                    <a:pt x="5298578" y="355234"/>
                  </a:cubicBezTo>
                  <a:cubicBezTo>
                    <a:pt x="5290005" y="351424"/>
                    <a:pt x="5280480" y="347614"/>
                    <a:pt x="5277623" y="339994"/>
                  </a:cubicBezTo>
                  <a:cubicBezTo>
                    <a:pt x="5272860" y="330469"/>
                    <a:pt x="5280480" y="320944"/>
                    <a:pt x="5288101" y="312371"/>
                  </a:cubicBezTo>
                  <a:cubicBezTo>
                    <a:pt x="5362396" y="232361"/>
                    <a:pt x="5470028" y="165686"/>
                    <a:pt x="5502413" y="71389"/>
                  </a:cubicBezTo>
                  <a:cubicBezTo>
                    <a:pt x="5433833" y="57101"/>
                    <a:pt x="5360491" y="53291"/>
                    <a:pt x="5290005" y="60911"/>
                  </a:cubicBezTo>
                  <a:cubicBezTo>
                    <a:pt x="5286196" y="59959"/>
                    <a:pt x="1064715" y="-78154"/>
                    <a:pt x="50303" y="647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 name="Google Shape;138;p24"/>
            <p:cNvSpPr/>
            <p:nvPr/>
          </p:nvSpPr>
          <p:spPr>
            <a:xfrm>
              <a:off x="3943350" y="3677602"/>
              <a:ext cx="187642" cy="179070"/>
            </a:xfrm>
            <a:custGeom>
              <a:rect b="b" l="l" r="r" t="t"/>
              <a:pathLst>
                <a:path extrusionOk="0" h="179070" w="187642">
                  <a:moveTo>
                    <a:pt x="93345" y="0"/>
                  </a:moveTo>
                  <a:lnTo>
                    <a:pt x="122873" y="59055"/>
                  </a:lnTo>
                  <a:lnTo>
                    <a:pt x="187642" y="68580"/>
                  </a:lnTo>
                  <a:lnTo>
                    <a:pt x="140970" y="114300"/>
                  </a:lnTo>
                  <a:lnTo>
                    <a:pt x="151448" y="179070"/>
                  </a:lnTo>
                  <a:lnTo>
                    <a:pt x="93345" y="148590"/>
                  </a:lnTo>
                  <a:lnTo>
                    <a:pt x="35242" y="179070"/>
                  </a:lnTo>
                  <a:lnTo>
                    <a:pt x="46673" y="114300"/>
                  </a:lnTo>
                  <a:lnTo>
                    <a:pt x="0" y="68580"/>
                  </a:lnTo>
                  <a:lnTo>
                    <a:pt x="64770" y="59055"/>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 name="Google Shape;139;p24"/>
            <p:cNvSpPr/>
            <p:nvPr/>
          </p:nvSpPr>
          <p:spPr>
            <a:xfrm>
              <a:off x="3778567" y="3296602"/>
              <a:ext cx="110489" cy="105727"/>
            </a:xfrm>
            <a:custGeom>
              <a:rect b="b" l="l" r="r" t="t"/>
              <a:pathLst>
                <a:path extrusionOk="0" h="105727" w="110489">
                  <a:moveTo>
                    <a:pt x="55245" y="0"/>
                  </a:moveTo>
                  <a:lnTo>
                    <a:pt x="71438" y="35243"/>
                  </a:lnTo>
                  <a:lnTo>
                    <a:pt x="110490" y="40005"/>
                  </a:lnTo>
                  <a:lnTo>
                    <a:pt x="82868" y="67628"/>
                  </a:lnTo>
                  <a:lnTo>
                    <a:pt x="88582" y="105727"/>
                  </a:lnTo>
                  <a:lnTo>
                    <a:pt x="55245" y="87630"/>
                  </a:lnTo>
                  <a:lnTo>
                    <a:pt x="20955" y="105727"/>
                  </a:lnTo>
                  <a:lnTo>
                    <a:pt x="27622" y="67628"/>
                  </a:lnTo>
                  <a:lnTo>
                    <a:pt x="0" y="40005"/>
                  </a:lnTo>
                  <a:lnTo>
                    <a:pt x="38100" y="35243"/>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 name="Google Shape;140;p24"/>
            <p:cNvSpPr/>
            <p:nvPr/>
          </p:nvSpPr>
          <p:spPr>
            <a:xfrm>
              <a:off x="4186237" y="3027997"/>
              <a:ext cx="140970" cy="134302"/>
            </a:xfrm>
            <a:custGeom>
              <a:rect b="b" l="l" r="r" t="t"/>
              <a:pathLst>
                <a:path extrusionOk="0" h="134302" w="140970">
                  <a:moveTo>
                    <a:pt x="70485" y="0"/>
                  </a:moveTo>
                  <a:lnTo>
                    <a:pt x="92392" y="44768"/>
                  </a:lnTo>
                  <a:lnTo>
                    <a:pt x="140970" y="51435"/>
                  </a:lnTo>
                  <a:lnTo>
                    <a:pt x="105727" y="85725"/>
                  </a:lnTo>
                  <a:lnTo>
                    <a:pt x="114300" y="134303"/>
                  </a:lnTo>
                  <a:lnTo>
                    <a:pt x="70485" y="111442"/>
                  </a:lnTo>
                  <a:lnTo>
                    <a:pt x="26670" y="134303"/>
                  </a:lnTo>
                  <a:lnTo>
                    <a:pt x="35242" y="85725"/>
                  </a:lnTo>
                  <a:lnTo>
                    <a:pt x="0" y="51435"/>
                  </a:lnTo>
                  <a:lnTo>
                    <a:pt x="48577" y="44768"/>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 name="Google Shape;141;p24"/>
            <p:cNvSpPr/>
            <p:nvPr/>
          </p:nvSpPr>
          <p:spPr>
            <a:xfrm>
              <a:off x="8150542" y="3483292"/>
              <a:ext cx="211455" cy="200977"/>
            </a:xfrm>
            <a:custGeom>
              <a:rect b="b" l="l" r="r" t="t"/>
              <a:pathLst>
                <a:path extrusionOk="0" h="200977" w="211455">
                  <a:moveTo>
                    <a:pt x="105727" y="0"/>
                  </a:moveTo>
                  <a:lnTo>
                    <a:pt x="138113" y="65723"/>
                  </a:lnTo>
                  <a:lnTo>
                    <a:pt x="211455" y="76200"/>
                  </a:lnTo>
                  <a:lnTo>
                    <a:pt x="159068" y="128588"/>
                  </a:lnTo>
                  <a:lnTo>
                    <a:pt x="171450" y="200978"/>
                  </a:lnTo>
                  <a:lnTo>
                    <a:pt x="105727" y="166688"/>
                  </a:lnTo>
                  <a:lnTo>
                    <a:pt x="40005" y="200978"/>
                  </a:lnTo>
                  <a:lnTo>
                    <a:pt x="52388" y="128588"/>
                  </a:lnTo>
                  <a:lnTo>
                    <a:pt x="0" y="76200"/>
                  </a:lnTo>
                  <a:lnTo>
                    <a:pt x="73343" y="65723"/>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 name="Google Shape;142;p24"/>
            <p:cNvSpPr/>
            <p:nvPr/>
          </p:nvSpPr>
          <p:spPr>
            <a:xfrm>
              <a:off x="7609522" y="3714750"/>
              <a:ext cx="110490" cy="104775"/>
            </a:xfrm>
            <a:custGeom>
              <a:rect b="b" l="l" r="r" t="t"/>
              <a:pathLst>
                <a:path extrusionOk="0" h="104775" w="110490">
                  <a:moveTo>
                    <a:pt x="55245" y="0"/>
                  </a:moveTo>
                  <a:lnTo>
                    <a:pt x="72390" y="34290"/>
                  </a:lnTo>
                  <a:lnTo>
                    <a:pt x="110490" y="40005"/>
                  </a:lnTo>
                  <a:lnTo>
                    <a:pt x="82868" y="66675"/>
                  </a:lnTo>
                  <a:lnTo>
                    <a:pt x="89535" y="104775"/>
                  </a:lnTo>
                  <a:lnTo>
                    <a:pt x="55245" y="86677"/>
                  </a:lnTo>
                  <a:lnTo>
                    <a:pt x="20955" y="104775"/>
                  </a:lnTo>
                  <a:lnTo>
                    <a:pt x="27622" y="66675"/>
                  </a:lnTo>
                  <a:lnTo>
                    <a:pt x="0" y="40005"/>
                  </a:lnTo>
                  <a:lnTo>
                    <a:pt x="38100" y="34290"/>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 name="Google Shape;143;p24"/>
            <p:cNvSpPr/>
            <p:nvPr/>
          </p:nvSpPr>
          <p:spPr>
            <a:xfrm>
              <a:off x="7909559" y="3215639"/>
              <a:ext cx="140970" cy="133350"/>
            </a:xfrm>
            <a:custGeom>
              <a:rect b="b" l="l" r="r" t="t"/>
              <a:pathLst>
                <a:path extrusionOk="0" h="133350" w="140970">
                  <a:moveTo>
                    <a:pt x="70485" y="0"/>
                  </a:moveTo>
                  <a:lnTo>
                    <a:pt x="92393" y="43815"/>
                  </a:lnTo>
                  <a:lnTo>
                    <a:pt x="140970" y="51435"/>
                  </a:lnTo>
                  <a:lnTo>
                    <a:pt x="105728" y="85725"/>
                  </a:lnTo>
                  <a:lnTo>
                    <a:pt x="114300" y="133350"/>
                  </a:lnTo>
                  <a:lnTo>
                    <a:pt x="70485" y="110490"/>
                  </a:lnTo>
                  <a:lnTo>
                    <a:pt x="26670" y="133350"/>
                  </a:lnTo>
                  <a:lnTo>
                    <a:pt x="35243" y="85725"/>
                  </a:lnTo>
                  <a:lnTo>
                    <a:pt x="0" y="51435"/>
                  </a:lnTo>
                  <a:lnTo>
                    <a:pt x="48578" y="43815"/>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 name="Google Shape;144;p24"/>
            <p:cNvSpPr/>
            <p:nvPr/>
          </p:nvSpPr>
          <p:spPr>
            <a:xfrm>
              <a:off x="3778193" y="3665220"/>
              <a:ext cx="34693" cy="36194"/>
            </a:xfrm>
            <a:custGeom>
              <a:rect b="b" l="l" r="r" t="t"/>
              <a:pathLst>
                <a:path extrusionOk="0" h="36194" w="34693">
                  <a:moveTo>
                    <a:pt x="16566" y="0"/>
                  </a:moveTo>
                  <a:cubicBezTo>
                    <a:pt x="-6294" y="0"/>
                    <a:pt x="-5341" y="36195"/>
                    <a:pt x="18471" y="36195"/>
                  </a:cubicBezTo>
                  <a:cubicBezTo>
                    <a:pt x="41331" y="35242"/>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 name="Google Shape;145;p24"/>
            <p:cNvSpPr/>
            <p:nvPr/>
          </p:nvSpPr>
          <p:spPr>
            <a:xfrm>
              <a:off x="4285876" y="3429952"/>
              <a:ext cx="34693" cy="36195"/>
            </a:xfrm>
            <a:custGeom>
              <a:rect b="b" l="l" r="r" t="t"/>
              <a:pathLst>
                <a:path extrusionOk="0" h="36195" w="34693">
                  <a:moveTo>
                    <a:pt x="16566" y="0"/>
                  </a:moveTo>
                  <a:cubicBezTo>
                    <a:pt x="-6294" y="0"/>
                    <a:pt x="-5341" y="36195"/>
                    <a:pt x="18471" y="36195"/>
                  </a:cubicBezTo>
                  <a:cubicBezTo>
                    <a:pt x="41331"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 name="Google Shape;146;p24"/>
            <p:cNvSpPr/>
            <p:nvPr/>
          </p:nvSpPr>
          <p:spPr>
            <a:xfrm>
              <a:off x="3977266" y="2915602"/>
              <a:ext cx="35037" cy="36194"/>
            </a:xfrm>
            <a:custGeom>
              <a:rect b="b" l="l" r="r" t="t"/>
              <a:pathLst>
                <a:path extrusionOk="0" h="36194" w="35037">
                  <a:moveTo>
                    <a:pt x="16566" y="0"/>
                  </a:moveTo>
                  <a:cubicBezTo>
                    <a:pt x="-6294" y="0"/>
                    <a:pt x="-5341" y="36195"/>
                    <a:pt x="18471" y="36195"/>
                  </a:cubicBezTo>
                  <a:cubicBezTo>
                    <a:pt x="41331" y="36195"/>
                    <a:pt x="40379"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 name="Google Shape;147;p24"/>
            <p:cNvSpPr/>
            <p:nvPr/>
          </p:nvSpPr>
          <p:spPr>
            <a:xfrm>
              <a:off x="8221606" y="3882389"/>
              <a:ext cx="34693" cy="36195"/>
            </a:xfrm>
            <a:custGeom>
              <a:rect b="b" l="l" r="r" t="t"/>
              <a:pathLst>
                <a:path extrusionOk="0" h="36195" w="34693">
                  <a:moveTo>
                    <a:pt x="16566" y="0"/>
                  </a:moveTo>
                  <a:cubicBezTo>
                    <a:pt x="-6294" y="0"/>
                    <a:pt x="-5342" y="36195"/>
                    <a:pt x="18471" y="36195"/>
                  </a:cubicBezTo>
                  <a:cubicBezTo>
                    <a:pt x="41331"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 name="Google Shape;148;p24"/>
            <p:cNvSpPr/>
            <p:nvPr/>
          </p:nvSpPr>
          <p:spPr>
            <a:xfrm>
              <a:off x="8345431" y="3144202"/>
              <a:ext cx="34323" cy="36195"/>
            </a:xfrm>
            <a:custGeom>
              <a:rect b="b" l="l" r="r" t="t"/>
              <a:pathLst>
                <a:path extrusionOk="0" h="36195" w="34323">
                  <a:moveTo>
                    <a:pt x="16566" y="0"/>
                  </a:moveTo>
                  <a:cubicBezTo>
                    <a:pt x="-6294" y="0"/>
                    <a:pt x="-5342" y="36195"/>
                    <a:pt x="18471" y="36195"/>
                  </a:cubicBezTo>
                  <a:cubicBezTo>
                    <a:pt x="40379"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 name="Google Shape;149;p24"/>
            <p:cNvSpPr/>
            <p:nvPr/>
          </p:nvSpPr>
          <p:spPr>
            <a:xfrm>
              <a:off x="7945381" y="3565207"/>
              <a:ext cx="34693" cy="36194"/>
            </a:xfrm>
            <a:custGeom>
              <a:rect b="b" l="l" r="r" t="t"/>
              <a:pathLst>
                <a:path extrusionOk="0" h="36194" w="34693">
                  <a:moveTo>
                    <a:pt x="16566" y="0"/>
                  </a:moveTo>
                  <a:cubicBezTo>
                    <a:pt x="-6294" y="0"/>
                    <a:pt x="-5341" y="36195"/>
                    <a:pt x="18471" y="36195"/>
                  </a:cubicBezTo>
                  <a:cubicBezTo>
                    <a:pt x="41331"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 name="Google Shape;150;p24"/>
            <p:cNvSpPr/>
            <p:nvPr/>
          </p:nvSpPr>
          <p:spPr>
            <a:xfrm>
              <a:off x="7735831" y="3025140"/>
              <a:ext cx="35037" cy="36194"/>
            </a:xfrm>
            <a:custGeom>
              <a:rect b="b" l="l" r="r" t="t"/>
              <a:pathLst>
                <a:path extrusionOk="0" h="36194" w="35037">
                  <a:moveTo>
                    <a:pt x="16566" y="0"/>
                  </a:moveTo>
                  <a:cubicBezTo>
                    <a:pt x="-6294" y="0"/>
                    <a:pt x="-5341" y="36195"/>
                    <a:pt x="18471" y="36195"/>
                  </a:cubicBezTo>
                  <a:cubicBezTo>
                    <a:pt x="41331" y="36195"/>
                    <a:pt x="40379"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51" name="Google Shape;151;p24"/>
          <p:cNvSpPr/>
          <p:nvPr/>
        </p:nvSpPr>
        <p:spPr>
          <a:xfrm rot="-7871156">
            <a:off x="7649608" y="1215887"/>
            <a:ext cx="1424856" cy="409302"/>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152" name="Google Shape;152;p24"/>
          <p:cNvSpPr/>
          <p:nvPr/>
        </p:nvSpPr>
        <p:spPr>
          <a:xfrm rot="-4821980">
            <a:off x="6232049" y="3084740"/>
            <a:ext cx="794622" cy="69433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53" name="Google Shape;153;p24"/>
          <p:cNvSpPr txBox="1"/>
          <p:nvPr>
            <p:ph type="title"/>
          </p:nvPr>
        </p:nvSpPr>
        <p:spPr>
          <a:xfrm rot="-442229">
            <a:off x="1256102" y="2072924"/>
            <a:ext cx="4889903" cy="2736405"/>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7000"/>
              <a:buNone/>
            </a:pPr>
            <a:r>
              <a:rPr lang="en"/>
              <a:t>Here goes your presentation title.</a:t>
            </a:r>
            <a:endParaRPr/>
          </a:p>
        </p:txBody>
      </p:sp>
      <p:sp>
        <p:nvSpPr>
          <p:cNvPr id="154" name="Google Shape;154;p24"/>
          <p:cNvSpPr txBox="1"/>
          <p:nvPr>
            <p:ph idx="1" type="subTitle"/>
          </p:nvPr>
        </p:nvSpPr>
        <p:spPr>
          <a:xfrm>
            <a:off x="8626150" y="3085775"/>
            <a:ext cx="2372700" cy="1303800"/>
          </a:xfrm>
          <a:prstGeom prst="rect">
            <a:avLst/>
          </a:prstGeom>
          <a:noFill/>
          <a:ln>
            <a:noFill/>
          </a:ln>
        </p:spPr>
        <p:txBody>
          <a:bodyPr anchorCtr="0" anchor="t" bIns="121900" lIns="121900" spcFirstLastPara="1" rIns="121900" wrap="square" tIns="121900">
            <a:noAutofit/>
          </a:bodyPr>
          <a:lstStyle/>
          <a:p>
            <a:pPr indent="0" lvl="0" marL="0" rtl="0" algn="r">
              <a:lnSpc>
                <a:spcPct val="115000"/>
              </a:lnSpc>
              <a:spcBef>
                <a:spcPts val="0"/>
              </a:spcBef>
              <a:spcAft>
                <a:spcPts val="2100"/>
              </a:spcAft>
              <a:buSzPts val="1900"/>
              <a:buNone/>
            </a:pPr>
            <a:r>
              <a:rPr lang="en"/>
              <a:t>And here you can add your subtitle.</a:t>
            </a:r>
            <a:endParaRPr/>
          </a:p>
        </p:txBody>
      </p:sp>
      <p:sp>
        <p:nvSpPr>
          <p:cNvPr id="155" name="Google Shape;155;p24"/>
          <p:cNvSpPr txBox="1"/>
          <p:nvPr/>
        </p:nvSpPr>
        <p:spPr>
          <a:xfrm rot="814733">
            <a:off x="6856107" y="1376142"/>
            <a:ext cx="1431103" cy="1108104"/>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6000">
                <a:solidFill>
                  <a:schemeClr val="dk1"/>
                </a:solidFill>
                <a:latin typeface="Just Another Hand"/>
                <a:ea typeface="Just Another Hand"/>
                <a:cs typeface="Just Another Hand"/>
                <a:sym typeface="Just Another Hand"/>
              </a:rPr>
              <a:t>Hi!</a:t>
            </a:r>
            <a:endParaRPr sz="6000">
              <a:solidFill>
                <a:schemeClr val="dk1"/>
              </a:solidFill>
              <a:latin typeface="Just Another Hand"/>
              <a:ea typeface="Just Another Hand"/>
              <a:cs typeface="Just Another Hand"/>
              <a:sym typeface="Just Another Hand"/>
            </a:endParaRPr>
          </a:p>
        </p:txBody>
      </p:sp>
      <p:sp>
        <p:nvSpPr>
          <p:cNvPr id="156" name="Google Shape;156;p24"/>
          <p:cNvSpPr txBox="1"/>
          <p:nvPr/>
        </p:nvSpPr>
        <p:spPr>
          <a:xfrm rot="-575">
            <a:off x="6413698" y="3707551"/>
            <a:ext cx="1794000" cy="11082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6000">
                <a:solidFill>
                  <a:schemeClr val="dk1"/>
                </a:solidFill>
                <a:latin typeface="Just Another Hand"/>
                <a:ea typeface="Just Another Hand"/>
                <a:cs typeface="Just Another Hand"/>
                <a:sym typeface="Just Another Hand"/>
              </a:rPr>
              <a:t>¡Hola</a:t>
            </a:r>
            <a:r>
              <a:rPr lang="en" sz="6000">
                <a:solidFill>
                  <a:schemeClr val="dk1"/>
                </a:solidFill>
                <a:latin typeface="Just Another Hand"/>
                <a:ea typeface="Just Another Hand"/>
                <a:cs typeface="Just Another Hand"/>
                <a:sym typeface="Just Another Hand"/>
              </a:rPr>
              <a:t>!</a:t>
            </a:r>
            <a:endParaRPr sz="6000">
              <a:solidFill>
                <a:schemeClr val="dk1"/>
              </a:solidFill>
              <a:latin typeface="Just Another Hand"/>
              <a:ea typeface="Just Another Hand"/>
              <a:cs typeface="Just Another Hand"/>
              <a:sym typeface="Just Another Hand"/>
            </a:endParaRPr>
          </a:p>
        </p:txBody>
      </p:sp>
      <p:grpSp>
        <p:nvGrpSpPr>
          <p:cNvPr id="157" name="Google Shape;157;p24"/>
          <p:cNvGrpSpPr/>
          <p:nvPr/>
        </p:nvGrpSpPr>
        <p:grpSpPr>
          <a:xfrm rot="2112144">
            <a:off x="242986" y="5028225"/>
            <a:ext cx="2529871" cy="579563"/>
            <a:chOff x="5438339" y="233749"/>
            <a:chExt cx="5585545" cy="1279581"/>
          </a:xfrm>
        </p:grpSpPr>
        <p:sp>
          <p:nvSpPr>
            <p:cNvPr id="158" name="Google Shape;158;p24"/>
            <p:cNvSpPr/>
            <p:nvPr/>
          </p:nvSpPr>
          <p:spPr>
            <a:xfrm>
              <a:off x="5438339" y="233749"/>
              <a:ext cx="5585545" cy="1279581"/>
            </a:xfrm>
            <a:custGeom>
              <a:rect b="b" l="l" r="r" t="t"/>
              <a:pathLst>
                <a:path extrusionOk="0" h="1279581" w="5585545">
                  <a:moveTo>
                    <a:pt x="50303" y="64721"/>
                  </a:moveTo>
                  <a:cubicBezTo>
                    <a:pt x="-63997" y="80914"/>
                    <a:pt x="184605" y="208549"/>
                    <a:pt x="252233" y="280939"/>
                  </a:cubicBezTo>
                  <a:cubicBezTo>
                    <a:pt x="263663" y="293321"/>
                    <a:pt x="276045" y="306656"/>
                    <a:pt x="276045" y="321896"/>
                  </a:cubicBezTo>
                  <a:cubicBezTo>
                    <a:pt x="276998" y="344756"/>
                    <a:pt x="250328" y="362854"/>
                    <a:pt x="224610" y="375236"/>
                  </a:cubicBezTo>
                  <a:cubicBezTo>
                    <a:pt x="194130" y="389524"/>
                    <a:pt x="161745" y="400954"/>
                    <a:pt x="128408" y="408574"/>
                  </a:cubicBezTo>
                  <a:cubicBezTo>
                    <a:pt x="112215" y="412384"/>
                    <a:pt x="94118" y="416194"/>
                    <a:pt x="83640" y="425719"/>
                  </a:cubicBezTo>
                  <a:cubicBezTo>
                    <a:pt x="63638" y="443816"/>
                    <a:pt x="75068" y="470486"/>
                    <a:pt x="90308" y="491441"/>
                  </a:cubicBezTo>
                  <a:cubicBezTo>
                    <a:pt x="116025" y="526684"/>
                    <a:pt x="148410" y="559069"/>
                    <a:pt x="169365" y="597169"/>
                  </a:cubicBezTo>
                  <a:cubicBezTo>
                    <a:pt x="190320" y="635269"/>
                    <a:pt x="196035" y="679084"/>
                    <a:pt x="168413" y="714326"/>
                  </a:cubicBezTo>
                  <a:cubicBezTo>
                    <a:pt x="140790" y="748616"/>
                    <a:pt x="88403" y="764809"/>
                    <a:pt x="41730" y="782906"/>
                  </a:cubicBezTo>
                  <a:cubicBezTo>
                    <a:pt x="24585" y="789574"/>
                    <a:pt x="6488" y="797194"/>
                    <a:pt x="1725" y="811481"/>
                  </a:cubicBezTo>
                  <a:cubicBezTo>
                    <a:pt x="-3990" y="825769"/>
                    <a:pt x="5535" y="841009"/>
                    <a:pt x="15060" y="853391"/>
                  </a:cubicBezTo>
                  <a:cubicBezTo>
                    <a:pt x="67448" y="925781"/>
                    <a:pt x="118883" y="999124"/>
                    <a:pt x="171270" y="1071514"/>
                  </a:cubicBezTo>
                  <a:cubicBezTo>
                    <a:pt x="102690" y="1118186"/>
                    <a:pt x="48398" y="1177241"/>
                    <a:pt x="14108" y="1241059"/>
                  </a:cubicBezTo>
                  <a:cubicBezTo>
                    <a:pt x="47445" y="1247726"/>
                    <a:pt x="80783" y="1253441"/>
                    <a:pt x="114120" y="1260109"/>
                  </a:cubicBezTo>
                  <a:cubicBezTo>
                    <a:pt x="114120" y="1260109"/>
                    <a:pt x="4496573" y="1303924"/>
                    <a:pt x="5381446" y="1260109"/>
                  </a:cubicBezTo>
                  <a:cubicBezTo>
                    <a:pt x="5408116" y="1259156"/>
                    <a:pt x="5433833" y="1258204"/>
                    <a:pt x="5460503" y="1259156"/>
                  </a:cubicBezTo>
                  <a:cubicBezTo>
                    <a:pt x="5472885" y="1204864"/>
                    <a:pt x="5453835" y="1147714"/>
                    <a:pt x="5408116" y="1103899"/>
                  </a:cubicBezTo>
                  <a:cubicBezTo>
                    <a:pt x="5402401" y="1099136"/>
                    <a:pt x="5396685" y="1093421"/>
                    <a:pt x="5394780" y="1086754"/>
                  </a:cubicBezTo>
                  <a:cubicBezTo>
                    <a:pt x="5391923" y="1076276"/>
                    <a:pt x="5399543" y="1066751"/>
                    <a:pt x="5409068" y="1059131"/>
                  </a:cubicBezTo>
                  <a:cubicBezTo>
                    <a:pt x="5453835" y="1020079"/>
                    <a:pt x="5530035" y="1001029"/>
                    <a:pt x="5554801" y="953404"/>
                  </a:cubicBezTo>
                  <a:cubicBezTo>
                    <a:pt x="5573851" y="917209"/>
                    <a:pt x="5553848" y="874346"/>
                    <a:pt x="5519558" y="844819"/>
                  </a:cubicBezTo>
                  <a:cubicBezTo>
                    <a:pt x="5485268" y="815291"/>
                    <a:pt x="5438596" y="797194"/>
                    <a:pt x="5392876" y="779096"/>
                  </a:cubicBezTo>
                  <a:cubicBezTo>
                    <a:pt x="5364301" y="767666"/>
                    <a:pt x="5330963" y="749569"/>
                    <a:pt x="5336678" y="725756"/>
                  </a:cubicBezTo>
                  <a:cubicBezTo>
                    <a:pt x="5339535" y="712421"/>
                    <a:pt x="5353823" y="701944"/>
                    <a:pt x="5368110" y="694324"/>
                  </a:cubicBezTo>
                  <a:cubicBezTo>
                    <a:pt x="5435738" y="654319"/>
                    <a:pt x="5519558" y="626696"/>
                    <a:pt x="5567183" y="572404"/>
                  </a:cubicBezTo>
                  <a:cubicBezTo>
                    <a:pt x="5578613" y="560021"/>
                    <a:pt x="5587185" y="544781"/>
                    <a:pt x="5585280" y="529541"/>
                  </a:cubicBezTo>
                  <a:cubicBezTo>
                    <a:pt x="5583376" y="507634"/>
                    <a:pt x="5561468" y="490489"/>
                    <a:pt x="5540513" y="476201"/>
                  </a:cubicBezTo>
                  <a:cubicBezTo>
                    <a:pt x="5468123" y="427624"/>
                    <a:pt x="5382398" y="392381"/>
                    <a:pt x="5298578" y="355234"/>
                  </a:cubicBezTo>
                  <a:cubicBezTo>
                    <a:pt x="5290005" y="351424"/>
                    <a:pt x="5280480" y="347614"/>
                    <a:pt x="5277623" y="339994"/>
                  </a:cubicBezTo>
                  <a:cubicBezTo>
                    <a:pt x="5272860" y="330469"/>
                    <a:pt x="5280480" y="320944"/>
                    <a:pt x="5288101" y="312371"/>
                  </a:cubicBezTo>
                  <a:cubicBezTo>
                    <a:pt x="5362396" y="232361"/>
                    <a:pt x="5470028" y="165686"/>
                    <a:pt x="5502413" y="71389"/>
                  </a:cubicBezTo>
                  <a:cubicBezTo>
                    <a:pt x="5433833" y="57101"/>
                    <a:pt x="5360491" y="53291"/>
                    <a:pt x="5290005" y="60911"/>
                  </a:cubicBezTo>
                  <a:cubicBezTo>
                    <a:pt x="5286196" y="59959"/>
                    <a:pt x="1064715" y="-78154"/>
                    <a:pt x="50303" y="6472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 name="Google Shape;159;p24"/>
            <p:cNvSpPr/>
            <p:nvPr/>
          </p:nvSpPr>
          <p:spPr>
            <a:xfrm>
              <a:off x="6151773" y="1267163"/>
              <a:ext cx="87247" cy="89542"/>
            </a:xfrm>
            <a:custGeom>
              <a:rect b="b" l="l" r="r" t="t"/>
              <a:pathLst>
                <a:path extrusionOk="0" h="89542" w="87247">
                  <a:moveTo>
                    <a:pt x="41719" y="0"/>
                  </a:moveTo>
                  <a:cubicBezTo>
                    <a:pt x="-16384" y="0"/>
                    <a:pt x="-12574" y="89535"/>
                    <a:pt x="45529" y="89535"/>
                  </a:cubicBezTo>
                  <a:cubicBezTo>
                    <a:pt x="103631" y="90488"/>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 name="Google Shape;160;p24"/>
            <p:cNvSpPr/>
            <p:nvPr/>
          </p:nvSpPr>
          <p:spPr>
            <a:xfrm>
              <a:off x="6754706" y="923311"/>
              <a:ext cx="86533" cy="89535"/>
            </a:xfrm>
            <a:custGeom>
              <a:rect b="b" l="l" r="r" t="t"/>
              <a:pathLst>
                <a:path extrusionOk="0" h="89535" w="86533">
                  <a:moveTo>
                    <a:pt x="41719" y="0"/>
                  </a:moveTo>
                  <a:cubicBezTo>
                    <a:pt x="-16384" y="0"/>
                    <a:pt x="-12574" y="89535"/>
                    <a:pt x="45529" y="89535"/>
                  </a:cubicBezTo>
                  <a:cubicBezTo>
                    <a:pt x="102679" y="89535"/>
                    <a:pt x="98869"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 name="Google Shape;161;p24"/>
            <p:cNvSpPr/>
            <p:nvPr/>
          </p:nvSpPr>
          <p:spPr>
            <a:xfrm>
              <a:off x="6287981" y="506116"/>
              <a:ext cx="86879" cy="89542"/>
            </a:xfrm>
            <a:custGeom>
              <a:rect b="b" l="l" r="r" t="t"/>
              <a:pathLst>
                <a:path extrusionOk="0" h="89542" w="86879">
                  <a:moveTo>
                    <a:pt x="41719" y="0"/>
                  </a:moveTo>
                  <a:cubicBezTo>
                    <a:pt x="-16384" y="0"/>
                    <a:pt x="-12574" y="89535"/>
                    <a:pt x="45529" y="89535"/>
                  </a:cubicBezTo>
                  <a:cubicBezTo>
                    <a:pt x="102679" y="90487"/>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 name="Google Shape;162;p24"/>
            <p:cNvSpPr/>
            <p:nvPr/>
          </p:nvSpPr>
          <p:spPr>
            <a:xfrm>
              <a:off x="7370021" y="43848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 name="Google Shape;163;p24"/>
            <p:cNvSpPr/>
            <p:nvPr/>
          </p:nvSpPr>
          <p:spPr>
            <a:xfrm>
              <a:off x="7397643" y="1330980"/>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 name="Google Shape;164;p24"/>
            <p:cNvSpPr/>
            <p:nvPr/>
          </p:nvSpPr>
          <p:spPr>
            <a:xfrm>
              <a:off x="8135831" y="918548"/>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 name="Google Shape;165;p24"/>
            <p:cNvSpPr/>
            <p:nvPr/>
          </p:nvSpPr>
          <p:spPr>
            <a:xfrm>
              <a:off x="8729238" y="41562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 name="Google Shape;166;p24"/>
            <p:cNvSpPr/>
            <p:nvPr/>
          </p:nvSpPr>
          <p:spPr>
            <a:xfrm>
              <a:off x="8824488" y="1317646"/>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 name="Google Shape;167;p24"/>
            <p:cNvSpPr/>
            <p:nvPr/>
          </p:nvSpPr>
          <p:spPr>
            <a:xfrm>
              <a:off x="9526481" y="882353"/>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 name="Google Shape;168;p24"/>
            <p:cNvSpPr/>
            <p:nvPr/>
          </p:nvSpPr>
          <p:spPr>
            <a:xfrm>
              <a:off x="10134176" y="443251"/>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 name="Google Shape;169;p24"/>
            <p:cNvSpPr/>
            <p:nvPr/>
          </p:nvSpPr>
          <p:spPr>
            <a:xfrm>
              <a:off x="10233236" y="1312883"/>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0" name="Google Shape;170;p24"/>
          <p:cNvGrpSpPr/>
          <p:nvPr/>
        </p:nvGrpSpPr>
        <p:grpSpPr>
          <a:xfrm>
            <a:off x="3558425" y="1325722"/>
            <a:ext cx="437755" cy="434298"/>
            <a:chOff x="9479277" y="3818260"/>
            <a:chExt cx="437755" cy="434298"/>
          </a:xfrm>
        </p:grpSpPr>
        <p:sp>
          <p:nvSpPr>
            <p:cNvPr id="171" name="Google Shape;171;p24"/>
            <p:cNvSpPr/>
            <p:nvPr/>
          </p:nvSpPr>
          <p:spPr>
            <a:xfrm>
              <a:off x="9479277" y="3830158"/>
              <a:ext cx="422400" cy="4224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172" name="Google Shape;172;p24"/>
            <p:cNvSpPr/>
            <p:nvPr/>
          </p:nvSpPr>
          <p:spPr>
            <a:xfrm>
              <a:off x="9601133" y="3818260"/>
              <a:ext cx="315900" cy="3159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grpSp>
        <p:nvGrpSpPr>
          <p:cNvPr id="173" name="Google Shape;173;p24"/>
          <p:cNvGrpSpPr/>
          <p:nvPr/>
        </p:nvGrpSpPr>
        <p:grpSpPr>
          <a:xfrm>
            <a:off x="9159200" y="1591197"/>
            <a:ext cx="437755" cy="434298"/>
            <a:chOff x="9479277" y="3818260"/>
            <a:chExt cx="437755" cy="434298"/>
          </a:xfrm>
        </p:grpSpPr>
        <p:sp>
          <p:nvSpPr>
            <p:cNvPr id="174" name="Google Shape;174;p24"/>
            <p:cNvSpPr/>
            <p:nvPr/>
          </p:nvSpPr>
          <p:spPr>
            <a:xfrm>
              <a:off x="9479277" y="3830158"/>
              <a:ext cx="422400" cy="422400"/>
            </a:xfrm>
            <a:prstGeom prst="ellipse">
              <a:avLst/>
            </a:prstGeom>
            <a:gradFill>
              <a:gsLst>
                <a:gs pos="0">
                  <a:srgbClr val="FFFFFF"/>
                </a:gs>
                <a:gs pos="100000">
                  <a:srgbClr val="9AC0E1"/>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175" name="Google Shape;175;p24"/>
            <p:cNvSpPr/>
            <p:nvPr/>
          </p:nvSpPr>
          <p:spPr>
            <a:xfrm>
              <a:off x="9601133" y="3818260"/>
              <a:ext cx="315900" cy="315900"/>
            </a:xfrm>
            <a:prstGeom prst="ellipse">
              <a:avLst/>
            </a:prstGeom>
            <a:gradFill>
              <a:gsLst>
                <a:gs pos="0">
                  <a:srgbClr val="FFFFFF"/>
                </a:gs>
                <a:gs pos="100000">
                  <a:srgbClr val="9AC0E1"/>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9" name="Shape 179"/>
        <p:cNvGrpSpPr/>
        <p:nvPr/>
      </p:nvGrpSpPr>
      <p:grpSpPr>
        <a:xfrm>
          <a:off x="0" y="0"/>
          <a:ext cx="0" cy="0"/>
          <a:chOff x="0" y="0"/>
          <a:chExt cx="0" cy="0"/>
        </a:xfrm>
      </p:grpSpPr>
      <p:sp>
        <p:nvSpPr>
          <p:cNvPr id="180" name="Google Shape;180;p25"/>
          <p:cNvSpPr/>
          <p:nvPr/>
        </p:nvSpPr>
        <p:spPr>
          <a:xfrm rot="10800000">
            <a:off x="6174829" y="1271454"/>
            <a:ext cx="5538421" cy="5183996"/>
          </a:xfrm>
          <a:custGeom>
            <a:rect b="b" l="l" r="r" t="t"/>
            <a:pathLst>
              <a:path extrusionOk="0" h="4275461" w="3619883">
                <a:moveTo>
                  <a:pt x="3619883" y="4275461"/>
                </a:moveTo>
                <a:lnTo>
                  <a:pt x="3439718" y="4275461"/>
                </a:lnTo>
                <a:lnTo>
                  <a:pt x="3382296" y="4128157"/>
                </a:lnTo>
                <a:lnTo>
                  <a:pt x="3448683" y="4128157"/>
                </a:lnTo>
                <a:lnTo>
                  <a:pt x="3448683" y="3951392"/>
                </a:lnTo>
                <a:lnTo>
                  <a:pt x="3270899" y="3951392"/>
                </a:lnTo>
                <a:lnTo>
                  <a:pt x="3270899" y="4128157"/>
                </a:lnTo>
                <a:lnTo>
                  <a:pt x="3327149" y="4128157"/>
                </a:lnTo>
                <a:lnTo>
                  <a:pt x="3269726" y="4275461"/>
                </a:lnTo>
                <a:lnTo>
                  <a:pt x="3052674" y="4275461"/>
                </a:lnTo>
                <a:lnTo>
                  <a:pt x="3096002" y="4128157"/>
                </a:lnTo>
                <a:lnTo>
                  <a:pt x="3137725" y="4128157"/>
                </a:lnTo>
                <a:lnTo>
                  <a:pt x="3137725" y="3951392"/>
                </a:lnTo>
                <a:lnTo>
                  <a:pt x="2959941" y="3951392"/>
                </a:lnTo>
                <a:lnTo>
                  <a:pt x="2959941" y="4128157"/>
                </a:lnTo>
                <a:lnTo>
                  <a:pt x="2996846" y="4128157"/>
                </a:lnTo>
                <a:lnTo>
                  <a:pt x="3014011" y="4275461"/>
                </a:lnTo>
                <a:lnTo>
                  <a:pt x="2761042" y="4275461"/>
                </a:lnTo>
                <a:lnTo>
                  <a:pt x="2761042" y="4128157"/>
                </a:lnTo>
                <a:lnTo>
                  <a:pt x="2826768" y="4128157"/>
                </a:lnTo>
                <a:lnTo>
                  <a:pt x="2826768" y="3951392"/>
                </a:lnTo>
                <a:lnTo>
                  <a:pt x="2648983" y="3951392"/>
                </a:lnTo>
                <a:lnTo>
                  <a:pt x="2648983" y="4128157"/>
                </a:lnTo>
                <a:lnTo>
                  <a:pt x="2690646" y="4128157"/>
                </a:lnTo>
                <a:lnTo>
                  <a:pt x="2690646" y="4275461"/>
                </a:lnTo>
                <a:lnTo>
                  <a:pt x="2511710" y="4275461"/>
                </a:lnTo>
                <a:lnTo>
                  <a:pt x="2454288" y="4128157"/>
                </a:lnTo>
                <a:lnTo>
                  <a:pt x="2515810" y="4128157"/>
                </a:lnTo>
                <a:lnTo>
                  <a:pt x="2515810" y="3951392"/>
                </a:lnTo>
                <a:lnTo>
                  <a:pt x="2338025" y="3951392"/>
                </a:lnTo>
                <a:lnTo>
                  <a:pt x="2338025" y="4128157"/>
                </a:lnTo>
                <a:lnTo>
                  <a:pt x="2395120" y="4128157"/>
                </a:lnTo>
                <a:lnTo>
                  <a:pt x="2337697" y="4275461"/>
                </a:lnTo>
                <a:lnTo>
                  <a:pt x="2150155" y="4275461"/>
                </a:lnTo>
                <a:lnTo>
                  <a:pt x="2150155" y="4128157"/>
                </a:lnTo>
                <a:lnTo>
                  <a:pt x="2204852" y="4128157"/>
                </a:lnTo>
                <a:lnTo>
                  <a:pt x="2204852" y="3951392"/>
                </a:lnTo>
                <a:lnTo>
                  <a:pt x="2027068" y="3951392"/>
                </a:lnTo>
                <a:lnTo>
                  <a:pt x="2027068" y="4128157"/>
                </a:lnTo>
                <a:lnTo>
                  <a:pt x="2079759" y="4128157"/>
                </a:lnTo>
                <a:lnTo>
                  <a:pt x="2079759" y="4275461"/>
                </a:lnTo>
                <a:lnTo>
                  <a:pt x="1824703" y="4275461"/>
                </a:lnTo>
                <a:lnTo>
                  <a:pt x="1834468" y="4128157"/>
                </a:lnTo>
                <a:lnTo>
                  <a:pt x="1893894" y="4128157"/>
                </a:lnTo>
                <a:lnTo>
                  <a:pt x="1893894" y="3951392"/>
                </a:lnTo>
                <a:lnTo>
                  <a:pt x="1716110" y="3951392"/>
                </a:lnTo>
                <a:lnTo>
                  <a:pt x="1716110" y="4006431"/>
                </a:lnTo>
                <a:lnTo>
                  <a:pt x="1703447" y="4007960"/>
                </a:lnTo>
                <a:lnTo>
                  <a:pt x="1716110" y="4044284"/>
                </a:lnTo>
                <a:lnTo>
                  <a:pt x="1716110" y="4128157"/>
                </a:lnTo>
                <a:lnTo>
                  <a:pt x="1745346" y="4128157"/>
                </a:lnTo>
                <a:lnTo>
                  <a:pt x="1796694" y="4275461"/>
                </a:lnTo>
                <a:lnTo>
                  <a:pt x="1558844" y="4275461"/>
                </a:lnTo>
                <a:lnTo>
                  <a:pt x="1517252" y="4128157"/>
                </a:lnTo>
                <a:lnTo>
                  <a:pt x="1582936" y="4128157"/>
                </a:lnTo>
                <a:lnTo>
                  <a:pt x="1582936" y="3951392"/>
                </a:lnTo>
                <a:lnTo>
                  <a:pt x="1405151" y="3951392"/>
                </a:lnTo>
                <a:lnTo>
                  <a:pt x="1405151" y="4128157"/>
                </a:lnTo>
                <a:lnTo>
                  <a:pt x="1468988" y="4128157"/>
                </a:lnTo>
                <a:lnTo>
                  <a:pt x="1427396" y="4275461"/>
                </a:lnTo>
                <a:lnTo>
                  <a:pt x="1210751" y="4275461"/>
                </a:lnTo>
                <a:lnTo>
                  <a:pt x="1210751" y="4128157"/>
                </a:lnTo>
                <a:lnTo>
                  <a:pt x="1271978" y="4128157"/>
                </a:lnTo>
                <a:lnTo>
                  <a:pt x="1271978" y="3951392"/>
                </a:lnTo>
                <a:lnTo>
                  <a:pt x="1094193" y="3951392"/>
                </a:lnTo>
                <a:lnTo>
                  <a:pt x="1094193" y="4128157"/>
                </a:lnTo>
                <a:lnTo>
                  <a:pt x="1140354" y="4128157"/>
                </a:lnTo>
                <a:lnTo>
                  <a:pt x="1140354" y="4275461"/>
                </a:lnTo>
                <a:lnTo>
                  <a:pt x="953807" y="4275461"/>
                </a:lnTo>
                <a:lnTo>
                  <a:pt x="912215" y="4128157"/>
                </a:lnTo>
                <a:lnTo>
                  <a:pt x="961020" y="4128157"/>
                </a:lnTo>
                <a:lnTo>
                  <a:pt x="961020" y="3951392"/>
                </a:lnTo>
                <a:lnTo>
                  <a:pt x="783235" y="3951392"/>
                </a:lnTo>
                <a:lnTo>
                  <a:pt x="783235" y="4128157"/>
                </a:lnTo>
                <a:lnTo>
                  <a:pt x="871024" y="4128157"/>
                </a:lnTo>
                <a:lnTo>
                  <a:pt x="829432" y="4275461"/>
                </a:lnTo>
                <a:lnTo>
                  <a:pt x="611484" y="4275461"/>
                </a:lnTo>
                <a:lnTo>
                  <a:pt x="621247" y="4128157"/>
                </a:lnTo>
                <a:lnTo>
                  <a:pt x="650062" y="4128157"/>
                </a:lnTo>
                <a:lnTo>
                  <a:pt x="650062" y="3951392"/>
                </a:lnTo>
                <a:lnTo>
                  <a:pt x="472277" y="3951392"/>
                </a:lnTo>
                <a:lnTo>
                  <a:pt x="472277" y="4128157"/>
                </a:lnTo>
                <a:lnTo>
                  <a:pt x="522650" y="4128157"/>
                </a:lnTo>
                <a:lnTo>
                  <a:pt x="573998" y="4275461"/>
                </a:lnTo>
                <a:lnTo>
                  <a:pt x="336164" y="4275461"/>
                </a:lnTo>
                <a:lnTo>
                  <a:pt x="294572" y="4128157"/>
                </a:lnTo>
                <a:lnTo>
                  <a:pt x="339106" y="4128157"/>
                </a:lnTo>
                <a:lnTo>
                  <a:pt x="339106" y="3951392"/>
                </a:lnTo>
                <a:lnTo>
                  <a:pt x="161321" y="3951392"/>
                </a:lnTo>
                <a:lnTo>
                  <a:pt x="161321" y="4128157"/>
                </a:lnTo>
                <a:lnTo>
                  <a:pt x="230914" y="4128157"/>
                </a:lnTo>
                <a:lnTo>
                  <a:pt x="189322" y="4275461"/>
                </a:lnTo>
                <a:lnTo>
                  <a:pt x="0" y="4275461"/>
                </a:lnTo>
                <a:lnTo>
                  <a:pt x="0" y="42229"/>
                </a:lnTo>
                <a:lnTo>
                  <a:pt x="42464" y="40518"/>
                </a:lnTo>
                <a:cubicBezTo>
                  <a:pt x="74971" y="39124"/>
                  <a:pt x="107865" y="37493"/>
                  <a:pt x="137733" y="35355"/>
                </a:cubicBezTo>
                <a:cubicBezTo>
                  <a:pt x="190259" y="31594"/>
                  <a:pt x="207620" y="26813"/>
                  <a:pt x="270565" y="29759"/>
                </a:cubicBezTo>
                <a:cubicBezTo>
                  <a:pt x="340476" y="33031"/>
                  <a:pt x="410011" y="40222"/>
                  <a:pt x="479734" y="45455"/>
                </a:cubicBezTo>
                <a:cubicBezTo>
                  <a:pt x="494525" y="44178"/>
                  <a:pt x="509610" y="43513"/>
                  <a:pt x="524103" y="41625"/>
                </a:cubicBezTo>
                <a:cubicBezTo>
                  <a:pt x="601697" y="31514"/>
                  <a:pt x="556443" y="34957"/>
                  <a:pt x="624416" y="22696"/>
                </a:cubicBezTo>
                <a:cubicBezTo>
                  <a:pt x="635212" y="20749"/>
                  <a:pt x="646648" y="19799"/>
                  <a:pt x="657762" y="18351"/>
                </a:cubicBezTo>
                <a:cubicBezTo>
                  <a:pt x="668693" y="20831"/>
                  <a:pt x="679780" y="23102"/>
                  <a:pt x="690557" y="25792"/>
                </a:cubicBezTo>
                <a:cubicBezTo>
                  <a:pt x="708912" y="30373"/>
                  <a:pt x="725511" y="38069"/>
                  <a:pt x="745123" y="40157"/>
                </a:cubicBezTo>
                <a:cubicBezTo>
                  <a:pt x="760140" y="41756"/>
                  <a:pt x="774703" y="37604"/>
                  <a:pt x="789493" y="36327"/>
                </a:cubicBezTo>
                <a:cubicBezTo>
                  <a:pt x="861365" y="65797"/>
                  <a:pt x="781581" y="31381"/>
                  <a:pt x="854255" y="68887"/>
                </a:cubicBezTo>
                <a:cubicBezTo>
                  <a:pt x="867904" y="75932"/>
                  <a:pt x="883997" y="81514"/>
                  <a:pt x="897520" y="88629"/>
                </a:cubicBezTo>
                <a:cubicBezTo>
                  <a:pt x="912821" y="96679"/>
                  <a:pt x="924193" y="106820"/>
                  <a:pt x="940510" y="114265"/>
                </a:cubicBezTo>
                <a:cubicBezTo>
                  <a:pt x="978926" y="131794"/>
                  <a:pt x="1040358" y="137490"/>
                  <a:pt x="1082712" y="144543"/>
                </a:cubicBezTo>
                <a:cubicBezTo>
                  <a:pt x="1118214" y="136811"/>
                  <a:pt x="1170817" y="124786"/>
                  <a:pt x="1205348" y="120753"/>
                </a:cubicBezTo>
                <a:cubicBezTo>
                  <a:pt x="1226874" y="118238"/>
                  <a:pt x="1249625" y="118888"/>
                  <a:pt x="1271764" y="117956"/>
                </a:cubicBezTo>
                <a:cubicBezTo>
                  <a:pt x="1286371" y="120607"/>
                  <a:pt x="1301530" y="122404"/>
                  <a:pt x="1315583" y="125912"/>
                </a:cubicBezTo>
                <a:cubicBezTo>
                  <a:pt x="1330825" y="129716"/>
                  <a:pt x="1344183" y="135594"/>
                  <a:pt x="1359125" y="139761"/>
                </a:cubicBezTo>
                <a:cubicBezTo>
                  <a:pt x="1369691" y="142709"/>
                  <a:pt x="1380988" y="144722"/>
                  <a:pt x="1391919" y="147202"/>
                </a:cubicBezTo>
                <a:cubicBezTo>
                  <a:pt x="1406801" y="143961"/>
                  <a:pt x="1423676" y="142513"/>
                  <a:pt x="1436563" y="137480"/>
                </a:cubicBezTo>
                <a:cubicBezTo>
                  <a:pt x="1471672" y="123768"/>
                  <a:pt x="1451884" y="116940"/>
                  <a:pt x="1471566" y="97777"/>
                </a:cubicBezTo>
                <a:cubicBezTo>
                  <a:pt x="1480193" y="89377"/>
                  <a:pt x="1494348" y="83095"/>
                  <a:pt x="1505739" y="75753"/>
                </a:cubicBezTo>
                <a:cubicBezTo>
                  <a:pt x="1577183" y="91962"/>
                  <a:pt x="1533597" y="77394"/>
                  <a:pt x="1590891" y="144702"/>
                </a:cubicBezTo>
                <a:cubicBezTo>
                  <a:pt x="1598697" y="133398"/>
                  <a:pt x="1605803" y="118291"/>
                  <a:pt x="1625616" y="110893"/>
                </a:cubicBezTo>
                <a:cubicBezTo>
                  <a:pt x="1634871" y="107437"/>
                  <a:pt x="1647847" y="107996"/>
                  <a:pt x="1658964" y="106547"/>
                </a:cubicBezTo>
                <a:cubicBezTo>
                  <a:pt x="1658964" y="106547"/>
                  <a:pt x="1717565" y="116830"/>
                  <a:pt x="1746598" y="122460"/>
                </a:cubicBezTo>
                <a:cubicBezTo>
                  <a:pt x="1784954" y="129898"/>
                  <a:pt x="1777755" y="129229"/>
                  <a:pt x="1811913" y="143234"/>
                </a:cubicBezTo>
                <a:cubicBezTo>
                  <a:pt x="1826795" y="139993"/>
                  <a:pt x="1840838" y="135560"/>
                  <a:pt x="1856557" y="133511"/>
                </a:cubicBezTo>
                <a:cubicBezTo>
                  <a:pt x="1928018" y="124200"/>
                  <a:pt x="1988968" y="136755"/>
                  <a:pt x="2066003" y="143313"/>
                </a:cubicBezTo>
                <a:cubicBezTo>
                  <a:pt x="2066003" y="143313"/>
                  <a:pt x="2140825" y="127584"/>
                  <a:pt x="2177615" y="119007"/>
                </a:cubicBezTo>
                <a:cubicBezTo>
                  <a:pt x="2204144" y="112823"/>
                  <a:pt x="2229794" y="105701"/>
                  <a:pt x="2255883" y="99047"/>
                </a:cubicBezTo>
                <a:cubicBezTo>
                  <a:pt x="2285463" y="96494"/>
                  <a:pt x="2315224" y="94357"/>
                  <a:pt x="2344622" y="91388"/>
                </a:cubicBezTo>
                <a:cubicBezTo>
                  <a:pt x="2381841" y="87629"/>
                  <a:pt x="2417828" y="80978"/>
                  <a:pt x="2455682" y="78869"/>
                </a:cubicBezTo>
                <a:cubicBezTo>
                  <a:pt x="2514146" y="75610"/>
                  <a:pt x="2573634" y="76515"/>
                  <a:pt x="2632609" y="75338"/>
                </a:cubicBezTo>
                <a:lnTo>
                  <a:pt x="2742291" y="92282"/>
                </a:lnTo>
                <a:lnTo>
                  <a:pt x="2851974" y="109227"/>
                </a:lnTo>
                <a:cubicBezTo>
                  <a:pt x="2870530" y="106158"/>
                  <a:pt x="2892297" y="106201"/>
                  <a:pt x="2907643" y="100020"/>
                </a:cubicBezTo>
                <a:cubicBezTo>
                  <a:pt x="2937923" y="87823"/>
                  <a:pt x="2940565" y="43036"/>
                  <a:pt x="2944022" y="30853"/>
                </a:cubicBezTo>
                <a:cubicBezTo>
                  <a:pt x="2970111" y="24199"/>
                  <a:pt x="2993094" y="12639"/>
                  <a:pt x="3022289" y="10893"/>
                </a:cubicBezTo>
                <a:cubicBezTo>
                  <a:pt x="3035344" y="10111"/>
                  <a:pt x="3043336" y="20290"/>
                  <a:pt x="3054807" y="24226"/>
                </a:cubicBezTo>
                <a:cubicBezTo>
                  <a:pt x="3083266" y="33989"/>
                  <a:pt x="3112862" y="42692"/>
                  <a:pt x="3141892" y="51925"/>
                </a:cubicBezTo>
                <a:cubicBezTo>
                  <a:pt x="3156498" y="54577"/>
                  <a:pt x="3173315" y="54799"/>
                  <a:pt x="3185711" y="59881"/>
                </a:cubicBezTo>
                <a:cubicBezTo>
                  <a:pt x="3221000" y="74351"/>
                  <a:pt x="3196552" y="98318"/>
                  <a:pt x="3219056" y="55536"/>
                </a:cubicBezTo>
                <a:cubicBezTo>
                  <a:pt x="3233847" y="54259"/>
                  <a:pt x="3248275" y="50997"/>
                  <a:pt x="3263425" y="51706"/>
                </a:cubicBezTo>
                <a:cubicBezTo>
                  <a:pt x="3275045" y="52250"/>
                  <a:pt x="3285322" y="60949"/>
                  <a:pt x="3296219" y="59147"/>
                </a:cubicBezTo>
                <a:cubicBezTo>
                  <a:pt x="3308643" y="57093"/>
                  <a:pt x="3311469" y="48049"/>
                  <a:pt x="3319094" y="42500"/>
                </a:cubicBezTo>
                <a:cubicBezTo>
                  <a:pt x="3399611" y="29185"/>
                  <a:pt x="3363375" y="41582"/>
                  <a:pt x="3420511" y="0"/>
                </a:cubicBezTo>
                <a:cubicBezTo>
                  <a:pt x="3431442" y="2480"/>
                  <a:pt x="3443361" y="3886"/>
                  <a:pt x="3453305" y="7440"/>
                </a:cubicBezTo>
                <a:cubicBezTo>
                  <a:pt x="3469029" y="13059"/>
                  <a:pt x="3483905" y="19630"/>
                  <a:pt x="3496571" y="27182"/>
                </a:cubicBezTo>
                <a:cubicBezTo>
                  <a:pt x="3535674" y="50500"/>
                  <a:pt x="3592081" y="121578"/>
                  <a:pt x="3602117" y="132521"/>
                </a:cubicBezTo>
                <a:lnTo>
                  <a:pt x="3619883" y="140049"/>
                </a:lnTo>
                <a:close/>
              </a:path>
            </a:pathLst>
          </a:custGeom>
          <a:solidFill>
            <a:srgbClr val="FFFFFF"/>
          </a:solidFill>
          <a:ln>
            <a:noFill/>
          </a:ln>
          <a:effectLst>
            <a:outerShdw blurRad="50800" rotWithShape="0" algn="tl" dir="27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1" name="Google Shape;181;p25"/>
          <p:cNvSpPr/>
          <p:nvPr/>
        </p:nvSpPr>
        <p:spPr>
          <a:xfrm rot="-492561">
            <a:off x="1135375" y="962162"/>
            <a:ext cx="4425949" cy="4742626"/>
          </a:xfrm>
          <a:custGeom>
            <a:rect b="b" l="l" r="r" t="t"/>
            <a:pathLst>
              <a:path extrusionOk="0" h="3710694" w="3462922">
                <a:moveTo>
                  <a:pt x="0" y="0"/>
                </a:moveTo>
                <a:lnTo>
                  <a:pt x="317151" y="0"/>
                </a:lnTo>
                <a:lnTo>
                  <a:pt x="274831" y="8544"/>
                </a:lnTo>
                <a:cubicBezTo>
                  <a:pt x="216604" y="33172"/>
                  <a:pt x="175747" y="90829"/>
                  <a:pt x="175747" y="158027"/>
                </a:cubicBezTo>
                <a:cubicBezTo>
                  <a:pt x="175747" y="247625"/>
                  <a:pt x="248381" y="320259"/>
                  <a:pt x="337979" y="320259"/>
                </a:cubicBezTo>
                <a:cubicBezTo>
                  <a:pt x="427577" y="320259"/>
                  <a:pt x="500211" y="247625"/>
                  <a:pt x="500211" y="158027"/>
                </a:cubicBezTo>
                <a:cubicBezTo>
                  <a:pt x="500211" y="90829"/>
                  <a:pt x="459355" y="33172"/>
                  <a:pt x="401127" y="8544"/>
                </a:cubicBezTo>
                <a:lnTo>
                  <a:pt x="358807" y="0"/>
                </a:lnTo>
                <a:lnTo>
                  <a:pt x="868544" y="0"/>
                </a:lnTo>
                <a:lnTo>
                  <a:pt x="826224" y="8544"/>
                </a:lnTo>
                <a:cubicBezTo>
                  <a:pt x="767997" y="33172"/>
                  <a:pt x="727140" y="90829"/>
                  <a:pt x="727140" y="158027"/>
                </a:cubicBezTo>
                <a:cubicBezTo>
                  <a:pt x="727140" y="247625"/>
                  <a:pt x="799774" y="320259"/>
                  <a:pt x="889372" y="320259"/>
                </a:cubicBezTo>
                <a:cubicBezTo>
                  <a:pt x="978970" y="320259"/>
                  <a:pt x="1051604" y="247625"/>
                  <a:pt x="1051604" y="158027"/>
                </a:cubicBezTo>
                <a:cubicBezTo>
                  <a:pt x="1051604" y="90829"/>
                  <a:pt x="1010748" y="33172"/>
                  <a:pt x="952520" y="8544"/>
                </a:cubicBezTo>
                <a:lnTo>
                  <a:pt x="910200" y="0"/>
                </a:lnTo>
                <a:lnTo>
                  <a:pt x="1419937" y="0"/>
                </a:lnTo>
                <a:lnTo>
                  <a:pt x="1377617" y="8544"/>
                </a:lnTo>
                <a:cubicBezTo>
                  <a:pt x="1319390" y="33172"/>
                  <a:pt x="1278533" y="90829"/>
                  <a:pt x="1278533" y="158027"/>
                </a:cubicBezTo>
                <a:cubicBezTo>
                  <a:pt x="1278533" y="247625"/>
                  <a:pt x="1351167" y="320259"/>
                  <a:pt x="1440765" y="320259"/>
                </a:cubicBezTo>
                <a:cubicBezTo>
                  <a:pt x="1530363" y="320259"/>
                  <a:pt x="1602997" y="247625"/>
                  <a:pt x="1602997" y="158027"/>
                </a:cubicBezTo>
                <a:cubicBezTo>
                  <a:pt x="1602997" y="90829"/>
                  <a:pt x="1562141" y="33172"/>
                  <a:pt x="1503913" y="8544"/>
                </a:cubicBezTo>
                <a:lnTo>
                  <a:pt x="1461593" y="0"/>
                </a:lnTo>
                <a:lnTo>
                  <a:pt x="1971330" y="0"/>
                </a:lnTo>
                <a:lnTo>
                  <a:pt x="1929010" y="8544"/>
                </a:lnTo>
                <a:cubicBezTo>
                  <a:pt x="1870783" y="33172"/>
                  <a:pt x="1829926" y="90829"/>
                  <a:pt x="1829926" y="158027"/>
                </a:cubicBezTo>
                <a:cubicBezTo>
                  <a:pt x="1829926" y="247625"/>
                  <a:pt x="1902560" y="320259"/>
                  <a:pt x="1992158" y="320259"/>
                </a:cubicBezTo>
                <a:cubicBezTo>
                  <a:pt x="2081756" y="320259"/>
                  <a:pt x="2154390" y="247625"/>
                  <a:pt x="2154390" y="158027"/>
                </a:cubicBezTo>
                <a:cubicBezTo>
                  <a:pt x="2154390" y="90829"/>
                  <a:pt x="2113533" y="33172"/>
                  <a:pt x="2055306" y="8544"/>
                </a:cubicBezTo>
                <a:lnTo>
                  <a:pt x="2012986" y="0"/>
                </a:lnTo>
                <a:lnTo>
                  <a:pt x="2522723" y="0"/>
                </a:lnTo>
                <a:lnTo>
                  <a:pt x="2480403" y="8544"/>
                </a:lnTo>
                <a:cubicBezTo>
                  <a:pt x="2422176" y="33172"/>
                  <a:pt x="2381319" y="90829"/>
                  <a:pt x="2381319" y="158027"/>
                </a:cubicBezTo>
                <a:cubicBezTo>
                  <a:pt x="2381319" y="247625"/>
                  <a:pt x="2453953" y="320259"/>
                  <a:pt x="2543551" y="320259"/>
                </a:cubicBezTo>
                <a:cubicBezTo>
                  <a:pt x="2633149" y="320259"/>
                  <a:pt x="2705783" y="247625"/>
                  <a:pt x="2705783" y="158027"/>
                </a:cubicBezTo>
                <a:cubicBezTo>
                  <a:pt x="2705783" y="90829"/>
                  <a:pt x="2664926" y="33172"/>
                  <a:pt x="2606699" y="8544"/>
                </a:cubicBezTo>
                <a:lnTo>
                  <a:pt x="2564379" y="0"/>
                </a:lnTo>
                <a:lnTo>
                  <a:pt x="3074117" y="0"/>
                </a:lnTo>
                <a:lnTo>
                  <a:pt x="3031797" y="8544"/>
                </a:lnTo>
                <a:cubicBezTo>
                  <a:pt x="2973570" y="33172"/>
                  <a:pt x="2932713" y="90829"/>
                  <a:pt x="2932713" y="158027"/>
                </a:cubicBezTo>
                <a:cubicBezTo>
                  <a:pt x="2932713" y="247625"/>
                  <a:pt x="3005347" y="320259"/>
                  <a:pt x="3094945" y="320259"/>
                </a:cubicBezTo>
                <a:cubicBezTo>
                  <a:pt x="3184543" y="320259"/>
                  <a:pt x="3257177" y="247625"/>
                  <a:pt x="3257177" y="158027"/>
                </a:cubicBezTo>
                <a:cubicBezTo>
                  <a:pt x="3257177" y="90829"/>
                  <a:pt x="3216320" y="33172"/>
                  <a:pt x="3158093" y="8544"/>
                </a:cubicBezTo>
                <a:lnTo>
                  <a:pt x="3115773" y="0"/>
                </a:lnTo>
                <a:lnTo>
                  <a:pt x="3462922" y="0"/>
                </a:lnTo>
                <a:lnTo>
                  <a:pt x="3462922" y="3710694"/>
                </a:lnTo>
                <a:lnTo>
                  <a:pt x="0" y="3710694"/>
                </a:lnTo>
                <a:close/>
              </a:path>
            </a:pathLst>
          </a:custGeom>
          <a:solidFill>
            <a:schemeClr val="accent2"/>
          </a:solidFill>
          <a:ln>
            <a:noFill/>
          </a:ln>
          <a:effectLst>
            <a:outerShdw blurRad="50800" rotWithShape="0" algn="tl" dir="27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82" name="Google Shape;182;p25"/>
          <p:cNvGrpSpPr/>
          <p:nvPr/>
        </p:nvGrpSpPr>
        <p:grpSpPr>
          <a:xfrm rot="918659">
            <a:off x="1196527" y="1322698"/>
            <a:ext cx="4164258" cy="4392996"/>
            <a:chOff x="2368761" y="841731"/>
            <a:chExt cx="3148926" cy="3321893"/>
          </a:xfrm>
        </p:grpSpPr>
        <p:sp>
          <p:nvSpPr>
            <p:cNvPr id="183" name="Google Shape;183;p25"/>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4" name="Google Shape;184;p25"/>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185" name="Google Shape;185;p25"/>
          <p:cNvGrpSpPr/>
          <p:nvPr/>
        </p:nvGrpSpPr>
        <p:grpSpPr>
          <a:xfrm rot="-1162473">
            <a:off x="7235390" y="2705129"/>
            <a:ext cx="2666156" cy="570827"/>
            <a:chOff x="4807082" y="4027129"/>
            <a:chExt cx="6172201" cy="1321476"/>
          </a:xfrm>
        </p:grpSpPr>
        <p:sp>
          <p:nvSpPr>
            <p:cNvPr id="186" name="Google Shape;186;p25"/>
            <p:cNvSpPr/>
            <p:nvPr/>
          </p:nvSpPr>
          <p:spPr>
            <a:xfrm>
              <a:off x="4807082" y="4027129"/>
              <a:ext cx="6158864" cy="1313907"/>
            </a:xfrm>
            <a:custGeom>
              <a:rect b="b" l="l" r="r" t="t"/>
              <a:pathLst>
                <a:path extrusionOk="0" h="1313907" w="6158864">
                  <a:moveTo>
                    <a:pt x="6157913" y="205011"/>
                  </a:moveTo>
                  <a:cubicBezTo>
                    <a:pt x="6157913" y="205011"/>
                    <a:pt x="4492943" y="-197897"/>
                    <a:pt x="3078480" y="125953"/>
                  </a:cubicBezTo>
                  <a:cubicBezTo>
                    <a:pt x="1694498" y="443136"/>
                    <a:pt x="0" y="205011"/>
                    <a:pt x="0" y="205011"/>
                  </a:cubicBezTo>
                  <a:lnTo>
                    <a:pt x="678180" y="689833"/>
                  </a:lnTo>
                  <a:lnTo>
                    <a:pt x="0" y="1174656"/>
                  </a:lnTo>
                  <a:cubicBezTo>
                    <a:pt x="0" y="1174656"/>
                    <a:pt x="1691640" y="1477551"/>
                    <a:pt x="3079433" y="1189896"/>
                  </a:cubicBezTo>
                  <a:cubicBezTo>
                    <a:pt x="4495800" y="895573"/>
                    <a:pt x="6158865" y="1174656"/>
                    <a:pt x="6158865" y="1174656"/>
                  </a:cubicBezTo>
                  <a:lnTo>
                    <a:pt x="5480685" y="689833"/>
                  </a:lnTo>
                  <a:lnTo>
                    <a:pt x="6157913" y="205011"/>
                  </a:ln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 name="Google Shape;187;p25"/>
            <p:cNvSpPr/>
            <p:nvPr/>
          </p:nvSpPr>
          <p:spPr>
            <a:xfrm>
              <a:off x="5010273" y="4035752"/>
              <a:ext cx="5969010" cy="1312853"/>
            </a:xfrm>
            <a:custGeom>
              <a:rect b="b" l="l" r="r" t="t"/>
              <a:pathLst>
                <a:path extrusionOk="0" h="1312853" w="5969010">
                  <a:moveTo>
                    <a:pt x="5752538" y="1019117"/>
                  </a:moveTo>
                  <a:lnTo>
                    <a:pt x="5775035" y="1035200"/>
                  </a:lnTo>
                  <a:lnTo>
                    <a:pt x="5708887" y="1137766"/>
                  </a:lnTo>
                  <a:lnTo>
                    <a:pt x="5687025" y="1134862"/>
                  </a:lnTo>
                  <a:lnTo>
                    <a:pt x="5678474" y="1133957"/>
                  </a:lnTo>
                  <a:close/>
                  <a:moveTo>
                    <a:pt x="5540601" y="867605"/>
                  </a:moveTo>
                  <a:lnTo>
                    <a:pt x="5563099" y="883689"/>
                  </a:lnTo>
                  <a:lnTo>
                    <a:pt x="5419390" y="1106518"/>
                  </a:lnTo>
                  <a:lnTo>
                    <a:pt x="5388620" y="1103259"/>
                  </a:lnTo>
                  <a:close/>
                  <a:moveTo>
                    <a:pt x="330092" y="802167"/>
                  </a:moveTo>
                  <a:lnTo>
                    <a:pt x="65587" y="1212295"/>
                  </a:lnTo>
                  <a:lnTo>
                    <a:pt x="35516" y="1207957"/>
                  </a:lnTo>
                  <a:lnTo>
                    <a:pt x="269103" y="845767"/>
                  </a:lnTo>
                  <a:close/>
                  <a:moveTo>
                    <a:pt x="5311112" y="703546"/>
                  </a:moveTo>
                  <a:lnTo>
                    <a:pt x="5333609" y="719629"/>
                  </a:lnTo>
                  <a:lnTo>
                    <a:pt x="5100292" y="1081400"/>
                  </a:lnTo>
                  <a:lnTo>
                    <a:pt x="5068910" y="1079093"/>
                  </a:lnTo>
                  <a:close/>
                  <a:moveTo>
                    <a:pt x="1260790" y="288998"/>
                  </a:moveTo>
                  <a:lnTo>
                    <a:pt x="1293398" y="289404"/>
                  </a:lnTo>
                  <a:lnTo>
                    <a:pt x="657873" y="1274820"/>
                  </a:lnTo>
                  <a:lnTo>
                    <a:pt x="626707" y="1272179"/>
                  </a:lnTo>
                  <a:close/>
                  <a:moveTo>
                    <a:pt x="958248" y="285231"/>
                  </a:moveTo>
                  <a:lnTo>
                    <a:pt x="990856" y="285637"/>
                  </a:lnTo>
                  <a:lnTo>
                    <a:pt x="369681" y="1248801"/>
                  </a:lnTo>
                  <a:lnTo>
                    <a:pt x="339124" y="1245215"/>
                  </a:lnTo>
                  <a:close/>
                  <a:moveTo>
                    <a:pt x="1598898" y="282248"/>
                  </a:moveTo>
                  <a:lnTo>
                    <a:pt x="946009" y="1294587"/>
                  </a:lnTo>
                  <a:lnTo>
                    <a:pt x="914064" y="1293155"/>
                  </a:lnTo>
                  <a:lnTo>
                    <a:pt x="1564968" y="283892"/>
                  </a:lnTo>
                  <a:close/>
                  <a:moveTo>
                    <a:pt x="637918" y="273899"/>
                  </a:moveTo>
                  <a:lnTo>
                    <a:pt x="669750" y="275509"/>
                  </a:lnTo>
                  <a:lnTo>
                    <a:pt x="429957" y="647320"/>
                  </a:lnTo>
                  <a:lnTo>
                    <a:pt x="407460" y="631237"/>
                  </a:lnTo>
                  <a:close/>
                  <a:moveTo>
                    <a:pt x="1939451" y="262224"/>
                  </a:moveTo>
                  <a:lnTo>
                    <a:pt x="1264441" y="1308865"/>
                  </a:lnTo>
                  <a:lnTo>
                    <a:pt x="1232495" y="1307432"/>
                  </a:lnTo>
                  <a:lnTo>
                    <a:pt x="1904818" y="264960"/>
                  </a:lnTo>
                  <a:close/>
                  <a:moveTo>
                    <a:pt x="347927" y="257010"/>
                  </a:moveTo>
                  <a:lnTo>
                    <a:pt x="379151" y="259561"/>
                  </a:lnTo>
                  <a:lnTo>
                    <a:pt x="224021" y="500099"/>
                  </a:lnTo>
                  <a:lnTo>
                    <a:pt x="201524" y="484016"/>
                  </a:lnTo>
                  <a:close/>
                  <a:moveTo>
                    <a:pt x="2235992" y="233727"/>
                  </a:moveTo>
                  <a:lnTo>
                    <a:pt x="1540030" y="1312853"/>
                  </a:lnTo>
                  <a:lnTo>
                    <a:pt x="1507354" y="1312553"/>
                  </a:lnTo>
                  <a:lnTo>
                    <a:pt x="2200514" y="237772"/>
                  </a:lnTo>
                  <a:close/>
                  <a:moveTo>
                    <a:pt x="68664" y="233483"/>
                  </a:moveTo>
                  <a:lnTo>
                    <a:pt x="96550" y="236476"/>
                  </a:lnTo>
                  <a:lnTo>
                    <a:pt x="99450" y="236713"/>
                  </a:lnTo>
                  <a:lnTo>
                    <a:pt x="22497" y="356033"/>
                  </a:lnTo>
                  <a:lnTo>
                    <a:pt x="0" y="339950"/>
                  </a:lnTo>
                  <a:close/>
                  <a:moveTo>
                    <a:pt x="5968510" y="204109"/>
                  </a:moveTo>
                  <a:lnTo>
                    <a:pt x="5969010" y="204225"/>
                  </a:lnTo>
                  <a:lnTo>
                    <a:pt x="5967943" y="204988"/>
                  </a:lnTo>
                  <a:close/>
                  <a:moveTo>
                    <a:pt x="2559448" y="188734"/>
                  </a:moveTo>
                  <a:lnTo>
                    <a:pt x="1838040" y="1307317"/>
                  </a:lnTo>
                  <a:lnTo>
                    <a:pt x="1822942" y="1308083"/>
                  </a:lnTo>
                  <a:lnTo>
                    <a:pt x="1804451" y="1308433"/>
                  </a:lnTo>
                  <a:lnTo>
                    <a:pt x="2522938" y="194379"/>
                  </a:lnTo>
                  <a:close/>
                  <a:moveTo>
                    <a:pt x="5672039" y="143909"/>
                  </a:moveTo>
                  <a:lnTo>
                    <a:pt x="5686758" y="146331"/>
                  </a:lnTo>
                  <a:lnTo>
                    <a:pt x="5701466" y="149246"/>
                  </a:lnTo>
                  <a:lnTo>
                    <a:pt x="5406801" y="606141"/>
                  </a:lnTo>
                  <a:lnTo>
                    <a:pt x="5345812" y="649741"/>
                  </a:lnTo>
                  <a:close/>
                  <a:moveTo>
                    <a:pt x="2903026" y="122531"/>
                  </a:moveTo>
                  <a:lnTo>
                    <a:pt x="2150583" y="1289233"/>
                  </a:lnTo>
                  <a:lnTo>
                    <a:pt x="2115751" y="1292276"/>
                  </a:lnTo>
                  <a:lnTo>
                    <a:pt x="2865287" y="130080"/>
                  </a:lnTo>
                  <a:lnTo>
                    <a:pt x="2889578" y="125167"/>
                  </a:lnTo>
                  <a:close/>
                  <a:moveTo>
                    <a:pt x="5393069" y="98009"/>
                  </a:moveTo>
                  <a:lnTo>
                    <a:pt x="5422785" y="102898"/>
                  </a:lnTo>
                  <a:lnTo>
                    <a:pt x="4801839" y="1065709"/>
                  </a:lnTo>
                  <a:lnTo>
                    <a:pt x="4769677" y="1064612"/>
                  </a:lnTo>
                  <a:close/>
                  <a:moveTo>
                    <a:pt x="5090307" y="59442"/>
                  </a:moveTo>
                  <a:lnTo>
                    <a:pt x="5120743" y="63215"/>
                  </a:lnTo>
                  <a:lnTo>
                    <a:pt x="4481142" y="1054951"/>
                  </a:lnTo>
                  <a:lnTo>
                    <a:pt x="4448255" y="1054978"/>
                  </a:lnTo>
                  <a:close/>
                  <a:moveTo>
                    <a:pt x="3273043" y="56819"/>
                  </a:moveTo>
                  <a:lnTo>
                    <a:pt x="2501927" y="1252477"/>
                  </a:lnTo>
                  <a:lnTo>
                    <a:pt x="2466056" y="1257131"/>
                  </a:lnTo>
                  <a:lnTo>
                    <a:pt x="3236987" y="61760"/>
                  </a:lnTo>
                  <a:close/>
                  <a:moveTo>
                    <a:pt x="4806133" y="31791"/>
                  </a:moveTo>
                  <a:lnTo>
                    <a:pt x="4837493" y="34131"/>
                  </a:lnTo>
                  <a:lnTo>
                    <a:pt x="4178034" y="1056659"/>
                  </a:lnTo>
                  <a:lnTo>
                    <a:pt x="4144556" y="1057601"/>
                  </a:lnTo>
                  <a:close/>
                  <a:moveTo>
                    <a:pt x="3600155" y="20733"/>
                  </a:moveTo>
                  <a:lnTo>
                    <a:pt x="2841014" y="1197823"/>
                  </a:lnTo>
                  <a:lnTo>
                    <a:pt x="2803844" y="1204491"/>
                  </a:lnTo>
                  <a:lnTo>
                    <a:pt x="3565349" y="23735"/>
                  </a:lnTo>
                  <a:close/>
                  <a:moveTo>
                    <a:pt x="4516246" y="10158"/>
                  </a:moveTo>
                  <a:lnTo>
                    <a:pt x="4547607" y="12498"/>
                  </a:lnTo>
                  <a:lnTo>
                    <a:pt x="3866516" y="1068567"/>
                  </a:lnTo>
                  <a:lnTo>
                    <a:pt x="3832345" y="1070583"/>
                  </a:lnTo>
                  <a:close/>
                  <a:moveTo>
                    <a:pt x="3913499" y="3169"/>
                  </a:moveTo>
                  <a:lnTo>
                    <a:pt x="3182178" y="1137123"/>
                  </a:lnTo>
                  <a:lnTo>
                    <a:pt x="3157572" y="1140436"/>
                  </a:lnTo>
                  <a:lnTo>
                    <a:pt x="3145792" y="1142576"/>
                  </a:lnTo>
                  <a:lnTo>
                    <a:pt x="3879711" y="4593"/>
                  </a:lnTo>
                  <a:close/>
                  <a:moveTo>
                    <a:pt x="4230571" y="0"/>
                  </a:moveTo>
                  <a:lnTo>
                    <a:pt x="4242934" y="382"/>
                  </a:lnTo>
                  <a:lnTo>
                    <a:pt x="3537846" y="1093657"/>
                  </a:lnTo>
                  <a:lnTo>
                    <a:pt x="3502851" y="1096954"/>
                  </a:lnTo>
                  <a:lnTo>
                    <a:pt x="4210265" y="70"/>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188" name="Google Shape;188;p25"/>
          <p:cNvPicPr preferRelativeResize="0"/>
          <p:nvPr/>
        </p:nvPicPr>
        <p:blipFill rotWithShape="1">
          <a:blip r:embed="rId3">
            <a:alphaModFix/>
          </a:blip>
          <a:srcRect b="0" l="29027" r="0" t="0"/>
          <a:stretch/>
        </p:blipFill>
        <p:spPr>
          <a:xfrm rot="-151572">
            <a:off x="1047609" y="1153590"/>
            <a:ext cx="4524410" cy="4252024"/>
          </a:xfrm>
          <a:prstGeom prst="rect">
            <a:avLst/>
          </a:prstGeom>
          <a:noFill/>
          <a:ln>
            <a:noFill/>
          </a:ln>
          <a:effectLst>
            <a:outerShdw blurRad="57150" rotWithShape="0" algn="bl" dir="5400000" dist="19050">
              <a:srgbClr val="000000">
                <a:alpha val="29800"/>
              </a:srgbClr>
            </a:outerShdw>
          </a:effectLst>
        </p:spPr>
      </p:pic>
      <p:sp>
        <p:nvSpPr>
          <p:cNvPr id="189" name="Google Shape;189;p25"/>
          <p:cNvSpPr txBox="1"/>
          <p:nvPr>
            <p:ph idx="1" type="body"/>
          </p:nvPr>
        </p:nvSpPr>
        <p:spPr>
          <a:xfrm>
            <a:off x="6294700" y="3938675"/>
            <a:ext cx="5024400" cy="1738200"/>
          </a:xfrm>
          <a:prstGeom prst="rect">
            <a:avLst/>
          </a:prstGeom>
          <a:noFill/>
          <a:ln>
            <a:noFill/>
          </a:ln>
        </p:spPr>
        <p:txBody>
          <a:bodyPr anchorCtr="0" anchor="t" bIns="121900" lIns="121900" spcFirstLastPara="1" rIns="121900" wrap="square" tIns="121900">
            <a:noAutofit/>
          </a:bodyPr>
          <a:lstStyle/>
          <a:p>
            <a:pPr indent="0" lvl="0" marL="0" rtl="0" algn="r">
              <a:lnSpc>
                <a:spcPct val="115000"/>
              </a:lnSpc>
              <a:spcBef>
                <a:spcPts val="0"/>
              </a:spcBef>
              <a:spcAft>
                <a:spcPts val="0"/>
              </a:spcAft>
              <a:buSzPts val="1900"/>
              <a:buNone/>
            </a:pPr>
            <a:r>
              <a:rPr lang="en"/>
              <a:t>Here is where you introduce yourself.</a:t>
            </a:r>
            <a:endParaRPr/>
          </a:p>
          <a:p>
            <a:pPr indent="0" lvl="0" marL="0" rtl="0" algn="r">
              <a:lnSpc>
                <a:spcPct val="115000"/>
              </a:lnSpc>
              <a:spcBef>
                <a:spcPts val="2100"/>
              </a:spcBef>
              <a:spcAft>
                <a:spcPts val="2100"/>
              </a:spcAft>
              <a:buSzPts val="1900"/>
              <a:buNone/>
            </a:pPr>
            <a:r>
              <a:rPr lang="en"/>
              <a:t>You can add your name, title and a little background. Right click the image and replace it with your own.</a:t>
            </a:r>
            <a:endParaRPr/>
          </a:p>
        </p:txBody>
      </p:sp>
      <p:sp>
        <p:nvSpPr>
          <p:cNvPr id="190" name="Google Shape;190;p25"/>
          <p:cNvSpPr/>
          <p:nvPr/>
        </p:nvSpPr>
        <p:spPr>
          <a:xfrm rot="8321483">
            <a:off x="516457" y="1347857"/>
            <a:ext cx="1682451" cy="480542"/>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191" name="Google Shape;191;p25"/>
          <p:cNvSpPr/>
          <p:nvPr/>
        </p:nvSpPr>
        <p:spPr>
          <a:xfrm>
            <a:off x="6516425" y="679273"/>
            <a:ext cx="2641302" cy="2642915"/>
          </a:xfrm>
          <a:custGeom>
            <a:rect b="b" l="l" r="r" t="t"/>
            <a:pathLst>
              <a:path extrusionOk="0" h="3118484" w="3116580">
                <a:moveTo>
                  <a:pt x="1558290" y="3118485"/>
                </a:moveTo>
                <a:cubicBezTo>
                  <a:pt x="1436370" y="3118485"/>
                  <a:pt x="1321118" y="3064193"/>
                  <a:pt x="1225868" y="2962275"/>
                </a:cubicBezTo>
                <a:cubicBezTo>
                  <a:pt x="1165860" y="2898458"/>
                  <a:pt x="1115378" y="2818448"/>
                  <a:pt x="1076325" y="2723198"/>
                </a:cubicBezTo>
                <a:cubicBezTo>
                  <a:pt x="973455" y="2765108"/>
                  <a:pt x="874395" y="2787015"/>
                  <a:pt x="782955" y="2787015"/>
                </a:cubicBezTo>
                <a:cubicBezTo>
                  <a:pt x="610553" y="2787015"/>
                  <a:pt x="468630" y="2710815"/>
                  <a:pt x="391478" y="2576513"/>
                </a:cubicBezTo>
                <a:cubicBezTo>
                  <a:pt x="309563" y="2433638"/>
                  <a:pt x="312420" y="2244090"/>
                  <a:pt x="395288" y="2041208"/>
                </a:cubicBezTo>
                <a:cubicBezTo>
                  <a:pt x="300038" y="2001203"/>
                  <a:pt x="220027" y="1951673"/>
                  <a:pt x="156210" y="1891665"/>
                </a:cubicBezTo>
                <a:cubicBezTo>
                  <a:pt x="54293" y="1795463"/>
                  <a:pt x="0" y="1681163"/>
                  <a:pt x="0" y="1559243"/>
                </a:cubicBezTo>
                <a:cubicBezTo>
                  <a:pt x="0" y="1437323"/>
                  <a:pt x="54293" y="1322070"/>
                  <a:pt x="156210" y="1226820"/>
                </a:cubicBezTo>
                <a:cubicBezTo>
                  <a:pt x="220027" y="1166813"/>
                  <a:pt x="300038" y="1116330"/>
                  <a:pt x="395288" y="1077278"/>
                </a:cubicBezTo>
                <a:cubicBezTo>
                  <a:pt x="312420" y="874395"/>
                  <a:pt x="309563" y="684848"/>
                  <a:pt x="391478" y="541973"/>
                </a:cubicBezTo>
                <a:cubicBezTo>
                  <a:pt x="467678" y="408623"/>
                  <a:pt x="610553" y="331470"/>
                  <a:pt x="782955" y="331470"/>
                </a:cubicBezTo>
                <a:cubicBezTo>
                  <a:pt x="874395" y="331470"/>
                  <a:pt x="974408" y="353378"/>
                  <a:pt x="1076325" y="395288"/>
                </a:cubicBezTo>
                <a:cubicBezTo>
                  <a:pt x="1116330" y="300038"/>
                  <a:pt x="1165860" y="220028"/>
                  <a:pt x="1225868" y="156210"/>
                </a:cubicBezTo>
                <a:cubicBezTo>
                  <a:pt x="1322070" y="54293"/>
                  <a:pt x="1436370" y="0"/>
                  <a:pt x="1558290" y="0"/>
                </a:cubicBezTo>
                <a:cubicBezTo>
                  <a:pt x="1680210" y="0"/>
                  <a:pt x="1795463" y="54293"/>
                  <a:pt x="1890713" y="156210"/>
                </a:cubicBezTo>
                <a:cubicBezTo>
                  <a:pt x="1950720" y="220028"/>
                  <a:pt x="2001203" y="300038"/>
                  <a:pt x="2040255" y="395288"/>
                </a:cubicBezTo>
                <a:cubicBezTo>
                  <a:pt x="2143125" y="353378"/>
                  <a:pt x="2242185" y="331470"/>
                  <a:pt x="2333625" y="331470"/>
                </a:cubicBezTo>
                <a:cubicBezTo>
                  <a:pt x="2506028" y="331470"/>
                  <a:pt x="2647950" y="407670"/>
                  <a:pt x="2725103" y="541973"/>
                </a:cubicBezTo>
                <a:cubicBezTo>
                  <a:pt x="2807018" y="684848"/>
                  <a:pt x="2804160" y="874395"/>
                  <a:pt x="2721293" y="1077278"/>
                </a:cubicBezTo>
                <a:cubicBezTo>
                  <a:pt x="2816543" y="1117283"/>
                  <a:pt x="2896553" y="1166813"/>
                  <a:pt x="2960370" y="1226820"/>
                </a:cubicBezTo>
                <a:cubicBezTo>
                  <a:pt x="3062288" y="1323023"/>
                  <a:pt x="3116580" y="1437323"/>
                  <a:pt x="3116580" y="1559243"/>
                </a:cubicBezTo>
                <a:cubicBezTo>
                  <a:pt x="3116580" y="1681163"/>
                  <a:pt x="3062288" y="1796415"/>
                  <a:pt x="2960370" y="1891665"/>
                </a:cubicBezTo>
                <a:cubicBezTo>
                  <a:pt x="2896553" y="1951673"/>
                  <a:pt x="2816543" y="2002155"/>
                  <a:pt x="2721293" y="2041208"/>
                </a:cubicBezTo>
                <a:cubicBezTo>
                  <a:pt x="2804160" y="2244090"/>
                  <a:pt x="2807018" y="2433638"/>
                  <a:pt x="2725103" y="2576513"/>
                </a:cubicBezTo>
                <a:cubicBezTo>
                  <a:pt x="2648903" y="2709863"/>
                  <a:pt x="2506028" y="2787015"/>
                  <a:pt x="2333625" y="2787015"/>
                </a:cubicBezTo>
                <a:lnTo>
                  <a:pt x="2333625" y="2787015"/>
                </a:lnTo>
                <a:cubicBezTo>
                  <a:pt x="2242185" y="2787015"/>
                  <a:pt x="2142173" y="2765108"/>
                  <a:pt x="2040255" y="2723198"/>
                </a:cubicBezTo>
                <a:cubicBezTo>
                  <a:pt x="2000250" y="2818448"/>
                  <a:pt x="1950720" y="2898458"/>
                  <a:pt x="1890713" y="2962275"/>
                </a:cubicBezTo>
                <a:cubicBezTo>
                  <a:pt x="1795463" y="3064193"/>
                  <a:pt x="1680210" y="3118485"/>
                  <a:pt x="1558290" y="3118485"/>
                </a:cubicBezTo>
                <a:close/>
              </a:path>
            </a:pathLst>
          </a:custGeom>
          <a:solidFill>
            <a:srgbClr val="FFFFFF"/>
          </a:solidFill>
          <a:ln>
            <a:noFill/>
          </a:ln>
          <a:effectLst>
            <a:outerShdw blurRad="50800" rotWithShape="0" algn="tr" dir="8100000"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 name="Google Shape;192;p25"/>
          <p:cNvSpPr/>
          <p:nvPr/>
        </p:nvSpPr>
        <p:spPr>
          <a:xfrm>
            <a:off x="6631640" y="795595"/>
            <a:ext cx="2410632" cy="2410026"/>
          </a:xfrm>
          <a:custGeom>
            <a:rect b="b" l="l" r="r" t="t"/>
            <a:pathLst>
              <a:path extrusionOk="0" h="2843688" w="2844403">
                <a:moveTo>
                  <a:pt x="2392918" y="1019413"/>
                </a:moveTo>
                <a:cubicBezTo>
                  <a:pt x="2707243" y="484108"/>
                  <a:pt x="2359581" y="136446"/>
                  <a:pt x="1824276" y="450771"/>
                </a:cubicBezTo>
                <a:cubicBezTo>
                  <a:pt x="1668066" y="-150257"/>
                  <a:pt x="1176576" y="-150257"/>
                  <a:pt x="1019413" y="450771"/>
                </a:cubicBezTo>
                <a:cubicBezTo>
                  <a:pt x="484108" y="136446"/>
                  <a:pt x="136446" y="484108"/>
                  <a:pt x="450771" y="1019413"/>
                </a:cubicBezTo>
                <a:cubicBezTo>
                  <a:pt x="-150257" y="1175623"/>
                  <a:pt x="-150257" y="1667113"/>
                  <a:pt x="450771" y="1824276"/>
                </a:cubicBezTo>
                <a:cubicBezTo>
                  <a:pt x="136446" y="2359581"/>
                  <a:pt x="484108" y="2707243"/>
                  <a:pt x="1019413" y="2392918"/>
                </a:cubicBezTo>
                <a:cubicBezTo>
                  <a:pt x="1175623" y="2993946"/>
                  <a:pt x="1667113" y="2993946"/>
                  <a:pt x="1824276" y="2392918"/>
                </a:cubicBezTo>
                <a:cubicBezTo>
                  <a:pt x="2359581" y="2707243"/>
                  <a:pt x="2707243" y="2359581"/>
                  <a:pt x="2392918" y="1824276"/>
                </a:cubicBezTo>
                <a:cubicBezTo>
                  <a:pt x="2994898" y="1667113"/>
                  <a:pt x="2994898" y="1175623"/>
                  <a:pt x="2392918" y="101941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3" name="Google Shape;193;p25"/>
          <p:cNvGrpSpPr/>
          <p:nvPr/>
        </p:nvGrpSpPr>
        <p:grpSpPr>
          <a:xfrm>
            <a:off x="6588959" y="752746"/>
            <a:ext cx="2493346" cy="2493145"/>
            <a:chOff x="4676775" y="1912858"/>
            <a:chExt cx="2945129" cy="2944891"/>
          </a:xfrm>
        </p:grpSpPr>
        <p:sp>
          <p:nvSpPr>
            <p:cNvPr id="194" name="Google Shape;194;p25"/>
            <p:cNvSpPr/>
            <p:nvPr/>
          </p:nvSpPr>
          <p:spPr>
            <a:xfrm>
              <a:off x="5696902" y="4416742"/>
              <a:ext cx="33337" cy="30479"/>
            </a:xfrm>
            <a:custGeom>
              <a:rect b="b" l="l" r="r" t="t"/>
              <a:pathLst>
                <a:path extrusionOk="0" h="30479" w="33337">
                  <a:moveTo>
                    <a:pt x="24765" y="30480"/>
                  </a:moveTo>
                  <a:cubicBezTo>
                    <a:pt x="22860" y="24765"/>
                    <a:pt x="20955" y="19050"/>
                    <a:pt x="19050" y="14288"/>
                  </a:cubicBezTo>
                  <a:cubicBezTo>
                    <a:pt x="14288" y="17145"/>
                    <a:pt x="8572" y="20002"/>
                    <a:pt x="3810" y="21907"/>
                  </a:cubicBezTo>
                  <a:lnTo>
                    <a:pt x="0" y="13335"/>
                  </a:lnTo>
                  <a:cubicBezTo>
                    <a:pt x="6667" y="9525"/>
                    <a:pt x="13335" y="6667"/>
                    <a:pt x="20002" y="2857"/>
                  </a:cubicBezTo>
                  <a:lnTo>
                    <a:pt x="24765" y="0"/>
                  </a:lnTo>
                  <a:lnTo>
                    <a:pt x="26670" y="4763"/>
                  </a:lnTo>
                  <a:cubicBezTo>
                    <a:pt x="28575" y="12382"/>
                    <a:pt x="31432" y="19050"/>
                    <a:pt x="33338" y="26670"/>
                  </a:cubicBezTo>
                  <a:lnTo>
                    <a:pt x="24765" y="3048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 name="Google Shape;195;p25"/>
            <p:cNvSpPr/>
            <p:nvPr/>
          </p:nvSpPr>
          <p:spPr>
            <a:xfrm>
              <a:off x="5087302" y="3805237"/>
              <a:ext cx="29527" cy="33337"/>
            </a:xfrm>
            <a:custGeom>
              <a:rect b="b" l="l" r="r" t="t"/>
              <a:pathLst>
                <a:path extrusionOk="0" h="33337" w="29527">
                  <a:moveTo>
                    <a:pt x="17145" y="33338"/>
                  </a:moveTo>
                  <a:lnTo>
                    <a:pt x="8573" y="29528"/>
                  </a:lnTo>
                  <a:cubicBezTo>
                    <a:pt x="11430" y="24765"/>
                    <a:pt x="13335" y="19050"/>
                    <a:pt x="16193" y="14288"/>
                  </a:cubicBezTo>
                  <a:cubicBezTo>
                    <a:pt x="10477" y="12383"/>
                    <a:pt x="4763" y="10478"/>
                    <a:pt x="0" y="8572"/>
                  </a:cubicBezTo>
                  <a:lnTo>
                    <a:pt x="2858" y="0"/>
                  </a:lnTo>
                  <a:cubicBezTo>
                    <a:pt x="9525" y="2858"/>
                    <a:pt x="17145" y="4763"/>
                    <a:pt x="24765" y="6667"/>
                  </a:cubicBezTo>
                  <a:lnTo>
                    <a:pt x="29527" y="8572"/>
                  </a:lnTo>
                  <a:lnTo>
                    <a:pt x="26670" y="13335"/>
                  </a:lnTo>
                  <a:cubicBezTo>
                    <a:pt x="23813" y="19050"/>
                    <a:pt x="20002" y="25717"/>
                    <a:pt x="17145" y="333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 name="Google Shape;196;p25"/>
            <p:cNvSpPr/>
            <p:nvPr/>
          </p:nvSpPr>
          <p:spPr>
            <a:xfrm>
              <a:off x="4676775" y="2973704"/>
              <a:ext cx="370522" cy="822960"/>
            </a:xfrm>
            <a:custGeom>
              <a:rect b="b" l="l" r="r" t="t"/>
              <a:pathLst>
                <a:path extrusionOk="0" h="822960" w="370522">
                  <a:moveTo>
                    <a:pt x="366713" y="822960"/>
                  </a:moveTo>
                  <a:cubicBezTo>
                    <a:pt x="352425" y="817245"/>
                    <a:pt x="337185" y="811530"/>
                    <a:pt x="323850" y="804863"/>
                  </a:cubicBezTo>
                  <a:lnTo>
                    <a:pt x="327660" y="796290"/>
                  </a:lnTo>
                  <a:cubicBezTo>
                    <a:pt x="340995" y="802005"/>
                    <a:pt x="355283" y="808673"/>
                    <a:pt x="370523" y="814388"/>
                  </a:cubicBezTo>
                  <a:lnTo>
                    <a:pt x="366713" y="822960"/>
                  </a:lnTo>
                  <a:close/>
                  <a:moveTo>
                    <a:pt x="281940" y="784860"/>
                  </a:moveTo>
                  <a:cubicBezTo>
                    <a:pt x="267653" y="777240"/>
                    <a:pt x="254318" y="769620"/>
                    <a:pt x="240983" y="762000"/>
                  </a:cubicBezTo>
                  <a:lnTo>
                    <a:pt x="245745" y="754380"/>
                  </a:lnTo>
                  <a:cubicBezTo>
                    <a:pt x="259080" y="762000"/>
                    <a:pt x="272415" y="769620"/>
                    <a:pt x="285750" y="776288"/>
                  </a:cubicBezTo>
                  <a:lnTo>
                    <a:pt x="281940" y="784860"/>
                  </a:lnTo>
                  <a:close/>
                  <a:moveTo>
                    <a:pt x="200977" y="737235"/>
                  </a:moveTo>
                  <a:cubicBezTo>
                    <a:pt x="187643" y="728663"/>
                    <a:pt x="175260" y="719138"/>
                    <a:pt x="162877" y="709613"/>
                  </a:cubicBezTo>
                  <a:lnTo>
                    <a:pt x="168593" y="701993"/>
                  </a:lnTo>
                  <a:cubicBezTo>
                    <a:pt x="180023" y="711518"/>
                    <a:pt x="192405" y="720090"/>
                    <a:pt x="205740" y="729615"/>
                  </a:cubicBezTo>
                  <a:lnTo>
                    <a:pt x="200977" y="737235"/>
                  </a:lnTo>
                  <a:close/>
                  <a:moveTo>
                    <a:pt x="128588" y="679133"/>
                  </a:moveTo>
                  <a:cubicBezTo>
                    <a:pt x="117157" y="668655"/>
                    <a:pt x="105727" y="657225"/>
                    <a:pt x="96203" y="645795"/>
                  </a:cubicBezTo>
                  <a:lnTo>
                    <a:pt x="102870" y="640080"/>
                  </a:lnTo>
                  <a:cubicBezTo>
                    <a:pt x="112395" y="651510"/>
                    <a:pt x="123825" y="661988"/>
                    <a:pt x="135255" y="673418"/>
                  </a:cubicBezTo>
                  <a:lnTo>
                    <a:pt x="128588" y="679133"/>
                  </a:lnTo>
                  <a:close/>
                  <a:moveTo>
                    <a:pt x="66675" y="609600"/>
                  </a:moveTo>
                  <a:cubicBezTo>
                    <a:pt x="57150" y="596265"/>
                    <a:pt x="49530" y="582930"/>
                    <a:pt x="41910" y="569595"/>
                  </a:cubicBezTo>
                  <a:lnTo>
                    <a:pt x="49530" y="564833"/>
                  </a:lnTo>
                  <a:cubicBezTo>
                    <a:pt x="56197" y="578168"/>
                    <a:pt x="64770" y="590550"/>
                    <a:pt x="74295" y="603885"/>
                  </a:cubicBezTo>
                  <a:lnTo>
                    <a:pt x="66675" y="609600"/>
                  </a:lnTo>
                  <a:close/>
                  <a:moveTo>
                    <a:pt x="21907" y="526733"/>
                  </a:moveTo>
                  <a:cubicBezTo>
                    <a:pt x="16193" y="512445"/>
                    <a:pt x="11430" y="497205"/>
                    <a:pt x="8572" y="481965"/>
                  </a:cubicBezTo>
                  <a:lnTo>
                    <a:pt x="17145" y="480060"/>
                  </a:lnTo>
                  <a:cubicBezTo>
                    <a:pt x="20003" y="494348"/>
                    <a:pt x="24765" y="509588"/>
                    <a:pt x="30480" y="523875"/>
                  </a:cubicBezTo>
                  <a:lnTo>
                    <a:pt x="21907" y="526733"/>
                  </a:lnTo>
                  <a:close/>
                  <a:moveTo>
                    <a:pt x="953" y="435292"/>
                  </a:moveTo>
                  <a:cubicBezTo>
                    <a:pt x="0" y="427673"/>
                    <a:pt x="0" y="419100"/>
                    <a:pt x="0" y="411480"/>
                  </a:cubicBezTo>
                  <a:cubicBezTo>
                    <a:pt x="0" y="403860"/>
                    <a:pt x="0" y="396240"/>
                    <a:pt x="953" y="388620"/>
                  </a:cubicBezTo>
                  <a:lnTo>
                    <a:pt x="10478" y="389573"/>
                  </a:lnTo>
                  <a:cubicBezTo>
                    <a:pt x="9525" y="397192"/>
                    <a:pt x="9525" y="404813"/>
                    <a:pt x="9525" y="412433"/>
                  </a:cubicBezTo>
                  <a:cubicBezTo>
                    <a:pt x="9525" y="420053"/>
                    <a:pt x="9525" y="427673"/>
                    <a:pt x="10478" y="435292"/>
                  </a:cubicBezTo>
                  <a:lnTo>
                    <a:pt x="953" y="435292"/>
                  </a:lnTo>
                  <a:close/>
                  <a:moveTo>
                    <a:pt x="17145" y="343853"/>
                  </a:moveTo>
                  <a:lnTo>
                    <a:pt x="8572" y="341948"/>
                  </a:lnTo>
                  <a:cubicBezTo>
                    <a:pt x="12382" y="326708"/>
                    <a:pt x="16193" y="311467"/>
                    <a:pt x="21907" y="297180"/>
                  </a:cubicBezTo>
                  <a:lnTo>
                    <a:pt x="30480" y="300038"/>
                  </a:lnTo>
                  <a:cubicBezTo>
                    <a:pt x="24765" y="314325"/>
                    <a:pt x="20003" y="329565"/>
                    <a:pt x="17145" y="343853"/>
                  </a:cubicBezTo>
                  <a:close/>
                  <a:moveTo>
                    <a:pt x="49530" y="259080"/>
                  </a:moveTo>
                  <a:lnTo>
                    <a:pt x="41910" y="254317"/>
                  </a:lnTo>
                  <a:cubicBezTo>
                    <a:pt x="49530" y="240983"/>
                    <a:pt x="57150" y="227648"/>
                    <a:pt x="66675" y="214313"/>
                  </a:cubicBezTo>
                  <a:lnTo>
                    <a:pt x="74295" y="220028"/>
                  </a:lnTo>
                  <a:cubicBezTo>
                    <a:pt x="64770" y="232410"/>
                    <a:pt x="56197" y="245745"/>
                    <a:pt x="49530" y="259080"/>
                  </a:cubicBezTo>
                  <a:close/>
                  <a:moveTo>
                    <a:pt x="101918" y="183833"/>
                  </a:moveTo>
                  <a:lnTo>
                    <a:pt x="95250" y="178117"/>
                  </a:lnTo>
                  <a:cubicBezTo>
                    <a:pt x="105727" y="166688"/>
                    <a:pt x="116205" y="155258"/>
                    <a:pt x="127635" y="144780"/>
                  </a:cubicBezTo>
                  <a:lnTo>
                    <a:pt x="134302" y="151448"/>
                  </a:lnTo>
                  <a:cubicBezTo>
                    <a:pt x="122873" y="161925"/>
                    <a:pt x="112395" y="172403"/>
                    <a:pt x="101918" y="183833"/>
                  </a:cubicBezTo>
                  <a:close/>
                  <a:moveTo>
                    <a:pt x="168593" y="120967"/>
                  </a:moveTo>
                  <a:lnTo>
                    <a:pt x="162877" y="113348"/>
                  </a:lnTo>
                  <a:cubicBezTo>
                    <a:pt x="175260" y="103823"/>
                    <a:pt x="187643" y="94298"/>
                    <a:pt x="200025" y="85725"/>
                  </a:cubicBezTo>
                  <a:lnTo>
                    <a:pt x="204788" y="93345"/>
                  </a:lnTo>
                  <a:cubicBezTo>
                    <a:pt x="193358" y="101917"/>
                    <a:pt x="180975" y="111442"/>
                    <a:pt x="168593" y="120967"/>
                  </a:cubicBezTo>
                  <a:close/>
                  <a:moveTo>
                    <a:pt x="244793" y="68580"/>
                  </a:moveTo>
                  <a:lnTo>
                    <a:pt x="240030" y="60960"/>
                  </a:lnTo>
                  <a:cubicBezTo>
                    <a:pt x="253365" y="53340"/>
                    <a:pt x="266700" y="45720"/>
                    <a:pt x="280988" y="38100"/>
                  </a:cubicBezTo>
                  <a:lnTo>
                    <a:pt x="284798" y="46673"/>
                  </a:lnTo>
                  <a:cubicBezTo>
                    <a:pt x="271463" y="53340"/>
                    <a:pt x="258127" y="60960"/>
                    <a:pt x="244793" y="68580"/>
                  </a:cubicBezTo>
                  <a:close/>
                  <a:moveTo>
                    <a:pt x="326708" y="26670"/>
                  </a:moveTo>
                  <a:lnTo>
                    <a:pt x="322898" y="18098"/>
                  </a:lnTo>
                  <a:cubicBezTo>
                    <a:pt x="337185" y="11430"/>
                    <a:pt x="351473" y="5715"/>
                    <a:pt x="365760" y="0"/>
                  </a:cubicBezTo>
                  <a:lnTo>
                    <a:pt x="368618" y="8573"/>
                  </a:lnTo>
                  <a:cubicBezTo>
                    <a:pt x="355283" y="14288"/>
                    <a:pt x="340995" y="20003"/>
                    <a:pt x="326708" y="2667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 name="Google Shape;197;p25"/>
            <p:cNvSpPr/>
            <p:nvPr/>
          </p:nvSpPr>
          <p:spPr>
            <a:xfrm>
              <a:off x="5087302" y="2932747"/>
              <a:ext cx="30480" cy="33337"/>
            </a:xfrm>
            <a:custGeom>
              <a:rect b="b" l="l" r="r" t="t"/>
              <a:pathLst>
                <a:path extrusionOk="0" h="33337" w="30480">
                  <a:moveTo>
                    <a:pt x="2858" y="33338"/>
                  </a:moveTo>
                  <a:lnTo>
                    <a:pt x="0" y="24765"/>
                  </a:lnTo>
                  <a:cubicBezTo>
                    <a:pt x="5715" y="22860"/>
                    <a:pt x="11430" y="20955"/>
                    <a:pt x="16193" y="19050"/>
                  </a:cubicBezTo>
                  <a:cubicBezTo>
                    <a:pt x="13335" y="14288"/>
                    <a:pt x="10477" y="8573"/>
                    <a:pt x="8573" y="3810"/>
                  </a:cubicBezTo>
                  <a:lnTo>
                    <a:pt x="17145" y="0"/>
                  </a:lnTo>
                  <a:cubicBezTo>
                    <a:pt x="20955" y="6667"/>
                    <a:pt x="23813" y="13335"/>
                    <a:pt x="27623" y="20002"/>
                  </a:cubicBezTo>
                  <a:lnTo>
                    <a:pt x="30480" y="24765"/>
                  </a:lnTo>
                  <a:lnTo>
                    <a:pt x="25718" y="26670"/>
                  </a:lnTo>
                  <a:cubicBezTo>
                    <a:pt x="17145" y="28575"/>
                    <a:pt x="10477" y="31432"/>
                    <a:pt x="2858" y="333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 name="Google Shape;198;p25"/>
            <p:cNvSpPr/>
            <p:nvPr/>
          </p:nvSpPr>
          <p:spPr>
            <a:xfrm>
              <a:off x="5009197" y="2244089"/>
              <a:ext cx="648652" cy="650557"/>
            </a:xfrm>
            <a:custGeom>
              <a:rect b="b" l="l" r="r" t="t"/>
              <a:pathLst>
                <a:path extrusionOk="0" h="650557" w="648652">
                  <a:moveTo>
                    <a:pt x="66675" y="650558"/>
                  </a:moveTo>
                  <a:cubicBezTo>
                    <a:pt x="60007" y="636270"/>
                    <a:pt x="54292" y="621983"/>
                    <a:pt x="48577" y="607695"/>
                  </a:cubicBezTo>
                  <a:lnTo>
                    <a:pt x="58102" y="603885"/>
                  </a:lnTo>
                  <a:cubicBezTo>
                    <a:pt x="63817" y="618173"/>
                    <a:pt x="69532" y="632460"/>
                    <a:pt x="76200" y="646748"/>
                  </a:cubicBezTo>
                  <a:lnTo>
                    <a:pt x="66675" y="650558"/>
                  </a:lnTo>
                  <a:close/>
                  <a:moveTo>
                    <a:pt x="33338" y="562928"/>
                  </a:moveTo>
                  <a:cubicBezTo>
                    <a:pt x="28575" y="547688"/>
                    <a:pt x="23813" y="532448"/>
                    <a:pt x="20002" y="518160"/>
                  </a:cubicBezTo>
                  <a:lnTo>
                    <a:pt x="28575" y="516255"/>
                  </a:lnTo>
                  <a:cubicBezTo>
                    <a:pt x="32385" y="530543"/>
                    <a:pt x="37147" y="545783"/>
                    <a:pt x="41910" y="561023"/>
                  </a:cubicBezTo>
                  <a:lnTo>
                    <a:pt x="33338" y="562928"/>
                  </a:lnTo>
                  <a:close/>
                  <a:moveTo>
                    <a:pt x="10477" y="472440"/>
                  </a:moveTo>
                  <a:cubicBezTo>
                    <a:pt x="7620" y="457200"/>
                    <a:pt x="4763" y="441008"/>
                    <a:pt x="3810" y="425768"/>
                  </a:cubicBezTo>
                  <a:lnTo>
                    <a:pt x="13335" y="424815"/>
                  </a:lnTo>
                  <a:cubicBezTo>
                    <a:pt x="15240" y="440055"/>
                    <a:pt x="17145" y="455295"/>
                    <a:pt x="20002" y="470535"/>
                  </a:cubicBezTo>
                  <a:lnTo>
                    <a:pt x="10477" y="472440"/>
                  </a:lnTo>
                  <a:close/>
                  <a:moveTo>
                    <a:pt x="0" y="380048"/>
                  </a:moveTo>
                  <a:cubicBezTo>
                    <a:pt x="0" y="375285"/>
                    <a:pt x="0" y="369570"/>
                    <a:pt x="0" y="364808"/>
                  </a:cubicBezTo>
                  <a:cubicBezTo>
                    <a:pt x="0" y="354330"/>
                    <a:pt x="0" y="343853"/>
                    <a:pt x="952" y="333375"/>
                  </a:cubicBezTo>
                  <a:lnTo>
                    <a:pt x="10477" y="334328"/>
                  </a:lnTo>
                  <a:cubicBezTo>
                    <a:pt x="9525" y="344805"/>
                    <a:pt x="9525" y="354330"/>
                    <a:pt x="9525" y="364808"/>
                  </a:cubicBezTo>
                  <a:cubicBezTo>
                    <a:pt x="9525" y="369570"/>
                    <a:pt x="9525" y="375285"/>
                    <a:pt x="9525" y="380048"/>
                  </a:cubicBezTo>
                  <a:lnTo>
                    <a:pt x="0" y="380048"/>
                  </a:lnTo>
                  <a:close/>
                  <a:moveTo>
                    <a:pt x="15240" y="287655"/>
                  </a:moveTo>
                  <a:lnTo>
                    <a:pt x="6667" y="285750"/>
                  </a:lnTo>
                  <a:cubicBezTo>
                    <a:pt x="9525" y="270510"/>
                    <a:pt x="13335" y="254318"/>
                    <a:pt x="17145" y="240030"/>
                  </a:cubicBezTo>
                  <a:lnTo>
                    <a:pt x="25717" y="242888"/>
                  </a:lnTo>
                  <a:cubicBezTo>
                    <a:pt x="20955" y="258127"/>
                    <a:pt x="17145" y="272415"/>
                    <a:pt x="15240" y="287655"/>
                  </a:cubicBezTo>
                  <a:close/>
                  <a:moveTo>
                    <a:pt x="40957" y="200977"/>
                  </a:moveTo>
                  <a:lnTo>
                    <a:pt x="32385" y="197168"/>
                  </a:lnTo>
                  <a:cubicBezTo>
                    <a:pt x="37147" y="186690"/>
                    <a:pt x="41910" y="177165"/>
                    <a:pt x="47625" y="167640"/>
                  </a:cubicBezTo>
                  <a:cubicBezTo>
                    <a:pt x="49530" y="163830"/>
                    <a:pt x="52388" y="160020"/>
                    <a:pt x="54292" y="156210"/>
                  </a:cubicBezTo>
                  <a:lnTo>
                    <a:pt x="61913" y="160973"/>
                  </a:lnTo>
                  <a:cubicBezTo>
                    <a:pt x="60007" y="164783"/>
                    <a:pt x="57150" y="168593"/>
                    <a:pt x="55245" y="172403"/>
                  </a:cubicBezTo>
                  <a:cubicBezTo>
                    <a:pt x="50482" y="180975"/>
                    <a:pt x="45720" y="190500"/>
                    <a:pt x="40957" y="200977"/>
                  </a:cubicBezTo>
                  <a:close/>
                  <a:moveTo>
                    <a:pt x="90488" y="123825"/>
                  </a:moveTo>
                  <a:lnTo>
                    <a:pt x="83820" y="118110"/>
                  </a:lnTo>
                  <a:cubicBezTo>
                    <a:pt x="94298" y="105728"/>
                    <a:pt x="104775" y="95250"/>
                    <a:pt x="117157" y="84773"/>
                  </a:cubicBezTo>
                  <a:lnTo>
                    <a:pt x="122873" y="91440"/>
                  </a:lnTo>
                  <a:cubicBezTo>
                    <a:pt x="110490" y="100965"/>
                    <a:pt x="100013" y="111443"/>
                    <a:pt x="90488" y="123825"/>
                  </a:cubicBezTo>
                  <a:close/>
                  <a:moveTo>
                    <a:pt x="645795" y="76200"/>
                  </a:moveTo>
                  <a:cubicBezTo>
                    <a:pt x="631507" y="69533"/>
                    <a:pt x="617220" y="63818"/>
                    <a:pt x="602932" y="58103"/>
                  </a:cubicBezTo>
                  <a:lnTo>
                    <a:pt x="605790" y="49530"/>
                  </a:lnTo>
                  <a:cubicBezTo>
                    <a:pt x="620078" y="55245"/>
                    <a:pt x="634365" y="60960"/>
                    <a:pt x="648653" y="67628"/>
                  </a:cubicBezTo>
                  <a:lnTo>
                    <a:pt x="645795" y="76200"/>
                  </a:lnTo>
                  <a:close/>
                  <a:moveTo>
                    <a:pt x="159067" y="63818"/>
                  </a:moveTo>
                  <a:lnTo>
                    <a:pt x="154305" y="56198"/>
                  </a:lnTo>
                  <a:cubicBezTo>
                    <a:pt x="167640" y="47625"/>
                    <a:pt x="180975" y="40958"/>
                    <a:pt x="196215" y="34290"/>
                  </a:cubicBezTo>
                  <a:lnTo>
                    <a:pt x="200025" y="42863"/>
                  </a:lnTo>
                  <a:cubicBezTo>
                    <a:pt x="185738" y="48578"/>
                    <a:pt x="171450" y="56198"/>
                    <a:pt x="159067" y="63818"/>
                  </a:cubicBezTo>
                  <a:close/>
                  <a:moveTo>
                    <a:pt x="559118" y="42863"/>
                  </a:moveTo>
                  <a:cubicBezTo>
                    <a:pt x="543878" y="38100"/>
                    <a:pt x="529590" y="33338"/>
                    <a:pt x="514350" y="29528"/>
                  </a:cubicBezTo>
                  <a:lnTo>
                    <a:pt x="516255" y="20955"/>
                  </a:lnTo>
                  <a:cubicBezTo>
                    <a:pt x="530543" y="24765"/>
                    <a:pt x="545782" y="29528"/>
                    <a:pt x="561023" y="34290"/>
                  </a:cubicBezTo>
                  <a:lnTo>
                    <a:pt x="559118" y="42863"/>
                  </a:lnTo>
                  <a:close/>
                  <a:moveTo>
                    <a:pt x="241935" y="26670"/>
                  </a:moveTo>
                  <a:lnTo>
                    <a:pt x="239077" y="18098"/>
                  </a:lnTo>
                  <a:cubicBezTo>
                    <a:pt x="253365" y="13335"/>
                    <a:pt x="269557" y="10478"/>
                    <a:pt x="284798" y="7620"/>
                  </a:cubicBezTo>
                  <a:lnTo>
                    <a:pt x="286703" y="16193"/>
                  </a:lnTo>
                  <a:cubicBezTo>
                    <a:pt x="271463" y="19050"/>
                    <a:pt x="256223" y="21908"/>
                    <a:pt x="241935" y="26670"/>
                  </a:cubicBezTo>
                  <a:close/>
                  <a:moveTo>
                    <a:pt x="469582" y="20003"/>
                  </a:moveTo>
                  <a:cubicBezTo>
                    <a:pt x="454342" y="17145"/>
                    <a:pt x="439103" y="14288"/>
                    <a:pt x="423863" y="13335"/>
                  </a:cubicBezTo>
                  <a:lnTo>
                    <a:pt x="424815" y="3810"/>
                  </a:lnTo>
                  <a:cubicBezTo>
                    <a:pt x="440055" y="5715"/>
                    <a:pt x="455295" y="7620"/>
                    <a:pt x="471488" y="10478"/>
                  </a:cubicBezTo>
                  <a:lnTo>
                    <a:pt x="469582" y="20003"/>
                  </a:lnTo>
                  <a:close/>
                  <a:moveTo>
                    <a:pt x="332423" y="10478"/>
                  </a:moveTo>
                  <a:lnTo>
                    <a:pt x="331470" y="953"/>
                  </a:lnTo>
                  <a:cubicBezTo>
                    <a:pt x="346710" y="0"/>
                    <a:pt x="361950" y="0"/>
                    <a:pt x="378142" y="0"/>
                  </a:cubicBezTo>
                  <a:lnTo>
                    <a:pt x="378142" y="9525"/>
                  </a:lnTo>
                  <a:cubicBezTo>
                    <a:pt x="362903" y="9525"/>
                    <a:pt x="347663" y="9525"/>
                    <a:pt x="332423" y="104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 name="Google Shape;199;p25"/>
            <p:cNvSpPr/>
            <p:nvPr/>
          </p:nvSpPr>
          <p:spPr>
            <a:xfrm>
              <a:off x="5696902" y="2322194"/>
              <a:ext cx="33337" cy="30480"/>
            </a:xfrm>
            <a:custGeom>
              <a:rect b="b" l="l" r="r" t="t"/>
              <a:pathLst>
                <a:path extrusionOk="0" h="30480" w="33337">
                  <a:moveTo>
                    <a:pt x="24765" y="30480"/>
                  </a:moveTo>
                  <a:lnTo>
                    <a:pt x="20002" y="27623"/>
                  </a:lnTo>
                  <a:cubicBezTo>
                    <a:pt x="13335" y="23813"/>
                    <a:pt x="6667" y="20955"/>
                    <a:pt x="0" y="17145"/>
                  </a:cubicBezTo>
                  <a:lnTo>
                    <a:pt x="3810" y="8573"/>
                  </a:lnTo>
                  <a:cubicBezTo>
                    <a:pt x="8572" y="11430"/>
                    <a:pt x="14288" y="13335"/>
                    <a:pt x="19050" y="16193"/>
                  </a:cubicBezTo>
                  <a:cubicBezTo>
                    <a:pt x="20955" y="10478"/>
                    <a:pt x="22860" y="4763"/>
                    <a:pt x="24765" y="0"/>
                  </a:cubicBezTo>
                  <a:lnTo>
                    <a:pt x="33338" y="2857"/>
                  </a:lnTo>
                  <a:cubicBezTo>
                    <a:pt x="30480" y="9525"/>
                    <a:pt x="28575" y="17145"/>
                    <a:pt x="26670" y="24765"/>
                  </a:cubicBezTo>
                  <a:lnTo>
                    <a:pt x="24765" y="3048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 name="Google Shape;200;p25"/>
            <p:cNvSpPr/>
            <p:nvPr/>
          </p:nvSpPr>
          <p:spPr>
            <a:xfrm>
              <a:off x="5737859" y="1912858"/>
              <a:ext cx="822960" cy="370284"/>
            </a:xfrm>
            <a:custGeom>
              <a:rect b="b" l="l" r="r" t="t"/>
              <a:pathLst>
                <a:path extrusionOk="0" h="370284" w="822960">
                  <a:moveTo>
                    <a:pt x="8573" y="370284"/>
                  </a:moveTo>
                  <a:lnTo>
                    <a:pt x="0" y="367427"/>
                  </a:lnTo>
                  <a:cubicBezTo>
                    <a:pt x="5715" y="353139"/>
                    <a:pt x="11430" y="337899"/>
                    <a:pt x="18098" y="324564"/>
                  </a:cubicBezTo>
                  <a:lnTo>
                    <a:pt x="26670" y="328374"/>
                  </a:lnTo>
                  <a:cubicBezTo>
                    <a:pt x="20003" y="340757"/>
                    <a:pt x="14288" y="355044"/>
                    <a:pt x="8573" y="370284"/>
                  </a:cubicBezTo>
                  <a:close/>
                  <a:moveTo>
                    <a:pt x="814388" y="369332"/>
                  </a:moveTo>
                  <a:cubicBezTo>
                    <a:pt x="808673" y="355044"/>
                    <a:pt x="802958" y="340757"/>
                    <a:pt x="796290" y="326469"/>
                  </a:cubicBezTo>
                  <a:lnTo>
                    <a:pt x="804863" y="322659"/>
                  </a:lnTo>
                  <a:cubicBezTo>
                    <a:pt x="811530" y="336947"/>
                    <a:pt x="817245" y="351234"/>
                    <a:pt x="822960" y="365522"/>
                  </a:cubicBezTo>
                  <a:lnTo>
                    <a:pt x="814388" y="369332"/>
                  </a:lnTo>
                  <a:close/>
                  <a:moveTo>
                    <a:pt x="46673" y="285512"/>
                  </a:moveTo>
                  <a:lnTo>
                    <a:pt x="38100" y="281702"/>
                  </a:lnTo>
                  <a:cubicBezTo>
                    <a:pt x="45720" y="267414"/>
                    <a:pt x="52388" y="254079"/>
                    <a:pt x="60960" y="240744"/>
                  </a:cubicBezTo>
                  <a:lnTo>
                    <a:pt x="68580" y="245507"/>
                  </a:lnTo>
                  <a:cubicBezTo>
                    <a:pt x="60960" y="257889"/>
                    <a:pt x="53340" y="272177"/>
                    <a:pt x="46673" y="285512"/>
                  </a:cubicBezTo>
                  <a:close/>
                  <a:moveTo>
                    <a:pt x="776288" y="285512"/>
                  </a:moveTo>
                  <a:cubicBezTo>
                    <a:pt x="769620" y="271224"/>
                    <a:pt x="762000" y="257889"/>
                    <a:pt x="754380" y="245507"/>
                  </a:cubicBezTo>
                  <a:lnTo>
                    <a:pt x="762000" y="240744"/>
                  </a:lnTo>
                  <a:cubicBezTo>
                    <a:pt x="769620" y="254079"/>
                    <a:pt x="777240" y="267414"/>
                    <a:pt x="784860" y="281702"/>
                  </a:cubicBezTo>
                  <a:lnTo>
                    <a:pt x="776288" y="285512"/>
                  </a:lnTo>
                  <a:close/>
                  <a:moveTo>
                    <a:pt x="93345" y="206454"/>
                  </a:moveTo>
                  <a:lnTo>
                    <a:pt x="85725" y="201692"/>
                  </a:lnTo>
                  <a:cubicBezTo>
                    <a:pt x="94298" y="188357"/>
                    <a:pt x="103823" y="175974"/>
                    <a:pt x="113348" y="163592"/>
                  </a:cubicBezTo>
                  <a:lnTo>
                    <a:pt x="120968" y="169307"/>
                  </a:lnTo>
                  <a:cubicBezTo>
                    <a:pt x="111443" y="180737"/>
                    <a:pt x="101918" y="193119"/>
                    <a:pt x="93345" y="206454"/>
                  </a:cubicBezTo>
                  <a:close/>
                  <a:moveTo>
                    <a:pt x="729615" y="205502"/>
                  </a:moveTo>
                  <a:cubicBezTo>
                    <a:pt x="721043" y="193119"/>
                    <a:pt x="711518" y="179784"/>
                    <a:pt x="701993" y="168354"/>
                  </a:cubicBezTo>
                  <a:lnTo>
                    <a:pt x="709613" y="162639"/>
                  </a:lnTo>
                  <a:cubicBezTo>
                    <a:pt x="719138" y="175022"/>
                    <a:pt x="728663" y="187404"/>
                    <a:pt x="737235" y="199787"/>
                  </a:cubicBezTo>
                  <a:lnTo>
                    <a:pt x="729615" y="205502"/>
                  </a:lnTo>
                  <a:close/>
                  <a:moveTo>
                    <a:pt x="150495" y="134064"/>
                  </a:moveTo>
                  <a:lnTo>
                    <a:pt x="143828" y="127397"/>
                  </a:lnTo>
                  <a:cubicBezTo>
                    <a:pt x="154305" y="115967"/>
                    <a:pt x="165735" y="104537"/>
                    <a:pt x="177165" y="95012"/>
                  </a:cubicBezTo>
                  <a:lnTo>
                    <a:pt x="182880" y="101679"/>
                  </a:lnTo>
                  <a:cubicBezTo>
                    <a:pt x="172403" y="112157"/>
                    <a:pt x="160973" y="122634"/>
                    <a:pt x="150495" y="134064"/>
                  </a:cubicBezTo>
                  <a:close/>
                  <a:moveTo>
                    <a:pt x="672465" y="134064"/>
                  </a:moveTo>
                  <a:cubicBezTo>
                    <a:pt x="661988" y="122634"/>
                    <a:pt x="650558" y="112157"/>
                    <a:pt x="639128" y="101679"/>
                  </a:cubicBezTo>
                  <a:lnTo>
                    <a:pt x="644843" y="95012"/>
                  </a:lnTo>
                  <a:cubicBezTo>
                    <a:pt x="656273" y="105489"/>
                    <a:pt x="667703" y="115967"/>
                    <a:pt x="678180" y="127397"/>
                  </a:cubicBezTo>
                  <a:lnTo>
                    <a:pt x="672465" y="134064"/>
                  </a:lnTo>
                  <a:close/>
                  <a:moveTo>
                    <a:pt x="219075" y="74057"/>
                  </a:moveTo>
                  <a:lnTo>
                    <a:pt x="213360" y="66437"/>
                  </a:lnTo>
                  <a:cubicBezTo>
                    <a:pt x="226695" y="56912"/>
                    <a:pt x="240030" y="49292"/>
                    <a:pt x="253365" y="41672"/>
                  </a:cubicBezTo>
                  <a:lnTo>
                    <a:pt x="258128" y="49292"/>
                  </a:lnTo>
                  <a:cubicBezTo>
                    <a:pt x="244793" y="56912"/>
                    <a:pt x="232410" y="64532"/>
                    <a:pt x="219075" y="74057"/>
                  </a:cubicBezTo>
                  <a:close/>
                  <a:moveTo>
                    <a:pt x="602933" y="73104"/>
                  </a:moveTo>
                  <a:cubicBezTo>
                    <a:pt x="590550" y="64532"/>
                    <a:pt x="577215" y="55959"/>
                    <a:pt x="563880" y="49292"/>
                  </a:cubicBezTo>
                  <a:lnTo>
                    <a:pt x="568643" y="41672"/>
                  </a:lnTo>
                  <a:cubicBezTo>
                    <a:pt x="581978" y="49292"/>
                    <a:pt x="595313" y="56912"/>
                    <a:pt x="608648" y="66437"/>
                  </a:cubicBezTo>
                  <a:lnTo>
                    <a:pt x="602933" y="73104"/>
                  </a:lnTo>
                  <a:close/>
                  <a:moveTo>
                    <a:pt x="300038" y="30242"/>
                  </a:moveTo>
                  <a:lnTo>
                    <a:pt x="297180" y="21669"/>
                  </a:lnTo>
                  <a:cubicBezTo>
                    <a:pt x="311468" y="15954"/>
                    <a:pt x="326708" y="11192"/>
                    <a:pt x="341948" y="8334"/>
                  </a:cubicBezTo>
                  <a:lnTo>
                    <a:pt x="343853" y="16907"/>
                  </a:lnTo>
                  <a:cubicBezTo>
                    <a:pt x="328613" y="20717"/>
                    <a:pt x="314325" y="24527"/>
                    <a:pt x="300038" y="30242"/>
                  </a:cubicBezTo>
                  <a:close/>
                  <a:moveTo>
                    <a:pt x="522923" y="30242"/>
                  </a:moveTo>
                  <a:cubicBezTo>
                    <a:pt x="508635" y="24527"/>
                    <a:pt x="494348" y="20717"/>
                    <a:pt x="479108" y="16907"/>
                  </a:cubicBezTo>
                  <a:lnTo>
                    <a:pt x="481013" y="8334"/>
                  </a:lnTo>
                  <a:cubicBezTo>
                    <a:pt x="496253" y="12144"/>
                    <a:pt x="511493" y="15954"/>
                    <a:pt x="525780" y="21669"/>
                  </a:cubicBezTo>
                  <a:lnTo>
                    <a:pt x="522923" y="30242"/>
                  </a:lnTo>
                  <a:close/>
                  <a:moveTo>
                    <a:pt x="388620" y="10239"/>
                  </a:moveTo>
                  <a:lnTo>
                    <a:pt x="387668" y="714"/>
                  </a:lnTo>
                  <a:cubicBezTo>
                    <a:pt x="402908" y="-238"/>
                    <a:pt x="419100" y="-238"/>
                    <a:pt x="434340" y="714"/>
                  </a:cubicBezTo>
                  <a:lnTo>
                    <a:pt x="433388" y="10239"/>
                  </a:lnTo>
                  <a:cubicBezTo>
                    <a:pt x="419100" y="9287"/>
                    <a:pt x="403860" y="9287"/>
                    <a:pt x="388620" y="1023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25"/>
            <p:cNvSpPr/>
            <p:nvPr/>
          </p:nvSpPr>
          <p:spPr>
            <a:xfrm>
              <a:off x="6568440" y="2323147"/>
              <a:ext cx="33337" cy="29527"/>
            </a:xfrm>
            <a:custGeom>
              <a:rect b="b" l="l" r="r" t="t"/>
              <a:pathLst>
                <a:path extrusionOk="0" h="29527" w="33337">
                  <a:moveTo>
                    <a:pt x="8572" y="29527"/>
                  </a:moveTo>
                  <a:lnTo>
                    <a:pt x="6667" y="24765"/>
                  </a:lnTo>
                  <a:cubicBezTo>
                    <a:pt x="4763" y="17145"/>
                    <a:pt x="1905" y="10477"/>
                    <a:pt x="0" y="2857"/>
                  </a:cubicBezTo>
                  <a:lnTo>
                    <a:pt x="8572" y="0"/>
                  </a:lnTo>
                  <a:cubicBezTo>
                    <a:pt x="10477" y="5715"/>
                    <a:pt x="12382" y="11430"/>
                    <a:pt x="14288" y="16192"/>
                  </a:cubicBezTo>
                  <a:cubicBezTo>
                    <a:pt x="19050" y="13335"/>
                    <a:pt x="24765" y="10477"/>
                    <a:pt x="29527" y="8572"/>
                  </a:cubicBezTo>
                  <a:lnTo>
                    <a:pt x="33338" y="17145"/>
                  </a:lnTo>
                  <a:cubicBezTo>
                    <a:pt x="26670" y="20955"/>
                    <a:pt x="20002" y="23813"/>
                    <a:pt x="13335" y="27622"/>
                  </a:cubicBezTo>
                  <a:lnTo>
                    <a:pt x="8572" y="29527"/>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 name="Google Shape;202;p25"/>
            <p:cNvSpPr/>
            <p:nvPr/>
          </p:nvSpPr>
          <p:spPr>
            <a:xfrm>
              <a:off x="6639877" y="2244089"/>
              <a:ext cx="650557" cy="650557"/>
            </a:xfrm>
            <a:custGeom>
              <a:rect b="b" l="l" r="r" t="t"/>
              <a:pathLst>
                <a:path extrusionOk="0" h="650557" w="650557">
                  <a:moveTo>
                    <a:pt x="582930" y="650558"/>
                  </a:moveTo>
                  <a:lnTo>
                    <a:pt x="574357" y="646748"/>
                  </a:lnTo>
                  <a:cubicBezTo>
                    <a:pt x="581025" y="632460"/>
                    <a:pt x="586740" y="618173"/>
                    <a:pt x="592455" y="603885"/>
                  </a:cubicBezTo>
                  <a:lnTo>
                    <a:pt x="601028" y="606743"/>
                  </a:lnTo>
                  <a:cubicBezTo>
                    <a:pt x="595313" y="621030"/>
                    <a:pt x="589597" y="635318"/>
                    <a:pt x="582930" y="650558"/>
                  </a:cubicBezTo>
                  <a:close/>
                  <a:moveTo>
                    <a:pt x="616267" y="562928"/>
                  </a:moveTo>
                  <a:lnTo>
                    <a:pt x="607695" y="560070"/>
                  </a:lnTo>
                  <a:cubicBezTo>
                    <a:pt x="612457" y="544830"/>
                    <a:pt x="617220" y="530543"/>
                    <a:pt x="621030" y="515303"/>
                  </a:cubicBezTo>
                  <a:lnTo>
                    <a:pt x="629603" y="517208"/>
                  </a:lnTo>
                  <a:cubicBezTo>
                    <a:pt x="625792" y="532448"/>
                    <a:pt x="621030" y="547688"/>
                    <a:pt x="616267" y="562928"/>
                  </a:cubicBezTo>
                  <a:close/>
                  <a:moveTo>
                    <a:pt x="640080" y="472440"/>
                  </a:moveTo>
                  <a:lnTo>
                    <a:pt x="631507" y="470535"/>
                  </a:lnTo>
                  <a:cubicBezTo>
                    <a:pt x="634365" y="455295"/>
                    <a:pt x="637222" y="440055"/>
                    <a:pt x="638175" y="424815"/>
                  </a:cubicBezTo>
                  <a:lnTo>
                    <a:pt x="647700" y="425768"/>
                  </a:lnTo>
                  <a:cubicBezTo>
                    <a:pt x="644842" y="441008"/>
                    <a:pt x="642938" y="457200"/>
                    <a:pt x="640080" y="472440"/>
                  </a:cubicBezTo>
                  <a:close/>
                  <a:moveTo>
                    <a:pt x="650557" y="380048"/>
                  </a:moveTo>
                  <a:lnTo>
                    <a:pt x="641032" y="380048"/>
                  </a:lnTo>
                  <a:cubicBezTo>
                    <a:pt x="641032" y="375285"/>
                    <a:pt x="641032" y="370523"/>
                    <a:pt x="641032" y="364808"/>
                  </a:cubicBezTo>
                  <a:cubicBezTo>
                    <a:pt x="641032" y="354330"/>
                    <a:pt x="641032" y="343853"/>
                    <a:pt x="640080" y="333375"/>
                  </a:cubicBezTo>
                  <a:lnTo>
                    <a:pt x="649605" y="332423"/>
                  </a:lnTo>
                  <a:cubicBezTo>
                    <a:pt x="650557" y="342900"/>
                    <a:pt x="650557" y="353378"/>
                    <a:pt x="650557" y="363855"/>
                  </a:cubicBezTo>
                  <a:cubicBezTo>
                    <a:pt x="650557" y="369570"/>
                    <a:pt x="650557" y="374333"/>
                    <a:pt x="650557" y="380048"/>
                  </a:cubicBezTo>
                  <a:close/>
                  <a:moveTo>
                    <a:pt x="634365" y="287655"/>
                  </a:moveTo>
                  <a:cubicBezTo>
                    <a:pt x="631507" y="272415"/>
                    <a:pt x="627697" y="257175"/>
                    <a:pt x="623888" y="242888"/>
                  </a:cubicBezTo>
                  <a:lnTo>
                    <a:pt x="632460" y="240030"/>
                  </a:lnTo>
                  <a:cubicBezTo>
                    <a:pt x="637222" y="254318"/>
                    <a:pt x="640080" y="270510"/>
                    <a:pt x="642938" y="285750"/>
                  </a:cubicBezTo>
                  <a:lnTo>
                    <a:pt x="634365" y="287655"/>
                  </a:lnTo>
                  <a:close/>
                  <a:moveTo>
                    <a:pt x="608647" y="200025"/>
                  </a:moveTo>
                  <a:cubicBezTo>
                    <a:pt x="603885" y="190500"/>
                    <a:pt x="599122" y="180975"/>
                    <a:pt x="594360" y="171450"/>
                  </a:cubicBezTo>
                  <a:cubicBezTo>
                    <a:pt x="592455" y="167640"/>
                    <a:pt x="589597" y="163830"/>
                    <a:pt x="587692" y="160020"/>
                  </a:cubicBezTo>
                  <a:lnTo>
                    <a:pt x="595313" y="155258"/>
                  </a:lnTo>
                  <a:cubicBezTo>
                    <a:pt x="598170" y="159068"/>
                    <a:pt x="600075" y="162878"/>
                    <a:pt x="602932" y="167640"/>
                  </a:cubicBezTo>
                  <a:cubicBezTo>
                    <a:pt x="608647" y="177165"/>
                    <a:pt x="613410" y="186690"/>
                    <a:pt x="618172" y="197168"/>
                  </a:cubicBezTo>
                  <a:lnTo>
                    <a:pt x="608647" y="200025"/>
                  </a:lnTo>
                  <a:close/>
                  <a:moveTo>
                    <a:pt x="560070" y="122873"/>
                  </a:moveTo>
                  <a:cubicBezTo>
                    <a:pt x="550545" y="111443"/>
                    <a:pt x="539115" y="100013"/>
                    <a:pt x="527685" y="90488"/>
                  </a:cubicBezTo>
                  <a:lnTo>
                    <a:pt x="533400" y="83820"/>
                  </a:lnTo>
                  <a:cubicBezTo>
                    <a:pt x="544830" y="94298"/>
                    <a:pt x="556260" y="104775"/>
                    <a:pt x="566738" y="117158"/>
                  </a:cubicBezTo>
                  <a:lnTo>
                    <a:pt x="560070" y="122873"/>
                  </a:lnTo>
                  <a:close/>
                  <a:moveTo>
                    <a:pt x="3810" y="76200"/>
                  </a:moveTo>
                  <a:lnTo>
                    <a:pt x="0" y="67628"/>
                  </a:lnTo>
                  <a:cubicBezTo>
                    <a:pt x="14288" y="60960"/>
                    <a:pt x="28575" y="55245"/>
                    <a:pt x="42863" y="49530"/>
                  </a:cubicBezTo>
                  <a:lnTo>
                    <a:pt x="45720" y="58103"/>
                  </a:lnTo>
                  <a:cubicBezTo>
                    <a:pt x="32385" y="63818"/>
                    <a:pt x="18097" y="70485"/>
                    <a:pt x="3810" y="76200"/>
                  </a:cubicBezTo>
                  <a:close/>
                  <a:moveTo>
                    <a:pt x="490538" y="63818"/>
                  </a:moveTo>
                  <a:cubicBezTo>
                    <a:pt x="478155" y="56198"/>
                    <a:pt x="463867" y="48578"/>
                    <a:pt x="450532" y="41910"/>
                  </a:cubicBezTo>
                  <a:lnTo>
                    <a:pt x="454342" y="33338"/>
                  </a:lnTo>
                  <a:cubicBezTo>
                    <a:pt x="468630" y="40005"/>
                    <a:pt x="482917" y="47625"/>
                    <a:pt x="496253" y="55245"/>
                  </a:cubicBezTo>
                  <a:lnTo>
                    <a:pt x="490538" y="63818"/>
                  </a:lnTo>
                  <a:close/>
                  <a:moveTo>
                    <a:pt x="90488" y="42863"/>
                  </a:moveTo>
                  <a:lnTo>
                    <a:pt x="87630" y="34290"/>
                  </a:lnTo>
                  <a:cubicBezTo>
                    <a:pt x="102870" y="29528"/>
                    <a:pt x="118110" y="24765"/>
                    <a:pt x="132397" y="20955"/>
                  </a:cubicBezTo>
                  <a:lnTo>
                    <a:pt x="134302" y="29528"/>
                  </a:lnTo>
                  <a:cubicBezTo>
                    <a:pt x="120015" y="34290"/>
                    <a:pt x="104775" y="38100"/>
                    <a:pt x="90488" y="42863"/>
                  </a:cubicBezTo>
                  <a:close/>
                  <a:moveTo>
                    <a:pt x="407670" y="26670"/>
                  </a:moveTo>
                  <a:cubicBezTo>
                    <a:pt x="393382" y="22860"/>
                    <a:pt x="378142" y="19050"/>
                    <a:pt x="362903" y="16193"/>
                  </a:cubicBezTo>
                  <a:lnTo>
                    <a:pt x="364807" y="7620"/>
                  </a:lnTo>
                  <a:cubicBezTo>
                    <a:pt x="380047" y="10478"/>
                    <a:pt x="396240" y="14288"/>
                    <a:pt x="410528" y="18098"/>
                  </a:cubicBezTo>
                  <a:lnTo>
                    <a:pt x="407670" y="26670"/>
                  </a:lnTo>
                  <a:close/>
                  <a:moveTo>
                    <a:pt x="180022" y="20003"/>
                  </a:moveTo>
                  <a:lnTo>
                    <a:pt x="178117" y="11430"/>
                  </a:lnTo>
                  <a:cubicBezTo>
                    <a:pt x="193357" y="8573"/>
                    <a:pt x="209550" y="5715"/>
                    <a:pt x="224790" y="4763"/>
                  </a:cubicBezTo>
                  <a:lnTo>
                    <a:pt x="225742" y="14288"/>
                  </a:lnTo>
                  <a:cubicBezTo>
                    <a:pt x="210502" y="15240"/>
                    <a:pt x="195263" y="17145"/>
                    <a:pt x="180022" y="20003"/>
                  </a:cubicBezTo>
                  <a:close/>
                  <a:moveTo>
                    <a:pt x="317182" y="10478"/>
                  </a:moveTo>
                  <a:cubicBezTo>
                    <a:pt x="301942" y="9525"/>
                    <a:pt x="286703" y="9525"/>
                    <a:pt x="271463" y="9525"/>
                  </a:cubicBezTo>
                  <a:lnTo>
                    <a:pt x="271463" y="0"/>
                  </a:lnTo>
                  <a:cubicBezTo>
                    <a:pt x="287655" y="0"/>
                    <a:pt x="302895" y="0"/>
                    <a:pt x="318135" y="953"/>
                  </a:cubicBezTo>
                  <a:lnTo>
                    <a:pt x="317182" y="1047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 name="Google Shape;203;p25"/>
            <p:cNvSpPr/>
            <p:nvPr/>
          </p:nvSpPr>
          <p:spPr>
            <a:xfrm>
              <a:off x="7181850" y="2932747"/>
              <a:ext cx="30480" cy="33337"/>
            </a:xfrm>
            <a:custGeom>
              <a:rect b="b" l="l" r="r" t="t"/>
              <a:pathLst>
                <a:path extrusionOk="0" h="33337" w="30480">
                  <a:moveTo>
                    <a:pt x="26670" y="33338"/>
                  </a:moveTo>
                  <a:cubicBezTo>
                    <a:pt x="20003" y="30480"/>
                    <a:pt x="12382" y="28575"/>
                    <a:pt x="4763" y="26670"/>
                  </a:cubicBezTo>
                  <a:lnTo>
                    <a:pt x="0" y="24765"/>
                  </a:lnTo>
                  <a:lnTo>
                    <a:pt x="2857" y="20002"/>
                  </a:lnTo>
                  <a:cubicBezTo>
                    <a:pt x="6668" y="13335"/>
                    <a:pt x="9525" y="6667"/>
                    <a:pt x="13335" y="0"/>
                  </a:cubicBezTo>
                  <a:lnTo>
                    <a:pt x="21907" y="3810"/>
                  </a:lnTo>
                  <a:cubicBezTo>
                    <a:pt x="19050" y="8573"/>
                    <a:pt x="17145" y="14288"/>
                    <a:pt x="14288" y="19050"/>
                  </a:cubicBezTo>
                  <a:cubicBezTo>
                    <a:pt x="20003" y="20955"/>
                    <a:pt x="25718" y="22860"/>
                    <a:pt x="30480" y="24765"/>
                  </a:cubicBezTo>
                  <a:lnTo>
                    <a:pt x="26670" y="3333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 name="Google Shape;204;p25"/>
            <p:cNvSpPr/>
            <p:nvPr/>
          </p:nvSpPr>
          <p:spPr>
            <a:xfrm>
              <a:off x="7251382" y="2973704"/>
              <a:ext cx="370522" cy="822960"/>
            </a:xfrm>
            <a:custGeom>
              <a:rect b="b" l="l" r="r" t="t"/>
              <a:pathLst>
                <a:path extrusionOk="0" h="822960" w="370522">
                  <a:moveTo>
                    <a:pt x="4763" y="822960"/>
                  </a:moveTo>
                  <a:lnTo>
                    <a:pt x="1905" y="814388"/>
                  </a:lnTo>
                  <a:cubicBezTo>
                    <a:pt x="16193" y="808673"/>
                    <a:pt x="30480" y="802958"/>
                    <a:pt x="44768" y="796290"/>
                  </a:cubicBezTo>
                  <a:lnTo>
                    <a:pt x="48578" y="804863"/>
                  </a:lnTo>
                  <a:cubicBezTo>
                    <a:pt x="34290" y="811530"/>
                    <a:pt x="19050" y="817245"/>
                    <a:pt x="4763" y="822960"/>
                  </a:cubicBezTo>
                  <a:close/>
                  <a:moveTo>
                    <a:pt x="89535" y="784860"/>
                  </a:moveTo>
                  <a:lnTo>
                    <a:pt x="85725" y="776288"/>
                  </a:lnTo>
                  <a:cubicBezTo>
                    <a:pt x="100013" y="769620"/>
                    <a:pt x="113348" y="762000"/>
                    <a:pt x="125730" y="754380"/>
                  </a:cubicBezTo>
                  <a:lnTo>
                    <a:pt x="130493" y="762000"/>
                  </a:lnTo>
                  <a:cubicBezTo>
                    <a:pt x="117158" y="770573"/>
                    <a:pt x="103823" y="777240"/>
                    <a:pt x="89535" y="784860"/>
                  </a:cubicBezTo>
                  <a:close/>
                  <a:moveTo>
                    <a:pt x="169545" y="737235"/>
                  </a:moveTo>
                  <a:lnTo>
                    <a:pt x="164783" y="729615"/>
                  </a:lnTo>
                  <a:cubicBezTo>
                    <a:pt x="178118" y="721043"/>
                    <a:pt x="190500" y="711518"/>
                    <a:pt x="201930" y="701993"/>
                  </a:cubicBezTo>
                  <a:lnTo>
                    <a:pt x="207645" y="709613"/>
                  </a:lnTo>
                  <a:cubicBezTo>
                    <a:pt x="195263" y="719138"/>
                    <a:pt x="182880" y="728663"/>
                    <a:pt x="169545" y="737235"/>
                  </a:cubicBezTo>
                  <a:close/>
                  <a:moveTo>
                    <a:pt x="242888" y="679133"/>
                  </a:moveTo>
                  <a:lnTo>
                    <a:pt x="236220" y="672465"/>
                  </a:lnTo>
                  <a:cubicBezTo>
                    <a:pt x="247650" y="661988"/>
                    <a:pt x="258128" y="650558"/>
                    <a:pt x="268605" y="639128"/>
                  </a:cubicBezTo>
                  <a:lnTo>
                    <a:pt x="275273" y="644843"/>
                  </a:lnTo>
                  <a:cubicBezTo>
                    <a:pt x="265748" y="657225"/>
                    <a:pt x="254318" y="667703"/>
                    <a:pt x="242888" y="679133"/>
                  </a:cubicBezTo>
                  <a:close/>
                  <a:moveTo>
                    <a:pt x="304800" y="608648"/>
                  </a:moveTo>
                  <a:lnTo>
                    <a:pt x="297180" y="602933"/>
                  </a:lnTo>
                  <a:cubicBezTo>
                    <a:pt x="305753" y="590550"/>
                    <a:pt x="314325" y="577215"/>
                    <a:pt x="320993" y="563880"/>
                  </a:cubicBezTo>
                  <a:lnTo>
                    <a:pt x="328613" y="568643"/>
                  </a:lnTo>
                  <a:cubicBezTo>
                    <a:pt x="321945" y="581978"/>
                    <a:pt x="313373" y="595313"/>
                    <a:pt x="304800" y="608648"/>
                  </a:cubicBezTo>
                  <a:close/>
                  <a:moveTo>
                    <a:pt x="348615" y="526733"/>
                  </a:moveTo>
                  <a:lnTo>
                    <a:pt x="340043" y="523875"/>
                  </a:lnTo>
                  <a:cubicBezTo>
                    <a:pt x="345758" y="509588"/>
                    <a:pt x="349568" y="495300"/>
                    <a:pt x="353378" y="480060"/>
                  </a:cubicBezTo>
                  <a:lnTo>
                    <a:pt x="361950" y="481965"/>
                  </a:lnTo>
                  <a:cubicBezTo>
                    <a:pt x="359093" y="496253"/>
                    <a:pt x="354330" y="511492"/>
                    <a:pt x="348615" y="526733"/>
                  </a:cubicBezTo>
                  <a:close/>
                  <a:moveTo>
                    <a:pt x="369570" y="435292"/>
                  </a:moveTo>
                  <a:lnTo>
                    <a:pt x="360045" y="434340"/>
                  </a:lnTo>
                  <a:cubicBezTo>
                    <a:pt x="360998" y="426720"/>
                    <a:pt x="360998" y="419100"/>
                    <a:pt x="360998" y="411480"/>
                  </a:cubicBezTo>
                  <a:cubicBezTo>
                    <a:pt x="360998" y="403860"/>
                    <a:pt x="360998" y="396240"/>
                    <a:pt x="360045" y="388620"/>
                  </a:cubicBezTo>
                  <a:lnTo>
                    <a:pt x="369570" y="387667"/>
                  </a:lnTo>
                  <a:cubicBezTo>
                    <a:pt x="370523" y="395288"/>
                    <a:pt x="370523" y="403860"/>
                    <a:pt x="370523" y="411480"/>
                  </a:cubicBezTo>
                  <a:cubicBezTo>
                    <a:pt x="370523" y="419100"/>
                    <a:pt x="370523" y="426720"/>
                    <a:pt x="369570" y="435292"/>
                  </a:cubicBezTo>
                  <a:close/>
                  <a:moveTo>
                    <a:pt x="353378" y="343853"/>
                  </a:moveTo>
                  <a:cubicBezTo>
                    <a:pt x="350520" y="329565"/>
                    <a:pt x="345758" y="314325"/>
                    <a:pt x="340043" y="300038"/>
                  </a:cubicBezTo>
                  <a:lnTo>
                    <a:pt x="348615" y="297180"/>
                  </a:lnTo>
                  <a:cubicBezTo>
                    <a:pt x="354330" y="311467"/>
                    <a:pt x="359093" y="326708"/>
                    <a:pt x="361950" y="341948"/>
                  </a:cubicBezTo>
                  <a:lnTo>
                    <a:pt x="353378" y="343853"/>
                  </a:lnTo>
                  <a:close/>
                  <a:moveTo>
                    <a:pt x="320993" y="258128"/>
                  </a:moveTo>
                  <a:cubicBezTo>
                    <a:pt x="314325" y="244792"/>
                    <a:pt x="305753" y="232410"/>
                    <a:pt x="296228" y="219075"/>
                  </a:cubicBezTo>
                  <a:lnTo>
                    <a:pt x="303848" y="213360"/>
                  </a:lnTo>
                  <a:cubicBezTo>
                    <a:pt x="313373" y="226695"/>
                    <a:pt x="320993" y="240030"/>
                    <a:pt x="328613" y="253365"/>
                  </a:cubicBezTo>
                  <a:lnTo>
                    <a:pt x="320993" y="258128"/>
                  </a:lnTo>
                  <a:close/>
                  <a:moveTo>
                    <a:pt x="268605" y="183833"/>
                  </a:moveTo>
                  <a:cubicBezTo>
                    <a:pt x="259080" y="172403"/>
                    <a:pt x="247650" y="161925"/>
                    <a:pt x="236220" y="150495"/>
                  </a:cubicBezTo>
                  <a:lnTo>
                    <a:pt x="242888" y="143828"/>
                  </a:lnTo>
                  <a:cubicBezTo>
                    <a:pt x="254318" y="154305"/>
                    <a:pt x="265748" y="165735"/>
                    <a:pt x="275273" y="177165"/>
                  </a:cubicBezTo>
                  <a:lnTo>
                    <a:pt x="268605" y="183833"/>
                  </a:lnTo>
                  <a:close/>
                  <a:moveTo>
                    <a:pt x="200978" y="120015"/>
                  </a:moveTo>
                  <a:cubicBezTo>
                    <a:pt x="189548" y="110490"/>
                    <a:pt x="177165" y="101917"/>
                    <a:pt x="163830" y="92392"/>
                  </a:cubicBezTo>
                  <a:lnTo>
                    <a:pt x="168593" y="84773"/>
                  </a:lnTo>
                  <a:cubicBezTo>
                    <a:pt x="181928" y="93345"/>
                    <a:pt x="194310" y="102870"/>
                    <a:pt x="206693" y="112395"/>
                  </a:cubicBezTo>
                  <a:lnTo>
                    <a:pt x="200978" y="120015"/>
                  </a:lnTo>
                  <a:close/>
                  <a:moveTo>
                    <a:pt x="125730" y="68580"/>
                  </a:moveTo>
                  <a:cubicBezTo>
                    <a:pt x="112395" y="60960"/>
                    <a:pt x="99060" y="53340"/>
                    <a:pt x="85725" y="46673"/>
                  </a:cubicBezTo>
                  <a:lnTo>
                    <a:pt x="89535" y="38100"/>
                  </a:lnTo>
                  <a:cubicBezTo>
                    <a:pt x="103823" y="45720"/>
                    <a:pt x="117158" y="52388"/>
                    <a:pt x="130493" y="60960"/>
                  </a:cubicBezTo>
                  <a:lnTo>
                    <a:pt x="125730" y="68580"/>
                  </a:lnTo>
                  <a:close/>
                  <a:moveTo>
                    <a:pt x="42863" y="26670"/>
                  </a:moveTo>
                  <a:cubicBezTo>
                    <a:pt x="29528" y="20955"/>
                    <a:pt x="14288" y="14288"/>
                    <a:pt x="0" y="8573"/>
                  </a:cubicBezTo>
                  <a:lnTo>
                    <a:pt x="2858" y="0"/>
                  </a:lnTo>
                  <a:cubicBezTo>
                    <a:pt x="17145" y="5715"/>
                    <a:pt x="32385" y="11430"/>
                    <a:pt x="45720" y="18098"/>
                  </a:cubicBezTo>
                  <a:lnTo>
                    <a:pt x="42863" y="2667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 name="Google Shape;205;p25"/>
            <p:cNvSpPr/>
            <p:nvPr/>
          </p:nvSpPr>
          <p:spPr>
            <a:xfrm>
              <a:off x="7181850" y="3805237"/>
              <a:ext cx="29527" cy="33337"/>
            </a:xfrm>
            <a:custGeom>
              <a:rect b="b" l="l" r="r" t="t"/>
              <a:pathLst>
                <a:path extrusionOk="0" h="33337" w="29527">
                  <a:moveTo>
                    <a:pt x="13335" y="33338"/>
                  </a:moveTo>
                  <a:cubicBezTo>
                    <a:pt x="9525" y="26670"/>
                    <a:pt x="6668" y="20003"/>
                    <a:pt x="2857" y="13335"/>
                  </a:cubicBezTo>
                  <a:lnTo>
                    <a:pt x="0" y="8572"/>
                  </a:lnTo>
                  <a:lnTo>
                    <a:pt x="4763" y="6667"/>
                  </a:lnTo>
                  <a:cubicBezTo>
                    <a:pt x="12382" y="4763"/>
                    <a:pt x="19050" y="1905"/>
                    <a:pt x="26670" y="0"/>
                  </a:cubicBezTo>
                  <a:lnTo>
                    <a:pt x="29528" y="8572"/>
                  </a:lnTo>
                  <a:cubicBezTo>
                    <a:pt x="23813" y="10478"/>
                    <a:pt x="18097" y="12383"/>
                    <a:pt x="13335" y="14288"/>
                  </a:cubicBezTo>
                  <a:cubicBezTo>
                    <a:pt x="16193" y="19050"/>
                    <a:pt x="19050" y="24765"/>
                    <a:pt x="20955" y="29528"/>
                  </a:cubicBezTo>
                  <a:lnTo>
                    <a:pt x="13335" y="3333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 name="Google Shape;206;p25"/>
            <p:cNvSpPr/>
            <p:nvPr/>
          </p:nvSpPr>
          <p:spPr>
            <a:xfrm>
              <a:off x="6640829" y="3875722"/>
              <a:ext cx="649604" cy="650557"/>
            </a:xfrm>
            <a:custGeom>
              <a:rect b="b" l="l" r="r" t="t"/>
              <a:pathLst>
                <a:path extrusionOk="0" h="650557" w="649604">
                  <a:moveTo>
                    <a:pt x="284798" y="650558"/>
                  </a:moveTo>
                  <a:cubicBezTo>
                    <a:pt x="280035" y="650558"/>
                    <a:pt x="275273" y="650558"/>
                    <a:pt x="270510" y="650558"/>
                  </a:cubicBezTo>
                  <a:lnTo>
                    <a:pt x="270510" y="641033"/>
                  </a:lnTo>
                  <a:cubicBezTo>
                    <a:pt x="285750" y="641033"/>
                    <a:pt x="300990" y="641033"/>
                    <a:pt x="316230" y="640080"/>
                  </a:cubicBezTo>
                  <a:lnTo>
                    <a:pt x="317183" y="649605"/>
                  </a:lnTo>
                  <a:cubicBezTo>
                    <a:pt x="306705" y="649605"/>
                    <a:pt x="295275" y="650558"/>
                    <a:pt x="284798" y="650558"/>
                  </a:cubicBezTo>
                  <a:close/>
                  <a:moveTo>
                    <a:pt x="223838" y="646747"/>
                  </a:moveTo>
                  <a:cubicBezTo>
                    <a:pt x="208598" y="644843"/>
                    <a:pt x="193358" y="642938"/>
                    <a:pt x="177165" y="640080"/>
                  </a:cubicBezTo>
                  <a:lnTo>
                    <a:pt x="179070" y="631508"/>
                  </a:lnTo>
                  <a:cubicBezTo>
                    <a:pt x="194310" y="634365"/>
                    <a:pt x="209550" y="637222"/>
                    <a:pt x="224790" y="638175"/>
                  </a:cubicBezTo>
                  <a:lnTo>
                    <a:pt x="223838" y="646747"/>
                  </a:lnTo>
                  <a:close/>
                  <a:moveTo>
                    <a:pt x="363855" y="643890"/>
                  </a:moveTo>
                  <a:lnTo>
                    <a:pt x="361950" y="635318"/>
                  </a:lnTo>
                  <a:cubicBezTo>
                    <a:pt x="377190" y="632460"/>
                    <a:pt x="392430" y="629603"/>
                    <a:pt x="406717" y="624840"/>
                  </a:cubicBezTo>
                  <a:lnTo>
                    <a:pt x="409575" y="633413"/>
                  </a:lnTo>
                  <a:cubicBezTo>
                    <a:pt x="394335" y="637222"/>
                    <a:pt x="379095" y="641033"/>
                    <a:pt x="363855" y="643890"/>
                  </a:cubicBezTo>
                  <a:close/>
                  <a:moveTo>
                    <a:pt x="131445" y="629603"/>
                  </a:moveTo>
                  <a:cubicBezTo>
                    <a:pt x="116205" y="625793"/>
                    <a:pt x="101917" y="621030"/>
                    <a:pt x="86678" y="616268"/>
                  </a:cubicBezTo>
                  <a:lnTo>
                    <a:pt x="89535" y="607695"/>
                  </a:lnTo>
                  <a:cubicBezTo>
                    <a:pt x="104775" y="612458"/>
                    <a:pt x="119063" y="617220"/>
                    <a:pt x="134303" y="621030"/>
                  </a:cubicBezTo>
                  <a:lnTo>
                    <a:pt x="131445" y="629603"/>
                  </a:lnTo>
                  <a:close/>
                  <a:moveTo>
                    <a:pt x="453390" y="617220"/>
                  </a:moveTo>
                  <a:lnTo>
                    <a:pt x="449580" y="608647"/>
                  </a:lnTo>
                  <a:cubicBezTo>
                    <a:pt x="463867" y="601980"/>
                    <a:pt x="477202" y="595313"/>
                    <a:pt x="489585" y="586740"/>
                  </a:cubicBezTo>
                  <a:lnTo>
                    <a:pt x="494348" y="594360"/>
                  </a:lnTo>
                  <a:cubicBezTo>
                    <a:pt x="481965" y="602933"/>
                    <a:pt x="467677" y="610553"/>
                    <a:pt x="453390" y="617220"/>
                  </a:cubicBezTo>
                  <a:close/>
                  <a:moveTo>
                    <a:pt x="42863" y="601028"/>
                  </a:moveTo>
                  <a:cubicBezTo>
                    <a:pt x="28575" y="595313"/>
                    <a:pt x="14288" y="589597"/>
                    <a:pt x="0" y="582930"/>
                  </a:cubicBezTo>
                  <a:lnTo>
                    <a:pt x="3810" y="574358"/>
                  </a:lnTo>
                  <a:cubicBezTo>
                    <a:pt x="18098" y="581025"/>
                    <a:pt x="32385" y="586740"/>
                    <a:pt x="46673" y="592455"/>
                  </a:cubicBezTo>
                  <a:lnTo>
                    <a:pt x="42863" y="601028"/>
                  </a:lnTo>
                  <a:close/>
                  <a:moveTo>
                    <a:pt x="532448" y="566738"/>
                  </a:moveTo>
                  <a:lnTo>
                    <a:pt x="526733" y="560070"/>
                  </a:lnTo>
                  <a:cubicBezTo>
                    <a:pt x="538163" y="550545"/>
                    <a:pt x="548640" y="539115"/>
                    <a:pt x="559118" y="527685"/>
                  </a:cubicBezTo>
                  <a:lnTo>
                    <a:pt x="565785" y="533400"/>
                  </a:lnTo>
                  <a:cubicBezTo>
                    <a:pt x="555308" y="545783"/>
                    <a:pt x="544830" y="556260"/>
                    <a:pt x="532448" y="566738"/>
                  </a:cubicBezTo>
                  <a:close/>
                  <a:moveTo>
                    <a:pt x="593408" y="495300"/>
                  </a:moveTo>
                  <a:lnTo>
                    <a:pt x="585788" y="490538"/>
                  </a:lnTo>
                  <a:cubicBezTo>
                    <a:pt x="587693" y="486728"/>
                    <a:pt x="590550" y="482918"/>
                    <a:pt x="592455" y="479108"/>
                  </a:cubicBezTo>
                  <a:cubicBezTo>
                    <a:pt x="598170" y="469583"/>
                    <a:pt x="602933" y="460058"/>
                    <a:pt x="606743" y="450533"/>
                  </a:cubicBezTo>
                  <a:lnTo>
                    <a:pt x="615315" y="454343"/>
                  </a:lnTo>
                  <a:cubicBezTo>
                    <a:pt x="610552" y="464820"/>
                    <a:pt x="605790" y="474345"/>
                    <a:pt x="600075" y="483870"/>
                  </a:cubicBezTo>
                  <a:cubicBezTo>
                    <a:pt x="598170" y="487680"/>
                    <a:pt x="596265" y="491490"/>
                    <a:pt x="593408" y="495300"/>
                  </a:cubicBezTo>
                  <a:close/>
                  <a:moveTo>
                    <a:pt x="632460" y="410528"/>
                  </a:moveTo>
                  <a:lnTo>
                    <a:pt x="623888" y="407670"/>
                  </a:lnTo>
                  <a:cubicBezTo>
                    <a:pt x="628650" y="393383"/>
                    <a:pt x="631508" y="378143"/>
                    <a:pt x="634365" y="362903"/>
                  </a:cubicBezTo>
                  <a:lnTo>
                    <a:pt x="642938" y="364808"/>
                  </a:lnTo>
                  <a:cubicBezTo>
                    <a:pt x="640080" y="380048"/>
                    <a:pt x="636270" y="395288"/>
                    <a:pt x="632460" y="410528"/>
                  </a:cubicBezTo>
                  <a:close/>
                  <a:moveTo>
                    <a:pt x="648652" y="318135"/>
                  </a:moveTo>
                  <a:lnTo>
                    <a:pt x="639127" y="317183"/>
                  </a:lnTo>
                  <a:cubicBezTo>
                    <a:pt x="640080" y="306705"/>
                    <a:pt x="640080" y="297180"/>
                    <a:pt x="640080" y="286703"/>
                  </a:cubicBezTo>
                  <a:cubicBezTo>
                    <a:pt x="640080" y="281940"/>
                    <a:pt x="640080" y="276225"/>
                    <a:pt x="640080" y="271463"/>
                  </a:cubicBezTo>
                  <a:lnTo>
                    <a:pt x="649605" y="271463"/>
                  </a:lnTo>
                  <a:cubicBezTo>
                    <a:pt x="649605" y="276225"/>
                    <a:pt x="649605" y="281940"/>
                    <a:pt x="649605" y="286703"/>
                  </a:cubicBezTo>
                  <a:cubicBezTo>
                    <a:pt x="649605" y="297180"/>
                    <a:pt x="648652" y="307658"/>
                    <a:pt x="648652" y="318135"/>
                  </a:cubicBezTo>
                  <a:close/>
                  <a:moveTo>
                    <a:pt x="636270" y="225743"/>
                  </a:moveTo>
                  <a:cubicBezTo>
                    <a:pt x="634365" y="210503"/>
                    <a:pt x="632460" y="195263"/>
                    <a:pt x="629602" y="180023"/>
                  </a:cubicBezTo>
                  <a:lnTo>
                    <a:pt x="638175" y="178118"/>
                  </a:lnTo>
                  <a:cubicBezTo>
                    <a:pt x="641033" y="193358"/>
                    <a:pt x="643890" y="209550"/>
                    <a:pt x="644843" y="224790"/>
                  </a:cubicBezTo>
                  <a:lnTo>
                    <a:pt x="636270" y="225743"/>
                  </a:lnTo>
                  <a:close/>
                  <a:moveTo>
                    <a:pt x="619125" y="135255"/>
                  </a:moveTo>
                  <a:cubicBezTo>
                    <a:pt x="615315" y="120968"/>
                    <a:pt x="610552" y="105728"/>
                    <a:pt x="605790" y="91440"/>
                  </a:cubicBezTo>
                  <a:lnTo>
                    <a:pt x="614363" y="88583"/>
                  </a:lnTo>
                  <a:cubicBezTo>
                    <a:pt x="619125" y="103823"/>
                    <a:pt x="623888" y="119063"/>
                    <a:pt x="627698" y="133350"/>
                  </a:cubicBezTo>
                  <a:lnTo>
                    <a:pt x="619125" y="135255"/>
                  </a:lnTo>
                  <a:close/>
                  <a:moveTo>
                    <a:pt x="591502" y="46673"/>
                  </a:moveTo>
                  <a:cubicBezTo>
                    <a:pt x="585788" y="32385"/>
                    <a:pt x="580073" y="18098"/>
                    <a:pt x="573405" y="3810"/>
                  </a:cubicBezTo>
                  <a:lnTo>
                    <a:pt x="581977" y="0"/>
                  </a:lnTo>
                  <a:cubicBezTo>
                    <a:pt x="588645" y="14288"/>
                    <a:pt x="594360" y="28575"/>
                    <a:pt x="600075" y="42863"/>
                  </a:cubicBezTo>
                  <a:lnTo>
                    <a:pt x="591502" y="4667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 name="Google Shape;207;p25"/>
            <p:cNvSpPr/>
            <p:nvPr/>
          </p:nvSpPr>
          <p:spPr>
            <a:xfrm>
              <a:off x="6568440" y="4417694"/>
              <a:ext cx="33337" cy="29527"/>
            </a:xfrm>
            <a:custGeom>
              <a:rect b="b" l="l" r="r" t="t"/>
              <a:pathLst>
                <a:path extrusionOk="0" h="29527" w="33337">
                  <a:moveTo>
                    <a:pt x="8572" y="29528"/>
                  </a:moveTo>
                  <a:lnTo>
                    <a:pt x="0" y="26670"/>
                  </a:lnTo>
                  <a:cubicBezTo>
                    <a:pt x="2857" y="20003"/>
                    <a:pt x="4763" y="12383"/>
                    <a:pt x="6667" y="4763"/>
                  </a:cubicBezTo>
                  <a:lnTo>
                    <a:pt x="8572" y="0"/>
                  </a:lnTo>
                  <a:lnTo>
                    <a:pt x="13335" y="2858"/>
                  </a:lnTo>
                  <a:cubicBezTo>
                    <a:pt x="20002" y="6668"/>
                    <a:pt x="26670" y="9525"/>
                    <a:pt x="33338" y="13335"/>
                  </a:cubicBezTo>
                  <a:lnTo>
                    <a:pt x="29527" y="21908"/>
                  </a:lnTo>
                  <a:cubicBezTo>
                    <a:pt x="24765" y="19050"/>
                    <a:pt x="19050" y="17145"/>
                    <a:pt x="14288" y="14288"/>
                  </a:cubicBezTo>
                  <a:cubicBezTo>
                    <a:pt x="12382" y="19050"/>
                    <a:pt x="10477" y="24765"/>
                    <a:pt x="8572" y="2952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 name="Google Shape;208;p25"/>
            <p:cNvSpPr/>
            <p:nvPr/>
          </p:nvSpPr>
          <p:spPr>
            <a:xfrm>
              <a:off x="5737859" y="4487227"/>
              <a:ext cx="822960" cy="370522"/>
            </a:xfrm>
            <a:custGeom>
              <a:rect b="b" l="l" r="r" t="t"/>
              <a:pathLst>
                <a:path extrusionOk="0" h="370522" w="822960">
                  <a:moveTo>
                    <a:pt x="411480" y="370522"/>
                  </a:moveTo>
                  <a:cubicBezTo>
                    <a:pt x="403860" y="370522"/>
                    <a:pt x="396240" y="370522"/>
                    <a:pt x="388620" y="369570"/>
                  </a:cubicBezTo>
                  <a:lnTo>
                    <a:pt x="389573" y="360045"/>
                  </a:lnTo>
                  <a:cubicBezTo>
                    <a:pt x="404813" y="360997"/>
                    <a:pt x="420053" y="360997"/>
                    <a:pt x="435293" y="360045"/>
                  </a:cubicBezTo>
                  <a:lnTo>
                    <a:pt x="436245" y="369570"/>
                  </a:lnTo>
                  <a:cubicBezTo>
                    <a:pt x="427673" y="370522"/>
                    <a:pt x="419100" y="370522"/>
                    <a:pt x="411480" y="370522"/>
                  </a:cubicBezTo>
                  <a:close/>
                  <a:moveTo>
                    <a:pt x="341948" y="362903"/>
                  </a:moveTo>
                  <a:cubicBezTo>
                    <a:pt x="326708" y="359092"/>
                    <a:pt x="311468" y="355282"/>
                    <a:pt x="297180" y="349567"/>
                  </a:cubicBezTo>
                  <a:lnTo>
                    <a:pt x="300038" y="340995"/>
                  </a:lnTo>
                  <a:cubicBezTo>
                    <a:pt x="314325" y="346710"/>
                    <a:pt x="329565" y="350520"/>
                    <a:pt x="343853" y="354330"/>
                  </a:cubicBezTo>
                  <a:lnTo>
                    <a:pt x="341948" y="362903"/>
                  </a:lnTo>
                  <a:close/>
                  <a:moveTo>
                    <a:pt x="481965" y="362903"/>
                  </a:moveTo>
                  <a:lnTo>
                    <a:pt x="480060" y="354330"/>
                  </a:lnTo>
                  <a:cubicBezTo>
                    <a:pt x="494348" y="351472"/>
                    <a:pt x="509588" y="346710"/>
                    <a:pt x="523875" y="340995"/>
                  </a:cubicBezTo>
                  <a:lnTo>
                    <a:pt x="526733" y="349567"/>
                  </a:lnTo>
                  <a:cubicBezTo>
                    <a:pt x="512445" y="354330"/>
                    <a:pt x="497205" y="359092"/>
                    <a:pt x="481965" y="362903"/>
                  </a:cubicBezTo>
                  <a:close/>
                  <a:moveTo>
                    <a:pt x="254318" y="329565"/>
                  </a:moveTo>
                  <a:cubicBezTo>
                    <a:pt x="240983" y="321945"/>
                    <a:pt x="227648" y="314325"/>
                    <a:pt x="214313" y="304800"/>
                  </a:cubicBezTo>
                  <a:lnTo>
                    <a:pt x="220028" y="297180"/>
                  </a:lnTo>
                  <a:cubicBezTo>
                    <a:pt x="232410" y="305753"/>
                    <a:pt x="245745" y="314325"/>
                    <a:pt x="259080" y="320992"/>
                  </a:cubicBezTo>
                  <a:lnTo>
                    <a:pt x="254318" y="329565"/>
                  </a:lnTo>
                  <a:close/>
                  <a:moveTo>
                    <a:pt x="569595" y="329565"/>
                  </a:moveTo>
                  <a:lnTo>
                    <a:pt x="564833" y="321945"/>
                  </a:lnTo>
                  <a:cubicBezTo>
                    <a:pt x="578168" y="314325"/>
                    <a:pt x="591503" y="306705"/>
                    <a:pt x="603885" y="297180"/>
                  </a:cubicBezTo>
                  <a:lnTo>
                    <a:pt x="609600" y="304800"/>
                  </a:lnTo>
                  <a:cubicBezTo>
                    <a:pt x="596265" y="313372"/>
                    <a:pt x="582930" y="321945"/>
                    <a:pt x="569595" y="329565"/>
                  </a:cubicBezTo>
                  <a:close/>
                  <a:moveTo>
                    <a:pt x="178118" y="275272"/>
                  </a:moveTo>
                  <a:cubicBezTo>
                    <a:pt x="166688" y="264795"/>
                    <a:pt x="155258" y="254317"/>
                    <a:pt x="144780" y="242888"/>
                  </a:cubicBezTo>
                  <a:lnTo>
                    <a:pt x="151448" y="236220"/>
                  </a:lnTo>
                  <a:cubicBezTo>
                    <a:pt x="161925" y="247650"/>
                    <a:pt x="173355" y="258128"/>
                    <a:pt x="184785" y="268605"/>
                  </a:cubicBezTo>
                  <a:lnTo>
                    <a:pt x="178118" y="275272"/>
                  </a:lnTo>
                  <a:close/>
                  <a:moveTo>
                    <a:pt x="645795" y="275272"/>
                  </a:moveTo>
                  <a:lnTo>
                    <a:pt x="640080" y="268605"/>
                  </a:lnTo>
                  <a:cubicBezTo>
                    <a:pt x="651510" y="259080"/>
                    <a:pt x="661988" y="247650"/>
                    <a:pt x="673418" y="236220"/>
                  </a:cubicBezTo>
                  <a:lnTo>
                    <a:pt x="680085" y="242888"/>
                  </a:lnTo>
                  <a:cubicBezTo>
                    <a:pt x="668655" y="254317"/>
                    <a:pt x="657225" y="264795"/>
                    <a:pt x="645795" y="275272"/>
                  </a:cubicBezTo>
                  <a:close/>
                  <a:moveTo>
                    <a:pt x="113348" y="207645"/>
                  </a:moveTo>
                  <a:cubicBezTo>
                    <a:pt x="103823" y="195263"/>
                    <a:pt x="94298" y="182880"/>
                    <a:pt x="85725" y="170497"/>
                  </a:cubicBezTo>
                  <a:lnTo>
                    <a:pt x="93345" y="165735"/>
                  </a:lnTo>
                  <a:cubicBezTo>
                    <a:pt x="101918" y="178117"/>
                    <a:pt x="111443" y="191453"/>
                    <a:pt x="120968" y="202882"/>
                  </a:cubicBezTo>
                  <a:lnTo>
                    <a:pt x="113348" y="207645"/>
                  </a:lnTo>
                  <a:close/>
                  <a:moveTo>
                    <a:pt x="709613" y="206692"/>
                  </a:moveTo>
                  <a:lnTo>
                    <a:pt x="701993" y="200978"/>
                  </a:lnTo>
                  <a:cubicBezTo>
                    <a:pt x="711518" y="189547"/>
                    <a:pt x="720090" y="177165"/>
                    <a:pt x="729615" y="163830"/>
                  </a:cubicBezTo>
                  <a:lnTo>
                    <a:pt x="737235" y="168592"/>
                  </a:lnTo>
                  <a:cubicBezTo>
                    <a:pt x="728663" y="182880"/>
                    <a:pt x="719138" y="195263"/>
                    <a:pt x="709613" y="206692"/>
                  </a:cubicBezTo>
                  <a:close/>
                  <a:moveTo>
                    <a:pt x="60960" y="130492"/>
                  </a:moveTo>
                  <a:cubicBezTo>
                    <a:pt x="53340" y="117157"/>
                    <a:pt x="45720" y="103822"/>
                    <a:pt x="38100" y="89535"/>
                  </a:cubicBezTo>
                  <a:lnTo>
                    <a:pt x="46673" y="85725"/>
                  </a:lnTo>
                  <a:cubicBezTo>
                    <a:pt x="53340" y="100013"/>
                    <a:pt x="60960" y="113347"/>
                    <a:pt x="68580" y="125730"/>
                  </a:cubicBezTo>
                  <a:lnTo>
                    <a:pt x="60960" y="130492"/>
                  </a:lnTo>
                  <a:close/>
                  <a:moveTo>
                    <a:pt x="762953" y="130492"/>
                  </a:moveTo>
                  <a:lnTo>
                    <a:pt x="755333" y="125730"/>
                  </a:lnTo>
                  <a:cubicBezTo>
                    <a:pt x="762953" y="112395"/>
                    <a:pt x="770573" y="99060"/>
                    <a:pt x="777240" y="85725"/>
                  </a:cubicBezTo>
                  <a:lnTo>
                    <a:pt x="785813" y="89535"/>
                  </a:lnTo>
                  <a:cubicBezTo>
                    <a:pt x="778193" y="102870"/>
                    <a:pt x="770573" y="117157"/>
                    <a:pt x="762953" y="130492"/>
                  </a:cubicBezTo>
                  <a:close/>
                  <a:moveTo>
                    <a:pt x="18098" y="47625"/>
                  </a:moveTo>
                  <a:cubicBezTo>
                    <a:pt x="11430" y="33338"/>
                    <a:pt x="5715" y="19050"/>
                    <a:pt x="0" y="4763"/>
                  </a:cubicBezTo>
                  <a:lnTo>
                    <a:pt x="8573" y="1905"/>
                  </a:lnTo>
                  <a:cubicBezTo>
                    <a:pt x="14288" y="16192"/>
                    <a:pt x="20003" y="30480"/>
                    <a:pt x="26670" y="44767"/>
                  </a:cubicBezTo>
                  <a:lnTo>
                    <a:pt x="18098" y="47625"/>
                  </a:lnTo>
                  <a:close/>
                  <a:moveTo>
                    <a:pt x="804863" y="46672"/>
                  </a:moveTo>
                  <a:lnTo>
                    <a:pt x="796290" y="42863"/>
                  </a:lnTo>
                  <a:cubicBezTo>
                    <a:pt x="802958" y="28575"/>
                    <a:pt x="808673" y="14288"/>
                    <a:pt x="814388" y="0"/>
                  </a:cubicBezTo>
                  <a:lnTo>
                    <a:pt x="822960" y="2857"/>
                  </a:lnTo>
                  <a:cubicBezTo>
                    <a:pt x="817245" y="19050"/>
                    <a:pt x="811530" y="33338"/>
                    <a:pt x="804863" y="4667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 name="Google Shape;209;p25"/>
            <p:cNvSpPr/>
            <p:nvPr/>
          </p:nvSpPr>
          <p:spPr>
            <a:xfrm>
              <a:off x="5009197" y="3877627"/>
              <a:ext cx="649604" cy="648652"/>
            </a:xfrm>
            <a:custGeom>
              <a:rect b="b" l="l" r="r" t="t"/>
              <a:pathLst>
                <a:path extrusionOk="0" h="648652" w="649604">
                  <a:moveTo>
                    <a:pt x="363855" y="648653"/>
                  </a:moveTo>
                  <a:cubicBezTo>
                    <a:pt x="353378" y="648653"/>
                    <a:pt x="341948" y="648653"/>
                    <a:pt x="331470" y="647700"/>
                  </a:cubicBezTo>
                  <a:lnTo>
                    <a:pt x="332423" y="638175"/>
                  </a:lnTo>
                  <a:cubicBezTo>
                    <a:pt x="347663" y="639128"/>
                    <a:pt x="362903" y="639128"/>
                    <a:pt x="378142" y="639128"/>
                  </a:cubicBezTo>
                  <a:lnTo>
                    <a:pt x="378142" y="648653"/>
                  </a:lnTo>
                  <a:cubicBezTo>
                    <a:pt x="374332" y="648653"/>
                    <a:pt x="368617" y="648653"/>
                    <a:pt x="363855" y="648653"/>
                  </a:cubicBezTo>
                  <a:close/>
                  <a:moveTo>
                    <a:pt x="425767" y="644842"/>
                  </a:moveTo>
                  <a:lnTo>
                    <a:pt x="424815" y="635317"/>
                  </a:lnTo>
                  <a:cubicBezTo>
                    <a:pt x="440055" y="633413"/>
                    <a:pt x="455295" y="631507"/>
                    <a:pt x="470535" y="628650"/>
                  </a:cubicBezTo>
                  <a:lnTo>
                    <a:pt x="472440" y="637222"/>
                  </a:lnTo>
                  <a:cubicBezTo>
                    <a:pt x="456248" y="641032"/>
                    <a:pt x="441007" y="642938"/>
                    <a:pt x="425767" y="644842"/>
                  </a:cubicBezTo>
                  <a:close/>
                  <a:moveTo>
                    <a:pt x="285750" y="641985"/>
                  </a:moveTo>
                  <a:cubicBezTo>
                    <a:pt x="270510" y="639128"/>
                    <a:pt x="254317" y="635317"/>
                    <a:pt x="240030" y="631507"/>
                  </a:cubicBezTo>
                  <a:lnTo>
                    <a:pt x="242888" y="622935"/>
                  </a:lnTo>
                  <a:cubicBezTo>
                    <a:pt x="257175" y="626745"/>
                    <a:pt x="272415" y="630555"/>
                    <a:pt x="287655" y="633413"/>
                  </a:cubicBezTo>
                  <a:lnTo>
                    <a:pt x="285750" y="641985"/>
                  </a:lnTo>
                  <a:close/>
                  <a:moveTo>
                    <a:pt x="517207" y="627697"/>
                  </a:moveTo>
                  <a:lnTo>
                    <a:pt x="515303" y="619125"/>
                  </a:lnTo>
                  <a:cubicBezTo>
                    <a:pt x="529590" y="615315"/>
                    <a:pt x="544830" y="610553"/>
                    <a:pt x="559118" y="605790"/>
                  </a:cubicBezTo>
                  <a:lnTo>
                    <a:pt x="561975" y="614363"/>
                  </a:lnTo>
                  <a:cubicBezTo>
                    <a:pt x="547688" y="619125"/>
                    <a:pt x="532448" y="623888"/>
                    <a:pt x="517207" y="627697"/>
                  </a:cubicBezTo>
                  <a:close/>
                  <a:moveTo>
                    <a:pt x="196215" y="615315"/>
                  </a:moveTo>
                  <a:cubicBezTo>
                    <a:pt x="181927" y="608647"/>
                    <a:pt x="167640" y="601028"/>
                    <a:pt x="154305" y="593407"/>
                  </a:cubicBezTo>
                  <a:lnTo>
                    <a:pt x="159067" y="585788"/>
                  </a:lnTo>
                  <a:cubicBezTo>
                    <a:pt x="171450" y="593407"/>
                    <a:pt x="185738" y="601028"/>
                    <a:pt x="199073" y="607695"/>
                  </a:cubicBezTo>
                  <a:lnTo>
                    <a:pt x="196215" y="615315"/>
                  </a:lnTo>
                  <a:close/>
                  <a:moveTo>
                    <a:pt x="605790" y="599122"/>
                  </a:moveTo>
                  <a:lnTo>
                    <a:pt x="602932" y="590550"/>
                  </a:lnTo>
                  <a:cubicBezTo>
                    <a:pt x="617220" y="584835"/>
                    <a:pt x="631507" y="579120"/>
                    <a:pt x="645795" y="572453"/>
                  </a:cubicBezTo>
                  <a:lnTo>
                    <a:pt x="649605" y="581025"/>
                  </a:lnTo>
                  <a:cubicBezTo>
                    <a:pt x="635318" y="587692"/>
                    <a:pt x="620078" y="593407"/>
                    <a:pt x="605790" y="599122"/>
                  </a:cubicBezTo>
                  <a:close/>
                  <a:moveTo>
                    <a:pt x="116205" y="564832"/>
                  </a:moveTo>
                  <a:cubicBezTo>
                    <a:pt x="104775" y="554355"/>
                    <a:pt x="93345" y="543878"/>
                    <a:pt x="82867" y="531495"/>
                  </a:cubicBezTo>
                  <a:lnTo>
                    <a:pt x="89535" y="525780"/>
                  </a:lnTo>
                  <a:cubicBezTo>
                    <a:pt x="99060" y="537210"/>
                    <a:pt x="110490" y="548640"/>
                    <a:pt x="121920" y="558165"/>
                  </a:cubicBezTo>
                  <a:lnTo>
                    <a:pt x="116205" y="564832"/>
                  </a:lnTo>
                  <a:close/>
                  <a:moveTo>
                    <a:pt x="55245" y="493395"/>
                  </a:moveTo>
                  <a:cubicBezTo>
                    <a:pt x="52388" y="489585"/>
                    <a:pt x="50482" y="485775"/>
                    <a:pt x="47625" y="481013"/>
                  </a:cubicBezTo>
                  <a:cubicBezTo>
                    <a:pt x="41910" y="471488"/>
                    <a:pt x="37147" y="461963"/>
                    <a:pt x="32385" y="451485"/>
                  </a:cubicBezTo>
                  <a:lnTo>
                    <a:pt x="40957" y="447675"/>
                  </a:lnTo>
                  <a:cubicBezTo>
                    <a:pt x="45720" y="457200"/>
                    <a:pt x="50482" y="466725"/>
                    <a:pt x="55245" y="476250"/>
                  </a:cubicBezTo>
                  <a:cubicBezTo>
                    <a:pt x="57150" y="480060"/>
                    <a:pt x="60007" y="483870"/>
                    <a:pt x="61913" y="487680"/>
                  </a:cubicBezTo>
                  <a:lnTo>
                    <a:pt x="55245" y="493395"/>
                  </a:lnTo>
                  <a:close/>
                  <a:moveTo>
                    <a:pt x="17145" y="408622"/>
                  </a:moveTo>
                  <a:cubicBezTo>
                    <a:pt x="12382" y="394335"/>
                    <a:pt x="9525" y="378142"/>
                    <a:pt x="6667" y="362902"/>
                  </a:cubicBezTo>
                  <a:lnTo>
                    <a:pt x="15240" y="360997"/>
                  </a:lnTo>
                  <a:cubicBezTo>
                    <a:pt x="18097" y="376238"/>
                    <a:pt x="21907" y="391478"/>
                    <a:pt x="25717" y="405765"/>
                  </a:cubicBezTo>
                  <a:lnTo>
                    <a:pt x="17145" y="408622"/>
                  </a:lnTo>
                  <a:close/>
                  <a:moveTo>
                    <a:pt x="952" y="316230"/>
                  </a:moveTo>
                  <a:cubicBezTo>
                    <a:pt x="0" y="305752"/>
                    <a:pt x="0" y="295275"/>
                    <a:pt x="0" y="284797"/>
                  </a:cubicBezTo>
                  <a:cubicBezTo>
                    <a:pt x="0" y="280035"/>
                    <a:pt x="0" y="274320"/>
                    <a:pt x="0" y="269557"/>
                  </a:cubicBezTo>
                  <a:lnTo>
                    <a:pt x="9525" y="269557"/>
                  </a:lnTo>
                  <a:cubicBezTo>
                    <a:pt x="9525" y="274320"/>
                    <a:pt x="9525" y="279082"/>
                    <a:pt x="9525" y="284797"/>
                  </a:cubicBezTo>
                  <a:cubicBezTo>
                    <a:pt x="9525" y="295275"/>
                    <a:pt x="9525" y="305752"/>
                    <a:pt x="10477" y="316230"/>
                  </a:cubicBezTo>
                  <a:lnTo>
                    <a:pt x="952" y="316230"/>
                  </a:lnTo>
                  <a:close/>
                  <a:moveTo>
                    <a:pt x="12382" y="223838"/>
                  </a:moveTo>
                  <a:lnTo>
                    <a:pt x="2857" y="222885"/>
                  </a:lnTo>
                  <a:cubicBezTo>
                    <a:pt x="4763" y="207645"/>
                    <a:pt x="6667" y="192405"/>
                    <a:pt x="9525" y="176213"/>
                  </a:cubicBezTo>
                  <a:lnTo>
                    <a:pt x="18097" y="178117"/>
                  </a:lnTo>
                  <a:cubicBezTo>
                    <a:pt x="16192" y="193357"/>
                    <a:pt x="14288" y="208597"/>
                    <a:pt x="12382" y="223838"/>
                  </a:cubicBezTo>
                  <a:close/>
                  <a:moveTo>
                    <a:pt x="29527" y="133350"/>
                  </a:moveTo>
                  <a:lnTo>
                    <a:pt x="20955" y="131445"/>
                  </a:lnTo>
                  <a:cubicBezTo>
                    <a:pt x="24765" y="117157"/>
                    <a:pt x="29527" y="101917"/>
                    <a:pt x="34290" y="86677"/>
                  </a:cubicBezTo>
                  <a:lnTo>
                    <a:pt x="42863" y="89535"/>
                  </a:lnTo>
                  <a:cubicBezTo>
                    <a:pt x="37147" y="103822"/>
                    <a:pt x="33338" y="118110"/>
                    <a:pt x="29527" y="133350"/>
                  </a:cubicBezTo>
                  <a:close/>
                  <a:moveTo>
                    <a:pt x="57150" y="45720"/>
                  </a:moveTo>
                  <a:lnTo>
                    <a:pt x="48577" y="42863"/>
                  </a:lnTo>
                  <a:cubicBezTo>
                    <a:pt x="54292" y="28575"/>
                    <a:pt x="60007" y="14288"/>
                    <a:pt x="66675" y="0"/>
                  </a:cubicBezTo>
                  <a:lnTo>
                    <a:pt x="75247" y="3810"/>
                  </a:lnTo>
                  <a:cubicBezTo>
                    <a:pt x="68580" y="17145"/>
                    <a:pt x="62865" y="31432"/>
                    <a:pt x="57150" y="4572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10" name="Google Shape;210;p25"/>
          <p:cNvSpPr/>
          <p:nvPr/>
        </p:nvSpPr>
        <p:spPr>
          <a:xfrm>
            <a:off x="7872791" y="512409"/>
            <a:ext cx="1047928" cy="915671"/>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 name="Google Shape;211;p25"/>
          <p:cNvSpPr txBox="1"/>
          <p:nvPr>
            <p:ph type="title"/>
          </p:nvPr>
        </p:nvSpPr>
        <p:spPr>
          <a:xfrm>
            <a:off x="7119450" y="1355375"/>
            <a:ext cx="1618200" cy="13248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7000"/>
              <a:buNone/>
            </a:pPr>
            <a:r>
              <a:rPr lang="en"/>
              <a:t>Hello!</a:t>
            </a:r>
            <a:endParaRPr/>
          </a:p>
        </p:txBody>
      </p:sp>
      <p:sp>
        <p:nvSpPr>
          <p:cNvPr id="212" name="Google Shape;212;p25"/>
          <p:cNvSpPr/>
          <p:nvPr/>
        </p:nvSpPr>
        <p:spPr>
          <a:xfrm rot="8321483">
            <a:off x="4588482" y="4818007"/>
            <a:ext cx="1682451" cy="480542"/>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grpSp>
        <p:nvGrpSpPr>
          <p:cNvPr id="213" name="Google Shape;213;p25"/>
          <p:cNvGrpSpPr/>
          <p:nvPr/>
        </p:nvGrpSpPr>
        <p:grpSpPr>
          <a:xfrm>
            <a:off x="2736025" y="1212622"/>
            <a:ext cx="437755" cy="434298"/>
            <a:chOff x="9479277" y="3818260"/>
            <a:chExt cx="437755" cy="434298"/>
          </a:xfrm>
        </p:grpSpPr>
        <p:sp>
          <p:nvSpPr>
            <p:cNvPr id="214" name="Google Shape;214;p25"/>
            <p:cNvSpPr/>
            <p:nvPr/>
          </p:nvSpPr>
          <p:spPr>
            <a:xfrm>
              <a:off x="9479277" y="3830158"/>
              <a:ext cx="422400" cy="4224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215" name="Google Shape;215;p25"/>
            <p:cNvSpPr/>
            <p:nvPr/>
          </p:nvSpPr>
          <p:spPr>
            <a:xfrm>
              <a:off x="9601133" y="3818260"/>
              <a:ext cx="315900" cy="3159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grpSp>
        <p:nvGrpSpPr>
          <p:cNvPr id="216" name="Google Shape;216;p25"/>
          <p:cNvGrpSpPr/>
          <p:nvPr/>
        </p:nvGrpSpPr>
        <p:grpSpPr>
          <a:xfrm>
            <a:off x="10979725" y="1782172"/>
            <a:ext cx="437755" cy="434298"/>
            <a:chOff x="9479277" y="3818260"/>
            <a:chExt cx="437755" cy="434298"/>
          </a:xfrm>
        </p:grpSpPr>
        <p:sp>
          <p:nvSpPr>
            <p:cNvPr id="217" name="Google Shape;217;p25"/>
            <p:cNvSpPr/>
            <p:nvPr/>
          </p:nvSpPr>
          <p:spPr>
            <a:xfrm>
              <a:off x="9479277" y="3830158"/>
              <a:ext cx="422400" cy="422400"/>
            </a:xfrm>
            <a:prstGeom prst="ellipse">
              <a:avLst/>
            </a:prstGeom>
            <a:gradFill>
              <a:gsLst>
                <a:gs pos="0">
                  <a:srgbClr val="FFFFFF"/>
                </a:gs>
                <a:gs pos="100000">
                  <a:srgbClr val="D2A9BB"/>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218" name="Google Shape;218;p25"/>
            <p:cNvSpPr/>
            <p:nvPr/>
          </p:nvSpPr>
          <p:spPr>
            <a:xfrm>
              <a:off x="9601133" y="3818260"/>
              <a:ext cx="315900" cy="315900"/>
            </a:xfrm>
            <a:prstGeom prst="ellipse">
              <a:avLst/>
            </a:prstGeom>
            <a:gradFill>
              <a:gsLst>
                <a:gs pos="0">
                  <a:srgbClr val="FFFFFF"/>
                </a:gs>
                <a:gs pos="100000">
                  <a:srgbClr val="D2A9BB"/>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2" name="Shape 222"/>
        <p:cNvGrpSpPr/>
        <p:nvPr/>
      </p:nvGrpSpPr>
      <p:grpSpPr>
        <a:xfrm>
          <a:off x="0" y="0"/>
          <a:ext cx="0" cy="0"/>
          <a:chOff x="0" y="0"/>
          <a:chExt cx="0" cy="0"/>
        </a:xfrm>
      </p:grpSpPr>
      <p:sp>
        <p:nvSpPr>
          <p:cNvPr id="223" name="Google Shape;223;p26"/>
          <p:cNvSpPr/>
          <p:nvPr/>
        </p:nvSpPr>
        <p:spPr>
          <a:xfrm>
            <a:off x="792675" y="541650"/>
            <a:ext cx="9857100" cy="5706900"/>
          </a:xfrm>
          <a:prstGeom prst="rect">
            <a:avLst/>
          </a:prstGeom>
          <a:solidFill>
            <a:schemeClr val="lt1"/>
          </a:solidFill>
          <a:ln>
            <a:noFill/>
          </a:ln>
          <a:effectLst>
            <a:outerShdw blurRad="50800" rotWithShape="0" algn="tl" dir="2700000" dist="12700">
              <a:srgbClr val="000000">
                <a:alpha val="40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24" name="Google Shape;224;p26"/>
          <p:cNvSpPr txBox="1"/>
          <p:nvPr>
            <p:ph type="title"/>
          </p:nvPr>
        </p:nvSpPr>
        <p:spPr>
          <a:xfrm>
            <a:off x="1418625" y="669575"/>
            <a:ext cx="84912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Here is where you add your talking points.</a:t>
            </a:r>
            <a:endParaRPr/>
          </a:p>
        </p:txBody>
      </p:sp>
      <p:sp>
        <p:nvSpPr>
          <p:cNvPr id="225" name="Google Shape;225;p26"/>
          <p:cNvSpPr txBox="1"/>
          <p:nvPr>
            <p:ph idx="4294967295" type="body"/>
          </p:nvPr>
        </p:nvSpPr>
        <p:spPr>
          <a:xfrm>
            <a:off x="4709175" y="2430425"/>
            <a:ext cx="5402700" cy="38181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None/>
            </a:pPr>
            <a:r>
              <a:rPr lang="en" sz="2200"/>
              <a:t>We will talk about this first.</a:t>
            </a:r>
            <a:endParaRPr sz="2200"/>
          </a:p>
          <a:p>
            <a:pPr indent="0" lvl="0" marL="0" rtl="0" algn="l">
              <a:lnSpc>
                <a:spcPct val="100000"/>
              </a:lnSpc>
              <a:spcBef>
                <a:spcPts val="0"/>
              </a:spcBef>
              <a:spcAft>
                <a:spcPts val="0"/>
              </a:spcAft>
              <a:buNone/>
            </a:pPr>
            <a:r>
              <a:t/>
            </a:r>
            <a:endParaRPr sz="2200"/>
          </a:p>
          <a:p>
            <a:pPr indent="0" lvl="0" marL="0" rtl="0" algn="l">
              <a:lnSpc>
                <a:spcPct val="100000"/>
              </a:lnSpc>
              <a:spcBef>
                <a:spcPts val="0"/>
              </a:spcBef>
              <a:spcAft>
                <a:spcPts val="0"/>
              </a:spcAft>
              <a:buNone/>
            </a:pPr>
            <a:r>
              <a:t/>
            </a:r>
            <a:endParaRPr sz="2200"/>
          </a:p>
          <a:p>
            <a:pPr indent="0" lvl="0" marL="0" rtl="0" algn="l">
              <a:lnSpc>
                <a:spcPct val="100000"/>
              </a:lnSpc>
              <a:spcBef>
                <a:spcPts val="0"/>
              </a:spcBef>
              <a:spcAft>
                <a:spcPts val="0"/>
              </a:spcAft>
              <a:buNone/>
            </a:pPr>
            <a:r>
              <a:t/>
            </a:r>
            <a:endParaRPr sz="2200"/>
          </a:p>
          <a:p>
            <a:pPr indent="0" lvl="0" marL="0" rtl="0" algn="l">
              <a:lnSpc>
                <a:spcPct val="100000"/>
              </a:lnSpc>
              <a:spcBef>
                <a:spcPts val="0"/>
              </a:spcBef>
              <a:spcAft>
                <a:spcPts val="0"/>
              </a:spcAft>
              <a:buNone/>
            </a:pPr>
            <a:r>
              <a:rPr lang="en" sz="2200"/>
              <a:t>We will talk about this second.</a:t>
            </a:r>
            <a:endParaRPr sz="2200"/>
          </a:p>
          <a:p>
            <a:pPr indent="0" lvl="0" marL="0" rtl="0" algn="l">
              <a:lnSpc>
                <a:spcPct val="100000"/>
              </a:lnSpc>
              <a:spcBef>
                <a:spcPts val="0"/>
              </a:spcBef>
              <a:spcAft>
                <a:spcPts val="0"/>
              </a:spcAft>
              <a:buNone/>
            </a:pPr>
            <a:r>
              <a:t/>
            </a:r>
            <a:endParaRPr sz="2200"/>
          </a:p>
          <a:p>
            <a:pPr indent="0" lvl="0" marL="0" rtl="0" algn="l">
              <a:lnSpc>
                <a:spcPct val="100000"/>
              </a:lnSpc>
              <a:spcBef>
                <a:spcPts val="0"/>
              </a:spcBef>
              <a:spcAft>
                <a:spcPts val="0"/>
              </a:spcAft>
              <a:buNone/>
            </a:pPr>
            <a:r>
              <a:t/>
            </a:r>
            <a:endParaRPr sz="2200"/>
          </a:p>
          <a:p>
            <a:pPr indent="0" lvl="0" marL="0" rtl="0" algn="l">
              <a:lnSpc>
                <a:spcPct val="100000"/>
              </a:lnSpc>
              <a:spcBef>
                <a:spcPts val="0"/>
              </a:spcBef>
              <a:spcAft>
                <a:spcPts val="0"/>
              </a:spcAft>
              <a:buNone/>
            </a:pPr>
            <a:r>
              <a:t/>
            </a:r>
            <a:endParaRPr sz="2200"/>
          </a:p>
          <a:p>
            <a:pPr indent="0" lvl="0" marL="0" rtl="0" algn="l">
              <a:lnSpc>
                <a:spcPct val="100000"/>
              </a:lnSpc>
              <a:spcBef>
                <a:spcPts val="0"/>
              </a:spcBef>
              <a:spcAft>
                <a:spcPts val="0"/>
              </a:spcAft>
              <a:buNone/>
            </a:pPr>
            <a:r>
              <a:rPr lang="en" sz="2200"/>
              <a:t>We will talk about this last.</a:t>
            </a:r>
            <a:endParaRPr sz="2200"/>
          </a:p>
        </p:txBody>
      </p:sp>
      <p:grpSp>
        <p:nvGrpSpPr>
          <p:cNvPr id="226" name="Google Shape;226;p26"/>
          <p:cNvGrpSpPr/>
          <p:nvPr/>
        </p:nvGrpSpPr>
        <p:grpSpPr>
          <a:xfrm>
            <a:off x="2873877" y="2025501"/>
            <a:ext cx="1320998" cy="1265866"/>
            <a:chOff x="3178677" y="2025501"/>
            <a:chExt cx="1320998" cy="1265866"/>
          </a:xfrm>
        </p:grpSpPr>
        <p:sp>
          <p:nvSpPr>
            <p:cNvPr id="227" name="Google Shape;227;p26"/>
            <p:cNvSpPr/>
            <p:nvPr/>
          </p:nvSpPr>
          <p:spPr>
            <a:xfrm>
              <a:off x="3179122" y="2025501"/>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6"/>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 name="Google Shape;228;p26"/>
            <p:cNvSpPr/>
            <p:nvPr/>
          </p:nvSpPr>
          <p:spPr>
            <a:xfrm>
              <a:off x="3178677" y="2283179"/>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29" name="Google Shape;229;p26"/>
          <p:cNvSpPr/>
          <p:nvPr/>
        </p:nvSpPr>
        <p:spPr>
          <a:xfrm>
            <a:off x="3251560" y="2528685"/>
            <a:ext cx="707794" cy="354375"/>
          </a:xfrm>
          <a:custGeom>
            <a:rect b="b" l="l" r="r" t="t"/>
            <a:pathLst>
              <a:path extrusionOk="0" h="1840911" w="2144830">
                <a:moveTo>
                  <a:pt x="37324" y="520784"/>
                </a:moveTo>
                <a:cubicBezTo>
                  <a:pt x="51454" y="577303"/>
                  <a:pt x="65987" y="633723"/>
                  <a:pt x="79713" y="690341"/>
                </a:cubicBezTo>
                <a:cubicBezTo>
                  <a:pt x="82138" y="700344"/>
                  <a:pt x="83536" y="710572"/>
                  <a:pt x="85769" y="720619"/>
                </a:cubicBezTo>
                <a:cubicBezTo>
                  <a:pt x="87574" y="728744"/>
                  <a:pt x="90019" y="736717"/>
                  <a:pt x="91824" y="744842"/>
                </a:cubicBezTo>
                <a:cubicBezTo>
                  <a:pt x="94057" y="754889"/>
                  <a:pt x="95566" y="765091"/>
                  <a:pt x="97880" y="775120"/>
                </a:cubicBezTo>
                <a:cubicBezTo>
                  <a:pt x="97889" y="775159"/>
                  <a:pt x="113014" y="835658"/>
                  <a:pt x="116047" y="847788"/>
                </a:cubicBezTo>
                <a:cubicBezTo>
                  <a:pt x="118066" y="855862"/>
                  <a:pt x="120735" y="863801"/>
                  <a:pt x="122103" y="872010"/>
                </a:cubicBezTo>
                <a:cubicBezTo>
                  <a:pt x="130504" y="922423"/>
                  <a:pt x="126421" y="896189"/>
                  <a:pt x="134214" y="950733"/>
                </a:cubicBezTo>
                <a:cubicBezTo>
                  <a:pt x="136232" y="978993"/>
                  <a:pt x="140269" y="1007180"/>
                  <a:pt x="140269" y="1035512"/>
                </a:cubicBezTo>
                <a:cubicBezTo>
                  <a:pt x="140269" y="1363226"/>
                  <a:pt x="101904" y="1241353"/>
                  <a:pt x="140269" y="1356461"/>
                </a:cubicBezTo>
                <a:cubicBezTo>
                  <a:pt x="146325" y="1352424"/>
                  <a:pt x="151926" y="1347604"/>
                  <a:pt x="158436" y="1344349"/>
                </a:cubicBezTo>
                <a:cubicBezTo>
                  <a:pt x="173066" y="1337034"/>
                  <a:pt x="185317" y="1338054"/>
                  <a:pt x="200826" y="1332238"/>
                </a:cubicBezTo>
                <a:cubicBezTo>
                  <a:pt x="209278" y="1329068"/>
                  <a:pt x="216484" y="1322982"/>
                  <a:pt x="225048" y="1320127"/>
                </a:cubicBezTo>
                <a:cubicBezTo>
                  <a:pt x="240839" y="1314863"/>
                  <a:pt x="257702" y="1313279"/>
                  <a:pt x="273493" y="1308015"/>
                </a:cubicBezTo>
                <a:lnTo>
                  <a:pt x="309827" y="1295904"/>
                </a:lnTo>
                <a:cubicBezTo>
                  <a:pt x="359986" y="1279185"/>
                  <a:pt x="280300" y="1305456"/>
                  <a:pt x="370383" y="1277737"/>
                </a:cubicBezTo>
                <a:cubicBezTo>
                  <a:pt x="382585" y="1273982"/>
                  <a:pt x="394606" y="1269663"/>
                  <a:pt x="406717" y="1265626"/>
                </a:cubicBezTo>
                <a:cubicBezTo>
                  <a:pt x="421122" y="1260824"/>
                  <a:pt x="433890" y="1256051"/>
                  <a:pt x="449107" y="1253515"/>
                </a:cubicBezTo>
                <a:cubicBezTo>
                  <a:pt x="607869" y="1227056"/>
                  <a:pt x="472566" y="1251813"/>
                  <a:pt x="582330" y="1235348"/>
                </a:cubicBezTo>
                <a:cubicBezTo>
                  <a:pt x="606615" y="1231705"/>
                  <a:pt x="630815" y="1227505"/>
                  <a:pt x="654998" y="1223237"/>
                </a:cubicBezTo>
                <a:cubicBezTo>
                  <a:pt x="679430" y="1218925"/>
                  <a:pt x="696461" y="1213919"/>
                  <a:pt x="721610" y="1211125"/>
                </a:cubicBezTo>
                <a:cubicBezTo>
                  <a:pt x="745768" y="1208441"/>
                  <a:pt x="770104" y="1207614"/>
                  <a:pt x="794277" y="1205070"/>
                </a:cubicBezTo>
                <a:cubicBezTo>
                  <a:pt x="808472" y="1203576"/>
                  <a:pt x="822491" y="1200682"/>
                  <a:pt x="836667" y="1199014"/>
                </a:cubicBezTo>
                <a:cubicBezTo>
                  <a:pt x="856814" y="1196644"/>
                  <a:pt x="877038" y="1194977"/>
                  <a:pt x="897223" y="1192959"/>
                </a:cubicBezTo>
                <a:cubicBezTo>
                  <a:pt x="918994" y="1187516"/>
                  <a:pt x="928665" y="1184690"/>
                  <a:pt x="951724" y="1180847"/>
                </a:cubicBezTo>
                <a:cubicBezTo>
                  <a:pt x="997907" y="1173150"/>
                  <a:pt x="1044820" y="1170376"/>
                  <a:pt x="1091003" y="1162680"/>
                </a:cubicBezTo>
                <a:cubicBezTo>
                  <a:pt x="1103114" y="1160662"/>
                  <a:pt x="1115297" y="1159033"/>
                  <a:pt x="1127337" y="1156625"/>
                </a:cubicBezTo>
                <a:cubicBezTo>
                  <a:pt x="1135498" y="1154993"/>
                  <a:pt x="1143321" y="1151746"/>
                  <a:pt x="1151560" y="1150569"/>
                </a:cubicBezTo>
                <a:cubicBezTo>
                  <a:pt x="1171642" y="1147700"/>
                  <a:pt x="1191954" y="1146754"/>
                  <a:pt x="1212116" y="1144514"/>
                </a:cubicBezTo>
                <a:cubicBezTo>
                  <a:pt x="1228290" y="1142717"/>
                  <a:pt x="1244413" y="1140477"/>
                  <a:pt x="1260561" y="1138458"/>
                </a:cubicBezTo>
                <a:cubicBezTo>
                  <a:pt x="1286802" y="1140477"/>
                  <a:pt x="1323126" y="1123739"/>
                  <a:pt x="1339284" y="1144514"/>
                </a:cubicBezTo>
                <a:cubicBezTo>
                  <a:pt x="1360388" y="1171647"/>
                  <a:pt x="1343002" y="1213164"/>
                  <a:pt x="1345340" y="1247459"/>
                </a:cubicBezTo>
                <a:cubicBezTo>
                  <a:pt x="1349058" y="1301982"/>
                  <a:pt x="1348466" y="1357055"/>
                  <a:pt x="1357451" y="1410961"/>
                </a:cubicBezTo>
                <a:cubicBezTo>
                  <a:pt x="1359470" y="1423072"/>
                  <a:pt x="1361311" y="1435215"/>
                  <a:pt x="1363507" y="1447295"/>
                </a:cubicBezTo>
                <a:cubicBezTo>
                  <a:pt x="1365348" y="1457421"/>
                  <a:pt x="1368106" y="1467384"/>
                  <a:pt x="1369562" y="1477573"/>
                </a:cubicBezTo>
                <a:cubicBezTo>
                  <a:pt x="1374165" y="1509794"/>
                  <a:pt x="1379177" y="1542011"/>
                  <a:pt x="1381673" y="1574463"/>
                </a:cubicBezTo>
                <a:cubicBezTo>
                  <a:pt x="1383692" y="1600704"/>
                  <a:pt x="1386308" y="1626906"/>
                  <a:pt x="1387729" y="1653186"/>
                </a:cubicBezTo>
                <a:cubicBezTo>
                  <a:pt x="1397560" y="1835051"/>
                  <a:pt x="1385992" y="1743966"/>
                  <a:pt x="1399840" y="1840911"/>
                </a:cubicBezTo>
                <a:cubicBezTo>
                  <a:pt x="1412825" y="1837665"/>
                  <a:pt x="1433139" y="1835471"/>
                  <a:pt x="1442230" y="1822744"/>
                </a:cubicBezTo>
                <a:cubicBezTo>
                  <a:pt x="1448548" y="1813899"/>
                  <a:pt x="1449843" y="1802362"/>
                  <a:pt x="1454341" y="1792466"/>
                </a:cubicBezTo>
                <a:cubicBezTo>
                  <a:pt x="1459944" y="1780139"/>
                  <a:pt x="1467300" y="1768631"/>
                  <a:pt x="1472508" y="1756132"/>
                </a:cubicBezTo>
                <a:cubicBezTo>
                  <a:pt x="1477418" y="1744348"/>
                  <a:pt x="1478910" y="1731217"/>
                  <a:pt x="1484619" y="1719798"/>
                </a:cubicBezTo>
                <a:cubicBezTo>
                  <a:pt x="1536891" y="1615257"/>
                  <a:pt x="1480827" y="1733950"/>
                  <a:pt x="1508842" y="1659242"/>
                </a:cubicBezTo>
                <a:cubicBezTo>
                  <a:pt x="1512012" y="1650789"/>
                  <a:pt x="1517170" y="1643215"/>
                  <a:pt x="1520953" y="1635019"/>
                </a:cubicBezTo>
                <a:cubicBezTo>
                  <a:pt x="1531413" y="1612355"/>
                  <a:pt x="1555441" y="1554405"/>
                  <a:pt x="1569398" y="1532074"/>
                </a:cubicBezTo>
                <a:cubicBezTo>
                  <a:pt x="1579491" y="1515926"/>
                  <a:pt x="1590557" y="1500347"/>
                  <a:pt x="1599676" y="1483629"/>
                </a:cubicBezTo>
                <a:cubicBezTo>
                  <a:pt x="1634992" y="1418883"/>
                  <a:pt x="1565534" y="1524933"/>
                  <a:pt x="1617843" y="1441239"/>
                </a:cubicBezTo>
                <a:cubicBezTo>
                  <a:pt x="1646920" y="1394716"/>
                  <a:pt x="1625693" y="1437298"/>
                  <a:pt x="1648121" y="1398850"/>
                </a:cubicBezTo>
                <a:cubicBezTo>
                  <a:pt x="1658592" y="1380899"/>
                  <a:pt x="1668720" y="1362740"/>
                  <a:pt x="1678399" y="1344349"/>
                </a:cubicBezTo>
                <a:cubicBezTo>
                  <a:pt x="1688910" y="1324378"/>
                  <a:pt x="1697066" y="1303145"/>
                  <a:pt x="1708677" y="1283793"/>
                </a:cubicBezTo>
                <a:cubicBezTo>
                  <a:pt x="1714733" y="1273700"/>
                  <a:pt x="1721580" y="1264042"/>
                  <a:pt x="1726844" y="1253515"/>
                </a:cubicBezTo>
                <a:cubicBezTo>
                  <a:pt x="1731705" y="1243792"/>
                  <a:pt x="1733841" y="1232828"/>
                  <a:pt x="1738956" y="1223237"/>
                </a:cubicBezTo>
                <a:cubicBezTo>
                  <a:pt x="1750034" y="1202466"/>
                  <a:pt x="1764761" y="1183735"/>
                  <a:pt x="1775289" y="1162680"/>
                </a:cubicBezTo>
                <a:cubicBezTo>
                  <a:pt x="1779326" y="1154606"/>
                  <a:pt x="1781985" y="1145680"/>
                  <a:pt x="1787401" y="1138458"/>
                </a:cubicBezTo>
                <a:cubicBezTo>
                  <a:pt x="1794252" y="1129323"/>
                  <a:pt x="1804772" y="1123370"/>
                  <a:pt x="1811623" y="1114235"/>
                </a:cubicBezTo>
                <a:cubicBezTo>
                  <a:pt x="1817039" y="1107013"/>
                  <a:pt x="1818727" y="1097524"/>
                  <a:pt x="1823734" y="1090013"/>
                </a:cubicBezTo>
                <a:cubicBezTo>
                  <a:pt x="1834931" y="1073218"/>
                  <a:pt x="1847957" y="1057716"/>
                  <a:pt x="1860068" y="1041568"/>
                </a:cubicBezTo>
                <a:cubicBezTo>
                  <a:pt x="1866124" y="1033494"/>
                  <a:pt x="1874487" y="1026716"/>
                  <a:pt x="1878235" y="1017345"/>
                </a:cubicBezTo>
                <a:cubicBezTo>
                  <a:pt x="1888448" y="991812"/>
                  <a:pt x="1891541" y="979417"/>
                  <a:pt x="1908513" y="956789"/>
                </a:cubicBezTo>
                <a:cubicBezTo>
                  <a:pt x="1919679" y="941901"/>
                  <a:pt x="1934030" y="929544"/>
                  <a:pt x="1944847" y="914400"/>
                </a:cubicBezTo>
                <a:cubicBezTo>
                  <a:pt x="1954306" y="901157"/>
                  <a:pt x="1959737" y="885342"/>
                  <a:pt x="1969069" y="872010"/>
                </a:cubicBezTo>
                <a:cubicBezTo>
                  <a:pt x="1973980" y="864994"/>
                  <a:pt x="1981663" y="860345"/>
                  <a:pt x="1987236" y="853843"/>
                </a:cubicBezTo>
                <a:cubicBezTo>
                  <a:pt x="1993804" y="846180"/>
                  <a:pt x="1998835" y="837284"/>
                  <a:pt x="2005403" y="829621"/>
                </a:cubicBezTo>
                <a:cubicBezTo>
                  <a:pt x="2010976" y="823119"/>
                  <a:pt x="2017997" y="817956"/>
                  <a:pt x="2023570" y="811454"/>
                </a:cubicBezTo>
                <a:cubicBezTo>
                  <a:pt x="2030138" y="803791"/>
                  <a:pt x="2035091" y="794827"/>
                  <a:pt x="2041737" y="787231"/>
                </a:cubicBezTo>
                <a:cubicBezTo>
                  <a:pt x="2049256" y="778638"/>
                  <a:pt x="2058529" y="771679"/>
                  <a:pt x="2065960" y="763009"/>
                </a:cubicBezTo>
                <a:cubicBezTo>
                  <a:pt x="2070696" y="757483"/>
                  <a:pt x="2073412" y="750433"/>
                  <a:pt x="2078071" y="744842"/>
                </a:cubicBezTo>
                <a:cubicBezTo>
                  <a:pt x="2092642" y="727357"/>
                  <a:pt x="2096542" y="726472"/>
                  <a:pt x="2114405" y="714564"/>
                </a:cubicBezTo>
                <a:cubicBezTo>
                  <a:pt x="2120460" y="706490"/>
                  <a:pt x="2126705" y="698554"/>
                  <a:pt x="2132571" y="690341"/>
                </a:cubicBezTo>
                <a:cubicBezTo>
                  <a:pt x="2136801" y="684419"/>
                  <a:pt x="2146110" y="679311"/>
                  <a:pt x="2144683" y="672174"/>
                </a:cubicBezTo>
                <a:cubicBezTo>
                  <a:pt x="2143733" y="667422"/>
                  <a:pt x="2102354" y="647979"/>
                  <a:pt x="2102293" y="647952"/>
                </a:cubicBezTo>
                <a:cubicBezTo>
                  <a:pt x="2092360" y="643537"/>
                  <a:pt x="2081558" y="641046"/>
                  <a:pt x="2072015" y="635841"/>
                </a:cubicBezTo>
                <a:cubicBezTo>
                  <a:pt x="2006576" y="600147"/>
                  <a:pt x="2059924" y="619698"/>
                  <a:pt x="2017514" y="605563"/>
                </a:cubicBezTo>
                <a:cubicBezTo>
                  <a:pt x="2011459" y="601526"/>
                  <a:pt x="2005270" y="597681"/>
                  <a:pt x="1999348" y="593451"/>
                </a:cubicBezTo>
                <a:cubicBezTo>
                  <a:pt x="1988330" y="585581"/>
                  <a:pt x="1969802" y="570309"/>
                  <a:pt x="1956958" y="563173"/>
                </a:cubicBezTo>
                <a:cubicBezTo>
                  <a:pt x="1945121" y="556597"/>
                  <a:pt x="1931643" y="552876"/>
                  <a:pt x="1920624" y="545006"/>
                </a:cubicBezTo>
                <a:cubicBezTo>
                  <a:pt x="1903163" y="532534"/>
                  <a:pt x="1888663" y="516354"/>
                  <a:pt x="1872179" y="502617"/>
                </a:cubicBezTo>
                <a:cubicBezTo>
                  <a:pt x="1864426" y="496156"/>
                  <a:pt x="1855620" y="491018"/>
                  <a:pt x="1847957" y="484450"/>
                </a:cubicBezTo>
                <a:cubicBezTo>
                  <a:pt x="1841455" y="478877"/>
                  <a:pt x="1836418" y="471706"/>
                  <a:pt x="1829790" y="466283"/>
                </a:cubicBezTo>
                <a:cubicBezTo>
                  <a:pt x="1814167" y="453501"/>
                  <a:pt x="1795618" y="444222"/>
                  <a:pt x="1781345" y="429949"/>
                </a:cubicBezTo>
                <a:cubicBezTo>
                  <a:pt x="1767215" y="415819"/>
                  <a:pt x="1754942" y="399549"/>
                  <a:pt x="1738956" y="387560"/>
                </a:cubicBezTo>
                <a:cubicBezTo>
                  <a:pt x="1722808" y="375449"/>
                  <a:pt x="1704784" y="365499"/>
                  <a:pt x="1690511" y="351226"/>
                </a:cubicBezTo>
                <a:cubicBezTo>
                  <a:pt x="1645432" y="306147"/>
                  <a:pt x="1700788" y="363216"/>
                  <a:pt x="1654177" y="308837"/>
                </a:cubicBezTo>
                <a:cubicBezTo>
                  <a:pt x="1638994" y="291124"/>
                  <a:pt x="1630934" y="286863"/>
                  <a:pt x="1611787" y="272503"/>
                </a:cubicBezTo>
                <a:cubicBezTo>
                  <a:pt x="1558636" y="192774"/>
                  <a:pt x="1612083" y="267801"/>
                  <a:pt x="1569398" y="218002"/>
                </a:cubicBezTo>
                <a:cubicBezTo>
                  <a:pt x="1562830" y="210339"/>
                  <a:pt x="1557877" y="201375"/>
                  <a:pt x="1551231" y="193780"/>
                </a:cubicBezTo>
                <a:cubicBezTo>
                  <a:pt x="1543712" y="185187"/>
                  <a:pt x="1534440" y="178227"/>
                  <a:pt x="1527009" y="169557"/>
                </a:cubicBezTo>
                <a:cubicBezTo>
                  <a:pt x="1500097" y="138160"/>
                  <a:pt x="1531715" y="162602"/>
                  <a:pt x="1496730" y="139279"/>
                </a:cubicBezTo>
                <a:cubicBezTo>
                  <a:pt x="1466174" y="93444"/>
                  <a:pt x="1482801" y="113237"/>
                  <a:pt x="1448285" y="78723"/>
                </a:cubicBezTo>
                <a:cubicBezTo>
                  <a:pt x="1442229" y="66612"/>
                  <a:pt x="1437085" y="54000"/>
                  <a:pt x="1430118" y="42389"/>
                </a:cubicBezTo>
                <a:cubicBezTo>
                  <a:pt x="1402623" y="-3438"/>
                  <a:pt x="1418622" y="38174"/>
                  <a:pt x="1405896" y="0"/>
                </a:cubicBezTo>
                <a:cubicBezTo>
                  <a:pt x="1377109" y="43179"/>
                  <a:pt x="1392646" y="11886"/>
                  <a:pt x="1399840" y="109001"/>
                </a:cubicBezTo>
                <a:cubicBezTo>
                  <a:pt x="1401777" y="135153"/>
                  <a:pt x="1408321" y="213177"/>
                  <a:pt x="1411952" y="242225"/>
                </a:cubicBezTo>
                <a:cubicBezTo>
                  <a:pt x="1414536" y="262901"/>
                  <a:pt x="1419926" y="288156"/>
                  <a:pt x="1424063" y="308837"/>
                </a:cubicBezTo>
                <a:cubicBezTo>
                  <a:pt x="1426081" y="329022"/>
                  <a:pt x="1427437" y="349285"/>
                  <a:pt x="1430118" y="369393"/>
                </a:cubicBezTo>
                <a:cubicBezTo>
                  <a:pt x="1431478" y="379595"/>
                  <a:pt x="1434718" y="389482"/>
                  <a:pt x="1436174" y="399671"/>
                </a:cubicBezTo>
                <a:cubicBezTo>
                  <a:pt x="1450562" y="500383"/>
                  <a:pt x="1434594" y="415987"/>
                  <a:pt x="1448285" y="484450"/>
                </a:cubicBezTo>
                <a:cubicBezTo>
                  <a:pt x="1447298" y="495303"/>
                  <a:pt x="1452728" y="553079"/>
                  <a:pt x="1430118" y="569229"/>
                </a:cubicBezTo>
                <a:cubicBezTo>
                  <a:pt x="1421273" y="575547"/>
                  <a:pt x="1410018" y="577523"/>
                  <a:pt x="1399840" y="581340"/>
                </a:cubicBezTo>
                <a:cubicBezTo>
                  <a:pt x="1393863" y="583581"/>
                  <a:pt x="1387729" y="585377"/>
                  <a:pt x="1381673" y="587396"/>
                </a:cubicBezTo>
                <a:cubicBezTo>
                  <a:pt x="1359469" y="585377"/>
                  <a:pt x="1337162" y="584287"/>
                  <a:pt x="1315062" y="581340"/>
                </a:cubicBezTo>
                <a:cubicBezTo>
                  <a:pt x="1306812" y="580240"/>
                  <a:pt x="1299049" y="576652"/>
                  <a:pt x="1290839" y="575284"/>
                </a:cubicBezTo>
                <a:cubicBezTo>
                  <a:pt x="1274786" y="572609"/>
                  <a:pt x="1258542" y="571247"/>
                  <a:pt x="1242394" y="569229"/>
                </a:cubicBezTo>
                <a:lnTo>
                  <a:pt x="1121281" y="575284"/>
                </a:lnTo>
                <a:lnTo>
                  <a:pt x="1024391" y="581340"/>
                </a:lnTo>
                <a:cubicBezTo>
                  <a:pt x="961840" y="584002"/>
                  <a:pt x="899242" y="585377"/>
                  <a:pt x="836667" y="587396"/>
                </a:cubicBezTo>
                <a:lnTo>
                  <a:pt x="679220" y="599507"/>
                </a:lnTo>
                <a:cubicBezTo>
                  <a:pt x="578273" y="599507"/>
                  <a:pt x="477366" y="595470"/>
                  <a:pt x="376439" y="593451"/>
                </a:cubicBezTo>
                <a:cubicBezTo>
                  <a:pt x="364328" y="591433"/>
                  <a:pt x="352091" y="590059"/>
                  <a:pt x="340105" y="587396"/>
                </a:cubicBezTo>
                <a:cubicBezTo>
                  <a:pt x="333874" y="586011"/>
                  <a:pt x="328321" y="581340"/>
                  <a:pt x="321938" y="581340"/>
                </a:cubicBezTo>
                <a:cubicBezTo>
                  <a:pt x="306380" y="581340"/>
                  <a:pt x="185206" y="591725"/>
                  <a:pt x="164492" y="593451"/>
                </a:cubicBezTo>
                <a:cubicBezTo>
                  <a:pt x="7050" y="587154"/>
                  <a:pt x="-37403" y="587396"/>
                  <a:pt x="31268" y="587396"/>
                </a:cubicBezTo>
              </a:path>
            </a:pathLst>
          </a:custGeom>
          <a:no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230" name="Google Shape;230;p26"/>
          <p:cNvGrpSpPr/>
          <p:nvPr/>
        </p:nvGrpSpPr>
        <p:grpSpPr>
          <a:xfrm>
            <a:off x="2874102" y="3433126"/>
            <a:ext cx="1320998" cy="1265866"/>
            <a:chOff x="3178902" y="3433126"/>
            <a:chExt cx="1320998" cy="1265866"/>
          </a:xfrm>
        </p:grpSpPr>
        <p:sp>
          <p:nvSpPr>
            <p:cNvPr id="231" name="Google Shape;231;p26"/>
            <p:cNvSpPr/>
            <p:nvPr/>
          </p:nvSpPr>
          <p:spPr>
            <a:xfrm>
              <a:off x="3179347" y="343312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5"/>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 name="Google Shape;232;p26"/>
            <p:cNvSpPr/>
            <p:nvPr/>
          </p:nvSpPr>
          <p:spPr>
            <a:xfrm>
              <a:off x="3178902" y="369080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233" name="Google Shape;233;p26"/>
          <p:cNvSpPr/>
          <p:nvPr/>
        </p:nvSpPr>
        <p:spPr>
          <a:xfrm>
            <a:off x="3251785" y="3936310"/>
            <a:ext cx="707794" cy="354375"/>
          </a:xfrm>
          <a:custGeom>
            <a:rect b="b" l="l" r="r" t="t"/>
            <a:pathLst>
              <a:path extrusionOk="0" h="1840911" w="2144830">
                <a:moveTo>
                  <a:pt x="37324" y="520784"/>
                </a:moveTo>
                <a:cubicBezTo>
                  <a:pt x="51454" y="577303"/>
                  <a:pt x="65987" y="633723"/>
                  <a:pt x="79713" y="690341"/>
                </a:cubicBezTo>
                <a:cubicBezTo>
                  <a:pt x="82138" y="700344"/>
                  <a:pt x="83536" y="710572"/>
                  <a:pt x="85769" y="720619"/>
                </a:cubicBezTo>
                <a:cubicBezTo>
                  <a:pt x="87574" y="728744"/>
                  <a:pt x="90019" y="736717"/>
                  <a:pt x="91824" y="744842"/>
                </a:cubicBezTo>
                <a:cubicBezTo>
                  <a:pt x="94057" y="754889"/>
                  <a:pt x="95566" y="765091"/>
                  <a:pt x="97880" y="775120"/>
                </a:cubicBezTo>
                <a:cubicBezTo>
                  <a:pt x="97889" y="775159"/>
                  <a:pt x="113014" y="835658"/>
                  <a:pt x="116047" y="847788"/>
                </a:cubicBezTo>
                <a:cubicBezTo>
                  <a:pt x="118066" y="855862"/>
                  <a:pt x="120735" y="863801"/>
                  <a:pt x="122103" y="872010"/>
                </a:cubicBezTo>
                <a:cubicBezTo>
                  <a:pt x="130504" y="922423"/>
                  <a:pt x="126421" y="896189"/>
                  <a:pt x="134214" y="950733"/>
                </a:cubicBezTo>
                <a:cubicBezTo>
                  <a:pt x="136232" y="978993"/>
                  <a:pt x="140269" y="1007180"/>
                  <a:pt x="140269" y="1035512"/>
                </a:cubicBezTo>
                <a:cubicBezTo>
                  <a:pt x="140269" y="1363226"/>
                  <a:pt x="101904" y="1241353"/>
                  <a:pt x="140269" y="1356461"/>
                </a:cubicBezTo>
                <a:cubicBezTo>
                  <a:pt x="146325" y="1352424"/>
                  <a:pt x="151926" y="1347604"/>
                  <a:pt x="158436" y="1344349"/>
                </a:cubicBezTo>
                <a:cubicBezTo>
                  <a:pt x="173066" y="1337034"/>
                  <a:pt x="185317" y="1338054"/>
                  <a:pt x="200826" y="1332238"/>
                </a:cubicBezTo>
                <a:cubicBezTo>
                  <a:pt x="209278" y="1329068"/>
                  <a:pt x="216484" y="1322982"/>
                  <a:pt x="225048" y="1320127"/>
                </a:cubicBezTo>
                <a:cubicBezTo>
                  <a:pt x="240839" y="1314863"/>
                  <a:pt x="257702" y="1313279"/>
                  <a:pt x="273493" y="1308015"/>
                </a:cubicBezTo>
                <a:lnTo>
                  <a:pt x="309827" y="1295904"/>
                </a:lnTo>
                <a:cubicBezTo>
                  <a:pt x="359986" y="1279185"/>
                  <a:pt x="280300" y="1305456"/>
                  <a:pt x="370383" y="1277737"/>
                </a:cubicBezTo>
                <a:cubicBezTo>
                  <a:pt x="382585" y="1273982"/>
                  <a:pt x="394606" y="1269663"/>
                  <a:pt x="406717" y="1265626"/>
                </a:cubicBezTo>
                <a:cubicBezTo>
                  <a:pt x="421122" y="1260824"/>
                  <a:pt x="433890" y="1256051"/>
                  <a:pt x="449107" y="1253515"/>
                </a:cubicBezTo>
                <a:cubicBezTo>
                  <a:pt x="607869" y="1227056"/>
                  <a:pt x="472566" y="1251813"/>
                  <a:pt x="582330" y="1235348"/>
                </a:cubicBezTo>
                <a:cubicBezTo>
                  <a:pt x="606615" y="1231705"/>
                  <a:pt x="630815" y="1227505"/>
                  <a:pt x="654998" y="1223237"/>
                </a:cubicBezTo>
                <a:cubicBezTo>
                  <a:pt x="679430" y="1218925"/>
                  <a:pt x="696461" y="1213919"/>
                  <a:pt x="721610" y="1211125"/>
                </a:cubicBezTo>
                <a:cubicBezTo>
                  <a:pt x="745768" y="1208441"/>
                  <a:pt x="770104" y="1207614"/>
                  <a:pt x="794277" y="1205070"/>
                </a:cubicBezTo>
                <a:cubicBezTo>
                  <a:pt x="808472" y="1203576"/>
                  <a:pt x="822491" y="1200682"/>
                  <a:pt x="836667" y="1199014"/>
                </a:cubicBezTo>
                <a:cubicBezTo>
                  <a:pt x="856814" y="1196644"/>
                  <a:pt x="877038" y="1194977"/>
                  <a:pt x="897223" y="1192959"/>
                </a:cubicBezTo>
                <a:cubicBezTo>
                  <a:pt x="918994" y="1187516"/>
                  <a:pt x="928665" y="1184690"/>
                  <a:pt x="951724" y="1180847"/>
                </a:cubicBezTo>
                <a:cubicBezTo>
                  <a:pt x="997907" y="1173150"/>
                  <a:pt x="1044820" y="1170376"/>
                  <a:pt x="1091003" y="1162680"/>
                </a:cubicBezTo>
                <a:cubicBezTo>
                  <a:pt x="1103114" y="1160662"/>
                  <a:pt x="1115297" y="1159033"/>
                  <a:pt x="1127337" y="1156625"/>
                </a:cubicBezTo>
                <a:cubicBezTo>
                  <a:pt x="1135498" y="1154993"/>
                  <a:pt x="1143321" y="1151746"/>
                  <a:pt x="1151560" y="1150569"/>
                </a:cubicBezTo>
                <a:cubicBezTo>
                  <a:pt x="1171642" y="1147700"/>
                  <a:pt x="1191954" y="1146754"/>
                  <a:pt x="1212116" y="1144514"/>
                </a:cubicBezTo>
                <a:cubicBezTo>
                  <a:pt x="1228290" y="1142717"/>
                  <a:pt x="1244413" y="1140477"/>
                  <a:pt x="1260561" y="1138458"/>
                </a:cubicBezTo>
                <a:cubicBezTo>
                  <a:pt x="1286802" y="1140477"/>
                  <a:pt x="1323126" y="1123739"/>
                  <a:pt x="1339284" y="1144514"/>
                </a:cubicBezTo>
                <a:cubicBezTo>
                  <a:pt x="1360388" y="1171647"/>
                  <a:pt x="1343002" y="1213164"/>
                  <a:pt x="1345340" y="1247459"/>
                </a:cubicBezTo>
                <a:cubicBezTo>
                  <a:pt x="1349058" y="1301982"/>
                  <a:pt x="1348466" y="1357055"/>
                  <a:pt x="1357451" y="1410961"/>
                </a:cubicBezTo>
                <a:cubicBezTo>
                  <a:pt x="1359470" y="1423072"/>
                  <a:pt x="1361311" y="1435215"/>
                  <a:pt x="1363507" y="1447295"/>
                </a:cubicBezTo>
                <a:cubicBezTo>
                  <a:pt x="1365348" y="1457421"/>
                  <a:pt x="1368106" y="1467384"/>
                  <a:pt x="1369562" y="1477573"/>
                </a:cubicBezTo>
                <a:cubicBezTo>
                  <a:pt x="1374165" y="1509794"/>
                  <a:pt x="1379177" y="1542011"/>
                  <a:pt x="1381673" y="1574463"/>
                </a:cubicBezTo>
                <a:cubicBezTo>
                  <a:pt x="1383692" y="1600704"/>
                  <a:pt x="1386308" y="1626906"/>
                  <a:pt x="1387729" y="1653186"/>
                </a:cubicBezTo>
                <a:cubicBezTo>
                  <a:pt x="1397560" y="1835051"/>
                  <a:pt x="1385992" y="1743966"/>
                  <a:pt x="1399840" y="1840911"/>
                </a:cubicBezTo>
                <a:cubicBezTo>
                  <a:pt x="1412825" y="1837665"/>
                  <a:pt x="1433139" y="1835471"/>
                  <a:pt x="1442230" y="1822744"/>
                </a:cubicBezTo>
                <a:cubicBezTo>
                  <a:pt x="1448548" y="1813899"/>
                  <a:pt x="1449843" y="1802362"/>
                  <a:pt x="1454341" y="1792466"/>
                </a:cubicBezTo>
                <a:cubicBezTo>
                  <a:pt x="1459944" y="1780139"/>
                  <a:pt x="1467300" y="1768631"/>
                  <a:pt x="1472508" y="1756132"/>
                </a:cubicBezTo>
                <a:cubicBezTo>
                  <a:pt x="1477418" y="1744348"/>
                  <a:pt x="1478910" y="1731217"/>
                  <a:pt x="1484619" y="1719798"/>
                </a:cubicBezTo>
                <a:cubicBezTo>
                  <a:pt x="1536891" y="1615257"/>
                  <a:pt x="1480827" y="1733950"/>
                  <a:pt x="1508842" y="1659242"/>
                </a:cubicBezTo>
                <a:cubicBezTo>
                  <a:pt x="1512012" y="1650789"/>
                  <a:pt x="1517170" y="1643215"/>
                  <a:pt x="1520953" y="1635019"/>
                </a:cubicBezTo>
                <a:cubicBezTo>
                  <a:pt x="1531413" y="1612355"/>
                  <a:pt x="1555441" y="1554405"/>
                  <a:pt x="1569398" y="1532074"/>
                </a:cubicBezTo>
                <a:cubicBezTo>
                  <a:pt x="1579491" y="1515926"/>
                  <a:pt x="1590557" y="1500347"/>
                  <a:pt x="1599676" y="1483629"/>
                </a:cubicBezTo>
                <a:cubicBezTo>
                  <a:pt x="1634992" y="1418883"/>
                  <a:pt x="1565534" y="1524933"/>
                  <a:pt x="1617843" y="1441239"/>
                </a:cubicBezTo>
                <a:cubicBezTo>
                  <a:pt x="1646920" y="1394716"/>
                  <a:pt x="1625693" y="1437298"/>
                  <a:pt x="1648121" y="1398850"/>
                </a:cubicBezTo>
                <a:cubicBezTo>
                  <a:pt x="1658592" y="1380899"/>
                  <a:pt x="1668720" y="1362740"/>
                  <a:pt x="1678399" y="1344349"/>
                </a:cubicBezTo>
                <a:cubicBezTo>
                  <a:pt x="1688910" y="1324378"/>
                  <a:pt x="1697066" y="1303145"/>
                  <a:pt x="1708677" y="1283793"/>
                </a:cubicBezTo>
                <a:cubicBezTo>
                  <a:pt x="1714733" y="1273700"/>
                  <a:pt x="1721580" y="1264042"/>
                  <a:pt x="1726844" y="1253515"/>
                </a:cubicBezTo>
                <a:cubicBezTo>
                  <a:pt x="1731705" y="1243792"/>
                  <a:pt x="1733841" y="1232828"/>
                  <a:pt x="1738956" y="1223237"/>
                </a:cubicBezTo>
                <a:cubicBezTo>
                  <a:pt x="1750034" y="1202466"/>
                  <a:pt x="1764761" y="1183735"/>
                  <a:pt x="1775289" y="1162680"/>
                </a:cubicBezTo>
                <a:cubicBezTo>
                  <a:pt x="1779326" y="1154606"/>
                  <a:pt x="1781985" y="1145680"/>
                  <a:pt x="1787401" y="1138458"/>
                </a:cubicBezTo>
                <a:cubicBezTo>
                  <a:pt x="1794252" y="1129323"/>
                  <a:pt x="1804772" y="1123370"/>
                  <a:pt x="1811623" y="1114235"/>
                </a:cubicBezTo>
                <a:cubicBezTo>
                  <a:pt x="1817039" y="1107013"/>
                  <a:pt x="1818727" y="1097524"/>
                  <a:pt x="1823734" y="1090013"/>
                </a:cubicBezTo>
                <a:cubicBezTo>
                  <a:pt x="1834931" y="1073218"/>
                  <a:pt x="1847957" y="1057716"/>
                  <a:pt x="1860068" y="1041568"/>
                </a:cubicBezTo>
                <a:cubicBezTo>
                  <a:pt x="1866124" y="1033494"/>
                  <a:pt x="1874487" y="1026716"/>
                  <a:pt x="1878235" y="1017345"/>
                </a:cubicBezTo>
                <a:cubicBezTo>
                  <a:pt x="1888448" y="991812"/>
                  <a:pt x="1891541" y="979417"/>
                  <a:pt x="1908513" y="956789"/>
                </a:cubicBezTo>
                <a:cubicBezTo>
                  <a:pt x="1919679" y="941901"/>
                  <a:pt x="1934030" y="929544"/>
                  <a:pt x="1944847" y="914400"/>
                </a:cubicBezTo>
                <a:cubicBezTo>
                  <a:pt x="1954306" y="901157"/>
                  <a:pt x="1959737" y="885342"/>
                  <a:pt x="1969069" y="872010"/>
                </a:cubicBezTo>
                <a:cubicBezTo>
                  <a:pt x="1973980" y="864994"/>
                  <a:pt x="1981663" y="860345"/>
                  <a:pt x="1987236" y="853843"/>
                </a:cubicBezTo>
                <a:cubicBezTo>
                  <a:pt x="1993804" y="846180"/>
                  <a:pt x="1998835" y="837284"/>
                  <a:pt x="2005403" y="829621"/>
                </a:cubicBezTo>
                <a:cubicBezTo>
                  <a:pt x="2010976" y="823119"/>
                  <a:pt x="2017997" y="817956"/>
                  <a:pt x="2023570" y="811454"/>
                </a:cubicBezTo>
                <a:cubicBezTo>
                  <a:pt x="2030138" y="803791"/>
                  <a:pt x="2035091" y="794827"/>
                  <a:pt x="2041737" y="787231"/>
                </a:cubicBezTo>
                <a:cubicBezTo>
                  <a:pt x="2049256" y="778638"/>
                  <a:pt x="2058529" y="771679"/>
                  <a:pt x="2065960" y="763009"/>
                </a:cubicBezTo>
                <a:cubicBezTo>
                  <a:pt x="2070696" y="757483"/>
                  <a:pt x="2073412" y="750433"/>
                  <a:pt x="2078071" y="744842"/>
                </a:cubicBezTo>
                <a:cubicBezTo>
                  <a:pt x="2092642" y="727357"/>
                  <a:pt x="2096542" y="726472"/>
                  <a:pt x="2114405" y="714564"/>
                </a:cubicBezTo>
                <a:cubicBezTo>
                  <a:pt x="2120460" y="706490"/>
                  <a:pt x="2126705" y="698554"/>
                  <a:pt x="2132571" y="690341"/>
                </a:cubicBezTo>
                <a:cubicBezTo>
                  <a:pt x="2136801" y="684419"/>
                  <a:pt x="2146110" y="679311"/>
                  <a:pt x="2144683" y="672174"/>
                </a:cubicBezTo>
                <a:cubicBezTo>
                  <a:pt x="2143733" y="667422"/>
                  <a:pt x="2102354" y="647979"/>
                  <a:pt x="2102293" y="647952"/>
                </a:cubicBezTo>
                <a:cubicBezTo>
                  <a:pt x="2092360" y="643537"/>
                  <a:pt x="2081558" y="641046"/>
                  <a:pt x="2072015" y="635841"/>
                </a:cubicBezTo>
                <a:cubicBezTo>
                  <a:pt x="2006576" y="600147"/>
                  <a:pt x="2059924" y="619698"/>
                  <a:pt x="2017514" y="605563"/>
                </a:cubicBezTo>
                <a:cubicBezTo>
                  <a:pt x="2011459" y="601526"/>
                  <a:pt x="2005270" y="597681"/>
                  <a:pt x="1999348" y="593451"/>
                </a:cubicBezTo>
                <a:cubicBezTo>
                  <a:pt x="1988330" y="585581"/>
                  <a:pt x="1969802" y="570309"/>
                  <a:pt x="1956958" y="563173"/>
                </a:cubicBezTo>
                <a:cubicBezTo>
                  <a:pt x="1945121" y="556597"/>
                  <a:pt x="1931643" y="552876"/>
                  <a:pt x="1920624" y="545006"/>
                </a:cubicBezTo>
                <a:cubicBezTo>
                  <a:pt x="1903163" y="532534"/>
                  <a:pt x="1888663" y="516354"/>
                  <a:pt x="1872179" y="502617"/>
                </a:cubicBezTo>
                <a:cubicBezTo>
                  <a:pt x="1864426" y="496156"/>
                  <a:pt x="1855620" y="491018"/>
                  <a:pt x="1847957" y="484450"/>
                </a:cubicBezTo>
                <a:cubicBezTo>
                  <a:pt x="1841455" y="478877"/>
                  <a:pt x="1836418" y="471706"/>
                  <a:pt x="1829790" y="466283"/>
                </a:cubicBezTo>
                <a:cubicBezTo>
                  <a:pt x="1814167" y="453501"/>
                  <a:pt x="1795618" y="444222"/>
                  <a:pt x="1781345" y="429949"/>
                </a:cubicBezTo>
                <a:cubicBezTo>
                  <a:pt x="1767215" y="415819"/>
                  <a:pt x="1754942" y="399549"/>
                  <a:pt x="1738956" y="387560"/>
                </a:cubicBezTo>
                <a:cubicBezTo>
                  <a:pt x="1722808" y="375449"/>
                  <a:pt x="1704784" y="365499"/>
                  <a:pt x="1690511" y="351226"/>
                </a:cubicBezTo>
                <a:cubicBezTo>
                  <a:pt x="1645432" y="306147"/>
                  <a:pt x="1700788" y="363216"/>
                  <a:pt x="1654177" y="308837"/>
                </a:cubicBezTo>
                <a:cubicBezTo>
                  <a:pt x="1638994" y="291124"/>
                  <a:pt x="1630934" y="286863"/>
                  <a:pt x="1611787" y="272503"/>
                </a:cubicBezTo>
                <a:cubicBezTo>
                  <a:pt x="1558636" y="192774"/>
                  <a:pt x="1612083" y="267801"/>
                  <a:pt x="1569398" y="218002"/>
                </a:cubicBezTo>
                <a:cubicBezTo>
                  <a:pt x="1562830" y="210339"/>
                  <a:pt x="1557877" y="201375"/>
                  <a:pt x="1551231" y="193780"/>
                </a:cubicBezTo>
                <a:cubicBezTo>
                  <a:pt x="1543712" y="185187"/>
                  <a:pt x="1534440" y="178227"/>
                  <a:pt x="1527009" y="169557"/>
                </a:cubicBezTo>
                <a:cubicBezTo>
                  <a:pt x="1500097" y="138160"/>
                  <a:pt x="1531715" y="162602"/>
                  <a:pt x="1496730" y="139279"/>
                </a:cubicBezTo>
                <a:cubicBezTo>
                  <a:pt x="1466174" y="93444"/>
                  <a:pt x="1482801" y="113237"/>
                  <a:pt x="1448285" y="78723"/>
                </a:cubicBezTo>
                <a:cubicBezTo>
                  <a:pt x="1442229" y="66612"/>
                  <a:pt x="1437085" y="54000"/>
                  <a:pt x="1430118" y="42389"/>
                </a:cubicBezTo>
                <a:cubicBezTo>
                  <a:pt x="1402623" y="-3438"/>
                  <a:pt x="1418622" y="38174"/>
                  <a:pt x="1405896" y="0"/>
                </a:cubicBezTo>
                <a:cubicBezTo>
                  <a:pt x="1377109" y="43179"/>
                  <a:pt x="1392646" y="11886"/>
                  <a:pt x="1399840" y="109001"/>
                </a:cubicBezTo>
                <a:cubicBezTo>
                  <a:pt x="1401777" y="135153"/>
                  <a:pt x="1408321" y="213177"/>
                  <a:pt x="1411952" y="242225"/>
                </a:cubicBezTo>
                <a:cubicBezTo>
                  <a:pt x="1414536" y="262901"/>
                  <a:pt x="1419926" y="288156"/>
                  <a:pt x="1424063" y="308837"/>
                </a:cubicBezTo>
                <a:cubicBezTo>
                  <a:pt x="1426081" y="329022"/>
                  <a:pt x="1427437" y="349285"/>
                  <a:pt x="1430118" y="369393"/>
                </a:cubicBezTo>
                <a:cubicBezTo>
                  <a:pt x="1431478" y="379595"/>
                  <a:pt x="1434718" y="389482"/>
                  <a:pt x="1436174" y="399671"/>
                </a:cubicBezTo>
                <a:cubicBezTo>
                  <a:pt x="1450562" y="500383"/>
                  <a:pt x="1434594" y="415987"/>
                  <a:pt x="1448285" y="484450"/>
                </a:cubicBezTo>
                <a:cubicBezTo>
                  <a:pt x="1447298" y="495303"/>
                  <a:pt x="1452728" y="553079"/>
                  <a:pt x="1430118" y="569229"/>
                </a:cubicBezTo>
                <a:cubicBezTo>
                  <a:pt x="1421273" y="575547"/>
                  <a:pt x="1410018" y="577523"/>
                  <a:pt x="1399840" y="581340"/>
                </a:cubicBezTo>
                <a:cubicBezTo>
                  <a:pt x="1393863" y="583581"/>
                  <a:pt x="1387729" y="585377"/>
                  <a:pt x="1381673" y="587396"/>
                </a:cubicBezTo>
                <a:cubicBezTo>
                  <a:pt x="1359469" y="585377"/>
                  <a:pt x="1337162" y="584287"/>
                  <a:pt x="1315062" y="581340"/>
                </a:cubicBezTo>
                <a:cubicBezTo>
                  <a:pt x="1306812" y="580240"/>
                  <a:pt x="1299049" y="576652"/>
                  <a:pt x="1290839" y="575284"/>
                </a:cubicBezTo>
                <a:cubicBezTo>
                  <a:pt x="1274786" y="572609"/>
                  <a:pt x="1258542" y="571247"/>
                  <a:pt x="1242394" y="569229"/>
                </a:cubicBezTo>
                <a:lnTo>
                  <a:pt x="1121281" y="575284"/>
                </a:lnTo>
                <a:lnTo>
                  <a:pt x="1024391" y="581340"/>
                </a:lnTo>
                <a:cubicBezTo>
                  <a:pt x="961840" y="584002"/>
                  <a:pt x="899242" y="585377"/>
                  <a:pt x="836667" y="587396"/>
                </a:cubicBezTo>
                <a:lnTo>
                  <a:pt x="679220" y="599507"/>
                </a:lnTo>
                <a:cubicBezTo>
                  <a:pt x="578273" y="599507"/>
                  <a:pt x="477366" y="595470"/>
                  <a:pt x="376439" y="593451"/>
                </a:cubicBezTo>
                <a:cubicBezTo>
                  <a:pt x="364328" y="591433"/>
                  <a:pt x="352091" y="590059"/>
                  <a:pt x="340105" y="587396"/>
                </a:cubicBezTo>
                <a:cubicBezTo>
                  <a:pt x="333874" y="586011"/>
                  <a:pt x="328321" y="581340"/>
                  <a:pt x="321938" y="581340"/>
                </a:cubicBezTo>
                <a:cubicBezTo>
                  <a:pt x="306380" y="581340"/>
                  <a:pt x="185206" y="591725"/>
                  <a:pt x="164492" y="593451"/>
                </a:cubicBezTo>
                <a:cubicBezTo>
                  <a:pt x="7050" y="587154"/>
                  <a:pt x="-37403" y="587396"/>
                  <a:pt x="31268" y="587396"/>
                </a:cubicBezTo>
              </a:path>
            </a:pathLst>
          </a:custGeom>
          <a:no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234" name="Google Shape;234;p26"/>
          <p:cNvGrpSpPr/>
          <p:nvPr/>
        </p:nvGrpSpPr>
        <p:grpSpPr>
          <a:xfrm>
            <a:off x="2874102" y="4880926"/>
            <a:ext cx="1320998" cy="1265866"/>
            <a:chOff x="3178902" y="4880926"/>
            <a:chExt cx="1320998" cy="1265866"/>
          </a:xfrm>
        </p:grpSpPr>
        <p:sp>
          <p:nvSpPr>
            <p:cNvPr id="235" name="Google Shape;235;p26"/>
            <p:cNvSpPr/>
            <p:nvPr/>
          </p:nvSpPr>
          <p:spPr>
            <a:xfrm>
              <a:off x="3179347" y="488092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4"/>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 name="Google Shape;236;p26"/>
            <p:cNvSpPr/>
            <p:nvPr/>
          </p:nvSpPr>
          <p:spPr>
            <a:xfrm>
              <a:off x="3178902" y="513860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237" name="Google Shape;237;p26"/>
          <p:cNvSpPr/>
          <p:nvPr/>
        </p:nvSpPr>
        <p:spPr>
          <a:xfrm>
            <a:off x="3251785" y="5384110"/>
            <a:ext cx="707794" cy="354375"/>
          </a:xfrm>
          <a:custGeom>
            <a:rect b="b" l="l" r="r" t="t"/>
            <a:pathLst>
              <a:path extrusionOk="0" h="1840911" w="2144830">
                <a:moveTo>
                  <a:pt x="37324" y="520784"/>
                </a:moveTo>
                <a:cubicBezTo>
                  <a:pt x="51454" y="577303"/>
                  <a:pt x="65987" y="633723"/>
                  <a:pt x="79713" y="690341"/>
                </a:cubicBezTo>
                <a:cubicBezTo>
                  <a:pt x="82138" y="700344"/>
                  <a:pt x="83536" y="710572"/>
                  <a:pt x="85769" y="720619"/>
                </a:cubicBezTo>
                <a:cubicBezTo>
                  <a:pt x="87574" y="728744"/>
                  <a:pt x="90019" y="736717"/>
                  <a:pt x="91824" y="744842"/>
                </a:cubicBezTo>
                <a:cubicBezTo>
                  <a:pt x="94057" y="754889"/>
                  <a:pt x="95566" y="765091"/>
                  <a:pt x="97880" y="775120"/>
                </a:cubicBezTo>
                <a:cubicBezTo>
                  <a:pt x="97889" y="775159"/>
                  <a:pt x="113014" y="835658"/>
                  <a:pt x="116047" y="847788"/>
                </a:cubicBezTo>
                <a:cubicBezTo>
                  <a:pt x="118066" y="855862"/>
                  <a:pt x="120735" y="863801"/>
                  <a:pt x="122103" y="872010"/>
                </a:cubicBezTo>
                <a:cubicBezTo>
                  <a:pt x="130504" y="922423"/>
                  <a:pt x="126421" y="896189"/>
                  <a:pt x="134214" y="950733"/>
                </a:cubicBezTo>
                <a:cubicBezTo>
                  <a:pt x="136232" y="978993"/>
                  <a:pt x="140269" y="1007180"/>
                  <a:pt x="140269" y="1035512"/>
                </a:cubicBezTo>
                <a:cubicBezTo>
                  <a:pt x="140269" y="1363226"/>
                  <a:pt x="101904" y="1241353"/>
                  <a:pt x="140269" y="1356461"/>
                </a:cubicBezTo>
                <a:cubicBezTo>
                  <a:pt x="146325" y="1352424"/>
                  <a:pt x="151926" y="1347604"/>
                  <a:pt x="158436" y="1344349"/>
                </a:cubicBezTo>
                <a:cubicBezTo>
                  <a:pt x="173066" y="1337034"/>
                  <a:pt x="185317" y="1338054"/>
                  <a:pt x="200826" y="1332238"/>
                </a:cubicBezTo>
                <a:cubicBezTo>
                  <a:pt x="209278" y="1329068"/>
                  <a:pt x="216484" y="1322982"/>
                  <a:pt x="225048" y="1320127"/>
                </a:cubicBezTo>
                <a:cubicBezTo>
                  <a:pt x="240839" y="1314863"/>
                  <a:pt x="257702" y="1313279"/>
                  <a:pt x="273493" y="1308015"/>
                </a:cubicBezTo>
                <a:lnTo>
                  <a:pt x="309827" y="1295904"/>
                </a:lnTo>
                <a:cubicBezTo>
                  <a:pt x="359986" y="1279185"/>
                  <a:pt x="280300" y="1305456"/>
                  <a:pt x="370383" y="1277737"/>
                </a:cubicBezTo>
                <a:cubicBezTo>
                  <a:pt x="382585" y="1273982"/>
                  <a:pt x="394606" y="1269663"/>
                  <a:pt x="406717" y="1265626"/>
                </a:cubicBezTo>
                <a:cubicBezTo>
                  <a:pt x="421122" y="1260824"/>
                  <a:pt x="433890" y="1256051"/>
                  <a:pt x="449107" y="1253515"/>
                </a:cubicBezTo>
                <a:cubicBezTo>
                  <a:pt x="607869" y="1227056"/>
                  <a:pt x="472566" y="1251813"/>
                  <a:pt x="582330" y="1235348"/>
                </a:cubicBezTo>
                <a:cubicBezTo>
                  <a:pt x="606615" y="1231705"/>
                  <a:pt x="630815" y="1227505"/>
                  <a:pt x="654998" y="1223237"/>
                </a:cubicBezTo>
                <a:cubicBezTo>
                  <a:pt x="679430" y="1218925"/>
                  <a:pt x="696461" y="1213919"/>
                  <a:pt x="721610" y="1211125"/>
                </a:cubicBezTo>
                <a:cubicBezTo>
                  <a:pt x="745768" y="1208441"/>
                  <a:pt x="770104" y="1207614"/>
                  <a:pt x="794277" y="1205070"/>
                </a:cubicBezTo>
                <a:cubicBezTo>
                  <a:pt x="808472" y="1203576"/>
                  <a:pt x="822491" y="1200682"/>
                  <a:pt x="836667" y="1199014"/>
                </a:cubicBezTo>
                <a:cubicBezTo>
                  <a:pt x="856814" y="1196644"/>
                  <a:pt x="877038" y="1194977"/>
                  <a:pt x="897223" y="1192959"/>
                </a:cubicBezTo>
                <a:cubicBezTo>
                  <a:pt x="918994" y="1187516"/>
                  <a:pt x="928665" y="1184690"/>
                  <a:pt x="951724" y="1180847"/>
                </a:cubicBezTo>
                <a:cubicBezTo>
                  <a:pt x="997907" y="1173150"/>
                  <a:pt x="1044820" y="1170376"/>
                  <a:pt x="1091003" y="1162680"/>
                </a:cubicBezTo>
                <a:cubicBezTo>
                  <a:pt x="1103114" y="1160662"/>
                  <a:pt x="1115297" y="1159033"/>
                  <a:pt x="1127337" y="1156625"/>
                </a:cubicBezTo>
                <a:cubicBezTo>
                  <a:pt x="1135498" y="1154993"/>
                  <a:pt x="1143321" y="1151746"/>
                  <a:pt x="1151560" y="1150569"/>
                </a:cubicBezTo>
                <a:cubicBezTo>
                  <a:pt x="1171642" y="1147700"/>
                  <a:pt x="1191954" y="1146754"/>
                  <a:pt x="1212116" y="1144514"/>
                </a:cubicBezTo>
                <a:cubicBezTo>
                  <a:pt x="1228290" y="1142717"/>
                  <a:pt x="1244413" y="1140477"/>
                  <a:pt x="1260561" y="1138458"/>
                </a:cubicBezTo>
                <a:cubicBezTo>
                  <a:pt x="1286802" y="1140477"/>
                  <a:pt x="1323126" y="1123739"/>
                  <a:pt x="1339284" y="1144514"/>
                </a:cubicBezTo>
                <a:cubicBezTo>
                  <a:pt x="1360388" y="1171647"/>
                  <a:pt x="1343002" y="1213164"/>
                  <a:pt x="1345340" y="1247459"/>
                </a:cubicBezTo>
                <a:cubicBezTo>
                  <a:pt x="1349058" y="1301982"/>
                  <a:pt x="1348466" y="1357055"/>
                  <a:pt x="1357451" y="1410961"/>
                </a:cubicBezTo>
                <a:cubicBezTo>
                  <a:pt x="1359470" y="1423072"/>
                  <a:pt x="1361311" y="1435215"/>
                  <a:pt x="1363507" y="1447295"/>
                </a:cubicBezTo>
                <a:cubicBezTo>
                  <a:pt x="1365348" y="1457421"/>
                  <a:pt x="1368106" y="1467384"/>
                  <a:pt x="1369562" y="1477573"/>
                </a:cubicBezTo>
                <a:cubicBezTo>
                  <a:pt x="1374165" y="1509794"/>
                  <a:pt x="1379177" y="1542011"/>
                  <a:pt x="1381673" y="1574463"/>
                </a:cubicBezTo>
                <a:cubicBezTo>
                  <a:pt x="1383692" y="1600704"/>
                  <a:pt x="1386308" y="1626906"/>
                  <a:pt x="1387729" y="1653186"/>
                </a:cubicBezTo>
                <a:cubicBezTo>
                  <a:pt x="1397560" y="1835051"/>
                  <a:pt x="1385992" y="1743966"/>
                  <a:pt x="1399840" y="1840911"/>
                </a:cubicBezTo>
                <a:cubicBezTo>
                  <a:pt x="1412825" y="1837665"/>
                  <a:pt x="1433139" y="1835471"/>
                  <a:pt x="1442230" y="1822744"/>
                </a:cubicBezTo>
                <a:cubicBezTo>
                  <a:pt x="1448548" y="1813899"/>
                  <a:pt x="1449843" y="1802362"/>
                  <a:pt x="1454341" y="1792466"/>
                </a:cubicBezTo>
                <a:cubicBezTo>
                  <a:pt x="1459944" y="1780139"/>
                  <a:pt x="1467300" y="1768631"/>
                  <a:pt x="1472508" y="1756132"/>
                </a:cubicBezTo>
                <a:cubicBezTo>
                  <a:pt x="1477418" y="1744348"/>
                  <a:pt x="1478910" y="1731217"/>
                  <a:pt x="1484619" y="1719798"/>
                </a:cubicBezTo>
                <a:cubicBezTo>
                  <a:pt x="1536891" y="1615257"/>
                  <a:pt x="1480827" y="1733950"/>
                  <a:pt x="1508842" y="1659242"/>
                </a:cubicBezTo>
                <a:cubicBezTo>
                  <a:pt x="1512012" y="1650789"/>
                  <a:pt x="1517170" y="1643215"/>
                  <a:pt x="1520953" y="1635019"/>
                </a:cubicBezTo>
                <a:cubicBezTo>
                  <a:pt x="1531413" y="1612355"/>
                  <a:pt x="1555441" y="1554405"/>
                  <a:pt x="1569398" y="1532074"/>
                </a:cubicBezTo>
                <a:cubicBezTo>
                  <a:pt x="1579491" y="1515926"/>
                  <a:pt x="1590557" y="1500347"/>
                  <a:pt x="1599676" y="1483629"/>
                </a:cubicBezTo>
                <a:cubicBezTo>
                  <a:pt x="1634992" y="1418883"/>
                  <a:pt x="1565534" y="1524933"/>
                  <a:pt x="1617843" y="1441239"/>
                </a:cubicBezTo>
                <a:cubicBezTo>
                  <a:pt x="1646920" y="1394716"/>
                  <a:pt x="1625693" y="1437298"/>
                  <a:pt x="1648121" y="1398850"/>
                </a:cubicBezTo>
                <a:cubicBezTo>
                  <a:pt x="1658592" y="1380899"/>
                  <a:pt x="1668720" y="1362740"/>
                  <a:pt x="1678399" y="1344349"/>
                </a:cubicBezTo>
                <a:cubicBezTo>
                  <a:pt x="1688910" y="1324378"/>
                  <a:pt x="1697066" y="1303145"/>
                  <a:pt x="1708677" y="1283793"/>
                </a:cubicBezTo>
                <a:cubicBezTo>
                  <a:pt x="1714733" y="1273700"/>
                  <a:pt x="1721580" y="1264042"/>
                  <a:pt x="1726844" y="1253515"/>
                </a:cubicBezTo>
                <a:cubicBezTo>
                  <a:pt x="1731705" y="1243792"/>
                  <a:pt x="1733841" y="1232828"/>
                  <a:pt x="1738956" y="1223237"/>
                </a:cubicBezTo>
                <a:cubicBezTo>
                  <a:pt x="1750034" y="1202466"/>
                  <a:pt x="1764761" y="1183735"/>
                  <a:pt x="1775289" y="1162680"/>
                </a:cubicBezTo>
                <a:cubicBezTo>
                  <a:pt x="1779326" y="1154606"/>
                  <a:pt x="1781985" y="1145680"/>
                  <a:pt x="1787401" y="1138458"/>
                </a:cubicBezTo>
                <a:cubicBezTo>
                  <a:pt x="1794252" y="1129323"/>
                  <a:pt x="1804772" y="1123370"/>
                  <a:pt x="1811623" y="1114235"/>
                </a:cubicBezTo>
                <a:cubicBezTo>
                  <a:pt x="1817039" y="1107013"/>
                  <a:pt x="1818727" y="1097524"/>
                  <a:pt x="1823734" y="1090013"/>
                </a:cubicBezTo>
                <a:cubicBezTo>
                  <a:pt x="1834931" y="1073218"/>
                  <a:pt x="1847957" y="1057716"/>
                  <a:pt x="1860068" y="1041568"/>
                </a:cubicBezTo>
                <a:cubicBezTo>
                  <a:pt x="1866124" y="1033494"/>
                  <a:pt x="1874487" y="1026716"/>
                  <a:pt x="1878235" y="1017345"/>
                </a:cubicBezTo>
                <a:cubicBezTo>
                  <a:pt x="1888448" y="991812"/>
                  <a:pt x="1891541" y="979417"/>
                  <a:pt x="1908513" y="956789"/>
                </a:cubicBezTo>
                <a:cubicBezTo>
                  <a:pt x="1919679" y="941901"/>
                  <a:pt x="1934030" y="929544"/>
                  <a:pt x="1944847" y="914400"/>
                </a:cubicBezTo>
                <a:cubicBezTo>
                  <a:pt x="1954306" y="901157"/>
                  <a:pt x="1959737" y="885342"/>
                  <a:pt x="1969069" y="872010"/>
                </a:cubicBezTo>
                <a:cubicBezTo>
                  <a:pt x="1973980" y="864994"/>
                  <a:pt x="1981663" y="860345"/>
                  <a:pt x="1987236" y="853843"/>
                </a:cubicBezTo>
                <a:cubicBezTo>
                  <a:pt x="1993804" y="846180"/>
                  <a:pt x="1998835" y="837284"/>
                  <a:pt x="2005403" y="829621"/>
                </a:cubicBezTo>
                <a:cubicBezTo>
                  <a:pt x="2010976" y="823119"/>
                  <a:pt x="2017997" y="817956"/>
                  <a:pt x="2023570" y="811454"/>
                </a:cubicBezTo>
                <a:cubicBezTo>
                  <a:pt x="2030138" y="803791"/>
                  <a:pt x="2035091" y="794827"/>
                  <a:pt x="2041737" y="787231"/>
                </a:cubicBezTo>
                <a:cubicBezTo>
                  <a:pt x="2049256" y="778638"/>
                  <a:pt x="2058529" y="771679"/>
                  <a:pt x="2065960" y="763009"/>
                </a:cubicBezTo>
                <a:cubicBezTo>
                  <a:pt x="2070696" y="757483"/>
                  <a:pt x="2073412" y="750433"/>
                  <a:pt x="2078071" y="744842"/>
                </a:cubicBezTo>
                <a:cubicBezTo>
                  <a:pt x="2092642" y="727357"/>
                  <a:pt x="2096542" y="726472"/>
                  <a:pt x="2114405" y="714564"/>
                </a:cubicBezTo>
                <a:cubicBezTo>
                  <a:pt x="2120460" y="706490"/>
                  <a:pt x="2126705" y="698554"/>
                  <a:pt x="2132571" y="690341"/>
                </a:cubicBezTo>
                <a:cubicBezTo>
                  <a:pt x="2136801" y="684419"/>
                  <a:pt x="2146110" y="679311"/>
                  <a:pt x="2144683" y="672174"/>
                </a:cubicBezTo>
                <a:cubicBezTo>
                  <a:pt x="2143733" y="667422"/>
                  <a:pt x="2102354" y="647979"/>
                  <a:pt x="2102293" y="647952"/>
                </a:cubicBezTo>
                <a:cubicBezTo>
                  <a:pt x="2092360" y="643537"/>
                  <a:pt x="2081558" y="641046"/>
                  <a:pt x="2072015" y="635841"/>
                </a:cubicBezTo>
                <a:cubicBezTo>
                  <a:pt x="2006576" y="600147"/>
                  <a:pt x="2059924" y="619698"/>
                  <a:pt x="2017514" y="605563"/>
                </a:cubicBezTo>
                <a:cubicBezTo>
                  <a:pt x="2011459" y="601526"/>
                  <a:pt x="2005270" y="597681"/>
                  <a:pt x="1999348" y="593451"/>
                </a:cubicBezTo>
                <a:cubicBezTo>
                  <a:pt x="1988330" y="585581"/>
                  <a:pt x="1969802" y="570309"/>
                  <a:pt x="1956958" y="563173"/>
                </a:cubicBezTo>
                <a:cubicBezTo>
                  <a:pt x="1945121" y="556597"/>
                  <a:pt x="1931643" y="552876"/>
                  <a:pt x="1920624" y="545006"/>
                </a:cubicBezTo>
                <a:cubicBezTo>
                  <a:pt x="1903163" y="532534"/>
                  <a:pt x="1888663" y="516354"/>
                  <a:pt x="1872179" y="502617"/>
                </a:cubicBezTo>
                <a:cubicBezTo>
                  <a:pt x="1864426" y="496156"/>
                  <a:pt x="1855620" y="491018"/>
                  <a:pt x="1847957" y="484450"/>
                </a:cubicBezTo>
                <a:cubicBezTo>
                  <a:pt x="1841455" y="478877"/>
                  <a:pt x="1836418" y="471706"/>
                  <a:pt x="1829790" y="466283"/>
                </a:cubicBezTo>
                <a:cubicBezTo>
                  <a:pt x="1814167" y="453501"/>
                  <a:pt x="1795618" y="444222"/>
                  <a:pt x="1781345" y="429949"/>
                </a:cubicBezTo>
                <a:cubicBezTo>
                  <a:pt x="1767215" y="415819"/>
                  <a:pt x="1754942" y="399549"/>
                  <a:pt x="1738956" y="387560"/>
                </a:cubicBezTo>
                <a:cubicBezTo>
                  <a:pt x="1722808" y="375449"/>
                  <a:pt x="1704784" y="365499"/>
                  <a:pt x="1690511" y="351226"/>
                </a:cubicBezTo>
                <a:cubicBezTo>
                  <a:pt x="1645432" y="306147"/>
                  <a:pt x="1700788" y="363216"/>
                  <a:pt x="1654177" y="308837"/>
                </a:cubicBezTo>
                <a:cubicBezTo>
                  <a:pt x="1638994" y="291124"/>
                  <a:pt x="1630934" y="286863"/>
                  <a:pt x="1611787" y="272503"/>
                </a:cubicBezTo>
                <a:cubicBezTo>
                  <a:pt x="1558636" y="192774"/>
                  <a:pt x="1612083" y="267801"/>
                  <a:pt x="1569398" y="218002"/>
                </a:cubicBezTo>
                <a:cubicBezTo>
                  <a:pt x="1562830" y="210339"/>
                  <a:pt x="1557877" y="201375"/>
                  <a:pt x="1551231" y="193780"/>
                </a:cubicBezTo>
                <a:cubicBezTo>
                  <a:pt x="1543712" y="185187"/>
                  <a:pt x="1534440" y="178227"/>
                  <a:pt x="1527009" y="169557"/>
                </a:cubicBezTo>
                <a:cubicBezTo>
                  <a:pt x="1500097" y="138160"/>
                  <a:pt x="1531715" y="162602"/>
                  <a:pt x="1496730" y="139279"/>
                </a:cubicBezTo>
                <a:cubicBezTo>
                  <a:pt x="1466174" y="93444"/>
                  <a:pt x="1482801" y="113237"/>
                  <a:pt x="1448285" y="78723"/>
                </a:cubicBezTo>
                <a:cubicBezTo>
                  <a:pt x="1442229" y="66612"/>
                  <a:pt x="1437085" y="54000"/>
                  <a:pt x="1430118" y="42389"/>
                </a:cubicBezTo>
                <a:cubicBezTo>
                  <a:pt x="1402623" y="-3438"/>
                  <a:pt x="1418622" y="38174"/>
                  <a:pt x="1405896" y="0"/>
                </a:cubicBezTo>
                <a:cubicBezTo>
                  <a:pt x="1377109" y="43179"/>
                  <a:pt x="1392646" y="11886"/>
                  <a:pt x="1399840" y="109001"/>
                </a:cubicBezTo>
                <a:cubicBezTo>
                  <a:pt x="1401777" y="135153"/>
                  <a:pt x="1408321" y="213177"/>
                  <a:pt x="1411952" y="242225"/>
                </a:cubicBezTo>
                <a:cubicBezTo>
                  <a:pt x="1414536" y="262901"/>
                  <a:pt x="1419926" y="288156"/>
                  <a:pt x="1424063" y="308837"/>
                </a:cubicBezTo>
                <a:cubicBezTo>
                  <a:pt x="1426081" y="329022"/>
                  <a:pt x="1427437" y="349285"/>
                  <a:pt x="1430118" y="369393"/>
                </a:cubicBezTo>
                <a:cubicBezTo>
                  <a:pt x="1431478" y="379595"/>
                  <a:pt x="1434718" y="389482"/>
                  <a:pt x="1436174" y="399671"/>
                </a:cubicBezTo>
                <a:cubicBezTo>
                  <a:pt x="1450562" y="500383"/>
                  <a:pt x="1434594" y="415987"/>
                  <a:pt x="1448285" y="484450"/>
                </a:cubicBezTo>
                <a:cubicBezTo>
                  <a:pt x="1447298" y="495303"/>
                  <a:pt x="1452728" y="553079"/>
                  <a:pt x="1430118" y="569229"/>
                </a:cubicBezTo>
                <a:cubicBezTo>
                  <a:pt x="1421273" y="575547"/>
                  <a:pt x="1410018" y="577523"/>
                  <a:pt x="1399840" y="581340"/>
                </a:cubicBezTo>
                <a:cubicBezTo>
                  <a:pt x="1393863" y="583581"/>
                  <a:pt x="1387729" y="585377"/>
                  <a:pt x="1381673" y="587396"/>
                </a:cubicBezTo>
                <a:cubicBezTo>
                  <a:pt x="1359469" y="585377"/>
                  <a:pt x="1337162" y="584287"/>
                  <a:pt x="1315062" y="581340"/>
                </a:cubicBezTo>
                <a:cubicBezTo>
                  <a:pt x="1306812" y="580240"/>
                  <a:pt x="1299049" y="576652"/>
                  <a:pt x="1290839" y="575284"/>
                </a:cubicBezTo>
                <a:cubicBezTo>
                  <a:pt x="1274786" y="572609"/>
                  <a:pt x="1258542" y="571247"/>
                  <a:pt x="1242394" y="569229"/>
                </a:cubicBezTo>
                <a:lnTo>
                  <a:pt x="1121281" y="575284"/>
                </a:lnTo>
                <a:lnTo>
                  <a:pt x="1024391" y="581340"/>
                </a:lnTo>
                <a:cubicBezTo>
                  <a:pt x="961840" y="584002"/>
                  <a:pt x="899242" y="585377"/>
                  <a:pt x="836667" y="587396"/>
                </a:cubicBezTo>
                <a:lnTo>
                  <a:pt x="679220" y="599507"/>
                </a:lnTo>
                <a:cubicBezTo>
                  <a:pt x="578273" y="599507"/>
                  <a:pt x="477366" y="595470"/>
                  <a:pt x="376439" y="593451"/>
                </a:cubicBezTo>
                <a:cubicBezTo>
                  <a:pt x="364328" y="591433"/>
                  <a:pt x="352091" y="590059"/>
                  <a:pt x="340105" y="587396"/>
                </a:cubicBezTo>
                <a:cubicBezTo>
                  <a:pt x="333874" y="586011"/>
                  <a:pt x="328321" y="581340"/>
                  <a:pt x="321938" y="581340"/>
                </a:cubicBezTo>
                <a:cubicBezTo>
                  <a:pt x="306380" y="581340"/>
                  <a:pt x="185206" y="591725"/>
                  <a:pt x="164492" y="593451"/>
                </a:cubicBezTo>
                <a:cubicBezTo>
                  <a:pt x="7050" y="587154"/>
                  <a:pt x="-37403" y="587396"/>
                  <a:pt x="31268" y="587396"/>
                </a:cubicBezTo>
              </a:path>
            </a:pathLst>
          </a:custGeom>
          <a:no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238" name="Google Shape;238;p26"/>
          <p:cNvGrpSpPr/>
          <p:nvPr/>
        </p:nvGrpSpPr>
        <p:grpSpPr>
          <a:xfrm>
            <a:off x="10111775" y="669572"/>
            <a:ext cx="437755" cy="434298"/>
            <a:chOff x="9479277" y="3818260"/>
            <a:chExt cx="437755" cy="434298"/>
          </a:xfrm>
        </p:grpSpPr>
        <p:sp>
          <p:nvSpPr>
            <p:cNvPr id="239" name="Google Shape;239;p26"/>
            <p:cNvSpPr/>
            <p:nvPr/>
          </p:nvSpPr>
          <p:spPr>
            <a:xfrm>
              <a:off x="9479277" y="3830158"/>
              <a:ext cx="422400" cy="422400"/>
            </a:xfrm>
            <a:prstGeom prst="ellipse">
              <a:avLst/>
            </a:prstGeom>
            <a:gradFill>
              <a:gsLst>
                <a:gs pos="0">
                  <a:srgbClr val="F3FAFB"/>
                </a:gs>
                <a:gs pos="100000">
                  <a:srgbClr val="95CFD5"/>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240" name="Google Shape;240;p26"/>
            <p:cNvSpPr/>
            <p:nvPr/>
          </p:nvSpPr>
          <p:spPr>
            <a:xfrm>
              <a:off x="9601133" y="3818260"/>
              <a:ext cx="315900" cy="315900"/>
            </a:xfrm>
            <a:prstGeom prst="ellipse">
              <a:avLst/>
            </a:prstGeom>
            <a:gradFill>
              <a:gsLst>
                <a:gs pos="0">
                  <a:srgbClr val="F3FAFB"/>
                </a:gs>
                <a:gs pos="100000">
                  <a:srgbClr val="95CFD5"/>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sp>
        <p:nvSpPr>
          <p:cNvPr id="241" name="Google Shape;241;p26"/>
          <p:cNvSpPr/>
          <p:nvPr/>
        </p:nvSpPr>
        <p:spPr>
          <a:xfrm rot="8334030">
            <a:off x="8925506" y="5369128"/>
            <a:ext cx="2388574" cy="480542"/>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grpSp>
        <p:nvGrpSpPr>
          <p:cNvPr id="242" name="Google Shape;242;p26"/>
          <p:cNvGrpSpPr/>
          <p:nvPr/>
        </p:nvGrpSpPr>
        <p:grpSpPr>
          <a:xfrm>
            <a:off x="1022500" y="749997"/>
            <a:ext cx="437755" cy="434298"/>
            <a:chOff x="9479277" y="3818260"/>
            <a:chExt cx="437755" cy="434298"/>
          </a:xfrm>
        </p:grpSpPr>
        <p:sp>
          <p:nvSpPr>
            <p:cNvPr id="243" name="Google Shape;243;p26"/>
            <p:cNvSpPr/>
            <p:nvPr/>
          </p:nvSpPr>
          <p:spPr>
            <a:xfrm>
              <a:off x="9479277" y="3830158"/>
              <a:ext cx="422400" cy="422400"/>
            </a:xfrm>
            <a:prstGeom prst="ellipse">
              <a:avLst/>
            </a:prstGeom>
            <a:gradFill>
              <a:gsLst>
                <a:gs pos="0">
                  <a:srgbClr val="F3FAFB"/>
                </a:gs>
                <a:gs pos="100000">
                  <a:srgbClr val="95CFD5"/>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244" name="Google Shape;244;p26"/>
            <p:cNvSpPr/>
            <p:nvPr/>
          </p:nvSpPr>
          <p:spPr>
            <a:xfrm>
              <a:off x="9601133" y="3818260"/>
              <a:ext cx="315900" cy="315900"/>
            </a:xfrm>
            <a:prstGeom prst="ellipse">
              <a:avLst/>
            </a:prstGeom>
            <a:gradFill>
              <a:gsLst>
                <a:gs pos="0">
                  <a:srgbClr val="F3FAFB"/>
                </a:gs>
                <a:gs pos="100000">
                  <a:srgbClr val="95CFD5"/>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8" name="Shape 248"/>
        <p:cNvGrpSpPr/>
        <p:nvPr/>
      </p:nvGrpSpPr>
      <p:grpSpPr>
        <a:xfrm>
          <a:off x="0" y="0"/>
          <a:ext cx="0" cy="0"/>
          <a:chOff x="0" y="0"/>
          <a:chExt cx="0" cy="0"/>
        </a:xfrm>
      </p:grpSpPr>
      <p:grpSp>
        <p:nvGrpSpPr>
          <p:cNvPr id="249" name="Google Shape;249;p27"/>
          <p:cNvGrpSpPr/>
          <p:nvPr/>
        </p:nvGrpSpPr>
        <p:grpSpPr>
          <a:xfrm>
            <a:off x="1135029" y="2031255"/>
            <a:ext cx="2546284" cy="2546284"/>
            <a:chOff x="5662013" y="3836240"/>
            <a:chExt cx="1962000" cy="1962000"/>
          </a:xfrm>
        </p:grpSpPr>
        <p:sp>
          <p:nvSpPr>
            <p:cNvPr id="250" name="Google Shape;250;p27"/>
            <p:cNvSpPr/>
            <p:nvPr/>
          </p:nvSpPr>
          <p:spPr>
            <a:xfrm>
              <a:off x="5662013" y="3836240"/>
              <a:ext cx="1962000" cy="1962000"/>
            </a:xfrm>
            <a:prstGeom prst="ellipse">
              <a:avLst/>
            </a:prstGeom>
            <a:solidFill>
              <a:schemeClr val="accent4"/>
            </a:solidFill>
            <a:ln>
              <a:noFill/>
            </a:ln>
            <a:effectLst>
              <a:outerShdw blurRad="25400" rotWithShape="0" algn="tl" dir="2700000" dist="508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pic>
          <p:nvPicPr>
            <p:cNvPr descr="A picture containing drawing&#10;&#10;Description automatically generated" id="251" name="Google Shape;251;p27"/>
            <p:cNvPicPr preferRelativeResize="0"/>
            <p:nvPr/>
          </p:nvPicPr>
          <p:blipFill rotWithShape="1">
            <a:blip r:embed="rId3">
              <a:alphaModFix amt="14000"/>
            </a:blip>
            <a:srcRect b="58781" l="0" r="41138" t="0"/>
            <a:stretch/>
          </p:blipFill>
          <p:spPr>
            <a:xfrm>
              <a:off x="5743778" y="3945244"/>
              <a:ext cx="1779300" cy="1731900"/>
            </a:xfrm>
            <a:prstGeom prst="ellipse">
              <a:avLst/>
            </a:prstGeom>
            <a:noFill/>
            <a:ln>
              <a:noFill/>
            </a:ln>
          </p:spPr>
        </p:pic>
      </p:grpSp>
      <p:sp>
        <p:nvSpPr>
          <p:cNvPr id="252" name="Google Shape;252;p27"/>
          <p:cNvSpPr/>
          <p:nvPr/>
        </p:nvSpPr>
        <p:spPr>
          <a:xfrm rot="-6800404">
            <a:off x="4149445" y="-159887"/>
            <a:ext cx="6301771" cy="7421839"/>
          </a:xfrm>
          <a:custGeom>
            <a:rect b="b" l="l" r="r" t="t"/>
            <a:pathLst>
              <a:path extrusionOk="0" h="1925002" w="1634490">
                <a:moveTo>
                  <a:pt x="444818" y="0"/>
                </a:moveTo>
                <a:lnTo>
                  <a:pt x="1634490" y="338138"/>
                </a:lnTo>
                <a:lnTo>
                  <a:pt x="1612582" y="414338"/>
                </a:lnTo>
                <a:lnTo>
                  <a:pt x="1563053" y="400050"/>
                </a:lnTo>
                <a:cubicBezTo>
                  <a:pt x="1559243" y="384810"/>
                  <a:pt x="1546860" y="372428"/>
                  <a:pt x="1530668" y="367665"/>
                </a:cubicBezTo>
                <a:cubicBezTo>
                  <a:pt x="1505903" y="360997"/>
                  <a:pt x="1480185" y="375285"/>
                  <a:pt x="1472565" y="400050"/>
                </a:cubicBezTo>
                <a:cubicBezTo>
                  <a:pt x="1465898" y="424815"/>
                  <a:pt x="1480185" y="450533"/>
                  <a:pt x="1504950" y="458153"/>
                </a:cubicBezTo>
                <a:cubicBezTo>
                  <a:pt x="1521143" y="462915"/>
                  <a:pt x="1538288" y="458153"/>
                  <a:pt x="1550670" y="446722"/>
                </a:cubicBezTo>
                <a:lnTo>
                  <a:pt x="1600200" y="461010"/>
                </a:lnTo>
                <a:lnTo>
                  <a:pt x="1564005" y="587693"/>
                </a:lnTo>
                <a:lnTo>
                  <a:pt x="1514475" y="573405"/>
                </a:lnTo>
                <a:cubicBezTo>
                  <a:pt x="1510665" y="558165"/>
                  <a:pt x="1498282" y="545783"/>
                  <a:pt x="1482090" y="541020"/>
                </a:cubicBezTo>
                <a:cubicBezTo>
                  <a:pt x="1457325" y="534353"/>
                  <a:pt x="1431607" y="548640"/>
                  <a:pt x="1423988" y="573405"/>
                </a:cubicBezTo>
                <a:cubicBezTo>
                  <a:pt x="1417320" y="598170"/>
                  <a:pt x="1431607" y="623888"/>
                  <a:pt x="1456373" y="631508"/>
                </a:cubicBezTo>
                <a:cubicBezTo>
                  <a:pt x="1472565" y="636270"/>
                  <a:pt x="1489710" y="631508"/>
                  <a:pt x="1502093" y="620078"/>
                </a:cubicBezTo>
                <a:lnTo>
                  <a:pt x="1551623" y="634365"/>
                </a:lnTo>
                <a:lnTo>
                  <a:pt x="1515428" y="761048"/>
                </a:lnTo>
                <a:lnTo>
                  <a:pt x="1465898" y="746760"/>
                </a:lnTo>
                <a:cubicBezTo>
                  <a:pt x="1462088" y="731520"/>
                  <a:pt x="1449705" y="719138"/>
                  <a:pt x="1433513" y="714375"/>
                </a:cubicBezTo>
                <a:cubicBezTo>
                  <a:pt x="1408748" y="707708"/>
                  <a:pt x="1383030" y="721995"/>
                  <a:pt x="1375410" y="746760"/>
                </a:cubicBezTo>
                <a:cubicBezTo>
                  <a:pt x="1368743" y="771525"/>
                  <a:pt x="1383030" y="797243"/>
                  <a:pt x="1407795" y="804863"/>
                </a:cubicBezTo>
                <a:cubicBezTo>
                  <a:pt x="1423988" y="809625"/>
                  <a:pt x="1441132" y="804863"/>
                  <a:pt x="1453515" y="793433"/>
                </a:cubicBezTo>
                <a:lnTo>
                  <a:pt x="1503045" y="807720"/>
                </a:lnTo>
                <a:lnTo>
                  <a:pt x="1466850" y="934402"/>
                </a:lnTo>
                <a:lnTo>
                  <a:pt x="1417320" y="920115"/>
                </a:lnTo>
                <a:cubicBezTo>
                  <a:pt x="1413510" y="904875"/>
                  <a:pt x="1401128" y="892493"/>
                  <a:pt x="1384935" y="887730"/>
                </a:cubicBezTo>
                <a:cubicBezTo>
                  <a:pt x="1360170" y="881063"/>
                  <a:pt x="1334453" y="895350"/>
                  <a:pt x="1326832" y="920115"/>
                </a:cubicBezTo>
                <a:cubicBezTo>
                  <a:pt x="1320165" y="944880"/>
                  <a:pt x="1334453" y="970598"/>
                  <a:pt x="1359218" y="978218"/>
                </a:cubicBezTo>
                <a:cubicBezTo>
                  <a:pt x="1375410" y="982980"/>
                  <a:pt x="1392555" y="978218"/>
                  <a:pt x="1404938" y="966788"/>
                </a:cubicBezTo>
                <a:lnTo>
                  <a:pt x="1454468" y="981075"/>
                </a:lnTo>
                <a:lnTo>
                  <a:pt x="1418273" y="1107758"/>
                </a:lnTo>
                <a:lnTo>
                  <a:pt x="1368743" y="1093470"/>
                </a:lnTo>
                <a:cubicBezTo>
                  <a:pt x="1364932" y="1078230"/>
                  <a:pt x="1352550" y="1065848"/>
                  <a:pt x="1336357" y="1061085"/>
                </a:cubicBezTo>
                <a:cubicBezTo>
                  <a:pt x="1311593" y="1054418"/>
                  <a:pt x="1285875" y="1068705"/>
                  <a:pt x="1278255" y="1093470"/>
                </a:cubicBezTo>
                <a:cubicBezTo>
                  <a:pt x="1271588" y="1118235"/>
                  <a:pt x="1285875" y="1143953"/>
                  <a:pt x="1310640" y="1151573"/>
                </a:cubicBezTo>
                <a:cubicBezTo>
                  <a:pt x="1326832" y="1156335"/>
                  <a:pt x="1343978" y="1151573"/>
                  <a:pt x="1356360" y="1140143"/>
                </a:cubicBezTo>
                <a:lnTo>
                  <a:pt x="1405890" y="1154430"/>
                </a:lnTo>
                <a:lnTo>
                  <a:pt x="1369695" y="1281113"/>
                </a:lnTo>
                <a:lnTo>
                  <a:pt x="1320165" y="1266825"/>
                </a:lnTo>
                <a:cubicBezTo>
                  <a:pt x="1316355" y="1251585"/>
                  <a:pt x="1303973" y="1239203"/>
                  <a:pt x="1287780" y="1234440"/>
                </a:cubicBezTo>
                <a:cubicBezTo>
                  <a:pt x="1263015" y="1227773"/>
                  <a:pt x="1237298" y="1242060"/>
                  <a:pt x="1229678" y="1266825"/>
                </a:cubicBezTo>
                <a:cubicBezTo>
                  <a:pt x="1223010" y="1291590"/>
                  <a:pt x="1237298" y="1317308"/>
                  <a:pt x="1262063" y="1324928"/>
                </a:cubicBezTo>
                <a:cubicBezTo>
                  <a:pt x="1278255" y="1329690"/>
                  <a:pt x="1295400" y="1324928"/>
                  <a:pt x="1307782" y="1313498"/>
                </a:cubicBezTo>
                <a:lnTo>
                  <a:pt x="1357313" y="1327785"/>
                </a:lnTo>
                <a:lnTo>
                  <a:pt x="1321118" y="1454468"/>
                </a:lnTo>
                <a:lnTo>
                  <a:pt x="1271588" y="1440180"/>
                </a:lnTo>
                <a:cubicBezTo>
                  <a:pt x="1267778" y="1424940"/>
                  <a:pt x="1255395" y="1412558"/>
                  <a:pt x="1239203" y="1407795"/>
                </a:cubicBezTo>
                <a:cubicBezTo>
                  <a:pt x="1214438" y="1401128"/>
                  <a:pt x="1188720" y="1415415"/>
                  <a:pt x="1181100" y="1440180"/>
                </a:cubicBezTo>
                <a:cubicBezTo>
                  <a:pt x="1174432" y="1464945"/>
                  <a:pt x="1188720" y="1490663"/>
                  <a:pt x="1213485" y="1498283"/>
                </a:cubicBezTo>
                <a:cubicBezTo>
                  <a:pt x="1229678" y="1503045"/>
                  <a:pt x="1246823" y="1498283"/>
                  <a:pt x="1259205" y="1486853"/>
                </a:cubicBezTo>
                <a:lnTo>
                  <a:pt x="1308735" y="1501140"/>
                </a:lnTo>
                <a:lnTo>
                  <a:pt x="1272540" y="1627823"/>
                </a:lnTo>
                <a:lnTo>
                  <a:pt x="1223010" y="1613535"/>
                </a:lnTo>
                <a:cubicBezTo>
                  <a:pt x="1219200" y="1598295"/>
                  <a:pt x="1206818" y="1585913"/>
                  <a:pt x="1190625" y="1581150"/>
                </a:cubicBezTo>
                <a:cubicBezTo>
                  <a:pt x="1165860" y="1574483"/>
                  <a:pt x="1140143" y="1588770"/>
                  <a:pt x="1132523" y="1613535"/>
                </a:cubicBezTo>
                <a:cubicBezTo>
                  <a:pt x="1125855" y="1638300"/>
                  <a:pt x="1140143" y="1664018"/>
                  <a:pt x="1164907" y="1671638"/>
                </a:cubicBezTo>
                <a:cubicBezTo>
                  <a:pt x="1181100" y="1676400"/>
                  <a:pt x="1198245" y="1671638"/>
                  <a:pt x="1210628" y="1660208"/>
                </a:cubicBezTo>
                <a:lnTo>
                  <a:pt x="1260157" y="1674495"/>
                </a:lnTo>
                <a:lnTo>
                  <a:pt x="1223963" y="1801178"/>
                </a:lnTo>
                <a:lnTo>
                  <a:pt x="1174432" y="1786890"/>
                </a:lnTo>
                <a:cubicBezTo>
                  <a:pt x="1170623" y="1771650"/>
                  <a:pt x="1158240" y="1759268"/>
                  <a:pt x="1142048" y="1754505"/>
                </a:cubicBezTo>
                <a:cubicBezTo>
                  <a:pt x="1117282" y="1747838"/>
                  <a:pt x="1091565" y="1762125"/>
                  <a:pt x="1083945" y="1786890"/>
                </a:cubicBezTo>
                <a:cubicBezTo>
                  <a:pt x="1077278" y="1811655"/>
                  <a:pt x="1091565" y="1837373"/>
                  <a:pt x="1116330" y="1844993"/>
                </a:cubicBezTo>
                <a:cubicBezTo>
                  <a:pt x="1132523" y="1849755"/>
                  <a:pt x="1149668" y="1844993"/>
                  <a:pt x="1162050" y="1833563"/>
                </a:cubicBezTo>
                <a:lnTo>
                  <a:pt x="1211580" y="1847850"/>
                </a:lnTo>
                <a:lnTo>
                  <a:pt x="1189673" y="1925003"/>
                </a:lnTo>
                <a:lnTo>
                  <a:pt x="0" y="1586865"/>
                </a:lnTo>
                <a:lnTo>
                  <a:pt x="444818"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253" name="Google Shape;253;p27"/>
          <p:cNvGrpSpPr/>
          <p:nvPr/>
        </p:nvGrpSpPr>
        <p:grpSpPr>
          <a:xfrm rot="2112144">
            <a:off x="3604661" y="5150263"/>
            <a:ext cx="2529871" cy="579563"/>
            <a:chOff x="5438339" y="233749"/>
            <a:chExt cx="5585545" cy="1279581"/>
          </a:xfrm>
        </p:grpSpPr>
        <p:sp>
          <p:nvSpPr>
            <p:cNvPr id="254" name="Google Shape;254;p27"/>
            <p:cNvSpPr/>
            <p:nvPr/>
          </p:nvSpPr>
          <p:spPr>
            <a:xfrm>
              <a:off x="5438339" y="233749"/>
              <a:ext cx="5585545" cy="1279581"/>
            </a:xfrm>
            <a:custGeom>
              <a:rect b="b" l="l" r="r" t="t"/>
              <a:pathLst>
                <a:path extrusionOk="0" h="1279581" w="5585545">
                  <a:moveTo>
                    <a:pt x="50303" y="64721"/>
                  </a:moveTo>
                  <a:cubicBezTo>
                    <a:pt x="-63997" y="80914"/>
                    <a:pt x="184605" y="208549"/>
                    <a:pt x="252233" y="280939"/>
                  </a:cubicBezTo>
                  <a:cubicBezTo>
                    <a:pt x="263663" y="293321"/>
                    <a:pt x="276045" y="306656"/>
                    <a:pt x="276045" y="321896"/>
                  </a:cubicBezTo>
                  <a:cubicBezTo>
                    <a:pt x="276998" y="344756"/>
                    <a:pt x="250328" y="362854"/>
                    <a:pt x="224610" y="375236"/>
                  </a:cubicBezTo>
                  <a:cubicBezTo>
                    <a:pt x="194130" y="389524"/>
                    <a:pt x="161745" y="400954"/>
                    <a:pt x="128408" y="408574"/>
                  </a:cubicBezTo>
                  <a:cubicBezTo>
                    <a:pt x="112215" y="412384"/>
                    <a:pt x="94118" y="416194"/>
                    <a:pt x="83640" y="425719"/>
                  </a:cubicBezTo>
                  <a:cubicBezTo>
                    <a:pt x="63638" y="443816"/>
                    <a:pt x="75068" y="470486"/>
                    <a:pt x="90308" y="491441"/>
                  </a:cubicBezTo>
                  <a:cubicBezTo>
                    <a:pt x="116025" y="526684"/>
                    <a:pt x="148410" y="559069"/>
                    <a:pt x="169365" y="597169"/>
                  </a:cubicBezTo>
                  <a:cubicBezTo>
                    <a:pt x="190320" y="635269"/>
                    <a:pt x="196035" y="679084"/>
                    <a:pt x="168413" y="714326"/>
                  </a:cubicBezTo>
                  <a:cubicBezTo>
                    <a:pt x="140790" y="748616"/>
                    <a:pt x="88403" y="764809"/>
                    <a:pt x="41730" y="782906"/>
                  </a:cubicBezTo>
                  <a:cubicBezTo>
                    <a:pt x="24585" y="789574"/>
                    <a:pt x="6488" y="797194"/>
                    <a:pt x="1725" y="811481"/>
                  </a:cubicBezTo>
                  <a:cubicBezTo>
                    <a:pt x="-3990" y="825769"/>
                    <a:pt x="5535" y="841009"/>
                    <a:pt x="15060" y="853391"/>
                  </a:cubicBezTo>
                  <a:cubicBezTo>
                    <a:pt x="67448" y="925781"/>
                    <a:pt x="118883" y="999124"/>
                    <a:pt x="171270" y="1071514"/>
                  </a:cubicBezTo>
                  <a:cubicBezTo>
                    <a:pt x="102690" y="1118186"/>
                    <a:pt x="48398" y="1177241"/>
                    <a:pt x="14108" y="1241059"/>
                  </a:cubicBezTo>
                  <a:cubicBezTo>
                    <a:pt x="47445" y="1247726"/>
                    <a:pt x="80783" y="1253441"/>
                    <a:pt x="114120" y="1260109"/>
                  </a:cubicBezTo>
                  <a:cubicBezTo>
                    <a:pt x="114120" y="1260109"/>
                    <a:pt x="4496573" y="1303924"/>
                    <a:pt x="5381446" y="1260109"/>
                  </a:cubicBezTo>
                  <a:cubicBezTo>
                    <a:pt x="5408116" y="1259156"/>
                    <a:pt x="5433833" y="1258204"/>
                    <a:pt x="5460503" y="1259156"/>
                  </a:cubicBezTo>
                  <a:cubicBezTo>
                    <a:pt x="5472885" y="1204864"/>
                    <a:pt x="5453835" y="1147714"/>
                    <a:pt x="5408116" y="1103899"/>
                  </a:cubicBezTo>
                  <a:cubicBezTo>
                    <a:pt x="5402401" y="1099136"/>
                    <a:pt x="5396685" y="1093421"/>
                    <a:pt x="5394780" y="1086754"/>
                  </a:cubicBezTo>
                  <a:cubicBezTo>
                    <a:pt x="5391923" y="1076276"/>
                    <a:pt x="5399543" y="1066751"/>
                    <a:pt x="5409068" y="1059131"/>
                  </a:cubicBezTo>
                  <a:cubicBezTo>
                    <a:pt x="5453835" y="1020079"/>
                    <a:pt x="5530035" y="1001029"/>
                    <a:pt x="5554801" y="953404"/>
                  </a:cubicBezTo>
                  <a:cubicBezTo>
                    <a:pt x="5573851" y="917209"/>
                    <a:pt x="5553848" y="874346"/>
                    <a:pt x="5519558" y="844819"/>
                  </a:cubicBezTo>
                  <a:cubicBezTo>
                    <a:pt x="5485268" y="815291"/>
                    <a:pt x="5438596" y="797194"/>
                    <a:pt x="5392876" y="779096"/>
                  </a:cubicBezTo>
                  <a:cubicBezTo>
                    <a:pt x="5364301" y="767666"/>
                    <a:pt x="5330963" y="749569"/>
                    <a:pt x="5336678" y="725756"/>
                  </a:cubicBezTo>
                  <a:cubicBezTo>
                    <a:pt x="5339535" y="712421"/>
                    <a:pt x="5353823" y="701944"/>
                    <a:pt x="5368110" y="694324"/>
                  </a:cubicBezTo>
                  <a:cubicBezTo>
                    <a:pt x="5435738" y="654319"/>
                    <a:pt x="5519558" y="626696"/>
                    <a:pt x="5567183" y="572404"/>
                  </a:cubicBezTo>
                  <a:cubicBezTo>
                    <a:pt x="5578613" y="560021"/>
                    <a:pt x="5587185" y="544781"/>
                    <a:pt x="5585280" y="529541"/>
                  </a:cubicBezTo>
                  <a:cubicBezTo>
                    <a:pt x="5583376" y="507634"/>
                    <a:pt x="5561468" y="490489"/>
                    <a:pt x="5540513" y="476201"/>
                  </a:cubicBezTo>
                  <a:cubicBezTo>
                    <a:pt x="5468123" y="427624"/>
                    <a:pt x="5382398" y="392381"/>
                    <a:pt x="5298578" y="355234"/>
                  </a:cubicBezTo>
                  <a:cubicBezTo>
                    <a:pt x="5290005" y="351424"/>
                    <a:pt x="5280480" y="347614"/>
                    <a:pt x="5277623" y="339994"/>
                  </a:cubicBezTo>
                  <a:cubicBezTo>
                    <a:pt x="5272860" y="330469"/>
                    <a:pt x="5280480" y="320944"/>
                    <a:pt x="5288101" y="312371"/>
                  </a:cubicBezTo>
                  <a:cubicBezTo>
                    <a:pt x="5362396" y="232361"/>
                    <a:pt x="5470028" y="165686"/>
                    <a:pt x="5502413" y="71389"/>
                  </a:cubicBezTo>
                  <a:cubicBezTo>
                    <a:pt x="5433833" y="57101"/>
                    <a:pt x="5360491" y="53291"/>
                    <a:pt x="5290005" y="60911"/>
                  </a:cubicBezTo>
                  <a:cubicBezTo>
                    <a:pt x="5286196" y="59959"/>
                    <a:pt x="1064715" y="-78154"/>
                    <a:pt x="50303" y="6472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 name="Google Shape;255;p27"/>
            <p:cNvSpPr/>
            <p:nvPr/>
          </p:nvSpPr>
          <p:spPr>
            <a:xfrm>
              <a:off x="6151773" y="1267163"/>
              <a:ext cx="87247" cy="89542"/>
            </a:xfrm>
            <a:custGeom>
              <a:rect b="b" l="l" r="r" t="t"/>
              <a:pathLst>
                <a:path extrusionOk="0" h="89542" w="87247">
                  <a:moveTo>
                    <a:pt x="41719" y="0"/>
                  </a:moveTo>
                  <a:cubicBezTo>
                    <a:pt x="-16384" y="0"/>
                    <a:pt x="-12574" y="89535"/>
                    <a:pt x="45529" y="89535"/>
                  </a:cubicBezTo>
                  <a:cubicBezTo>
                    <a:pt x="103631" y="90488"/>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 name="Google Shape;256;p27"/>
            <p:cNvSpPr/>
            <p:nvPr/>
          </p:nvSpPr>
          <p:spPr>
            <a:xfrm>
              <a:off x="6754706" y="923311"/>
              <a:ext cx="86533" cy="89535"/>
            </a:xfrm>
            <a:custGeom>
              <a:rect b="b" l="l" r="r" t="t"/>
              <a:pathLst>
                <a:path extrusionOk="0" h="89535" w="86533">
                  <a:moveTo>
                    <a:pt x="41719" y="0"/>
                  </a:moveTo>
                  <a:cubicBezTo>
                    <a:pt x="-16384" y="0"/>
                    <a:pt x="-12574" y="89535"/>
                    <a:pt x="45529" y="89535"/>
                  </a:cubicBezTo>
                  <a:cubicBezTo>
                    <a:pt x="102679" y="89535"/>
                    <a:pt x="98869"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 name="Google Shape;257;p27"/>
            <p:cNvSpPr/>
            <p:nvPr/>
          </p:nvSpPr>
          <p:spPr>
            <a:xfrm>
              <a:off x="6287981" y="506116"/>
              <a:ext cx="86879" cy="89542"/>
            </a:xfrm>
            <a:custGeom>
              <a:rect b="b" l="l" r="r" t="t"/>
              <a:pathLst>
                <a:path extrusionOk="0" h="89542" w="86879">
                  <a:moveTo>
                    <a:pt x="41719" y="0"/>
                  </a:moveTo>
                  <a:cubicBezTo>
                    <a:pt x="-16384" y="0"/>
                    <a:pt x="-12574" y="89535"/>
                    <a:pt x="45529" y="89535"/>
                  </a:cubicBezTo>
                  <a:cubicBezTo>
                    <a:pt x="102679" y="90487"/>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 name="Google Shape;258;p27"/>
            <p:cNvSpPr/>
            <p:nvPr/>
          </p:nvSpPr>
          <p:spPr>
            <a:xfrm>
              <a:off x="7370021" y="43848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 name="Google Shape;259;p27"/>
            <p:cNvSpPr/>
            <p:nvPr/>
          </p:nvSpPr>
          <p:spPr>
            <a:xfrm>
              <a:off x="7397643" y="1330980"/>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 name="Google Shape;260;p27"/>
            <p:cNvSpPr/>
            <p:nvPr/>
          </p:nvSpPr>
          <p:spPr>
            <a:xfrm>
              <a:off x="8135831" y="918548"/>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 name="Google Shape;261;p27"/>
            <p:cNvSpPr/>
            <p:nvPr/>
          </p:nvSpPr>
          <p:spPr>
            <a:xfrm>
              <a:off x="8729238" y="41562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 name="Google Shape;262;p27"/>
            <p:cNvSpPr/>
            <p:nvPr/>
          </p:nvSpPr>
          <p:spPr>
            <a:xfrm>
              <a:off x="8824488" y="1317646"/>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 name="Google Shape;263;p27"/>
            <p:cNvSpPr/>
            <p:nvPr/>
          </p:nvSpPr>
          <p:spPr>
            <a:xfrm>
              <a:off x="9526481" y="882353"/>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 name="Google Shape;264;p27"/>
            <p:cNvSpPr/>
            <p:nvPr/>
          </p:nvSpPr>
          <p:spPr>
            <a:xfrm>
              <a:off x="10134176" y="443251"/>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 name="Google Shape;265;p27"/>
            <p:cNvSpPr/>
            <p:nvPr/>
          </p:nvSpPr>
          <p:spPr>
            <a:xfrm>
              <a:off x="10233236" y="1312883"/>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6" name="Google Shape;266;p27"/>
          <p:cNvGrpSpPr/>
          <p:nvPr/>
        </p:nvGrpSpPr>
        <p:grpSpPr>
          <a:xfrm rot="2112144">
            <a:off x="8482060" y="1181770"/>
            <a:ext cx="2529871" cy="579563"/>
            <a:chOff x="5438339" y="233749"/>
            <a:chExt cx="5585545" cy="1279581"/>
          </a:xfrm>
        </p:grpSpPr>
        <p:sp>
          <p:nvSpPr>
            <p:cNvPr id="267" name="Google Shape;267;p27"/>
            <p:cNvSpPr/>
            <p:nvPr/>
          </p:nvSpPr>
          <p:spPr>
            <a:xfrm>
              <a:off x="5438339" y="233749"/>
              <a:ext cx="5585545" cy="1279581"/>
            </a:xfrm>
            <a:custGeom>
              <a:rect b="b" l="l" r="r" t="t"/>
              <a:pathLst>
                <a:path extrusionOk="0" h="1279581" w="5585545">
                  <a:moveTo>
                    <a:pt x="50303" y="64721"/>
                  </a:moveTo>
                  <a:cubicBezTo>
                    <a:pt x="-63997" y="80914"/>
                    <a:pt x="184605" y="208549"/>
                    <a:pt x="252233" y="280939"/>
                  </a:cubicBezTo>
                  <a:cubicBezTo>
                    <a:pt x="263663" y="293321"/>
                    <a:pt x="276045" y="306656"/>
                    <a:pt x="276045" y="321896"/>
                  </a:cubicBezTo>
                  <a:cubicBezTo>
                    <a:pt x="276998" y="344756"/>
                    <a:pt x="250328" y="362854"/>
                    <a:pt x="224610" y="375236"/>
                  </a:cubicBezTo>
                  <a:cubicBezTo>
                    <a:pt x="194130" y="389524"/>
                    <a:pt x="161745" y="400954"/>
                    <a:pt x="128408" y="408574"/>
                  </a:cubicBezTo>
                  <a:cubicBezTo>
                    <a:pt x="112215" y="412384"/>
                    <a:pt x="94118" y="416194"/>
                    <a:pt x="83640" y="425719"/>
                  </a:cubicBezTo>
                  <a:cubicBezTo>
                    <a:pt x="63638" y="443816"/>
                    <a:pt x="75068" y="470486"/>
                    <a:pt x="90308" y="491441"/>
                  </a:cubicBezTo>
                  <a:cubicBezTo>
                    <a:pt x="116025" y="526684"/>
                    <a:pt x="148410" y="559069"/>
                    <a:pt x="169365" y="597169"/>
                  </a:cubicBezTo>
                  <a:cubicBezTo>
                    <a:pt x="190320" y="635269"/>
                    <a:pt x="196035" y="679084"/>
                    <a:pt x="168413" y="714326"/>
                  </a:cubicBezTo>
                  <a:cubicBezTo>
                    <a:pt x="140790" y="748616"/>
                    <a:pt x="88403" y="764809"/>
                    <a:pt x="41730" y="782906"/>
                  </a:cubicBezTo>
                  <a:cubicBezTo>
                    <a:pt x="24585" y="789574"/>
                    <a:pt x="6488" y="797194"/>
                    <a:pt x="1725" y="811481"/>
                  </a:cubicBezTo>
                  <a:cubicBezTo>
                    <a:pt x="-3990" y="825769"/>
                    <a:pt x="5535" y="841009"/>
                    <a:pt x="15060" y="853391"/>
                  </a:cubicBezTo>
                  <a:cubicBezTo>
                    <a:pt x="67448" y="925781"/>
                    <a:pt x="118883" y="999124"/>
                    <a:pt x="171270" y="1071514"/>
                  </a:cubicBezTo>
                  <a:cubicBezTo>
                    <a:pt x="102690" y="1118186"/>
                    <a:pt x="48398" y="1177241"/>
                    <a:pt x="14108" y="1241059"/>
                  </a:cubicBezTo>
                  <a:cubicBezTo>
                    <a:pt x="47445" y="1247726"/>
                    <a:pt x="80783" y="1253441"/>
                    <a:pt x="114120" y="1260109"/>
                  </a:cubicBezTo>
                  <a:cubicBezTo>
                    <a:pt x="114120" y="1260109"/>
                    <a:pt x="4496573" y="1303924"/>
                    <a:pt x="5381446" y="1260109"/>
                  </a:cubicBezTo>
                  <a:cubicBezTo>
                    <a:pt x="5408116" y="1259156"/>
                    <a:pt x="5433833" y="1258204"/>
                    <a:pt x="5460503" y="1259156"/>
                  </a:cubicBezTo>
                  <a:cubicBezTo>
                    <a:pt x="5472885" y="1204864"/>
                    <a:pt x="5453835" y="1147714"/>
                    <a:pt x="5408116" y="1103899"/>
                  </a:cubicBezTo>
                  <a:cubicBezTo>
                    <a:pt x="5402401" y="1099136"/>
                    <a:pt x="5396685" y="1093421"/>
                    <a:pt x="5394780" y="1086754"/>
                  </a:cubicBezTo>
                  <a:cubicBezTo>
                    <a:pt x="5391923" y="1076276"/>
                    <a:pt x="5399543" y="1066751"/>
                    <a:pt x="5409068" y="1059131"/>
                  </a:cubicBezTo>
                  <a:cubicBezTo>
                    <a:pt x="5453835" y="1020079"/>
                    <a:pt x="5530035" y="1001029"/>
                    <a:pt x="5554801" y="953404"/>
                  </a:cubicBezTo>
                  <a:cubicBezTo>
                    <a:pt x="5573851" y="917209"/>
                    <a:pt x="5553848" y="874346"/>
                    <a:pt x="5519558" y="844819"/>
                  </a:cubicBezTo>
                  <a:cubicBezTo>
                    <a:pt x="5485268" y="815291"/>
                    <a:pt x="5438596" y="797194"/>
                    <a:pt x="5392876" y="779096"/>
                  </a:cubicBezTo>
                  <a:cubicBezTo>
                    <a:pt x="5364301" y="767666"/>
                    <a:pt x="5330963" y="749569"/>
                    <a:pt x="5336678" y="725756"/>
                  </a:cubicBezTo>
                  <a:cubicBezTo>
                    <a:pt x="5339535" y="712421"/>
                    <a:pt x="5353823" y="701944"/>
                    <a:pt x="5368110" y="694324"/>
                  </a:cubicBezTo>
                  <a:cubicBezTo>
                    <a:pt x="5435738" y="654319"/>
                    <a:pt x="5519558" y="626696"/>
                    <a:pt x="5567183" y="572404"/>
                  </a:cubicBezTo>
                  <a:cubicBezTo>
                    <a:pt x="5578613" y="560021"/>
                    <a:pt x="5587185" y="544781"/>
                    <a:pt x="5585280" y="529541"/>
                  </a:cubicBezTo>
                  <a:cubicBezTo>
                    <a:pt x="5583376" y="507634"/>
                    <a:pt x="5561468" y="490489"/>
                    <a:pt x="5540513" y="476201"/>
                  </a:cubicBezTo>
                  <a:cubicBezTo>
                    <a:pt x="5468123" y="427624"/>
                    <a:pt x="5382398" y="392381"/>
                    <a:pt x="5298578" y="355234"/>
                  </a:cubicBezTo>
                  <a:cubicBezTo>
                    <a:pt x="5290005" y="351424"/>
                    <a:pt x="5280480" y="347614"/>
                    <a:pt x="5277623" y="339994"/>
                  </a:cubicBezTo>
                  <a:cubicBezTo>
                    <a:pt x="5272860" y="330469"/>
                    <a:pt x="5280480" y="320944"/>
                    <a:pt x="5288101" y="312371"/>
                  </a:cubicBezTo>
                  <a:cubicBezTo>
                    <a:pt x="5362396" y="232361"/>
                    <a:pt x="5470028" y="165686"/>
                    <a:pt x="5502413" y="71389"/>
                  </a:cubicBezTo>
                  <a:cubicBezTo>
                    <a:pt x="5433833" y="57101"/>
                    <a:pt x="5360491" y="53291"/>
                    <a:pt x="5290005" y="60911"/>
                  </a:cubicBezTo>
                  <a:cubicBezTo>
                    <a:pt x="5286196" y="59959"/>
                    <a:pt x="1064715" y="-78154"/>
                    <a:pt x="50303" y="6472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 name="Google Shape;268;p27"/>
            <p:cNvSpPr/>
            <p:nvPr/>
          </p:nvSpPr>
          <p:spPr>
            <a:xfrm>
              <a:off x="6151773" y="1267163"/>
              <a:ext cx="87247" cy="89542"/>
            </a:xfrm>
            <a:custGeom>
              <a:rect b="b" l="l" r="r" t="t"/>
              <a:pathLst>
                <a:path extrusionOk="0" h="89542" w="87247">
                  <a:moveTo>
                    <a:pt x="41719" y="0"/>
                  </a:moveTo>
                  <a:cubicBezTo>
                    <a:pt x="-16384" y="0"/>
                    <a:pt x="-12574" y="89535"/>
                    <a:pt x="45529" y="89535"/>
                  </a:cubicBezTo>
                  <a:cubicBezTo>
                    <a:pt x="103631" y="90488"/>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 name="Google Shape;269;p27"/>
            <p:cNvSpPr/>
            <p:nvPr/>
          </p:nvSpPr>
          <p:spPr>
            <a:xfrm>
              <a:off x="6754706" y="923311"/>
              <a:ext cx="86533" cy="89535"/>
            </a:xfrm>
            <a:custGeom>
              <a:rect b="b" l="l" r="r" t="t"/>
              <a:pathLst>
                <a:path extrusionOk="0" h="89535" w="86533">
                  <a:moveTo>
                    <a:pt x="41719" y="0"/>
                  </a:moveTo>
                  <a:cubicBezTo>
                    <a:pt x="-16384" y="0"/>
                    <a:pt x="-12574" y="89535"/>
                    <a:pt x="45529" y="89535"/>
                  </a:cubicBezTo>
                  <a:cubicBezTo>
                    <a:pt x="102679" y="89535"/>
                    <a:pt x="98869"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 name="Google Shape;270;p27"/>
            <p:cNvSpPr/>
            <p:nvPr/>
          </p:nvSpPr>
          <p:spPr>
            <a:xfrm>
              <a:off x="6287981" y="506116"/>
              <a:ext cx="86879" cy="89542"/>
            </a:xfrm>
            <a:custGeom>
              <a:rect b="b" l="l" r="r" t="t"/>
              <a:pathLst>
                <a:path extrusionOk="0" h="89542" w="86879">
                  <a:moveTo>
                    <a:pt x="41719" y="0"/>
                  </a:moveTo>
                  <a:cubicBezTo>
                    <a:pt x="-16384" y="0"/>
                    <a:pt x="-12574" y="89535"/>
                    <a:pt x="45529" y="89535"/>
                  </a:cubicBezTo>
                  <a:cubicBezTo>
                    <a:pt x="102679" y="90487"/>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 name="Google Shape;271;p27"/>
            <p:cNvSpPr/>
            <p:nvPr/>
          </p:nvSpPr>
          <p:spPr>
            <a:xfrm>
              <a:off x="7370021" y="43848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 name="Google Shape;272;p27"/>
            <p:cNvSpPr/>
            <p:nvPr/>
          </p:nvSpPr>
          <p:spPr>
            <a:xfrm>
              <a:off x="7397643" y="1330980"/>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 name="Google Shape;273;p27"/>
            <p:cNvSpPr/>
            <p:nvPr/>
          </p:nvSpPr>
          <p:spPr>
            <a:xfrm>
              <a:off x="8135831" y="918548"/>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 name="Google Shape;274;p27"/>
            <p:cNvSpPr/>
            <p:nvPr/>
          </p:nvSpPr>
          <p:spPr>
            <a:xfrm>
              <a:off x="8729238" y="41562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 name="Google Shape;275;p27"/>
            <p:cNvSpPr/>
            <p:nvPr/>
          </p:nvSpPr>
          <p:spPr>
            <a:xfrm>
              <a:off x="8824488" y="1317646"/>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 name="Google Shape;276;p27"/>
            <p:cNvSpPr/>
            <p:nvPr/>
          </p:nvSpPr>
          <p:spPr>
            <a:xfrm>
              <a:off x="9526481" y="882353"/>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 name="Google Shape;277;p27"/>
            <p:cNvSpPr/>
            <p:nvPr/>
          </p:nvSpPr>
          <p:spPr>
            <a:xfrm>
              <a:off x="10134176" y="443251"/>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 name="Google Shape;278;p27"/>
            <p:cNvSpPr/>
            <p:nvPr/>
          </p:nvSpPr>
          <p:spPr>
            <a:xfrm>
              <a:off x="10233236" y="1312883"/>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79" name="Google Shape;279;p27"/>
          <p:cNvSpPr txBox="1"/>
          <p:nvPr>
            <p:ph type="title"/>
          </p:nvPr>
        </p:nvSpPr>
        <p:spPr>
          <a:xfrm>
            <a:off x="481875" y="2235600"/>
            <a:ext cx="3653700" cy="21624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15000"/>
              <a:buNone/>
            </a:pPr>
            <a:r>
              <a:rPr lang="en"/>
              <a:t>01</a:t>
            </a:r>
            <a:endParaRPr/>
          </a:p>
        </p:txBody>
      </p:sp>
      <p:sp>
        <p:nvSpPr>
          <p:cNvPr id="280" name="Google Shape;280;p27"/>
          <p:cNvSpPr txBox="1"/>
          <p:nvPr>
            <p:ph idx="1" type="subTitle"/>
          </p:nvPr>
        </p:nvSpPr>
        <p:spPr>
          <a:xfrm>
            <a:off x="4559100" y="2031800"/>
            <a:ext cx="5830200" cy="717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3600"/>
              <a:buNone/>
            </a:pPr>
            <a:r>
              <a:rPr b="0" lang="en" sz="7000">
                <a:latin typeface="Just Another Hand"/>
                <a:ea typeface="Just Another Hand"/>
                <a:cs typeface="Just Another Hand"/>
                <a:sym typeface="Just Another Hand"/>
              </a:rPr>
              <a:t>We will talk about this first.</a:t>
            </a:r>
            <a:endParaRPr b="0" sz="7000">
              <a:latin typeface="Just Another Hand"/>
              <a:ea typeface="Just Another Hand"/>
              <a:cs typeface="Just Another Hand"/>
              <a:sym typeface="Just Another Hand"/>
            </a:endParaRPr>
          </a:p>
        </p:txBody>
      </p:sp>
      <p:sp>
        <p:nvSpPr>
          <p:cNvPr id="281" name="Google Shape;281;p27"/>
          <p:cNvSpPr txBox="1"/>
          <p:nvPr>
            <p:ph idx="2" type="body"/>
          </p:nvPr>
        </p:nvSpPr>
        <p:spPr>
          <a:xfrm>
            <a:off x="4611119" y="3435300"/>
            <a:ext cx="5517900" cy="2075100"/>
          </a:xfrm>
          <a:prstGeom prst="rect">
            <a:avLst/>
          </a:prstGeom>
          <a:noFill/>
          <a:ln>
            <a:noFill/>
          </a:ln>
        </p:spPr>
        <p:txBody>
          <a:bodyPr anchorCtr="0" anchor="ctr" bIns="121900" lIns="121900" spcFirstLastPara="1" rIns="121900" wrap="square" tIns="121900">
            <a:noAutofit/>
          </a:bodyPr>
          <a:lstStyle/>
          <a:p>
            <a:pPr indent="0" lvl="0" marL="0" rtl="0" algn="l">
              <a:lnSpc>
                <a:spcPct val="115000"/>
              </a:lnSpc>
              <a:spcBef>
                <a:spcPts val="0"/>
              </a:spcBef>
              <a:spcAft>
                <a:spcPts val="0"/>
              </a:spcAft>
              <a:buSzPts val="1900"/>
              <a:buNone/>
            </a:pPr>
            <a:r>
              <a:rPr lang="en"/>
              <a:t>Add a brief introduction of your section here.</a:t>
            </a:r>
            <a:endParaRPr/>
          </a:p>
          <a:p>
            <a:pPr indent="0" lvl="0" marL="0" rtl="0" algn="l">
              <a:lnSpc>
                <a:spcPct val="115000"/>
              </a:lnSpc>
              <a:spcBef>
                <a:spcPts val="2100"/>
              </a:spcBef>
              <a:spcAft>
                <a:spcPts val="2100"/>
              </a:spcAft>
              <a:buSzPts val="1900"/>
              <a:buNone/>
            </a:pPr>
            <a:r>
              <a:rPr lang="en"/>
              <a:t>Let’s dive in and get to know some interesting facts about animals!</a:t>
            </a:r>
            <a:endParaRPr/>
          </a:p>
        </p:txBody>
      </p:sp>
      <p:sp>
        <p:nvSpPr>
          <p:cNvPr id="282" name="Google Shape;282;p27"/>
          <p:cNvSpPr/>
          <p:nvPr/>
        </p:nvSpPr>
        <p:spPr>
          <a:xfrm>
            <a:off x="1019941" y="2031259"/>
            <a:ext cx="1047928" cy="915671"/>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3" name="Google Shape;283;p27"/>
          <p:cNvGrpSpPr/>
          <p:nvPr/>
        </p:nvGrpSpPr>
        <p:grpSpPr>
          <a:xfrm>
            <a:off x="5722100" y="1440172"/>
            <a:ext cx="437755" cy="434298"/>
            <a:chOff x="9479277" y="3818260"/>
            <a:chExt cx="437755" cy="434298"/>
          </a:xfrm>
        </p:grpSpPr>
        <p:sp>
          <p:nvSpPr>
            <p:cNvPr id="284" name="Google Shape;284;p27"/>
            <p:cNvSpPr/>
            <p:nvPr/>
          </p:nvSpPr>
          <p:spPr>
            <a:xfrm>
              <a:off x="9479277" y="3830158"/>
              <a:ext cx="422400" cy="422400"/>
            </a:xfrm>
            <a:prstGeom prst="ellipse">
              <a:avLst/>
            </a:prstGeom>
            <a:gradFill>
              <a:gsLst>
                <a:gs pos="0">
                  <a:srgbClr val="FFFFFF"/>
                </a:gs>
                <a:gs pos="100000">
                  <a:srgbClr val="9AC0E1"/>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285" name="Google Shape;285;p27"/>
            <p:cNvSpPr/>
            <p:nvPr/>
          </p:nvSpPr>
          <p:spPr>
            <a:xfrm>
              <a:off x="9601133" y="3818260"/>
              <a:ext cx="315900" cy="315900"/>
            </a:xfrm>
            <a:prstGeom prst="ellipse">
              <a:avLst/>
            </a:prstGeom>
            <a:gradFill>
              <a:gsLst>
                <a:gs pos="0">
                  <a:srgbClr val="FFFFFF"/>
                </a:gs>
                <a:gs pos="100000">
                  <a:srgbClr val="9AC0E1"/>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9" name="Shape 289"/>
        <p:cNvGrpSpPr/>
        <p:nvPr/>
      </p:nvGrpSpPr>
      <p:grpSpPr>
        <a:xfrm>
          <a:off x="0" y="0"/>
          <a:ext cx="0" cy="0"/>
          <a:chOff x="0" y="0"/>
          <a:chExt cx="0" cy="0"/>
        </a:xfrm>
      </p:grpSpPr>
      <p:sp>
        <p:nvSpPr>
          <p:cNvPr id="290" name="Google Shape;290;p28"/>
          <p:cNvSpPr/>
          <p:nvPr/>
        </p:nvSpPr>
        <p:spPr>
          <a:xfrm>
            <a:off x="3078675" y="541650"/>
            <a:ext cx="8313300" cy="5426700"/>
          </a:xfrm>
          <a:prstGeom prst="rect">
            <a:avLst/>
          </a:prstGeom>
          <a:solidFill>
            <a:schemeClr val="lt1"/>
          </a:solidFill>
          <a:ln>
            <a:noFill/>
          </a:ln>
          <a:effectLst>
            <a:outerShdw blurRad="50800" rotWithShape="0" algn="tl" dir="2700000" dist="12700">
              <a:srgbClr val="000000">
                <a:alpha val="40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291" name="Google Shape;291;p28"/>
          <p:cNvGrpSpPr/>
          <p:nvPr/>
        </p:nvGrpSpPr>
        <p:grpSpPr>
          <a:xfrm>
            <a:off x="3096150" y="1961625"/>
            <a:ext cx="3883200" cy="717900"/>
            <a:chOff x="3096150" y="1961625"/>
            <a:chExt cx="3883200" cy="717900"/>
          </a:xfrm>
        </p:grpSpPr>
        <p:sp>
          <p:nvSpPr>
            <p:cNvPr id="292" name="Google Shape;292;p28"/>
            <p:cNvSpPr/>
            <p:nvPr/>
          </p:nvSpPr>
          <p:spPr>
            <a:xfrm>
              <a:off x="3096150" y="1961625"/>
              <a:ext cx="3883200" cy="717900"/>
            </a:xfrm>
            <a:prstGeom prst="rect">
              <a:avLst/>
            </a:prstGeom>
            <a:solidFill>
              <a:schemeClr val="accent4"/>
            </a:soli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293" name="Google Shape;293;p28"/>
            <p:cNvSpPr/>
            <p:nvPr/>
          </p:nvSpPr>
          <p:spPr>
            <a:xfrm>
              <a:off x="3096150" y="1961625"/>
              <a:ext cx="716400" cy="717900"/>
            </a:xfrm>
            <a:prstGeom prst="rect">
              <a:avLst/>
            </a:prstGeom>
            <a:solidFill>
              <a:srgbClr val="000000">
                <a:alpha val="431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Font typeface="Arial"/>
                <a:buNone/>
              </a:pPr>
              <a:r>
                <a:t/>
              </a:r>
              <a:endParaRPr/>
            </a:p>
          </p:txBody>
        </p:sp>
      </p:grpSp>
      <p:sp>
        <p:nvSpPr>
          <p:cNvPr id="294" name="Google Shape;294;p28"/>
          <p:cNvSpPr txBox="1"/>
          <p:nvPr>
            <p:ph type="title"/>
          </p:nvPr>
        </p:nvSpPr>
        <p:spPr>
          <a:xfrm>
            <a:off x="3235000" y="593375"/>
            <a:ext cx="55815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Did you know?</a:t>
            </a:r>
            <a:endParaRPr/>
          </a:p>
        </p:txBody>
      </p:sp>
      <p:sp>
        <p:nvSpPr>
          <p:cNvPr id="295" name="Google Shape;295;p28"/>
          <p:cNvSpPr txBox="1"/>
          <p:nvPr>
            <p:ph idx="1" type="subTitle"/>
          </p:nvPr>
        </p:nvSpPr>
        <p:spPr>
          <a:xfrm>
            <a:off x="3877875" y="2024175"/>
            <a:ext cx="2947500" cy="576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2100"/>
              <a:buNone/>
            </a:pPr>
            <a:r>
              <a:rPr lang="en" sz="2000" u="sng"/>
              <a:t>Elephants and storms.</a:t>
            </a:r>
            <a:endParaRPr sz="2000" u="sng"/>
          </a:p>
        </p:txBody>
      </p:sp>
      <p:sp>
        <p:nvSpPr>
          <p:cNvPr id="296" name="Google Shape;296;p28"/>
          <p:cNvSpPr txBox="1"/>
          <p:nvPr>
            <p:ph idx="2" type="body"/>
          </p:nvPr>
        </p:nvSpPr>
        <p:spPr>
          <a:xfrm>
            <a:off x="4841850" y="2902475"/>
            <a:ext cx="6229500" cy="3066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Did you know that elephants can sense storms?</a:t>
            </a:r>
            <a:endParaRPr/>
          </a:p>
          <a:p>
            <a:pPr indent="0" lvl="0" marL="0" rtl="0" algn="l">
              <a:lnSpc>
                <a:spcPct val="115000"/>
              </a:lnSpc>
              <a:spcBef>
                <a:spcPts val="2100"/>
              </a:spcBef>
              <a:spcAft>
                <a:spcPts val="2100"/>
              </a:spcAft>
              <a:buSzPts val="1900"/>
              <a:buNone/>
            </a:pPr>
            <a:r>
              <a:rPr lang="en"/>
              <a:t>Elephants may be able to detect a thunderstorm from hundreds of miles away, and will head towards it, looking for water. </a:t>
            </a:r>
            <a:endParaRPr/>
          </a:p>
        </p:txBody>
      </p:sp>
      <p:sp>
        <p:nvSpPr>
          <p:cNvPr id="297" name="Google Shape;297;p28"/>
          <p:cNvSpPr/>
          <p:nvPr/>
        </p:nvSpPr>
        <p:spPr>
          <a:xfrm rot="-494443">
            <a:off x="1047143" y="3202249"/>
            <a:ext cx="2536812" cy="2718321"/>
          </a:xfrm>
          <a:custGeom>
            <a:rect b="b" l="l" r="r" t="t"/>
            <a:pathLst>
              <a:path extrusionOk="0" h="3710694" w="3462922">
                <a:moveTo>
                  <a:pt x="0" y="0"/>
                </a:moveTo>
                <a:lnTo>
                  <a:pt x="317151" y="0"/>
                </a:lnTo>
                <a:lnTo>
                  <a:pt x="274831" y="8544"/>
                </a:lnTo>
                <a:cubicBezTo>
                  <a:pt x="216604" y="33172"/>
                  <a:pt x="175747" y="90829"/>
                  <a:pt x="175747" y="158027"/>
                </a:cubicBezTo>
                <a:cubicBezTo>
                  <a:pt x="175747" y="247625"/>
                  <a:pt x="248381" y="320259"/>
                  <a:pt x="337979" y="320259"/>
                </a:cubicBezTo>
                <a:cubicBezTo>
                  <a:pt x="427577" y="320259"/>
                  <a:pt x="500211" y="247625"/>
                  <a:pt x="500211" y="158027"/>
                </a:cubicBezTo>
                <a:cubicBezTo>
                  <a:pt x="500211" y="90829"/>
                  <a:pt x="459355" y="33172"/>
                  <a:pt x="401127" y="8544"/>
                </a:cubicBezTo>
                <a:lnTo>
                  <a:pt x="358807" y="0"/>
                </a:lnTo>
                <a:lnTo>
                  <a:pt x="868544" y="0"/>
                </a:lnTo>
                <a:lnTo>
                  <a:pt x="826224" y="8544"/>
                </a:lnTo>
                <a:cubicBezTo>
                  <a:pt x="767997" y="33172"/>
                  <a:pt x="727140" y="90829"/>
                  <a:pt x="727140" y="158027"/>
                </a:cubicBezTo>
                <a:cubicBezTo>
                  <a:pt x="727140" y="247625"/>
                  <a:pt x="799774" y="320259"/>
                  <a:pt x="889372" y="320259"/>
                </a:cubicBezTo>
                <a:cubicBezTo>
                  <a:pt x="978970" y="320259"/>
                  <a:pt x="1051604" y="247625"/>
                  <a:pt x="1051604" y="158027"/>
                </a:cubicBezTo>
                <a:cubicBezTo>
                  <a:pt x="1051604" y="90829"/>
                  <a:pt x="1010748" y="33172"/>
                  <a:pt x="952520" y="8544"/>
                </a:cubicBezTo>
                <a:lnTo>
                  <a:pt x="910200" y="0"/>
                </a:lnTo>
                <a:lnTo>
                  <a:pt x="1419937" y="0"/>
                </a:lnTo>
                <a:lnTo>
                  <a:pt x="1377617" y="8544"/>
                </a:lnTo>
                <a:cubicBezTo>
                  <a:pt x="1319390" y="33172"/>
                  <a:pt x="1278533" y="90829"/>
                  <a:pt x="1278533" y="158027"/>
                </a:cubicBezTo>
                <a:cubicBezTo>
                  <a:pt x="1278533" y="247625"/>
                  <a:pt x="1351167" y="320259"/>
                  <a:pt x="1440765" y="320259"/>
                </a:cubicBezTo>
                <a:cubicBezTo>
                  <a:pt x="1530363" y="320259"/>
                  <a:pt x="1602997" y="247625"/>
                  <a:pt x="1602997" y="158027"/>
                </a:cubicBezTo>
                <a:cubicBezTo>
                  <a:pt x="1602997" y="90829"/>
                  <a:pt x="1562141" y="33172"/>
                  <a:pt x="1503913" y="8544"/>
                </a:cubicBezTo>
                <a:lnTo>
                  <a:pt x="1461593" y="0"/>
                </a:lnTo>
                <a:lnTo>
                  <a:pt x="1971330" y="0"/>
                </a:lnTo>
                <a:lnTo>
                  <a:pt x="1929010" y="8544"/>
                </a:lnTo>
                <a:cubicBezTo>
                  <a:pt x="1870783" y="33172"/>
                  <a:pt x="1829926" y="90829"/>
                  <a:pt x="1829926" y="158027"/>
                </a:cubicBezTo>
                <a:cubicBezTo>
                  <a:pt x="1829926" y="247625"/>
                  <a:pt x="1902560" y="320259"/>
                  <a:pt x="1992158" y="320259"/>
                </a:cubicBezTo>
                <a:cubicBezTo>
                  <a:pt x="2081756" y="320259"/>
                  <a:pt x="2154390" y="247625"/>
                  <a:pt x="2154390" y="158027"/>
                </a:cubicBezTo>
                <a:cubicBezTo>
                  <a:pt x="2154390" y="90829"/>
                  <a:pt x="2113533" y="33172"/>
                  <a:pt x="2055306" y="8544"/>
                </a:cubicBezTo>
                <a:lnTo>
                  <a:pt x="2012986" y="0"/>
                </a:lnTo>
                <a:lnTo>
                  <a:pt x="2522723" y="0"/>
                </a:lnTo>
                <a:lnTo>
                  <a:pt x="2480403" y="8544"/>
                </a:lnTo>
                <a:cubicBezTo>
                  <a:pt x="2422176" y="33172"/>
                  <a:pt x="2381319" y="90829"/>
                  <a:pt x="2381319" y="158027"/>
                </a:cubicBezTo>
                <a:cubicBezTo>
                  <a:pt x="2381319" y="247625"/>
                  <a:pt x="2453953" y="320259"/>
                  <a:pt x="2543551" y="320259"/>
                </a:cubicBezTo>
                <a:cubicBezTo>
                  <a:pt x="2633149" y="320259"/>
                  <a:pt x="2705783" y="247625"/>
                  <a:pt x="2705783" y="158027"/>
                </a:cubicBezTo>
                <a:cubicBezTo>
                  <a:pt x="2705783" y="90829"/>
                  <a:pt x="2664926" y="33172"/>
                  <a:pt x="2606699" y="8544"/>
                </a:cubicBezTo>
                <a:lnTo>
                  <a:pt x="2564379" y="0"/>
                </a:lnTo>
                <a:lnTo>
                  <a:pt x="3074117" y="0"/>
                </a:lnTo>
                <a:lnTo>
                  <a:pt x="3031797" y="8544"/>
                </a:lnTo>
                <a:cubicBezTo>
                  <a:pt x="2973570" y="33172"/>
                  <a:pt x="2932713" y="90829"/>
                  <a:pt x="2932713" y="158027"/>
                </a:cubicBezTo>
                <a:cubicBezTo>
                  <a:pt x="2932713" y="247625"/>
                  <a:pt x="3005347" y="320259"/>
                  <a:pt x="3094945" y="320259"/>
                </a:cubicBezTo>
                <a:cubicBezTo>
                  <a:pt x="3184543" y="320259"/>
                  <a:pt x="3257177" y="247625"/>
                  <a:pt x="3257177" y="158027"/>
                </a:cubicBezTo>
                <a:cubicBezTo>
                  <a:pt x="3257177" y="90829"/>
                  <a:pt x="3216320" y="33172"/>
                  <a:pt x="3158093" y="8544"/>
                </a:cubicBezTo>
                <a:lnTo>
                  <a:pt x="3115773" y="0"/>
                </a:lnTo>
                <a:lnTo>
                  <a:pt x="3462922" y="0"/>
                </a:lnTo>
                <a:lnTo>
                  <a:pt x="3462922" y="3710694"/>
                </a:lnTo>
                <a:lnTo>
                  <a:pt x="0" y="3710694"/>
                </a:lnTo>
                <a:close/>
              </a:path>
            </a:pathLst>
          </a:custGeom>
          <a:solidFill>
            <a:schemeClr val="accent2"/>
          </a:solidFill>
          <a:ln>
            <a:noFill/>
          </a:ln>
          <a:effectLst>
            <a:outerShdw blurRad="50800" rotWithShape="0" algn="tl" dir="27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298" name="Google Shape;298;p28"/>
          <p:cNvGrpSpPr/>
          <p:nvPr/>
        </p:nvGrpSpPr>
        <p:grpSpPr>
          <a:xfrm rot="918571">
            <a:off x="1081511" y="3409664"/>
            <a:ext cx="2385249" cy="2516268"/>
            <a:chOff x="2368761" y="841731"/>
            <a:chExt cx="3148926" cy="3321893"/>
          </a:xfrm>
        </p:grpSpPr>
        <p:sp>
          <p:nvSpPr>
            <p:cNvPr id="299" name="Google Shape;299;p28"/>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0" name="Google Shape;300;p28"/>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301" name="Google Shape;301;p28"/>
          <p:cNvGrpSpPr/>
          <p:nvPr/>
        </p:nvGrpSpPr>
        <p:grpSpPr>
          <a:xfrm>
            <a:off x="1862977" y="593376"/>
            <a:ext cx="1320998" cy="1265866"/>
            <a:chOff x="1862977" y="593376"/>
            <a:chExt cx="1320998" cy="1265866"/>
          </a:xfrm>
        </p:grpSpPr>
        <p:sp>
          <p:nvSpPr>
            <p:cNvPr id="302" name="Google Shape;302;p28"/>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2"/>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 name="Google Shape;303;p28"/>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304" name="Google Shape;304;p28"/>
          <p:cNvPicPr preferRelativeResize="0"/>
          <p:nvPr/>
        </p:nvPicPr>
        <p:blipFill>
          <a:blip r:embed="rId3">
            <a:alphaModFix/>
          </a:blip>
          <a:stretch>
            <a:fillRect/>
          </a:stretch>
        </p:blipFill>
        <p:spPr>
          <a:xfrm>
            <a:off x="627415" y="3540266"/>
            <a:ext cx="3378575" cy="2255133"/>
          </a:xfrm>
          <a:prstGeom prst="rect">
            <a:avLst/>
          </a:prstGeom>
          <a:noFill/>
          <a:ln>
            <a:noFill/>
          </a:ln>
          <a:effectLst>
            <a:outerShdw blurRad="50800" rotWithShape="0" algn="tl" dir="2700000" dist="12700">
              <a:srgbClr val="000000">
                <a:alpha val="40000"/>
              </a:srgbClr>
            </a:outerShdw>
          </a:effectLst>
        </p:spPr>
      </p:pic>
      <p:sp>
        <p:nvSpPr>
          <p:cNvPr id="305" name="Google Shape;305;p28"/>
          <p:cNvSpPr/>
          <p:nvPr/>
        </p:nvSpPr>
        <p:spPr>
          <a:xfrm>
            <a:off x="2266448" y="1049135"/>
            <a:ext cx="707794" cy="354375"/>
          </a:xfrm>
          <a:custGeom>
            <a:rect b="b" l="l" r="r" t="t"/>
            <a:pathLst>
              <a:path extrusionOk="0" h="1840911" w="2144830">
                <a:moveTo>
                  <a:pt x="37324" y="520784"/>
                </a:moveTo>
                <a:cubicBezTo>
                  <a:pt x="51454" y="577303"/>
                  <a:pt x="65987" y="633723"/>
                  <a:pt x="79713" y="690341"/>
                </a:cubicBezTo>
                <a:cubicBezTo>
                  <a:pt x="82138" y="700344"/>
                  <a:pt x="83536" y="710572"/>
                  <a:pt x="85769" y="720619"/>
                </a:cubicBezTo>
                <a:cubicBezTo>
                  <a:pt x="87574" y="728744"/>
                  <a:pt x="90019" y="736717"/>
                  <a:pt x="91824" y="744842"/>
                </a:cubicBezTo>
                <a:cubicBezTo>
                  <a:pt x="94057" y="754889"/>
                  <a:pt x="95566" y="765091"/>
                  <a:pt x="97880" y="775120"/>
                </a:cubicBezTo>
                <a:cubicBezTo>
                  <a:pt x="97889" y="775159"/>
                  <a:pt x="113014" y="835658"/>
                  <a:pt x="116047" y="847788"/>
                </a:cubicBezTo>
                <a:cubicBezTo>
                  <a:pt x="118066" y="855862"/>
                  <a:pt x="120735" y="863801"/>
                  <a:pt x="122103" y="872010"/>
                </a:cubicBezTo>
                <a:cubicBezTo>
                  <a:pt x="130504" y="922423"/>
                  <a:pt x="126421" y="896189"/>
                  <a:pt x="134214" y="950733"/>
                </a:cubicBezTo>
                <a:cubicBezTo>
                  <a:pt x="136232" y="978993"/>
                  <a:pt x="140269" y="1007180"/>
                  <a:pt x="140269" y="1035512"/>
                </a:cubicBezTo>
                <a:cubicBezTo>
                  <a:pt x="140269" y="1363226"/>
                  <a:pt x="101904" y="1241353"/>
                  <a:pt x="140269" y="1356461"/>
                </a:cubicBezTo>
                <a:cubicBezTo>
                  <a:pt x="146325" y="1352424"/>
                  <a:pt x="151926" y="1347604"/>
                  <a:pt x="158436" y="1344349"/>
                </a:cubicBezTo>
                <a:cubicBezTo>
                  <a:pt x="173066" y="1337034"/>
                  <a:pt x="185317" y="1338054"/>
                  <a:pt x="200826" y="1332238"/>
                </a:cubicBezTo>
                <a:cubicBezTo>
                  <a:pt x="209278" y="1329068"/>
                  <a:pt x="216484" y="1322982"/>
                  <a:pt x="225048" y="1320127"/>
                </a:cubicBezTo>
                <a:cubicBezTo>
                  <a:pt x="240839" y="1314863"/>
                  <a:pt x="257702" y="1313279"/>
                  <a:pt x="273493" y="1308015"/>
                </a:cubicBezTo>
                <a:lnTo>
                  <a:pt x="309827" y="1295904"/>
                </a:lnTo>
                <a:cubicBezTo>
                  <a:pt x="359986" y="1279185"/>
                  <a:pt x="280300" y="1305456"/>
                  <a:pt x="370383" y="1277737"/>
                </a:cubicBezTo>
                <a:cubicBezTo>
                  <a:pt x="382585" y="1273982"/>
                  <a:pt x="394606" y="1269663"/>
                  <a:pt x="406717" y="1265626"/>
                </a:cubicBezTo>
                <a:cubicBezTo>
                  <a:pt x="421122" y="1260824"/>
                  <a:pt x="433890" y="1256051"/>
                  <a:pt x="449107" y="1253515"/>
                </a:cubicBezTo>
                <a:cubicBezTo>
                  <a:pt x="607869" y="1227056"/>
                  <a:pt x="472566" y="1251813"/>
                  <a:pt x="582330" y="1235348"/>
                </a:cubicBezTo>
                <a:cubicBezTo>
                  <a:pt x="606615" y="1231705"/>
                  <a:pt x="630815" y="1227505"/>
                  <a:pt x="654998" y="1223237"/>
                </a:cubicBezTo>
                <a:cubicBezTo>
                  <a:pt x="679430" y="1218925"/>
                  <a:pt x="696461" y="1213919"/>
                  <a:pt x="721610" y="1211125"/>
                </a:cubicBezTo>
                <a:cubicBezTo>
                  <a:pt x="745768" y="1208441"/>
                  <a:pt x="770104" y="1207614"/>
                  <a:pt x="794277" y="1205070"/>
                </a:cubicBezTo>
                <a:cubicBezTo>
                  <a:pt x="808472" y="1203576"/>
                  <a:pt x="822491" y="1200682"/>
                  <a:pt x="836667" y="1199014"/>
                </a:cubicBezTo>
                <a:cubicBezTo>
                  <a:pt x="856814" y="1196644"/>
                  <a:pt x="877038" y="1194977"/>
                  <a:pt x="897223" y="1192959"/>
                </a:cubicBezTo>
                <a:cubicBezTo>
                  <a:pt x="918994" y="1187516"/>
                  <a:pt x="928665" y="1184690"/>
                  <a:pt x="951724" y="1180847"/>
                </a:cubicBezTo>
                <a:cubicBezTo>
                  <a:pt x="997907" y="1173150"/>
                  <a:pt x="1044820" y="1170376"/>
                  <a:pt x="1091003" y="1162680"/>
                </a:cubicBezTo>
                <a:cubicBezTo>
                  <a:pt x="1103114" y="1160662"/>
                  <a:pt x="1115297" y="1159033"/>
                  <a:pt x="1127337" y="1156625"/>
                </a:cubicBezTo>
                <a:cubicBezTo>
                  <a:pt x="1135498" y="1154993"/>
                  <a:pt x="1143321" y="1151746"/>
                  <a:pt x="1151560" y="1150569"/>
                </a:cubicBezTo>
                <a:cubicBezTo>
                  <a:pt x="1171642" y="1147700"/>
                  <a:pt x="1191954" y="1146754"/>
                  <a:pt x="1212116" y="1144514"/>
                </a:cubicBezTo>
                <a:cubicBezTo>
                  <a:pt x="1228290" y="1142717"/>
                  <a:pt x="1244413" y="1140477"/>
                  <a:pt x="1260561" y="1138458"/>
                </a:cubicBezTo>
                <a:cubicBezTo>
                  <a:pt x="1286802" y="1140477"/>
                  <a:pt x="1323126" y="1123739"/>
                  <a:pt x="1339284" y="1144514"/>
                </a:cubicBezTo>
                <a:cubicBezTo>
                  <a:pt x="1360388" y="1171647"/>
                  <a:pt x="1343002" y="1213164"/>
                  <a:pt x="1345340" y="1247459"/>
                </a:cubicBezTo>
                <a:cubicBezTo>
                  <a:pt x="1349058" y="1301982"/>
                  <a:pt x="1348466" y="1357055"/>
                  <a:pt x="1357451" y="1410961"/>
                </a:cubicBezTo>
                <a:cubicBezTo>
                  <a:pt x="1359470" y="1423072"/>
                  <a:pt x="1361311" y="1435215"/>
                  <a:pt x="1363507" y="1447295"/>
                </a:cubicBezTo>
                <a:cubicBezTo>
                  <a:pt x="1365348" y="1457421"/>
                  <a:pt x="1368106" y="1467384"/>
                  <a:pt x="1369562" y="1477573"/>
                </a:cubicBezTo>
                <a:cubicBezTo>
                  <a:pt x="1374165" y="1509794"/>
                  <a:pt x="1379177" y="1542011"/>
                  <a:pt x="1381673" y="1574463"/>
                </a:cubicBezTo>
                <a:cubicBezTo>
                  <a:pt x="1383692" y="1600704"/>
                  <a:pt x="1386308" y="1626906"/>
                  <a:pt x="1387729" y="1653186"/>
                </a:cubicBezTo>
                <a:cubicBezTo>
                  <a:pt x="1397560" y="1835051"/>
                  <a:pt x="1385992" y="1743966"/>
                  <a:pt x="1399840" y="1840911"/>
                </a:cubicBezTo>
                <a:cubicBezTo>
                  <a:pt x="1412825" y="1837665"/>
                  <a:pt x="1433139" y="1835471"/>
                  <a:pt x="1442230" y="1822744"/>
                </a:cubicBezTo>
                <a:cubicBezTo>
                  <a:pt x="1448548" y="1813899"/>
                  <a:pt x="1449843" y="1802362"/>
                  <a:pt x="1454341" y="1792466"/>
                </a:cubicBezTo>
                <a:cubicBezTo>
                  <a:pt x="1459944" y="1780139"/>
                  <a:pt x="1467300" y="1768631"/>
                  <a:pt x="1472508" y="1756132"/>
                </a:cubicBezTo>
                <a:cubicBezTo>
                  <a:pt x="1477418" y="1744348"/>
                  <a:pt x="1478910" y="1731217"/>
                  <a:pt x="1484619" y="1719798"/>
                </a:cubicBezTo>
                <a:cubicBezTo>
                  <a:pt x="1536891" y="1615257"/>
                  <a:pt x="1480827" y="1733950"/>
                  <a:pt x="1508842" y="1659242"/>
                </a:cubicBezTo>
                <a:cubicBezTo>
                  <a:pt x="1512012" y="1650789"/>
                  <a:pt x="1517170" y="1643215"/>
                  <a:pt x="1520953" y="1635019"/>
                </a:cubicBezTo>
                <a:cubicBezTo>
                  <a:pt x="1531413" y="1612355"/>
                  <a:pt x="1555441" y="1554405"/>
                  <a:pt x="1569398" y="1532074"/>
                </a:cubicBezTo>
                <a:cubicBezTo>
                  <a:pt x="1579491" y="1515926"/>
                  <a:pt x="1590557" y="1500347"/>
                  <a:pt x="1599676" y="1483629"/>
                </a:cubicBezTo>
                <a:cubicBezTo>
                  <a:pt x="1634992" y="1418883"/>
                  <a:pt x="1565534" y="1524933"/>
                  <a:pt x="1617843" y="1441239"/>
                </a:cubicBezTo>
                <a:cubicBezTo>
                  <a:pt x="1646920" y="1394716"/>
                  <a:pt x="1625693" y="1437298"/>
                  <a:pt x="1648121" y="1398850"/>
                </a:cubicBezTo>
                <a:cubicBezTo>
                  <a:pt x="1658592" y="1380899"/>
                  <a:pt x="1668720" y="1362740"/>
                  <a:pt x="1678399" y="1344349"/>
                </a:cubicBezTo>
                <a:cubicBezTo>
                  <a:pt x="1688910" y="1324378"/>
                  <a:pt x="1697066" y="1303145"/>
                  <a:pt x="1708677" y="1283793"/>
                </a:cubicBezTo>
                <a:cubicBezTo>
                  <a:pt x="1714733" y="1273700"/>
                  <a:pt x="1721580" y="1264042"/>
                  <a:pt x="1726844" y="1253515"/>
                </a:cubicBezTo>
                <a:cubicBezTo>
                  <a:pt x="1731705" y="1243792"/>
                  <a:pt x="1733841" y="1232828"/>
                  <a:pt x="1738956" y="1223237"/>
                </a:cubicBezTo>
                <a:cubicBezTo>
                  <a:pt x="1750034" y="1202466"/>
                  <a:pt x="1764761" y="1183735"/>
                  <a:pt x="1775289" y="1162680"/>
                </a:cubicBezTo>
                <a:cubicBezTo>
                  <a:pt x="1779326" y="1154606"/>
                  <a:pt x="1781985" y="1145680"/>
                  <a:pt x="1787401" y="1138458"/>
                </a:cubicBezTo>
                <a:cubicBezTo>
                  <a:pt x="1794252" y="1129323"/>
                  <a:pt x="1804772" y="1123370"/>
                  <a:pt x="1811623" y="1114235"/>
                </a:cubicBezTo>
                <a:cubicBezTo>
                  <a:pt x="1817039" y="1107013"/>
                  <a:pt x="1818727" y="1097524"/>
                  <a:pt x="1823734" y="1090013"/>
                </a:cubicBezTo>
                <a:cubicBezTo>
                  <a:pt x="1834931" y="1073218"/>
                  <a:pt x="1847957" y="1057716"/>
                  <a:pt x="1860068" y="1041568"/>
                </a:cubicBezTo>
                <a:cubicBezTo>
                  <a:pt x="1866124" y="1033494"/>
                  <a:pt x="1874487" y="1026716"/>
                  <a:pt x="1878235" y="1017345"/>
                </a:cubicBezTo>
                <a:cubicBezTo>
                  <a:pt x="1888448" y="991812"/>
                  <a:pt x="1891541" y="979417"/>
                  <a:pt x="1908513" y="956789"/>
                </a:cubicBezTo>
                <a:cubicBezTo>
                  <a:pt x="1919679" y="941901"/>
                  <a:pt x="1934030" y="929544"/>
                  <a:pt x="1944847" y="914400"/>
                </a:cubicBezTo>
                <a:cubicBezTo>
                  <a:pt x="1954306" y="901157"/>
                  <a:pt x="1959737" y="885342"/>
                  <a:pt x="1969069" y="872010"/>
                </a:cubicBezTo>
                <a:cubicBezTo>
                  <a:pt x="1973980" y="864994"/>
                  <a:pt x="1981663" y="860345"/>
                  <a:pt x="1987236" y="853843"/>
                </a:cubicBezTo>
                <a:cubicBezTo>
                  <a:pt x="1993804" y="846180"/>
                  <a:pt x="1998835" y="837284"/>
                  <a:pt x="2005403" y="829621"/>
                </a:cubicBezTo>
                <a:cubicBezTo>
                  <a:pt x="2010976" y="823119"/>
                  <a:pt x="2017997" y="817956"/>
                  <a:pt x="2023570" y="811454"/>
                </a:cubicBezTo>
                <a:cubicBezTo>
                  <a:pt x="2030138" y="803791"/>
                  <a:pt x="2035091" y="794827"/>
                  <a:pt x="2041737" y="787231"/>
                </a:cubicBezTo>
                <a:cubicBezTo>
                  <a:pt x="2049256" y="778638"/>
                  <a:pt x="2058529" y="771679"/>
                  <a:pt x="2065960" y="763009"/>
                </a:cubicBezTo>
                <a:cubicBezTo>
                  <a:pt x="2070696" y="757483"/>
                  <a:pt x="2073412" y="750433"/>
                  <a:pt x="2078071" y="744842"/>
                </a:cubicBezTo>
                <a:cubicBezTo>
                  <a:pt x="2092642" y="727357"/>
                  <a:pt x="2096542" y="726472"/>
                  <a:pt x="2114405" y="714564"/>
                </a:cubicBezTo>
                <a:cubicBezTo>
                  <a:pt x="2120460" y="706490"/>
                  <a:pt x="2126705" y="698554"/>
                  <a:pt x="2132571" y="690341"/>
                </a:cubicBezTo>
                <a:cubicBezTo>
                  <a:pt x="2136801" y="684419"/>
                  <a:pt x="2146110" y="679311"/>
                  <a:pt x="2144683" y="672174"/>
                </a:cubicBezTo>
                <a:cubicBezTo>
                  <a:pt x="2143733" y="667422"/>
                  <a:pt x="2102354" y="647979"/>
                  <a:pt x="2102293" y="647952"/>
                </a:cubicBezTo>
                <a:cubicBezTo>
                  <a:pt x="2092360" y="643537"/>
                  <a:pt x="2081558" y="641046"/>
                  <a:pt x="2072015" y="635841"/>
                </a:cubicBezTo>
                <a:cubicBezTo>
                  <a:pt x="2006576" y="600147"/>
                  <a:pt x="2059924" y="619698"/>
                  <a:pt x="2017514" y="605563"/>
                </a:cubicBezTo>
                <a:cubicBezTo>
                  <a:pt x="2011459" y="601526"/>
                  <a:pt x="2005270" y="597681"/>
                  <a:pt x="1999348" y="593451"/>
                </a:cubicBezTo>
                <a:cubicBezTo>
                  <a:pt x="1988330" y="585581"/>
                  <a:pt x="1969802" y="570309"/>
                  <a:pt x="1956958" y="563173"/>
                </a:cubicBezTo>
                <a:cubicBezTo>
                  <a:pt x="1945121" y="556597"/>
                  <a:pt x="1931643" y="552876"/>
                  <a:pt x="1920624" y="545006"/>
                </a:cubicBezTo>
                <a:cubicBezTo>
                  <a:pt x="1903163" y="532534"/>
                  <a:pt x="1888663" y="516354"/>
                  <a:pt x="1872179" y="502617"/>
                </a:cubicBezTo>
                <a:cubicBezTo>
                  <a:pt x="1864426" y="496156"/>
                  <a:pt x="1855620" y="491018"/>
                  <a:pt x="1847957" y="484450"/>
                </a:cubicBezTo>
                <a:cubicBezTo>
                  <a:pt x="1841455" y="478877"/>
                  <a:pt x="1836418" y="471706"/>
                  <a:pt x="1829790" y="466283"/>
                </a:cubicBezTo>
                <a:cubicBezTo>
                  <a:pt x="1814167" y="453501"/>
                  <a:pt x="1795618" y="444222"/>
                  <a:pt x="1781345" y="429949"/>
                </a:cubicBezTo>
                <a:cubicBezTo>
                  <a:pt x="1767215" y="415819"/>
                  <a:pt x="1754942" y="399549"/>
                  <a:pt x="1738956" y="387560"/>
                </a:cubicBezTo>
                <a:cubicBezTo>
                  <a:pt x="1722808" y="375449"/>
                  <a:pt x="1704784" y="365499"/>
                  <a:pt x="1690511" y="351226"/>
                </a:cubicBezTo>
                <a:cubicBezTo>
                  <a:pt x="1645432" y="306147"/>
                  <a:pt x="1700788" y="363216"/>
                  <a:pt x="1654177" y="308837"/>
                </a:cubicBezTo>
                <a:cubicBezTo>
                  <a:pt x="1638994" y="291124"/>
                  <a:pt x="1630934" y="286863"/>
                  <a:pt x="1611787" y="272503"/>
                </a:cubicBezTo>
                <a:cubicBezTo>
                  <a:pt x="1558636" y="192774"/>
                  <a:pt x="1612083" y="267801"/>
                  <a:pt x="1569398" y="218002"/>
                </a:cubicBezTo>
                <a:cubicBezTo>
                  <a:pt x="1562830" y="210339"/>
                  <a:pt x="1557877" y="201375"/>
                  <a:pt x="1551231" y="193780"/>
                </a:cubicBezTo>
                <a:cubicBezTo>
                  <a:pt x="1543712" y="185187"/>
                  <a:pt x="1534440" y="178227"/>
                  <a:pt x="1527009" y="169557"/>
                </a:cubicBezTo>
                <a:cubicBezTo>
                  <a:pt x="1500097" y="138160"/>
                  <a:pt x="1531715" y="162602"/>
                  <a:pt x="1496730" y="139279"/>
                </a:cubicBezTo>
                <a:cubicBezTo>
                  <a:pt x="1466174" y="93444"/>
                  <a:pt x="1482801" y="113237"/>
                  <a:pt x="1448285" y="78723"/>
                </a:cubicBezTo>
                <a:cubicBezTo>
                  <a:pt x="1442229" y="66612"/>
                  <a:pt x="1437085" y="54000"/>
                  <a:pt x="1430118" y="42389"/>
                </a:cubicBezTo>
                <a:cubicBezTo>
                  <a:pt x="1402623" y="-3438"/>
                  <a:pt x="1418622" y="38174"/>
                  <a:pt x="1405896" y="0"/>
                </a:cubicBezTo>
                <a:cubicBezTo>
                  <a:pt x="1377109" y="43179"/>
                  <a:pt x="1392646" y="11886"/>
                  <a:pt x="1399840" y="109001"/>
                </a:cubicBezTo>
                <a:cubicBezTo>
                  <a:pt x="1401777" y="135153"/>
                  <a:pt x="1408321" y="213177"/>
                  <a:pt x="1411952" y="242225"/>
                </a:cubicBezTo>
                <a:cubicBezTo>
                  <a:pt x="1414536" y="262901"/>
                  <a:pt x="1419926" y="288156"/>
                  <a:pt x="1424063" y="308837"/>
                </a:cubicBezTo>
                <a:cubicBezTo>
                  <a:pt x="1426081" y="329022"/>
                  <a:pt x="1427437" y="349285"/>
                  <a:pt x="1430118" y="369393"/>
                </a:cubicBezTo>
                <a:cubicBezTo>
                  <a:pt x="1431478" y="379595"/>
                  <a:pt x="1434718" y="389482"/>
                  <a:pt x="1436174" y="399671"/>
                </a:cubicBezTo>
                <a:cubicBezTo>
                  <a:pt x="1450562" y="500383"/>
                  <a:pt x="1434594" y="415987"/>
                  <a:pt x="1448285" y="484450"/>
                </a:cubicBezTo>
                <a:cubicBezTo>
                  <a:pt x="1447298" y="495303"/>
                  <a:pt x="1452728" y="553079"/>
                  <a:pt x="1430118" y="569229"/>
                </a:cubicBezTo>
                <a:cubicBezTo>
                  <a:pt x="1421273" y="575547"/>
                  <a:pt x="1410018" y="577523"/>
                  <a:pt x="1399840" y="581340"/>
                </a:cubicBezTo>
                <a:cubicBezTo>
                  <a:pt x="1393863" y="583581"/>
                  <a:pt x="1387729" y="585377"/>
                  <a:pt x="1381673" y="587396"/>
                </a:cubicBezTo>
                <a:cubicBezTo>
                  <a:pt x="1359469" y="585377"/>
                  <a:pt x="1337162" y="584287"/>
                  <a:pt x="1315062" y="581340"/>
                </a:cubicBezTo>
                <a:cubicBezTo>
                  <a:pt x="1306812" y="580240"/>
                  <a:pt x="1299049" y="576652"/>
                  <a:pt x="1290839" y="575284"/>
                </a:cubicBezTo>
                <a:cubicBezTo>
                  <a:pt x="1274786" y="572609"/>
                  <a:pt x="1258542" y="571247"/>
                  <a:pt x="1242394" y="569229"/>
                </a:cubicBezTo>
                <a:lnTo>
                  <a:pt x="1121281" y="575284"/>
                </a:lnTo>
                <a:lnTo>
                  <a:pt x="1024391" y="581340"/>
                </a:lnTo>
                <a:cubicBezTo>
                  <a:pt x="961840" y="584002"/>
                  <a:pt x="899242" y="585377"/>
                  <a:pt x="836667" y="587396"/>
                </a:cubicBezTo>
                <a:lnTo>
                  <a:pt x="679220" y="599507"/>
                </a:lnTo>
                <a:cubicBezTo>
                  <a:pt x="578273" y="599507"/>
                  <a:pt x="477366" y="595470"/>
                  <a:pt x="376439" y="593451"/>
                </a:cubicBezTo>
                <a:cubicBezTo>
                  <a:pt x="364328" y="591433"/>
                  <a:pt x="352091" y="590059"/>
                  <a:pt x="340105" y="587396"/>
                </a:cubicBezTo>
                <a:cubicBezTo>
                  <a:pt x="333874" y="586011"/>
                  <a:pt x="328321" y="581340"/>
                  <a:pt x="321938" y="581340"/>
                </a:cubicBezTo>
                <a:cubicBezTo>
                  <a:pt x="306380" y="581340"/>
                  <a:pt x="185206" y="591725"/>
                  <a:pt x="164492" y="593451"/>
                </a:cubicBezTo>
                <a:cubicBezTo>
                  <a:pt x="7050" y="587154"/>
                  <a:pt x="-37403" y="587396"/>
                  <a:pt x="31268" y="587396"/>
                </a:cubicBezTo>
              </a:path>
            </a:pathLst>
          </a:custGeom>
          <a:no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306" name="Google Shape;306;p28"/>
          <p:cNvGrpSpPr/>
          <p:nvPr/>
        </p:nvGrpSpPr>
        <p:grpSpPr>
          <a:xfrm rot="-2106481">
            <a:off x="9284233" y="5136009"/>
            <a:ext cx="2666906" cy="610956"/>
            <a:chOff x="3307259" y="2790873"/>
            <a:chExt cx="5585545" cy="1279581"/>
          </a:xfrm>
        </p:grpSpPr>
        <p:sp>
          <p:nvSpPr>
            <p:cNvPr id="307" name="Google Shape;307;p28"/>
            <p:cNvSpPr/>
            <p:nvPr/>
          </p:nvSpPr>
          <p:spPr>
            <a:xfrm>
              <a:off x="3307259" y="2790873"/>
              <a:ext cx="5585545" cy="1279581"/>
            </a:xfrm>
            <a:custGeom>
              <a:rect b="b" l="l" r="r" t="t"/>
              <a:pathLst>
                <a:path extrusionOk="0" h="1279581" w="5585545">
                  <a:moveTo>
                    <a:pt x="50303" y="64721"/>
                  </a:moveTo>
                  <a:cubicBezTo>
                    <a:pt x="-63997" y="80914"/>
                    <a:pt x="184605" y="208549"/>
                    <a:pt x="252233" y="280939"/>
                  </a:cubicBezTo>
                  <a:cubicBezTo>
                    <a:pt x="263663" y="293321"/>
                    <a:pt x="276045" y="306656"/>
                    <a:pt x="276045" y="321896"/>
                  </a:cubicBezTo>
                  <a:cubicBezTo>
                    <a:pt x="276998" y="344756"/>
                    <a:pt x="250328" y="362854"/>
                    <a:pt x="224610" y="375236"/>
                  </a:cubicBezTo>
                  <a:cubicBezTo>
                    <a:pt x="194130" y="389524"/>
                    <a:pt x="161745" y="400954"/>
                    <a:pt x="128408" y="408574"/>
                  </a:cubicBezTo>
                  <a:cubicBezTo>
                    <a:pt x="112215" y="412384"/>
                    <a:pt x="94118" y="416194"/>
                    <a:pt x="83640" y="425719"/>
                  </a:cubicBezTo>
                  <a:cubicBezTo>
                    <a:pt x="63638" y="443816"/>
                    <a:pt x="75068" y="470486"/>
                    <a:pt x="90308" y="491441"/>
                  </a:cubicBezTo>
                  <a:cubicBezTo>
                    <a:pt x="116025" y="526684"/>
                    <a:pt x="148410" y="559069"/>
                    <a:pt x="169365" y="597169"/>
                  </a:cubicBezTo>
                  <a:cubicBezTo>
                    <a:pt x="189368" y="634316"/>
                    <a:pt x="196035" y="679084"/>
                    <a:pt x="168413" y="714326"/>
                  </a:cubicBezTo>
                  <a:cubicBezTo>
                    <a:pt x="140790" y="748616"/>
                    <a:pt x="88403" y="764809"/>
                    <a:pt x="41730" y="782906"/>
                  </a:cubicBezTo>
                  <a:cubicBezTo>
                    <a:pt x="24585" y="789574"/>
                    <a:pt x="6488" y="797194"/>
                    <a:pt x="1725" y="811481"/>
                  </a:cubicBezTo>
                  <a:cubicBezTo>
                    <a:pt x="-3990" y="825769"/>
                    <a:pt x="5535" y="841009"/>
                    <a:pt x="15060" y="853391"/>
                  </a:cubicBezTo>
                  <a:cubicBezTo>
                    <a:pt x="67448" y="925781"/>
                    <a:pt x="118883" y="999124"/>
                    <a:pt x="171270" y="1071514"/>
                  </a:cubicBezTo>
                  <a:cubicBezTo>
                    <a:pt x="102690" y="1118186"/>
                    <a:pt x="48398" y="1177241"/>
                    <a:pt x="14108" y="1241059"/>
                  </a:cubicBezTo>
                  <a:cubicBezTo>
                    <a:pt x="47445" y="1247726"/>
                    <a:pt x="80783" y="1253441"/>
                    <a:pt x="114120" y="1260109"/>
                  </a:cubicBezTo>
                  <a:cubicBezTo>
                    <a:pt x="114120" y="1260109"/>
                    <a:pt x="4496573" y="1303924"/>
                    <a:pt x="5381446" y="1260109"/>
                  </a:cubicBezTo>
                  <a:cubicBezTo>
                    <a:pt x="5408116" y="1259156"/>
                    <a:pt x="5433833" y="1258204"/>
                    <a:pt x="5460503" y="1259156"/>
                  </a:cubicBezTo>
                  <a:cubicBezTo>
                    <a:pt x="5472885" y="1204864"/>
                    <a:pt x="5453835" y="1147714"/>
                    <a:pt x="5408116" y="1103899"/>
                  </a:cubicBezTo>
                  <a:cubicBezTo>
                    <a:pt x="5402401" y="1099136"/>
                    <a:pt x="5396685" y="1093421"/>
                    <a:pt x="5394780" y="1086754"/>
                  </a:cubicBezTo>
                  <a:cubicBezTo>
                    <a:pt x="5391923" y="1076276"/>
                    <a:pt x="5399543" y="1066751"/>
                    <a:pt x="5409068" y="1059131"/>
                  </a:cubicBezTo>
                  <a:cubicBezTo>
                    <a:pt x="5453835" y="1020079"/>
                    <a:pt x="5530035" y="1001029"/>
                    <a:pt x="5554801" y="953404"/>
                  </a:cubicBezTo>
                  <a:cubicBezTo>
                    <a:pt x="5573851" y="917209"/>
                    <a:pt x="5553848" y="874346"/>
                    <a:pt x="5519558" y="844819"/>
                  </a:cubicBezTo>
                  <a:cubicBezTo>
                    <a:pt x="5485268" y="815291"/>
                    <a:pt x="5438596" y="797194"/>
                    <a:pt x="5392876" y="779096"/>
                  </a:cubicBezTo>
                  <a:cubicBezTo>
                    <a:pt x="5364301" y="767666"/>
                    <a:pt x="5330963" y="749569"/>
                    <a:pt x="5336678" y="725756"/>
                  </a:cubicBezTo>
                  <a:cubicBezTo>
                    <a:pt x="5339535" y="712421"/>
                    <a:pt x="5353823" y="701944"/>
                    <a:pt x="5368110" y="694324"/>
                  </a:cubicBezTo>
                  <a:cubicBezTo>
                    <a:pt x="5435738" y="654319"/>
                    <a:pt x="5519558" y="626696"/>
                    <a:pt x="5567183" y="572404"/>
                  </a:cubicBezTo>
                  <a:cubicBezTo>
                    <a:pt x="5578613" y="560021"/>
                    <a:pt x="5587185" y="544781"/>
                    <a:pt x="5585280" y="529541"/>
                  </a:cubicBezTo>
                  <a:cubicBezTo>
                    <a:pt x="5583376" y="507634"/>
                    <a:pt x="5561468" y="490489"/>
                    <a:pt x="5540513" y="476201"/>
                  </a:cubicBezTo>
                  <a:cubicBezTo>
                    <a:pt x="5468123" y="427624"/>
                    <a:pt x="5382398" y="392381"/>
                    <a:pt x="5298578" y="355234"/>
                  </a:cubicBezTo>
                  <a:cubicBezTo>
                    <a:pt x="5290005" y="351424"/>
                    <a:pt x="5280480" y="347614"/>
                    <a:pt x="5277623" y="339994"/>
                  </a:cubicBezTo>
                  <a:cubicBezTo>
                    <a:pt x="5272860" y="330469"/>
                    <a:pt x="5280480" y="320944"/>
                    <a:pt x="5288101" y="312371"/>
                  </a:cubicBezTo>
                  <a:cubicBezTo>
                    <a:pt x="5362396" y="232361"/>
                    <a:pt x="5470028" y="165686"/>
                    <a:pt x="5502413" y="71389"/>
                  </a:cubicBezTo>
                  <a:cubicBezTo>
                    <a:pt x="5433833" y="57101"/>
                    <a:pt x="5360491" y="53291"/>
                    <a:pt x="5290005" y="60911"/>
                  </a:cubicBezTo>
                  <a:cubicBezTo>
                    <a:pt x="5286196" y="59959"/>
                    <a:pt x="1064715" y="-78154"/>
                    <a:pt x="50303" y="647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 name="Google Shape;308;p28"/>
            <p:cNvSpPr/>
            <p:nvPr/>
          </p:nvSpPr>
          <p:spPr>
            <a:xfrm>
              <a:off x="3943350" y="3677602"/>
              <a:ext cx="187642" cy="179070"/>
            </a:xfrm>
            <a:custGeom>
              <a:rect b="b" l="l" r="r" t="t"/>
              <a:pathLst>
                <a:path extrusionOk="0" h="179070" w="187642">
                  <a:moveTo>
                    <a:pt x="93345" y="0"/>
                  </a:moveTo>
                  <a:lnTo>
                    <a:pt x="122873" y="59055"/>
                  </a:lnTo>
                  <a:lnTo>
                    <a:pt x="187642" y="68580"/>
                  </a:lnTo>
                  <a:lnTo>
                    <a:pt x="140970" y="114300"/>
                  </a:lnTo>
                  <a:lnTo>
                    <a:pt x="151448" y="179070"/>
                  </a:lnTo>
                  <a:lnTo>
                    <a:pt x="93345" y="148590"/>
                  </a:lnTo>
                  <a:lnTo>
                    <a:pt x="35242" y="179070"/>
                  </a:lnTo>
                  <a:lnTo>
                    <a:pt x="46673" y="114300"/>
                  </a:lnTo>
                  <a:lnTo>
                    <a:pt x="0" y="68580"/>
                  </a:lnTo>
                  <a:lnTo>
                    <a:pt x="64770" y="59055"/>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 name="Google Shape;309;p28"/>
            <p:cNvSpPr/>
            <p:nvPr/>
          </p:nvSpPr>
          <p:spPr>
            <a:xfrm>
              <a:off x="3778567" y="3296602"/>
              <a:ext cx="110489" cy="105727"/>
            </a:xfrm>
            <a:custGeom>
              <a:rect b="b" l="l" r="r" t="t"/>
              <a:pathLst>
                <a:path extrusionOk="0" h="105727" w="110489">
                  <a:moveTo>
                    <a:pt x="55245" y="0"/>
                  </a:moveTo>
                  <a:lnTo>
                    <a:pt x="71438" y="35243"/>
                  </a:lnTo>
                  <a:lnTo>
                    <a:pt x="110490" y="40005"/>
                  </a:lnTo>
                  <a:lnTo>
                    <a:pt x="82868" y="67628"/>
                  </a:lnTo>
                  <a:lnTo>
                    <a:pt x="88582" y="105727"/>
                  </a:lnTo>
                  <a:lnTo>
                    <a:pt x="55245" y="87630"/>
                  </a:lnTo>
                  <a:lnTo>
                    <a:pt x="20955" y="105727"/>
                  </a:lnTo>
                  <a:lnTo>
                    <a:pt x="27622" y="67628"/>
                  </a:lnTo>
                  <a:lnTo>
                    <a:pt x="0" y="40005"/>
                  </a:lnTo>
                  <a:lnTo>
                    <a:pt x="38100" y="35243"/>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 name="Google Shape;310;p28"/>
            <p:cNvSpPr/>
            <p:nvPr/>
          </p:nvSpPr>
          <p:spPr>
            <a:xfrm>
              <a:off x="4186237" y="3027997"/>
              <a:ext cx="140970" cy="134302"/>
            </a:xfrm>
            <a:custGeom>
              <a:rect b="b" l="l" r="r" t="t"/>
              <a:pathLst>
                <a:path extrusionOk="0" h="134302" w="140970">
                  <a:moveTo>
                    <a:pt x="70485" y="0"/>
                  </a:moveTo>
                  <a:lnTo>
                    <a:pt x="92392" y="44768"/>
                  </a:lnTo>
                  <a:lnTo>
                    <a:pt x="140970" y="51435"/>
                  </a:lnTo>
                  <a:lnTo>
                    <a:pt x="105727" y="85725"/>
                  </a:lnTo>
                  <a:lnTo>
                    <a:pt x="114300" y="134303"/>
                  </a:lnTo>
                  <a:lnTo>
                    <a:pt x="70485" y="111442"/>
                  </a:lnTo>
                  <a:lnTo>
                    <a:pt x="26670" y="134303"/>
                  </a:lnTo>
                  <a:lnTo>
                    <a:pt x="35242" y="85725"/>
                  </a:lnTo>
                  <a:lnTo>
                    <a:pt x="0" y="51435"/>
                  </a:lnTo>
                  <a:lnTo>
                    <a:pt x="48577" y="44768"/>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 name="Google Shape;311;p28"/>
            <p:cNvSpPr/>
            <p:nvPr/>
          </p:nvSpPr>
          <p:spPr>
            <a:xfrm>
              <a:off x="8150542" y="3483292"/>
              <a:ext cx="211455" cy="200977"/>
            </a:xfrm>
            <a:custGeom>
              <a:rect b="b" l="l" r="r" t="t"/>
              <a:pathLst>
                <a:path extrusionOk="0" h="200977" w="211455">
                  <a:moveTo>
                    <a:pt x="105727" y="0"/>
                  </a:moveTo>
                  <a:lnTo>
                    <a:pt x="138113" y="65723"/>
                  </a:lnTo>
                  <a:lnTo>
                    <a:pt x="211455" y="76200"/>
                  </a:lnTo>
                  <a:lnTo>
                    <a:pt x="159068" y="128588"/>
                  </a:lnTo>
                  <a:lnTo>
                    <a:pt x="171450" y="200978"/>
                  </a:lnTo>
                  <a:lnTo>
                    <a:pt x="105727" y="166688"/>
                  </a:lnTo>
                  <a:lnTo>
                    <a:pt x="40005" y="200978"/>
                  </a:lnTo>
                  <a:lnTo>
                    <a:pt x="52388" y="128588"/>
                  </a:lnTo>
                  <a:lnTo>
                    <a:pt x="0" y="76200"/>
                  </a:lnTo>
                  <a:lnTo>
                    <a:pt x="73343" y="65723"/>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 name="Google Shape;312;p28"/>
            <p:cNvSpPr/>
            <p:nvPr/>
          </p:nvSpPr>
          <p:spPr>
            <a:xfrm>
              <a:off x="7609522" y="3714750"/>
              <a:ext cx="110490" cy="104775"/>
            </a:xfrm>
            <a:custGeom>
              <a:rect b="b" l="l" r="r" t="t"/>
              <a:pathLst>
                <a:path extrusionOk="0" h="104775" w="110490">
                  <a:moveTo>
                    <a:pt x="55245" y="0"/>
                  </a:moveTo>
                  <a:lnTo>
                    <a:pt x="72390" y="34290"/>
                  </a:lnTo>
                  <a:lnTo>
                    <a:pt x="110490" y="40005"/>
                  </a:lnTo>
                  <a:lnTo>
                    <a:pt x="82868" y="66675"/>
                  </a:lnTo>
                  <a:lnTo>
                    <a:pt x="89535" y="104775"/>
                  </a:lnTo>
                  <a:lnTo>
                    <a:pt x="55245" y="86677"/>
                  </a:lnTo>
                  <a:lnTo>
                    <a:pt x="20955" y="104775"/>
                  </a:lnTo>
                  <a:lnTo>
                    <a:pt x="27622" y="66675"/>
                  </a:lnTo>
                  <a:lnTo>
                    <a:pt x="0" y="40005"/>
                  </a:lnTo>
                  <a:lnTo>
                    <a:pt x="38100" y="34290"/>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 name="Google Shape;313;p28"/>
            <p:cNvSpPr/>
            <p:nvPr/>
          </p:nvSpPr>
          <p:spPr>
            <a:xfrm>
              <a:off x="7909559" y="3215639"/>
              <a:ext cx="140970" cy="133350"/>
            </a:xfrm>
            <a:custGeom>
              <a:rect b="b" l="l" r="r" t="t"/>
              <a:pathLst>
                <a:path extrusionOk="0" h="133350" w="140970">
                  <a:moveTo>
                    <a:pt x="70485" y="0"/>
                  </a:moveTo>
                  <a:lnTo>
                    <a:pt x="92393" y="43815"/>
                  </a:lnTo>
                  <a:lnTo>
                    <a:pt x="140970" y="51435"/>
                  </a:lnTo>
                  <a:lnTo>
                    <a:pt x="105728" y="85725"/>
                  </a:lnTo>
                  <a:lnTo>
                    <a:pt x="114300" y="133350"/>
                  </a:lnTo>
                  <a:lnTo>
                    <a:pt x="70485" y="110490"/>
                  </a:lnTo>
                  <a:lnTo>
                    <a:pt x="26670" y="133350"/>
                  </a:lnTo>
                  <a:lnTo>
                    <a:pt x="35243" y="85725"/>
                  </a:lnTo>
                  <a:lnTo>
                    <a:pt x="0" y="51435"/>
                  </a:lnTo>
                  <a:lnTo>
                    <a:pt x="48578" y="43815"/>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 name="Google Shape;314;p28"/>
            <p:cNvSpPr/>
            <p:nvPr/>
          </p:nvSpPr>
          <p:spPr>
            <a:xfrm>
              <a:off x="3778193" y="3665220"/>
              <a:ext cx="34693" cy="36194"/>
            </a:xfrm>
            <a:custGeom>
              <a:rect b="b" l="l" r="r" t="t"/>
              <a:pathLst>
                <a:path extrusionOk="0" h="36194" w="34693">
                  <a:moveTo>
                    <a:pt x="16566" y="0"/>
                  </a:moveTo>
                  <a:cubicBezTo>
                    <a:pt x="-6294" y="0"/>
                    <a:pt x="-5341" y="36195"/>
                    <a:pt x="18471" y="36195"/>
                  </a:cubicBezTo>
                  <a:cubicBezTo>
                    <a:pt x="41331" y="35242"/>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 name="Google Shape;315;p28"/>
            <p:cNvSpPr/>
            <p:nvPr/>
          </p:nvSpPr>
          <p:spPr>
            <a:xfrm>
              <a:off x="4285876" y="3429952"/>
              <a:ext cx="34693" cy="36195"/>
            </a:xfrm>
            <a:custGeom>
              <a:rect b="b" l="l" r="r" t="t"/>
              <a:pathLst>
                <a:path extrusionOk="0" h="36195" w="34693">
                  <a:moveTo>
                    <a:pt x="16566" y="0"/>
                  </a:moveTo>
                  <a:cubicBezTo>
                    <a:pt x="-6294" y="0"/>
                    <a:pt x="-5341" y="36195"/>
                    <a:pt x="18471" y="36195"/>
                  </a:cubicBezTo>
                  <a:cubicBezTo>
                    <a:pt x="41331"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 name="Google Shape;316;p28"/>
            <p:cNvSpPr/>
            <p:nvPr/>
          </p:nvSpPr>
          <p:spPr>
            <a:xfrm>
              <a:off x="3977266" y="2915602"/>
              <a:ext cx="35037" cy="36194"/>
            </a:xfrm>
            <a:custGeom>
              <a:rect b="b" l="l" r="r" t="t"/>
              <a:pathLst>
                <a:path extrusionOk="0" h="36194" w="35037">
                  <a:moveTo>
                    <a:pt x="16566" y="0"/>
                  </a:moveTo>
                  <a:cubicBezTo>
                    <a:pt x="-6294" y="0"/>
                    <a:pt x="-5341" y="36195"/>
                    <a:pt x="18471" y="36195"/>
                  </a:cubicBezTo>
                  <a:cubicBezTo>
                    <a:pt x="41331" y="36195"/>
                    <a:pt x="40379"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 name="Google Shape;317;p28"/>
            <p:cNvSpPr/>
            <p:nvPr/>
          </p:nvSpPr>
          <p:spPr>
            <a:xfrm>
              <a:off x="8221606" y="3882389"/>
              <a:ext cx="34693" cy="36195"/>
            </a:xfrm>
            <a:custGeom>
              <a:rect b="b" l="l" r="r" t="t"/>
              <a:pathLst>
                <a:path extrusionOk="0" h="36195" w="34693">
                  <a:moveTo>
                    <a:pt x="16566" y="0"/>
                  </a:moveTo>
                  <a:cubicBezTo>
                    <a:pt x="-6294" y="0"/>
                    <a:pt x="-5342" y="36195"/>
                    <a:pt x="18471" y="36195"/>
                  </a:cubicBezTo>
                  <a:cubicBezTo>
                    <a:pt x="41331"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 name="Google Shape;318;p28"/>
            <p:cNvSpPr/>
            <p:nvPr/>
          </p:nvSpPr>
          <p:spPr>
            <a:xfrm>
              <a:off x="8345431" y="3144202"/>
              <a:ext cx="34323" cy="36195"/>
            </a:xfrm>
            <a:custGeom>
              <a:rect b="b" l="l" r="r" t="t"/>
              <a:pathLst>
                <a:path extrusionOk="0" h="36195" w="34323">
                  <a:moveTo>
                    <a:pt x="16566" y="0"/>
                  </a:moveTo>
                  <a:cubicBezTo>
                    <a:pt x="-6294" y="0"/>
                    <a:pt x="-5342" y="36195"/>
                    <a:pt x="18471" y="36195"/>
                  </a:cubicBezTo>
                  <a:cubicBezTo>
                    <a:pt x="40379"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 name="Google Shape;319;p28"/>
            <p:cNvSpPr/>
            <p:nvPr/>
          </p:nvSpPr>
          <p:spPr>
            <a:xfrm>
              <a:off x="7945381" y="3565207"/>
              <a:ext cx="34693" cy="36194"/>
            </a:xfrm>
            <a:custGeom>
              <a:rect b="b" l="l" r="r" t="t"/>
              <a:pathLst>
                <a:path extrusionOk="0" h="36194" w="34693">
                  <a:moveTo>
                    <a:pt x="16566" y="0"/>
                  </a:moveTo>
                  <a:cubicBezTo>
                    <a:pt x="-6294" y="0"/>
                    <a:pt x="-5341" y="36195"/>
                    <a:pt x="18471" y="36195"/>
                  </a:cubicBezTo>
                  <a:cubicBezTo>
                    <a:pt x="41331"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 name="Google Shape;320;p28"/>
            <p:cNvSpPr/>
            <p:nvPr/>
          </p:nvSpPr>
          <p:spPr>
            <a:xfrm>
              <a:off x="7735831" y="3025140"/>
              <a:ext cx="35037" cy="36194"/>
            </a:xfrm>
            <a:custGeom>
              <a:rect b="b" l="l" r="r" t="t"/>
              <a:pathLst>
                <a:path extrusionOk="0" h="36194" w="35037">
                  <a:moveTo>
                    <a:pt x="16566" y="0"/>
                  </a:moveTo>
                  <a:cubicBezTo>
                    <a:pt x="-6294" y="0"/>
                    <a:pt x="-5341" y="36195"/>
                    <a:pt x="18471" y="36195"/>
                  </a:cubicBezTo>
                  <a:cubicBezTo>
                    <a:pt x="41331" y="36195"/>
                    <a:pt x="40379"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1" name="Google Shape;321;p28"/>
          <p:cNvGrpSpPr/>
          <p:nvPr/>
        </p:nvGrpSpPr>
        <p:grpSpPr>
          <a:xfrm>
            <a:off x="7292375" y="757972"/>
            <a:ext cx="437755" cy="434298"/>
            <a:chOff x="9479277" y="3818260"/>
            <a:chExt cx="437755" cy="434298"/>
          </a:xfrm>
        </p:grpSpPr>
        <p:sp>
          <p:nvSpPr>
            <p:cNvPr id="322" name="Google Shape;322;p28"/>
            <p:cNvSpPr/>
            <p:nvPr/>
          </p:nvSpPr>
          <p:spPr>
            <a:xfrm>
              <a:off x="9479277" y="3830158"/>
              <a:ext cx="422400" cy="4224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323" name="Google Shape;323;p28"/>
            <p:cNvSpPr/>
            <p:nvPr/>
          </p:nvSpPr>
          <p:spPr>
            <a:xfrm>
              <a:off x="9601133" y="3818260"/>
              <a:ext cx="315900" cy="3159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sp>
        <p:nvSpPr>
          <p:cNvPr id="324" name="Google Shape;324;p28"/>
          <p:cNvSpPr/>
          <p:nvPr/>
        </p:nvSpPr>
        <p:spPr>
          <a:xfrm rot="8335811">
            <a:off x="299788" y="3444541"/>
            <a:ext cx="1777922" cy="480542"/>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325" name="Google Shape;325;p28"/>
          <p:cNvSpPr/>
          <p:nvPr/>
        </p:nvSpPr>
        <p:spPr>
          <a:xfrm rot="8335811">
            <a:off x="2912363" y="5451991"/>
            <a:ext cx="1777922" cy="480542"/>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9" name="Shape 329"/>
        <p:cNvGrpSpPr/>
        <p:nvPr/>
      </p:nvGrpSpPr>
      <p:grpSpPr>
        <a:xfrm>
          <a:off x="0" y="0"/>
          <a:ext cx="0" cy="0"/>
          <a:chOff x="0" y="0"/>
          <a:chExt cx="0" cy="0"/>
        </a:xfrm>
      </p:grpSpPr>
      <p:grpSp>
        <p:nvGrpSpPr>
          <p:cNvPr id="330" name="Google Shape;330;p29"/>
          <p:cNvGrpSpPr/>
          <p:nvPr/>
        </p:nvGrpSpPr>
        <p:grpSpPr>
          <a:xfrm>
            <a:off x="3402410" y="824374"/>
            <a:ext cx="5643367" cy="956262"/>
            <a:chOff x="3014662" y="2771551"/>
            <a:chExt cx="6158864" cy="1313907"/>
          </a:xfrm>
        </p:grpSpPr>
        <p:sp>
          <p:nvSpPr>
            <p:cNvPr id="331" name="Google Shape;331;p29"/>
            <p:cNvSpPr/>
            <p:nvPr/>
          </p:nvSpPr>
          <p:spPr>
            <a:xfrm>
              <a:off x="3014662" y="2771551"/>
              <a:ext cx="6158864" cy="1313907"/>
            </a:xfrm>
            <a:custGeom>
              <a:rect b="b" l="l" r="r" t="t"/>
              <a:pathLst>
                <a:path extrusionOk="0" h="1313907" w="6158864">
                  <a:moveTo>
                    <a:pt x="6157913" y="205011"/>
                  </a:moveTo>
                  <a:cubicBezTo>
                    <a:pt x="6157913" y="205011"/>
                    <a:pt x="4492943" y="-197897"/>
                    <a:pt x="3078480" y="125953"/>
                  </a:cubicBezTo>
                  <a:cubicBezTo>
                    <a:pt x="1694498" y="443136"/>
                    <a:pt x="0" y="205011"/>
                    <a:pt x="0" y="205011"/>
                  </a:cubicBezTo>
                  <a:lnTo>
                    <a:pt x="678180" y="689833"/>
                  </a:lnTo>
                  <a:lnTo>
                    <a:pt x="0" y="1174656"/>
                  </a:lnTo>
                  <a:cubicBezTo>
                    <a:pt x="0" y="1174656"/>
                    <a:pt x="1691640" y="1477551"/>
                    <a:pt x="3079433" y="1189896"/>
                  </a:cubicBezTo>
                  <a:cubicBezTo>
                    <a:pt x="4495800" y="895573"/>
                    <a:pt x="6158865" y="1174656"/>
                    <a:pt x="6158865" y="1174656"/>
                  </a:cubicBezTo>
                  <a:lnTo>
                    <a:pt x="5480685" y="689833"/>
                  </a:lnTo>
                  <a:lnTo>
                    <a:pt x="6157913" y="205011"/>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2" name="Google Shape;332;p29"/>
            <p:cNvGrpSpPr/>
            <p:nvPr/>
          </p:nvGrpSpPr>
          <p:grpSpPr>
            <a:xfrm>
              <a:off x="3291839" y="2889884"/>
              <a:ext cx="5590222" cy="1108711"/>
              <a:chOff x="3291839" y="2889884"/>
              <a:chExt cx="5590222" cy="1108711"/>
            </a:xfrm>
          </p:grpSpPr>
          <p:sp>
            <p:nvSpPr>
              <p:cNvPr id="333" name="Google Shape;333;p29"/>
              <p:cNvSpPr/>
              <p:nvPr/>
            </p:nvSpPr>
            <p:spPr>
              <a:xfrm>
                <a:off x="3448049" y="3092767"/>
                <a:ext cx="49530" cy="42862"/>
              </a:xfrm>
              <a:custGeom>
                <a:rect b="b" l="l" r="r" t="t"/>
                <a:pathLst>
                  <a:path extrusionOk="0" h="42862" w="49530">
                    <a:moveTo>
                      <a:pt x="35243" y="42863"/>
                    </a:moveTo>
                    <a:lnTo>
                      <a:pt x="0" y="15240"/>
                    </a:lnTo>
                    <a:lnTo>
                      <a:pt x="9525" y="0"/>
                    </a:lnTo>
                    <a:cubicBezTo>
                      <a:pt x="9525" y="0"/>
                      <a:pt x="21907" y="6668"/>
                      <a:pt x="49530" y="17145"/>
                    </a:cubicBezTo>
                    <a:lnTo>
                      <a:pt x="45720" y="28575"/>
                    </a:lnTo>
                    <a:lnTo>
                      <a:pt x="46673" y="29527"/>
                    </a:lnTo>
                    <a:lnTo>
                      <a:pt x="45720" y="31432"/>
                    </a:lnTo>
                    <a:lnTo>
                      <a:pt x="44768" y="35243"/>
                    </a:lnTo>
                    <a:cubicBezTo>
                      <a:pt x="44768" y="35243"/>
                      <a:pt x="43815" y="35243"/>
                      <a:pt x="43815" y="35243"/>
                    </a:cubicBezTo>
                    <a:lnTo>
                      <a:pt x="35243" y="4286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 name="Google Shape;334;p29"/>
              <p:cNvSpPr/>
              <p:nvPr/>
            </p:nvSpPr>
            <p:spPr>
              <a:xfrm>
                <a:off x="3579494" y="2889884"/>
                <a:ext cx="5153977" cy="332422"/>
              </a:xfrm>
              <a:custGeom>
                <a:rect b="b" l="l" r="r" t="t"/>
                <a:pathLst>
                  <a:path extrusionOk="0" h="332422" w="5153977">
                    <a:moveTo>
                      <a:pt x="724852" y="332423"/>
                    </a:moveTo>
                    <a:lnTo>
                      <a:pt x="724852" y="314325"/>
                    </a:lnTo>
                    <a:lnTo>
                      <a:pt x="728663" y="314325"/>
                    </a:lnTo>
                    <a:cubicBezTo>
                      <a:pt x="757238" y="314325"/>
                      <a:pt x="785813" y="314325"/>
                      <a:pt x="815340" y="313373"/>
                    </a:cubicBezTo>
                    <a:lnTo>
                      <a:pt x="815340" y="331470"/>
                    </a:lnTo>
                    <a:cubicBezTo>
                      <a:pt x="785813" y="331470"/>
                      <a:pt x="756285" y="332423"/>
                      <a:pt x="727710" y="332423"/>
                    </a:cubicBezTo>
                    <a:lnTo>
                      <a:pt x="724852" y="332423"/>
                    </a:lnTo>
                    <a:close/>
                    <a:moveTo>
                      <a:pt x="633413" y="331470"/>
                    </a:moveTo>
                    <a:cubicBezTo>
                      <a:pt x="601980" y="330518"/>
                      <a:pt x="571500" y="330518"/>
                      <a:pt x="541973" y="328613"/>
                    </a:cubicBezTo>
                    <a:lnTo>
                      <a:pt x="542925" y="310515"/>
                    </a:lnTo>
                    <a:cubicBezTo>
                      <a:pt x="572453" y="311468"/>
                      <a:pt x="601980" y="312420"/>
                      <a:pt x="633413" y="313373"/>
                    </a:cubicBezTo>
                    <a:lnTo>
                      <a:pt x="633413" y="331470"/>
                    </a:lnTo>
                    <a:close/>
                    <a:moveTo>
                      <a:pt x="906780" y="329565"/>
                    </a:moveTo>
                    <a:lnTo>
                      <a:pt x="905827" y="311468"/>
                    </a:lnTo>
                    <a:cubicBezTo>
                      <a:pt x="935355" y="310515"/>
                      <a:pt x="965835" y="309563"/>
                      <a:pt x="996315" y="308610"/>
                    </a:cubicBezTo>
                    <a:lnTo>
                      <a:pt x="997268" y="326708"/>
                    </a:lnTo>
                    <a:cubicBezTo>
                      <a:pt x="966788" y="327660"/>
                      <a:pt x="936308" y="328613"/>
                      <a:pt x="906780" y="329565"/>
                    </a:cubicBezTo>
                    <a:close/>
                    <a:moveTo>
                      <a:pt x="451485" y="324803"/>
                    </a:moveTo>
                    <a:cubicBezTo>
                      <a:pt x="420053" y="322898"/>
                      <a:pt x="389572" y="320993"/>
                      <a:pt x="360997" y="318135"/>
                    </a:cubicBezTo>
                    <a:lnTo>
                      <a:pt x="362903" y="300038"/>
                    </a:lnTo>
                    <a:cubicBezTo>
                      <a:pt x="391478" y="301943"/>
                      <a:pt x="421958" y="304800"/>
                      <a:pt x="453390" y="306705"/>
                    </a:cubicBezTo>
                    <a:lnTo>
                      <a:pt x="451485" y="324803"/>
                    </a:lnTo>
                    <a:close/>
                    <a:moveTo>
                      <a:pt x="1088708" y="321945"/>
                    </a:moveTo>
                    <a:lnTo>
                      <a:pt x="1087755" y="303848"/>
                    </a:lnTo>
                    <a:cubicBezTo>
                      <a:pt x="1117283" y="301943"/>
                      <a:pt x="1147763" y="300038"/>
                      <a:pt x="1178243" y="298133"/>
                    </a:cubicBezTo>
                    <a:lnTo>
                      <a:pt x="1179195" y="316230"/>
                    </a:lnTo>
                    <a:cubicBezTo>
                      <a:pt x="1147763" y="318135"/>
                      <a:pt x="1118235" y="320040"/>
                      <a:pt x="1088708" y="321945"/>
                    </a:cubicBezTo>
                    <a:close/>
                    <a:moveTo>
                      <a:pt x="1269683" y="310515"/>
                    </a:moveTo>
                    <a:lnTo>
                      <a:pt x="1268730" y="292418"/>
                    </a:lnTo>
                    <a:cubicBezTo>
                      <a:pt x="1298258" y="290513"/>
                      <a:pt x="1328738" y="287655"/>
                      <a:pt x="1359218" y="284798"/>
                    </a:cubicBezTo>
                    <a:lnTo>
                      <a:pt x="1361123" y="302895"/>
                    </a:lnTo>
                    <a:cubicBezTo>
                      <a:pt x="1329690" y="305753"/>
                      <a:pt x="1299210" y="307658"/>
                      <a:pt x="1269683" y="310515"/>
                    </a:cubicBezTo>
                    <a:close/>
                    <a:moveTo>
                      <a:pt x="269558" y="309563"/>
                    </a:moveTo>
                    <a:cubicBezTo>
                      <a:pt x="238125" y="305753"/>
                      <a:pt x="207645" y="301943"/>
                      <a:pt x="179070" y="298133"/>
                    </a:cubicBezTo>
                    <a:lnTo>
                      <a:pt x="181928" y="280035"/>
                    </a:lnTo>
                    <a:cubicBezTo>
                      <a:pt x="210503" y="283845"/>
                      <a:pt x="240983" y="287655"/>
                      <a:pt x="271463" y="291465"/>
                    </a:cubicBezTo>
                    <a:lnTo>
                      <a:pt x="269558" y="309563"/>
                    </a:lnTo>
                    <a:close/>
                    <a:moveTo>
                      <a:pt x="1451610" y="294323"/>
                    </a:moveTo>
                    <a:lnTo>
                      <a:pt x="1449705" y="276225"/>
                    </a:lnTo>
                    <a:cubicBezTo>
                      <a:pt x="1479233" y="273368"/>
                      <a:pt x="1509713" y="270510"/>
                      <a:pt x="1540193" y="267653"/>
                    </a:cubicBezTo>
                    <a:lnTo>
                      <a:pt x="1542098" y="285750"/>
                    </a:lnTo>
                    <a:cubicBezTo>
                      <a:pt x="1510665" y="288608"/>
                      <a:pt x="1481138" y="292418"/>
                      <a:pt x="1451610" y="294323"/>
                    </a:cubicBezTo>
                    <a:close/>
                    <a:moveTo>
                      <a:pt x="89535" y="282893"/>
                    </a:moveTo>
                    <a:cubicBezTo>
                      <a:pt x="58103" y="277178"/>
                      <a:pt x="27623" y="270510"/>
                      <a:pt x="0" y="262890"/>
                    </a:cubicBezTo>
                    <a:lnTo>
                      <a:pt x="4763" y="245745"/>
                    </a:lnTo>
                    <a:cubicBezTo>
                      <a:pt x="32385" y="252413"/>
                      <a:pt x="61913" y="259080"/>
                      <a:pt x="93345" y="264795"/>
                    </a:cubicBezTo>
                    <a:lnTo>
                      <a:pt x="89535" y="282893"/>
                    </a:lnTo>
                    <a:close/>
                    <a:moveTo>
                      <a:pt x="1632585" y="276225"/>
                    </a:moveTo>
                    <a:lnTo>
                      <a:pt x="1630680" y="258128"/>
                    </a:lnTo>
                    <a:cubicBezTo>
                      <a:pt x="1660208" y="255270"/>
                      <a:pt x="1690688" y="251460"/>
                      <a:pt x="1721168" y="247650"/>
                    </a:cubicBezTo>
                    <a:lnTo>
                      <a:pt x="1723073" y="265748"/>
                    </a:lnTo>
                    <a:cubicBezTo>
                      <a:pt x="1691640" y="269558"/>
                      <a:pt x="1662113" y="273368"/>
                      <a:pt x="1632585" y="276225"/>
                    </a:cubicBezTo>
                    <a:close/>
                    <a:moveTo>
                      <a:pt x="1812608" y="255270"/>
                    </a:moveTo>
                    <a:lnTo>
                      <a:pt x="1810703" y="237173"/>
                    </a:lnTo>
                    <a:cubicBezTo>
                      <a:pt x="1840230" y="233363"/>
                      <a:pt x="1870710" y="229553"/>
                      <a:pt x="1901190" y="225742"/>
                    </a:cubicBezTo>
                    <a:lnTo>
                      <a:pt x="1904048" y="243840"/>
                    </a:lnTo>
                    <a:cubicBezTo>
                      <a:pt x="1872615" y="247650"/>
                      <a:pt x="1842135" y="251460"/>
                      <a:pt x="1812608" y="255270"/>
                    </a:cubicBezTo>
                    <a:close/>
                    <a:moveTo>
                      <a:pt x="1993583" y="230505"/>
                    </a:moveTo>
                    <a:lnTo>
                      <a:pt x="1990725" y="212408"/>
                    </a:lnTo>
                    <a:cubicBezTo>
                      <a:pt x="2020253" y="208598"/>
                      <a:pt x="2050733" y="203835"/>
                      <a:pt x="2080260" y="200025"/>
                    </a:cubicBezTo>
                    <a:lnTo>
                      <a:pt x="2083118" y="218123"/>
                    </a:lnTo>
                    <a:cubicBezTo>
                      <a:pt x="2052637" y="222885"/>
                      <a:pt x="2023110" y="226695"/>
                      <a:pt x="1993583" y="230505"/>
                    </a:cubicBezTo>
                    <a:close/>
                    <a:moveTo>
                      <a:pt x="2173605" y="204788"/>
                    </a:moveTo>
                    <a:lnTo>
                      <a:pt x="2170748" y="186690"/>
                    </a:lnTo>
                    <a:cubicBezTo>
                      <a:pt x="2200275" y="181928"/>
                      <a:pt x="2229803" y="177165"/>
                      <a:pt x="2260283" y="172403"/>
                    </a:cubicBezTo>
                    <a:lnTo>
                      <a:pt x="2263140" y="190500"/>
                    </a:lnTo>
                    <a:cubicBezTo>
                      <a:pt x="2232660" y="195263"/>
                      <a:pt x="2203133" y="200025"/>
                      <a:pt x="2173605" y="204788"/>
                    </a:cubicBezTo>
                    <a:close/>
                    <a:moveTo>
                      <a:pt x="2352675" y="176213"/>
                    </a:moveTo>
                    <a:lnTo>
                      <a:pt x="2349818" y="158115"/>
                    </a:lnTo>
                    <a:cubicBezTo>
                      <a:pt x="2373630" y="154305"/>
                      <a:pt x="2397443" y="150495"/>
                      <a:pt x="2421255" y="146685"/>
                    </a:cubicBezTo>
                    <a:lnTo>
                      <a:pt x="2438400" y="143828"/>
                    </a:lnTo>
                    <a:lnTo>
                      <a:pt x="2443163" y="161925"/>
                    </a:lnTo>
                    <a:lnTo>
                      <a:pt x="2425065" y="164783"/>
                    </a:lnTo>
                    <a:cubicBezTo>
                      <a:pt x="2400300" y="168593"/>
                      <a:pt x="2376488" y="172403"/>
                      <a:pt x="2352675" y="176213"/>
                    </a:cubicBezTo>
                    <a:close/>
                    <a:moveTo>
                      <a:pt x="2532698" y="146685"/>
                    </a:moveTo>
                    <a:lnTo>
                      <a:pt x="2529840" y="128588"/>
                    </a:lnTo>
                    <a:cubicBezTo>
                      <a:pt x="2560320" y="123825"/>
                      <a:pt x="2589848" y="119063"/>
                      <a:pt x="2619375" y="114300"/>
                    </a:cubicBezTo>
                    <a:lnTo>
                      <a:pt x="2622233" y="132398"/>
                    </a:lnTo>
                    <a:cubicBezTo>
                      <a:pt x="2592705" y="137160"/>
                      <a:pt x="2562225" y="141923"/>
                      <a:pt x="2532698" y="146685"/>
                    </a:cubicBezTo>
                    <a:close/>
                    <a:moveTo>
                      <a:pt x="5150168" y="127635"/>
                    </a:moveTo>
                    <a:cubicBezTo>
                      <a:pt x="5122545" y="120968"/>
                      <a:pt x="5093018" y="114300"/>
                      <a:pt x="5061585" y="107633"/>
                    </a:cubicBezTo>
                    <a:lnTo>
                      <a:pt x="5065395" y="89535"/>
                    </a:lnTo>
                    <a:cubicBezTo>
                      <a:pt x="5096828" y="96203"/>
                      <a:pt x="5126355" y="102870"/>
                      <a:pt x="5153978" y="109538"/>
                    </a:cubicBezTo>
                    <a:lnTo>
                      <a:pt x="5150168" y="127635"/>
                    </a:lnTo>
                    <a:close/>
                    <a:moveTo>
                      <a:pt x="2711768" y="120015"/>
                    </a:moveTo>
                    <a:lnTo>
                      <a:pt x="2708910" y="101918"/>
                    </a:lnTo>
                    <a:cubicBezTo>
                      <a:pt x="2739390" y="97155"/>
                      <a:pt x="2768918" y="93345"/>
                      <a:pt x="2799398" y="89535"/>
                    </a:cubicBezTo>
                    <a:lnTo>
                      <a:pt x="2802255" y="107633"/>
                    </a:lnTo>
                    <a:cubicBezTo>
                      <a:pt x="2771775" y="111443"/>
                      <a:pt x="2742248" y="115253"/>
                      <a:pt x="2711768" y="120015"/>
                    </a:cubicBezTo>
                    <a:close/>
                    <a:moveTo>
                      <a:pt x="2891790" y="95250"/>
                    </a:moveTo>
                    <a:lnTo>
                      <a:pt x="2889885" y="77153"/>
                    </a:lnTo>
                    <a:cubicBezTo>
                      <a:pt x="2920365" y="73343"/>
                      <a:pt x="2950845" y="69533"/>
                      <a:pt x="2980373" y="65723"/>
                    </a:cubicBezTo>
                    <a:lnTo>
                      <a:pt x="2982278" y="83820"/>
                    </a:lnTo>
                    <a:cubicBezTo>
                      <a:pt x="2952750" y="87630"/>
                      <a:pt x="2922270" y="91440"/>
                      <a:pt x="2891790" y="95250"/>
                    </a:cubicBezTo>
                    <a:close/>
                    <a:moveTo>
                      <a:pt x="4973003" y="90488"/>
                    </a:moveTo>
                    <a:cubicBezTo>
                      <a:pt x="4945380" y="85725"/>
                      <a:pt x="4914900" y="80963"/>
                      <a:pt x="4883468" y="75248"/>
                    </a:cubicBezTo>
                    <a:lnTo>
                      <a:pt x="4886325" y="57150"/>
                    </a:lnTo>
                    <a:cubicBezTo>
                      <a:pt x="4918710" y="61913"/>
                      <a:pt x="4948238" y="66675"/>
                      <a:pt x="4975860" y="72390"/>
                    </a:cubicBezTo>
                    <a:lnTo>
                      <a:pt x="4973003" y="90488"/>
                    </a:lnTo>
                    <a:close/>
                    <a:moveTo>
                      <a:pt x="3072765" y="74295"/>
                    </a:moveTo>
                    <a:lnTo>
                      <a:pt x="3070860" y="56197"/>
                    </a:lnTo>
                    <a:cubicBezTo>
                      <a:pt x="3101340" y="52388"/>
                      <a:pt x="3131820" y="49530"/>
                      <a:pt x="3161348" y="46672"/>
                    </a:cubicBezTo>
                    <a:lnTo>
                      <a:pt x="3163253" y="64770"/>
                    </a:lnTo>
                    <a:cubicBezTo>
                      <a:pt x="3132773" y="67628"/>
                      <a:pt x="3103245" y="70485"/>
                      <a:pt x="3072765" y="74295"/>
                    </a:cubicBezTo>
                    <a:close/>
                    <a:moveTo>
                      <a:pt x="4792980" y="62865"/>
                    </a:moveTo>
                    <a:cubicBezTo>
                      <a:pt x="4764405" y="59055"/>
                      <a:pt x="4733925" y="55245"/>
                      <a:pt x="4702493" y="52388"/>
                    </a:cubicBezTo>
                    <a:lnTo>
                      <a:pt x="4704398" y="34290"/>
                    </a:lnTo>
                    <a:cubicBezTo>
                      <a:pt x="4735830" y="38100"/>
                      <a:pt x="4766310" y="41910"/>
                      <a:pt x="4794885" y="44768"/>
                    </a:cubicBezTo>
                    <a:lnTo>
                      <a:pt x="4792980" y="62865"/>
                    </a:lnTo>
                    <a:close/>
                    <a:moveTo>
                      <a:pt x="3252788" y="55245"/>
                    </a:moveTo>
                    <a:lnTo>
                      <a:pt x="3250883" y="37147"/>
                    </a:lnTo>
                    <a:cubicBezTo>
                      <a:pt x="3281363" y="34290"/>
                      <a:pt x="3311843" y="31433"/>
                      <a:pt x="3341370" y="29528"/>
                    </a:cubicBezTo>
                    <a:lnTo>
                      <a:pt x="3343275" y="47625"/>
                    </a:lnTo>
                    <a:cubicBezTo>
                      <a:pt x="3313748" y="50483"/>
                      <a:pt x="3283268" y="52388"/>
                      <a:pt x="3252788" y="55245"/>
                    </a:cubicBezTo>
                    <a:close/>
                    <a:moveTo>
                      <a:pt x="4612958" y="42863"/>
                    </a:moveTo>
                    <a:cubicBezTo>
                      <a:pt x="4583430" y="40005"/>
                      <a:pt x="4553903" y="37147"/>
                      <a:pt x="4522470" y="35243"/>
                    </a:cubicBezTo>
                    <a:lnTo>
                      <a:pt x="4523423" y="17145"/>
                    </a:lnTo>
                    <a:cubicBezTo>
                      <a:pt x="4554855" y="20003"/>
                      <a:pt x="4585335" y="21908"/>
                      <a:pt x="4613910" y="24765"/>
                    </a:cubicBezTo>
                    <a:lnTo>
                      <a:pt x="4612958" y="42863"/>
                    </a:lnTo>
                    <a:close/>
                    <a:moveTo>
                      <a:pt x="3433763" y="40958"/>
                    </a:moveTo>
                    <a:lnTo>
                      <a:pt x="3432810" y="22860"/>
                    </a:lnTo>
                    <a:cubicBezTo>
                      <a:pt x="3463290" y="20955"/>
                      <a:pt x="3493770" y="18098"/>
                      <a:pt x="3523298" y="17145"/>
                    </a:cubicBezTo>
                    <a:lnTo>
                      <a:pt x="3524250" y="35243"/>
                    </a:lnTo>
                    <a:cubicBezTo>
                      <a:pt x="3494723" y="36195"/>
                      <a:pt x="3464243" y="38100"/>
                      <a:pt x="3433763" y="40958"/>
                    </a:cubicBezTo>
                    <a:close/>
                    <a:moveTo>
                      <a:pt x="3615690" y="29528"/>
                    </a:moveTo>
                    <a:lnTo>
                      <a:pt x="3614738" y="11430"/>
                    </a:lnTo>
                    <a:cubicBezTo>
                      <a:pt x="3645218" y="9525"/>
                      <a:pt x="3675698" y="8573"/>
                      <a:pt x="3705225" y="6668"/>
                    </a:cubicBezTo>
                    <a:lnTo>
                      <a:pt x="3706178" y="24765"/>
                    </a:lnTo>
                    <a:cubicBezTo>
                      <a:pt x="3676650" y="25718"/>
                      <a:pt x="3646170" y="27623"/>
                      <a:pt x="3615690" y="29528"/>
                    </a:cubicBezTo>
                    <a:close/>
                    <a:moveTo>
                      <a:pt x="4431983" y="28575"/>
                    </a:moveTo>
                    <a:cubicBezTo>
                      <a:pt x="4402455" y="26670"/>
                      <a:pt x="4371975" y="24765"/>
                      <a:pt x="4341495" y="23813"/>
                    </a:cubicBezTo>
                    <a:lnTo>
                      <a:pt x="4342448" y="5715"/>
                    </a:lnTo>
                    <a:cubicBezTo>
                      <a:pt x="4373880" y="6668"/>
                      <a:pt x="4403408" y="8573"/>
                      <a:pt x="4432935" y="10478"/>
                    </a:cubicBezTo>
                    <a:lnTo>
                      <a:pt x="4431983" y="28575"/>
                    </a:lnTo>
                    <a:close/>
                    <a:moveTo>
                      <a:pt x="3796665" y="20955"/>
                    </a:moveTo>
                    <a:lnTo>
                      <a:pt x="3795713" y="2858"/>
                    </a:lnTo>
                    <a:cubicBezTo>
                      <a:pt x="3826193" y="1905"/>
                      <a:pt x="3856673" y="953"/>
                      <a:pt x="3887153" y="953"/>
                    </a:cubicBezTo>
                    <a:lnTo>
                      <a:pt x="3887153" y="19050"/>
                    </a:lnTo>
                    <a:cubicBezTo>
                      <a:pt x="3857625" y="20003"/>
                      <a:pt x="3827145" y="20003"/>
                      <a:pt x="3796665" y="20955"/>
                    </a:cubicBezTo>
                    <a:close/>
                    <a:moveTo>
                      <a:pt x="4251008" y="20955"/>
                    </a:moveTo>
                    <a:cubicBezTo>
                      <a:pt x="4221480" y="20003"/>
                      <a:pt x="4191000" y="19050"/>
                      <a:pt x="4160520" y="19050"/>
                    </a:cubicBezTo>
                    <a:lnTo>
                      <a:pt x="4160520" y="953"/>
                    </a:lnTo>
                    <a:cubicBezTo>
                      <a:pt x="4191953" y="1905"/>
                      <a:pt x="4221480" y="1905"/>
                      <a:pt x="4251960" y="2858"/>
                    </a:cubicBezTo>
                    <a:lnTo>
                      <a:pt x="4251008" y="20955"/>
                    </a:lnTo>
                    <a:close/>
                    <a:moveTo>
                      <a:pt x="3978593" y="18098"/>
                    </a:moveTo>
                    <a:lnTo>
                      <a:pt x="3978593" y="0"/>
                    </a:lnTo>
                    <a:cubicBezTo>
                      <a:pt x="3999548" y="0"/>
                      <a:pt x="4019550" y="0"/>
                      <a:pt x="4039553" y="0"/>
                    </a:cubicBezTo>
                    <a:lnTo>
                      <a:pt x="4070033" y="0"/>
                    </a:lnTo>
                    <a:lnTo>
                      <a:pt x="4070033" y="18098"/>
                    </a:lnTo>
                    <a:lnTo>
                      <a:pt x="4039553" y="18098"/>
                    </a:lnTo>
                    <a:cubicBezTo>
                      <a:pt x="4018598" y="17145"/>
                      <a:pt x="3998595" y="18098"/>
                      <a:pt x="3978593" y="1809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 name="Google Shape;335;p29"/>
              <p:cNvSpPr/>
              <p:nvPr/>
            </p:nvSpPr>
            <p:spPr>
              <a:xfrm>
                <a:off x="8817292" y="3024187"/>
                <a:ext cx="64769" cy="55244"/>
              </a:xfrm>
              <a:custGeom>
                <a:rect b="b" l="l" r="r" t="t"/>
                <a:pathLst>
                  <a:path extrusionOk="0" h="55244" w="64769">
                    <a:moveTo>
                      <a:pt x="13335" y="55245"/>
                    </a:moveTo>
                    <a:lnTo>
                      <a:pt x="2857" y="40005"/>
                    </a:lnTo>
                    <a:lnTo>
                      <a:pt x="25718" y="24765"/>
                    </a:lnTo>
                    <a:cubicBezTo>
                      <a:pt x="19050" y="22860"/>
                      <a:pt x="10477" y="20003"/>
                      <a:pt x="0" y="17145"/>
                    </a:cubicBezTo>
                    <a:lnTo>
                      <a:pt x="4763" y="0"/>
                    </a:lnTo>
                    <a:cubicBezTo>
                      <a:pt x="33338" y="8572"/>
                      <a:pt x="47625" y="14288"/>
                      <a:pt x="48577" y="14288"/>
                    </a:cubicBezTo>
                    <a:lnTo>
                      <a:pt x="64770" y="20003"/>
                    </a:lnTo>
                    <a:lnTo>
                      <a:pt x="13335" y="5524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 name="Google Shape;336;p29"/>
              <p:cNvSpPr/>
              <p:nvPr/>
            </p:nvSpPr>
            <p:spPr>
              <a:xfrm>
                <a:off x="8414384" y="3111817"/>
                <a:ext cx="348614" cy="249555"/>
              </a:xfrm>
              <a:custGeom>
                <a:rect b="b" l="l" r="r" t="t"/>
                <a:pathLst>
                  <a:path extrusionOk="0" h="249555" w="348614">
                    <a:moveTo>
                      <a:pt x="10477" y="249555"/>
                    </a:moveTo>
                    <a:lnTo>
                      <a:pt x="0" y="234315"/>
                    </a:lnTo>
                    <a:lnTo>
                      <a:pt x="67627" y="187643"/>
                    </a:lnTo>
                    <a:lnTo>
                      <a:pt x="78105" y="202883"/>
                    </a:lnTo>
                    <a:lnTo>
                      <a:pt x="10477" y="249555"/>
                    </a:lnTo>
                    <a:close/>
                    <a:moveTo>
                      <a:pt x="145732" y="156210"/>
                    </a:moveTo>
                    <a:lnTo>
                      <a:pt x="135255" y="140970"/>
                    </a:lnTo>
                    <a:lnTo>
                      <a:pt x="202882" y="94297"/>
                    </a:lnTo>
                    <a:lnTo>
                      <a:pt x="213360" y="109538"/>
                    </a:lnTo>
                    <a:lnTo>
                      <a:pt x="145732" y="156210"/>
                    </a:lnTo>
                    <a:close/>
                    <a:moveTo>
                      <a:pt x="280988" y="61913"/>
                    </a:moveTo>
                    <a:lnTo>
                      <a:pt x="270510" y="46672"/>
                    </a:lnTo>
                    <a:lnTo>
                      <a:pt x="338138" y="0"/>
                    </a:lnTo>
                    <a:lnTo>
                      <a:pt x="348615" y="15240"/>
                    </a:lnTo>
                    <a:lnTo>
                      <a:pt x="280988" y="6191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 name="Google Shape;337;p29"/>
              <p:cNvSpPr/>
              <p:nvPr/>
            </p:nvSpPr>
            <p:spPr>
              <a:xfrm>
                <a:off x="8301037" y="3393757"/>
                <a:ext cx="56197" cy="71437"/>
              </a:xfrm>
              <a:custGeom>
                <a:rect b="b" l="l" r="r" t="t"/>
                <a:pathLst>
                  <a:path extrusionOk="0" h="71437" w="56197">
                    <a:moveTo>
                      <a:pt x="39052" y="71438"/>
                    </a:moveTo>
                    <a:lnTo>
                      <a:pt x="0" y="31432"/>
                    </a:lnTo>
                    <a:lnTo>
                      <a:pt x="45720" y="0"/>
                    </a:lnTo>
                    <a:lnTo>
                      <a:pt x="56198" y="14288"/>
                    </a:lnTo>
                    <a:lnTo>
                      <a:pt x="27623" y="34290"/>
                    </a:lnTo>
                    <a:lnTo>
                      <a:pt x="51435" y="5905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 name="Google Shape;338;p29"/>
              <p:cNvSpPr/>
              <p:nvPr/>
            </p:nvSpPr>
            <p:spPr>
              <a:xfrm>
                <a:off x="8399144" y="3513772"/>
                <a:ext cx="193357" cy="194310"/>
              </a:xfrm>
              <a:custGeom>
                <a:rect b="b" l="l" r="r" t="t"/>
                <a:pathLst>
                  <a:path extrusionOk="0" h="194310" w="193357">
                    <a:moveTo>
                      <a:pt x="180023" y="194310"/>
                    </a:moveTo>
                    <a:lnTo>
                      <a:pt x="120015" y="133350"/>
                    </a:lnTo>
                    <a:lnTo>
                      <a:pt x="133350" y="120967"/>
                    </a:lnTo>
                    <a:lnTo>
                      <a:pt x="193357" y="181927"/>
                    </a:lnTo>
                    <a:lnTo>
                      <a:pt x="180023" y="194310"/>
                    </a:lnTo>
                    <a:close/>
                    <a:moveTo>
                      <a:pt x="60007" y="73342"/>
                    </a:moveTo>
                    <a:lnTo>
                      <a:pt x="0" y="12382"/>
                    </a:lnTo>
                    <a:lnTo>
                      <a:pt x="13335" y="0"/>
                    </a:lnTo>
                    <a:lnTo>
                      <a:pt x="73343" y="60960"/>
                    </a:lnTo>
                    <a:lnTo>
                      <a:pt x="60007" y="7334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 name="Google Shape;339;p29"/>
              <p:cNvSpPr/>
              <p:nvPr/>
            </p:nvSpPr>
            <p:spPr>
              <a:xfrm>
                <a:off x="8631554" y="3756660"/>
                <a:ext cx="73342" cy="54292"/>
              </a:xfrm>
              <a:custGeom>
                <a:rect b="b" l="l" r="r" t="t"/>
                <a:pathLst>
                  <a:path extrusionOk="0" h="54292" w="73342">
                    <a:moveTo>
                      <a:pt x="73343" y="54292"/>
                    </a:moveTo>
                    <a:lnTo>
                      <a:pt x="43815" y="47625"/>
                    </a:lnTo>
                    <a:cubicBezTo>
                      <a:pt x="43815" y="47625"/>
                      <a:pt x="28575" y="44767"/>
                      <a:pt x="0" y="39052"/>
                    </a:cubicBezTo>
                    <a:lnTo>
                      <a:pt x="2857" y="20955"/>
                    </a:lnTo>
                    <a:cubicBezTo>
                      <a:pt x="8572" y="21907"/>
                      <a:pt x="13335" y="22860"/>
                      <a:pt x="18097" y="23813"/>
                    </a:cubicBezTo>
                    <a:lnTo>
                      <a:pt x="6668" y="12382"/>
                    </a:lnTo>
                    <a:lnTo>
                      <a:pt x="20002" y="0"/>
                    </a:lnTo>
                    <a:lnTo>
                      <a:pt x="73343" y="5429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 name="Google Shape;340;p29"/>
              <p:cNvSpPr/>
              <p:nvPr/>
            </p:nvSpPr>
            <p:spPr>
              <a:xfrm>
                <a:off x="3444239" y="3686175"/>
                <a:ext cx="5102542" cy="312420"/>
              </a:xfrm>
              <a:custGeom>
                <a:rect b="b" l="l" r="r" t="t"/>
                <a:pathLst>
                  <a:path extrusionOk="0" h="312420" w="5102542">
                    <a:moveTo>
                      <a:pt x="1160145" y="312420"/>
                    </a:moveTo>
                    <a:cubicBezTo>
                      <a:pt x="1132523" y="312420"/>
                      <a:pt x="1104900" y="312420"/>
                      <a:pt x="1077278" y="312420"/>
                    </a:cubicBezTo>
                    <a:lnTo>
                      <a:pt x="1077278" y="294323"/>
                    </a:lnTo>
                    <a:cubicBezTo>
                      <a:pt x="1104900" y="294323"/>
                      <a:pt x="1131570" y="294323"/>
                      <a:pt x="1160145" y="294323"/>
                    </a:cubicBezTo>
                    <a:lnTo>
                      <a:pt x="1167765" y="294323"/>
                    </a:lnTo>
                    <a:lnTo>
                      <a:pt x="1167765" y="312420"/>
                    </a:lnTo>
                    <a:lnTo>
                      <a:pt x="1160145" y="312420"/>
                    </a:lnTo>
                    <a:close/>
                    <a:moveTo>
                      <a:pt x="1257300" y="311467"/>
                    </a:moveTo>
                    <a:lnTo>
                      <a:pt x="1257300" y="293370"/>
                    </a:lnTo>
                    <a:cubicBezTo>
                      <a:pt x="1286828" y="293370"/>
                      <a:pt x="1317308" y="292417"/>
                      <a:pt x="1346835" y="291465"/>
                    </a:cubicBezTo>
                    <a:lnTo>
                      <a:pt x="1346835" y="309563"/>
                    </a:lnTo>
                    <a:cubicBezTo>
                      <a:pt x="1317308" y="310515"/>
                      <a:pt x="1286828" y="311467"/>
                      <a:pt x="1257300" y="311467"/>
                    </a:cubicBezTo>
                    <a:close/>
                    <a:moveTo>
                      <a:pt x="986790" y="310515"/>
                    </a:moveTo>
                    <a:cubicBezTo>
                      <a:pt x="956310" y="309563"/>
                      <a:pt x="926782" y="308610"/>
                      <a:pt x="897255" y="308610"/>
                    </a:cubicBezTo>
                    <a:lnTo>
                      <a:pt x="898207" y="290513"/>
                    </a:lnTo>
                    <a:cubicBezTo>
                      <a:pt x="927735" y="291465"/>
                      <a:pt x="957263" y="292417"/>
                      <a:pt x="987743" y="292417"/>
                    </a:cubicBezTo>
                    <a:lnTo>
                      <a:pt x="986790" y="310515"/>
                    </a:lnTo>
                    <a:close/>
                    <a:moveTo>
                      <a:pt x="1437323" y="307658"/>
                    </a:moveTo>
                    <a:lnTo>
                      <a:pt x="1436370" y="289560"/>
                    </a:lnTo>
                    <a:cubicBezTo>
                      <a:pt x="1465898" y="288608"/>
                      <a:pt x="1496378" y="287655"/>
                      <a:pt x="1525905" y="285750"/>
                    </a:cubicBezTo>
                    <a:lnTo>
                      <a:pt x="1526858" y="303848"/>
                    </a:lnTo>
                    <a:cubicBezTo>
                      <a:pt x="1496378" y="304800"/>
                      <a:pt x="1466850" y="306705"/>
                      <a:pt x="1437323" y="307658"/>
                    </a:cubicBezTo>
                    <a:close/>
                    <a:moveTo>
                      <a:pt x="806768" y="304800"/>
                    </a:moveTo>
                    <a:cubicBezTo>
                      <a:pt x="776288" y="303848"/>
                      <a:pt x="745808" y="301942"/>
                      <a:pt x="717233" y="300038"/>
                    </a:cubicBezTo>
                    <a:lnTo>
                      <a:pt x="718185" y="281940"/>
                    </a:lnTo>
                    <a:cubicBezTo>
                      <a:pt x="747713" y="283845"/>
                      <a:pt x="777240" y="284798"/>
                      <a:pt x="807720" y="285750"/>
                    </a:cubicBezTo>
                    <a:lnTo>
                      <a:pt x="806768" y="304800"/>
                    </a:lnTo>
                    <a:close/>
                    <a:moveTo>
                      <a:pt x="1617345" y="299085"/>
                    </a:moveTo>
                    <a:lnTo>
                      <a:pt x="1616393" y="280988"/>
                    </a:lnTo>
                    <a:cubicBezTo>
                      <a:pt x="1645920" y="279083"/>
                      <a:pt x="1676400" y="277178"/>
                      <a:pt x="1705928" y="275273"/>
                    </a:cubicBezTo>
                    <a:lnTo>
                      <a:pt x="1706880" y="293370"/>
                    </a:lnTo>
                    <a:cubicBezTo>
                      <a:pt x="1676400" y="295275"/>
                      <a:pt x="1646873" y="297180"/>
                      <a:pt x="1617345" y="299085"/>
                    </a:cubicBezTo>
                    <a:close/>
                    <a:moveTo>
                      <a:pt x="627698" y="295275"/>
                    </a:moveTo>
                    <a:cubicBezTo>
                      <a:pt x="597218" y="293370"/>
                      <a:pt x="566738" y="291465"/>
                      <a:pt x="538163" y="288608"/>
                    </a:cubicBezTo>
                    <a:lnTo>
                      <a:pt x="539115" y="270510"/>
                    </a:lnTo>
                    <a:cubicBezTo>
                      <a:pt x="568643" y="272415"/>
                      <a:pt x="598170" y="274320"/>
                      <a:pt x="628650" y="277178"/>
                    </a:cubicBezTo>
                    <a:lnTo>
                      <a:pt x="627698" y="295275"/>
                    </a:lnTo>
                    <a:close/>
                    <a:moveTo>
                      <a:pt x="1796415" y="286703"/>
                    </a:moveTo>
                    <a:lnTo>
                      <a:pt x="1794510" y="268605"/>
                    </a:lnTo>
                    <a:cubicBezTo>
                      <a:pt x="1824038" y="265748"/>
                      <a:pt x="1853565" y="263842"/>
                      <a:pt x="1884045" y="260985"/>
                    </a:cubicBezTo>
                    <a:lnTo>
                      <a:pt x="1885950" y="279083"/>
                    </a:lnTo>
                    <a:cubicBezTo>
                      <a:pt x="1856423" y="281940"/>
                      <a:pt x="1825943" y="283845"/>
                      <a:pt x="1796415" y="286703"/>
                    </a:cubicBezTo>
                    <a:close/>
                    <a:moveTo>
                      <a:pt x="447675" y="281940"/>
                    </a:moveTo>
                    <a:cubicBezTo>
                      <a:pt x="417195" y="279083"/>
                      <a:pt x="386715" y="276225"/>
                      <a:pt x="358140" y="273367"/>
                    </a:cubicBezTo>
                    <a:lnTo>
                      <a:pt x="360045" y="255270"/>
                    </a:lnTo>
                    <a:cubicBezTo>
                      <a:pt x="388620" y="258127"/>
                      <a:pt x="419100" y="260985"/>
                      <a:pt x="449580" y="263842"/>
                    </a:cubicBezTo>
                    <a:lnTo>
                      <a:pt x="447675" y="281940"/>
                    </a:lnTo>
                    <a:close/>
                    <a:moveTo>
                      <a:pt x="1975485" y="269558"/>
                    </a:moveTo>
                    <a:lnTo>
                      <a:pt x="1973580" y="251460"/>
                    </a:lnTo>
                    <a:cubicBezTo>
                      <a:pt x="2003108" y="248602"/>
                      <a:pt x="2032635" y="244792"/>
                      <a:pt x="2063115" y="240983"/>
                    </a:cubicBezTo>
                    <a:lnTo>
                      <a:pt x="2065020" y="259080"/>
                    </a:lnTo>
                    <a:cubicBezTo>
                      <a:pt x="2035492" y="262890"/>
                      <a:pt x="2005965" y="266700"/>
                      <a:pt x="1975485" y="269558"/>
                    </a:cubicBezTo>
                    <a:close/>
                    <a:moveTo>
                      <a:pt x="268605" y="263842"/>
                    </a:moveTo>
                    <a:cubicBezTo>
                      <a:pt x="237173" y="260033"/>
                      <a:pt x="207645" y="257175"/>
                      <a:pt x="179070" y="253365"/>
                    </a:cubicBezTo>
                    <a:lnTo>
                      <a:pt x="180975" y="235267"/>
                    </a:lnTo>
                    <a:cubicBezTo>
                      <a:pt x="208598" y="239077"/>
                      <a:pt x="239077" y="241935"/>
                      <a:pt x="270510" y="245745"/>
                    </a:cubicBezTo>
                    <a:lnTo>
                      <a:pt x="268605" y="263842"/>
                    </a:lnTo>
                    <a:close/>
                    <a:moveTo>
                      <a:pt x="2154555" y="248602"/>
                    </a:moveTo>
                    <a:lnTo>
                      <a:pt x="2152650" y="230505"/>
                    </a:lnTo>
                    <a:cubicBezTo>
                      <a:pt x="2182178" y="226695"/>
                      <a:pt x="2211705" y="222885"/>
                      <a:pt x="2241233" y="218123"/>
                    </a:cubicBezTo>
                    <a:lnTo>
                      <a:pt x="2244090" y="236220"/>
                    </a:lnTo>
                    <a:cubicBezTo>
                      <a:pt x="2213610" y="240030"/>
                      <a:pt x="2184083" y="244792"/>
                      <a:pt x="2154555" y="248602"/>
                    </a:cubicBezTo>
                    <a:close/>
                    <a:moveTo>
                      <a:pt x="89535" y="241935"/>
                    </a:moveTo>
                    <a:cubicBezTo>
                      <a:pt x="56198" y="237173"/>
                      <a:pt x="26670" y="233363"/>
                      <a:pt x="0" y="229552"/>
                    </a:cubicBezTo>
                    <a:lnTo>
                      <a:pt x="2858" y="211455"/>
                    </a:lnTo>
                    <a:cubicBezTo>
                      <a:pt x="28575" y="215265"/>
                      <a:pt x="59055" y="220027"/>
                      <a:pt x="91440" y="223838"/>
                    </a:cubicBezTo>
                    <a:lnTo>
                      <a:pt x="89535" y="241935"/>
                    </a:lnTo>
                    <a:close/>
                    <a:moveTo>
                      <a:pt x="2332673" y="222885"/>
                    </a:moveTo>
                    <a:lnTo>
                      <a:pt x="2329815" y="204788"/>
                    </a:lnTo>
                    <a:cubicBezTo>
                      <a:pt x="2359343" y="200025"/>
                      <a:pt x="2388870" y="195263"/>
                      <a:pt x="2418398" y="190500"/>
                    </a:cubicBezTo>
                    <a:lnTo>
                      <a:pt x="2421255" y="208598"/>
                    </a:lnTo>
                    <a:cubicBezTo>
                      <a:pt x="2391728" y="212408"/>
                      <a:pt x="2362200" y="218123"/>
                      <a:pt x="2332673" y="222885"/>
                    </a:cubicBezTo>
                    <a:close/>
                    <a:moveTo>
                      <a:pt x="2510790" y="191452"/>
                    </a:moveTo>
                    <a:lnTo>
                      <a:pt x="2506980" y="173355"/>
                    </a:lnTo>
                    <a:cubicBezTo>
                      <a:pt x="2536508" y="167640"/>
                      <a:pt x="2566035" y="161925"/>
                      <a:pt x="2595563" y="156210"/>
                    </a:cubicBezTo>
                    <a:lnTo>
                      <a:pt x="2599373" y="174308"/>
                    </a:lnTo>
                    <a:cubicBezTo>
                      <a:pt x="2568893" y="180023"/>
                      <a:pt x="2539365" y="185738"/>
                      <a:pt x="2510790" y="191452"/>
                    </a:cubicBezTo>
                    <a:close/>
                    <a:moveTo>
                      <a:pt x="2687003" y="156210"/>
                    </a:moveTo>
                    <a:lnTo>
                      <a:pt x="2683193" y="138113"/>
                    </a:lnTo>
                    <a:cubicBezTo>
                      <a:pt x="2712720" y="132398"/>
                      <a:pt x="2742248" y="126683"/>
                      <a:pt x="2771775" y="120967"/>
                    </a:cubicBezTo>
                    <a:lnTo>
                      <a:pt x="2775585" y="139065"/>
                    </a:lnTo>
                    <a:cubicBezTo>
                      <a:pt x="2746058" y="144780"/>
                      <a:pt x="2716530" y="150495"/>
                      <a:pt x="2687003" y="156210"/>
                    </a:cubicBezTo>
                    <a:close/>
                    <a:moveTo>
                      <a:pt x="2863215" y="122873"/>
                    </a:moveTo>
                    <a:lnTo>
                      <a:pt x="2860358" y="104775"/>
                    </a:lnTo>
                    <a:cubicBezTo>
                      <a:pt x="2889885" y="100013"/>
                      <a:pt x="2919413" y="94298"/>
                      <a:pt x="2948940" y="89535"/>
                    </a:cubicBezTo>
                    <a:lnTo>
                      <a:pt x="2951798" y="107633"/>
                    </a:lnTo>
                    <a:cubicBezTo>
                      <a:pt x="2922270" y="112395"/>
                      <a:pt x="2892743" y="118110"/>
                      <a:pt x="2863215" y="122873"/>
                    </a:cubicBezTo>
                    <a:close/>
                    <a:moveTo>
                      <a:pt x="3040380" y="94298"/>
                    </a:moveTo>
                    <a:lnTo>
                      <a:pt x="3037523" y="76200"/>
                    </a:lnTo>
                    <a:cubicBezTo>
                      <a:pt x="3067050" y="71438"/>
                      <a:pt x="3097530" y="67627"/>
                      <a:pt x="3127058" y="63817"/>
                    </a:cubicBezTo>
                    <a:lnTo>
                      <a:pt x="3129915" y="81915"/>
                    </a:lnTo>
                    <a:cubicBezTo>
                      <a:pt x="3100388" y="85725"/>
                      <a:pt x="3070860" y="89535"/>
                      <a:pt x="3040380" y="94298"/>
                    </a:cubicBezTo>
                    <a:close/>
                    <a:moveTo>
                      <a:pt x="5098733" y="94298"/>
                    </a:moveTo>
                    <a:cubicBezTo>
                      <a:pt x="5073015" y="90488"/>
                      <a:pt x="5043488" y="85725"/>
                      <a:pt x="5010150" y="80963"/>
                    </a:cubicBezTo>
                    <a:lnTo>
                      <a:pt x="5013008" y="62865"/>
                    </a:lnTo>
                    <a:cubicBezTo>
                      <a:pt x="5046345" y="67627"/>
                      <a:pt x="5075873" y="72390"/>
                      <a:pt x="5102543" y="76200"/>
                    </a:cubicBezTo>
                    <a:lnTo>
                      <a:pt x="5098733" y="94298"/>
                    </a:lnTo>
                    <a:close/>
                    <a:moveTo>
                      <a:pt x="3218498" y="70485"/>
                    </a:moveTo>
                    <a:lnTo>
                      <a:pt x="3216593" y="52388"/>
                    </a:lnTo>
                    <a:cubicBezTo>
                      <a:pt x="3247073" y="48577"/>
                      <a:pt x="3276600" y="45720"/>
                      <a:pt x="3306128" y="41910"/>
                    </a:cubicBezTo>
                    <a:lnTo>
                      <a:pt x="3308033" y="60008"/>
                    </a:lnTo>
                    <a:cubicBezTo>
                      <a:pt x="3278505" y="62865"/>
                      <a:pt x="3248978" y="66675"/>
                      <a:pt x="3218498" y="70485"/>
                    </a:cubicBezTo>
                    <a:close/>
                    <a:moveTo>
                      <a:pt x="4920615" y="68580"/>
                    </a:moveTo>
                    <a:cubicBezTo>
                      <a:pt x="4892993" y="64770"/>
                      <a:pt x="4862513" y="61913"/>
                      <a:pt x="4831080" y="58102"/>
                    </a:cubicBezTo>
                    <a:lnTo>
                      <a:pt x="4832985" y="40005"/>
                    </a:lnTo>
                    <a:cubicBezTo>
                      <a:pt x="4864418" y="43815"/>
                      <a:pt x="4893945" y="46673"/>
                      <a:pt x="4922520" y="50483"/>
                    </a:cubicBezTo>
                    <a:lnTo>
                      <a:pt x="4920615" y="68580"/>
                    </a:lnTo>
                    <a:close/>
                    <a:moveTo>
                      <a:pt x="3397568" y="51435"/>
                    </a:moveTo>
                    <a:lnTo>
                      <a:pt x="3395663" y="33338"/>
                    </a:lnTo>
                    <a:cubicBezTo>
                      <a:pt x="3426143" y="30480"/>
                      <a:pt x="3455670" y="27623"/>
                      <a:pt x="3485198" y="25717"/>
                    </a:cubicBezTo>
                    <a:lnTo>
                      <a:pt x="3487103" y="43815"/>
                    </a:lnTo>
                    <a:cubicBezTo>
                      <a:pt x="3456623" y="45720"/>
                      <a:pt x="3427095" y="48577"/>
                      <a:pt x="3397568" y="51435"/>
                    </a:cubicBezTo>
                    <a:close/>
                    <a:moveTo>
                      <a:pt x="4742498" y="49530"/>
                    </a:moveTo>
                    <a:cubicBezTo>
                      <a:pt x="4713923" y="46673"/>
                      <a:pt x="4684395" y="43815"/>
                      <a:pt x="4652963" y="41910"/>
                    </a:cubicBezTo>
                    <a:lnTo>
                      <a:pt x="4654868" y="23813"/>
                    </a:lnTo>
                    <a:cubicBezTo>
                      <a:pt x="4686300" y="26670"/>
                      <a:pt x="4715828" y="28575"/>
                      <a:pt x="4744403" y="31433"/>
                    </a:cubicBezTo>
                    <a:lnTo>
                      <a:pt x="4742498" y="49530"/>
                    </a:lnTo>
                    <a:close/>
                    <a:moveTo>
                      <a:pt x="3576638" y="36195"/>
                    </a:moveTo>
                    <a:lnTo>
                      <a:pt x="3575685" y="18098"/>
                    </a:lnTo>
                    <a:cubicBezTo>
                      <a:pt x="3606165" y="16192"/>
                      <a:pt x="3635693" y="14288"/>
                      <a:pt x="3665220" y="12383"/>
                    </a:cubicBezTo>
                    <a:lnTo>
                      <a:pt x="3666173" y="30480"/>
                    </a:lnTo>
                    <a:cubicBezTo>
                      <a:pt x="3636645" y="32385"/>
                      <a:pt x="3606165" y="34290"/>
                      <a:pt x="3576638" y="36195"/>
                    </a:cubicBezTo>
                    <a:close/>
                    <a:moveTo>
                      <a:pt x="4563428" y="34290"/>
                    </a:moveTo>
                    <a:cubicBezTo>
                      <a:pt x="4533900" y="32385"/>
                      <a:pt x="4504373" y="30480"/>
                      <a:pt x="4473893" y="28575"/>
                    </a:cubicBezTo>
                    <a:lnTo>
                      <a:pt x="4474845" y="10477"/>
                    </a:lnTo>
                    <a:cubicBezTo>
                      <a:pt x="4505325" y="12383"/>
                      <a:pt x="4535805" y="14288"/>
                      <a:pt x="4564380" y="16192"/>
                    </a:cubicBezTo>
                    <a:lnTo>
                      <a:pt x="4563428" y="34290"/>
                    </a:lnTo>
                    <a:close/>
                    <a:moveTo>
                      <a:pt x="3755708" y="25717"/>
                    </a:moveTo>
                    <a:lnTo>
                      <a:pt x="3754755" y="7620"/>
                    </a:lnTo>
                    <a:cubicBezTo>
                      <a:pt x="3785235" y="6667"/>
                      <a:pt x="3814763" y="4763"/>
                      <a:pt x="3844290" y="3810"/>
                    </a:cubicBezTo>
                    <a:lnTo>
                      <a:pt x="3845243" y="21908"/>
                    </a:lnTo>
                    <a:cubicBezTo>
                      <a:pt x="3815715" y="22860"/>
                      <a:pt x="3786188" y="24765"/>
                      <a:pt x="3755708" y="25717"/>
                    </a:cubicBezTo>
                    <a:close/>
                    <a:moveTo>
                      <a:pt x="4384358" y="24765"/>
                    </a:moveTo>
                    <a:cubicBezTo>
                      <a:pt x="4354830" y="23813"/>
                      <a:pt x="4325303" y="22860"/>
                      <a:pt x="4294823" y="21908"/>
                    </a:cubicBezTo>
                    <a:lnTo>
                      <a:pt x="4295775" y="3810"/>
                    </a:lnTo>
                    <a:cubicBezTo>
                      <a:pt x="4326255" y="4763"/>
                      <a:pt x="4356735" y="5715"/>
                      <a:pt x="4385310" y="6667"/>
                    </a:cubicBezTo>
                    <a:lnTo>
                      <a:pt x="4384358" y="24765"/>
                    </a:lnTo>
                    <a:close/>
                    <a:moveTo>
                      <a:pt x="3934778" y="20002"/>
                    </a:moveTo>
                    <a:lnTo>
                      <a:pt x="3934778" y="1905"/>
                    </a:lnTo>
                    <a:cubicBezTo>
                      <a:pt x="3965258" y="952"/>
                      <a:pt x="3994785" y="952"/>
                      <a:pt x="4025265" y="952"/>
                    </a:cubicBezTo>
                    <a:lnTo>
                      <a:pt x="4025265" y="19050"/>
                    </a:lnTo>
                    <a:cubicBezTo>
                      <a:pt x="3995738" y="19050"/>
                      <a:pt x="3965258" y="19050"/>
                      <a:pt x="3934778" y="20002"/>
                    </a:cubicBezTo>
                    <a:close/>
                    <a:moveTo>
                      <a:pt x="4204335" y="19050"/>
                    </a:moveTo>
                    <a:cubicBezTo>
                      <a:pt x="4174808" y="18098"/>
                      <a:pt x="4145280" y="18098"/>
                      <a:pt x="4114800" y="18098"/>
                    </a:cubicBezTo>
                    <a:lnTo>
                      <a:pt x="4114800" y="0"/>
                    </a:lnTo>
                    <a:cubicBezTo>
                      <a:pt x="4145280" y="0"/>
                      <a:pt x="4175760" y="0"/>
                      <a:pt x="4205288" y="952"/>
                    </a:cubicBezTo>
                    <a:lnTo>
                      <a:pt x="4204335" y="1905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 name="Google Shape;341;p29"/>
              <p:cNvSpPr/>
              <p:nvPr/>
            </p:nvSpPr>
            <p:spPr>
              <a:xfrm>
                <a:off x="3291839" y="3850957"/>
                <a:ext cx="66674" cy="50482"/>
              </a:xfrm>
              <a:custGeom>
                <a:rect b="b" l="l" r="r" t="t"/>
                <a:pathLst>
                  <a:path extrusionOk="0" h="50482" w="66674">
                    <a:moveTo>
                      <a:pt x="64770" y="50482"/>
                    </a:moveTo>
                    <a:cubicBezTo>
                      <a:pt x="35242" y="45720"/>
                      <a:pt x="20003" y="42863"/>
                      <a:pt x="20003" y="42863"/>
                    </a:cubicBezTo>
                    <a:lnTo>
                      <a:pt x="0" y="39052"/>
                    </a:lnTo>
                    <a:lnTo>
                      <a:pt x="52387" y="0"/>
                    </a:lnTo>
                    <a:lnTo>
                      <a:pt x="62865" y="14288"/>
                    </a:lnTo>
                    <a:lnTo>
                      <a:pt x="42862" y="28575"/>
                    </a:lnTo>
                    <a:cubicBezTo>
                      <a:pt x="49530" y="29527"/>
                      <a:pt x="57150" y="31432"/>
                      <a:pt x="66675" y="32385"/>
                    </a:cubicBezTo>
                    <a:lnTo>
                      <a:pt x="64770" y="5048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 name="Google Shape;342;p29"/>
              <p:cNvSpPr/>
              <p:nvPr/>
            </p:nvSpPr>
            <p:spPr>
              <a:xfrm>
                <a:off x="3417569" y="3522345"/>
                <a:ext cx="376237" cy="287654"/>
              </a:xfrm>
              <a:custGeom>
                <a:rect b="b" l="l" r="r" t="t"/>
                <a:pathLst>
                  <a:path extrusionOk="0" h="287654" w="376237">
                    <a:moveTo>
                      <a:pt x="10478" y="287655"/>
                    </a:moveTo>
                    <a:lnTo>
                      <a:pt x="0" y="273367"/>
                    </a:lnTo>
                    <a:lnTo>
                      <a:pt x="73343" y="219075"/>
                    </a:lnTo>
                    <a:lnTo>
                      <a:pt x="83820" y="233363"/>
                    </a:lnTo>
                    <a:lnTo>
                      <a:pt x="10478" y="287655"/>
                    </a:lnTo>
                    <a:close/>
                    <a:moveTo>
                      <a:pt x="157163" y="178117"/>
                    </a:moveTo>
                    <a:lnTo>
                      <a:pt x="145733" y="163830"/>
                    </a:lnTo>
                    <a:lnTo>
                      <a:pt x="219075" y="109538"/>
                    </a:lnTo>
                    <a:lnTo>
                      <a:pt x="229553" y="123825"/>
                    </a:lnTo>
                    <a:lnTo>
                      <a:pt x="157163" y="178117"/>
                    </a:lnTo>
                    <a:close/>
                    <a:moveTo>
                      <a:pt x="302895" y="69532"/>
                    </a:moveTo>
                    <a:lnTo>
                      <a:pt x="292418" y="54292"/>
                    </a:lnTo>
                    <a:lnTo>
                      <a:pt x="365760" y="0"/>
                    </a:lnTo>
                    <a:lnTo>
                      <a:pt x="376238" y="14288"/>
                    </a:lnTo>
                    <a:lnTo>
                      <a:pt x="302895" y="6953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 name="Google Shape;343;p29"/>
              <p:cNvSpPr/>
              <p:nvPr/>
            </p:nvSpPr>
            <p:spPr>
              <a:xfrm>
                <a:off x="3855719" y="3412807"/>
                <a:ext cx="57150" cy="69532"/>
              </a:xfrm>
              <a:custGeom>
                <a:rect b="b" l="l" r="r" t="t"/>
                <a:pathLst>
                  <a:path extrusionOk="0" h="69532" w="57150">
                    <a:moveTo>
                      <a:pt x="11430" y="69532"/>
                    </a:moveTo>
                    <a:lnTo>
                      <a:pt x="0" y="55245"/>
                    </a:lnTo>
                    <a:lnTo>
                      <a:pt x="26670" y="35242"/>
                    </a:lnTo>
                    <a:lnTo>
                      <a:pt x="952" y="14288"/>
                    </a:lnTo>
                    <a:lnTo>
                      <a:pt x="11430" y="0"/>
                    </a:lnTo>
                    <a:lnTo>
                      <a:pt x="57150" y="3524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4" name="Google Shape;344;p29"/>
              <p:cNvSpPr/>
              <p:nvPr/>
            </p:nvSpPr>
            <p:spPr>
              <a:xfrm>
                <a:off x="3557587" y="3179444"/>
                <a:ext cx="235267" cy="189547"/>
              </a:xfrm>
              <a:custGeom>
                <a:rect b="b" l="l" r="r" t="t"/>
                <a:pathLst>
                  <a:path extrusionOk="0" h="189547" w="235267">
                    <a:moveTo>
                      <a:pt x="223838" y="189548"/>
                    </a:moveTo>
                    <a:lnTo>
                      <a:pt x="149542" y="131445"/>
                    </a:lnTo>
                    <a:lnTo>
                      <a:pt x="160973" y="117157"/>
                    </a:lnTo>
                    <a:lnTo>
                      <a:pt x="235267" y="175260"/>
                    </a:lnTo>
                    <a:lnTo>
                      <a:pt x="223838" y="189548"/>
                    </a:lnTo>
                    <a:close/>
                    <a:moveTo>
                      <a:pt x="75248" y="72390"/>
                    </a:moveTo>
                    <a:lnTo>
                      <a:pt x="0" y="14288"/>
                    </a:lnTo>
                    <a:lnTo>
                      <a:pt x="11430" y="0"/>
                    </a:lnTo>
                    <a:lnTo>
                      <a:pt x="85725" y="58103"/>
                    </a:lnTo>
                    <a:lnTo>
                      <a:pt x="75248" y="7239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45" name="Google Shape;345;p29"/>
          <p:cNvGrpSpPr/>
          <p:nvPr/>
        </p:nvGrpSpPr>
        <p:grpSpPr>
          <a:xfrm>
            <a:off x="1632025" y="2099075"/>
            <a:ext cx="3922609" cy="3916200"/>
            <a:chOff x="1632025" y="2099075"/>
            <a:chExt cx="3922609" cy="3916200"/>
          </a:xfrm>
        </p:grpSpPr>
        <p:sp>
          <p:nvSpPr>
            <p:cNvPr id="346" name="Google Shape;346;p29"/>
            <p:cNvSpPr/>
            <p:nvPr/>
          </p:nvSpPr>
          <p:spPr>
            <a:xfrm>
              <a:off x="1638434" y="2099075"/>
              <a:ext cx="3916200" cy="3916200"/>
            </a:xfrm>
            <a:prstGeom prst="rect">
              <a:avLst/>
            </a:prstGeom>
            <a:solidFill>
              <a:schemeClr val="accent6"/>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7" name="Google Shape;347;p29"/>
            <p:cNvSpPr/>
            <p:nvPr/>
          </p:nvSpPr>
          <p:spPr>
            <a:xfrm>
              <a:off x="1632025" y="2104884"/>
              <a:ext cx="3916200" cy="7830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nvGrpSpPr>
          <p:cNvPr id="348" name="Google Shape;348;p29"/>
          <p:cNvGrpSpPr/>
          <p:nvPr/>
        </p:nvGrpSpPr>
        <p:grpSpPr>
          <a:xfrm>
            <a:off x="6588652" y="2120466"/>
            <a:ext cx="3922609" cy="3916200"/>
            <a:chOff x="6588652" y="2120466"/>
            <a:chExt cx="3922609" cy="3916200"/>
          </a:xfrm>
        </p:grpSpPr>
        <p:sp>
          <p:nvSpPr>
            <p:cNvPr id="349" name="Google Shape;349;p29"/>
            <p:cNvSpPr/>
            <p:nvPr/>
          </p:nvSpPr>
          <p:spPr>
            <a:xfrm>
              <a:off x="6595061" y="2120466"/>
              <a:ext cx="3916200" cy="3916200"/>
            </a:xfrm>
            <a:prstGeom prst="rect">
              <a:avLst/>
            </a:prstGeom>
            <a:solidFill>
              <a:schemeClr val="accent2"/>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0" name="Google Shape;350;p29"/>
            <p:cNvSpPr/>
            <p:nvPr/>
          </p:nvSpPr>
          <p:spPr>
            <a:xfrm>
              <a:off x="6588652" y="2126275"/>
              <a:ext cx="3916200" cy="783000"/>
            </a:xfrm>
            <a:prstGeom prst="rect">
              <a:avLst/>
            </a:prstGeom>
            <a:solidFill>
              <a:srgbClr val="000000">
                <a:alpha val="447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351" name="Google Shape;351;p29"/>
          <p:cNvSpPr txBox="1"/>
          <p:nvPr>
            <p:ph type="title"/>
          </p:nvPr>
        </p:nvSpPr>
        <p:spPr>
          <a:xfrm>
            <a:off x="4088450" y="745775"/>
            <a:ext cx="3570000" cy="10326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Did you know?</a:t>
            </a:r>
            <a:endParaRPr/>
          </a:p>
        </p:txBody>
      </p:sp>
      <p:sp>
        <p:nvSpPr>
          <p:cNvPr id="352" name="Google Shape;352;p29"/>
          <p:cNvSpPr txBox="1"/>
          <p:nvPr>
            <p:ph idx="4" type="body"/>
          </p:nvPr>
        </p:nvSpPr>
        <p:spPr>
          <a:xfrm>
            <a:off x="6727516" y="3006059"/>
            <a:ext cx="3570300" cy="2820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sz="1600"/>
              <a:t>Did you know that a cat uses its whiskers as feelers to determine if a space is too small to squeeze through?</a:t>
            </a:r>
            <a:endParaRPr sz="1600"/>
          </a:p>
          <a:p>
            <a:pPr indent="0" lvl="0" marL="0" rtl="0" algn="l">
              <a:lnSpc>
                <a:spcPct val="115000"/>
              </a:lnSpc>
              <a:spcBef>
                <a:spcPts val="2100"/>
              </a:spcBef>
              <a:spcAft>
                <a:spcPts val="2100"/>
              </a:spcAft>
              <a:buSzPts val="1900"/>
              <a:buNone/>
            </a:pPr>
            <a:r>
              <a:rPr lang="en" sz="1600"/>
              <a:t>Also, cats love to sleep. A fifteen-year-old cat has probably spent ten years of its life sleeping.</a:t>
            </a:r>
            <a:endParaRPr sz="1600"/>
          </a:p>
        </p:txBody>
      </p:sp>
      <p:sp>
        <p:nvSpPr>
          <p:cNvPr id="353" name="Google Shape;353;p29"/>
          <p:cNvSpPr txBox="1"/>
          <p:nvPr>
            <p:ph idx="3" type="body"/>
          </p:nvPr>
        </p:nvSpPr>
        <p:spPr>
          <a:xfrm>
            <a:off x="1769845" y="2947766"/>
            <a:ext cx="3570000" cy="2820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sz="1600"/>
              <a:t>Did you know that dogs can smell your feelings?</a:t>
            </a:r>
            <a:endParaRPr sz="1600"/>
          </a:p>
          <a:p>
            <a:pPr indent="0" lvl="0" marL="0" rtl="0" algn="l">
              <a:lnSpc>
                <a:spcPct val="115000"/>
              </a:lnSpc>
              <a:spcBef>
                <a:spcPts val="2100"/>
              </a:spcBef>
              <a:spcAft>
                <a:spcPts val="0"/>
              </a:spcAft>
              <a:buSzPts val="1900"/>
              <a:buNone/>
            </a:pPr>
            <a:r>
              <a:rPr lang="en" sz="1600"/>
              <a:t>Dogs can pick up on subtle changes in your scent, which can help him figure out how you are feeling, such as by smelling your perspiration when you become nervous or fearful.</a:t>
            </a:r>
            <a:endParaRPr sz="1600"/>
          </a:p>
          <a:p>
            <a:pPr indent="0" lvl="0" marL="0" rtl="0" algn="l">
              <a:lnSpc>
                <a:spcPct val="115000"/>
              </a:lnSpc>
              <a:spcBef>
                <a:spcPts val="2100"/>
              </a:spcBef>
              <a:spcAft>
                <a:spcPts val="2100"/>
              </a:spcAft>
              <a:buSzPts val="1900"/>
              <a:buNone/>
            </a:pPr>
            <a:r>
              <a:t/>
            </a:r>
            <a:endParaRPr sz="1600"/>
          </a:p>
        </p:txBody>
      </p:sp>
      <p:sp>
        <p:nvSpPr>
          <p:cNvPr id="354" name="Google Shape;354;p29"/>
          <p:cNvSpPr txBox="1"/>
          <p:nvPr>
            <p:ph idx="1" type="subTitle"/>
          </p:nvPr>
        </p:nvSpPr>
        <p:spPr>
          <a:xfrm>
            <a:off x="1838766" y="2288015"/>
            <a:ext cx="3608700" cy="4428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Clr>
                <a:srgbClr val="000000"/>
              </a:buClr>
              <a:buSzPts val="2100"/>
              <a:buFont typeface="Arial"/>
              <a:buNone/>
            </a:pPr>
            <a:r>
              <a:rPr lang="en"/>
              <a:t>A man's best friend...</a:t>
            </a:r>
            <a:endParaRPr/>
          </a:p>
        </p:txBody>
      </p:sp>
      <p:sp>
        <p:nvSpPr>
          <p:cNvPr id="355" name="Google Shape;355;p29"/>
          <p:cNvSpPr txBox="1"/>
          <p:nvPr>
            <p:ph idx="2" type="subTitle"/>
          </p:nvPr>
        </p:nvSpPr>
        <p:spPr>
          <a:xfrm>
            <a:off x="6762119" y="2303312"/>
            <a:ext cx="3608700" cy="4428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2100"/>
              <a:buNone/>
            </a:pPr>
            <a:r>
              <a:rPr lang="en"/>
              <a:t>Mmm, can I fit in?...</a:t>
            </a:r>
            <a:endParaRPr/>
          </a:p>
        </p:txBody>
      </p:sp>
      <p:grpSp>
        <p:nvGrpSpPr>
          <p:cNvPr id="356" name="Google Shape;356;p29"/>
          <p:cNvGrpSpPr/>
          <p:nvPr/>
        </p:nvGrpSpPr>
        <p:grpSpPr>
          <a:xfrm>
            <a:off x="1939177" y="669576"/>
            <a:ext cx="1320998" cy="1265866"/>
            <a:chOff x="1862977" y="593376"/>
            <a:chExt cx="1320998" cy="1265866"/>
          </a:xfrm>
        </p:grpSpPr>
        <p:sp>
          <p:nvSpPr>
            <p:cNvPr id="357" name="Google Shape;357;p29"/>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2"/>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 name="Google Shape;358;p29"/>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59" name="Google Shape;359;p29"/>
          <p:cNvSpPr/>
          <p:nvPr/>
        </p:nvSpPr>
        <p:spPr>
          <a:xfrm rot="2672499">
            <a:off x="9324478" y="2208888"/>
            <a:ext cx="1692555" cy="479229"/>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360" name="Google Shape;360;p29"/>
          <p:cNvSpPr/>
          <p:nvPr/>
        </p:nvSpPr>
        <p:spPr>
          <a:xfrm rot="2672499">
            <a:off x="934253" y="5434988"/>
            <a:ext cx="1692555" cy="479229"/>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361" name="Google Shape;361;p29"/>
          <p:cNvSpPr/>
          <p:nvPr/>
        </p:nvSpPr>
        <p:spPr>
          <a:xfrm>
            <a:off x="2342648" y="1125335"/>
            <a:ext cx="707794" cy="354375"/>
          </a:xfrm>
          <a:custGeom>
            <a:rect b="b" l="l" r="r" t="t"/>
            <a:pathLst>
              <a:path extrusionOk="0" h="1840911" w="2144830">
                <a:moveTo>
                  <a:pt x="37324" y="520784"/>
                </a:moveTo>
                <a:cubicBezTo>
                  <a:pt x="51454" y="577303"/>
                  <a:pt x="65987" y="633723"/>
                  <a:pt x="79713" y="690341"/>
                </a:cubicBezTo>
                <a:cubicBezTo>
                  <a:pt x="82138" y="700344"/>
                  <a:pt x="83536" y="710572"/>
                  <a:pt x="85769" y="720619"/>
                </a:cubicBezTo>
                <a:cubicBezTo>
                  <a:pt x="87574" y="728744"/>
                  <a:pt x="90019" y="736717"/>
                  <a:pt x="91824" y="744842"/>
                </a:cubicBezTo>
                <a:cubicBezTo>
                  <a:pt x="94057" y="754889"/>
                  <a:pt x="95566" y="765091"/>
                  <a:pt x="97880" y="775120"/>
                </a:cubicBezTo>
                <a:cubicBezTo>
                  <a:pt x="97889" y="775159"/>
                  <a:pt x="113014" y="835658"/>
                  <a:pt x="116047" y="847788"/>
                </a:cubicBezTo>
                <a:cubicBezTo>
                  <a:pt x="118066" y="855862"/>
                  <a:pt x="120735" y="863801"/>
                  <a:pt x="122103" y="872010"/>
                </a:cubicBezTo>
                <a:cubicBezTo>
                  <a:pt x="130504" y="922423"/>
                  <a:pt x="126421" y="896189"/>
                  <a:pt x="134214" y="950733"/>
                </a:cubicBezTo>
                <a:cubicBezTo>
                  <a:pt x="136232" y="978993"/>
                  <a:pt x="140269" y="1007180"/>
                  <a:pt x="140269" y="1035512"/>
                </a:cubicBezTo>
                <a:cubicBezTo>
                  <a:pt x="140269" y="1363226"/>
                  <a:pt x="101904" y="1241353"/>
                  <a:pt x="140269" y="1356461"/>
                </a:cubicBezTo>
                <a:cubicBezTo>
                  <a:pt x="146325" y="1352424"/>
                  <a:pt x="151926" y="1347604"/>
                  <a:pt x="158436" y="1344349"/>
                </a:cubicBezTo>
                <a:cubicBezTo>
                  <a:pt x="173066" y="1337034"/>
                  <a:pt x="185317" y="1338054"/>
                  <a:pt x="200826" y="1332238"/>
                </a:cubicBezTo>
                <a:cubicBezTo>
                  <a:pt x="209278" y="1329068"/>
                  <a:pt x="216484" y="1322982"/>
                  <a:pt x="225048" y="1320127"/>
                </a:cubicBezTo>
                <a:cubicBezTo>
                  <a:pt x="240839" y="1314863"/>
                  <a:pt x="257702" y="1313279"/>
                  <a:pt x="273493" y="1308015"/>
                </a:cubicBezTo>
                <a:lnTo>
                  <a:pt x="309827" y="1295904"/>
                </a:lnTo>
                <a:cubicBezTo>
                  <a:pt x="359986" y="1279185"/>
                  <a:pt x="280300" y="1305456"/>
                  <a:pt x="370383" y="1277737"/>
                </a:cubicBezTo>
                <a:cubicBezTo>
                  <a:pt x="382585" y="1273982"/>
                  <a:pt x="394606" y="1269663"/>
                  <a:pt x="406717" y="1265626"/>
                </a:cubicBezTo>
                <a:cubicBezTo>
                  <a:pt x="421122" y="1260824"/>
                  <a:pt x="433890" y="1256051"/>
                  <a:pt x="449107" y="1253515"/>
                </a:cubicBezTo>
                <a:cubicBezTo>
                  <a:pt x="607869" y="1227056"/>
                  <a:pt x="472566" y="1251813"/>
                  <a:pt x="582330" y="1235348"/>
                </a:cubicBezTo>
                <a:cubicBezTo>
                  <a:pt x="606615" y="1231705"/>
                  <a:pt x="630815" y="1227505"/>
                  <a:pt x="654998" y="1223237"/>
                </a:cubicBezTo>
                <a:cubicBezTo>
                  <a:pt x="679430" y="1218925"/>
                  <a:pt x="696461" y="1213919"/>
                  <a:pt x="721610" y="1211125"/>
                </a:cubicBezTo>
                <a:cubicBezTo>
                  <a:pt x="745768" y="1208441"/>
                  <a:pt x="770104" y="1207614"/>
                  <a:pt x="794277" y="1205070"/>
                </a:cubicBezTo>
                <a:cubicBezTo>
                  <a:pt x="808472" y="1203576"/>
                  <a:pt x="822491" y="1200682"/>
                  <a:pt x="836667" y="1199014"/>
                </a:cubicBezTo>
                <a:cubicBezTo>
                  <a:pt x="856814" y="1196644"/>
                  <a:pt x="877038" y="1194977"/>
                  <a:pt x="897223" y="1192959"/>
                </a:cubicBezTo>
                <a:cubicBezTo>
                  <a:pt x="918994" y="1187516"/>
                  <a:pt x="928665" y="1184690"/>
                  <a:pt x="951724" y="1180847"/>
                </a:cubicBezTo>
                <a:cubicBezTo>
                  <a:pt x="997907" y="1173150"/>
                  <a:pt x="1044820" y="1170376"/>
                  <a:pt x="1091003" y="1162680"/>
                </a:cubicBezTo>
                <a:cubicBezTo>
                  <a:pt x="1103114" y="1160662"/>
                  <a:pt x="1115297" y="1159033"/>
                  <a:pt x="1127337" y="1156625"/>
                </a:cubicBezTo>
                <a:cubicBezTo>
                  <a:pt x="1135498" y="1154993"/>
                  <a:pt x="1143321" y="1151746"/>
                  <a:pt x="1151560" y="1150569"/>
                </a:cubicBezTo>
                <a:cubicBezTo>
                  <a:pt x="1171642" y="1147700"/>
                  <a:pt x="1191954" y="1146754"/>
                  <a:pt x="1212116" y="1144514"/>
                </a:cubicBezTo>
                <a:cubicBezTo>
                  <a:pt x="1228290" y="1142717"/>
                  <a:pt x="1244413" y="1140477"/>
                  <a:pt x="1260561" y="1138458"/>
                </a:cubicBezTo>
                <a:cubicBezTo>
                  <a:pt x="1286802" y="1140477"/>
                  <a:pt x="1323126" y="1123739"/>
                  <a:pt x="1339284" y="1144514"/>
                </a:cubicBezTo>
                <a:cubicBezTo>
                  <a:pt x="1360388" y="1171647"/>
                  <a:pt x="1343002" y="1213164"/>
                  <a:pt x="1345340" y="1247459"/>
                </a:cubicBezTo>
                <a:cubicBezTo>
                  <a:pt x="1349058" y="1301982"/>
                  <a:pt x="1348466" y="1357055"/>
                  <a:pt x="1357451" y="1410961"/>
                </a:cubicBezTo>
                <a:cubicBezTo>
                  <a:pt x="1359470" y="1423072"/>
                  <a:pt x="1361311" y="1435215"/>
                  <a:pt x="1363507" y="1447295"/>
                </a:cubicBezTo>
                <a:cubicBezTo>
                  <a:pt x="1365348" y="1457421"/>
                  <a:pt x="1368106" y="1467384"/>
                  <a:pt x="1369562" y="1477573"/>
                </a:cubicBezTo>
                <a:cubicBezTo>
                  <a:pt x="1374165" y="1509794"/>
                  <a:pt x="1379177" y="1542011"/>
                  <a:pt x="1381673" y="1574463"/>
                </a:cubicBezTo>
                <a:cubicBezTo>
                  <a:pt x="1383692" y="1600704"/>
                  <a:pt x="1386308" y="1626906"/>
                  <a:pt x="1387729" y="1653186"/>
                </a:cubicBezTo>
                <a:cubicBezTo>
                  <a:pt x="1397560" y="1835051"/>
                  <a:pt x="1385992" y="1743966"/>
                  <a:pt x="1399840" y="1840911"/>
                </a:cubicBezTo>
                <a:cubicBezTo>
                  <a:pt x="1412825" y="1837665"/>
                  <a:pt x="1433139" y="1835471"/>
                  <a:pt x="1442230" y="1822744"/>
                </a:cubicBezTo>
                <a:cubicBezTo>
                  <a:pt x="1448548" y="1813899"/>
                  <a:pt x="1449843" y="1802362"/>
                  <a:pt x="1454341" y="1792466"/>
                </a:cubicBezTo>
                <a:cubicBezTo>
                  <a:pt x="1459944" y="1780139"/>
                  <a:pt x="1467300" y="1768631"/>
                  <a:pt x="1472508" y="1756132"/>
                </a:cubicBezTo>
                <a:cubicBezTo>
                  <a:pt x="1477418" y="1744348"/>
                  <a:pt x="1478910" y="1731217"/>
                  <a:pt x="1484619" y="1719798"/>
                </a:cubicBezTo>
                <a:cubicBezTo>
                  <a:pt x="1536891" y="1615257"/>
                  <a:pt x="1480827" y="1733950"/>
                  <a:pt x="1508842" y="1659242"/>
                </a:cubicBezTo>
                <a:cubicBezTo>
                  <a:pt x="1512012" y="1650789"/>
                  <a:pt x="1517170" y="1643215"/>
                  <a:pt x="1520953" y="1635019"/>
                </a:cubicBezTo>
                <a:cubicBezTo>
                  <a:pt x="1531413" y="1612355"/>
                  <a:pt x="1555441" y="1554405"/>
                  <a:pt x="1569398" y="1532074"/>
                </a:cubicBezTo>
                <a:cubicBezTo>
                  <a:pt x="1579491" y="1515926"/>
                  <a:pt x="1590557" y="1500347"/>
                  <a:pt x="1599676" y="1483629"/>
                </a:cubicBezTo>
                <a:cubicBezTo>
                  <a:pt x="1634992" y="1418883"/>
                  <a:pt x="1565534" y="1524933"/>
                  <a:pt x="1617843" y="1441239"/>
                </a:cubicBezTo>
                <a:cubicBezTo>
                  <a:pt x="1646920" y="1394716"/>
                  <a:pt x="1625693" y="1437298"/>
                  <a:pt x="1648121" y="1398850"/>
                </a:cubicBezTo>
                <a:cubicBezTo>
                  <a:pt x="1658592" y="1380899"/>
                  <a:pt x="1668720" y="1362740"/>
                  <a:pt x="1678399" y="1344349"/>
                </a:cubicBezTo>
                <a:cubicBezTo>
                  <a:pt x="1688910" y="1324378"/>
                  <a:pt x="1697066" y="1303145"/>
                  <a:pt x="1708677" y="1283793"/>
                </a:cubicBezTo>
                <a:cubicBezTo>
                  <a:pt x="1714733" y="1273700"/>
                  <a:pt x="1721580" y="1264042"/>
                  <a:pt x="1726844" y="1253515"/>
                </a:cubicBezTo>
                <a:cubicBezTo>
                  <a:pt x="1731705" y="1243792"/>
                  <a:pt x="1733841" y="1232828"/>
                  <a:pt x="1738956" y="1223237"/>
                </a:cubicBezTo>
                <a:cubicBezTo>
                  <a:pt x="1750034" y="1202466"/>
                  <a:pt x="1764761" y="1183735"/>
                  <a:pt x="1775289" y="1162680"/>
                </a:cubicBezTo>
                <a:cubicBezTo>
                  <a:pt x="1779326" y="1154606"/>
                  <a:pt x="1781985" y="1145680"/>
                  <a:pt x="1787401" y="1138458"/>
                </a:cubicBezTo>
                <a:cubicBezTo>
                  <a:pt x="1794252" y="1129323"/>
                  <a:pt x="1804772" y="1123370"/>
                  <a:pt x="1811623" y="1114235"/>
                </a:cubicBezTo>
                <a:cubicBezTo>
                  <a:pt x="1817039" y="1107013"/>
                  <a:pt x="1818727" y="1097524"/>
                  <a:pt x="1823734" y="1090013"/>
                </a:cubicBezTo>
                <a:cubicBezTo>
                  <a:pt x="1834931" y="1073218"/>
                  <a:pt x="1847957" y="1057716"/>
                  <a:pt x="1860068" y="1041568"/>
                </a:cubicBezTo>
                <a:cubicBezTo>
                  <a:pt x="1866124" y="1033494"/>
                  <a:pt x="1874487" y="1026716"/>
                  <a:pt x="1878235" y="1017345"/>
                </a:cubicBezTo>
                <a:cubicBezTo>
                  <a:pt x="1888448" y="991812"/>
                  <a:pt x="1891541" y="979417"/>
                  <a:pt x="1908513" y="956789"/>
                </a:cubicBezTo>
                <a:cubicBezTo>
                  <a:pt x="1919679" y="941901"/>
                  <a:pt x="1934030" y="929544"/>
                  <a:pt x="1944847" y="914400"/>
                </a:cubicBezTo>
                <a:cubicBezTo>
                  <a:pt x="1954306" y="901157"/>
                  <a:pt x="1959737" y="885342"/>
                  <a:pt x="1969069" y="872010"/>
                </a:cubicBezTo>
                <a:cubicBezTo>
                  <a:pt x="1973980" y="864994"/>
                  <a:pt x="1981663" y="860345"/>
                  <a:pt x="1987236" y="853843"/>
                </a:cubicBezTo>
                <a:cubicBezTo>
                  <a:pt x="1993804" y="846180"/>
                  <a:pt x="1998835" y="837284"/>
                  <a:pt x="2005403" y="829621"/>
                </a:cubicBezTo>
                <a:cubicBezTo>
                  <a:pt x="2010976" y="823119"/>
                  <a:pt x="2017997" y="817956"/>
                  <a:pt x="2023570" y="811454"/>
                </a:cubicBezTo>
                <a:cubicBezTo>
                  <a:pt x="2030138" y="803791"/>
                  <a:pt x="2035091" y="794827"/>
                  <a:pt x="2041737" y="787231"/>
                </a:cubicBezTo>
                <a:cubicBezTo>
                  <a:pt x="2049256" y="778638"/>
                  <a:pt x="2058529" y="771679"/>
                  <a:pt x="2065960" y="763009"/>
                </a:cubicBezTo>
                <a:cubicBezTo>
                  <a:pt x="2070696" y="757483"/>
                  <a:pt x="2073412" y="750433"/>
                  <a:pt x="2078071" y="744842"/>
                </a:cubicBezTo>
                <a:cubicBezTo>
                  <a:pt x="2092642" y="727357"/>
                  <a:pt x="2096542" y="726472"/>
                  <a:pt x="2114405" y="714564"/>
                </a:cubicBezTo>
                <a:cubicBezTo>
                  <a:pt x="2120460" y="706490"/>
                  <a:pt x="2126705" y="698554"/>
                  <a:pt x="2132571" y="690341"/>
                </a:cubicBezTo>
                <a:cubicBezTo>
                  <a:pt x="2136801" y="684419"/>
                  <a:pt x="2146110" y="679311"/>
                  <a:pt x="2144683" y="672174"/>
                </a:cubicBezTo>
                <a:cubicBezTo>
                  <a:pt x="2143733" y="667422"/>
                  <a:pt x="2102354" y="647979"/>
                  <a:pt x="2102293" y="647952"/>
                </a:cubicBezTo>
                <a:cubicBezTo>
                  <a:pt x="2092360" y="643537"/>
                  <a:pt x="2081558" y="641046"/>
                  <a:pt x="2072015" y="635841"/>
                </a:cubicBezTo>
                <a:cubicBezTo>
                  <a:pt x="2006576" y="600147"/>
                  <a:pt x="2059924" y="619698"/>
                  <a:pt x="2017514" y="605563"/>
                </a:cubicBezTo>
                <a:cubicBezTo>
                  <a:pt x="2011459" y="601526"/>
                  <a:pt x="2005270" y="597681"/>
                  <a:pt x="1999348" y="593451"/>
                </a:cubicBezTo>
                <a:cubicBezTo>
                  <a:pt x="1988330" y="585581"/>
                  <a:pt x="1969802" y="570309"/>
                  <a:pt x="1956958" y="563173"/>
                </a:cubicBezTo>
                <a:cubicBezTo>
                  <a:pt x="1945121" y="556597"/>
                  <a:pt x="1931643" y="552876"/>
                  <a:pt x="1920624" y="545006"/>
                </a:cubicBezTo>
                <a:cubicBezTo>
                  <a:pt x="1903163" y="532534"/>
                  <a:pt x="1888663" y="516354"/>
                  <a:pt x="1872179" y="502617"/>
                </a:cubicBezTo>
                <a:cubicBezTo>
                  <a:pt x="1864426" y="496156"/>
                  <a:pt x="1855620" y="491018"/>
                  <a:pt x="1847957" y="484450"/>
                </a:cubicBezTo>
                <a:cubicBezTo>
                  <a:pt x="1841455" y="478877"/>
                  <a:pt x="1836418" y="471706"/>
                  <a:pt x="1829790" y="466283"/>
                </a:cubicBezTo>
                <a:cubicBezTo>
                  <a:pt x="1814167" y="453501"/>
                  <a:pt x="1795618" y="444222"/>
                  <a:pt x="1781345" y="429949"/>
                </a:cubicBezTo>
                <a:cubicBezTo>
                  <a:pt x="1767215" y="415819"/>
                  <a:pt x="1754942" y="399549"/>
                  <a:pt x="1738956" y="387560"/>
                </a:cubicBezTo>
                <a:cubicBezTo>
                  <a:pt x="1722808" y="375449"/>
                  <a:pt x="1704784" y="365499"/>
                  <a:pt x="1690511" y="351226"/>
                </a:cubicBezTo>
                <a:cubicBezTo>
                  <a:pt x="1645432" y="306147"/>
                  <a:pt x="1700788" y="363216"/>
                  <a:pt x="1654177" y="308837"/>
                </a:cubicBezTo>
                <a:cubicBezTo>
                  <a:pt x="1638994" y="291124"/>
                  <a:pt x="1630934" y="286863"/>
                  <a:pt x="1611787" y="272503"/>
                </a:cubicBezTo>
                <a:cubicBezTo>
                  <a:pt x="1558636" y="192774"/>
                  <a:pt x="1612083" y="267801"/>
                  <a:pt x="1569398" y="218002"/>
                </a:cubicBezTo>
                <a:cubicBezTo>
                  <a:pt x="1562830" y="210339"/>
                  <a:pt x="1557877" y="201375"/>
                  <a:pt x="1551231" y="193780"/>
                </a:cubicBezTo>
                <a:cubicBezTo>
                  <a:pt x="1543712" y="185187"/>
                  <a:pt x="1534440" y="178227"/>
                  <a:pt x="1527009" y="169557"/>
                </a:cubicBezTo>
                <a:cubicBezTo>
                  <a:pt x="1500097" y="138160"/>
                  <a:pt x="1531715" y="162602"/>
                  <a:pt x="1496730" y="139279"/>
                </a:cubicBezTo>
                <a:cubicBezTo>
                  <a:pt x="1466174" y="93444"/>
                  <a:pt x="1482801" y="113237"/>
                  <a:pt x="1448285" y="78723"/>
                </a:cubicBezTo>
                <a:cubicBezTo>
                  <a:pt x="1442229" y="66612"/>
                  <a:pt x="1437085" y="54000"/>
                  <a:pt x="1430118" y="42389"/>
                </a:cubicBezTo>
                <a:cubicBezTo>
                  <a:pt x="1402623" y="-3438"/>
                  <a:pt x="1418622" y="38174"/>
                  <a:pt x="1405896" y="0"/>
                </a:cubicBezTo>
                <a:cubicBezTo>
                  <a:pt x="1377109" y="43179"/>
                  <a:pt x="1392646" y="11886"/>
                  <a:pt x="1399840" y="109001"/>
                </a:cubicBezTo>
                <a:cubicBezTo>
                  <a:pt x="1401777" y="135153"/>
                  <a:pt x="1408321" y="213177"/>
                  <a:pt x="1411952" y="242225"/>
                </a:cubicBezTo>
                <a:cubicBezTo>
                  <a:pt x="1414536" y="262901"/>
                  <a:pt x="1419926" y="288156"/>
                  <a:pt x="1424063" y="308837"/>
                </a:cubicBezTo>
                <a:cubicBezTo>
                  <a:pt x="1426081" y="329022"/>
                  <a:pt x="1427437" y="349285"/>
                  <a:pt x="1430118" y="369393"/>
                </a:cubicBezTo>
                <a:cubicBezTo>
                  <a:pt x="1431478" y="379595"/>
                  <a:pt x="1434718" y="389482"/>
                  <a:pt x="1436174" y="399671"/>
                </a:cubicBezTo>
                <a:cubicBezTo>
                  <a:pt x="1450562" y="500383"/>
                  <a:pt x="1434594" y="415987"/>
                  <a:pt x="1448285" y="484450"/>
                </a:cubicBezTo>
                <a:cubicBezTo>
                  <a:pt x="1447298" y="495303"/>
                  <a:pt x="1452728" y="553079"/>
                  <a:pt x="1430118" y="569229"/>
                </a:cubicBezTo>
                <a:cubicBezTo>
                  <a:pt x="1421273" y="575547"/>
                  <a:pt x="1410018" y="577523"/>
                  <a:pt x="1399840" y="581340"/>
                </a:cubicBezTo>
                <a:cubicBezTo>
                  <a:pt x="1393863" y="583581"/>
                  <a:pt x="1387729" y="585377"/>
                  <a:pt x="1381673" y="587396"/>
                </a:cubicBezTo>
                <a:cubicBezTo>
                  <a:pt x="1359469" y="585377"/>
                  <a:pt x="1337162" y="584287"/>
                  <a:pt x="1315062" y="581340"/>
                </a:cubicBezTo>
                <a:cubicBezTo>
                  <a:pt x="1306812" y="580240"/>
                  <a:pt x="1299049" y="576652"/>
                  <a:pt x="1290839" y="575284"/>
                </a:cubicBezTo>
                <a:cubicBezTo>
                  <a:pt x="1274786" y="572609"/>
                  <a:pt x="1258542" y="571247"/>
                  <a:pt x="1242394" y="569229"/>
                </a:cubicBezTo>
                <a:lnTo>
                  <a:pt x="1121281" y="575284"/>
                </a:lnTo>
                <a:lnTo>
                  <a:pt x="1024391" y="581340"/>
                </a:lnTo>
                <a:cubicBezTo>
                  <a:pt x="961840" y="584002"/>
                  <a:pt x="899242" y="585377"/>
                  <a:pt x="836667" y="587396"/>
                </a:cubicBezTo>
                <a:lnTo>
                  <a:pt x="679220" y="599507"/>
                </a:lnTo>
                <a:cubicBezTo>
                  <a:pt x="578273" y="599507"/>
                  <a:pt x="477366" y="595470"/>
                  <a:pt x="376439" y="593451"/>
                </a:cubicBezTo>
                <a:cubicBezTo>
                  <a:pt x="364328" y="591433"/>
                  <a:pt x="352091" y="590059"/>
                  <a:pt x="340105" y="587396"/>
                </a:cubicBezTo>
                <a:cubicBezTo>
                  <a:pt x="333874" y="586011"/>
                  <a:pt x="328321" y="581340"/>
                  <a:pt x="321938" y="581340"/>
                </a:cubicBezTo>
                <a:cubicBezTo>
                  <a:pt x="306380" y="581340"/>
                  <a:pt x="185206" y="591725"/>
                  <a:pt x="164492" y="593451"/>
                </a:cubicBezTo>
                <a:cubicBezTo>
                  <a:pt x="7050" y="587154"/>
                  <a:pt x="-37403" y="587396"/>
                  <a:pt x="31268" y="587396"/>
                </a:cubicBezTo>
              </a:path>
            </a:pathLst>
          </a:custGeom>
          <a:no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65" name="Shape 365"/>
        <p:cNvGrpSpPr/>
        <p:nvPr/>
      </p:nvGrpSpPr>
      <p:grpSpPr>
        <a:xfrm>
          <a:off x="0" y="0"/>
          <a:ext cx="0" cy="0"/>
          <a:chOff x="0" y="0"/>
          <a:chExt cx="0" cy="0"/>
        </a:xfrm>
      </p:grpSpPr>
      <p:sp>
        <p:nvSpPr>
          <p:cNvPr id="366" name="Google Shape;366;p30"/>
          <p:cNvSpPr/>
          <p:nvPr/>
        </p:nvSpPr>
        <p:spPr>
          <a:xfrm>
            <a:off x="928350" y="876300"/>
            <a:ext cx="10539600" cy="5130300"/>
          </a:xfrm>
          <a:prstGeom prst="rect">
            <a:avLst/>
          </a:prstGeom>
          <a:solidFill>
            <a:schemeClr val="lt1"/>
          </a:solidFill>
          <a:ln>
            <a:noFill/>
          </a:ln>
          <a:effectLst>
            <a:outerShdw blurRad="50800" rotWithShape="0" algn="tl" dir="2700000" dist="12700">
              <a:srgbClr val="000000">
                <a:alpha val="40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367" name="Google Shape;367;p30"/>
          <p:cNvGrpSpPr/>
          <p:nvPr/>
        </p:nvGrpSpPr>
        <p:grpSpPr>
          <a:xfrm>
            <a:off x="4528371" y="5327360"/>
            <a:ext cx="4055664" cy="929104"/>
            <a:chOff x="3307259" y="2790873"/>
            <a:chExt cx="5585545" cy="1279581"/>
          </a:xfrm>
        </p:grpSpPr>
        <p:sp>
          <p:nvSpPr>
            <p:cNvPr id="368" name="Google Shape;368;p30"/>
            <p:cNvSpPr/>
            <p:nvPr/>
          </p:nvSpPr>
          <p:spPr>
            <a:xfrm>
              <a:off x="3307259" y="2790873"/>
              <a:ext cx="5585545" cy="1279581"/>
            </a:xfrm>
            <a:custGeom>
              <a:rect b="b" l="l" r="r" t="t"/>
              <a:pathLst>
                <a:path extrusionOk="0" h="1279581" w="5585545">
                  <a:moveTo>
                    <a:pt x="50303" y="64721"/>
                  </a:moveTo>
                  <a:cubicBezTo>
                    <a:pt x="-63997" y="80914"/>
                    <a:pt x="184605" y="208549"/>
                    <a:pt x="252233" y="280939"/>
                  </a:cubicBezTo>
                  <a:cubicBezTo>
                    <a:pt x="263663" y="293321"/>
                    <a:pt x="276045" y="306656"/>
                    <a:pt x="276045" y="321896"/>
                  </a:cubicBezTo>
                  <a:cubicBezTo>
                    <a:pt x="276998" y="344756"/>
                    <a:pt x="250328" y="362854"/>
                    <a:pt x="224610" y="375236"/>
                  </a:cubicBezTo>
                  <a:cubicBezTo>
                    <a:pt x="194130" y="389524"/>
                    <a:pt x="161745" y="400954"/>
                    <a:pt x="128408" y="408574"/>
                  </a:cubicBezTo>
                  <a:cubicBezTo>
                    <a:pt x="112215" y="412384"/>
                    <a:pt x="94118" y="416194"/>
                    <a:pt x="83640" y="425719"/>
                  </a:cubicBezTo>
                  <a:cubicBezTo>
                    <a:pt x="63638" y="443816"/>
                    <a:pt x="75068" y="470486"/>
                    <a:pt x="90308" y="491441"/>
                  </a:cubicBezTo>
                  <a:cubicBezTo>
                    <a:pt x="116025" y="526684"/>
                    <a:pt x="148410" y="559069"/>
                    <a:pt x="169365" y="597169"/>
                  </a:cubicBezTo>
                  <a:cubicBezTo>
                    <a:pt x="189368" y="634316"/>
                    <a:pt x="196035" y="679084"/>
                    <a:pt x="168413" y="714326"/>
                  </a:cubicBezTo>
                  <a:cubicBezTo>
                    <a:pt x="140790" y="748616"/>
                    <a:pt x="88403" y="764809"/>
                    <a:pt x="41730" y="782906"/>
                  </a:cubicBezTo>
                  <a:cubicBezTo>
                    <a:pt x="24585" y="789574"/>
                    <a:pt x="6488" y="797194"/>
                    <a:pt x="1725" y="811481"/>
                  </a:cubicBezTo>
                  <a:cubicBezTo>
                    <a:pt x="-3990" y="825769"/>
                    <a:pt x="5535" y="841009"/>
                    <a:pt x="15060" y="853391"/>
                  </a:cubicBezTo>
                  <a:cubicBezTo>
                    <a:pt x="67448" y="925781"/>
                    <a:pt x="118883" y="999124"/>
                    <a:pt x="171270" y="1071514"/>
                  </a:cubicBezTo>
                  <a:cubicBezTo>
                    <a:pt x="102690" y="1118186"/>
                    <a:pt x="48398" y="1177241"/>
                    <a:pt x="14108" y="1241059"/>
                  </a:cubicBezTo>
                  <a:cubicBezTo>
                    <a:pt x="47445" y="1247726"/>
                    <a:pt x="80783" y="1253441"/>
                    <a:pt x="114120" y="1260109"/>
                  </a:cubicBezTo>
                  <a:cubicBezTo>
                    <a:pt x="114120" y="1260109"/>
                    <a:pt x="4496573" y="1303924"/>
                    <a:pt x="5381446" y="1260109"/>
                  </a:cubicBezTo>
                  <a:cubicBezTo>
                    <a:pt x="5408116" y="1259156"/>
                    <a:pt x="5433833" y="1258204"/>
                    <a:pt x="5460503" y="1259156"/>
                  </a:cubicBezTo>
                  <a:cubicBezTo>
                    <a:pt x="5472885" y="1204864"/>
                    <a:pt x="5453835" y="1147714"/>
                    <a:pt x="5408116" y="1103899"/>
                  </a:cubicBezTo>
                  <a:cubicBezTo>
                    <a:pt x="5402401" y="1099136"/>
                    <a:pt x="5396685" y="1093421"/>
                    <a:pt x="5394780" y="1086754"/>
                  </a:cubicBezTo>
                  <a:cubicBezTo>
                    <a:pt x="5391923" y="1076276"/>
                    <a:pt x="5399543" y="1066751"/>
                    <a:pt x="5409068" y="1059131"/>
                  </a:cubicBezTo>
                  <a:cubicBezTo>
                    <a:pt x="5453835" y="1020079"/>
                    <a:pt x="5530035" y="1001029"/>
                    <a:pt x="5554801" y="953404"/>
                  </a:cubicBezTo>
                  <a:cubicBezTo>
                    <a:pt x="5573851" y="917209"/>
                    <a:pt x="5553848" y="874346"/>
                    <a:pt x="5519558" y="844819"/>
                  </a:cubicBezTo>
                  <a:cubicBezTo>
                    <a:pt x="5485268" y="815291"/>
                    <a:pt x="5438596" y="797194"/>
                    <a:pt x="5392876" y="779096"/>
                  </a:cubicBezTo>
                  <a:cubicBezTo>
                    <a:pt x="5364301" y="767666"/>
                    <a:pt x="5330963" y="749569"/>
                    <a:pt x="5336678" y="725756"/>
                  </a:cubicBezTo>
                  <a:cubicBezTo>
                    <a:pt x="5339535" y="712421"/>
                    <a:pt x="5353823" y="701944"/>
                    <a:pt x="5368110" y="694324"/>
                  </a:cubicBezTo>
                  <a:cubicBezTo>
                    <a:pt x="5435738" y="654319"/>
                    <a:pt x="5519558" y="626696"/>
                    <a:pt x="5567183" y="572404"/>
                  </a:cubicBezTo>
                  <a:cubicBezTo>
                    <a:pt x="5578613" y="560021"/>
                    <a:pt x="5587185" y="544781"/>
                    <a:pt x="5585280" y="529541"/>
                  </a:cubicBezTo>
                  <a:cubicBezTo>
                    <a:pt x="5583376" y="507634"/>
                    <a:pt x="5561468" y="490489"/>
                    <a:pt x="5540513" y="476201"/>
                  </a:cubicBezTo>
                  <a:cubicBezTo>
                    <a:pt x="5468123" y="427624"/>
                    <a:pt x="5382398" y="392381"/>
                    <a:pt x="5298578" y="355234"/>
                  </a:cubicBezTo>
                  <a:cubicBezTo>
                    <a:pt x="5290005" y="351424"/>
                    <a:pt x="5280480" y="347614"/>
                    <a:pt x="5277623" y="339994"/>
                  </a:cubicBezTo>
                  <a:cubicBezTo>
                    <a:pt x="5272860" y="330469"/>
                    <a:pt x="5280480" y="320944"/>
                    <a:pt x="5288101" y="312371"/>
                  </a:cubicBezTo>
                  <a:cubicBezTo>
                    <a:pt x="5362396" y="232361"/>
                    <a:pt x="5470028" y="165686"/>
                    <a:pt x="5502413" y="71389"/>
                  </a:cubicBezTo>
                  <a:cubicBezTo>
                    <a:pt x="5433833" y="57101"/>
                    <a:pt x="5360491" y="53291"/>
                    <a:pt x="5290005" y="60911"/>
                  </a:cubicBezTo>
                  <a:cubicBezTo>
                    <a:pt x="5286196" y="59959"/>
                    <a:pt x="1064715" y="-78154"/>
                    <a:pt x="50303" y="647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 name="Google Shape;369;p30"/>
            <p:cNvSpPr/>
            <p:nvPr/>
          </p:nvSpPr>
          <p:spPr>
            <a:xfrm>
              <a:off x="3943350" y="3677602"/>
              <a:ext cx="187642" cy="179070"/>
            </a:xfrm>
            <a:custGeom>
              <a:rect b="b" l="l" r="r" t="t"/>
              <a:pathLst>
                <a:path extrusionOk="0" h="179070" w="187642">
                  <a:moveTo>
                    <a:pt x="93345" y="0"/>
                  </a:moveTo>
                  <a:lnTo>
                    <a:pt x="122873" y="59055"/>
                  </a:lnTo>
                  <a:lnTo>
                    <a:pt x="187642" y="68580"/>
                  </a:lnTo>
                  <a:lnTo>
                    <a:pt x="140970" y="114300"/>
                  </a:lnTo>
                  <a:lnTo>
                    <a:pt x="151448" y="179070"/>
                  </a:lnTo>
                  <a:lnTo>
                    <a:pt x="93345" y="148590"/>
                  </a:lnTo>
                  <a:lnTo>
                    <a:pt x="35242" y="179070"/>
                  </a:lnTo>
                  <a:lnTo>
                    <a:pt x="46673" y="114300"/>
                  </a:lnTo>
                  <a:lnTo>
                    <a:pt x="0" y="68580"/>
                  </a:lnTo>
                  <a:lnTo>
                    <a:pt x="64770" y="59055"/>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 name="Google Shape;370;p30"/>
            <p:cNvSpPr/>
            <p:nvPr/>
          </p:nvSpPr>
          <p:spPr>
            <a:xfrm>
              <a:off x="3778567" y="3296602"/>
              <a:ext cx="110489" cy="105727"/>
            </a:xfrm>
            <a:custGeom>
              <a:rect b="b" l="l" r="r" t="t"/>
              <a:pathLst>
                <a:path extrusionOk="0" h="105727" w="110489">
                  <a:moveTo>
                    <a:pt x="55245" y="0"/>
                  </a:moveTo>
                  <a:lnTo>
                    <a:pt x="71438" y="35243"/>
                  </a:lnTo>
                  <a:lnTo>
                    <a:pt x="110490" y="40005"/>
                  </a:lnTo>
                  <a:lnTo>
                    <a:pt x="82868" y="67628"/>
                  </a:lnTo>
                  <a:lnTo>
                    <a:pt x="88582" y="105727"/>
                  </a:lnTo>
                  <a:lnTo>
                    <a:pt x="55245" y="87630"/>
                  </a:lnTo>
                  <a:lnTo>
                    <a:pt x="20955" y="105727"/>
                  </a:lnTo>
                  <a:lnTo>
                    <a:pt x="27622" y="67628"/>
                  </a:lnTo>
                  <a:lnTo>
                    <a:pt x="0" y="40005"/>
                  </a:lnTo>
                  <a:lnTo>
                    <a:pt x="38100" y="35243"/>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 name="Google Shape;371;p30"/>
            <p:cNvSpPr/>
            <p:nvPr/>
          </p:nvSpPr>
          <p:spPr>
            <a:xfrm>
              <a:off x="4186237" y="3027997"/>
              <a:ext cx="140970" cy="134302"/>
            </a:xfrm>
            <a:custGeom>
              <a:rect b="b" l="l" r="r" t="t"/>
              <a:pathLst>
                <a:path extrusionOk="0" h="134302" w="140970">
                  <a:moveTo>
                    <a:pt x="70485" y="0"/>
                  </a:moveTo>
                  <a:lnTo>
                    <a:pt x="92392" y="44768"/>
                  </a:lnTo>
                  <a:lnTo>
                    <a:pt x="140970" y="51435"/>
                  </a:lnTo>
                  <a:lnTo>
                    <a:pt x="105727" y="85725"/>
                  </a:lnTo>
                  <a:lnTo>
                    <a:pt x="114300" y="134303"/>
                  </a:lnTo>
                  <a:lnTo>
                    <a:pt x="70485" y="111442"/>
                  </a:lnTo>
                  <a:lnTo>
                    <a:pt x="26670" y="134303"/>
                  </a:lnTo>
                  <a:lnTo>
                    <a:pt x="35242" y="85725"/>
                  </a:lnTo>
                  <a:lnTo>
                    <a:pt x="0" y="51435"/>
                  </a:lnTo>
                  <a:lnTo>
                    <a:pt x="48577" y="44768"/>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 name="Google Shape;372;p30"/>
            <p:cNvSpPr/>
            <p:nvPr/>
          </p:nvSpPr>
          <p:spPr>
            <a:xfrm>
              <a:off x="8150542" y="3483292"/>
              <a:ext cx="211455" cy="200977"/>
            </a:xfrm>
            <a:custGeom>
              <a:rect b="b" l="l" r="r" t="t"/>
              <a:pathLst>
                <a:path extrusionOk="0" h="200977" w="211455">
                  <a:moveTo>
                    <a:pt x="105727" y="0"/>
                  </a:moveTo>
                  <a:lnTo>
                    <a:pt x="138113" y="65723"/>
                  </a:lnTo>
                  <a:lnTo>
                    <a:pt x="211455" y="76200"/>
                  </a:lnTo>
                  <a:lnTo>
                    <a:pt x="159068" y="128588"/>
                  </a:lnTo>
                  <a:lnTo>
                    <a:pt x="171450" y="200978"/>
                  </a:lnTo>
                  <a:lnTo>
                    <a:pt x="105727" y="166688"/>
                  </a:lnTo>
                  <a:lnTo>
                    <a:pt x="40005" y="200978"/>
                  </a:lnTo>
                  <a:lnTo>
                    <a:pt x="52388" y="128588"/>
                  </a:lnTo>
                  <a:lnTo>
                    <a:pt x="0" y="76200"/>
                  </a:lnTo>
                  <a:lnTo>
                    <a:pt x="73343" y="65723"/>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 name="Google Shape;373;p30"/>
            <p:cNvSpPr/>
            <p:nvPr/>
          </p:nvSpPr>
          <p:spPr>
            <a:xfrm>
              <a:off x="7609522" y="3714750"/>
              <a:ext cx="110490" cy="104775"/>
            </a:xfrm>
            <a:custGeom>
              <a:rect b="b" l="l" r="r" t="t"/>
              <a:pathLst>
                <a:path extrusionOk="0" h="104775" w="110490">
                  <a:moveTo>
                    <a:pt x="55245" y="0"/>
                  </a:moveTo>
                  <a:lnTo>
                    <a:pt x="72390" y="34290"/>
                  </a:lnTo>
                  <a:lnTo>
                    <a:pt x="110490" y="40005"/>
                  </a:lnTo>
                  <a:lnTo>
                    <a:pt x="82868" y="66675"/>
                  </a:lnTo>
                  <a:lnTo>
                    <a:pt x="89535" y="104775"/>
                  </a:lnTo>
                  <a:lnTo>
                    <a:pt x="55245" y="86677"/>
                  </a:lnTo>
                  <a:lnTo>
                    <a:pt x="20955" y="104775"/>
                  </a:lnTo>
                  <a:lnTo>
                    <a:pt x="27622" y="66675"/>
                  </a:lnTo>
                  <a:lnTo>
                    <a:pt x="0" y="40005"/>
                  </a:lnTo>
                  <a:lnTo>
                    <a:pt x="38100" y="34290"/>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 name="Google Shape;374;p30"/>
            <p:cNvSpPr/>
            <p:nvPr/>
          </p:nvSpPr>
          <p:spPr>
            <a:xfrm>
              <a:off x="7909559" y="3215639"/>
              <a:ext cx="140970" cy="133350"/>
            </a:xfrm>
            <a:custGeom>
              <a:rect b="b" l="l" r="r" t="t"/>
              <a:pathLst>
                <a:path extrusionOk="0" h="133350" w="140970">
                  <a:moveTo>
                    <a:pt x="70485" y="0"/>
                  </a:moveTo>
                  <a:lnTo>
                    <a:pt x="92393" y="43815"/>
                  </a:lnTo>
                  <a:lnTo>
                    <a:pt x="140970" y="51435"/>
                  </a:lnTo>
                  <a:lnTo>
                    <a:pt x="105728" y="85725"/>
                  </a:lnTo>
                  <a:lnTo>
                    <a:pt x="114300" y="133350"/>
                  </a:lnTo>
                  <a:lnTo>
                    <a:pt x="70485" y="110490"/>
                  </a:lnTo>
                  <a:lnTo>
                    <a:pt x="26670" y="133350"/>
                  </a:lnTo>
                  <a:lnTo>
                    <a:pt x="35243" y="85725"/>
                  </a:lnTo>
                  <a:lnTo>
                    <a:pt x="0" y="51435"/>
                  </a:lnTo>
                  <a:lnTo>
                    <a:pt x="48578" y="43815"/>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 name="Google Shape;375;p30"/>
            <p:cNvSpPr/>
            <p:nvPr/>
          </p:nvSpPr>
          <p:spPr>
            <a:xfrm>
              <a:off x="3778193" y="3665220"/>
              <a:ext cx="34693" cy="36194"/>
            </a:xfrm>
            <a:custGeom>
              <a:rect b="b" l="l" r="r" t="t"/>
              <a:pathLst>
                <a:path extrusionOk="0" h="36194" w="34693">
                  <a:moveTo>
                    <a:pt x="16566" y="0"/>
                  </a:moveTo>
                  <a:cubicBezTo>
                    <a:pt x="-6294" y="0"/>
                    <a:pt x="-5341" y="36195"/>
                    <a:pt x="18471" y="36195"/>
                  </a:cubicBezTo>
                  <a:cubicBezTo>
                    <a:pt x="41331" y="35242"/>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 name="Google Shape;376;p30"/>
            <p:cNvSpPr/>
            <p:nvPr/>
          </p:nvSpPr>
          <p:spPr>
            <a:xfrm>
              <a:off x="4285876" y="3429952"/>
              <a:ext cx="34693" cy="36195"/>
            </a:xfrm>
            <a:custGeom>
              <a:rect b="b" l="l" r="r" t="t"/>
              <a:pathLst>
                <a:path extrusionOk="0" h="36195" w="34693">
                  <a:moveTo>
                    <a:pt x="16566" y="0"/>
                  </a:moveTo>
                  <a:cubicBezTo>
                    <a:pt x="-6294" y="0"/>
                    <a:pt x="-5341" y="36195"/>
                    <a:pt x="18471" y="36195"/>
                  </a:cubicBezTo>
                  <a:cubicBezTo>
                    <a:pt x="41331"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 name="Google Shape;377;p30"/>
            <p:cNvSpPr/>
            <p:nvPr/>
          </p:nvSpPr>
          <p:spPr>
            <a:xfrm>
              <a:off x="3977266" y="2915602"/>
              <a:ext cx="35037" cy="36194"/>
            </a:xfrm>
            <a:custGeom>
              <a:rect b="b" l="l" r="r" t="t"/>
              <a:pathLst>
                <a:path extrusionOk="0" h="36194" w="35037">
                  <a:moveTo>
                    <a:pt x="16566" y="0"/>
                  </a:moveTo>
                  <a:cubicBezTo>
                    <a:pt x="-6294" y="0"/>
                    <a:pt x="-5341" y="36195"/>
                    <a:pt x="18471" y="36195"/>
                  </a:cubicBezTo>
                  <a:cubicBezTo>
                    <a:pt x="41331" y="36195"/>
                    <a:pt x="40379"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 name="Google Shape;378;p30"/>
            <p:cNvSpPr/>
            <p:nvPr/>
          </p:nvSpPr>
          <p:spPr>
            <a:xfrm>
              <a:off x="8221606" y="3882389"/>
              <a:ext cx="34693" cy="36195"/>
            </a:xfrm>
            <a:custGeom>
              <a:rect b="b" l="l" r="r" t="t"/>
              <a:pathLst>
                <a:path extrusionOk="0" h="36195" w="34693">
                  <a:moveTo>
                    <a:pt x="16566" y="0"/>
                  </a:moveTo>
                  <a:cubicBezTo>
                    <a:pt x="-6294" y="0"/>
                    <a:pt x="-5342" y="36195"/>
                    <a:pt x="18471" y="36195"/>
                  </a:cubicBezTo>
                  <a:cubicBezTo>
                    <a:pt x="41331"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 name="Google Shape;379;p30"/>
            <p:cNvSpPr/>
            <p:nvPr/>
          </p:nvSpPr>
          <p:spPr>
            <a:xfrm>
              <a:off x="8345431" y="3144202"/>
              <a:ext cx="34323" cy="36195"/>
            </a:xfrm>
            <a:custGeom>
              <a:rect b="b" l="l" r="r" t="t"/>
              <a:pathLst>
                <a:path extrusionOk="0" h="36195" w="34323">
                  <a:moveTo>
                    <a:pt x="16566" y="0"/>
                  </a:moveTo>
                  <a:cubicBezTo>
                    <a:pt x="-6294" y="0"/>
                    <a:pt x="-5342" y="36195"/>
                    <a:pt x="18471" y="36195"/>
                  </a:cubicBezTo>
                  <a:cubicBezTo>
                    <a:pt x="40379"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 name="Google Shape;380;p30"/>
            <p:cNvSpPr/>
            <p:nvPr/>
          </p:nvSpPr>
          <p:spPr>
            <a:xfrm>
              <a:off x="7945381" y="3565207"/>
              <a:ext cx="34693" cy="36194"/>
            </a:xfrm>
            <a:custGeom>
              <a:rect b="b" l="l" r="r" t="t"/>
              <a:pathLst>
                <a:path extrusionOk="0" h="36194" w="34693">
                  <a:moveTo>
                    <a:pt x="16566" y="0"/>
                  </a:moveTo>
                  <a:cubicBezTo>
                    <a:pt x="-6294" y="0"/>
                    <a:pt x="-5341" y="36195"/>
                    <a:pt x="18471" y="36195"/>
                  </a:cubicBezTo>
                  <a:cubicBezTo>
                    <a:pt x="41331"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 name="Google Shape;381;p30"/>
            <p:cNvSpPr/>
            <p:nvPr/>
          </p:nvSpPr>
          <p:spPr>
            <a:xfrm>
              <a:off x="7735831" y="3025140"/>
              <a:ext cx="35037" cy="36194"/>
            </a:xfrm>
            <a:custGeom>
              <a:rect b="b" l="l" r="r" t="t"/>
              <a:pathLst>
                <a:path extrusionOk="0" h="36194" w="35037">
                  <a:moveTo>
                    <a:pt x="16566" y="0"/>
                  </a:moveTo>
                  <a:cubicBezTo>
                    <a:pt x="-6294" y="0"/>
                    <a:pt x="-5341" y="36195"/>
                    <a:pt x="18471" y="36195"/>
                  </a:cubicBezTo>
                  <a:cubicBezTo>
                    <a:pt x="41331" y="36195"/>
                    <a:pt x="40379"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82" name="Google Shape;382;p30"/>
          <p:cNvSpPr txBox="1"/>
          <p:nvPr>
            <p:ph type="title"/>
          </p:nvPr>
        </p:nvSpPr>
        <p:spPr>
          <a:xfrm>
            <a:off x="1114000" y="1873525"/>
            <a:ext cx="10011300" cy="31608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6000"/>
              <a:buNone/>
            </a:pPr>
            <a:r>
              <a:rPr lang="en"/>
              <a:t>Clearly, animals know more than we think, and think a great deal more than we know.</a:t>
            </a:r>
            <a:endParaRPr/>
          </a:p>
        </p:txBody>
      </p:sp>
      <p:sp>
        <p:nvSpPr>
          <p:cNvPr id="383" name="Google Shape;383;p30"/>
          <p:cNvSpPr txBox="1"/>
          <p:nvPr>
            <p:ph idx="1" type="subTitle"/>
          </p:nvPr>
        </p:nvSpPr>
        <p:spPr>
          <a:xfrm>
            <a:off x="3454050" y="5309875"/>
            <a:ext cx="5787600" cy="870300"/>
          </a:xfrm>
          <a:prstGeom prst="rect">
            <a:avLst/>
          </a:prstGeom>
          <a:noFill/>
          <a:ln>
            <a:noFill/>
          </a:ln>
        </p:spPr>
        <p:txBody>
          <a:bodyPr anchorCtr="0" anchor="b" bIns="121900" lIns="121900" spcFirstLastPara="1" rIns="121900" wrap="square" tIns="121900">
            <a:noAutofit/>
          </a:bodyPr>
          <a:lstStyle/>
          <a:p>
            <a:pPr indent="0" lvl="0" marL="457200" rtl="0" algn="ctr">
              <a:lnSpc>
                <a:spcPct val="100000"/>
              </a:lnSpc>
              <a:spcBef>
                <a:spcPts val="0"/>
              </a:spcBef>
              <a:spcAft>
                <a:spcPts val="0"/>
              </a:spcAft>
              <a:buSzPts val="1900"/>
              <a:buNone/>
            </a:pPr>
            <a:r>
              <a:rPr lang="en"/>
              <a:t>― Irene M. Pepperberg</a:t>
            </a:r>
            <a:endParaRPr/>
          </a:p>
        </p:txBody>
      </p:sp>
      <p:grpSp>
        <p:nvGrpSpPr>
          <p:cNvPr id="384" name="Google Shape;384;p30"/>
          <p:cNvGrpSpPr/>
          <p:nvPr/>
        </p:nvGrpSpPr>
        <p:grpSpPr>
          <a:xfrm rot="2952867">
            <a:off x="570292" y="640009"/>
            <a:ext cx="1621850" cy="1554161"/>
            <a:chOff x="1862977" y="593376"/>
            <a:chExt cx="1320998" cy="1265866"/>
          </a:xfrm>
        </p:grpSpPr>
        <p:sp>
          <p:nvSpPr>
            <p:cNvPr id="385" name="Google Shape;385;p30"/>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2"/>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 name="Google Shape;386;p30"/>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87" name="Google Shape;387;p30"/>
          <p:cNvGrpSpPr/>
          <p:nvPr/>
        </p:nvGrpSpPr>
        <p:grpSpPr>
          <a:xfrm>
            <a:off x="10797575" y="1081822"/>
            <a:ext cx="437755" cy="434298"/>
            <a:chOff x="9479277" y="3818260"/>
            <a:chExt cx="437755" cy="434298"/>
          </a:xfrm>
        </p:grpSpPr>
        <p:sp>
          <p:nvSpPr>
            <p:cNvPr id="388" name="Google Shape;388;p30"/>
            <p:cNvSpPr/>
            <p:nvPr/>
          </p:nvSpPr>
          <p:spPr>
            <a:xfrm>
              <a:off x="9479277" y="3830158"/>
              <a:ext cx="422400" cy="422400"/>
            </a:xfrm>
            <a:prstGeom prst="ellipse">
              <a:avLst/>
            </a:prstGeom>
            <a:gradFill>
              <a:gsLst>
                <a:gs pos="0">
                  <a:srgbClr val="FFFFFF"/>
                </a:gs>
                <a:gs pos="100000">
                  <a:srgbClr val="B6ABD0"/>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389" name="Google Shape;389;p30"/>
            <p:cNvSpPr/>
            <p:nvPr/>
          </p:nvSpPr>
          <p:spPr>
            <a:xfrm>
              <a:off x="9601133" y="3818260"/>
              <a:ext cx="315900" cy="315900"/>
            </a:xfrm>
            <a:prstGeom prst="ellipse">
              <a:avLst/>
            </a:prstGeom>
            <a:gradFill>
              <a:gsLst>
                <a:gs pos="0">
                  <a:srgbClr val="FFFFFF"/>
                </a:gs>
                <a:gs pos="100000">
                  <a:srgbClr val="B6ABD0"/>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3" name="Shape 393"/>
        <p:cNvGrpSpPr/>
        <p:nvPr/>
      </p:nvGrpSpPr>
      <p:grpSpPr>
        <a:xfrm>
          <a:off x="0" y="0"/>
          <a:ext cx="0" cy="0"/>
          <a:chOff x="0" y="0"/>
          <a:chExt cx="0" cy="0"/>
        </a:xfrm>
      </p:grpSpPr>
      <p:sp>
        <p:nvSpPr>
          <p:cNvPr id="394" name="Google Shape;394;p31"/>
          <p:cNvSpPr/>
          <p:nvPr/>
        </p:nvSpPr>
        <p:spPr>
          <a:xfrm>
            <a:off x="2475063" y="410713"/>
            <a:ext cx="3845562" cy="1783594"/>
          </a:xfrm>
          <a:custGeom>
            <a:rect b="b" l="l" r="r" t="t"/>
            <a:pathLst>
              <a:path extrusionOk="0" h="2354579" w="3107525">
                <a:moveTo>
                  <a:pt x="3045143" y="1724978"/>
                </a:moveTo>
                <a:cubicBezTo>
                  <a:pt x="3062288" y="1668780"/>
                  <a:pt x="3070860" y="1610678"/>
                  <a:pt x="3070860" y="1550670"/>
                </a:cubicBezTo>
                <a:cubicBezTo>
                  <a:pt x="3070860" y="1309688"/>
                  <a:pt x="2930843" y="1098233"/>
                  <a:pt x="2721293" y="1000125"/>
                </a:cubicBezTo>
                <a:cubicBezTo>
                  <a:pt x="2736533" y="929640"/>
                  <a:pt x="2738438" y="855345"/>
                  <a:pt x="2727008" y="780098"/>
                </a:cubicBezTo>
                <a:cubicBezTo>
                  <a:pt x="2691765" y="538163"/>
                  <a:pt x="2459355" y="307658"/>
                  <a:pt x="2217420" y="273368"/>
                </a:cubicBezTo>
                <a:cubicBezTo>
                  <a:pt x="2140268" y="261938"/>
                  <a:pt x="2064068" y="264795"/>
                  <a:pt x="1991678" y="281940"/>
                </a:cubicBezTo>
                <a:cubicBezTo>
                  <a:pt x="1882140" y="108585"/>
                  <a:pt x="1689735" y="0"/>
                  <a:pt x="1479233" y="0"/>
                </a:cubicBezTo>
                <a:cubicBezTo>
                  <a:pt x="1268730" y="0"/>
                  <a:pt x="1076325" y="108585"/>
                  <a:pt x="965835" y="280988"/>
                </a:cubicBezTo>
                <a:cubicBezTo>
                  <a:pt x="921068" y="270510"/>
                  <a:pt x="875348" y="265748"/>
                  <a:pt x="828675" y="265748"/>
                </a:cubicBezTo>
                <a:cubicBezTo>
                  <a:pt x="493395" y="265748"/>
                  <a:pt x="220028" y="538163"/>
                  <a:pt x="220028" y="874395"/>
                </a:cubicBezTo>
                <a:cubicBezTo>
                  <a:pt x="220028" y="937260"/>
                  <a:pt x="229553" y="999173"/>
                  <a:pt x="248603" y="1058228"/>
                </a:cubicBezTo>
                <a:cubicBezTo>
                  <a:pt x="95250" y="1171575"/>
                  <a:pt x="0" y="1352550"/>
                  <a:pt x="0" y="1550670"/>
                </a:cubicBezTo>
                <a:cubicBezTo>
                  <a:pt x="0" y="1677353"/>
                  <a:pt x="40005" y="1800225"/>
                  <a:pt x="112395" y="1902143"/>
                </a:cubicBezTo>
                <a:cubicBezTo>
                  <a:pt x="102870" y="1917383"/>
                  <a:pt x="94298" y="1934528"/>
                  <a:pt x="88583" y="1953578"/>
                </a:cubicBezTo>
                <a:cubicBezTo>
                  <a:pt x="44768" y="2087880"/>
                  <a:pt x="119063" y="2241233"/>
                  <a:pt x="260033" y="2309813"/>
                </a:cubicBezTo>
                <a:cubicBezTo>
                  <a:pt x="342900" y="2349818"/>
                  <a:pt x="430530" y="2354580"/>
                  <a:pt x="497205" y="2354580"/>
                </a:cubicBezTo>
                <a:cubicBezTo>
                  <a:pt x="516255" y="2354580"/>
                  <a:pt x="535305" y="2354580"/>
                  <a:pt x="554355" y="2353628"/>
                </a:cubicBezTo>
                <a:cubicBezTo>
                  <a:pt x="916305" y="2344103"/>
                  <a:pt x="1283970" y="2339340"/>
                  <a:pt x="1646873" y="2339340"/>
                </a:cubicBezTo>
                <a:cubicBezTo>
                  <a:pt x="1927860" y="2339340"/>
                  <a:pt x="2212658" y="2342198"/>
                  <a:pt x="2492693" y="2347913"/>
                </a:cubicBezTo>
                <a:cubicBezTo>
                  <a:pt x="2515553" y="2347913"/>
                  <a:pt x="2539365" y="2348865"/>
                  <a:pt x="2564130" y="2348865"/>
                </a:cubicBezTo>
                <a:lnTo>
                  <a:pt x="2564130" y="2348865"/>
                </a:lnTo>
                <a:cubicBezTo>
                  <a:pt x="2635568" y="2348865"/>
                  <a:pt x="2720340" y="2345055"/>
                  <a:pt x="2807018" y="2318385"/>
                </a:cubicBezTo>
                <a:cubicBezTo>
                  <a:pt x="2947988" y="2274570"/>
                  <a:pt x="3055620" y="2174558"/>
                  <a:pt x="3092768" y="2051685"/>
                </a:cubicBezTo>
                <a:cubicBezTo>
                  <a:pt x="3123248" y="1949768"/>
                  <a:pt x="3106103" y="1833563"/>
                  <a:pt x="3045143" y="1724978"/>
                </a:cubicBezTo>
                <a:close/>
              </a:path>
            </a:pathLst>
          </a:custGeom>
          <a:solidFill>
            <a:schemeClr val="accent3"/>
          </a:solidFill>
          <a:ln>
            <a:noFill/>
          </a:ln>
          <a:effectLst>
            <a:outerShdw blurRad="50800" rotWithShape="0" algn="tr" dir="8100000"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95" name="Google Shape;395;p31"/>
          <p:cNvGrpSpPr/>
          <p:nvPr/>
        </p:nvGrpSpPr>
        <p:grpSpPr>
          <a:xfrm rot="-774712">
            <a:off x="4789826" y="2683104"/>
            <a:ext cx="2957949" cy="3120425"/>
            <a:chOff x="2368761" y="841731"/>
            <a:chExt cx="3148926" cy="3321893"/>
          </a:xfrm>
        </p:grpSpPr>
        <p:sp>
          <p:nvSpPr>
            <p:cNvPr id="396" name="Google Shape;396;p31"/>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7" name="Google Shape;397;p31"/>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398" name="Google Shape;398;p31"/>
          <p:cNvGrpSpPr/>
          <p:nvPr/>
        </p:nvGrpSpPr>
        <p:grpSpPr>
          <a:xfrm rot="406439">
            <a:off x="8235312" y="2727857"/>
            <a:ext cx="2957967" cy="3120445"/>
            <a:chOff x="2368761" y="841731"/>
            <a:chExt cx="3148926" cy="3321893"/>
          </a:xfrm>
        </p:grpSpPr>
        <p:sp>
          <p:nvSpPr>
            <p:cNvPr id="399" name="Google Shape;399;p31"/>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0" name="Google Shape;400;p31"/>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401" name="Google Shape;401;p31"/>
          <p:cNvGrpSpPr/>
          <p:nvPr/>
        </p:nvGrpSpPr>
        <p:grpSpPr>
          <a:xfrm rot="918517">
            <a:off x="1114912" y="2778251"/>
            <a:ext cx="2957879" cy="3120352"/>
            <a:chOff x="2368761" y="841731"/>
            <a:chExt cx="3148926" cy="3321893"/>
          </a:xfrm>
        </p:grpSpPr>
        <p:sp>
          <p:nvSpPr>
            <p:cNvPr id="402" name="Google Shape;402;p31"/>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3" name="Google Shape;403;p31"/>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404" name="Google Shape;404;p31"/>
          <p:cNvGrpSpPr/>
          <p:nvPr/>
        </p:nvGrpSpPr>
        <p:grpSpPr>
          <a:xfrm>
            <a:off x="8144450" y="2751575"/>
            <a:ext cx="2873595" cy="2868900"/>
            <a:chOff x="8068250" y="2370575"/>
            <a:chExt cx="2873595" cy="2868900"/>
          </a:xfrm>
        </p:grpSpPr>
        <p:sp>
          <p:nvSpPr>
            <p:cNvPr id="405" name="Google Shape;405;p31"/>
            <p:cNvSpPr/>
            <p:nvPr/>
          </p:nvSpPr>
          <p:spPr>
            <a:xfrm>
              <a:off x="8072945" y="2370575"/>
              <a:ext cx="2868900" cy="2868900"/>
            </a:xfrm>
            <a:prstGeom prst="rect">
              <a:avLst/>
            </a:prstGeom>
            <a:solidFill>
              <a:schemeClr val="accent4"/>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6" name="Google Shape;406;p31"/>
            <p:cNvSpPr/>
            <p:nvPr/>
          </p:nvSpPr>
          <p:spPr>
            <a:xfrm>
              <a:off x="8068250" y="2374831"/>
              <a:ext cx="2868900" cy="5736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nvGrpSpPr>
          <p:cNvPr id="407" name="Google Shape;407;p31"/>
          <p:cNvGrpSpPr/>
          <p:nvPr/>
        </p:nvGrpSpPr>
        <p:grpSpPr>
          <a:xfrm>
            <a:off x="4715450" y="2751575"/>
            <a:ext cx="2873595" cy="2868900"/>
            <a:chOff x="4639250" y="2370575"/>
            <a:chExt cx="2873595" cy="2868900"/>
          </a:xfrm>
        </p:grpSpPr>
        <p:sp>
          <p:nvSpPr>
            <p:cNvPr id="408" name="Google Shape;408;p31"/>
            <p:cNvSpPr/>
            <p:nvPr/>
          </p:nvSpPr>
          <p:spPr>
            <a:xfrm>
              <a:off x="4643945" y="2370575"/>
              <a:ext cx="2868900" cy="2868900"/>
            </a:xfrm>
            <a:prstGeom prst="rect">
              <a:avLst/>
            </a:prstGeom>
            <a:solidFill>
              <a:schemeClr val="accent2"/>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9" name="Google Shape;409;p31"/>
            <p:cNvSpPr/>
            <p:nvPr/>
          </p:nvSpPr>
          <p:spPr>
            <a:xfrm>
              <a:off x="4639250" y="2374831"/>
              <a:ext cx="2868900" cy="5736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nvGrpSpPr>
          <p:cNvPr id="410" name="Google Shape;410;p31"/>
          <p:cNvGrpSpPr/>
          <p:nvPr/>
        </p:nvGrpSpPr>
        <p:grpSpPr>
          <a:xfrm>
            <a:off x="1362650" y="2751575"/>
            <a:ext cx="2873595" cy="2868900"/>
            <a:chOff x="1286450" y="2370575"/>
            <a:chExt cx="2873595" cy="2868900"/>
          </a:xfrm>
        </p:grpSpPr>
        <p:sp>
          <p:nvSpPr>
            <p:cNvPr id="411" name="Google Shape;411;p31"/>
            <p:cNvSpPr/>
            <p:nvPr/>
          </p:nvSpPr>
          <p:spPr>
            <a:xfrm>
              <a:off x="1291145" y="2370575"/>
              <a:ext cx="2868900" cy="2868900"/>
            </a:xfrm>
            <a:prstGeom prst="rect">
              <a:avLst/>
            </a:prstGeom>
            <a:solidFill>
              <a:schemeClr val="accent6"/>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2" name="Google Shape;412;p31"/>
            <p:cNvSpPr/>
            <p:nvPr/>
          </p:nvSpPr>
          <p:spPr>
            <a:xfrm>
              <a:off x="1286450" y="2374831"/>
              <a:ext cx="2868900" cy="5736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413" name="Google Shape;413;p31"/>
          <p:cNvSpPr txBox="1"/>
          <p:nvPr>
            <p:ph type="title"/>
          </p:nvPr>
        </p:nvSpPr>
        <p:spPr>
          <a:xfrm>
            <a:off x="2932225" y="821975"/>
            <a:ext cx="3305400" cy="14010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Did you know?</a:t>
            </a:r>
            <a:endParaRPr/>
          </a:p>
        </p:txBody>
      </p:sp>
      <p:sp>
        <p:nvSpPr>
          <p:cNvPr id="414" name="Google Shape;414;p31"/>
          <p:cNvSpPr txBox="1"/>
          <p:nvPr>
            <p:ph idx="1" type="subTitle"/>
          </p:nvPr>
        </p:nvSpPr>
        <p:spPr>
          <a:xfrm>
            <a:off x="1362653" y="3380200"/>
            <a:ext cx="27672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a:t>Pandas don’t hibernate.</a:t>
            </a:r>
            <a:endParaRPr/>
          </a:p>
        </p:txBody>
      </p:sp>
      <p:sp>
        <p:nvSpPr>
          <p:cNvPr id="415" name="Google Shape;415;p31"/>
          <p:cNvSpPr txBox="1"/>
          <p:nvPr>
            <p:ph idx="5" type="body"/>
          </p:nvPr>
        </p:nvSpPr>
        <p:spPr>
          <a:xfrm>
            <a:off x="4762000" y="4122925"/>
            <a:ext cx="2767200" cy="1497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400"/>
              <a:buNone/>
            </a:pPr>
            <a:r>
              <a:rPr lang="en" sz="1200"/>
              <a:t>It is estimated that more than 50 million kangaroos live there. They are Australia’s national symbol and appear on postage stamps, coins, and airplanes.</a:t>
            </a:r>
            <a:endParaRPr sz="1200"/>
          </a:p>
          <a:p>
            <a:pPr indent="0" lvl="0" marL="0" rtl="0" algn="l">
              <a:lnSpc>
                <a:spcPct val="115000"/>
              </a:lnSpc>
              <a:spcBef>
                <a:spcPts val="2100"/>
              </a:spcBef>
              <a:spcAft>
                <a:spcPts val="0"/>
              </a:spcAft>
              <a:buSzPts val="1400"/>
              <a:buNone/>
            </a:pPr>
            <a:r>
              <a:t/>
            </a:r>
            <a:endParaRPr sz="1200"/>
          </a:p>
          <a:p>
            <a:pPr indent="0" lvl="0" marL="0" rtl="0" algn="l">
              <a:lnSpc>
                <a:spcPct val="115000"/>
              </a:lnSpc>
              <a:spcBef>
                <a:spcPts val="2100"/>
              </a:spcBef>
              <a:spcAft>
                <a:spcPts val="2100"/>
              </a:spcAft>
              <a:buSzPts val="1400"/>
              <a:buNone/>
            </a:pPr>
            <a:r>
              <a:t/>
            </a:r>
            <a:endParaRPr sz="1200"/>
          </a:p>
        </p:txBody>
      </p:sp>
      <p:sp>
        <p:nvSpPr>
          <p:cNvPr id="416" name="Google Shape;416;p31"/>
          <p:cNvSpPr txBox="1"/>
          <p:nvPr>
            <p:ph idx="2" type="subTitle"/>
          </p:nvPr>
        </p:nvSpPr>
        <p:spPr>
          <a:xfrm>
            <a:off x="4762003" y="2923000"/>
            <a:ext cx="27672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a:t>There are more kangaroos than humans in Australia.</a:t>
            </a:r>
            <a:endParaRPr/>
          </a:p>
        </p:txBody>
      </p:sp>
      <p:sp>
        <p:nvSpPr>
          <p:cNvPr id="417" name="Google Shape;417;p31"/>
          <p:cNvSpPr txBox="1"/>
          <p:nvPr>
            <p:ph idx="6" type="body"/>
          </p:nvPr>
        </p:nvSpPr>
        <p:spPr>
          <a:xfrm>
            <a:off x="8237550" y="4122925"/>
            <a:ext cx="2767200" cy="14508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400"/>
              <a:buNone/>
            </a:pPr>
            <a:r>
              <a:rPr lang="en" sz="1200"/>
              <a:t>Koalas don’t have much energy and, when not feasting on leaves, they spend their time dozing in the branches. Believe it or not, they can sleep for up to 18 hours a day!</a:t>
            </a:r>
            <a:endParaRPr sz="1200"/>
          </a:p>
          <a:p>
            <a:pPr indent="0" lvl="0" marL="0" rtl="0" algn="l">
              <a:lnSpc>
                <a:spcPct val="115000"/>
              </a:lnSpc>
              <a:spcBef>
                <a:spcPts val="2100"/>
              </a:spcBef>
              <a:spcAft>
                <a:spcPts val="2100"/>
              </a:spcAft>
              <a:buSzPts val="1400"/>
              <a:buNone/>
            </a:pPr>
            <a:r>
              <a:t/>
            </a:r>
            <a:endParaRPr sz="1200"/>
          </a:p>
        </p:txBody>
      </p:sp>
      <p:sp>
        <p:nvSpPr>
          <p:cNvPr id="418" name="Google Shape;418;p31"/>
          <p:cNvSpPr txBox="1"/>
          <p:nvPr>
            <p:ph idx="3" type="subTitle"/>
          </p:nvPr>
        </p:nvSpPr>
        <p:spPr>
          <a:xfrm>
            <a:off x="8237553" y="3151600"/>
            <a:ext cx="27669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a:t>Koalas are even more lazy than cats.</a:t>
            </a:r>
            <a:endParaRPr/>
          </a:p>
        </p:txBody>
      </p:sp>
      <p:sp>
        <p:nvSpPr>
          <p:cNvPr id="419" name="Google Shape;419;p31"/>
          <p:cNvSpPr txBox="1"/>
          <p:nvPr>
            <p:ph idx="4" type="body"/>
          </p:nvPr>
        </p:nvSpPr>
        <p:spPr>
          <a:xfrm>
            <a:off x="1362650" y="4122950"/>
            <a:ext cx="2767200" cy="1497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400"/>
              <a:buNone/>
            </a:pPr>
            <a:r>
              <a:rPr lang="en" sz="1200"/>
              <a:t>When winter approaches, they head lower down their mountain homes to warmer temperatures, where they continue to chomp away on bamboo!</a:t>
            </a:r>
            <a:endParaRPr sz="1200"/>
          </a:p>
        </p:txBody>
      </p:sp>
      <p:sp>
        <p:nvSpPr>
          <p:cNvPr id="420" name="Google Shape;420;p31"/>
          <p:cNvSpPr/>
          <p:nvPr/>
        </p:nvSpPr>
        <p:spPr>
          <a:xfrm rot="2672499">
            <a:off x="546078" y="5466488"/>
            <a:ext cx="1692555" cy="479229"/>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421" name="Google Shape;421;p31"/>
          <p:cNvSpPr/>
          <p:nvPr/>
        </p:nvSpPr>
        <p:spPr>
          <a:xfrm rot="2672499">
            <a:off x="6444978" y="2719938"/>
            <a:ext cx="1692555" cy="479229"/>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grpSp>
        <p:nvGrpSpPr>
          <p:cNvPr id="422" name="Google Shape;422;p31"/>
          <p:cNvGrpSpPr/>
          <p:nvPr/>
        </p:nvGrpSpPr>
        <p:grpSpPr>
          <a:xfrm rot="1233644">
            <a:off x="1004437" y="745785"/>
            <a:ext cx="1320998" cy="1265865"/>
            <a:chOff x="1862977" y="593376"/>
            <a:chExt cx="1320998" cy="1265866"/>
          </a:xfrm>
        </p:grpSpPr>
        <p:sp>
          <p:nvSpPr>
            <p:cNvPr id="423" name="Google Shape;423;p31"/>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5"/>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4" name="Google Shape;424;p31"/>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25" name="Google Shape;425;p31"/>
          <p:cNvSpPr/>
          <p:nvPr/>
        </p:nvSpPr>
        <p:spPr>
          <a:xfrm rot="8541143">
            <a:off x="10114409" y="5335418"/>
            <a:ext cx="1692880" cy="480305"/>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426" name="Google Shape;426;p31"/>
          <p:cNvSpPr/>
          <p:nvPr/>
        </p:nvSpPr>
        <p:spPr>
          <a:xfrm rot="-4821980">
            <a:off x="2669699" y="379640"/>
            <a:ext cx="794622" cy="69433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30" name="Shape 430"/>
        <p:cNvGrpSpPr/>
        <p:nvPr/>
      </p:nvGrpSpPr>
      <p:grpSpPr>
        <a:xfrm>
          <a:off x="0" y="0"/>
          <a:ext cx="0" cy="0"/>
          <a:chOff x="0" y="0"/>
          <a:chExt cx="0" cy="0"/>
        </a:xfrm>
      </p:grpSpPr>
      <p:sp>
        <p:nvSpPr>
          <p:cNvPr id="431" name="Google Shape;431;p32"/>
          <p:cNvSpPr/>
          <p:nvPr/>
        </p:nvSpPr>
        <p:spPr>
          <a:xfrm rot="-6800404">
            <a:off x="3067495" y="-240387"/>
            <a:ext cx="6301771" cy="7421839"/>
          </a:xfrm>
          <a:custGeom>
            <a:rect b="b" l="l" r="r" t="t"/>
            <a:pathLst>
              <a:path extrusionOk="0" h="1925002" w="1634490">
                <a:moveTo>
                  <a:pt x="444818" y="0"/>
                </a:moveTo>
                <a:lnTo>
                  <a:pt x="1634490" y="338138"/>
                </a:lnTo>
                <a:lnTo>
                  <a:pt x="1612582" y="414338"/>
                </a:lnTo>
                <a:lnTo>
                  <a:pt x="1563053" y="400050"/>
                </a:lnTo>
                <a:cubicBezTo>
                  <a:pt x="1559243" y="384810"/>
                  <a:pt x="1546860" y="372428"/>
                  <a:pt x="1530668" y="367665"/>
                </a:cubicBezTo>
                <a:cubicBezTo>
                  <a:pt x="1505903" y="360997"/>
                  <a:pt x="1480185" y="375285"/>
                  <a:pt x="1472565" y="400050"/>
                </a:cubicBezTo>
                <a:cubicBezTo>
                  <a:pt x="1465898" y="424815"/>
                  <a:pt x="1480185" y="450533"/>
                  <a:pt x="1504950" y="458153"/>
                </a:cubicBezTo>
                <a:cubicBezTo>
                  <a:pt x="1521143" y="462915"/>
                  <a:pt x="1538288" y="458153"/>
                  <a:pt x="1550670" y="446722"/>
                </a:cubicBezTo>
                <a:lnTo>
                  <a:pt x="1600200" y="461010"/>
                </a:lnTo>
                <a:lnTo>
                  <a:pt x="1564005" y="587693"/>
                </a:lnTo>
                <a:lnTo>
                  <a:pt x="1514475" y="573405"/>
                </a:lnTo>
                <a:cubicBezTo>
                  <a:pt x="1510665" y="558165"/>
                  <a:pt x="1498282" y="545783"/>
                  <a:pt x="1482090" y="541020"/>
                </a:cubicBezTo>
                <a:cubicBezTo>
                  <a:pt x="1457325" y="534353"/>
                  <a:pt x="1431607" y="548640"/>
                  <a:pt x="1423988" y="573405"/>
                </a:cubicBezTo>
                <a:cubicBezTo>
                  <a:pt x="1417320" y="598170"/>
                  <a:pt x="1431607" y="623888"/>
                  <a:pt x="1456373" y="631508"/>
                </a:cubicBezTo>
                <a:cubicBezTo>
                  <a:pt x="1472565" y="636270"/>
                  <a:pt x="1489710" y="631508"/>
                  <a:pt x="1502093" y="620078"/>
                </a:cubicBezTo>
                <a:lnTo>
                  <a:pt x="1551623" y="634365"/>
                </a:lnTo>
                <a:lnTo>
                  <a:pt x="1515428" y="761048"/>
                </a:lnTo>
                <a:lnTo>
                  <a:pt x="1465898" y="746760"/>
                </a:lnTo>
                <a:cubicBezTo>
                  <a:pt x="1462088" y="731520"/>
                  <a:pt x="1449705" y="719138"/>
                  <a:pt x="1433513" y="714375"/>
                </a:cubicBezTo>
                <a:cubicBezTo>
                  <a:pt x="1408748" y="707708"/>
                  <a:pt x="1383030" y="721995"/>
                  <a:pt x="1375410" y="746760"/>
                </a:cubicBezTo>
                <a:cubicBezTo>
                  <a:pt x="1368743" y="771525"/>
                  <a:pt x="1383030" y="797243"/>
                  <a:pt x="1407795" y="804863"/>
                </a:cubicBezTo>
                <a:cubicBezTo>
                  <a:pt x="1423988" y="809625"/>
                  <a:pt x="1441132" y="804863"/>
                  <a:pt x="1453515" y="793433"/>
                </a:cubicBezTo>
                <a:lnTo>
                  <a:pt x="1503045" y="807720"/>
                </a:lnTo>
                <a:lnTo>
                  <a:pt x="1466850" y="934402"/>
                </a:lnTo>
                <a:lnTo>
                  <a:pt x="1417320" y="920115"/>
                </a:lnTo>
                <a:cubicBezTo>
                  <a:pt x="1413510" y="904875"/>
                  <a:pt x="1401128" y="892493"/>
                  <a:pt x="1384935" y="887730"/>
                </a:cubicBezTo>
                <a:cubicBezTo>
                  <a:pt x="1360170" y="881063"/>
                  <a:pt x="1334453" y="895350"/>
                  <a:pt x="1326832" y="920115"/>
                </a:cubicBezTo>
                <a:cubicBezTo>
                  <a:pt x="1320165" y="944880"/>
                  <a:pt x="1334453" y="970598"/>
                  <a:pt x="1359218" y="978218"/>
                </a:cubicBezTo>
                <a:cubicBezTo>
                  <a:pt x="1375410" y="982980"/>
                  <a:pt x="1392555" y="978218"/>
                  <a:pt x="1404938" y="966788"/>
                </a:cubicBezTo>
                <a:lnTo>
                  <a:pt x="1454468" y="981075"/>
                </a:lnTo>
                <a:lnTo>
                  <a:pt x="1418273" y="1107758"/>
                </a:lnTo>
                <a:lnTo>
                  <a:pt x="1368743" y="1093470"/>
                </a:lnTo>
                <a:cubicBezTo>
                  <a:pt x="1364932" y="1078230"/>
                  <a:pt x="1352550" y="1065848"/>
                  <a:pt x="1336357" y="1061085"/>
                </a:cubicBezTo>
                <a:cubicBezTo>
                  <a:pt x="1311593" y="1054418"/>
                  <a:pt x="1285875" y="1068705"/>
                  <a:pt x="1278255" y="1093470"/>
                </a:cubicBezTo>
                <a:cubicBezTo>
                  <a:pt x="1271588" y="1118235"/>
                  <a:pt x="1285875" y="1143953"/>
                  <a:pt x="1310640" y="1151573"/>
                </a:cubicBezTo>
                <a:cubicBezTo>
                  <a:pt x="1326832" y="1156335"/>
                  <a:pt x="1343978" y="1151573"/>
                  <a:pt x="1356360" y="1140143"/>
                </a:cubicBezTo>
                <a:lnTo>
                  <a:pt x="1405890" y="1154430"/>
                </a:lnTo>
                <a:lnTo>
                  <a:pt x="1369695" y="1281113"/>
                </a:lnTo>
                <a:lnTo>
                  <a:pt x="1320165" y="1266825"/>
                </a:lnTo>
                <a:cubicBezTo>
                  <a:pt x="1316355" y="1251585"/>
                  <a:pt x="1303973" y="1239203"/>
                  <a:pt x="1287780" y="1234440"/>
                </a:cubicBezTo>
                <a:cubicBezTo>
                  <a:pt x="1263015" y="1227773"/>
                  <a:pt x="1237298" y="1242060"/>
                  <a:pt x="1229678" y="1266825"/>
                </a:cubicBezTo>
                <a:cubicBezTo>
                  <a:pt x="1223010" y="1291590"/>
                  <a:pt x="1237298" y="1317308"/>
                  <a:pt x="1262063" y="1324928"/>
                </a:cubicBezTo>
                <a:cubicBezTo>
                  <a:pt x="1278255" y="1329690"/>
                  <a:pt x="1295400" y="1324928"/>
                  <a:pt x="1307782" y="1313498"/>
                </a:cubicBezTo>
                <a:lnTo>
                  <a:pt x="1357313" y="1327785"/>
                </a:lnTo>
                <a:lnTo>
                  <a:pt x="1321118" y="1454468"/>
                </a:lnTo>
                <a:lnTo>
                  <a:pt x="1271588" y="1440180"/>
                </a:lnTo>
                <a:cubicBezTo>
                  <a:pt x="1267778" y="1424940"/>
                  <a:pt x="1255395" y="1412558"/>
                  <a:pt x="1239203" y="1407795"/>
                </a:cubicBezTo>
                <a:cubicBezTo>
                  <a:pt x="1214438" y="1401128"/>
                  <a:pt x="1188720" y="1415415"/>
                  <a:pt x="1181100" y="1440180"/>
                </a:cubicBezTo>
                <a:cubicBezTo>
                  <a:pt x="1174432" y="1464945"/>
                  <a:pt x="1188720" y="1490663"/>
                  <a:pt x="1213485" y="1498283"/>
                </a:cubicBezTo>
                <a:cubicBezTo>
                  <a:pt x="1229678" y="1503045"/>
                  <a:pt x="1246823" y="1498283"/>
                  <a:pt x="1259205" y="1486853"/>
                </a:cubicBezTo>
                <a:lnTo>
                  <a:pt x="1308735" y="1501140"/>
                </a:lnTo>
                <a:lnTo>
                  <a:pt x="1272540" y="1627823"/>
                </a:lnTo>
                <a:lnTo>
                  <a:pt x="1223010" y="1613535"/>
                </a:lnTo>
                <a:cubicBezTo>
                  <a:pt x="1219200" y="1598295"/>
                  <a:pt x="1206818" y="1585913"/>
                  <a:pt x="1190625" y="1581150"/>
                </a:cubicBezTo>
                <a:cubicBezTo>
                  <a:pt x="1165860" y="1574483"/>
                  <a:pt x="1140143" y="1588770"/>
                  <a:pt x="1132523" y="1613535"/>
                </a:cubicBezTo>
                <a:cubicBezTo>
                  <a:pt x="1125855" y="1638300"/>
                  <a:pt x="1140143" y="1664018"/>
                  <a:pt x="1164907" y="1671638"/>
                </a:cubicBezTo>
                <a:cubicBezTo>
                  <a:pt x="1181100" y="1676400"/>
                  <a:pt x="1198245" y="1671638"/>
                  <a:pt x="1210628" y="1660208"/>
                </a:cubicBezTo>
                <a:lnTo>
                  <a:pt x="1260157" y="1674495"/>
                </a:lnTo>
                <a:lnTo>
                  <a:pt x="1223963" y="1801178"/>
                </a:lnTo>
                <a:lnTo>
                  <a:pt x="1174432" y="1786890"/>
                </a:lnTo>
                <a:cubicBezTo>
                  <a:pt x="1170623" y="1771650"/>
                  <a:pt x="1158240" y="1759268"/>
                  <a:pt x="1142048" y="1754505"/>
                </a:cubicBezTo>
                <a:cubicBezTo>
                  <a:pt x="1117282" y="1747838"/>
                  <a:pt x="1091565" y="1762125"/>
                  <a:pt x="1083945" y="1786890"/>
                </a:cubicBezTo>
                <a:cubicBezTo>
                  <a:pt x="1077278" y="1811655"/>
                  <a:pt x="1091565" y="1837373"/>
                  <a:pt x="1116330" y="1844993"/>
                </a:cubicBezTo>
                <a:cubicBezTo>
                  <a:pt x="1132523" y="1849755"/>
                  <a:pt x="1149668" y="1844993"/>
                  <a:pt x="1162050" y="1833563"/>
                </a:cubicBezTo>
                <a:lnTo>
                  <a:pt x="1211580" y="1847850"/>
                </a:lnTo>
                <a:lnTo>
                  <a:pt x="1189673" y="1925003"/>
                </a:lnTo>
                <a:lnTo>
                  <a:pt x="0" y="1586865"/>
                </a:lnTo>
                <a:lnTo>
                  <a:pt x="444818"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432" name="Google Shape;432;p32"/>
          <p:cNvGrpSpPr/>
          <p:nvPr/>
        </p:nvGrpSpPr>
        <p:grpSpPr>
          <a:xfrm rot="2112144">
            <a:off x="2522711" y="5069763"/>
            <a:ext cx="2529871" cy="579563"/>
            <a:chOff x="5438339" y="233749"/>
            <a:chExt cx="5585545" cy="1279581"/>
          </a:xfrm>
        </p:grpSpPr>
        <p:sp>
          <p:nvSpPr>
            <p:cNvPr id="433" name="Google Shape;433;p32"/>
            <p:cNvSpPr/>
            <p:nvPr/>
          </p:nvSpPr>
          <p:spPr>
            <a:xfrm>
              <a:off x="5438339" y="233749"/>
              <a:ext cx="5585545" cy="1279581"/>
            </a:xfrm>
            <a:custGeom>
              <a:rect b="b" l="l" r="r" t="t"/>
              <a:pathLst>
                <a:path extrusionOk="0" h="1279581" w="5585545">
                  <a:moveTo>
                    <a:pt x="50303" y="64721"/>
                  </a:moveTo>
                  <a:cubicBezTo>
                    <a:pt x="-63997" y="80914"/>
                    <a:pt x="184605" y="208549"/>
                    <a:pt x="252233" y="280939"/>
                  </a:cubicBezTo>
                  <a:cubicBezTo>
                    <a:pt x="263663" y="293321"/>
                    <a:pt x="276045" y="306656"/>
                    <a:pt x="276045" y="321896"/>
                  </a:cubicBezTo>
                  <a:cubicBezTo>
                    <a:pt x="276998" y="344756"/>
                    <a:pt x="250328" y="362854"/>
                    <a:pt x="224610" y="375236"/>
                  </a:cubicBezTo>
                  <a:cubicBezTo>
                    <a:pt x="194130" y="389524"/>
                    <a:pt x="161745" y="400954"/>
                    <a:pt x="128408" y="408574"/>
                  </a:cubicBezTo>
                  <a:cubicBezTo>
                    <a:pt x="112215" y="412384"/>
                    <a:pt x="94118" y="416194"/>
                    <a:pt x="83640" y="425719"/>
                  </a:cubicBezTo>
                  <a:cubicBezTo>
                    <a:pt x="63638" y="443816"/>
                    <a:pt x="75068" y="470486"/>
                    <a:pt x="90308" y="491441"/>
                  </a:cubicBezTo>
                  <a:cubicBezTo>
                    <a:pt x="116025" y="526684"/>
                    <a:pt x="148410" y="559069"/>
                    <a:pt x="169365" y="597169"/>
                  </a:cubicBezTo>
                  <a:cubicBezTo>
                    <a:pt x="190320" y="635269"/>
                    <a:pt x="196035" y="679084"/>
                    <a:pt x="168413" y="714326"/>
                  </a:cubicBezTo>
                  <a:cubicBezTo>
                    <a:pt x="140790" y="748616"/>
                    <a:pt x="88403" y="764809"/>
                    <a:pt x="41730" y="782906"/>
                  </a:cubicBezTo>
                  <a:cubicBezTo>
                    <a:pt x="24585" y="789574"/>
                    <a:pt x="6488" y="797194"/>
                    <a:pt x="1725" y="811481"/>
                  </a:cubicBezTo>
                  <a:cubicBezTo>
                    <a:pt x="-3990" y="825769"/>
                    <a:pt x="5535" y="841009"/>
                    <a:pt x="15060" y="853391"/>
                  </a:cubicBezTo>
                  <a:cubicBezTo>
                    <a:pt x="67448" y="925781"/>
                    <a:pt x="118883" y="999124"/>
                    <a:pt x="171270" y="1071514"/>
                  </a:cubicBezTo>
                  <a:cubicBezTo>
                    <a:pt x="102690" y="1118186"/>
                    <a:pt x="48398" y="1177241"/>
                    <a:pt x="14108" y="1241059"/>
                  </a:cubicBezTo>
                  <a:cubicBezTo>
                    <a:pt x="47445" y="1247726"/>
                    <a:pt x="80783" y="1253441"/>
                    <a:pt x="114120" y="1260109"/>
                  </a:cubicBezTo>
                  <a:cubicBezTo>
                    <a:pt x="114120" y="1260109"/>
                    <a:pt x="4496573" y="1303924"/>
                    <a:pt x="5381446" y="1260109"/>
                  </a:cubicBezTo>
                  <a:cubicBezTo>
                    <a:pt x="5408116" y="1259156"/>
                    <a:pt x="5433833" y="1258204"/>
                    <a:pt x="5460503" y="1259156"/>
                  </a:cubicBezTo>
                  <a:cubicBezTo>
                    <a:pt x="5472885" y="1204864"/>
                    <a:pt x="5453835" y="1147714"/>
                    <a:pt x="5408116" y="1103899"/>
                  </a:cubicBezTo>
                  <a:cubicBezTo>
                    <a:pt x="5402401" y="1099136"/>
                    <a:pt x="5396685" y="1093421"/>
                    <a:pt x="5394780" y="1086754"/>
                  </a:cubicBezTo>
                  <a:cubicBezTo>
                    <a:pt x="5391923" y="1076276"/>
                    <a:pt x="5399543" y="1066751"/>
                    <a:pt x="5409068" y="1059131"/>
                  </a:cubicBezTo>
                  <a:cubicBezTo>
                    <a:pt x="5453835" y="1020079"/>
                    <a:pt x="5530035" y="1001029"/>
                    <a:pt x="5554801" y="953404"/>
                  </a:cubicBezTo>
                  <a:cubicBezTo>
                    <a:pt x="5573851" y="917209"/>
                    <a:pt x="5553848" y="874346"/>
                    <a:pt x="5519558" y="844819"/>
                  </a:cubicBezTo>
                  <a:cubicBezTo>
                    <a:pt x="5485268" y="815291"/>
                    <a:pt x="5438596" y="797194"/>
                    <a:pt x="5392876" y="779096"/>
                  </a:cubicBezTo>
                  <a:cubicBezTo>
                    <a:pt x="5364301" y="767666"/>
                    <a:pt x="5330963" y="749569"/>
                    <a:pt x="5336678" y="725756"/>
                  </a:cubicBezTo>
                  <a:cubicBezTo>
                    <a:pt x="5339535" y="712421"/>
                    <a:pt x="5353823" y="701944"/>
                    <a:pt x="5368110" y="694324"/>
                  </a:cubicBezTo>
                  <a:cubicBezTo>
                    <a:pt x="5435738" y="654319"/>
                    <a:pt x="5519558" y="626696"/>
                    <a:pt x="5567183" y="572404"/>
                  </a:cubicBezTo>
                  <a:cubicBezTo>
                    <a:pt x="5578613" y="560021"/>
                    <a:pt x="5587185" y="544781"/>
                    <a:pt x="5585280" y="529541"/>
                  </a:cubicBezTo>
                  <a:cubicBezTo>
                    <a:pt x="5583376" y="507634"/>
                    <a:pt x="5561468" y="490489"/>
                    <a:pt x="5540513" y="476201"/>
                  </a:cubicBezTo>
                  <a:cubicBezTo>
                    <a:pt x="5468123" y="427624"/>
                    <a:pt x="5382398" y="392381"/>
                    <a:pt x="5298578" y="355234"/>
                  </a:cubicBezTo>
                  <a:cubicBezTo>
                    <a:pt x="5290005" y="351424"/>
                    <a:pt x="5280480" y="347614"/>
                    <a:pt x="5277623" y="339994"/>
                  </a:cubicBezTo>
                  <a:cubicBezTo>
                    <a:pt x="5272860" y="330469"/>
                    <a:pt x="5280480" y="320944"/>
                    <a:pt x="5288101" y="312371"/>
                  </a:cubicBezTo>
                  <a:cubicBezTo>
                    <a:pt x="5362396" y="232361"/>
                    <a:pt x="5470028" y="165686"/>
                    <a:pt x="5502413" y="71389"/>
                  </a:cubicBezTo>
                  <a:cubicBezTo>
                    <a:pt x="5433833" y="57101"/>
                    <a:pt x="5360491" y="53291"/>
                    <a:pt x="5290005" y="60911"/>
                  </a:cubicBezTo>
                  <a:cubicBezTo>
                    <a:pt x="5286196" y="59959"/>
                    <a:pt x="1064715" y="-78154"/>
                    <a:pt x="50303" y="6472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 name="Google Shape;434;p32"/>
            <p:cNvSpPr/>
            <p:nvPr/>
          </p:nvSpPr>
          <p:spPr>
            <a:xfrm>
              <a:off x="6151773" y="1267163"/>
              <a:ext cx="87247" cy="89542"/>
            </a:xfrm>
            <a:custGeom>
              <a:rect b="b" l="l" r="r" t="t"/>
              <a:pathLst>
                <a:path extrusionOk="0" h="89542" w="87247">
                  <a:moveTo>
                    <a:pt x="41719" y="0"/>
                  </a:moveTo>
                  <a:cubicBezTo>
                    <a:pt x="-16384" y="0"/>
                    <a:pt x="-12574" y="89535"/>
                    <a:pt x="45529" y="89535"/>
                  </a:cubicBezTo>
                  <a:cubicBezTo>
                    <a:pt x="103631" y="90488"/>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 name="Google Shape;435;p32"/>
            <p:cNvSpPr/>
            <p:nvPr/>
          </p:nvSpPr>
          <p:spPr>
            <a:xfrm>
              <a:off x="6754706" y="923311"/>
              <a:ext cx="86533" cy="89535"/>
            </a:xfrm>
            <a:custGeom>
              <a:rect b="b" l="l" r="r" t="t"/>
              <a:pathLst>
                <a:path extrusionOk="0" h="89535" w="86533">
                  <a:moveTo>
                    <a:pt x="41719" y="0"/>
                  </a:moveTo>
                  <a:cubicBezTo>
                    <a:pt x="-16384" y="0"/>
                    <a:pt x="-12574" y="89535"/>
                    <a:pt x="45529" y="89535"/>
                  </a:cubicBezTo>
                  <a:cubicBezTo>
                    <a:pt x="102679" y="89535"/>
                    <a:pt x="98869"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 name="Google Shape;436;p32"/>
            <p:cNvSpPr/>
            <p:nvPr/>
          </p:nvSpPr>
          <p:spPr>
            <a:xfrm>
              <a:off x="6287981" y="506116"/>
              <a:ext cx="86879" cy="89542"/>
            </a:xfrm>
            <a:custGeom>
              <a:rect b="b" l="l" r="r" t="t"/>
              <a:pathLst>
                <a:path extrusionOk="0" h="89542" w="86879">
                  <a:moveTo>
                    <a:pt x="41719" y="0"/>
                  </a:moveTo>
                  <a:cubicBezTo>
                    <a:pt x="-16384" y="0"/>
                    <a:pt x="-12574" y="89535"/>
                    <a:pt x="45529" y="89535"/>
                  </a:cubicBezTo>
                  <a:cubicBezTo>
                    <a:pt x="102679" y="90487"/>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 name="Google Shape;437;p32"/>
            <p:cNvSpPr/>
            <p:nvPr/>
          </p:nvSpPr>
          <p:spPr>
            <a:xfrm>
              <a:off x="7370021" y="43848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 name="Google Shape;438;p32"/>
            <p:cNvSpPr/>
            <p:nvPr/>
          </p:nvSpPr>
          <p:spPr>
            <a:xfrm>
              <a:off x="7397643" y="1330980"/>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 name="Google Shape;439;p32"/>
            <p:cNvSpPr/>
            <p:nvPr/>
          </p:nvSpPr>
          <p:spPr>
            <a:xfrm>
              <a:off x="8135831" y="918548"/>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0" name="Google Shape;440;p32"/>
            <p:cNvSpPr/>
            <p:nvPr/>
          </p:nvSpPr>
          <p:spPr>
            <a:xfrm>
              <a:off x="8729238" y="41562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1" name="Google Shape;441;p32"/>
            <p:cNvSpPr/>
            <p:nvPr/>
          </p:nvSpPr>
          <p:spPr>
            <a:xfrm>
              <a:off x="8824488" y="1317646"/>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2" name="Google Shape;442;p32"/>
            <p:cNvSpPr/>
            <p:nvPr/>
          </p:nvSpPr>
          <p:spPr>
            <a:xfrm>
              <a:off x="9526481" y="882353"/>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3" name="Google Shape;443;p32"/>
            <p:cNvSpPr/>
            <p:nvPr/>
          </p:nvSpPr>
          <p:spPr>
            <a:xfrm>
              <a:off x="10134176" y="443251"/>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 name="Google Shape;444;p32"/>
            <p:cNvSpPr/>
            <p:nvPr/>
          </p:nvSpPr>
          <p:spPr>
            <a:xfrm>
              <a:off x="10233236" y="1312883"/>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45" name="Google Shape;445;p32"/>
          <p:cNvGrpSpPr/>
          <p:nvPr/>
        </p:nvGrpSpPr>
        <p:grpSpPr>
          <a:xfrm rot="2112144">
            <a:off x="7400110" y="1101270"/>
            <a:ext cx="2529871" cy="579563"/>
            <a:chOff x="5438339" y="233749"/>
            <a:chExt cx="5585545" cy="1279581"/>
          </a:xfrm>
        </p:grpSpPr>
        <p:sp>
          <p:nvSpPr>
            <p:cNvPr id="446" name="Google Shape;446;p32"/>
            <p:cNvSpPr/>
            <p:nvPr/>
          </p:nvSpPr>
          <p:spPr>
            <a:xfrm>
              <a:off x="5438339" y="233749"/>
              <a:ext cx="5585545" cy="1279581"/>
            </a:xfrm>
            <a:custGeom>
              <a:rect b="b" l="l" r="r" t="t"/>
              <a:pathLst>
                <a:path extrusionOk="0" h="1279581" w="5585545">
                  <a:moveTo>
                    <a:pt x="50303" y="64721"/>
                  </a:moveTo>
                  <a:cubicBezTo>
                    <a:pt x="-63997" y="80914"/>
                    <a:pt x="184605" y="208549"/>
                    <a:pt x="252233" y="280939"/>
                  </a:cubicBezTo>
                  <a:cubicBezTo>
                    <a:pt x="263663" y="293321"/>
                    <a:pt x="276045" y="306656"/>
                    <a:pt x="276045" y="321896"/>
                  </a:cubicBezTo>
                  <a:cubicBezTo>
                    <a:pt x="276998" y="344756"/>
                    <a:pt x="250328" y="362854"/>
                    <a:pt x="224610" y="375236"/>
                  </a:cubicBezTo>
                  <a:cubicBezTo>
                    <a:pt x="194130" y="389524"/>
                    <a:pt x="161745" y="400954"/>
                    <a:pt x="128408" y="408574"/>
                  </a:cubicBezTo>
                  <a:cubicBezTo>
                    <a:pt x="112215" y="412384"/>
                    <a:pt x="94118" y="416194"/>
                    <a:pt x="83640" y="425719"/>
                  </a:cubicBezTo>
                  <a:cubicBezTo>
                    <a:pt x="63638" y="443816"/>
                    <a:pt x="75068" y="470486"/>
                    <a:pt x="90308" y="491441"/>
                  </a:cubicBezTo>
                  <a:cubicBezTo>
                    <a:pt x="116025" y="526684"/>
                    <a:pt x="148410" y="559069"/>
                    <a:pt x="169365" y="597169"/>
                  </a:cubicBezTo>
                  <a:cubicBezTo>
                    <a:pt x="190320" y="635269"/>
                    <a:pt x="196035" y="679084"/>
                    <a:pt x="168413" y="714326"/>
                  </a:cubicBezTo>
                  <a:cubicBezTo>
                    <a:pt x="140790" y="748616"/>
                    <a:pt x="88403" y="764809"/>
                    <a:pt x="41730" y="782906"/>
                  </a:cubicBezTo>
                  <a:cubicBezTo>
                    <a:pt x="24585" y="789574"/>
                    <a:pt x="6488" y="797194"/>
                    <a:pt x="1725" y="811481"/>
                  </a:cubicBezTo>
                  <a:cubicBezTo>
                    <a:pt x="-3990" y="825769"/>
                    <a:pt x="5535" y="841009"/>
                    <a:pt x="15060" y="853391"/>
                  </a:cubicBezTo>
                  <a:cubicBezTo>
                    <a:pt x="67448" y="925781"/>
                    <a:pt x="118883" y="999124"/>
                    <a:pt x="171270" y="1071514"/>
                  </a:cubicBezTo>
                  <a:cubicBezTo>
                    <a:pt x="102690" y="1118186"/>
                    <a:pt x="48398" y="1177241"/>
                    <a:pt x="14108" y="1241059"/>
                  </a:cubicBezTo>
                  <a:cubicBezTo>
                    <a:pt x="47445" y="1247726"/>
                    <a:pt x="80783" y="1253441"/>
                    <a:pt x="114120" y="1260109"/>
                  </a:cubicBezTo>
                  <a:cubicBezTo>
                    <a:pt x="114120" y="1260109"/>
                    <a:pt x="4496573" y="1303924"/>
                    <a:pt x="5381446" y="1260109"/>
                  </a:cubicBezTo>
                  <a:cubicBezTo>
                    <a:pt x="5408116" y="1259156"/>
                    <a:pt x="5433833" y="1258204"/>
                    <a:pt x="5460503" y="1259156"/>
                  </a:cubicBezTo>
                  <a:cubicBezTo>
                    <a:pt x="5472885" y="1204864"/>
                    <a:pt x="5453835" y="1147714"/>
                    <a:pt x="5408116" y="1103899"/>
                  </a:cubicBezTo>
                  <a:cubicBezTo>
                    <a:pt x="5402401" y="1099136"/>
                    <a:pt x="5396685" y="1093421"/>
                    <a:pt x="5394780" y="1086754"/>
                  </a:cubicBezTo>
                  <a:cubicBezTo>
                    <a:pt x="5391923" y="1076276"/>
                    <a:pt x="5399543" y="1066751"/>
                    <a:pt x="5409068" y="1059131"/>
                  </a:cubicBezTo>
                  <a:cubicBezTo>
                    <a:pt x="5453835" y="1020079"/>
                    <a:pt x="5530035" y="1001029"/>
                    <a:pt x="5554801" y="953404"/>
                  </a:cubicBezTo>
                  <a:cubicBezTo>
                    <a:pt x="5573851" y="917209"/>
                    <a:pt x="5553848" y="874346"/>
                    <a:pt x="5519558" y="844819"/>
                  </a:cubicBezTo>
                  <a:cubicBezTo>
                    <a:pt x="5485268" y="815291"/>
                    <a:pt x="5438596" y="797194"/>
                    <a:pt x="5392876" y="779096"/>
                  </a:cubicBezTo>
                  <a:cubicBezTo>
                    <a:pt x="5364301" y="767666"/>
                    <a:pt x="5330963" y="749569"/>
                    <a:pt x="5336678" y="725756"/>
                  </a:cubicBezTo>
                  <a:cubicBezTo>
                    <a:pt x="5339535" y="712421"/>
                    <a:pt x="5353823" y="701944"/>
                    <a:pt x="5368110" y="694324"/>
                  </a:cubicBezTo>
                  <a:cubicBezTo>
                    <a:pt x="5435738" y="654319"/>
                    <a:pt x="5519558" y="626696"/>
                    <a:pt x="5567183" y="572404"/>
                  </a:cubicBezTo>
                  <a:cubicBezTo>
                    <a:pt x="5578613" y="560021"/>
                    <a:pt x="5587185" y="544781"/>
                    <a:pt x="5585280" y="529541"/>
                  </a:cubicBezTo>
                  <a:cubicBezTo>
                    <a:pt x="5583376" y="507634"/>
                    <a:pt x="5561468" y="490489"/>
                    <a:pt x="5540513" y="476201"/>
                  </a:cubicBezTo>
                  <a:cubicBezTo>
                    <a:pt x="5468123" y="427624"/>
                    <a:pt x="5382398" y="392381"/>
                    <a:pt x="5298578" y="355234"/>
                  </a:cubicBezTo>
                  <a:cubicBezTo>
                    <a:pt x="5290005" y="351424"/>
                    <a:pt x="5280480" y="347614"/>
                    <a:pt x="5277623" y="339994"/>
                  </a:cubicBezTo>
                  <a:cubicBezTo>
                    <a:pt x="5272860" y="330469"/>
                    <a:pt x="5280480" y="320944"/>
                    <a:pt x="5288101" y="312371"/>
                  </a:cubicBezTo>
                  <a:cubicBezTo>
                    <a:pt x="5362396" y="232361"/>
                    <a:pt x="5470028" y="165686"/>
                    <a:pt x="5502413" y="71389"/>
                  </a:cubicBezTo>
                  <a:cubicBezTo>
                    <a:pt x="5433833" y="57101"/>
                    <a:pt x="5360491" y="53291"/>
                    <a:pt x="5290005" y="60911"/>
                  </a:cubicBezTo>
                  <a:cubicBezTo>
                    <a:pt x="5286196" y="59959"/>
                    <a:pt x="1064715" y="-78154"/>
                    <a:pt x="50303" y="6472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7" name="Google Shape;447;p32"/>
            <p:cNvSpPr/>
            <p:nvPr/>
          </p:nvSpPr>
          <p:spPr>
            <a:xfrm>
              <a:off x="6151773" y="1267163"/>
              <a:ext cx="87247" cy="89542"/>
            </a:xfrm>
            <a:custGeom>
              <a:rect b="b" l="l" r="r" t="t"/>
              <a:pathLst>
                <a:path extrusionOk="0" h="89542" w="87247">
                  <a:moveTo>
                    <a:pt x="41719" y="0"/>
                  </a:moveTo>
                  <a:cubicBezTo>
                    <a:pt x="-16384" y="0"/>
                    <a:pt x="-12574" y="89535"/>
                    <a:pt x="45529" y="89535"/>
                  </a:cubicBezTo>
                  <a:cubicBezTo>
                    <a:pt x="103631" y="90488"/>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8" name="Google Shape;448;p32"/>
            <p:cNvSpPr/>
            <p:nvPr/>
          </p:nvSpPr>
          <p:spPr>
            <a:xfrm>
              <a:off x="6754706" y="923311"/>
              <a:ext cx="86533" cy="89535"/>
            </a:xfrm>
            <a:custGeom>
              <a:rect b="b" l="l" r="r" t="t"/>
              <a:pathLst>
                <a:path extrusionOk="0" h="89535" w="86533">
                  <a:moveTo>
                    <a:pt x="41719" y="0"/>
                  </a:moveTo>
                  <a:cubicBezTo>
                    <a:pt x="-16384" y="0"/>
                    <a:pt x="-12574" y="89535"/>
                    <a:pt x="45529" y="89535"/>
                  </a:cubicBezTo>
                  <a:cubicBezTo>
                    <a:pt x="102679" y="89535"/>
                    <a:pt x="98869"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9" name="Google Shape;449;p32"/>
            <p:cNvSpPr/>
            <p:nvPr/>
          </p:nvSpPr>
          <p:spPr>
            <a:xfrm>
              <a:off x="6287981" y="506116"/>
              <a:ext cx="86879" cy="89542"/>
            </a:xfrm>
            <a:custGeom>
              <a:rect b="b" l="l" r="r" t="t"/>
              <a:pathLst>
                <a:path extrusionOk="0" h="89542" w="86879">
                  <a:moveTo>
                    <a:pt x="41719" y="0"/>
                  </a:moveTo>
                  <a:cubicBezTo>
                    <a:pt x="-16384" y="0"/>
                    <a:pt x="-12574" y="89535"/>
                    <a:pt x="45529" y="89535"/>
                  </a:cubicBezTo>
                  <a:cubicBezTo>
                    <a:pt x="102679" y="90487"/>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0" name="Google Shape;450;p32"/>
            <p:cNvSpPr/>
            <p:nvPr/>
          </p:nvSpPr>
          <p:spPr>
            <a:xfrm>
              <a:off x="7370021" y="43848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1" name="Google Shape;451;p32"/>
            <p:cNvSpPr/>
            <p:nvPr/>
          </p:nvSpPr>
          <p:spPr>
            <a:xfrm>
              <a:off x="7397643" y="1330980"/>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 name="Google Shape;452;p32"/>
            <p:cNvSpPr/>
            <p:nvPr/>
          </p:nvSpPr>
          <p:spPr>
            <a:xfrm>
              <a:off x="8135831" y="918548"/>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3" name="Google Shape;453;p32"/>
            <p:cNvSpPr/>
            <p:nvPr/>
          </p:nvSpPr>
          <p:spPr>
            <a:xfrm>
              <a:off x="8729238" y="41562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 name="Google Shape;454;p32"/>
            <p:cNvSpPr/>
            <p:nvPr/>
          </p:nvSpPr>
          <p:spPr>
            <a:xfrm>
              <a:off x="8824488" y="1317646"/>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 name="Google Shape;455;p32"/>
            <p:cNvSpPr/>
            <p:nvPr/>
          </p:nvSpPr>
          <p:spPr>
            <a:xfrm>
              <a:off x="9526481" y="882353"/>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6" name="Google Shape;456;p32"/>
            <p:cNvSpPr/>
            <p:nvPr/>
          </p:nvSpPr>
          <p:spPr>
            <a:xfrm>
              <a:off x="10134176" y="443251"/>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 name="Google Shape;457;p32"/>
            <p:cNvSpPr/>
            <p:nvPr/>
          </p:nvSpPr>
          <p:spPr>
            <a:xfrm>
              <a:off x="10233236" y="1312883"/>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58" name="Google Shape;458;p32"/>
          <p:cNvSpPr txBox="1"/>
          <p:nvPr>
            <p:ph type="title"/>
          </p:nvPr>
        </p:nvSpPr>
        <p:spPr>
          <a:xfrm>
            <a:off x="548200" y="925275"/>
            <a:ext cx="11095500" cy="3160800"/>
          </a:xfrm>
          <a:prstGeom prst="rect">
            <a:avLst/>
          </a:prstGeom>
          <a:noFill/>
          <a:ln>
            <a:noFill/>
          </a:ln>
        </p:spPr>
        <p:txBody>
          <a:bodyPr anchorCtr="0" anchor="b" bIns="121900" lIns="121900" spcFirstLastPara="1" rIns="121900" wrap="square" tIns="121900">
            <a:noAutofit/>
          </a:bodyPr>
          <a:lstStyle/>
          <a:p>
            <a:pPr indent="0" lvl="0" marL="0" rtl="0" algn="ctr">
              <a:lnSpc>
                <a:spcPct val="100000"/>
              </a:lnSpc>
              <a:spcBef>
                <a:spcPts val="0"/>
              </a:spcBef>
              <a:spcAft>
                <a:spcPts val="0"/>
              </a:spcAft>
              <a:buSzPts val="8000"/>
              <a:buNone/>
            </a:pPr>
            <a:r>
              <a:rPr lang="en"/>
              <a:t>Very interesting facts!</a:t>
            </a:r>
            <a:endParaRPr/>
          </a:p>
        </p:txBody>
      </p:sp>
      <p:sp>
        <p:nvSpPr>
          <p:cNvPr id="459" name="Google Shape;459;p32"/>
          <p:cNvSpPr txBox="1"/>
          <p:nvPr>
            <p:ph idx="1" type="body"/>
          </p:nvPr>
        </p:nvSpPr>
        <p:spPr>
          <a:xfrm>
            <a:off x="719600" y="5956250"/>
            <a:ext cx="10924200" cy="520800"/>
          </a:xfrm>
          <a:prstGeom prst="rect">
            <a:avLst/>
          </a:prstGeom>
          <a:noFill/>
          <a:ln>
            <a:noFill/>
          </a:ln>
        </p:spPr>
        <p:txBody>
          <a:bodyPr anchorCtr="0" anchor="t" bIns="121900" lIns="121900" spcFirstLastPara="1" rIns="121900" wrap="square" tIns="121900">
            <a:noAutofit/>
          </a:bodyPr>
          <a:lstStyle/>
          <a:p>
            <a:pPr indent="0" lvl="0" marL="0" rtl="0" algn="r">
              <a:lnSpc>
                <a:spcPct val="115000"/>
              </a:lnSpc>
              <a:spcBef>
                <a:spcPts val="0"/>
              </a:spcBef>
              <a:spcAft>
                <a:spcPts val="2100"/>
              </a:spcAft>
              <a:buSzPts val="1900"/>
              <a:buNone/>
            </a:pPr>
            <a:r>
              <a:rPr lang="en" sz="1500"/>
              <a:t>This is where you section ends. Duplicate this set of slides as many times you need to go over all your sections.</a:t>
            </a:r>
            <a:endParaRPr sz="1500"/>
          </a:p>
        </p:txBody>
      </p:sp>
      <p:grpSp>
        <p:nvGrpSpPr>
          <p:cNvPr id="460" name="Google Shape;460;p32"/>
          <p:cNvGrpSpPr/>
          <p:nvPr/>
        </p:nvGrpSpPr>
        <p:grpSpPr>
          <a:xfrm rot="7722219">
            <a:off x="9896167" y="2065095"/>
            <a:ext cx="1321014" cy="1265881"/>
            <a:chOff x="1862977" y="593376"/>
            <a:chExt cx="1320998" cy="1265866"/>
          </a:xfrm>
        </p:grpSpPr>
        <p:sp>
          <p:nvSpPr>
            <p:cNvPr id="461" name="Google Shape;461;p32"/>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2"/>
            </a:solidFill>
            <a:ln>
              <a:noFill/>
            </a:ln>
            <a:effectLst>
              <a:outerShdw blurRad="50800" rotWithShape="0" algn="l" dir="4320000"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 name="Google Shape;462;p32"/>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63" name="Google Shape;463;p32"/>
          <p:cNvGrpSpPr/>
          <p:nvPr/>
        </p:nvGrpSpPr>
        <p:grpSpPr>
          <a:xfrm rot="1880347">
            <a:off x="1308553" y="2188032"/>
            <a:ext cx="1320992" cy="1265860"/>
            <a:chOff x="1862977" y="593376"/>
            <a:chExt cx="1320998" cy="1265866"/>
          </a:xfrm>
        </p:grpSpPr>
        <p:sp>
          <p:nvSpPr>
            <p:cNvPr id="464" name="Google Shape;464;p32"/>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2"/>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 name="Google Shape;465;p32"/>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66" name="Google Shape;466;p32"/>
          <p:cNvSpPr/>
          <p:nvPr/>
        </p:nvSpPr>
        <p:spPr>
          <a:xfrm rot="1920323">
            <a:off x="1681641" y="2744103"/>
            <a:ext cx="708200" cy="353687"/>
          </a:xfrm>
          <a:custGeom>
            <a:rect b="b" l="l" r="r" t="t"/>
            <a:pathLst>
              <a:path extrusionOk="0" h="1840911" w="2144830">
                <a:moveTo>
                  <a:pt x="37324" y="520784"/>
                </a:moveTo>
                <a:cubicBezTo>
                  <a:pt x="51454" y="577303"/>
                  <a:pt x="65987" y="633723"/>
                  <a:pt x="79713" y="690341"/>
                </a:cubicBezTo>
                <a:cubicBezTo>
                  <a:pt x="82138" y="700344"/>
                  <a:pt x="83536" y="710572"/>
                  <a:pt x="85769" y="720619"/>
                </a:cubicBezTo>
                <a:cubicBezTo>
                  <a:pt x="87574" y="728744"/>
                  <a:pt x="90019" y="736717"/>
                  <a:pt x="91824" y="744842"/>
                </a:cubicBezTo>
                <a:cubicBezTo>
                  <a:pt x="94057" y="754889"/>
                  <a:pt x="95566" y="765091"/>
                  <a:pt x="97880" y="775120"/>
                </a:cubicBezTo>
                <a:cubicBezTo>
                  <a:pt x="97889" y="775159"/>
                  <a:pt x="113014" y="835658"/>
                  <a:pt x="116047" y="847788"/>
                </a:cubicBezTo>
                <a:cubicBezTo>
                  <a:pt x="118066" y="855862"/>
                  <a:pt x="120735" y="863801"/>
                  <a:pt x="122103" y="872010"/>
                </a:cubicBezTo>
                <a:cubicBezTo>
                  <a:pt x="130504" y="922423"/>
                  <a:pt x="126421" y="896189"/>
                  <a:pt x="134214" y="950733"/>
                </a:cubicBezTo>
                <a:cubicBezTo>
                  <a:pt x="136232" y="978993"/>
                  <a:pt x="140269" y="1007180"/>
                  <a:pt x="140269" y="1035512"/>
                </a:cubicBezTo>
                <a:cubicBezTo>
                  <a:pt x="140269" y="1363226"/>
                  <a:pt x="101904" y="1241353"/>
                  <a:pt x="140269" y="1356461"/>
                </a:cubicBezTo>
                <a:cubicBezTo>
                  <a:pt x="146325" y="1352424"/>
                  <a:pt x="151926" y="1347604"/>
                  <a:pt x="158436" y="1344349"/>
                </a:cubicBezTo>
                <a:cubicBezTo>
                  <a:pt x="173066" y="1337034"/>
                  <a:pt x="185317" y="1338054"/>
                  <a:pt x="200826" y="1332238"/>
                </a:cubicBezTo>
                <a:cubicBezTo>
                  <a:pt x="209278" y="1329068"/>
                  <a:pt x="216484" y="1322982"/>
                  <a:pt x="225048" y="1320127"/>
                </a:cubicBezTo>
                <a:cubicBezTo>
                  <a:pt x="240839" y="1314863"/>
                  <a:pt x="257702" y="1313279"/>
                  <a:pt x="273493" y="1308015"/>
                </a:cubicBezTo>
                <a:lnTo>
                  <a:pt x="309827" y="1295904"/>
                </a:lnTo>
                <a:cubicBezTo>
                  <a:pt x="359986" y="1279185"/>
                  <a:pt x="280300" y="1305456"/>
                  <a:pt x="370383" y="1277737"/>
                </a:cubicBezTo>
                <a:cubicBezTo>
                  <a:pt x="382585" y="1273982"/>
                  <a:pt x="394606" y="1269663"/>
                  <a:pt x="406717" y="1265626"/>
                </a:cubicBezTo>
                <a:cubicBezTo>
                  <a:pt x="421122" y="1260824"/>
                  <a:pt x="433890" y="1256051"/>
                  <a:pt x="449107" y="1253515"/>
                </a:cubicBezTo>
                <a:cubicBezTo>
                  <a:pt x="607869" y="1227056"/>
                  <a:pt x="472566" y="1251813"/>
                  <a:pt x="582330" y="1235348"/>
                </a:cubicBezTo>
                <a:cubicBezTo>
                  <a:pt x="606615" y="1231705"/>
                  <a:pt x="630815" y="1227505"/>
                  <a:pt x="654998" y="1223237"/>
                </a:cubicBezTo>
                <a:cubicBezTo>
                  <a:pt x="679430" y="1218925"/>
                  <a:pt x="696461" y="1213919"/>
                  <a:pt x="721610" y="1211125"/>
                </a:cubicBezTo>
                <a:cubicBezTo>
                  <a:pt x="745768" y="1208441"/>
                  <a:pt x="770104" y="1207614"/>
                  <a:pt x="794277" y="1205070"/>
                </a:cubicBezTo>
                <a:cubicBezTo>
                  <a:pt x="808472" y="1203576"/>
                  <a:pt x="822491" y="1200682"/>
                  <a:pt x="836667" y="1199014"/>
                </a:cubicBezTo>
                <a:cubicBezTo>
                  <a:pt x="856814" y="1196644"/>
                  <a:pt x="877038" y="1194977"/>
                  <a:pt x="897223" y="1192959"/>
                </a:cubicBezTo>
                <a:cubicBezTo>
                  <a:pt x="918994" y="1187516"/>
                  <a:pt x="928665" y="1184690"/>
                  <a:pt x="951724" y="1180847"/>
                </a:cubicBezTo>
                <a:cubicBezTo>
                  <a:pt x="997907" y="1173150"/>
                  <a:pt x="1044820" y="1170376"/>
                  <a:pt x="1091003" y="1162680"/>
                </a:cubicBezTo>
                <a:cubicBezTo>
                  <a:pt x="1103114" y="1160662"/>
                  <a:pt x="1115297" y="1159033"/>
                  <a:pt x="1127337" y="1156625"/>
                </a:cubicBezTo>
                <a:cubicBezTo>
                  <a:pt x="1135498" y="1154993"/>
                  <a:pt x="1143321" y="1151746"/>
                  <a:pt x="1151560" y="1150569"/>
                </a:cubicBezTo>
                <a:cubicBezTo>
                  <a:pt x="1171642" y="1147700"/>
                  <a:pt x="1191954" y="1146754"/>
                  <a:pt x="1212116" y="1144514"/>
                </a:cubicBezTo>
                <a:cubicBezTo>
                  <a:pt x="1228290" y="1142717"/>
                  <a:pt x="1244413" y="1140477"/>
                  <a:pt x="1260561" y="1138458"/>
                </a:cubicBezTo>
                <a:cubicBezTo>
                  <a:pt x="1286802" y="1140477"/>
                  <a:pt x="1323126" y="1123739"/>
                  <a:pt x="1339284" y="1144514"/>
                </a:cubicBezTo>
                <a:cubicBezTo>
                  <a:pt x="1360388" y="1171647"/>
                  <a:pt x="1343002" y="1213164"/>
                  <a:pt x="1345340" y="1247459"/>
                </a:cubicBezTo>
                <a:cubicBezTo>
                  <a:pt x="1349058" y="1301982"/>
                  <a:pt x="1348466" y="1357055"/>
                  <a:pt x="1357451" y="1410961"/>
                </a:cubicBezTo>
                <a:cubicBezTo>
                  <a:pt x="1359470" y="1423072"/>
                  <a:pt x="1361311" y="1435215"/>
                  <a:pt x="1363507" y="1447295"/>
                </a:cubicBezTo>
                <a:cubicBezTo>
                  <a:pt x="1365348" y="1457421"/>
                  <a:pt x="1368106" y="1467384"/>
                  <a:pt x="1369562" y="1477573"/>
                </a:cubicBezTo>
                <a:cubicBezTo>
                  <a:pt x="1374165" y="1509794"/>
                  <a:pt x="1379177" y="1542011"/>
                  <a:pt x="1381673" y="1574463"/>
                </a:cubicBezTo>
                <a:cubicBezTo>
                  <a:pt x="1383692" y="1600704"/>
                  <a:pt x="1386308" y="1626906"/>
                  <a:pt x="1387729" y="1653186"/>
                </a:cubicBezTo>
                <a:cubicBezTo>
                  <a:pt x="1397560" y="1835051"/>
                  <a:pt x="1385992" y="1743966"/>
                  <a:pt x="1399840" y="1840911"/>
                </a:cubicBezTo>
                <a:cubicBezTo>
                  <a:pt x="1412825" y="1837665"/>
                  <a:pt x="1433139" y="1835471"/>
                  <a:pt x="1442230" y="1822744"/>
                </a:cubicBezTo>
                <a:cubicBezTo>
                  <a:pt x="1448548" y="1813899"/>
                  <a:pt x="1449843" y="1802362"/>
                  <a:pt x="1454341" y="1792466"/>
                </a:cubicBezTo>
                <a:cubicBezTo>
                  <a:pt x="1459944" y="1780139"/>
                  <a:pt x="1467300" y="1768631"/>
                  <a:pt x="1472508" y="1756132"/>
                </a:cubicBezTo>
                <a:cubicBezTo>
                  <a:pt x="1477418" y="1744348"/>
                  <a:pt x="1478910" y="1731217"/>
                  <a:pt x="1484619" y="1719798"/>
                </a:cubicBezTo>
                <a:cubicBezTo>
                  <a:pt x="1536891" y="1615257"/>
                  <a:pt x="1480827" y="1733950"/>
                  <a:pt x="1508842" y="1659242"/>
                </a:cubicBezTo>
                <a:cubicBezTo>
                  <a:pt x="1512012" y="1650789"/>
                  <a:pt x="1517170" y="1643215"/>
                  <a:pt x="1520953" y="1635019"/>
                </a:cubicBezTo>
                <a:cubicBezTo>
                  <a:pt x="1531413" y="1612355"/>
                  <a:pt x="1555441" y="1554405"/>
                  <a:pt x="1569398" y="1532074"/>
                </a:cubicBezTo>
                <a:cubicBezTo>
                  <a:pt x="1579491" y="1515926"/>
                  <a:pt x="1590557" y="1500347"/>
                  <a:pt x="1599676" y="1483629"/>
                </a:cubicBezTo>
                <a:cubicBezTo>
                  <a:pt x="1634992" y="1418883"/>
                  <a:pt x="1565534" y="1524933"/>
                  <a:pt x="1617843" y="1441239"/>
                </a:cubicBezTo>
                <a:cubicBezTo>
                  <a:pt x="1646920" y="1394716"/>
                  <a:pt x="1625693" y="1437298"/>
                  <a:pt x="1648121" y="1398850"/>
                </a:cubicBezTo>
                <a:cubicBezTo>
                  <a:pt x="1658592" y="1380899"/>
                  <a:pt x="1668720" y="1362740"/>
                  <a:pt x="1678399" y="1344349"/>
                </a:cubicBezTo>
                <a:cubicBezTo>
                  <a:pt x="1688910" y="1324378"/>
                  <a:pt x="1697066" y="1303145"/>
                  <a:pt x="1708677" y="1283793"/>
                </a:cubicBezTo>
                <a:cubicBezTo>
                  <a:pt x="1714733" y="1273700"/>
                  <a:pt x="1721580" y="1264042"/>
                  <a:pt x="1726844" y="1253515"/>
                </a:cubicBezTo>
                <a:cubicBezTo>
                  <a:pt x="1731705" y="1243792"/>
                  <a:pt x="1733841" y="1232828"/>
                  <a:pt x="1738956" y="1223237"/>
                </a:cubicBezTo>
                <a:cubicBezTo>
                  <a:pt x="1750034" y="1202466"/>
                  <a:pt x="1764761" y="1183735"/>
                  <a:pt x="1775289" y="1162680"/>
                </a:cubicBezTo>
                <a:cubicBezTo>
                  <a:pt x="1779326" y="1154606"/>
                  <a:pt x="1781985" y="1145680"/>
                  <a:pt x="1787401" y="1138458"/>
                </a:cubicBezTo>
                <a:cubicBezTo>
                  <a:pt x="1794252" y="1129323"/>
                  <a:pt x="1804772" y="1123370"/>
                  <a:pt x="1811623" y="1114235"/>
                </a:cubicBezTo>
                <a:cubicBezTo>
                  <a:pt x="1817039" y="1107013"/>
                  <a:pt x="1818727" y="1097524"/>
                  <a:pt x="1823734" y="1090013"/>
                </a:cubicBezTo>
                <a:cubicBezTo>
                  <a:pt x="1834931" y="1073218"/>
                  <a:pt x="1847957" y="1057716"/>
                  <a:pt x="1860068" y="1041568"/>
                </a:cubicBezTo>
                <a:cubicBezTo>
                  <a:pt x="1866124" y="1033494"/>
                  <a:pt x="1874487" y="1026716"/>
                  <a:pt x="1878235" y="1017345"/>
                </a:cubicBezTo>
                <a:cubicBezTo>
                  <a:pt x="1888448" y="991812"/>
                  <a:pt x="1891541" y="979417"/>
                  <a:pt x="1908513" y="956789"/>
                </a:cubicBezTo>
                <a:cubicBezTo>
                  <a:pt x="1919679" y="941901"/>
                  <a:pt x="1934030" y="929544"/>
                  <a:pt x="1944847" y="914400"/>
                </a:cubicBezTo>
                <a:cubicBezTo>
                  <a:pt x="1954306" y="901157"/>
                  <a:pt x="1959737" y="885342"/>
                  <a:pt x="1969069" y="872010"/>
                </a:cubicBezTo>
                <a:cubicBezTo>
                  <a:pt x="1973980" y="864994"/>
                  <a:pt x="1981663" y="860345"/>
                  <a:pt x="1987236" y="853843"/>
                </a:cubicBezTo>
                <a:cubicBezTo>
                  <a:pt x="1993804" y="846180"/>
                  <a:pt x="1998835" y="837284"/>
                  <a:pt x="2005403" y="829621"/>
                </a:cubicBezTo>
                <a:cubicBezTo>
                  <a:pt x="2010976" y="823119"/>
                  <a:pt x="2017997" y="817956"/>
                  <a:pt x="2023570" y="811454"/>
                </a:cubicBezTo>
                <a:cubicBezTo>
                  <a:pt x="2030138" y="803791"/>
                  <a:pt x="2035091" y="794827"/>
                  <a:pt x="2041737" y="787231"/>
                </a:cubicBezTo>
                <a:cubicBezTo>
                  <a:pt x="2049256" y="778638"/>
                  <a:pt x="2058529" y="771679"/>
                  <a:pt x="2065960" y="763009"/>
                </a:cubicBezTo>
                <a:cubicBezTo>
                  <a:pt x="2070696" y="757483"/>
                  <a:pt x="2073412" y="750433"/>
                  <a:pt x="2078071" y="744842"/>
                </a:cubicBezTo>
                <a:cubicBezTo>
                  <a:pt x="2092642" y="727357"/>
                  <a:pt x="2096542" y="726472"/>
                  <a:pt x="2114405" y="714564"/>
                </a:cubicBezTo>
                <a:cubicBezTo>
                  <a:pt x="2120460" y="706490"/>
                  <a:pt x="2126705" y="698554"/>
                  <a:pt x="2132571" y="690341"/>
                </a:cubicBezTo>
                <a:cubicBezTo>
                  <a:pt x="2136801" y="684419"/>
                  <a:pt x="2146110" y="679311"/>
                  <a:pt x="2144683" y="672174"/>
                </a:cubicBezTo>
                <a:cubicBezTo>
                  <a:pt x="2143733" y="667422"/>
                  <a:pt x="2102354" y="647979"/>
                  <a:pt x="2102293" y="647952"/>
                </a:cubicBezTo>
                <a:cubicBezTo>
                  <a:pt x="2092360" y="643537"/>
                  <a:pt x="2081558" y="641046"/>
                  <a:pt x="2072015" y="635841"/>
                </a:cubicBezTo>
                <a:cubicBezTo>
                  <a:pt x="2006576" y="600147"/>
                  <a:pt x="2059924" y="619698"/>
                  <a:pt x="2017514" y="605563"/>
                </a:cubicBezTo>
                <a:cubicBezTo>
                  <a:pt x="2011459" y="601526"/>
                  <a:pt x="2005270" y="597681"/>
                  <a:pt x="1999348" y="593451"/>
                </a:cubicBezTo>
                <a:cubicBezTo>
                  <a:pt x="1988330" y="585581"/>
                  <a:pt x="1969802" y="570309"/>
                  <a:pt x="1956958" y="563173"/>
                </a:cubicBezTo>
                <a:cubicBezTo>
                  <a:pt x="1945121" y="556597"/>
                  <a:pt x="1931643" y="552876"/>
                  <a:pt x="1920624" y="545006"/>
                </a:cubicBezTo>
                <a:cubicBezTo>
                  <a:pt x="1903163" y="532534"/>
                  <a:pt x="1888663" y="516354"/>
                  <a:pt x="1872179" y="502617"/>
                </a:cubicBezTo>
                <a:cubicBezTo>
                  <a:pt x="1864426" y="496156"/>
                  <a:pt x="1855620" y="491018"/>
                  <a:pt x="1847957" y="484450"/>
                </a:cubicBezTo>
                <a:cubicBezTo>
                  <a:pt x="1841455" y="478877"/>
                  <a:pt x="1836418" y="471706"/>
                  <a:pt x="1829790" y="466283"/>
                </a:cubicBezTo>
                <a:cubicBezTo>
                  <a:pt x="1814167" y="453501"/>
                  <a:pt x="1795618" y="444222"/>
                  <a:pt x="1781345" y="429949"/>
                </a:cubicBezTo>
                <a:cubicBezTo>
                  <a:pt x="1767215" y="415819"/>
                  <a:pt x="1754942" y="399549"/>
                  <a:pt x="1738956" y="387560"/>
                </a:cubicBezTo>
                <a:cubicBezTo>
                  <a:pt x="1722808" y="375449"/>
                  <a:pt x="1704784" y="365499"/>
                  <a:pt x="1690511" y="351226"/>
                </a:cubicBezTo>
                <a:cubicBezTo>
                  <a:pt x="1645432" y="306147"/>
                  <a:pt x="1700788" y="363216"/>
                  <a:pt x="1654177" y="308837"/>
                </a:cubicBezTo>
                <a:cubicBezTo>
                  <a:pt x="1638994" y="291124"/>
                  <a:pt x="1630934" y="286863"/>
                  <a:pt x="1611787" y="272503"/>
                </a:cubicBezTo>
                <a:cubicBezTo>
                  <a:pt x="1558636" y="192774"/>
                  <a:pt x="1612083" y="267801"/>
                  <a:pt x="1569398" y="218002"/>
                </a:cubicBezTo>
                <a:cubicBezTo>
                  <a:pt x="1562830" y="210339"/>
                  <a:pt x="1557877" y="201375"/>
                  <a:pt x="1551231" y="193780"/>
                </a:cubicBezTo>
                <a:cubicBezTo>
                  <a:pt x="1543712" y="185187"/>
                  <a:pt x="1534440" y="178227"/>
                  <a:pt x="1527009" y="169557"/>
                </a:cubicBezTo>
                <a:cubicBezTo>
                  <a:pt x="1500097" y="138160"/>
                  <a:pt x="1531715" y="162602"/>
                  <a:pt x="1496730" y="139279"/>
                </a:cubicBezTo>
                <a:cubicBezTo>
                  <a:pt x="1466174" y="93444"/>
                  <a:pt x="1482801" y="113237"/>
                  <a:pt x="1448285" y="78723"/>
                </a:cubicBezTo>
                <a:cubicBezTo>
                  <a:pt x="1442229" y="66612"/>
                  <a:pt x="1437085" y="54000"/>
                  <a:pt x="1430118" y="42389"/>
                </a:cubicBezTo>
                <a:cubicBezTo>
                  <a:pt x="1402623" y="-3438"/>
                  <a:pt x="1418622" y="38174"/>
                  <a:pt x="1405896" y="0"/>
                </a:cubicBezTo>
                <a:cubicBezTo>
                  <a:pt x="1377109" y="43179"/>
                  <a:pt x="1392646" y="11886"/>
                  <a:pt x="1399840" y="109001"/>
                </a:cubicBezTo>
                <a:cubicBezTo>
                  <a:pt x="1401777" y="135153"/>
                  <a:pt x="1408321" y="213177"/>
                  <a:pt x="1411952" y="242225"/>
                </a:cubicBezTo>
                <a:cubicBezTo>
                  <a:pt x="1414536" y="262901"/>
                  <a:pt x="1419926" y="288156"/>
                  <a:pt x="1424063" y="308837"/>
                </a:cubicBezTo>
                <a:cubicBezTo>
                  <a:pt x="1426081" y="329022"/>
                  <a:pt x="1427437" y="349285"/>
                  <a:pt x="1430118" y="369393"/>
                </a:cubicBezTo>
                <a:cubicBezTo>
                  <a:pt x="1431478" y="379595"/>
                  <a:pt x="1434718" y="389482"/>
                  <a:pt x="1436174" y="399671"/>
                </a:cubicBezTo>
                <a:cubicBezTo>
                  <a:pt x="1450562" y="500383"/>
                  <a:pt x="1434594" y="415987"/>
                  <a:pt x="1448285" y="484450"/>
                </a:cubicBezTo>
                <a:cubicBezTo>
                  <a:pt x="1447298" y="495303"/>
                  <a:pt x="1452728" y="553079"/>
                  <a:pt x="1430118" y="569229"/>
                </a:cubicBezTo>
                <a:cubicBezTo>
                  <a:pt x="1421273" y="575547"/>
                  <a:pt x="1410018" y="577523"/>
                  <a:pt x="1399840" y="581340"/>
                </a:cubicBezTo>
                <a:cubicBezTo>
                  <a:pt x="1393863" y="583581"/>
                  <a:pt x="1387729" y="585377"/>
                  <a:pt x="1381673" y="587396"/>
                </a:cubicBezTo>
                <a:cubicBezTo>
                  <a:pt x="1359469" y="585377"/>
                  <a:pt x="1337162" y="584287"/>
                  <a:pt x="1315062" y="581340"/>
                </a:cubicBezTo>
                <a:cubicBezTo>
                  <a:pt x="1306812" y="580240"/>
                  <a:pt x="1299049" y="576652"/>
                  <a:pt x="1290839" y="575284"/>
                </a:cubicBezTo>
                <a:cubicBezTo>
                  <a:pt x="1274786" y="572609"/>
                  <a:pt x="1258542" y="571247"/>
                  <a:pt x="1242394" y="569229"/>
                </a:cubicBezTo>
                <a:lnTo>
                  <a:pt x="1121281" y="575284"/>
                </a:lnTo>
                <a:lnTo>
                  <a:pt x="1024391" y="581340"/>
                </a:lnTo>
                <a:cubicBezTo>
                  <a:pt x="961840" y="584002"/>
                  <a:pt x="899242" y="585377"/>
                  <a:pt x="836667" y="587396"/>
                </a:cubicBezTo>
                <a:lnTo>
                  <a:pt x="679220" y="599507"/>
                </a:lnTo>
                <a:cubicBezTo>
                  <a:pt x="578273" y="599507"/>
                  <a:pt x="477366" y="595470"/>
                  <a:pt x="376439" y="593451"/>
                </a:cubicBezTo>
                <a:cubicBezTo>
                  <a:pt x="364328" y="591433"/>
                  <a:pt x="352091" y="590059"/>
                  <a:pt x="340105" y="587396"/>
                </a:cubicBezTo>
                <a:cubicBezTo>
                  <a:pt x="333874" y="586011"/>
                  <a:pt x="328321" y="581340"/>
                  <a:pt x="321938" y="581340"/>
                </a:cubicBezTo>
                <a:cubicBezTo>
                  <a:pt x="306380" y="581340"/>
                  <a:pt x="185206" y="591725"/>
                  <a:pt x="164492" y="593451"/>
                </a:cubicBezTo>
                <a:cubicBezTo>
                  <a:pt x="7050" y="587154"/>
                  <a:pt x="-37403" y="587396"/>
                  <a:pt x="31268" y="587396"/>
                </a:cubicBezTo>
              </a:path>
            </a:pathLst>
          </a:custGeom>
          <a:no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0" name="Shape 470"/>
        <p:cNvGrpSpPr/>
        <p:nvPr/>
      </p:nvGrpSpPr>
      <p:grpSpPr>
        <a:xfrm>
          <a:off x="0" y="0"/>
          <a:ext cx="0" cy="0"/>
          <a:chOff x="0" y="0"/>
          <a:chExt cx="0" cy="0"/>
        </a:xfrm>
      </p:grpSpPr>
      <p:sp>
        <p:nvSpPr>
          <p:cNvPr id="471" name="Google Shape;471;p33"/>
          <p:cNvSpPr/>
          <p:nvPr/>
        </p:nvSpPr>
        <p:spPr>
          <a:xfrm>
            <a:off x="928350" y="876300"/>
            <a:ext cx="6615600" cy="5130300"/>
          </a:xfrm>
          <a:prstGeom prst="rect">
            <a:avLst/>
          </a:prstGeom>
          <a:solidFill>
            <a:schemeClr val="lt1"/>
          </a:solidFill>
          <a:ln>
            <a:noFill/>
          </a:ln>
          <a:effectLst>
            <a:outerShdw blurRad="50800" rotWithShape="0" algn="tl" dir="2700000" dist="12700">
              <a:srgbClr val="000000">
                <a:alpha val="40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472" name="Google Shape;472;p33"/>
          <p:cNvGrpSpPr/>
          <p:nvPr/>
        </p:nvGrpSpPr>
        <p:grpSpPr>
          <a:xfrm>
            <a:off x="997250" y="4209325"/>
            <a:ext cx="3883200" cy="717900"/>
            <a:chOff x="997250" y="4209325"/>
            <a:chExt cx="3883200" cy="717900"/>
          </a:xfrm>
        </p:grpSpPr>
        <p:sp>
          <p:nvSpPr>
            <p:cNvPr id="473" name="Google Shape;473;p33"/>
            <p:cNvSpPr/>
            <p:nvPr/>
          </p:nvSpPr>
          <p:spPr>
            <a:xfrm>
              <a:off x="997250" y="4209325"/>
              <a:ext cx="3883200" cy="717900"/>
            </a:xfrm>
            <a:prstGeom prst="rect">
              <a:avLst/>
            </a:prstGeom>
            <a:solidFill>
              <a:schemeClr val="accent4"/>
            </a:soli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474" name="Google Shape;474;p33"/>
            <p:cNvSpPr/>
            <p:nvPr/>
          </p:nvSpPr>
          <p:spPr>
            <a:xfrm>
              <a:off x="997250" y="4209325"/>
              <a:ext cx="716400" cy="717900"/>
            </a:xfrm>
            <a:prstGeom prst="rect">
              <a:avLst/>
            </a:prstGeom>
            <a:solidFill>
              <a:srgbClr val="000000">
                <a:alpha val="431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475" name="Google Shape;475;p33"/>
          <p:cNvSpPr txBox="1"/>
          <p:nvPr>
            <p:ph type="title"/>
          </p:nvPr>
        </p:nvSpPr>
        <p:spPr>
          <a:xfrm>
            <a:off x="997250" y="2000950"/>
            <a:ext cx="4458300" cy="2377200"/>
          </a:xfrm>
          <a:prstGeom prst="rect">
            <a:avLst/>
          </a:prstGeom>
          <a:noFill/>
          <a:ln>
            <a:noFill/>
          </a:ln>
        </p:spPr>
        <p:txBody>
          <a:bodyPr anchorCtr="0" anchor="ctr" bIns="121900" lIns="121900" spcFirstLastPara="1" rIns="121900" wrap="square" tIns="121900">
            <a:noAutofit/>
          </a:bodyPr>
          <a:lstStyle/>
          <a:p>
            <a:pPr indent="0" lvl="0" marL="0" rtl="0" algn="l">
              <a:lnSpc>
                <a:spcPct val="100000"/>
              </a:lnSpc>
              <a:spcBef>
                <a:spcPts val="0"/>
              </a:spcBef>
              <a:spcAft>
                <a:spcPts val="0"/>
              </a:spcAft>
              <a:buSzPts val="6000"/>
              <a:buNone/>
            </a:pPr>
            <a:r>
              <a:rPr lang="en"/>
              <a:t>Sometimes it only takes one image...</a:t>
            </a:r>
            <a:endParaRPr/>
          </a:p>
        </p:txBody>
      </p:sp>
      <p:sp>
        <p:nvSpPr>
          <p:cNvPr id="476" name="Google Shape;476;p33"/>
          <p:cNvSpPr txBox="1"/>
          <p:nvPr>
            <p:ph idx="1" type="subTitle"/>
          </p:nvPr>
        </p:nvSpPr>
        <p:spPr>
          <a:xfrm>
            <a:off x="1901800" y="4270850"/>
            <a:ext cx="2765400" cy="717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a:t>...to tell the story.</a:t>
            </a:r>
            <a:endParaRPr/>
          </a:p>
        </p:txBody>
      </p:sp>
      <p:sp>
        <p:nvSpPr>
          <p:cNvPr id="477" name="Google Shape;477;p33"/>
          <p:cNvSpPr/>
          <p:nvPr/>
        </p:nvSpPr>
        <p:spPr>
          <a:xfrm rot="-492561">
            <a:off x="6337025" y="962162"/>
            <a:ext cx="4425949" cy="4742626"/>
          </a:xfrm>
          <a:custGeom>
            <a:rect b="b" l="l" r="r" t="t"/>
            <a:pathLst>
              <a:path extrusionOk="0" h="3710694" w="3462922">
                <a:moveTo>
                  <a:pt x="0" y="0"/>
                </a:moveTo>
                <a:lnTo>
                  <a:pt x="317151" y="0"/>
                </a:lnTo>
                <a:lnTo>
                  <a:pt x="274831" y="8544"/>
                </a:lnTo>
                <a:cubicBezTo>
                  <a:pt x="216604" y="33172"/>
                  <a:pt x="175747" y="90829"/>
                  <a:pt x="175747" y="158027"/>
                </a:cubicBezTo>
                <a:cubicBezTo>
                  <a:pt x="175747" y="247625"/>
                  <a:pt x="248381" y="320259"/>
                  <a:pt x="337979" y="320259"/>
                </a:cubicBezTo>
                <a:cubicBezTo>
                  <a:pt x="427577" y="320259"/>
                  <a:pt x="500211" y="247625"/>
                  <a:pt x="500211" y="158027"/>
                </a:cubicBezTo>
                <a:cubicBezTo>
                  <a:pt x="500211" y="90829"/>
                  <a:pt x="459355" y="33172"/>
                  <a:pt x="401127" y="8544"/>
                </a:cubicBezTo>
                <a:lnTo>
                  <a:pt x="358807" y="0"/>
                </a:lnTo>
                <a:lnTo>
                  <a:pt x="868544" y="0"/>
                </a:lnTo>
                <a:lnTo>
                  <a:pt x="826224" y="8544"/>
                </a:lnTo>
                <a:cubicBezTo>
                  <a:pt x="767997" y="33172"/>
                  <a:pt x="727140" y="90829"/>
                  <a:pt x="727140" y="158027"/>
                </a:cubicBezTo>
                <a:cubicBezTo>
                  <a:pt x="727140" y="247625"/>
                  <a:pt x="799774" y="320259"/>
                  <a:pt x="889372" y="320259"/>
                </a:cubicBezTo>
                <a:cubicBezTo>
                  <a:pt x="978970" y="320259"/>
                  <a:pt x="1051604" y="247625"/>
                  <a:pt x="1051604" y="158027"/>
                </a:cubicBezTo>
                <a:cubicBezTo>
                  <a:pt x="1051604" y="90829"/>
                  <a:pt x="1010748" y="33172"/>
                  <a:pt x="952520" y="8544"/>
                </a:cubicBezTo>
                <a:lnTo>
                  <a:pt x="910200" y="0"/>
                </a:lnTo>
                <a:lnTo>
                  <a:pt x="1419937" y="0"/>
                </a:lnTo>
                <a:lnTo>
                  <a:pt x="1377617" y="8544"/>
                </a:lnTo>
                <a:cubicBezTo>
                  <a:pt x="1319390" y="33172"/>
                  <a:pt x="1278533" y="90829"/>
                  <a:pt x="1278533" y="158027"/>
                </a:cubicBezTo>
                <a:cubicBezTo>
                  <a:pt x="1278533" y="247625"/>
                  <a:pt x="1351167" y="320259"/>
                  <a:pt x="1440765" y="320259"/>
                </a:cubicBezTo>
                <a:cubicBezTo>
                  <a:pt x="1530363" y="320259"/>
                  <a:pt x="1602997" y="247625"/>
                  <a:pt x="1602997" y="158027"/>
                </a:cubicBezTo>
                <a:cubicBezTo>
                  <a:pt x="1602997" y="90829"/>
                  <a:pt x="1562141" y="33172"/>
                  <a:pt x="1503913" y="8544"/>
                </a:cubicBezTo>
                <a:lnTo>
                  <a:pt x="1461593" y="0"/>
                </a:lnTo>
                <a:lnTo>
                  <a:pt x="1971330" y="0"/>
                </a:lnTo>
                <a:lnTo>
                  <a:pt x="1929010" y="8544"/>
                </a:lnTo>
                <a:cubicBezTo>
                  <a:pt x="1870783" y="33172"/>
                  <a:pt x="1829926" y="90829"/>
                  <a:pt x="1829926" y="158027"/>
                </a:cubicBezTo>
                <a:cubicBezTo>
                  <a:pt x="1829926" y="247625"/>
                  <a:pt x="1902560" y="320259"/>
                  <a:pt x="1992158" y="320259"/>
                </a:cubicBezTo>
                <a:cubicBezTo>
                  <a:pt x="2081756" y="320259"/>
                  <a:pt x="2154390" y="247625"/>
                  <a:pt x="2154390" y="158027"/>
                </a:cubicBezTo>
                <a:cubicBezTo>
                  <a:pt x="2154390" y="90829"/>
                  <a:pt x="2113533" y="33172"/>
                  <a:pt x="2055306" y="8544"/>
                </a:cubicBezTo>
                <a:lnTo>
                  <a:pt x="2012986" y="0"/>
                </a:lnTo>
                <a:lnTo>
                  <a:pt x="2522723" y="0"/>
                </a:lnTo>
                <a:lnTo>
                  <a:pt x="2480403" y="8544"/>
                </a:lnTo>
                <a:cubicBezTo>
                  <a:pt x="2422176" y="33172"/>
                  <a:pt x="2381319" y="90829"/>
                  <a:pt x="2381319" y="158027"/>
                </a:cubicBezTo>
                <a:cubicBezTo>
                  <a:pt x="2381319" y="247625"/>
                  <a:pt x="2453953" y="320259"/>
                  <a:pt x="2543551" y="320259"/>
                </a:cubicBezTo>
                <a:cubicBezTo>
                  <a:pt x="2633149" y="320259"/>
                  <a:pt x="2705783" y="247625"/>
                  <a:pt x="2705783" y="158027"/>
                </a:cubicBezTo>
                <a:cubicBezTo>
                  <a:pt x="2705783" y="90829"/>
                  <a:pt x="2664926" y="33172"/>
                  <a:pt x="2606699" y="8544"/>
                </a:cubicBezTo>
                <a:lnTo>
                  <a:pt x="2564379" y="0"/>
                </a:lnTo>
                <a:lnTo>
                  <a:pt x="3074117" y="0"/>
                </a:lnTo>
                <a:lnTo>
                  <a:pt x="3031797" y="8544"/>
                </a:lnTo>
                <a:cubicBezTo>
                  <a:pt x="2973570" y="33172"/>
                  <a:pt x="2932713" y="90829"/>
                  <a:pt x="2932713" y="158027"/>
                </a:cubicBezTo>
                <a:cubicBezTo>
                  <a:pt x="2932713" y="247625"/>
                  <a:pt x="3005347" y="320259"/>
                  <a:pt x="3094945" y="320259"/>
                </a:cubicBezTo>
                <a:cubicBezTo>
                  <a:pt x="3184543" y="320259"/>
                  <a:pt x="3257177" y="247625"/>
                  <a:pt x="3257177" y="158027"/>
                </a:cubicBezTo>
                <a:cubicBezTo>
                  <a:pt x="3257177" y="90829"/>
                  <a:pt x="3216320" y="33172"/>
                  <a:pt x="3158093" y="8544"/>
                </a:cubicBezTo>
                <a:lnTo>
                  <a:pt x="3115773" y="0"/>
                </a:lnTo>
                <a:lnTo>
                  <a:pt x="3462922" y="0"/>
                </a:lnTo>
                <a:lnTo>
                  <a:pt x="3462922" y="3710694"/>
                </a:lnTo>
                <a:lnTo>
                  <a:pt x="0" y="3710694"/>
                </a:lnTo>
                <a:close/>
              </a:path>
            </a:pathLst>
          </a:custGeom>
          <a:solidFill>
            <a:schemeClr val="accent2"/>
          </a:solidFill>
          <a:ln>
            <a:noFill/>
          </a:ln>
          <a:effectLst>
            <a:outerShdw blurRad="50800" rotWithShape="0" algn="tl" dir="27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478" name="Google Shape;478;p33"/>
          <p:cNvGrpSpPr/>
          <p:nvPr/>
        </p:nvGrpSpPr>
        <p:grpSpPr>
          <a:xfrm rot="918659">
            <a:off x="6398177" y="1322698"/>
            <a:ext cx="4164258" cy="4392996"/>
            <a:chOff x="2368761" y="841731"/>
            <a:chExt cx="3148926" cy="3321893"/>
          </a:xfrm>
        </p:grpSpPr>
        <p:sp>
          <p:nvSpPr>
            <p:cNvPr id="479" name="Google Shape;479;p33"/>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0" name="Google Shape;480;p33"/>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pic>
        <p:nvPicPr>
          <p:cNvPr id="481" name="Google Shape;481;p33"/>
          <p:cNvPicPr preferRelativeResize="0"/>
          <p:nvPr/>
        </p:nvPicPr>
        <p:blipFill rotWithShape="1">
          <a:blip r:embed="rId3">
            <a:alphaModFix/>
          </a:blip>
          <a:srcRect b="3016" l="0" r="0" t="3007"/>
          <a:stretch/>
        </p:blipFill>
        <p:spPr>
          <a:xfrm rot="-151572">
            <a:off x="6582359" y="1320798"/>
            <a:ext cx="4173580" cy="3922301"/>
          </a:xfrm>
          <a:prstGeom prst="rect">
            <a:avLst/>
          </a:prstGeom>
          <a:noFill/>
          <a:ln cap="flat" cmpd="sng" w="114300">
            <a:solidFill>
              <a:srgbClr val="FFFFFF"/>
            </a:solidFill>
            <a:prstDash val="solid"/>
            <a:round/>
            <a:headEnd len="sm" w="sm" type="none"/>
            <a:tailEnd len="sm" w="sm" type="none"/>
          </a:ln>
          <a:effectLst>
            <a:outerShdw blurRad="57150" rotWithShape="0" algn="bl" dir="5400000" dist="19050">
              <a:srgbClr val="000000">
                <a:alpha val="29800"/>
              </a:srgbClr>
            </a:outerShdw>
          </a:effectLst>
        </p:spPr>
      </p:pic>
      <p:sp>
        <p:nvSpPr>
          <p:cNvPr id="482" name="Google Shape;482;p33"/>
          <p:cNvSpPr/>
          <p:nvPr/>
        </p:nvSpPr>
        <p:spPr>
          <a:xfrm rot="8321483">
            <a:off x="5718107" y="1347857"/>
            <a:ext cx="1682451" cy="480542"/>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483" name="Google Shape;483;p33"/>
          <p:cNvSpPr/>
          <p:nvPr/>
        </p:nvSpPr>
        <p:spPr>
          <a:xfrm rot="8321483">
            <a:off x="9790132" y="4818007"/>
            <a:ext cx="1682451" cy="480542"/>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grpSp>
        <p:nvGrpSpPr>
          <p:cNvPr id="484" name="Google Shape;484;p33"/>
          <p:cNvGrpSpPr/>
          <p:nvPr/>
        </p:nvGrpSpPr>
        <p:grpSpPr>
          <a:xfrm rot="2952867">
            <a:off x="722692" y="619159"/>
            <a:ext cx="1621850" cy="1554161"/>
            <a:chOff x="1862977" y="593376"/>
            <a:chExt cx="1320998" cy="1265866"/>
          </a:xfrm>
        </p:grpSpPr>
        <p:sp>
          <p:nvSpPr>
            <p:cNvPr id="485" name="Google Shape;485;p33"/>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2"/>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 name="Google Shape;486;p33"/>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87" name="Google Shape;487;p33"/>
          <p:cNvGrpSpPr/>
          <p:nvPr/>
        </p:nvGrpSpPr>
        <p:grpSpPr>
          <a:xfrm>
            <a:off x="8450275" y="1370985"/>
            <a:ext cx="437755" cy="434298"/>
            <a:chOff x="9479277" y="3818260"/>
            <a:chExt cx="437755" cy="434298"/>
          </a:xfrm>
        </p:grpSpPr>
        <p:sp>
          <p:nvSpPr>
            <p:cNvPr id="488" name="Google Shape;488;p33"/>
            <p:cNvSpPr/>
            <p:nvPr/>
          </p:nvSpPr>
          <p:spPr>
            <a:xfrm>
              <a:off x="9479277" y="3830158"/>
              <a:ext cx="422400" cy="4224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489" name="Google Shape;489;p33"/>
            <p:cNvSpPr/>
            <p:nvPr/>
          </p:nvSpPr>
          <p:spPr>
            <a:xfrm>
              <a:off x="9601133" y="3818260"/>
              <a:ext cx="315900" cy="3159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grpSp>
        <p:nvGrpSpPr>
          <p:cNvPr id="490" name="Google Shape;490;p33"/>
          <p:cNvGrpSpPr/>
          <p:nvPr/>
        </p:nvGrpSpPr>
        <p:grpSpPr>
          <a:xfrm>
            <a:off x="4030675" y="989985"/>
            <a:ext cx="437755" cy="434298"/>
            <a:chOff x="9479277" y="3818260"/>
            <a:chExt cx="437755" cy="434298"/>
          </a:xfrm>
        </p:grpSpPr>
        <p:sp>
          <p:nvSpPr>
            <p:cNvPr id="491" name="Google Shape;491;p33"/>
            <p:cNvSpPr/>
            <p:nvPr/>
          </p:nvSpPr>
          <p:spPr>
            <a:xfrm>
              <a:off x="9479277" y="3830158"/>
              <a:ext cx="422400" cy="422400"/>
            </a:xfrm>
            <a:prstGeom prst="ellipse">
              <a:avLst/>
            </a:prstGeom>
            <a:gradFill>
              <a:gsLst>
                <a:gs pos="0">
                  <a:srgbClr val="FFFFFF"/>
                </a:gs>
                <a:gs pos="100000">
                  <a:srgbClr val="D2A9BB"/>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492" name="Google Shape;492;p33"/>
            <p:cNvSpPr/>
            <p:nvPr/>
          </p:nvSpPr>
          <p:spPr>
            <a:xfrm>
              <a:off x="9601133" y="3818260"/>
              <a:ext cx="315900" cy="315900"/>
            </a:xfrm>
            <a:prstGeom prst="ellipse">
              <a:avLst/>
            </a:prstGeom>
            <a:gradFill>
              <a:gsLst>
                <a:gs pos="0">
                  <a:srgbClr val="FFFFFF"/>
                </a:gs>
                <a:gs pos="100000">
                  <a:srgbClr val="D2A9BB"/>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6" name="Shape 496"/>
        <p:cNvGrpSpPr/>
        <p:nvPr/>
      </p:nvGrpSpPr>
      <p:grpSpPr>
        <a:xfrm>
          <a:off x="0" y="0"/>
          <a:ext cx="0" cy="0"/>
          <a:chOff x="0" y="0"/>
          <a:chExt cx="0" cy="0"/>
        </a:xfrm>
      </p:grpSpPr>
      <p:sp>
        <p:nvSpPr>
          <p:cNvPr id="497" name="Google Shape;497;p34"/>
          <p:cNvSpPr/>
          <p:nvPr/>
        </p:nvSpPr>
        <p:spPr>
          <a:xfrm rot="10800000">
            <a:off x="708263" y="369645"/>
            <a:ext cx="8018041" cy="5878759"/>
          </a:xfrm>
          <a:custGeom>
            <a:rect b="b" l="l" r="r" t="t"/>
            <a:pathLst>
              <a:path extrusionOk="0" h="4275461" w="3619883">
                <a:moveTo>
                  <a:pt x="3619883" y="4275461"/>
                </a:moveTo>
                <a:lnTo>
                  <a:pt x="3439718" y="4275461"/>
                </a:lnTo>
                <a:lnTo>
                  <a:pt x="3382296" y="4128157"/>
                </a:lnTo>
                <a:lnTo>
                  <a:pt x="3448683" y="4128157"/>
                </a:lnTo>
                <a:lnTo>
                  <a:pt x="3448683" y="3951392"/>
                </a:lnTo>
                <a:lnTo>
                  <a:pt x="3270899" y="3951392"/>
                </a:lnTo>
                <a:lnTo>
                  <a:pt x="3270899" y="4128157"/>
                </a:lnTo>
                <a:lnTo>
                  <a:pt x="3327149" y="4128157"/>
                </a:lnTo>
                <a:lnTo>
                  <a:pt x="3269726" y="4275461"/>
                </a:lnTo>
                <a:lnTo>
                  <a:pt x="3052674" y="4275461"/>
                </a:lnTo>
                <a:lnTo>
                  <a:pt x="3096002" y="4128157"/>
                </a:lnTo>
                <a:lnTo>
                  <a:pt x="3137725" y="4128157"/>
                </a:lnTo>
                <a:lnTo>
                  <a:pt x="3137725" y="3951392"/>
                </a:lnTo>
                <a:lnTo>
                  <a:pt x="2959941" y="3951392"/>
                </a:lnTo>
                <a:lnTo>
                  <a:pt x="2959941" y="4128157"/>
                </a:lnTo>
                <a:lnTo>
                  <a:pt x="2996846" y="4128157"/>
                </a:lnTo>
                <a:lnTo>
                  <a:pt x="3014011" y="4275461"/>
                </a:lnTo>
                <a:lnTo>
                  <a:pt x="2761042" y="4275461"/>
                </a:lnTo>
                <a:lnTo>
                  <a:pt x="2761042" y="4128157"/>
                </a:lnTo>
                <a:lnTo>
                  <a:pt x="2826768" y="4128157"/>
                </a:lnTo>
                <a:lnTo>
                  <a:pt x="2826768" y="3951392"/>
                </a:lnTo>
                <a:lnTo>
                  <a:pt x="2648983" y="3951392"/>
                </a:lnTo>
                <a:lnTo>
                  <a:pt x="2648983" y="4128157"/>
                </a:lnTo>
                <a:lnTo>
                  <a:pt x="2690646" y="4128157"/>
                </a:lnTo>
                <a:lnTo>
                  <a:pt x="2690646" y="4275461"/>
                </a:lnTo>
                <a:lnTo>
                  <a:pt x="2511710" y="4275461"/>
                </a:lnTo>
                <a:lnTo>
                  <a:pt x="2454288" y="4128157"/>
                </a:lnTo>
                <a:lnTo>
                  <a:pt x="2515810" y="4128157"/>
                </a:lnTo>
                <a:lnTo>
                  <a:pt x="2515810" y="3951392"/>
                </a:lnTo>
                <a:lnTo>
                  <a:pt x="2338025" y="3951392"/>
                </a:lnTo>
                <a:lnTo>
                  <a:pt x="2338025" y="4128157"/>
                </a:lnTo>
                <a:lnTo>
                  <a:pt x="2395120" y="4128157"/>
                </a:lnTo>
                <a:lnTo>
                  <a:pt x="2337697" y="4275461"/>
                </a:lnTo>
                <a:lnTo>
                  <a:pt x="2150155" y="4275461"/>
                </a:lnTo>
                <a:lnTo>
                  <a:pt x="2150155" y="4128157"/>
                </a:lnTo>
                <a:lnTo>
                  <a:pt x="2204852" y="4128157"/>
                </a:lnTo>
                <a:lnTo>
                  <a:pt x="2204852" y="3951392"/>
                </a:lnTo>
                <a:lnTo>
                  <a:pt x="2027068" y="3951392"/>
                </a:lnTo>
                <a:lnTo>
                  <a:pt x="2027068" y="4128157"/>
                </a:lnTo>
                <a:lnTo>
                  <a:pt x="2079759" y="4128157"/>
                </a:lnTo>
                <a:lnTo>
                  <a:pt x="2079759" y="4275461"/>
                </a:lnTo>
                <a:lnTo>
                  <a:pt x="1824703" y="4275461"/>
                </a:lnTo>
                <a:lnTo>
                  <a:pt x="1834468" y="4128157"/>
                </a:lnTo>
                <a:lnTo>
                  <a:pt x="1893894" y="4128157"/>
                </a:lnTo>
                <a:lnTo>
                  <a:pt x="1893894" y="3951392"/>
                </a:lnTo>
                <a:lnTo>
                  <a:pt x="1716110" y="3951392"/>
                </a:lnTo>
                <a:lnTo>
                  <a:pt x="1716110" y="4006431"/>
                </a:lnTo>
                <a:lnTo>
                  <a:pt x="1703447" y="4007960"/>
                </a:lnTo>
                <a:lnTo>
                  <a:pt x="1716110" y="4044284"/>
                </a:lnTo>
                <a:lnTo>
                  <a:pt x="1716110" y="4128157"/>
                </a:lnTo>
                <a:lnTo>
                  <a:pt x="1745346" y="4128157"/>
                </a:lnTo>
                <a:lnTo>
                  <a:pt x="1796694" y="4275461"/>
                </a:lnTo>
                <a:lnTo>
                  <a:pt x="1558844" y="4275461"/>
                </a:lnTo>
                <a:lnTo>
                  <a:pt x="1517252" y="4128157"/>
                </a:lnTo>
                <a:lnTo>
                  <a:pt x="1582936" y="4128157"/>
                </a:lnTo>
                <a:lnTo>
                  <a:pt x="1582936" y="3951392"/>
                </a:lnTo>
                <a:lnTo>
                  <a:pt x="1405151" y="3951392"/>
                </a:lnTo>
                <a:lnTo>
                  <a:pt x="1405151" y="4128157"/>
                </a:lnTo>
                <a:lnTo>
                  <a:pt x="1468988" y="4128157"/>
                </a:lnTo>
                <a:lnTo>
                  <a:pt x="1427396" y="4275461"/>
                </a:lnTo>
                <a:lnTo>
                  <a:pt x="1210751" y="4275461"/>
                </a:lnTo>
                <a:lnTo>
                  <a:pt x="1210751" y="4128157"/>
                </a:lnTo>
                <a:lnTo>
                  <a:pt x="1271978" y="4128157"/>
                </a:lnTo>
                <a:lnTo>
                  <a:pt x="1271978" y="3951392"/>
                </a:lnTo>
                <a:lnTo>
                  <a:pt x="1094193" y="3951392"/>
                </a:lnTo>
                <a:lnTo>
                  <a:pt x="1094193" y="4128157"/>
                </a:lnTo>
                <a:lnTo>
                  <a:pt x="1140354" y="4128157"/>
                </a:lnTo>
                <a:lnTo>
                  <a:pt x="1140354" y="4275461"/>
                </a:lnTo>
                <a:lnTo>
                  <a:pt x="953807" y="4275461"/>
                </a:lnTo>
                <a:lnTo>
                  <a:pt x="912215" y="4128157"/>
                </a:lnTo>
                <a:lnTo>
                  <a:pt x="961020" y="4128157"/>
                </a:lnTo>
                <a:lnTo>
                  <a:pt x="961020" y="3951392"/>
                </a:lnTo>
                <a:lnTo>
                  <a:pt x="783235" y="3951392"/>
                </a:lnTo>
                <a:lnTo>
                  <a:pt x="783235" y="4128157"/>
                </a:lnTo>
                <a:lnTo>
                  <a:pt x="871024" y="4128157"/>
                </a:lnTo>
                <a:lnTo>
                  <a:pt x="829432" y="4275461"/>
                </a:lnTo>
                <a:lnTo>
                  <a:pt x="611484" y="4275461"/>
                </a:lnTo>
                <a:lnTo>
                  <a:pt x="621247" y="4128157"/>
                </a:lnTo>
                <a:lnTo>
                  <a:pt x="650062" y="4128157"/>
                </a:lnTo>
                <a:lnTo>
                  <a:pt x="650062" y="3951392"/>
                </a:lnTo>
                <a:lnTo>
                  <a:pt x="472277" y="3951392"/>
                </a:lnTo>
                <a:lnTo>
                  <a:pt x="472277" y="4128157"/>
                </a:lnTo>
                <a:lnTo>
                  <a:pt x="522650" y="4128157"/>
                </a:lnTo>
                <a:lnTo>
                  <a:pt x="573998" y="4275461"/>
                </a:lnTo>
                <a:lnTo>
                  <a:pt x="336164" y="4275461"/>
                </a:lnTo>
                <a:lnTo>
                  <a:pt x="294572" y="4128157"/>
                </a:lnTo>
                <a:lnTo>
                  <a:pt x="339106" y="4128157"/>
                </a:lnTo>
                <a:lnTo>
                  <a:pt x="339106" y="3951392"/>
                </a:lnTo>
                <a:lnTo>
                  <a:pt x="161321" y="3951392"/>
                </a:lnTo>
                <a:lnTo>
                  <a:pt x="161321" y="4128157"/>
                </a:lnTo>
                <a:lnTo>
                  <a:pt x="230914" y="4128157"/>
                </a:lnTo>
                <a:lnTo>
                  <a:pt x="189322" y="4275461"/>
                </a:lnTo>
                <a:lnTo>
                  <a:pt x="0" y="4275461"/>
                </a:lnTo>
                <a:lnTo>
                  <a:pt x="0" y="42229"/>
                </a:lnTo>
                <a:lnTo>
                  <a:pt x="42464" y="40518"/>
                </a:lnTo>
                <a:cubicBezTo>
                  <a:pt x="74971" y="39124"/>
                  <a:pt x="107865" y="37493"/>
                  <a:pt x="137733" y="35355"/>
                </a:cubicBezTo>
                <a:cubicBezTo>
                  <a:pt x="190259" y="31594"/>
                  <a:pt x="207620" y="26813"/>
                  <a:pt x="270565" y="29759"/>
                </a:cubicBezTo>
                <a:cubicBezTo>
                  <a:pt x="340476" y="33031"/>
                  <a:pt x="410011" y="40222"/>
                  <a:pt x="479734" y="45455"/>
                </a:cubicBezTo>
                <a:cubicBezTo>
                  <a:pt x="494525" y="44178"/>
                  <a:pt x="509610" y="43513"/>
                  <a:pt x="524103" y="41625"/>
                </a:cubicBezTo>
                <a:cubicBezTo>
                  <a:pt x="601697" y="31514"/>
                  <a:pt x="556443" y="34957"/>
                  <a:pt x="624416" y="22696"/>
                </a:cubicBezTo>
                <a:cubicBezTo>
                  <a:pt x="635212" y="20749"/>
                  <a:pt x="646648" y="19799"/>
                  <a:pt x="657762" y="18351"/>
                </a:cubicBezTo>
                <a:cubicBezTo>
                  <a:pt x="668693" y="20831"/>
                  <a:pt x="679780" y="23102"/>
                  <a:pt x="690557" y="25792"/>
                </a:cubicBezTo>
                <a:cubicBezTo>
                  <a:pt x="708912" y="30373"/>
                  <a:pt x="725511" y="38069"/>
                  <a:pt x="745123" y="40157"/>
                </a:cubicBezTo>
                <a:cubicBezTo>
                  <a:pt x="760140" y="41756"/>
                  <a:pt x="774703" y="37604"/>
                  <a:pt x="789493" y="36327"/>
                </a:cubicBezTo>
                <a:cubicBezTo>
                  <a:pt x="861365" y="65797"/>
                  <a:pt x="781581" y="31381"/>
                  <a:pt x="854255" y="68887"/>
                </a:cubicBezTo>
                <a:cubicBezTo>
                  <a:pt x="867904" y="75932"/>
                  <a:pt x="883997" y="81514"/>
                  <a:pt x="897520" y="88629"/>
                </a:cubicBezTo>
                <a:cubicBezTo>
                  <a:pt x="912821" y="96679"/>
                  <a:pt x="924193" y="106820"/>
                  <a:pt x="940510" y="114265"/>
                </a:cubicBezTo>
                <a:cubicBezTo>
                  <a:pt x="978926" y="131794"/>
                  <a:pt x="1040358" y="137490"/>
                  <a:pt x="1082712" y="144543"/>
                </a:cubicBezTo>
                <a:cubicBezTo>
                  <a:pt x="1118214" y="136811"/>
                  <a:pt x="1170817" y="124786"/>
                  <a:pt x="1205348" y="120753"/>
                </a:cubicBezTo>
                <a:cubicBezTo>
                  <a:pt x="1226874" y="118238"/>
                  <a:pt x="1249625" y="118888"/>
                  <a:pt x="1271764" y="117956"/>
                </a:cubicBezTo>
                <a:cubicBezTo>
                  <a:pt x="1286371" y="120607"/>
                  <a:pt x="1301530" y="122404"/>
                  <a:pt x="1315583" y="125912"/>
                </a:cubicBezTo>
                <a:cubicBezTo>
                  <a:pt x="1330825" y="129716"/>
                  <a:pt x="1344183" y="135594"/>
                  <a:pt x="1359125" y="139761"/>
                </a:cubicBezTo>
                <a:cubicBezTo>
                  <a:pt x="1369691" y="142709"/>
                  <a:pt x="1380988" y="144722"/>
                  <a:pt x="1391919" y="147202"/>
                </a:cubicBezTo>
                <a:cubicBezTo>
                  <a:pt x="1406801" y="143961"/>
                  <a:pt x="1423676" y="142513"/>
                  <a:pt x="1436563" y="137480"/>
                </a:cubicBezTo>
                <a:cubicBezTo>
                  <a:pt x="1471672" y="123768"/>
                  <a:pt x="1451884" y="116940"/>
                  <a:pt x="1471566" y="97777"/>
                </a:cubicBezTo>
                <a:cubicBezTo>
                  <a:pt x="1480193" y="89377"/>
                  <a:pt x="1494348" y="83095"/>
                  <a:pt x="1505739" y="75753"/>
                </a:cubicBezTo>
                <a:cubicBezTo>
                  <a:pt x="1577183" y="91962"/>
                  <a:pt x="1533597" y="77394"/>
                  <a:pt x="1590891" y="144702"/>
                </a:cubicBezTo>
                <a:cubicBezTo>
                  <a:pt x="1598697" y="133398"/>
                  <a:pt x="1605803" y="118291"/>
                  <a:pt x="1625616" y="110893"/>
                </a:cubicBezTo>
                <a:cubicBezTo>
                  <a:pt x="1634871" y="107437"/>
                  <a:pt x="1647847" y="107996"/>
                  <a:pt x="1658964" y="106547"/>
                </a:cubicBezTo>
                <a:cubicBezTo>
                  <a:pt x="1658964" y="106547"/>
                  <a:pt x="1717565" y="116830"/>
                  <a:pt x="1746598" y="122460"/>
                </a:cubicBezTo>
                <a:cubicBezTo>
                  <a:pt x="1784954" y="129898"/>
                  <a:pt x="1777755" y="129229"/>
                  <a:pt x="1811913" y="143234"/>
                </a:cubicBezTo>
                <a:cubicBezTo>
                  <a:pt x="1826795" y="139993"/>
                  <a:pt x="1840838" y="135560"/>
                  <a:pt x="1856557" y="133511"/>
                </a:cubicBezTo>
                <a:cubicBezTo>
                  <a:pt x="1928018" y="124200"/>
                  <a:pt x="1988968" y="136755"/>
                  <a:pt x="2066003" y="143313"/>
                </a:cubicBezTo>
                <a:cubicBezTo>
                  <a:pt x="2066003" y="143313"/>
                  <a:pt x="2140825" y="127584"/>
                  <a:pt x="2177615" y="119007"/>
                </a:cubicBezTo>
                <a:cubicBezTo>
                  <a:pt x="2204144" y="112823"/>
                  <a:pt x="2229794" y="105701"/>
                  <a:pt x="2255883" y="99047"/>
                </a:cubicBezTo>
                <a:cubicBezTo>
                  <a:pt x="2285463" y="96494"/>
                  <a:pt x="2315224" y="94357"/>
                  <a:pt x="2344622" y="91388"/>
                </a:cubicBezTo>
                <a:cubicBezTo>
                  <a:pt x="2381841" y="87629"/>
                  <a:pt x="2417828" y="80978"/>
                  <a:pt x="2455682" y="78869"/>
                </a:cubicBezTo>
                <a:cubicBezTo>
                  <a:pt x="2514146" y="75610"/>
                  <a:pt x="2573634" y="76515"/>
                  <a:pt x="2632609" y="75338"/>
                </a:cubicBezTo>
                <a:lnTo>
                  <a:pt x="2742291" y="92282"/>
                </a:lnTo>
                <a:lnTo>
                  <a:pt x="2851974" y="109227"/>
                </a:lnTo>
                <a:cubicBezTo>
                  <a:pt x="2870530" y="106158"/>
                  <a:pt x="2892297" y="106201"/>
                  <a:pt x="2907643" y="100020"/>
                </a:cubicBezTo>
                <a:cubicBezTo>
                  <a:pt x="2937923" y="87823"/>
                  <a:pt x="2940565" y="43036"/>
                  <a:pt x="2944022" y="30853"/>
                </a:cubicBezTo>
                <a:cubicBezTo>
                  <a:pt x="2970111" y="24199"/>
                  <a:pt x="2993094" y="12639"/>
                  <a:pt x="3022289" y="10893"/>
                </a:cubicBezTo>
                <a:cubicBezTo>
                  <a:pt x="3035344" y="10111"/>
                  <a:pt x="3043336" y="20290"/>
                  <a:pt x="3054807" y="24226"/>
                </a:cubicBezTo>
                <a:cubicBezTo>
                  <a:pt x="3083266" y="33989"/>
                  <a:pt x="3112862" y="42692"/>
                  <a:pt x="3141892" y="51925"/>
                </a:cubicBezTo>
                <a:cubicBezTo>
                  <a:pt x="3156498" y="54577"/>
                  <a:pt x="3173315" y="54799"/>
                  <a:pt x="3185711" y="59881"/>
                </a:cubicBezTo>
                <a:cubicBezTo>
                  <a:pt x="3221000" y="74351"/>
                  <a:pt x="3196552" y="98318"/>
                  <a:pt x="3219056" y="55536"/>
                </a:cubicBezTo>
                <a:cubicBezTo>
                  <a:pt x="3233847" y="54259"/>
                  <a:pt x="3248275" y="50997"/>
                  <a:pt x="3263425" y="51706"/>
                </a:cubicBezTo>
                <a:cubicBezTo>
                  <a:pt x="3275045" y="52250"/>
                  <a:pt x="3285322" y="60949"/>
                  <a:pt x="3296219" y="59147"/>
                </a:cubicBezTo>
                <a:cubicBezTo>
                  <a:pt x="3308643" y="57093"/>
                  <a:pt x="3311469" y="48049"/>
                  <a:pt x="3319094" y="42500"/>
                </a:cubicBezTo>
                <a:cubicBezTo>
                  <a:pt x="3399611" y="29185"/>
                  <a:pt x="3363375" y="41582"/>
                  <a:pt x="3420511" y="0"/>
                </a:cubicBezTo>
                <a:cubicBezTo>
                  <a:pt x="3431442" y="2480"/>
                  <a:pt x="3443361" y="3886"/>
                  <a:pt x="3453305" y="7440"/>
                </a:cubicBezTo>
                <a:cubicBezTo>
                  <a:pt x="3469029" y="13059"/>
                  <a:pt x="3483905" y="19630"/>
                  <a:pt x="3496571" y="27182"/>
                </a:cubicBezTo>
                <a:cubicBezTo>
                  <a:pt x="3535674" y="50500"/>
                  <a:pt x="3592081" y="121578"/>
                  <a:pt x="3602117" y="132521"/>
                </a:cubicBezTo>
                <a:lnTo>
                  <a:pt x="3619883" y="140049"/>
                </a:lnTo>
                <a:close/>
              </a:path>
            </a:pathLst>
          </a:custGeom>
          <a:solidFill>
            <a:srgbClr val="FFFFFF"/>
          </a:solidFill>
          <a:ln>
            <a:noFill/>
          </a:ln>
          <a:effectLst>
            <a:outerShdw blurRad="50800" rotWithShape="0" algn="tl" dir="27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498" name="Google Shape;498;p34"/>
          <p:cNvGrpSpPr/>
          <p:nvPr/>
        </p:nvGrpSpPr>
        <p:grpSpPr>
          <a:xfrm>
            <a:off x="2447867" y="4877521"/>
            <a:ext cx="1376539" cy="1376539"/>
            <a:chOff x="5662013" y="3836240"/>
            <a:chExt cx="1962000" cy="1962000"/>
          </a:xfrm>
        </p:grpSpPr>
        <p:sp>
          <p:nvSpPr>
            <p:cNvPr id="499" name="Google Shape;499;p34"/>
            <p:cNvSpPr/>
            <p:nvPr/>
          </p:nvSpPr>
          <p:spPr>
            <a:xfrm>
              <a:off x="5662013" y="3836240"/>
              <a:ext cx="1962000" cy="1962000"/>
            </a:xfrm>
            <a:prstGeom prst="ellipse">
              <a:avLst/>
            </a:prstGeom>
            <a:solidFill>
              <a:schemeClr val="accent2"/>
            </a:solidFill>
            <a:ln>
              <a:noFill/>
            </a:ln>
            <a:effectLst>
              <a:outerShdw blurRad="25400" rotWithShape="0" algn="tl" dir="2700000" dist="508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pic>
          <p:nvPicPr>
            <p:cNvPr descr="A picture containing drawing&#10;&#10;Description automatically generated" id="500" name="Google Shape;500;p34"/>
            <p:cNvPicPr preferRelativeResize="0"/>
            <p:nvPr/>
          </p:nvPicPr>
          <p:blipFill rotWithShape="1">
            <a:blip r:embed="rId3">
              <a:alphaModFix amt="14000"/>
            </a:blip>
            <a:srcRect b="58781" l="0" r="41138" t="0"/>
            <a:stretch/>
          </p:blipFill>
          <p:spPr>
            <a:xfrm>
              <a:off x="5743778" y="3945244"/>
              <a:ext cx="1779300" cy="1731900"/>
            </a:xfrm>
            <a:prstGeom prst="ellipse">
              <a:avLst/>
            </a:prstGeom>
            <a:noFill/>
            <a:ln>
              <a:noFill/>
            </a:ln>
          </p:spPr>
        </p:pic>
      </p:grpSp>
      <p:sp>
        <p:nvSpPr>
          <p:cNvPr id="501" name="Google Shape;501;p34"/>
          <p:cNvSpPr txBox="1"/>
          <p:nvPr>
            <p:ph idx="4" type="title"/>
          </p:nvPr>
        </p:nvSpPr>
        <p:spPr>
          <a:xfrm>
            <a:off x="1609996" y="4942725"/>
            <a:ext cx="2193600" cy="1257300"/>
          </a:xfrm>
          <a:prstGeom prst="rect">
            <a:avLst/>
          </a:prstGeom>
          <a:noFill/>
          <a:ln>
            <a:noFill/>
          </a:ln>
        </p:spPr>
        <p:txBody>
          <a:bodyPr anchorCtr="0" anchor="b" bIns="121900" lIns="121900" spcFirstLastPara="1" rIns="121900" wrap="square" tIns="121900">
            <a:noAutofit/>
          </a:bodyPr>
          <a:lstStyle/>
          <a:p>
            <a:pPr indent="0" lvl="0" marL="0" rtl="0" algn="r">
              <a:lnSpc>
                <a:spcPct val="100000"/>
              </a:lnSpc>
              <a:spcBef>
                <a:spcPts val="0"/>
              </a:spcBef>
              <a:spcAft>
                <a:spcPts val="0"/>
              </a:spcAft>
              <a:buSzPts val="7000"/>
              <a:buNone/>
            </a:pPr>
            <a:r>
              <a:rPr lang="en"/>
              <a:t>75%</a:t>
            </a:r>
            <a:endParaRPr/>
          </a:p>
        </p:txBody>
      </p:sp>
      <p:grpSp>
        <p:nvGrpSpPr>
          <p:cNvPr id="502" name="Google Shape;502;p34"/>
          <p:cNvGrpSpPr/>
          <p:nvPr/>
        </p:nvGrpSpPr>
        <p:grpSpPr>
          <a:xfrm>
            <a:off x="2416714" y="3343437"/>
            <a:ext cx="1376539" cy="1376539"/>
            <a:chOff x="5662013" y="3836240"/>
            <a:chExt cx="1962000" cy="1962000"/>
          </a:xfrm>
        </p:grpSpPr>
        <p:sp>
          <p:nvSpPr>
            <p:cNvPr id="503" name="Google Shape;503;p34"/>
            <p:cNvSpPr/>
            <p:nvPr/>
          </p:nvSpPr>
          <p:spPr>
            <a:xfrm>
              <a:off x="5662013" y="3836240"/>
              <a:ext cx="1962000" cy="1962000"/>
            </a:xfrm>
            <a:prstGeom prst="ellipse">
              <a:avLst/>
            </a:prstGeom>
            <a:solidFill>
              <a:schemeClr val="accent1"/>
            </a:solidFill>
            <a:ln>
              <a:noFill/>
            </a:ln>
            <a:effectLst>
              <a:outerShdw blurRad="25400" rotWithShape="0" algn="tl" dir="2700000" dist="508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pic>
          <p:nvPicPr>
            <p:cNvPr descr="A picture containing drawing&#10;&#10;Description automatically generated" id="504" name="Google Shape;504;p34"/>
            <p:cNvPicPr preferRelativeResize="0"/>
            <p:nvPr/>
          </p:nvPicPr>
          <p:blipFill rotWithShape="1">
            <a:blip r:embed="rId3">
              <a:alphaModFix amt="14000"/>
            </a:blip>
            <a:srcRect b="58781" l="0" r="41138" t="0"/>
            <a:stretch/>
          </p:blipFill>
          <p:spPr>
            <a:xfrm>
              <a:off x="5743778" y="3945244"/>
              <a:ext cx="1779300" cy="1731900"/>
            </a:xfrm>
            <a:prstGeom prst="ellipse">
              <a:avLst/>
            </a:prstGeom>
            <a:noFill/>
            <a:ln>
              <a:noFill/>
            </a:ln>
          </p:spPr>
        </p:pic>
      </p:grpSp>
      <p:sp>
        <p:nvSpPr>
          <p:cNvPr id="505" name="Google Shape;505;p34"/>
          <p:cNvSpPr txBox="1"/>
          <p:nvPr>
            <p:ph idx="3" type="title"/>
          </p:nvPr>
        </p:nvSpPr>
        <p:spPr>
          <a:xfrm>
            <a:off x="1581412" y="3430488"/>
            <a:ext cx="2193600" cy="1257300"/>
          </a:xfrm>
          <a:prstGeom prst="rect">
            <a:avLst/>
          </a:prstGeom>
          <a:noFill/>
          <a:ln>
            <a:noFill/>
          </a:ln>
        </p:spPr>
        <p:txBody>
          <a:bodyPr anchorCtr="0" anchor="b" bIns="121900" lIns="121900" spcFirstLastPara="1" rIns="121900" wrap="square" tIns="121900">
            <a:noAutofit/>
          </a:bodyPr>
          <a:lstStyle/>
          <a:p>
            <a:pPr indent="0" lvl="0" marL="0" rtl="0" algn="r">
              <a:lnSpc>
                <a:spcPct val="100000"/>
              </a:lnSpc>
              <a:spcBef>
                <a:spcPts val="0"/>
              </a:spcBef>
              <a:spcAft>
                <a:spcPts val="0"/>
              </a:spcAft>
              <a:buSzPts val="7000"/>
              <a:buNone/>
            </a:pPr>
            <a:r>
              <a:rPr lang="en"/>
              <a:t>25%</a:t>
            </a:r>
            <a:endParaRPr/>
          </a:p>
        </p:txBody>
      </p:sp>
      <p:grpSp>
        <p:nvGrpSpPr>
          <p:cNvPr id="506" name="Google Shape;506;p34"/>
          <p:cNvGrpSpPr/>
          <p:nvPr/>
        </p:nvGrpSpPr>
        <p:grpSpPr>
          <a:xfrm>
            <a:off x="2385597" y="1856814"/>
            <a:ext cx="1376539" cy="1376539"/>
            <a:chOff x="5662013" y="3836240"/>
            <a:chExt cx="1962000" cy="1962000"/>
          </a:xfrm>
        </p:grpSpPr>
        <p:sp>
          <p:nvSpPr>
            <p:cNvPr id="507" name="Google Shape;507;p34"/>
            <p:cNvSpPr/>
            <p:nvPr/>
          </p:nvSpPr>
          <p:spPr>
            <a:xfrm>
              <a:off x="5662013" y="3836240"/>
              <a:ext cx="1962000" cy="1962000"/>
            </a:xfrm>
            <a:prstGeom prst="ellipse">
              <a:avLst/>
            </a:prstGeom>
            <a:solidFill>
              <a:schemeClr val="accent4"/>
            </a:solidFill>
            <a:ln>
              <a:noFill/>
            </a:ln>
            <a:effectLst>
              <a:outerShdw blurRad="25400" rotWithShape="0" algn="tl" dir="2700000" dist="508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pic>
          <p:nvPicPr>
            <p:cNvPr descr="A picture containing drawing&#10;&#10;Description automatically generated" id="508" name="Google Shape;508;p34"/>
            <p:cNvPicPr preferRelativeResize="0"/>
            <p:nvPr/>
          </p:nvPicPr>
          <p:blipFill rotWithShape="1">
            <a:blip r:embed="rId3">
              <a:alphaModFix amt="14000"/>
            </a:blip>
            <a:srcRect b="58781" l="0" r="41138" t="0"/>
            <a:stretch/>
          </p:blipFill>
          <p:spPr>
            <a:xfrm>
              <a:off x="5743778" y="3945244"/>
              <a:ext cx="1779300" cy="1731900"/>
            </a:xfrm>
            <a:prstGeom prst="ellipse">
              <a:avLst/>
            </a:prstGeom>
            <a:noFill/>
            <a:ln>
              <a:noFill/>
            </a:ln>
          </p:spPr>
        </p:pic>
      </p:grpSp>
      <p:sp>
        <p:nvSpPr>
          <p:cNvPr id="509" name="Google Shape;509;p34"/>
          <p:cNvSpPr txBox="1"/>
          <p:nvPr>
            <p:ph type="title"/>
          </p:nvPr>
        </p:nvSpPr>
        <p:spPr>
          <a:xfrm>
            <a:off x="1657612" y="1918250"/>
            <a:ext cx="2193600" cy="1257300"/>
          </a:xfrm>
          <a:prstGeom prst="rect">
            <a:avLst/>
          </a:prstGeom>
          <a:noFill/>
          <a:ln>
            <a:noFill/>
          </a:ln>
        </p:spPr>
        <p:txBody>
          <a:bodyPr anchorCtr="0" anchor="b" bIns="121900" lIns="121900" spcFirstLastPara="1" rIns="121900" wrap="square" tIns="121900">
            <a:noAutofit/>
          </a:bodyPr>
          <a:lstStyle/>
          <a:p>
            <a:pPr indent="0" lvl="0" marL="0" rtl="0" algn="r">
              <a:lnSpc>
                <a:spcPct val="100000"/>
              </a:lnSpc>
              <a:spcBef>
                <a:spcPts val="0"/>
              </a:spcBef>
              <a:spcAft>
                <a:spcPts val="0"/>
              </a:spcAft>
              <a:buSzPts val="7000"/>
              <a:buNone/>
            </a:pPr>
            <a:r>
              <a:rPr lang="en"/>
              <a:t>100%</a:t>
            </a:r>
            <a:endParaRPr/>
          </a:p>
        </p:txBody>
      </p:sp>
      <p:sp>
        <p:nvSpPr>
          <p:cNvPr id="510" name="Google Shape;510;p34"/>
          <p:cNvSpPr txBox="1"/>
          <p:nvPr>
            <p:ph idx="2" type="title"/>
          </p:nvPr>
        </p:nvSpPr>
        <p:spPr>
          <a:xfrm>
            <a:off x="1233600" y="593375"/>
            <a:ext cx="8321400" cy="10662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Some facts about my cats.</a:t>
            </a:r>
            <a:endParaRPr/>
          </a:p>
        </p:txBody>
      </p:sp>
      <p:sp>
        <p:nvSpPr>
          <p:cNvPr id="511" name="Google Shape;511;p34"/>
          <p:cNvSpPr txBox="1"/>
          <p:nvPr>
            <p:ph idx="5" type="body"/>
          </p:nvPr>
        </p:nvSpPr>
        <p:spPr>
          <a:xfrm>
            <a:off x="4106375" y="3551375"/>
            <a:ext cx="5448600" cy="925200"/>
          </a:xfrm>
          <a:prstGeom prst="rect">
            <a:avLst/>
          </a:prstGeom>
          <a:noFill/>
          <a:ln>
            <a:noFill/>
          </a:ln>
        </p:spPr>
        <p:txBody>
          <a:bodyPr anchorCtr="0" anchor="b" bIns="121900" lIns="121900" spcFirstLastPara="1" rIns="121900" wrap="square" tIns="121900">
            <a:noAutofit/>
          </a:bodyPr>
          <a:lstStyle/>
          <a:p>
            <a:pPr indent="0" lvl="0" marL="0" rtl="0" algn="l">
              <a:lnSpc>
                <a:spcPct val="100000"/>
              </a:lnSpc>
              <a:spcBef>
                <a:spcPts val="0"/>
              </a:spcBef>
              <a:spcAft>
                <a:spcPts val="0"/>
              </a:spcAft>
              <a:buSzPts val="1400"/>
              <a:buNone/>
            </a:pPr>
            <a:r>
              <a:rPr lang="en"/>
              <a:t>Traveled by plane. Twice!</a:t>
            </a:r>
            <a:endParaRPr/>
          </a:p>
        </p:txBody>
      </p:sp>
      <p:sp>
        <p:nvSpPr>
          <p:cNvPr id="512" name="Google Shape;512;p34"/>
          <p:cNvSpPr txBox="1"/>
          <p:nvPr>
            <p:ph idx="6" type="body"/>
          </p:nvPr>
        </p:nvSpPr>
        <p:spPr>
          <a:xfrm>
            <a:off x="4106375" y="1993975"/>
            <a:ext cx="5448600" cy="925200"/>
          </a:xfrm>
          <a:prstGeom prst="rect">
            <a:avLst/>
          </a:prstGeom>
          <a:noFill/>
          <a:ln>
            <a:noFill/>
          </a:ln>
        </p:spPr>
        <p:txBody>
          <a:bodyPr anchorCtr="0" anchor="b" bIns="121900" lIns="121900" spcFirstLastPara="1" rIns="121900" wrap="square" tIns="121900">
            <a:noAutofit/>
          </a:bodyPr>
          <a:lstStyle/>
          <a:p>
            <a:pPr indent="0" lvl="0" marL="0" rtl="0" algn="l">
              <a:lnSpc>
                <a:spcPct val="100000"/>
              </a:lnSpc>
              <a:spcBef>
                <a:spcPts val="0"/>
              </a:spcBef>
              <a:spcAft>
                <a:spcPts val="0"/>
              </a:spcAft>
              <a:buSzPts val="1400"/>
              <a:buNone/>
            </a:pPr>
            <a:r>
              <a:rPr lang="en"/>
              <a:t>Of my cats are adorable.</a:t>
            </a:r>
            <a:endParaRPr/>
          </a:p>
        </p:txBody>
      </p:sp>
      <p:sp>
        <p:nvSpPr>
          <p:cNvPr id="513" name="Google Shape;513;p34"/>
          <p:cNvSpPr txBox="1"/>
          <p:nvPr>
            <p:ph idx="1" type="body"/>
          </p:nvPr>
        </p:nvSpPr>
        <p:spPr>
          <a:xfrm>
            <a:off x="4106375" y="5108775"/>
            <a:ext cx="5448600" cy="925200"/>
          </a:xfrm>
          <a:prstGeom prst="rect">
            <a:avLst/>
          </a:prstGeom>
          <a:noFill/>
          <a:ln>
            <a:noFill/>
          </a:ln>
        </p:spPr>
        <p:txBody>
          <a:bodyPr anchorCtr="0" anchor="b" bIns="121900" lIns="121900" spcFirstLastPara="1" rIns="121900" wrap="square" tIns="121900">
            <a:noAutofit/>
          </a:bodyPr>
          <a:lstStyle/>
          <a:p>
            <a:pPr indent="0" lvl="0" marL="0" rtl="0" algn="l">
              <a:lnSpc>
                <a:spcPct val="100000"/>
              </a:lnSpc>
              <a:spcBef>
                <a:spcPts val="0"/>
              </a:spcBef>
              <a:spcAft>
                <a:spcPts val="0"/>
              </a:spcAft>
              <a:buSzPts val="1400"/>
              <a:buNone/>
            </a:pPr>
            <a:r>
              <a:rPr lang="en"/>
              <a:t>Are females.</a:t>
            </a:r>
            <a:endParaRPr/>
          </a:p>
        </p:txBody>
      </p:sp>
      <p:sp>
        <p:nvSpPr>
          <p:cNvPr id="514" name="Google Shape;514;p34"/>
          <p:cNvSpPr/>
          <p:nvPr/>
        </p:nvSpPr>
        <p:spPr>
          <a:xfrm rot="-494443">
            <a:off x="8578368" y="2417874"/>
            <a:ext cx="2536812" cy="2718321"/>
          </a:xfrm>
          <a:custGeom>
            <a:rect b="b" l="l" r="r" t="t"/>
            <a:pathLst>
              <a:path extrusionOk="0" h="3710694" w="3462922">
                <a:moveTo>
                  <a:pt x="0" y="0"/>
                </a:moveTo>
                <a:lnTo>
                  <a:pt x="317151" y="0"/>
                </a:lnTo>
                <a:lnTo>
                  <a:pt x="274831" y="8544"/>
                </a:lnTo>
                <a:cubicBezTo>
                  <a:pt x="216604" y="33172"/>
                  <a:pt x="175747" y="90829"/>
                  <a:pt x="175747" y="158027"/>
                </a:cubicBezTo>
                <a:cubicBezTo>
                  <a:pt x="175747" y="247625"/>
                  <a:pt x="248381" y="320259"/>
                  <a:pt x="337979" y="320259"/>
                </a:cubicBezTo>
                <a:cubicBezTo>
                  <a:pt x="427577" y="320259"/>
                  <a:pt x="500211" y="247625"/>
                  <a:pt x="500211" y="158027"/>
                </a:cubicBezTo>
                <a:cubicBezTo>
                  <a:pt x="500211" y="90829"/>
                  <a:pt x="459355" y="33172"/>
                  <a:pt x="401127" y="8544"/>
                </a:cubicBezTo>
                <a:lnTo>
                  <a:pt x="358807" y="0"/>
                </a:lnTo>
                <a:lnTo>
                  <a:pt x="868544" y="0"/>
                </a:lnTo>
                <a:lnTo>
                  <a:pt x="826224" y="8544"/>
                </a:lnTo>
                <a:cubicBezTo>
                  <a:pt x="767997" y="33172"/>
                  <a:pt x="727140" y="90829"/>
                  <a:pt x="727140" y="158027"/>
                </a:cubicBezTo>
                <a:cubicBezTo>
                  <a:pt x="727140" y="247625"/>
                  <a:pt x="799774" y="320259"/>
                  <a:pt x="889372" y="320259"/>
                </a:cubicBezTo>
                <a:cubicBezTo>
                  <a:pt x="978970" y="320259"/>
                  <a:pt x="1051604" y="247625"/>
                  <a:pt x="1051604" y="158027"/>
                </a:cubicBezTo>
                <a:cubicBezTo>
                  <a:pt x="1051604" y="90829"/>
                  <a:pt x="1010748" y="33172"/>
                  <a:pt x="952520" y="8544"/>
                </a:cubicBezTo>
                <a:lnTo>
                  <a:pt x="910200" y="0"/>
                </a:lnTo>
                <a:lnTo>
                  <a:pt x="1419937" y="0"/>
                </a:lnTo>
                <a:lnTo>
                  <a:pt x="1377617" y="8544"/>
                </a:lnTo>
                <a:cubicBezTo>
                  <a:pt x="1319390" y="33172"/>
                  <a:pt x="1278533" y="90829"/>
                  <a:pt x="1278533" y="158027"/>
                </a:cubicBezTo>
                <a:cubicBezTo>
                  <a:pt x="1278533" y="247625"/>
                  <a:pt x="1351167" y="320259"/>
                  <a:pt x="1440765" y="320259"/>
                </a:cubicBezTo>
                <a:cubicBezTo>
                  <a:pt x="1530363" y="320259"/>
                  <a:pt x="1602997" y="247625"/>
                  <a:pt x="1602997" y="158027"/>
                </a:cubicBezTo>
                <a:cubicBezTo>
                  <a:pt x="1602997" y="90829"/>
                  <a:pt x="1562141" y="33172"/>
                  <a:pt x="1503913" y="8544"/>
                </a:cubicBezTo>
                <a:lnTo>
                  <a:pt x="1461593" y="0"/>
                </a:lnTo>
                <a:lnTo>
                  <a:pt x="1971330" y="0"/>
                </a:lnTo>
                <a:lnTo>
                  <a:pt x="1929010" y="8544"/>
                </a:lnTo>
                <a:cubicBezTo>
                  <a:pt x="1870783" y="33172"/>
                  <a:pt x="1829926" y="90829"/>
                  <a:pt x="1829926" y="158027"/>
                </a:cubicBezTo>
                <a:cubicBezTo>
                  <a:pt x="1829926" y="247625"/>
                  <a:pt x="1902560" y="320259"/>
                  <a:pt x="1992158" y="320259"/>
                </a:cubicBezTo>
                <a:cubicBezTo>
                  <a:pt x="2081756" y="320259"/>
                  <a:pt x="2154390" y="247625"/>
                  <a:pt x="2154390" y="158027"/>
                </a:cubicBezTo>
                <a:cubicBezTo>
                  <a:pt x="2154390" y="90829"/>
                  <a:pt x="2113533" y="33172"/>
                  <a:pt x="2055306" y="8544"/>
                </a:cubicBezTo>
                <a:lnTo>
                  <a:pt x="2012986" y="0"/>
                </a:lnTo>
                <a:lnTo>
                  <a:pt x="2522723" y="0"/>
                </a:lnTo>
                <a:lnTo>
                  <a:pt x="2480403" y="8544"/>
                </a:lnTo>
                <a:cubicBezTo>
                  <a:pt x="2422176" y="33172"/>
                  <a:pt x="2381319" y="90829"/>
                  <a:pt x="2381319" y="158027"/>
                </a:cubicBezTo>
                <a:cubicBezTo>
                  <a:pt x="2381319" y="247625"/>
                  <a:pt x="2453953" y="320259"/>
                  <a:pt x="2543551" y="320259"/>
                </a:cubicBezTo>
                <a:cubicBezTo>
                  <a:pt x="2633149" y="320259"/>
                  <a:pt x="2705783" y="247625"/>
                  <a:pt x="2705783" y="158027"/>
                </a:cubicBezTo>
                <a:cubicBezTo>
                  <a:pt x="2705783" y="90829"/>
                  <a:pt x="2664926" y="33172"/>
                  <a:pt x="2606699" y="8544"/>
                </a:cubicBezTo>
                <a:lnTo>
                  <a:pt x="2564379" y="0"/>
                </a:lnTo>
                <a:lnTo>
                  <a:pt x="3074117" y="0"/>
                </a:lnTo>
                <a:lnTo>
                  <a:pt x="3031797" y="8544"/>
                </a:lnTo>
                <a:cubicBezTo>
                  <a:pt x="2973570" y="33172"/>
                  <a:pt x="2932713" y="90829"/>
                  <a:pt x="2932713" y="158027"/>
                </a:cubicBezTo>
                <a:cubicBezTo>
                  <a:pt x="2932713" y="247625"/>
                  <a:pt x="3005347" y="320259"/>
                  <a:pt x="3094945" y="320259"/>
                </a:cubicBezTo>
                <a:cubicBezTo>
                  <a:pt x="3184543" y="320259"/>
                  <a:pt x="3257177" y="247625"/>
                  <a:pt x="3257177" y="158027"/>
                </a:cubicBezTo>
                <a:cubicBezTo>
                  <a:pt x="3257177" y="90829"/>
                  <a:pt x="3216320" y="33172"/>
                  <a:pt x="3158093" y="8544"/>
                </a:cubicBezTo>
                <a:lnTo>
                  <a:pt x="3115773" y="0"/>
                </a:lnTo>
                <a:lnTo>
                  <a:pt x="3462922" y="0"/>
                </a:lnTo>
                <a:lnTo>
                  <a:pt x="3462922" y="3710694"/>
                </a:lnTo>
                <a:lnTo>
                  <a:pt x="0" y="3710694"/>
                </a:lnTo>
                <a:close/>
              </a:path>
            </a:pathLst>
          </a:custGeom>
          <a:solidFill>
            <a:schemeClr val="accent2"/>
          </a:solidFill>
          <a:ln>
            <a:noFill/>
          </a:ln>
          <a:effectLst>
            <a:outerShdw blurRad="50800" rotWithShape="0" algn="tl" dir="27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515" name="Google Shape;515;p34"/>
          <p:cNvGrpSpPr/>
          <p:nvPr/>
        </p:nvGrpSpPr>
        <p:grpSpPr>
          <a:xfrm rot="918571">
            <a:off x="8612736" y="2625289"/>
            <a:ext cx="2385249" cy="2516268"/>
            <a:chOff x="2368761" y="841731"/>
            <a:chExt cx="3148926" cy="3321893"/>
          </a:xfrm>
        </p:grpSpPr>
        <p:sp>
          <p:nvSpPr>
            <p:cNvPr id="516" name="Google Shape;516;p34"/>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7" name="Google Shape;517;p34"/>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sp>
        <p:nvSpPr>
          <p:cNvPr id="518" name="Google Shape;518;p34"/>
          <p:cNvSpPr/>
          <p:nvPr/>
        </p:nvSpPr>
        <p:spPr>
          <a:xfrm rot="2039334">
            <a:off x="8653330" y="2101082"/>
            <a:ext cx="845482" cy="888001"/>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9" name="Google Shape;519;p34"/>
          <p:cNvSpPr/>
          <p:nvPr/>
        </p:nvSpPr>
        <p:spPr>
          <a:xfrm>
            <a:off x="10803596" y="4416092"/>
            <a:ext cx="845569" cy="88788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0" name="Google Shape;520;p34"/>
          <p:cNvSpPr txBox="1"/>
          <p:nvPr>
            <p:ph type="title"/>
          </p:nvPr>
        </p:nvSpPr>
        <p:spPr>
          <a:xfrm>
            <a:off x="9007954" y="3254775"/>
            <a:ext cx="1478400" cy="1257300"/>
          </a:xfrm>
          <a:prstGeom prst="rect">
            <a:avLst/>
          </a:prstGeom>
          <a:noFill/>
          <a:ln>
            <a:noFill/>
          </a:ln>
        </p:spPr>
        <p:txBody>
          <a:bodyPr anchorCtr="0" anchor="b" bIns="121900" lIns="121900" spcFirstLastPara="1" rIns="121900" wrap="square" tIns="121900">
            <a:noAutofit/>
          </a:bodyPr>
          <a:lstStyle/>
          <a:p>
            <a:pPr indent="0" lvl="0" marL="0" rtl="0" algn="r">
              <a:lnSpc>
                <a:spcPct val="100000"/>
              </a:lnSpc>
              <a:spcBef>
                <a:spcPts val="0"/>
              </a:spcBef>
              <a:spcAft>
                <a:spcPts val="0"/>
              </a:spcAft>
              <a:buSzPts val="7000"/>
              <a:buNone/>
            </a:pPr>
            <a:r>
              <a:rPr lang="en"/>
              <a:t>Miau!</a:t>
            </a:r>
            <a:endParaRPr/>
          </a:p>
        </p:txBody>
      </p:sp>
      <p:grpSp>
        <p:nvGrpSpPr>
          <p:cNvPr id="521" name="Google Shape;521;p34"/>
          <p:cNvGrpSpPr/>
          <p:nvPr/>
        </p:nvGrpSpPr>
        <p:grpSpPr>
          <a:xfrm>
            <a:off x="8039625" y="799485"/>
            <a:ext cx="437755" cy="434298"/>
            <a:chOff x="9479277" y="3818260"/>
            <a:chExt cx="437755" cy="434298"/>
          </a:xfrm>
        </p:grpSpPr>
        <p:sp>
          <p:nvSpPr>
            <p:cNvPr id="522" name="Google Shape;522;p34"/>
            <p:cNvSpPr/>
            <p:nvPr/>
          </p:nvSpPr>
          <p:spPr>
            <a:xfrm>
              <a:off x="9479277" y="3830158"/>
              <a:ext cx="422400" cy="4224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523" name="Google Shape;523;p34"/>
            <p:cNvSpPr/>
            <p:nvPr/>
          </p:nvSpPr>
          <p:spPr>
            <a:xfrm>
              <a:off x="9601133" y="3818260"/>
              <a:ext cx="315900" cy="3159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27" name="Shape 527"/>
        <p:cNvGrpSpPr/>
        <p:nvPr/>
      </p:nvGrpSpPr>
      <p:grpSpPr>
        <a:xfrm>
          <a:off x="0" y="0"/>
          <a:ext cx="0" cy="0"/>
          <a:chOff x="0" y="0"/>
          <a:chExt cx="0" cy="0"/>
        </a:xfrm>
      </p:grpSpPr>
      <p:sp>
        <p:nvSpPr>
          <p:cNvPr id="528" name="Google Shape;528;p35"/>
          <p:cNvSpPr/>
          <p:nvPr/>
        </p:nvSpPr>
        <p:spPr>
          <a:xfrm rot="10800000">
            <a:off x="476814" y="1231264"/>
            <a:ext cx="3637982" cy="4275461"/>
          </a:xfrm>
          <a:custGeom>
            <a:rect b="b" l="l" r="r" t="t"/>
            <a:pathLst>
              <a:path extrusionOk="0" h="4275461" w="3619883">
                <a:moveTo>
                  <a:pt x="3619883" y="4275461"/>
                </a:moveTo>
                <a:lnTo>
                  <a:pt x="3439718" y="4275461"/>
                </a:lnTo>
                <a:lnTo>
                  <a:pt x="3382296" y="4128157"/>
                </a:lnTo>
                <a:lnTo>
                  <a:pt x="3448683" y="4128157"/>
                </a:lnTo>
                <a:lnTo>
                  <a:pt x="3448683" y="3951392"/>
                </a:lnTo>
                <a:lnTo>
                  <a:pt x="3270899" y="3951392"/>
                </a:lnTo>
                <a:lnTo>
                  <a:pt x="3270899" y="4128157"/>
                </a:lnTo>
                <a:lnTo>
                  <a:pt x="3327149" y="4128157"/>
                </a:lnTo>
                <a:lnTo>
                  <a:pt x="3269726" y="4275461"/>
                </a:lnTo>
                <a:lnTo>
                  <a:pt x="3052674" y="4275461"/>
                </a:lnTo>
                <a:lnTo>
                  <a:pt x="3096002" y="4128157"/>
                </a:lnTo>
                <a:lnTo>
                  <a:pt x="3137725" y="4128157"/>
                </a:lnTo>
                <a:lnTo>
                  <a:pt x="3137725" y="3951392"/>
                </a:lnTo>
                <a:lnTo>
                  <a:pt x="2959941" y="3951392"/>
                </a:lnTo>
                <a:lnTo>
                  <a:pt x="2959941" y="4128157"/>
                </a:lnTo>
                <a:lnTo>
                  <a:pt x="2996846" y="4128157"/>
                </a:lnTo>
                <a:lnTo>
                  <a:pt x="3014011" y="4275461"/>
                </a:lnTo>
                <a:lnTo>
                  <a:pt x="2761042" y="4275461"/>
                </a:lnTo>
                <a:lnTo>
                  <a:pt x="2761042" y="4128157"/>
                </a:lnTo>
                <a:lnTo>
                  <a:pt x="2826768" y="4128157"/>
                </a:lnTo>
                <a:lnTo>
                  <a:pt x="2826768" y="3951392"/>
                </a:lnTo>
                <a:lnTo>
                  <a:pt x="2648983" y="3951392"/>
                </a:lnTo>
                <a:lnTo>
                  <a:pt x="2648983" y="4128157"/>
                </a:lnTo>
                <a:lnTo>
                  <a:pt x="2690646" y="4128157"/>
                </a:lnTo>
                <a:lnTo>
                  <a:pt x="2690646" y="4275461"/>
                </a:lnTo>
                <a:lnTo>
                  <a:pt x="2511710" y="4275461"/>
                </a:lnTo>
                <a:lnTo>
                  <a:pt x="2454288" y="4128157"/>
                </a:lnTo>
                <a:lnTo>
                  <a:pt x="2515810" y="4128157"/>
                </a:lnTo>
                <a:lnTo>
                  <a:pt x="2515810" y="3951392"/>
                </a:lnTo>
                <a:lnTo>
                  <a:pt x="2338025" y="3951392"/>
                </a:lnTo>
                <a:lnTo>
                  <a:pt x="2338025" y="4128157"/>
                </a:lnTo>
                <a:lnTo>
                  <a:pt x="2395120" y="4128157"/>
                </a:lnTo>
                <a:lnTo>
                  <a:pt x="2337697" y="4275461"/>
                </a:lnTo>
                <a:lnTo>
                  <a:pt x="2150155" y="4275461"/>
                </a:lnTo>
                <a:lnTo>
                  <a:pt x="2150155" y="4128157"/>
                </a:lnTo>
                <a:lnTo>
                  <a:pt x="2204852" y="4128157"/>
                </a:lnTo>
                <a:lnTo>
                  <a:pt x="2204852" y="3951392"/>
                </a:lnTo>
                <a:lnTo>
                  <a:pt x="2027068" y="3951392"/>
                </a:lnTo>
                <a:lnTo>
                  <a:pt x="2027068" y="4128157"/>
                </a:lnTo>
                <a:lnTo>
                  <a:pt x="2079759" y="4128157"/>
                </a:lnTo>
                <a:lnTo>
                  <a:pt x="2079759" y="4275461"/>
                </a:lnTo>
                <a:lnTo>
                  <a:pt x="1824703" y="4275461"/>
                </a:lnTo>
                <a:lnTo>
                  <a:pt x="1834468" y="4128157"/>
                </a:lnTo>
                <a:lnTo>
                  <a:pt x="1893894" y="4128157"/>
                </a:lnTo>
                <a:lnTo>
                  <a:pt x="1893894" y="3951392"/>
                </a:lnTo>
                <a:lnTo>
                  <a:pt x="1716110" y="3951392"/>
                </a:lnTo>
                <a:lnTo>
                  <a:pt x="1716110" y="4006431"/>
                </a:lnTo>
                <a:lnTo>
                  <a:pt x="1703447" y="4007960"/>
                </a:lnTo>
                <a:lnTo>
                  <a:pt x="1716110" y="4044284"/>
                </a:lnTo>
                <a:lnTo>
                  <a:pt x="1716110" y="4128157"/>
                </a:lnTo>
                <a:lnTo>
                  <a:pt x="1745346" y="4128157"/>
                </a:lnTo>
                <a:lnTo>
                  <a:pt x="1796694" y="4275461"/>
                </a:lnTo>
                <a:lnTo>
                  <a:pt x="1558844" y="4275461"/>
                </a:lnTo>
                <a:lnTo>
                  <a:pt x="1517252" y="4128157"/>
                </a:lnTo>
                <a:lnTo>
                  <a:pt x="1582936" y="4128157"/>
                </a:lnTo>
                <a:lnTo>
                  <a:pt x="1582936" y="3951392"/>
                </a:lnTo>
                <a:lnTo>
                  <a:pt x="1405151" y="3951392"/>
                </a:lnTo>
                <a:lnTo>
                  <a:pt x="1405151" y="4128157"/>
                </a:lnTo>
                <a:lnTo>
                  <a:pt x="1468988" y="4128157"/>
                </a:lnTo>
                <a:lnTo>
                  <a:pt x="1427396" y="4275461"/>
                </a:lnTo>
                <a:lnTo>
                  <a:pt x="1210751" y="4275461"/>
                </a:lnTo>
                <a:lnTo>
                  <a:pt x="1210751" y="4128157"/>
                </a:lnTo>
                <a:lnTo>
                  <a:pt x="1271978" y="4128157"/>
                </a:lnTo>
                <a:lnTo>
                  <a:pt x="1271978" y="3951392"/>
                </a:lnTo>
                <a:lnTo>
                  <a:pt x="1094193" y="3951392"/>
                </a:lnTo>
                <a:lnTo>
                  <a:pt x="1094193" y="4128157"/>
                </a:lnTo>
                <a:lnTo>
                  <a:pt x="1140354" y="4128157"/>
                </a:lnTo>
                <a:lnTo>
                  <a:pt x="1140354" y="4275461"/>
                </a:lnTo>
                <a:lnTo>
                  <a:pt x="953807" y="4275461"/>
                </a:lnTo>
                <a:lnTo>
                  <a:pt x="912215" y="4128157"/>
                </a:lnTo>
                <a:lnTo>
                  <a:pt x="961020" y="4128157"/>
                </a:lnTo>
                <a:lnTo>
                  <a:pt x="961020" y="3951392"/>
                </a:lnTo>
                <a:lnTo>
                  <a:pt x="783235" y="3951392"/>
                </a:lnTo>
                <a:lnTo>
                  <a:pt x="783235" y="4128157"/>
                </a:lnTo>
                <a:lnTo>
                  <a:pt x="871024" y="4128157"/>
                </a:lnTo>
                <a:lnTo>
                  <a:pt x="829432" y="4275461"/>
                </a:lnTo>
                <a:lnTo>
                  <a:pt x="611484" y="4275461"/>
                </a:lnTo>
                <a:lnTo>
                  <a:pt x="621247" y="4128157"/>
                </a:lnTo>
                <a:lnTo>
                  <a:pt x="650062" y="4128157"/>
                </a:lnTo>
                <a:lnTo>
                  <a:pt x="650062" y="3951392"/>
                </a:lnTo>
                <a:lnTo>
                  <a:pt x="472277" y="3951392"/>
                </a:lnTo>
                <a:lnTo>
                  <a:pt x="472277" y="4128157"/>
                </a:lnTo>
                <a:lnTo>
                  <a:pt x="522650" y="4128157"/>
                </a:lnTo>
                <a:lnTo>
                  <a:pt x="573998" y="4275461"/>
                </a:lnTo>
                <a:lnTo>
                  <a:pt x="336164" y="4275461"/>
                </a:lnTo>
                <a:lnTo>
                  <a:pt x="294572" y="4128157"/>
                </a:lnTo>
                <a:lnTo>
                  <a:pt x="339106" y="4128157"/>
                </a:lnTo>
                <a:lnTo>
                  <a:pt x="339106" y="3951392"/>
                </a:lnTo>
                <a:lnTo>
                  <a:pt x="161321" y="3951392"/>
                </a:lnTo>
                <a:lnTo>
                  <a:pt x="161321" y="4128157"/>
                </a:lnTo>
                <a:lnTo>
                  <a:pt x="230914" y="4128157"/>
                </a:lnTo>
                <a:lnTo>
                  <a:pt x="189322" y="4275461"/>
                </a:lnTo>
                <a:lnTo>
                  <a:pt x="0" y="4275461"/>
                </a:lnTo>
                <a:lnTo>
                  <a:pt x="0" y="42229"/>
                </a:lnTo>
                <a:lnTo>
                  <a:pt x="42464" y="40518"/>
                </a:lnTo>
                <a:cubicBezTo>
                  <a:pt x="74971" y="39124"/>
                  <a:pt x="107865" y="37493"/>
                  <a:pt x="137733" y="35355"/>
                </a:cubicBezTo>
                <a:cubicBezTo>
                  <a:pt x="190259" y="31594"/>
                  <a:pt x="207620" y="26813"/>
                  <a:pt x="270565" y="29759"/>
                </a:cubicBezTo>
                <a:cubicBezTo>
                  <a:pt x="340476" y="33031"/>
                  <a:pt x="410011" y="40222"/>
                  <a:pt x="479734" y="45455"/>
                </a:cubicBezTo>
                <a:cubicBezTo>
                  <a:pt x="494525" y="44178"/>
                  <a:pt x="509610" y="43513"/>
                  <a:pt x="524103" y="41625"/>
                </a:cubicBezTo>
                <a:cubicBezTo>
                  <a:pt x="601697" y="31514"/>
                  <a:pt x="556443" y="34957"/>
                  <a:pt x="624416" y="22696"/>
                </a:cubicBezTo>
                <a:cubicBezTo>
                  <a:pt x="635212" y="20749"/>
                  <a:pt x="646648" y="19799"/>
                  <a:pt x="657762" y="18351"/>
                </a:cubicBezTo>
                <a:cubicBezTo>
                  <a:pt x="668693" y="20831"/>
                  <a:pt x="679780" y="23102"/>
                  <a:pt x="690557" y="25792"/>
                </a:cubicBezTo>
                <a:cubicBezTo>
                  <a:pt x="708912" y="30373"/>
                  <a:pt x="725511" y="38069"/>
                  <a:pt x="745123" y="40157"/>
                </a:cubicBezTo>
                <a:cubicBezTo>
                  <a:pt x="760140" y="41756"/>
                  <a:pt x="774703" y="37604"/>
                  <a:pt x="789493" y="36327"/>
                </a:cubicBezTo>
                <a:cubicBezTo>
                  <a:pt x="861365" y="65797"/>
                  <a:pt x="781581" y="31381"/>
                  <a:pt x="854255" y="68887"/>
                </a:cubicBezTo>
                <a:cubicBezTo>
                  <a:pt x="867904" y="75932"/>
                  <a:pt x="883997" y="81514"/>
                  <a:pt x="897520" y="88629"/>
                </a:cubicBezTo>
                <a:cubicBezTo>
                  <a:pt x="912821" y="96679"/>
                  <a:pt x="924193" y="106820"/>
                  <a:pt x="940510" y="114265"/>
                </a:cubicBezTo>
                <a:cubicBezTo>
                  <a:pt x="978926" y="131794"/>
                  <a:pt x="1040358" y="137490"/>
                  <a:pt x="1082712" y="144543"/>
                </a:cubicBezTo>
                <a:cubicBezTo>
                  <a:pt x="1118214" y="136811"/>
                  <a:pt x="1170817" y="124786"/>
                  <a:pt x="1205348" y="120753"/>
                </a:cubicBezTo>
                <a:cubicBezTo>
                  <a:pt x="1226874" y="118238"/>
                  <a:pt x="1249625" y="118888"/>
                  <a:pt x="1271764" y="117956"/>
                </a:cubicBezTo>
                <a:cubicBezTo>
                  <a:pt x="1286371" y="120607"/>
                  <a:pt x="1301530" y="122404"/>
                  <a:pt x="1315583" y="125912"/>
                </a:cubicBezTo>
                <a:cubicBezTo>
                  <a:pt x="1330825" y="129716"/>
                  <a:pt x="1344183" y="135594"/>
                  <a:pt x="1359125" y="139761"/>
                </a:cubicBezTo>
                <a:cubicBezTo>
                  <a:pt x="1369691" y="142709"/>
                  <a:pt x="1380988" y="144722"/>
                  <a:pt x="1391919" y="147202"/>
                </a:cubicBezTo>
                <a:cubicBezTo>
                  <a:pt x="1406801" y="143961"/>
                  <a:pt x="1423676" y="142513"/>
                  <a:pt x="1436563" y="137480"/>
                </a:cubicBezTo>
                <a:cubicBezTo>
                  <a:pt x="1471672" y="123768"/>
                  <a:pt x="1451884" y="116940"/>
                  <a:pt x="1471566" y="97777"/>
                </a:cubicBezTo>
                <a:cubicBezTo>
                  <a:pt x="1480193" y="89377"/>
                  <a:pt x="1494348" y="83095"/>
                  <a:pt x="1505739" y="75753"/>
                </a:cubicBezTo>
                <a:cubicBezTo>
                  <a:pt x="1577183" y="91962"/>
                  <a:pt x="1533597" y="77394"/>
                  <a:pt x="1590891" y="144702"/>
                </a:cubicBezTo>
                <a:cubicBezTo>
                  <a:pt x="1598697" y="133398"/>
                  <a:pt x="1605803" y="118291"/>
                  <a:pt x="1625616" y="110893"/>
                </a:cubicBezTo>
                <a:cubicBezTo>
                  <a:pt x="1634871" y="107437"/>
                  <a:pt x="1647847" y="107996"/>
                  <a:pt x="1658964" y="106547"/>
                </a:cubicBezTo>
                <a:cubicBezTo>
                  <a:pt x="1658964" y="106547"/>
                  <a:pt x="1717565" y="116830"/>
                  <a:pt x="1746598" y="122460"/>
                </a:cubicBezTo>
                <a:cubicBezTo>
                  <a:pt x="1784954" y="129898"/>
                  <a:pt x="1777755" y="129229"/>
                  <a:pt x="1811913" y="143234"/>
                </a:cubicBezTo>
                <a:cubicBezTo>
                  <a:pt x="1826795" y="139993"/>
                  <a:pt x="1840838" y="135560"/>
                  <a:pt x="1856557" y="133511"/>
                </a:cubicBezTo>
                <a:cubicBezTo>
                  <a:pt x="1928018" y="124200"/>
                  <a:pt x="1988968" y="136755"/>
                  <a:pt x="2066003" y="143313"/>
                </a:cubicBezTo>
                <a:cubicBezTo>
                  <a:pt x="2066003" y="143313"/>
                  <a:pt x="2140825" y="127584"/>
                  <a:pt x="2177615" y="119007"/>
                </a:cubicBezTo>
                <a:cubicBezTo>
                  <a:pt x="2204144" y="112823"/>
                  <a:pt x="2229794" y="105701"/>
                  <a:pt x="2255883" y="99047"/>
                </a:cubicBezTo>
                <a:cubicBezTo>
                  <a:pt x="2285463" y="96494"/>
                  <a:pt x="2315224" y="94357"/>
                  <a:pt x="2344622" y="91388"/>
                </a:cubicBezTo>
                <a:cubicBezTo>
                  <a:pt x="2381841" y="87629"/>
                  <a:pt x="2417828" y="80978"/>
                  <a:pt x="2455682" y="78869"/>
                </a:cubicBezTo>
                <a:cubicBezTo>
                  <a:pt x="2514146" y="75610"/>
                  <a:pt x="2573634" y="76515"/>
                  <a:pt x="2632609" y="75338"/>
                </a:cubicBezTo>
                <a:lnTo>
                  <a:pt x="2742291" y="92282"/>
                </a:lnTo>
                <a:lnTo>
                  <a:pt x="2851974" y="109227"/>
                </a:lnTo>
                <a:cubicBezTo>
                  <a:pt x="2870530" y="106158"/>
                  <a:pt x="2892297" y="106201"/>
                  <a:pt x="2907643" y="100020"/>
                </a:cubicBezTo>
                <a:cubicBezTo>
                  <a:pt x="2937923" y="87823"/>
                  <a:pt x="2940565" y="43036"/>
                  <a:pt x="2944022" y="30853"/>
                </a:cubicBezTo>
                <a:cubicBezTo>
                  <a:pt x="2970111" y="24199"/>
                  <a:pt x="2993094" y="12639"/>
                  <a:pt x="3022289" y="10893"/>
                </a:cubicBezTo>
                <a:cubicBezTo>
                  <a:pt x="3035344" y="10111"/>
                  <a:pt x="3043336" y="20290"/>
                  <a:pt x="3054807" y="24226"/>
                </a:cubicBezTo>
                <a:cubicBezTo>
                  <a:pt x="3083266" y="33989"/>
                  <a:pt x="3112862" y="42692"/>
                  <a:pt x="3141892" y="51925"/>
                </a:cubicBezTo>
                <a:cubicBezTo>
                  <a:pt x="3156498" y="54577"/>
                  <a:pt x="3173315" y="54799"/>
                  <a:pt x="3185711" y="59881"/>
                </a:cubicBezTo>
                <a:cubicBezTo>
                  <a:pt x="3221000" y="74351"/>
                  <a:pt x="3196552" y="98318"/>
                  <a:pt x="3219056" y="55536"/>
                </a:cubicBezTo>
                <a:cubicBezTo>
                  <a:pt x="3233847" y="54259"/>
                  <a:pt x="3248275" y="50997"/>
                  <a:pt x="3263425" y="51706"/>
                </a:cubicBezTo>
                <a:cubicBezTo>
                  <a:pt x="3275045" y="52250"/>
                  <a:pt x="3285322" y="60949"/>
                  <a:pt x="3296219" y="59147"/>
                </a:cubicBezTo>
                <a:cubicBezTo>
                  <a:pt x="3308643" y="57093"/>
                  <a:pt x="3311469" y="48049"/>
                  <a:pt x="3319094" y="42500"/>
                </a:cubicBezTo>
                <a:cubicBezTo>
                  <a:pt x="3399611" y="29185"/>
                  <a:pt x="3363375" y="41582"/>
                  <a:pt x="3420511" y="0"/>
                </a:cubicBezTo>
                <a:cubicBezTo>
                  <a:pt x="3431442" y="2480"/>
                  <a:pt x="3443361" y="3886"/>
                  <a:pt x="3453305" y="7440"/>
                </a:cubicBezTo>
                <a:cubicBezTo>
                  <a:pt x="3469029" y="13059"/>
                  <a:pt x="3483905" y="19630"/>
                  <a:pt x="3496571" y="27182"/>
                </a:cubicBezTo>
                <a:cubicBezTo>
                  <a:pt x="3535674" y="50500"/>
                  <a:pt x="3592081" y="121578"/>
                  <a:pt x="3602117" y="132521"/>
                </a:cubicBezTo>
                <a:lnTo>
                  <a:pt x="3619883" y="140049"/>
                </a:lnTo>
                <a:close/>
              </a:path>
            </a:pathLst>
          </a:custGeom>
          <a:solidFill>
            <a:srgbClr val="FFFFFF"/>
          </a:solidFill>
          <a:ln>
            <a:noFill/>
          </a:ln>
          <a:effectLst>
            <a:outerShdw blurRad="50800" rotWithShape="0" algn="tl" dir="27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529" name="Google Shape;529;p35"/>
          <p:cNvGrpSpPr/>
          <p:nvPr/>
        </p:nvGrpSpPr>
        <p:grpSpPr>
          <a:xfrm>
            <a:off x="2978820" y="871350"/>
            <a:ext cx="2370148" cy="2368110"/>
            <a:chOff x="2978820" y="871350"/>
            <a:chExt cx="2370148" cy="2368110"/>
          </a:xfrm>
        </p:grpSpPr>
        <p:sp>
          <p:nvSpPr>
            <p:cNvPr id="530" name="Google Shape;530;p35"/>
            <p:cNvSpPr/>
            <p:nvPr/>
          </p:nvSpPr>
          <p:spPr>
            <a:xfrm>
              <a:off x="2980870" y="871362"/>
              <a:ext cx="2368098" cy="2368098"/>
            </a:xfrm>
            <a:prstGeom prst="rect">
              <a:avLst/>
            </a:prstGeom>
            <a:solidFill>
              <a:schemeClr val="accent2"/>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2200" u="none" cap="none" strike="noStrike">
                <a:solidFill>
                  <a:srgbClr val="FFFFFF"/>
                </a:solidFill>
                <a:latin typeface="Calibri"/>
                <a:ea typeface="Calibri"/>
                <a:cs typeface="Calibri"/>
                <a:sym typeface="Calibri"/>
              </a:endParaRPr>
            </a:p>
          </p:txBody>
        </p:sp>
        <p:sp>
          <p:nvSpPr>
            <p:cNvPr id="531" name="Google Shape;531;p35"/>
            <p:cNvSpPr/>
            <p:nvPr/>
          </p:nvSpPr>
          <p:spPr>
            <a:xfrm>
              <a:off x="2978820" y="871350"/>
              <a:ext cx="2368200" cy="4734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grpSp>
      <p:grpSp>
        <p:nvGrpSpPr>
          <p:cNvPr id="532" name="Google Shape;532;p35"/>
          <p:cNvGrpSpPr/>
          <p:nvPr/>
        </p:nvGrpSpPr>
        <p:grpSpPr>
          <a:xfrm>
            <a:off x="2978938" y="3579308"/>
            <a:ext cx="2371973" cy="2368098"/>
            <a:chOff x="1164550" y="4108675"/>
            <a:chExt cx="2379588" cy="2375700"/>
          </a:xfrm>
        </p:grpSpPr>
        <p:sp>
          <p:nvSpPr>
            <p:cNvPr id="533" name="Google Shape;533;p35"/>
            <p:cNvSpPr/>
            <p:nvPr/>
          </p:nvSpPr>
          <p:spPr>
            <a:xfrm>
              <a:off x="1168438" y="4108675"/>
              <a:ext cx="2375700" cy="2375700"/>
            </a:xfrm>
            <a:prstGeom prst="rect">
              <a:avLst/>
            </a:prstGeom>
            <a:solidFill>
              <a:schemeClr val="accent5"/>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2200" u="none" cap="none" strike="noStrike">
                <a:solidFill>
                  <a:srgbClr val="FFFFFF"/>
                </a:solidFill>
                <a:latin typeface="Calibri"/>
                <a:ea typeface="Calibri"/>
                <a:cs typeface="Calibri"/>
                <a:sym typeface="Calibri"/>
              </a:endParaRPr>
            </a:p>
          </p:txBody>
        </p:sp>
        <p:sp>
          <p:nvSpPr>
            <p:cNvPr id="534" name="Google Shape;534;p35"/>
            <p:cNvSpPr/>
            <p:nvPr/>
          </p:nvSpPr>
          <p:spPr>
            <a:xfrm>
              <a:off x="1164550" y="4112199"/>
              <a:ext cx="2375700" cy="4749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grpSp>
      <p:grpSp>
        <p:nvGrpSpPr>
          <p:cNvPr id="535" name="Google Shape;535;p35"/>
          <p:cNvGrpSpPr/>
          <p:nvPr/>
        </p:nvGrpSpPr>
        <p:grpSpPr>
          <a:xfrm>
            <a:off x="5991620" y="871362"/>
            <a:ext cx="2371973" cy="2368098"/>
            <a:chOff x="1162600" y="1544925"/>
            <a:chExt cx="2379588" cy="2375700"/>
          </a:xfrm>
        </p:grpSpPr>
        <p:sp>
          <p:nvSpPr>
            <p:cNvPr id="536" name="Google Shape;536;p35"/>
            <p:cNvSpPr/>
            <p:nvPr/>
          </p:nvSpPr>
          <p:spPr>
            <a:xfrm>
              <a:off x="1166488" y="1544925"/>
              <a:ext cx="2375700" cy="2375700"/>
            </a:xfrm>
            <a:prstGeom prst="rect">
              <a:avLst/>
            </a:prstGeom>
            <a:solidFill>
              <a:schemeClr val="accent1"/>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2200" u="none" cap="none" strike="noStrike">
                <a:solidFill>
                  <a:srgbClr val="FFFFFF"/>
                </a:solidFill>
                <a:latin typeface="Calibri"/>
                <a:ea typeface="Calibri"/>
                <a:cs typeface="Calibri"/>
                <a:sym typeface="Calibri"/>
              </a:endParaRPr>
            </a:p>
          </p:txBody>
        </p:sp>
        <p:sp>
          <p:nvSpPr>
            <p:cNvPr id="537" name="Google Shape;537;p35"/>
            <p:cNvSpPr/>
            <p:nvPr/>
          </p:nvSpPr>
          <p:spPr>
            <a:xfrm>
              <a:off x="1162600" y="1548449"/>
              <a:ext cx="2375700" cy="4749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grpSp>
      <p:grpSp>
        <p:nvGrpSpPr>
          <p:cNvPr id="538" name="Google Shape;538;p35"/>
          <p:cNvGrpSpPr/>
          <p:nvPr/>
        </p:nvGrpSpPr>
        <p:grpSpPr>
          <a:xfrm>
            <a:off x="5993563" y="3579308"/>
            <a:ext cx="2371973" cy="2368098"/>
            <a:chOff x="1164550" y="4108675"/>
            <a:chExt cx="2379588" cy="2375700"/>
          </a:xfrm>
        </p:grpSpPr>
        <p:sp>
          <p:nvSpPr>
            <p:cNvPr id="539" name="Google Shape;539;p35"/>
            <p:cNvSpPr/>
            <p:nvPr/>
          </p:nvSpPr>
          <p:spPr>
            <a:xfrm>
              <a:off x="1168438" y="4108675"/>
              <a:ext cx="2375700" cy="2375700"/>
            </a:xfrm>
            <a:prstGeom prst="rect">
              <a:avLst/>
            </a:prstGeom>
            <a:solidFill>
              <a:schemeClr val="accent6"/>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2200" u="none" cap="none" strike="noStrike">
                <a:solidFill>
                  <a:srgbClr val="FFFFFF"/>
                </a:solidFill>
                <a:latin typeface="Calibri"/>
                <a:ea typeface="Calibri"/>
                <a:cs typeface="Calibri"/>
                <a:sym typeface="Calibri"/>
              </a:endParaRPr>
            </a:p>
          </p:txBody>
        </p:sp>
        <p:sp>
          <p:nvSpPr>
            <p:cNvPr id="540" name="Google Shape;540;p35"/>
            <p:cNvSpPr/>
            <p:nvPr/>
          </p:nvSpPr>
          <p:spPr>
            <a:xfrm>
              <a:off x="1164550" y="4112199"/>
              <a:ext cx="2375700" cy="4749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grpSp>
      <p:grpSp>
        <p:nvGrpSpPr>
          <p:cNvPr id="541" name="Google Shape;541;p35"/>
          <p:cNvGrpSpPr/>
          <p:nvPr/>
        </p:nvGrpSpPr>
        <p:grpSpPr>
          <a:xfrm>
            <a:off x="9008195" y="871362"/>
            <a:ext cx="2371973" cy="2368098"/>
            <a:chOff x="1162600" y="1544925"/>
            <a:chExt cx="2379588" cy="2375700"/>
          </a:xfrm>
        </p:grpSpPr>
        <p:sp>
          <p:nvSpPr>
            <p:cNvPr id="542" name="Google Shape;542;p35"/>
            <p:cNvSpPr/>
            <p:nvPr/>
          </p:nvSpPr>
          <p:spPr>
            <a:xfrm>
              <a:off x="1166488" y="1544925"/>
              <a:ext cx="2375700" cy="2375700"/>
            </a:xfrm>
            <a:prstGeom prst="rect">
              <a:avLst/>
            </a:prstGeom>
            <a:solidFill>
              <a:schemeClr val="accent4"/>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2200" u="none" cap="none" strike="noStrike">
                <a:solidFill>
                  <a:srgbClr val="FFFFFF"/>
                </a:solidFill>
                <a:latin typeface="Calibri"/>
                <a:ea typeface="Calibri"/>
                <a:cs typeface="Calibri"/>
                <a:sym typeface="Calibri"/>
              </a:endParaRPr>
            </a:p>
          </p:txBody>
        </p:sp>
        <p:sp>
          <p:nvSpPr>
            <p:cNvPr id="543" name="Google Shape;543;p35"/>
            <p:cNvSpPr/>
            <p:nvPr/>
          </p:nvSpPr>
          <p:spPr>
            <a:xfrm>
              <a:off x="1162600" y="1548449"/>
              <a:ext cx="2375700" cy="4749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p>
          </p:txBody>
        </p:sp>
      </p:grpSp>
      <p:grpSp>
        <p:nvGrpSpPr>
          <p:cNvPr id="544" name="Google Shape;544;p35"/>
          <p:cNvGrpSpPr/>
          <p:nvPr/>
        </p:nvGrpSpPr>
        <p:grpSpPr>
          <a:xfrm>
            <a:off x="9010138" y="3579308"/>
            <a:ext cx="2371973" cy="2368098"/>
            <a:chOff x="1164550" y="4108675"/>
            <a:chExt cx="2379588" cy="2375700"/>
          </a:xfrm>
        </p:grpSpPr>
        <p:sp>
          <p:nvSpPr>
            <p:cNvPr id="545" name="Google Shape;545;p35"/>
            <p:cNvSpPr/>
            <p:nvPr/>
          </p:nvSpPr>
          <p:spPr>
            <a:xfrm>
              <a:off x="1168438" y="4108675"/>
              <a:ext cx="2375700" cy="2375700"/>
            </a:xfrm>
            <a:prstGeom prst="rect">
              <a:avLst/>
            </a:prstGeom>
            <a:solidFill>
              <a:schemeClr val="accent3"/>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6" name="Google Shape;546;p35"/>
            <p:cNvSpPr/>
            <p:nvPr/>
          </p:nvSpPr>
          <p:spPr>
            <a:xfrm>
              <a:off x="1164550" y="4112199"/>
              <a:ext cx="2375700" cy="4749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547" name="Google Shape;547;p35"/>
          <p:cNvSpPr txBox="1"/>
          <p:nvPr>
            <p:ph type="title"/>
          </p:nvPr>
        </p:nvSpPr>
        <p:spPr>
          <a:xfrm>
            <a:off x="796600" y="1964975"/>
            <a:ext cx="2118000" cy="26451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sz="6000"/>
              <a:t>Let’s review some facts.</a:t>
            </a:r>
            <a:endParaRPr sz="6000"/>
          </a:p>
        </p:txBody>
      </p:sp>
      <p:sp>
        <p:nvSpPr>
          <p:cNvPr id="548" name="Google Shape;548;p35"/>
          <p:cNvSpPr txBox="1"/>
          <p:nvPr>
            <p:ph idx="1" type="subTitle"/>
          </p:nvPr>
        </p:nvSpPr>
        <p:spPr>
          <a:xfrm>
            <a:off x="3139025" y="1401600"/>
            <a:ext cx="21180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sz="2200"/>
              <a:t>Elephants</a:t>
            </a:r>
            <a:endParaRPr sz="2200"/>
          </a:p>
        </p:txBody>
      </p:sp>
      <p:sp>
        <p:nvSpPr>
          <p:cNvPr id="549" name="Google Shape;549;p35"/>
          <p:cNvSpPr txBox="1"/>
          <p:nvPr>
            <p:ph idx="8" type="body"/>
          </p:nvPr>
        </p:nvSpPr>
        <p:spPr>
          <a:xfrm>
            <a:off x="9107387" y="4677023"/>
            <a:ext cx="22083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400"/>
              <a:buNone/>
            </a:pPr>
            <a:r>
              <a:rPr lang="en"/>
              <a:t>Koalas are even more lazy than cats.</a:t>
            </a:r>
            <a:endParaRPr/>
          </a:p>
        </p:txBody>
      </p:sp>
      <p:sp>
        <p:nvSpPr>
          <p:cNvPr id="550" name="Google Shape;550;p35"/>
          <p:cNvSpPr txBox="1"/>
          <p:nvPr>
            <p:ph idx="2" type="subTitle"/>
          </p:nvPr>
        </p:nvSpPr>
        <p:spPr>
          <a:xfrm>
            <a:off x="3062825" y="4172720"/>
            <a:ext cx="22083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sz="2200"/>
              <a:t>Dogs</a:t>
            </a:r>
            <a:endParaRPr sz="2200"/>
          </a:p>
        </p:txBody>
      </p:sp>
      <p:sp>
        <p:nvSpPr>
          <p:cNvPr id="551" name="Google Shape;551;p35"/>
          <p:cNvSpPr txBox="1"/>
          <p:nvPr>
            <p:ph idx="13" type="body"/>
          </p:nvPr>
        </p:nvSpPr>
        <p:spPr>
          <a:xfrm>
            <a:off x="3139025" y="1980200"/>
            <a:ext cx="21180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400"/>
              <a:buNone/>
            </a:pPr>
            <a:r>
              <a:rPr lang="en"/>
              <a:t>Elephants can sense storms.</a:t>
            </a:r>
            <a:endParaRPr/>
          </a:p>
          <a:p>
            <a:pPr indent="0" lvl="0" marL="0" rtl="0" algn="l">
              <a:lnSpc>
                <a:spcPct val="115000"/>
              </a:lnSpc>
              <a:spcBef>
                <a:spcPts val="2100"/>
              </a:spcBef>
              <a:spcAft>
                <a:spcPts val="2100"/>
              </a:spcAft>
              <a:buSzPts val="1400"/>
              <a:buNone/>
            </a:pPr>
            <a:r>
              <a:t/>
            </a:r>
            <a:endParaRPr/>
          </a:p>
        </p:txBody>
      </p:sp>
      <p:sp>
        <p:nvSpPr>
          <p:cNvPr id="552" name="Google Shape;552;p35"/>
          <p:cNvSpPr txBox="1"/>
          <p:nvPr>
            <p:ph idx="3" type="subTitle"/>
          </p:nvPr>
        </p:nvSpPr>
        <p:spPr>
          <a:xfrm>
            <a:off x="6109527" y="3668038"/>
            <a:ext cx="22083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sz="2200"/>
              <a:t>Cats</a:t>
            </a:r>
            <a:endParaRPr sz="2200"/>
          </a:p>
        </p:txBody>
      </p:sp>
      <p:sp>
        <p:nvSpPr>
          <p:cNvPr id="553" name="Google Shape;553;p35"/>
          <p:cNvSpPr txBox="1"/>
          <p:nvPr>
            <p:ph idx="15" type="body"/>
          </p:nvPr>
        </p:nvSpPr>
        <p:spPr>
          <a:xfrm>
            <a:off x="3062825" y="4723398"/>
            <a:ext cx="22083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400"/>
              <a:buNone/>
            </a:pPr>
            <a:r>
              <a:rPr lang="en"/>
              <a:t>Dogs can smell your feelings.</a:t>
            </a:r>
            <a:endParaRPr/>
          </a:p>
        </p:txBody>
      </p:sp>
      <p:sp>
        <p:nvSpPr>
          <p:cNvPr id="554" name="Google Shape;554;p35"/>
          <p:cNvSpPr txBox="1"/>
          <p:nvPr>
            <p:ph idx="4" type="subTitle"/>
          </p:nvPr>
        </p:nvSpPr>
        <p:spPr>
          <a:xfrm>
            <a:off x="6112001" y="1418950"/>
            <a:ext cx="21180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sz="2200"/>
              <a:t>Pandas</a:t>
            </a:r>
            <a:endParaRPr sz="2200"/>
          </a:p>
        </p:txBody>
      </p:sp>
      <p:sp>
        <p:nvSpPr>
          <p:cNvPr id="555" name="Google Shape;555;p35"/>
          <p:cNvSpPr txBox="1"/>
          <p:nvPr>
            <p:ph idx="5" type="subTitle"/>
          </p:nvPr>
        </p:nvSpPr>
        <p:spPr>
          <a:xfrm>
            <a:off x="9128126" y="1383150"/>
            <a:ext cx="21180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sz="2200"/>
              <a:t>Kangaroos</a:t>
            </a:r>
            <a:endParaRPr sz="2200"/>
          </a:p>
        </p:txBody>
      </p:sp>
      <p:sp>
        <p:nvSpPr>
          <p:cNvPr id="556" name="Google Shape;556;p35"/>
          <p:cNvSpPr txBox="1"/>
          <p:nvPr>
            <p:ph idx="6" type="subTitle"/>
          </p:nvPr>
        </p:nvSpPr>
        <p:spPr>
          <a:xfrm>
            <a:off x="9107387" y="4107800"/>
            <a:ext cx="22083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sz="2200"/>
              <a:t>Koalas</a:t>
            </a:r>
            <a:endParaRPr sz="2200"/>
          </a:p>
        </p:txBody>
      </p:sp>
      <p:sp>
        <p:nvSpPr>
          <p:cNvPr id="557" name="Google Shape;557;p35"/>
          <p:cNvSpPr txBox="1"/>
          <p:nvPr>
            <p:ph idx="7" type="body"/>
          </p:nvPr>
        </p:nvSpPr>
        <p:spPr>
          <a:xfrm>
            <a:off x="6112001" y="1980200"/>
            <a:ext cx="21180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400"/>
              <a:buNone/>
            </a:pPr>
            <a:r>
              <a:rPr lang="en"/>
              <a:t>Pandas don’t hibernate.</a:t>
            </a:r>
            <a:endParaRPr/>
          </a:p>
        </p:txBody>
      </p:sp>
      <p:sp>
        <p:nvSpPr>
          <p:cNvPr id="558" name="Google Shape;558;p35"/>
          <p:cNvSpPr txBox="1"/>
          <p:nvPr>
            <p:ph idx="9" type="body"/>
          </p:nvPr>
        </p:nvSpPr>
        <p:spPr>
          <a:xfrm>
            <a:off x="9128126" y="1933825"/>
            <a:ext cx="21180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Clr>
                <a:schemeClr val="dk1"/>
              </a:buClr>
              <a:buSzPts val="1100"/>
              <a:buFont typeface="Arial"/>
              <a:buNone/>
            </a:pPr>
            <a:r>
              <a:rPr lang="en"/>
              <a:t>There are more kangaroos than humans in Australia.</a:t>
            </a:r>
            <a:endParaRPr/>
          </a:p>
          <a:p>
            <a:pPr indent="0" lvl="0" marL="0" rtl="0" algn="l">
              <a:lnSpc>
                <a:spcPct val="115000"/>
              </a:lnSpc>
              <a:spcBef>
                <a:spcPts val="2100"/>
              </a:spcBef>
              <a:spcAft>
                <a:spcPts val="2100"/>
              </a:spcAft>
              <a:buSzPts val="1400"/>
              <a:buNone/>
            </a:pPr>
            <a:r>
              <a:t/>
            </a:r>
            <a:endParaRPr/>
          </a:p>
        </p:txBody>
      </p:sp>
      <p:sp>
        <p:nvSpPr>
          <p:cNvPr id="559" name="Google Shape;559;p35"/>
          <p:cNvSpPr txBox="1"/>
          <p:nvPr>
            <p:ph idx="14" type="body"/>
          </p:nvPr>
        </p:nvSpPr>
        <p:spPr>
          <a:xfrm>
            <a:off x="6109527" y="4237260"/>
            <a:ext cx="22083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400"/>
              <a:buNone/>
            </a:pPr>
            <a:r>
              <a:rPr lang="en"/>
              <a:t>Cats use their whiskers as feelers to determine if a space is too small to squeeze through.</a:t>
            </a:r>
            <a:endParaRPr/>
          </a:p>
        </p:txBody>
      </p:sp>
      <p:sp>
        <p:nvSpPr>
          <p:cNvPr id="560" name="Google Shape;560;p35"/>
          <p:cNvSpPr/>
          <p:nvPr/>
        </p:nvSpPr>
        <p:spPr>
          <a:xfrm>
            <a:off x="2685996" y="696092"/>
            <a:ext cx="845569" cy="88788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1" name="Google Shape;561;p35"/>
          <p:cNvSpPr/>
          <p:nvPr/>
        </p:nvSpPr>
        <p:spPr>
          <a:xfrm>
            <a:off x="5673208" y="696092"/>
            <a:ext cx="845569" cy="88788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2" name="Google Shape;562;p35"/>
          <p:cNvSpPr/>
          <p:nvPr/>
        </p:nvSpPr>
        <p:spPr>
          <a:xfrm>
            <a:off x="8740258" y="531067"/>
            <a:ext cx="845569" cy="88788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3" name="Google Shape;563;p35"/>
          <p:cNvSpPr/>
          <p:nvPr/>
        </p:nvSpPr>
        <p:spPr>
          <a:xfrm rot="5400000">
            <a:off x="4704983" y="3370692"/>
            <a:ext cx="845569" cy="88788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4" name="Google Shape;564;p35"/>
          <p:cNvSpPr/>
          <p:nvPr/>
        </p:nvSpPr>
        <p:spPr>
          <a:xfrm rot="5400000">
            <a:off x="7714883" y="3370692"/>
            <a:ext cx="845569" cy="88788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5" name="Google Shape;565;p35"/>
          <p:cNvSpPr/>
          <p:nvPr/>
        </p:nvSpPr>
        <p:spPr>
          <a:xfrm rot="5400000">
            <a:off x="10724783" y="3370692"/>
            <a:ext cx="845569" cy="88788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6" name="Google Shape;566;p35"/>
          <p:cNvSpPr/>
          <p:nvPr/>
        </p:nvSpPr>
        <p:spPr>
          <a:xfrm rot="2700000">
            <a:off x="964126" y="700850"/>
            <a:ext cx="1253051" cy="1314602"/>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70" name="Shape 570"/>
        <p:cNvGrpSpPr/>
        <p:nvPr/>
      </p:nvGrpSpPr>
      <p:grpSpPr>
        <a:xfrm>
          <a:off x="0" y="0"/>
          <a:ext cx="0" cy="0"/>
          <a:chOff x="0" y="0"/>
          <a:chExt cx="0" cy="0"/>
        </a:xfrm>
      </p:grpSpPr>
      <p:sp>
        <p:nvSpPr>
          <p:cNvPr id="571" name="Google Shape;571;p36"/>
          <p:cNvSpPr/>
          <p:nvPr/>
        </p:nvSpPr>
        <p:spPr>
          <a:xfrm>
            <a:off x="814050" y="517175"/>
            <a:ext cx="10654200" cy="5753100"/>
          </a:xfrm>
          <a:prstGeom prst="rect">
            <a:avLst/>
          </a:prstGeom>
          <a:solidFill>
            <a:schemeClr val="lt1"/>
          </a:solidFill>
          <a:ln>
            <a:noFill/>
          </a:ln>
          <a:effectLst>
            <a:outerShdw blurRad="50800" rotWithShape="0" algn="tl" dir="2700000" dist="12700">
              <a:srgbClr val="000000">
                <a:alpha val="40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572" name="Google Shape;572;p36"/>
          <p:cNvGrpSpPr/>
          <p:nvPr/>
        </p:nvGrpSpPr>
        <p:grpSpPr>
          <a:xfrm>
            <a:off x="8722571" y="1853724"/>
            <a:ext cx="1605322" cy="1693501"/>
            <a:chOff x="2368762" y="841731"/>
            <a:chExt cx="3148926" cy="3321893"/>
          </a:xfrm>
        </p:grpSpPr>
        <p:sp>
          <p:nvSpPr>
            <p:cNvPr id="573" name="Google Shape;573;p36"/>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4" name="Google Shape;574;p36"/>
            <p:cNvSpPr/>
            <p:nvPr/>
          </p:nvSpPr>
          <p:spPr>
            <a:xfrm rot="-5400000">
              <a:off x="2321640" y="901973"/>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575" name="Google Shape;575;p36"/>
          <p:cNvGrpSpPr/>
          <p:nvPr/>
        </p:nvGrpSpPr>
        <p:grpSpPr>
          <a:xfrm>
            <a:off x="5288746" y="1853724"/>
            <a:ext cx="1605322" cy="1693501"/>
            <a:chOff x="2368762" y="841731"/>
            <a:chExt cx="3148926" cy="3321893"/>
          </a:xfrm>
        </p:grpSpPr>
        <p:sp>
          <p:nvSpPr>
            <p:cNvPr id="576" name="Google Shape;576;p36"/>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7" name="Google Shape;577;p36"/>
            <p:cNvSpPr/>
            <p:nvPr/>
          </p:nvSpPr>
          <p:spPr>
            <a:xfrm rot="-5400000">
              <a:off x="2321640" y="901973"/>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578" name="Google Shape;578;p36"/>
          <p:cNvGrpSpPr/>
          <p:nvPr/>
        </p:nvGrpSpPr>
        <p:grpSpPr>
          <a:xfrm>
            <a:off x="1882746" y="1874337"/>
            <a:ext cx="1605322" cy="1693501"/>
            <a:chOff x="2368762" y="841731"/>
            <a:chExt cx="3148926" cy="3321893"/>
          </a:xfrm>
        </p:grpSpPr>
        <p:sp>
          <p:nvSpPr>
            <p:cNvPr id="579" name="Google Shape;579;p36"/>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0" name="Google Shape;580;p36"/>
            <p:cNvSpPr/>
            <p:nvPr/>
          </p:nvSpPr>
          <p:spPr>
            <a:xfrm rot="-5400000">
              <a:off x="2321640" y="901973"/>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sp>
        <p:nvSpPr>
          <p:cNvPr id="581" name="Google Shape;581;p36"/>
          <p:cNvSpPr txBox="1"/>
          <p:nvPr>
            <p:ph type="title"/>
          </p:nvPr>
        </p:nvSpPr>
        <p:spPr>
          <a:xfrm>
            <a:off x="1134050" y="440975"/>
            <a:ext cx="9718200" cy="11463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Meet the dream team!</a:t>
            </a:r>
            <a:endParaRPr/>
          </a:p>
        </p:txBody>
      </p:sp>
      <p:sp>
        <p:nvSpPr>
          <p:cNvPr id="582" name="Google Shape;582;p36"/>
          <p:cNvSpPr txBox="1"/>
          <p:nvPr>
            <p:ph idx="1" type="subTitle"/>
          </p:nvPr>
        </p:nvSpPr>
        <p:spPr>
          <a:xfrm>
            <a:off x="1286453" y="3837400"/>
            <a:ext cx="2767200" cy="606900"/>
          </a:xfrm>
          <a:prstGeom prst="rect">
            <a:avLst/>
          </a:prstGeom>
          <a:noFill/>
          <a:ln>
            <a:noFill/>
          </a:ln>
        </p:spPr>
        <p:txBody>
          <a:bodyPr anchorCtr="0" anchor="b" bIns="121900" lIns="121900" spcFirstLastPara="1" rIns="121900" wrap="square" tIns="121900">
            <a:noAutofit/>
          </a:bodyPr>
          <a:lstStyle/>
          <a:p>
            <a:pPr indent="0" lvl="0" marL="0" rtl="0" algn="ctr">
              <a:lnSpc>
                <a:spcPct val="100000"/>
              </a:lnSpc>
              <a:spcBef>
                <a:spcPts val="0"/>
              </a:spcBef>
              <a:spcAft>
                <a:spcPts val="0"/>
              </a:spcAft>
              <a:buSzPts val="1800"/>
              <a:buNone/>
            </a:pPr>
            <a:r>
              <a:rPr b="0" lang="en" sz="4500">
                <a:latin typeface="Just Another Hand"/>
                <a:ea typeface="Just Another Hand"/>
                <a:cs typeface="Just Another Hand"/>
                <a:sym typeface="Just Another Hand"/>
              </a:rPr>
              <a:t>Carlos V.</a:t>
            </a:r>
            <a:endParaRPr b="0" sz="4500">
              <a:latin typeface="Just Another Hand"/>
              <a:ea typeface="Just Another Hand"/>
              <a:cs typeface="Just Another Hand"/>
              <a:sym typeface="Just Another Hand"/>
            </a:endParaRPr>
          </a:p>
        </p:txBody>
      </p:sp>
      <p:sp>
        <p:nvSpPr>
          <p:cNvPr id="583" name="Google Shape;583;p36"/>
          <p:cNvSpPr txBox="1"/>
          <p:nvPr>
            <p:ph idx="2" type="subTitle"/>
          </p:nvPr>
        </p:nvSpPr>
        <p:spPr>
          <a:xfrm>
            <a:off x="4762003" y="3837400"/>
            <a:ext cx="2767200" cy="606900"/>
          </a:xfrm>
          <a:prstGeom prst="rect">
            <a:avLst/>
          </a:prstGeom>
          <a:noFill/>
          <a:ln>
            <a:noFill/>
          </a:ln>
        </p:spPr>
        <p:txBody>
          <a:bodyPr anchorCtr="0" anchor="b" bIns="121900" lIns="121900" spcFirstLastPara="1" rIns="121900" wrap="square" tIns="121900">
            <a:noAutofit/>
          </a:bodyPr>
          <a:lstStyle/>
          <a:p>
            <a:pPr indent="0" lvl="0" marL="0" rtl="0" algn="ctr">
              <a:lnSpc>
                <a:spcPct val="100000"/>
              </a:lnSpc>
              <a:spcBef>
                <a:spcPts val="0"/>
              </a:spcBef>
              <a:spcAft>
                <a:spcPts val="0"/>
              </a:spcAft>
              <a:buSzPts val="1800"/>
              <a:buNone/>
            </a:pPr>
            <a:r>
              <a:rPr b="0" lang="en" sz="4500">
                <a:latin typeface="Just Another Hand"/>
                <a:ea typeface="Just Another Hand"/>
                <a:cs typeface="Just Another Hand"/>
                <a:sym typeface="Just Another Hand"/>
              </a:rPr>
              <a:t>Mariel S.</a:t>
            </a:r>
            <a:endParaRPr b="0" sz="4500">
              <a:latin typeface="Just Another Hand"/>
              <a:ea typeface="Just Another Hand"/>
              <a:cs typeface="Just Another Hand"/>
              <a:sym typeface="Just Another Hand"/>
            </a:endParaRPr>
          </a:p>
        </p:txBody>
      </p:sp>
      <p:sp>
        <p:nvSpPr>
          <p:cNvPr id="584" name="Google Shape;584;p36"/>
          <p:cNvSpPr txBox="1"/>
          <p:nvPr>
            <p:ph idx="3" type="subTitle"/>
          </p:nvPr>
        </p:nvSpPr>
        <p:spPr>
          <a:xfrm>
            <a:off x="8237553" y="3837400"/>
            <a:ext cx="2766900" cy="606900"/>
          </a:xfrm>
          <a:prstGeom prst="rect">
            <a:avLst/>
          </a:prstGeom>
          <a:noFill/>
          <a:ln>
            <a:noFill/>
          </a:ln>
        </p:spPr>
        <p:txBody>
          <a:bodyPr anchorCtr="0" anchor="b" bIns="121900" lIns="121900" spcFirstLastPara="1" rIns="121900" wrap="square" tIns="121900">
            <a:noAutofit/>
          </a:bodyPr>
          <a:lstStyle/>
          <a:p>
            <a:pPr indent="0" lvl="0" marL="0" rtl="0" algn="ctr">
              <a:lnSpc>
                <a:spcPct val="100000"/>
              </a:lnSpc>
              <a:spcBef>
                <a:spcPts val="0"/>
              </a:spcBef>
              <a:spcAft>
                <a:spcPts val="0"/>
              </a:spcAft>
              <a:buSzPts val="1800"/>
              <a:buNone/>
            </a:pPr>
            <a:r>
              <a:rPr b="0" lang="en" sz="4500">
                <a:latin typeface="Just Another Hand"/>
                <a:ea typeface="Just Another Hand"/>
                <a:cs typeface="Just Another Hand"/>
                <a:sym typeface="Just Another Hand"/>
              </a:rPr>
              <a:t>Oscar M.</a:t>
            </a:r>
            <a:endParaRPr b="0" sz="4500">
              <a:latin typeface="Just Another Hand"/>
              <a:ea typeface="Just Another Hand"/>
              <a:cs typeface="Just Another Hand"/>
              <a:sym typeface="Just Another Hand"/>
            </a:endParaRPr>
          </a:p>
        </p:txBody>
      </p:sp>
      <p:sp>
        <p:nvSpPr>
          <p:cNvPr id="585" name="Google Shape;585;p36"/>
          <p:cNvSpPr txBox="1"/>
          <p:nvPr>
            <p:ph idx="4" type="body"/>
          </p:nvPr>
        </p:nvSpPr>
        <p:spPr>
          <a:xfrm>
            <a:off x="1286450" y="4275344"/>
            <a:ext cx="2767200" cy="2163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400"/>
              <a:buNone/>
            </a:pPr>
            <a:r>
              <a:rPr lang="en" sz="1600"/>
              <a:t>Lorem ipsum dolor sit amet, consectetuer adipiscing elit. Aenean commodo ligula eget dolor.</a:t>
            </a:r>
            <a:endParaRPr sz="1600"/>
          </a:p>
        </p:txBody>
      </p:sp>
      <p:sp>
        <p:nvSpPr>
          <p:cNvPr id="586" name="Google Shape;586;p36"/>
          <p:cNvSpPr txBox="1"/>
          <p:nvPr>
            <p:ph idx="5" type="body"/>
          </p:nvPr>
        </p:nvSpPr>
        <p:spPr>
          <a:xfrm>
            <a:off x="4762000" y="4275326"/>
            <a:ext cx="2767200" cy="2163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400"/>
              <a:buNone/>
            </a:pPr>
            <a:r>
              <a:rPr lang="en" sz="1600"/>
              <a:t>Lorem ipsum dolor sit amet, consectetuer adipiscing elit. Aenean commodo ligula eget dolor.</a:t>
            </a:r>
            <a:endParaRPr sz="1600"/>
          </a:p>
        </p:txBody>
      </p:sp>
      <p:sp>
        <p:nvSpPr>
          <p:cNvPr id="587" name="Google Shape;587;p36"/>
          <p:cNvSpPr txBox="1"/>
          <p:nvPr>
            <p:ph idx="6" type="body"/>
          </p:nvPr>
        </p:nvSpPr>
        <p:spPr>
          <a:xfrm>
            <a:off x="8237550" y="4275325"/>
            <a:ext cx="2767200" cy="2163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400"/>
              <a:buNone/>
            </a:pPr>
            <a:r>
              <a:rPr lang="en" sz="1600"/>
              <a:t>Lorem ipsum dolor sit amet, consectetuer adipiscing elit. Aenean commodo ligula eget dolor.</a:t>
            </a:r>
            <a:endParaRPr sz="1600"/>
          </a:p>
        </p:txBody>
      </p:sp>
      <p:pic>
        <p:nvPicPr>
          <p:cNvPr id="588" name="Google Shape;588;p36"/>
          <p:cNvPicPr preferRelativeResize="0"/>
          <p:nvPr/>
        </p:nvPicPr>
        <p:blipFill rotWithShape="1">
          <a:blip r:embed="rId3">
            <a:alphaModFix/>
          </a:blip>
          <a:srcRect b="49829" l="49000" r="0" t="0"/>
          <a:stretch/>
        </p:blipFill>
        <p:spPr>
          <a:xfrm>
            <a:off x="5299976" y="1970239"/>
            <a:ext cx="1170675" cy="1562360"/>
          </a:xfrm>
          <a:prstGeom prst="rect">
            <a:avLst/>
          </a:prstGeom>
          <a:noFill/>
          <a:ln>
            <a:noFill/>
          </a:ln>
        </p:spPr>
      </p:pic>
      <p:pic>
        <p:nvPicPr>
          <p:cNvPr id="589" name="Google Shape;589;p36"/>
          <p:cNvPicPr preferRelativeResize="0"/>
          <p:nvPr/>
        </p:nvPicPr>
        <p:blipFill rotWithShape="1">
          <a:blip r:embed="rId3">
            <a:alphaModFix/>
          </a:blip>
          <a:srcRect b="65357" l="0" r="54662" t="0"/>
          <a:stretch/>
        </p:blipFill>
        <p:spPr>
          <a:xfrm>
            <a:off x="1671221" y="1868348"/>
            <a:ext cx="1605436" cy="1664251"/>
          </a:xfrm>
          <a:prstGeom prst="rect">
            <a:avLst/>
          </a:prstGeom>
          <a:noFill/>
          <a:ln>
            <a:noFill/>
          </a:ln>
        </p:spPr>
      </p:pic>
      <p:pic>
        <p:nvPicPr>
          <p:cNvPr id="590" name="Google Shape;590;p36"/>
          <p:cNvPicPr preferRelativeResize="0"/>
          <p:nvPr/>
        </p:nvPicPr>
        <p:blipFill rotWithShape="1">
          <a:blip r:embed="rId3">
            <a:alphaModFix/>
          </a:blip>
          <a:srcRect b="16044" l="37416" r="17246" t="55005"/>
          <a:stretch/>
        </p:blipFill>
        <p:spPr>
          <a:xfrm>
            <a:off x="8923359" y="2386459"/>
            <a:ext cx="1323060" cy="1146140"/>
          </a:xfrm>
          <a:prstGeom prst="rect">
            <a:avLst/>
          </a:prstGeom>
          <a:noFill/>
          <a:ln>
            <a:noFill/>
          </a:ln>
        </p:spPr>
      </p:pic>
      <p:sp>
        <p:nvSpPr>
          <p:cNvPr id="591" name="Google Shape;591;p36"/>
          <p:cNvSpPr/>
          <p:nvPr/>
        </p:nvSpPr>
        <p:spPr>
          <a:xfrm>
            <a:off x="9134771" y="1498567"/>
            <a:ext cx="845569" cy="88788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2" name="Google Shape;592;p36"/>
          <p:cNvSpPr/>
          <p:nvPr/>
        </p:nvSpPr>
        <p:spPr>
          <a:xfrm rot="-4145336">
            <a:off x="5774375" y="1498315"/>
            <a:ext cx="846390" cy="888282"/>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3" name="Google Shape;593;p36"/>
          <p:cNvSpPr/>
          <p:nvPr/>
        </p:nvSpPr>
        <p:spPr>
          <a:xfrm>
            <a:off x="2431083" y="1498567"/>
            <a:ext cx="845569" cy="887885"/>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94" name="Google Shape;594;p36"/>
          <p:cNvGrpSpPr/>
          <p:nvPr/>
        </p:nvGrpSpPr>
        <p:grpSpPr>
          <a:xfrm>
            <a:off x="10812475" y="685185"/>
            <a:ext cx="437755" cy="434298"/>
            <a:chOff x="9479277" y="3818260"/>
            <a:chExt cx="437755" cy="434298"/>
          </a:xfrm>
        </p:grpSpPr>
        <p:sp>
          <p:nvSpPr>
            <p:cNvPr id="595" name="Google Shape;595;p36"/>
            <p:cNvSpPr/>
            <p:nvPr/>
          </p:nvSpPr>
          <p:spPr>
            <a:xfrm>
              <a:off x="9479277" y="3830158"/>
              <a:ext cx="422400" cy="4224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596" name="Google Shape;596;p36"/>
            <p:cNvSpPr/>
            <p:nvPr/>
          </p:nvSpPr>
          <p:spPr>
            <a:xfrm>
              <a:off x="9601133" y="3818260"/>
              <a:ext cx="315900" cy="3159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grpSp>
        <p:nvGrpSpPr>
          <p:cNvPr id="597" name="Google Shape;597;p36"/>
          <p:cNvGrpSpPr/>
          <p:nvPr/>
        </p:nvGrpSpPr>
        <p:grpSpPr>
          <a:xfrm>
            <a:off x="982675" y="685185"/>
            <a:ext cx="437755" cy="434298"/>
            <a:chOff x="9479277" y="3818260"/>
            <a:chExt cx="437755" cy="434298"/>
          </a:xfrm>
        </p:grpSpPr>
        <p:sp>
          <p:nvSpPr>
            <p:cNvPr id="598" name="Google Shape;598;p36"/>
            <p:cNvSpPr/>
            <p:nvPr/>
          </p:nvSpPr>
          <p:spPr>
            <a:xfrm>
              <a:off x="9479277" y="3830158"/>
              <a:ext cx="422400" cy="4224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599" name="Google Shape;599;p36"/>
            <p:cNvSpPr/>
            <p:nvPr/>
          </p:nvSpPr>
          <p:spPr>
            <a:xfrm>
              <a:off x="9601133" y="3818260"/>
              <a:ext cx="315900" cy="3159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03" name="Shape 603"/>
        <p:cNvGrpSpPr/>
        <p:nvPr/>
      </p:nvGrpSpPr>
      <p:grpSpPr>
        <a:xfrm>
          <a:off x="0" y="0"/>
          <a:ext cx="0" cy="0"/>
          <a:chOff x="0" y="0"/>
          <a:chExt cx="0" cy="0"/>
        </a:xfrm>
      </p:grpSpPr>
      <p:sp>
        <p:nvSpPr>
          <p:cNvPr id="604" name="Google Shape;604;p37"/>
          <p:cNvSpPr/>
          <p:nvPr/>
        </p:nvSpPr>
        <p:spPr>
          <a:xfrm>
            <a:off x="666750" y="552450"/>
            <a:ext cx="10363200" cy="5753100"/>
          </a:xfrm>
          <a:prstGeom prst="rect">
            <a:avLst/>
          </a:prstGeom>
          <a:solidFill>
            <a:schemeClr val="accent2"/>
          </a:solidFill>
          <a:ln>
            <a:noFill/>
          </a:ln>
          <a:effectLst>
            <a:outerShdw blurRad="50800" rotWithShape="0" algn="tl" dir="2700000" dist="12700">
              <a:srgbClr val="000000">
                <a:alpha val="40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05" name="Google Shape;605;p37"/>
          <p:cNvSpPr/>
          <p:nvPr/>
        </p:nvSpPr>
        <p:spPr>
          <a:xfrm rot="10800000">
            <a:off x="7673061" y="1175668"/>
            <a:ext cx="3795039" cy="4786983"/>
          </a:xfrm>
          <a:custGeom>
            <a:rect b="b" l="l" r="r" t="t"/>
            <a:pathLst>
              <a:path extrusionOk="0" h="6257494" w="4670817">
                <a:moveTo>
                  <a:pt x="4670817" y="6257494"/>
                </a:moveTo>
                <a:lnTo>
                  <a:pt x="4438346" y="6257494"/>
                </a:lnTo>
                <a:lnTo>
                  <a:pt x="4364253" y="6055707"/>
                </a:lnTo>
                <a:lnTo>
                  <a:pt x="4449914" y="6055707"/>
                </a:lnTo>
                <a:lnTo>
                  <a:pt x="4449914" y="5813564"/>
                </a:lnTo>
                <a:lnTo>
                  <a:pt x="4220515" y="5813564"/>
                </a:lnTo>
                <a:lnTo>
                  <a:pt x="4220515" y="6055707"/>
                </a:lnTo>
                <a:lnTo>
                  <a:pt x="4293095" y="6055707"/>
                </a:lnTo>
                <a:lnTo>
                  <a:pt x="4219001" y="6257494"/>
                </a:lnTo>
                <a:lnTo>
                  <a:pt x="3938934" y="6257494"/>
                </a:lnTo>
                <a:lnTo>
                  <a:pt x="3994841" y="6055707"/>
                </a:lnTo>
                <a:lnTo>
                  <a:pt x="4048678" y="6055707"/>
                </a:lnTo>
                <a:lnTo>
                  <a:pt x="4048678" y="5813564"/>
                </a:lnTo>
                <a:lnTo>
                  <a:pt x="3819279" y="5813564"/>
                </a:lnTo>
                <a:lnTo>
                  <a:pt x="3819279" y="6055707"/>
                </a:lnTo>
                <a:lnTo>
                  <a:pt x="3866898" y="6055707"/>
                </a:lnTo>
                <a:lnTo>
                  <a:pt x="3889047" y="6257494"/>
                </a:lnTo>
                <a:lnTo>
                  <a:pt x="3562635" y="6257494"/>
                </a:lnTo>
                <a:lnTo>
                  <a:pt x="3562635" y="6055707"/>
                </a:lnTo>
                <a:lnTo>
                  <a:pt x="3647442" y="6055707"/>
                </a:lnTo>
                <a:lnTo>
                  <a:pt x="3647442" y="5813564"/>
                </a:lnTo>
                <a:lnTo>
                  <a:pt x="3418043" y="5813564"/>
                </a:lnTo>
                <a:lnTo>
                  <a:pt x="3418043" y="6055707"/>
                </a:lnTo>
                <a:lnTo>
                  <a:pt x="3471801" y="6055707"/>
                </a:lnTo>
                <a:lnTo>
                  <a:pt x="3471801" y="6257494"/>
                </a:lnTo>
                <a:lnTo>
                  <a:pt x="3240916" y="6257494"/>
                </a:lnTo>
                <a:lnTo>
                  <a:pt x="3166823" y="6055707"/>
                </a:lnTo>
                <a:lnTo>
                  <a:pt x="3246206" y="6055707"/>
                </a:lnTo>
                <a:lnTo>
                  <a:pt x="3246206" y="5813564"/>
                </a:lnTo>
                <a:lnTo>
                  <a:pt x="3016807" y="5813564"/>
                </a:lnTo>
                <a:lnTo>
                  <a:pt x="3016807" y="6055707"/>
                </a:lnTo>
                <a:lnTo>
                  <a:pt x="3090477" y="6055707"/>
                </a:lnTo>
                <a:lnTo>
                  <a:pt x="3016383" y="6257494"/>
                </a:lnTo>
                <a:lnTo>
                  <a:pt x="2774394" y="6257494"/>
                </a:lnTo>
                <a:lnTo>
                  <a:pt x="2774394" y="6055707"/>
                </a:lnTo>
                <a:lnTo>
                  <a:pt x="2844970" y="6055707"/>
                </a:lnTo>
                <a:lnTo>
                  <a:pt x="2844970" y="5813564"/>
                </a:lnTo>
                <a:lnTo>
                  <a:pt x="2615571" y="5813564"/>
                </a:lnTo>
                <a:lnTo>
                  <a:pt x="2615571" y="6055707"/>
                </a:lnTo>
                <a:lnTo>
                  <a:pt x="2683560" y="6055707"/>
                </a:lnTo>
                <a:lnTo>
                  <a:pt x="2683560" y="6257494"/>
                </a:lnTo>
                <a:lnTo>
                  <a:pt x="2354456" y="6257494"/>
                </a:lnTo>
                <a:lnTo>
                  <a:pt x="2367055" y="6055707"/>
                </a:lnTo>
                <a:lnTo>
                  <a:pt x="2443734" y="6055707"/>
                </a:lnTo>
                <a:lnTo>
                  <a:pt x="2443734" y="5813564"/>
                </a:lnTo>
                <a:lnTo>
                  <a:pt x="2214335" y="5813564"/>
                </a:lnTo>
                <a:lnTo>
                  <a:pt x="2214335" y="5888960"/>
                </a:lnTo>
                <a:lnTo>
                  <a:pt x="2197996" y="5891054"/>
                </a:lnTo>
                <a:lnTo>
                  <a:pt x="2214335" y="5940814"/>
                </a:lnTo>
                <a:lnTo>
                  <a:pt x="2214335" y="6055707"/>
                </a:lnTo>
                <a:lnTo>
                  <a:pt x="2252059" y="6055707"/>
                </a:lnTo>
                <a:lnTo>
                  <a:pt x="2318315" y="6257494"/>
                </a:lnTo>
                <a:lnTo>
                  <a:pt x="2011412" y="6257494"/>
                </a:lnTo>
                <a:lnTo>
                  <a:pt x="1957745" y="6055707"/>
                </a:lnTo>
                <a:lnTo>
                  <a:pt x="2042498" y="6055707"/>
                </a:lnTo>
                <a:lnTo>
                  <a:pt x="2042498" y="5813564"/>
                </a:lnTo>
                <a:lnTo>
                  <a:pt x="1813098" y="5813564"/>
                </a:lnTo>
                <a:lnTo>
                  <a:pt x="1813098" y="6055707"/>
                </a:lnTo>
                <a:lnTo>
                  <a:pt x="1895469" y="6055707"/>
                </a:lnTo>
                <a:lnTo>
                  <a:pt x="1841802" y="6257494"/>
                </a:lnTo>
                <a:lnTo>
                  <a:pt x="1562259" y="6257494"/>
                </a:lnTo>
                <a:lnTo>
                  <a:pt x="1562259" y="6055707"/>
                </a:lnTo>
                <a:lnTo>
                  <a:pt x="1641262" y="6055707"/>
                </a:lnTo>
                <a:lnTo>
                  <a:pt x="1641262" y="5813564"/>
                </a:lnTo>
                <a:lnTo>
                  <a:pt x="1411862" y="5813564"/>
                </a:lnTo>
                <a:lnTo>
                  <a:pt x="1411862" y="6055707"/>
                </a:lnTo>
                <a:lnTo>
                  <a:pt x="1471425" y="6055707"/>
                </a:lnTo>
                <a:lnTo>
                  <a:pt x="1471425" y="6257494"/>
                </a:lnTo>
                <a:lnTo>
                  <a:pt x="1230719" y="6257494"/>
                </a:lnTo>
                <a:lnTo>
                  <a:pt x="1177052" y="6055707"/>
                </a:lnTo>
                <a:lnTo>
                  <a:pt x="1240026" y="6055707"/>
                </a:lnTo>
                <a:lnTo>
                  <a:pt x="1240026" y="5813564"/>
                </a:lnTo>
                <a:lnTo>
                  <a:pt x="1010626" y="5813564"/>
                </a:lnTo>
                <a:lnTo>
                  <a:pt x="1010626" y="6055707"/>
                </a:lnTo>
                <a:lnTo>
                  <a:pt x="1123902" y="6055707"/>
                </a:lnTo>
                <a:lnTo>
                  <a:pt x="1070235" y="6257494"/>
                </a:lnTo>
                <a:lnTo>
                  <a:pt x="789011" y="6257494"/>
                </a:lnTo>
                <a:lnTo>
                  <a:pt x="801609" y="6055707"/>
                </a:lnTo>
                <a:lnTo>
                  <a:pt x="838790" y="6055707"/>
                </a:lnTo>
                <a:lnTo>
                  <a:pt x="838790" y="5813564"/>
                </a:lnTo>
                <a:lnTo>
                  <a:pt x="609390" y="5813564"/>
                </a:lnTo>
                <a:lnTo>
                  <a:pt x="609390" y="6055707"/>
                </a:lnTo>
                <a:lnTo>
                  <a:pt x="674387" y="6055707"/>
                </a:lnTo>
                <a:lnTo>
                  <a:pt x="740643" y="6257494"/>
                </a:lnTo>
                <a:lnTo>
                  <a:pt x="433760" y="6257494"/>
                </a:lnTo>
                <a:lnTo>
                  <a:pt x="380093" y="6055707"/>
                </a:lnTo>
                <a:lnTo>
                  <a:pt x="437556" y="6055707"/>
                </a:lnTo>
                <a:lnTo>
                  <a:pt x="437556" y="5813564"/>
                </a:lnTo>
                <a:lnTo>
                  <a:pt x="208156" y="5813564"/>
                </a:lnTo>
                <a:lnTo>
                  <a:pt x="208156" y="6055707"/>
                </a:lnTo>
                <a:lnTo>
                  <a:pt x="297953" y="6055707"/>
                </a:lnTo>
                <a:lnTo>
                  <a:pt x="244287" y="6257494"/>
                </a:lnTo>
                <a:lnTo>
                  <a:pt x="0" y="6257494"/>
                </a:lnTo>
                <a:lnTo>
                  <a:pt x="0" y="170205"/>
                </a:lnTo>
                <a:cubicBezTo>
                  <a:pt x="0" y="76203"/>
                  <a:pt x="76203" y="0"/>
                  <a:pt x="170205" y="0"/>
                </a:cubicBezTo>
                <a:lnTo>
                  <a:pt x="4500613" y="0"/>
                </a:lnTo>
                <a:cubicBezTo>
                  <a:pt x="4594615" y="0"/>
                  <a:pt x="4670817" y="76203"/>
                  <a:pt x="4670817" y="170205"/>
                </a:cubicBezTo>
                <a:close/>
              </a:path>
            </a:pathLst>
          </a:custGeom>
          <a:solidFill>
            <a:srgbClr val="FFFFFF"/>
          </a:solidFill>
          <a:ln>
            <a:noFill/>
          </a:ln>
          <a:effectLst>
            <a:outerShdw blurRad="50800" rotWithShape="0" algn="tl" dir="27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606" name="Google Shape;606;p37"/>
          <p:cNvGrpSpPr/>
          <p:nvPr/>
        </p:nvGrpSpPr>
        <p:grpSpPr>
          <a:xfrm>
            <a:off x="7776525" y="3871775"/>
            <a:ext cx="3883200" cy="717900"/>
            <a:chOff x="7547925" y="3871775"/>
            <a:chExt cx="3883200" cy="717900"/>
          </a:xfrm>
        </p:grpSpPr>
        <p:sp>
          <p:nvSpPr>
            <p:cNvPr id="607" name="Google Shape;607;p37"/>
            <p:cNvSpPr/>
            <p:nvPr/>
          </p:nvSpPr>
          <p:spPr>
            <a:xfrm>
              <a:off x="7547925" y="3871775"/>
              <a:ext cx="3883200" cy="717900"/>
            </a:xfrm>
            <a:prstGeom prst="rect">
              <a:avLst/>
            </a:prstGeom>
            <a:solidFill>
              <a:schemeClr val="accent2"/>
            </a:soli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608" name="Google Shape;608;p37"/>
            <p:cNvSpPr/>
            <p:nvPr/>
          </p:nvSpPr>
          <p:spPr>
            <a:xfrm>
              <a:off x="7547925" y="3871775"/>
              <a:ext cx="716400" cy="717900"/>
            </a:xfrm>
            <a:prstGeom prst="rect">
              <a:avLst/>
            </a:prstGeom>
            <a:solidFill>
              <a:srgbClr val="000000">
                <a:alpha val="431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grpSp>
        <p:nvGrpSpPr>
          <p:cNvPr id="609" name="Google Shape;609;p37"/>
          <p:cNvGrpSpPr/>
          <p:nvPr/>
        </p:nvGrpSpPr>
        <p:grpSpPr>
          <a:xfrm>
            <a:off x="7776525" y="1600475"/>
            <a:ext cx="3883200" cy="717900"/>
            <a:chOff x="7547925" y="1600475"/>
            <a:chExt cx="3883200" cy="717900"/>
          </a:xfrm>
        </p:grpSpPr>
        <p:sp>
          <p:nvSpPr>
            <p:cNvPr id="610" name="Google Shape;610;p37"/>
            <p:cNvSpPr/>
            <p:nvPr/>
          </p:nvSpPr>
          <p:spPr>
            <a:xfrm>
              <a:off x="7547925" y="1600475"/>
              <a:ext cx="3883200" cy="717900"/>
            </a:xfrm>
            <a:prstGeom prst="rect">
              <a:avLst/>
            </a:prstGeom>
            <a:solidFill>
              <a:schemeClr val="accent4"/>
            </a:solidFill>
            <a:ln>
              <a:noFill/>
            </a:ln>
            <a:effectLst>
              <a:outerShdw blurRad="50800" rotWithShape="0" algn="l" dist="381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611" name="Google Shape;611;p37"/>
            <p:cNvSpPr/>
            <p:nvPr/>
          </p:nvSpPr>
          <p:spPr>
            <a:xfrm>
              <a:off x="7547925" y="1600475"/>
              <a:ext cx="716400" cy="717900"/>
            </a:xfrm>
            <a:prstGeom prst="rect">
              <a:avLst/>
            </a:prstGeom>
            <a:solidFill>
              <a:srgbClr val="000000">
                <a:alpha val="431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612" name="Google Shape;612;p37"/>
          <p:cNvSpPr txBox="1"/>
          <p:nvPr>
            <p:ph idx="1" type="subTitle"/>
          </p:nvPr>
        </p:nvSpPr>
        <p:spPr>
          <a:xfrm>
            <a:off x="8606926" y="1653775"/>
            <a:ext cx="28803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sz="2200"/>
              <a:t>Showcase places</a:t>
            </a:r>
            <a:endParaRPr sz="2200"/>
          </a:p>
        </p:txBody>
      </p:sp>
      <p:sp>
        <p:nvSpPr>
          <p:cNvPr id="613" name="Google Shape;613;p37"/>
          <p:cNvSpPr txBox="1"/>
          <p:nvPr>
            <p:ph idx="2" type="subTitle"/>
          </p:nvPr>
        </p:nvSpPr>
        <p:spPr>
          <a:xfrm>
            <a:off x="8606926" y="3950352"/>
            <a:ext cx="2880300" cy="606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800"/>
              <a:buNone/>
            </a:pPr>
            <a:r>
              <a:rPr lang="en" sz="2200"/>
              <a:t>100% Editable</a:t>
            </a:r>
            <a:endParaRPr sz="2200"/>
          </a:p>
        </p:txBody>
      </p:sp>
      <p:sp>
        <p:nvSpPr>
          <p:cNvPr id="614" name="Google Shape;614;p37"/>
          <p:cNvSpPr txBox="1"/>
          <p:nvPr>
            <p:ph idx="3" type="body"/>
          </p:nvPr>
        </p:nvSpPr>
        <p:spPr>
          <a:xfrm>
            <a:off x="7997325" y="2394575"/>
            <a:ext cx="3205200" cy="13794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1400"/>
              <a:buNone/>
            </a:pPr>
            <a:r>
              <a:rPr lang="en" sz="1500"/>
              <a:t>You can use maps to show your offices or markets. Or as charts, highlighting the countries and adding your data.</a:t>
            </a:r>
            <a:endParaRPr sz="1500"/>
          </a:p>
          <a:p>
            <a:pPr indent="0" lvl="0" marL="0" rtl="0" algn="l">
              <a:lnSpc>
                <a:spcPct val="100000"/>
              </a:lnSpc>
              <a:spcBef>
                <a:spcPts val="0"/>
              </a:spcBef>
              <a:spcAft>
                <a:spcPts val="0"/>
              </a:spcAft>
              <a:buSzPts val="1400"/>
              <a:buNone/>
            </a:pPr>
            <a:r>
              <a:t/>
            </a:r>
            <a:endParaRPr sz="1500"/>
          </a:p>
        </p:txBody>
      </p:sp>
      <p:sp>
        <p:nvSpPr>
          <p:cNvPr id="615" name="Google Shape;615;p37"/>
          <p:cNvSpPr txBox="1"/>
          <p:nvPr>
            <p:ph idx="4" type="body"/>
          </p:nvPr>
        </p:nvSpPr>
        <p:spPr>
          <a:xfrm>
            <a:off x="7997325" y="4642607"/>
            <a:ext cx="3205200" cy="13794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1400"/>
              <a:buNone/>
            </a:pPr>
            <a:r>
              <a:rPr lang="en" sz="1500"/>
              <a:t>You can double click on the desired country and change fill color.</a:t>
            </a:r>
            <a:endParaRPr sz="1500"/>
          </a:p>
          <a:p>
            <a:pPr indent="0" lvl="0" marL="0" rtl="0" algn="l">
              <a:lnSpc>
                <a:spcPct val="100000"/>
              </a:lnSpc>
              <a:spcBef>
                <a:spcPts val="0"/>
              </a:spcBef>
              <a:spcAft>
                <a:spcPts val="0"/>
              </a:spcAft>
              <a:buSzPts val="1400"/>
              <a:buNone/>
            </a:pPr>
            <a:r>
              <a:t/>
            </a:r>
            <a:endParaRPr sz="1500"/>
          </a:p>
        </p:txBody>
      </p:sp>
      <p:sp>
        <p:nvSpPr>
          <p:cNvPr id="616" name="Google Shape;616;p37"/>
          <p:cNvSpPr/>
          <p:nvPr/>
        </p:nvSpPr>
        <p:spPr>
          <a:xfrm rot="236711">
            <a:off x="8764998" y="878524"/>
            <a:ext cx="1669873" cy="482921"/>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617" name="Google Shape;617;p37"/>
          <p:cNvSpPr txBox="1"/>
          <p:nvPr>
            <p:ph type="title"/>
          </p:nvPr>
        </p:nvSpPr>
        <p:spPr>
          <a:xfrm>
            <a:off x="1009650" y="821975"/>
            <a:ext cx="6229500" cy="9564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sz="6000"/>
              <a:t>This is an editable world map.</a:t>
            </a:r>
            <a:endParaRPr sz="6000"/>
          </a:p>
        </p:txBody>
      </p:sp>
      <p:grpSp>
        <p:nvGrpSpPr>
          <p:cNvPr id="618" name="Google Shape;618;p37"/>
          <p:cNvGrpSpPr/>
          <p:nvPr/>
        </p:nvGrpSpPr>
        <p:grpSpPr>
          <a:xfrm>
            <a:off x="247464" y="2221036"/>
            <a:ext cx="7300453" cy="3322634"/>
            <a:chOff x="275475" y="1342375"/>
            <a:chExt cx="7012250" cy="3021400"/>
          </a:xfrm>
        </p:grpSpPr>
        <p:sp>
          <p:nvSpPr>
            <p:cNvPr id="619" name="Google Shape;619;p37"/>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0" name="Google Shape;620;p37"/>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1" name="Google Shape;621;p37"/>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2" name="Google Shape;622;p37"/>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3" name="Google Shape;623;p37"/>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4" name="Google Shape;624;p37"/>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5" name="Google Shape;625;p37"/>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6" name="Google Shape;626;p37"/>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7" name="Google Shape;627;p37"/>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8" name="Google Shape;628;p37"/>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9" name="Google Shape;629;p37"/>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0" name="Google Shape;630;p37"/>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1" name="Google Shape;631;p37"/>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2" name="Google Shape;632;p37"/>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3" name="Google Shape;633;p37"/>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4" name="Google Shape;634;p37"/>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5" name="Google Shape;635;p37"/>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6" name="Google Shape;636;p37"/>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7" name="Google Shape;637;p37"/>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8" name="Google Shape;638;p37"/>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80709C"/>
                </a:solidFill>
                <a:latin typeface="Calibri"/>
                <a:ea typeface="Calibri"/>
                <a:cs typeface="Calibri"/>
                <a:sym typeface="Calibri"/>
              </a:endParaRPr>
            </a:p>
          </p:txBody>
        </p:sp>
        <p:sp>
          <p:nvSpPr>
            <p:cNvPr id="639" name="Google Shape;639;p37"/>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0" name="Google Shape;640;p37"/>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1" name="Google Shape;641;p37"/>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2" name="Google Shape;642;p37"/>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3" name="Google Shape;643;p37"/>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4" name="Google Shape;644;p37"/>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5" name="Google Shape;645;p37"/>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6" name="Google Shape;646;p37"/>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7" name="Google Shape;647;p37"/>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8" name="Google Shape;648;p37"/>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9" name="Google Shape;649;p37"/>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0" name="Google Shape;650;p37"/>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1" name="Google Shape;651;p37"/>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2" name="Google Shape;652;p37"/>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3" name="Google Shape;653;p37"/>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4" name="Google Shape;654;p37"/>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5" name="Google Shape;655;p37"/>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6" name="Google Shape;656;p37"/>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7" name="Google Shape;657;p37"/>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8" name="Google Shape;658;p37"/>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9" name="Google Shape;659;p37"/>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0" name="Google Shape;660;p37"/>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1" name="Google Shape;661;p37"/>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2" name="Google Shape;662;p37"/>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3" name="Google Shape;663;p37"/>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4" name="Google Shape;664;p37"/>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5" name="Google Shape;665;p37"/>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6" name="Google Shape;666;p37"/>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7" name="Google Shape;667;p37"/>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8" name="Google Shape;668;p37"/>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9" name="Google Shape;669;p37"/>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0" name="Google Shape;670;p37"/>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1" name="Google Shape;671;p37"/>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2" name="Google Shape;672;p37"/>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3" name="Google Shape;673;p37"/>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4" name="Google Shape;674;p37"/>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5" name="Google Shape;675;p37"/>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6" name="Google Shape;676;p37"/>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7" name="Google Shape;677;p37"/>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8" name="Google Shape;678;p37"/>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9" name="Google Shape;679;p37"/>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0" name="Google Shape;680;p37"/>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1" name="Google Shape;681;p37"/>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2" name="Google Shape;682;p37"/>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3" name="Google Shape;683;p37"/>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4" name="Google Shape;684;p37"/>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5" name="Google Shape;685;p37"/>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6" name="Google Shape;686;p37"/>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7" name="Google Shape;687;p37"/>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8" name="Google Shape;688;p37"/>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9" name="Google Shape;689;p37"/>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0" name="Google Shape;690;p37"/>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1" name="Google Shape;691;p37"/>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2" name="Google Shape;692;p37"/>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3" name="Google Shape;693;p37"/>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4" name="Google Shape;694;p37"/>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5" name="Google Shape;695;p37"/>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6" name="Google Shape;696;p37"/>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7" name="Google Shape;697;p37"/>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8" name="Google Shape;698;p37"/>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9" name="Google Shape;699;p37"/>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0" name="Google Shape;700;p37"/>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1" name="Google Shape;701;p37"/>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2" name="Google Shape;702;p37"/>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3" name="Google Shape;703;p37"/>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4" name="Google Shape;704;p37"/>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5" name="Google Shape;705;p37"/>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6" name="Google Shape;706;p37"/>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7" name="Google Shape;707;p37"/>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8" name="Google Shape;708;p37"/>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9" name="Google Shape;709;p37"/>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0" name="Google Shape;710;p37"/>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1" name="Google Shape;711;p37"/>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2" name="Google Shape;712;p37"/>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3" name="Google Shape;713;p37"/>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4" name="Google Shape;714;p37"/>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5" name="Google Shape;715;p37"/>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6" name="Google Shape;716;p37"/>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7" name="Google Shape;717;p37"/>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8" name="Google Shape;718;p37"/>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9" name="Google Shape;719;p37"/>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0" name="Google Shape;720;p37"/>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1" name="Google Shape;721;p37"/>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2" name="Google Shape;722;p37"/>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3" name="Google Shape;723;p37"/>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4" name="Google Shape;724;p37"/>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5" name="Google Shape;725;p37"/>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6" name="Google Shape;726;p37"/>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7" name="Google Shape;727;p37"/>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8" name="Google Shape;728;p37"/>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9" name="Google Shape;729;p37"/>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0" name="Google Shape;730;p37"/>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1" name="Google Shape;731;p37"/>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2" name="Google Shape;732;p37"/>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3" name="Google Shape;733;p37"/>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4" name="Google Shape;734;p37"/>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5" name="Google Shape;735;p37"/>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6" name="Google Shape;736;p37"/>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7" name="Google Shape;737;p37"/>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8" name="Google Shape;738;p37"/>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9" name="Google Shape;739;p37"/>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0" name="Google Shape;740;p37"/>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1" name="Google Shape;741;p37"/>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2" name="Google Shape;742;p37"/>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3" name="Google Shape;743;p37"/>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4" name="Google Shape;744;p37"/>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5" name="Google Shape;745;p37"/>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6" name="Google Shape;746;p37"/>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7" name="Google Shape;747;p37"/>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8" name="Google Shape;748;p37"/>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9" name="Google Shape;749;p37"/>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0" name="Google Shape;750;p37"/>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1" name="Google Shape;751;p37"/>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2" name="Google Shape;752;p37"/>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3" name="Google Shape;753;p37"/>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4" name="Google Shape;754;p37"/>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5" name="Google Shape;755;p37"/>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6" name="Google Shape;756;p37"/>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7" name="Google Shape;757;p37"/>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8" name="Google Shape;758;p37"/>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9" name="Google Shape;759;p37"/>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0" name="Google Shape;760;p37"/>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1" name="Google Shape;761;p37"/>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2" name="Google Shape;762;p37"/>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3" name="Google Shape;763;p37"/>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4" name="Google Shape;764;p37"/>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5" name="Google Shape;765;p37"/>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6" name="Google Shape;766;p37"/>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7" name="Google Shape;767;p37"/>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8" name="Google Shape;768;p37"/>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9" name="Google Shape;769;p37"/>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0" name="Google Shape;770;p37"/>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1" name="Google Shape;771;p37"/>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2" name="Google Shape;772;p37"/>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3" name="Google Shape;773;p37"/>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4" name="Google Shape;774;p37"/>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5" name="Google Shape;775;p37"/>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6" name="Google Shape;776;p37"/>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7" name="Google Shape;777;p37"/>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8" name="Google Shape;778;p37"/>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9" name="Google Shape;779;p37"/>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0" name="Google Shape;780;p37"/>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1" name="Google Shape;781;p37"/>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2" name="Google Shape;782;p37"/>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3" name="Google Shape;783;p37"/>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4" name="Google Shape;784;p37"/>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5" name="Google Shape;785;p37"/>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6" name="Google Shape;786;p37"/>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7" name="Google Shape;787;p37"/>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8" name="Google Shape;788;p37"/>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9" name="Google Shape;789;p37"/>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0" name="Google Shape;790;p37"/>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1" name="Google Shape;791;p37"/>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2" name="Google Shape;792;p37"/>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3" name="Google Shape;793;p37"/>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4" name="Google Shape;794;p37"/>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5" name="Google Shape;795;p37"/>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6" name="Google Shape;796;p37"/>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7" name="Google Shape;797;p37"/>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8" name="Google Shape;798;p37"/>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99" name="Google Shape;799;p37"/>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0" name="Google Shape;800;p37"/>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1" name="Google Shape;801;p37"/>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2" name="Google Shape;802;p37"/>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3" name="Google Shape;803;p37"/>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4" name="Google Shape;804;p37"/>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5" name="Google Shape;805;p37"/>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6" name="Google Shape;806;p37"/>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7" name="Google Shape;807;p37"/>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8" name="Google Shape;808;p37"/>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09" name="Google Shape;809;p37"/>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0" name="Google Shape;810;p37"/>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1" name="Google Shape;811;p37"/>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2" name="Google Shape;812;p37"/>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3" name="Google Shape;813;p37"/>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4" name="Google Shape;814;p37"/>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5" name="Google Shape;815;p37"/>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6" name="Google Shape;816;p37"/>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7" name="Google Shape;817;p37"/>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8" name="Google Shape;818;p37"/>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19" name="Google Shape;819;p37"/>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0" name="Google Shape;820;p37"/>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1" name="Google Shape;821;p37"/>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2" name="Google Shape;822;p37"/>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3" name="Google Shape;823;p37"/>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4" name="Google Shape;824;p37"/>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5" name="Google Shape;825;p37"/>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6" name="Google Shape;826;p37"/>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7" name="Google Shape;827;p37"/>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8" name="Google Shape;828;p37"/>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829" name="Google Shape;829;p37"/>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chemeClr val="lt1"/>
            </a:solidFill>
            <a:ln cap="flat" cmpd="sng" w="19050">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grpSp>
      <p:sp>
        <p:nvSpPr>
          <p:cNvPr id="830" name="Google Shape;830;p37"/>
          <p:cNvSpPr/>
          <p:nvPr/>
        </p:nvSpPr>
        <p:spPr>
          <a:xfrm rot="-476608">
            <a:off x="5016989" y="477777"/>
            <a:ext cx="1662722" cy="484658"/>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34" name="Shape 834"/>
        <p:cNvGrpSpPr/>
        <p:nvPr/>
      </p:nvGrpSpPr>
      <p:grpSpPr>
        <a:xfrm>
          <a:off x="0" y="0"/>
          <a:ext cx="0" cy="0"/>
          <a:chOff x="0" y="0"/>
          <a:chExt cx="0" cy="0"/>
        </a:xfrm>
      </p:grpSpPr>
      <p:sp>
        <p:nvSpPr>
          <p:cNvPr id="835" name="Google Shape;835;p38"/>
          <p:cNvSpPr/>
          <p:nvPr/>
        </p:nvSpPr>
        <p:spPr>
          <a:xfrm rot="10800000">
            <a:off x="644156" y="554503"/>
            <a:ext cx="10995395" cy="5536722"/>
          </a:xfrm>
          <a:custGeom>
            <a:rect b="b" l="l" r="r" t="t"/>
            <a:pathLst>
              <a:path extrusionOk="0" h="4275461" w="3619883">
                <a:moveTo>
                  <a:pt x="3619883" y="4275461"/>
                </a:moveTo>
                <a:lnTo>
                  <a:pt x="3439718" y="4275461"/>
                </a:lnTo>
                <a:lnTo>
                  <a:pt x="3382296" y="4128157"/>
                </a:lnTo>
                <a:lnTo>
                  <a:pt x="3448683" y="4128157"/>
                </a:lnTo>
                <a:lnTo>
                  <a:pt x="3448683" y="3951392"/>
                </a:lnTo>
                <a:lnTo>
                  <a:pt x="3270899" y="3951392"/>
                </a:lnTo>
                <a:lnTo>
                  <a:pt x="3270899" y="4128157"/>
                </a:lnTo>
                <a:lnTo>
                  <a:pt x="3327149" y="4128157"/>
                </a:lnTo>
                <a:lnTo>
                  <a:pt x="3269726" y="4275461"/>
                </a:lnTo>
                <a:lnTo>
                  <a:pt x="3052674" y="4275461"/>
                </a:lnTo>
                <a:lnTo>
                  <a:pt x="3096002" y="4128157"/>
                </a:lnTo>
                <a:lnTo>
                  <a:pt x="3137725" y="4128157"/>
                </a:lnTo>
                <a:lnTo>
                  <a:pt x="3137725" y="3951392"/>
                </a:lnTo>
                <a:lnTo>
                  <a:pt x="2959941" y="3951392"/>
                </a:lnTo>
                <a:lnTo>
                  <a:pt x="2959941" y="4128157"/>
                </a:lnTo>
                <a:lnTo>
                  <a:pt x="2996846" y="4128157"/>
                </a:lnTo>
                <a:lnTo>
                  <a:pt x="3014011" y="4275461"/>
                </a:lnTo>
                <a:lnTo>
                  <a:pt x="2761042" y="4275461"/>
                </a:lnTo>
                <a:lnTo>
                  <a:pt x="2761042" y="4128157"/>
                </a:lnTo>
                <a:lnTo>
                  <a:pt x="2826768" y="4128157"/>
                </a:lnTo>
                <a:lnTo>
                  <a:pt x="2826768" y="3951392"/>
                </a:lnTo>
                <a:lnTo>
                  <a:pt x="2648983" y="3951392"/>
                </a:lnTo>
                <a:lnTo>
                  <a:pt x="2648983" y="4128157"/>
                </a:lnTo>
                <a:lnTo>
                  <a:pt x="2690646" y="4128157"/>
                </a:lnTo>
                <a:lnTo>
                  <a:pt x="2690646" y="4275461"/>
                </a:lnTo>
                <a:lnTo>
                  <a:pt x="2511710" y="4275461"/>
                </a:lnTo>
                <a:lnTo>
                  <a:pt x="2454288" y="4128157"/>
                </a:lnTo>
                <a:lnTo>
                  <a:pt x="2515810" y="4128157"/>
                </a:lnTo>
                <a:lnTo>
                  <a:pt x="2515810" y="3951392"/>
                </a:lnTo>
                <a:lnTo>
                  <a:pt x="2338025" y="3951392"/>
                </a:lnTo>
                <a:lnTo>
                  <a:pt x="2338025" y="4128157"/>
                </a:lnTo>
                <a:lnTo>
                  <a:pt x="2395120" y="4128157"/>
                </a:lnTo>
                <a:lnTo>
                  <a:pt x="2337697" y="4275461"/>
                </a:lnTo>
                <a:lnTo>
                  <a:pt x="2150155" y="4275461"/>
                </a:lnTo>
                <a:lnTo>
                  <a:pt x="2150155" y="4128157"/>
                </a:lnTo>
                <a:lnTo>
                  <a:pt x="2204852" y="4128157"/>
                </a:lnTo>
                <a:lnTo>
                  <a:pt x="2204852" y="3951392"/>
                </a:lnTo>
                <a:lnTo>
                  <a:pt x="2027068" y="3951392"/>
                </a:lnTo>
                <a:lnTo>
                  <a:pt x="2027068" y="4128157"/>
                </a:lnTo>
                <a:lnTo>
                  <a:pt x="2079759" y="4128157"/>
                </a:lnTo>
                <a:lnTo>
                  <a:pt x="2079759" y="4275461"/>
                </a:lnTo>
                <a:lnTo>
                  <a:pt x="1824703" y="4275461"/>
                </a:lnTo>
                <a:lnTo>
                  <a:pt x="1834468" y="4128157"/>
                </a:lnTo>
                <a:lnTo>
                  <a:pt x="1893894" y="4128157"/>
                </a:lnTo>
                <a:lnTo>
                  <a:pt x="1893894" y="3951392"/>
                </a:lnTo>
                <a:lnTo>
                  <a:pt x="1716110" y="3951392"/>
                </a:lnTo>
                <a:lnTo>
                  <a:pt x="1716110" y="4006431"/>
                </a:lnTo>
                <a:lnTo>
                  <a:pt x="1703447" y="4007960"/>
                </a:lnTo>
                <a:lnTo>
                  <a:pt x="1716110" y="4044284"/>
                </a:lnTo>
                <a:lnTo>
                  <a:pt x="1716110" y="4128157"/>
                </a:lnTo>
                <a:lnTo>
                  <a:pt x="1745346" y="4128157"/>
                </a:lnTo>
                <a:lnTo>
                  <a:pt x="1796694" y="4275461"/>
                </a:lnTo>
                <a:lnTo>
                  <a:pt x="1558844" y="4275461"/>
                </a:lnTo>
                <a:lnTo>
                  <a:pt x="1517252" y="4128157"/>
                </a:lnTo>
                <a:lnTo>
                  <a:pt x="1582936" y="4128157"/>
                </a:lnTo>
                <a:lnTo>
                  <a:pt x="1582936" y="3951392"/>
                </a:lnTo>
                <a:lnTo>
                  <a:pt x="1405151" y="3951392"/>
                </a:lnTo>
                <a:lnTo>
                  <a:pt x="1405151" y="4128157"/>
                </a:lnTo>
                <a:lnTo>
                  <a:pt x="1468988" y="4128157"/>
                </a:lnTo>
                <a:lnTo>
                  <a:pt x="1427396" y="4275461"/>
                </a:lnTo>
                <a:lnTo>
                  <a:pt x="1210751" y="4275461"/>
                </a:lnTo>
                <a:lnTo>
                  <a:pt x="1210751" y="4128157"/>
                </a:lnTo>
                <a:lnTo>
                  <a:pt x="1271978" y="4128157"/>
                </a:lnTo>
                <a:lnTo>
                  <a:pt x="1271978" y="3951392"/>
                </a:lnTo>
                <a:lnTo>
                  <a:pt x="1094193" y="3951392"/>
                </a:lnTo>
                <a:lnTo>
                  <a:pt x="1094193" y="4128157"/>
                </a:lnTo>
                <a:lnTo>
                  <a:pt x="1140354" y="4128157"/>
                </a:lnTo>
                <a:lnTo>
                  <a:pt x="1140354" y="4275461"/>
                </a:lnTo>
                <a:lnTo>
                  <a:pt x="953807" y="4275461"/>
                </a:lnTo>
                <a:lnTo>
                  <a:pt x="912215" y="4128157"/>
                </a:lnTo>
                <a:lnTo>
                  <a:pt x="961020" y="4128157"/>
                </a:lnTo>
                <a:lnTo>
                  <a:pt x="961020" y="3951392"/>
                </a:lnTo>
                <a:lnTo>
                  <a:pt x="783235" y="3951392"/>
                </a:lnTo>
                <a:lnTo>
                  <a:pt x="783235" y="4128157"/>
                </a:lnTo>
                <a:lnTo>
                  <a:pt x="871024" y="4128157"/>
                </a:lnTo>
                <a:lnTo>
                  <a:pt x="829432" y="4275461"/>
                </a:lnTo>
                <a:lnTo>
                  <a:pt x="611484" y="4275461"/>
                </a:lnTo>
                <a:lnTo>
                  <a:pt x="621247" y="4128157"/>
                </a:lnTo>
                <a:lnTo>
                  <a:pt x="650062" y="4128157"/>
                </a:lnTo>
                <a:lnTo>
                  <a:pt x="650062" y="3951392"/>
                </a:lnTo>
                <a:lnTo>
                  <a:pt x="472277" y="3951392"/>
                </a:lnTo>
                <a:lnTo>
                  <a:pt x="472277" y="4128157"/>
                </a:lnTo>
                <a:lnTo>
                  <a:pt x="522650" y="4128157"/>
                </a:lnTo>
                <a:lnTo>
                  <a:pt x="573998" y="4275461"/>
                </a:lnTo>
                <a:lnTo>
                  <a:pt x="336164" y="4275461"/>
                </a:lnTo>
                <a:lnTo>
                  <a:pt x="294572" y="4128157"/>
                </a:lnTo>
                <a:lnTo>
                  <a:pt x="339106" y="4128157"/>
                </a:lnTo>
                <a:lnTo>
                  <a:pt x="339106" y="3951392"/>
                </a:lnTo>
                <a:lnTo>
                  <a:pt x="161321" y="3951392"/>
                </a:lnTo>
                <a:lnTo>
                  <a:pt x="161321" y="4128157"/>
                </a:lnTo>
                <a:lnTo>
                  <a:pt x="230914" y="4128157"/>
                </a:lnTo>
                <a:lnTo>
                  <a:pt x="189322" y="4275461"/>
                </a:lnTo>
                <a:lnTo>
                  <a:pt x="0" y="4275461"/>
                </a:lnTo>
                <a:lnTo>
                  <a:pt x="0" y="42229"/>
                </a:lnTo>
                <a:lnTo>
                  <a:pt x="42464" y="40518"/>
                </a:lnTo>
                <a:cubicBezTo>
                  <a:pt x="74971" y="39124"/>
                  <a:pt x="107865" y="37493"/>
                  <a:pt x="137733" y="35355"/>
                </a:cubicBezTo>
                <a:cubicBezTo>
                  <a:pt x="190259" y="31594"/>
                  <a:pt x="207620" y="26813"/>
                  <a:pt x="270565" y="29759"/>
                </a:cubicBezTo>
                <a:cubicBezTo>
                  <a:pt x="340476" y="33031"/>
                  <a:pt x="410011" y="40222"/>
                  <a:pt x="479734" y="45455"/>
                </a:cubicBezTo>
                <a:cubicBezTo>
                  <a:pt x="494525" y="44178"/>
                  <a:pt x="509610" y="43513"/>
                  <a:pt x="524103" y="41625"/>
                </a:cubicBezTo>
                <a:cubicBezTo>
                  <a:pt x="601697" y="31514"/>
                  <a:pt x="556443" y="34957"/>
                  <a:pt x="624416" y="22696"/>
                </a:cubicBezTo>
                <a:cubicBezTo>
                  <a:pt x="635212" y="20749"/>
                  <a:pt x="646648" y="19799"/>
                  <a:pt x="657762" y="18351"/>
                </a:cubicBezTo>
                <a:cubicBezTo>
                  <a:pt x="668693" y="20831"/>
                  <a:pt x="679780" y="23102"/>
                  <a:pt x="690557" y="25792"/>
                </a:cubicBezTo>
                <a:cubicBezTo>
                  <a:pt x="708912" y="30373"/>
                  <a:pt x="725511" y="38069"/>
                  <a:pt x="745123" y="40157"/>
                </a:cubicBezTo>
                <a:cubicBezTo>
                  <a:pt x="760140" y="41756"/>
                  <a:pt x="774703" y="37604"/>
                  <a:pt x="789493" y="36327"/>
                </a:cubicBezTo>
                <a:cubicBezTo>
                  <a:pt x="861365" y="65797"/>
                  <a:pt x="781581" y="31381"/>
                  <a:pt x="854255" y="68887"/>
                </a:cubicBezTo>
                <a:cubicBezTo>
                  <a:pt x="867904" y="75932"/>
                  <a:pt x="883997" y="81514"/>
                  <a:pt x="897520" y="88629"/>
                </a:cubicBezTo>
                <a:cubicBezTo>
                  <a:pt x="912821" y="96679"/>
                  <a:pt x="924193" y="106820"/>
                  <a:pt x="940510" y="114265"/>
                </a:cubicBezTo>
                <a:cubicBezTo>
                  <a:pt x="978926" y="131794"/>
                  <a:pt x="1040358" y="137490"/>
                  <a:pt x="1082712" y="144543"/>
                </a:cubicBezTo>
                <a:cubicBezTo>
                  <a:pt x="1118214" y="136811"/>
                  <a:pt x="1170817" y="124786"/>
                  <a:pt x="1205348" y="120753"/>
                </a:cubicBezTo>
                <a:cubicBezTo>
                  <a:pt x="1226874" y="118238"/>
                  <a:pt x="1249625" y="118888"/>
                  <a:pt x="1271764" y="117956"/>
                </a:cubicBezTo>
                <a:cubicBezTo>
                  <a:pt x="1286371" y="120607"/>
                  <a:pt x="1301530" y="122404"/>
                  <a:pt x="1315583" y="125912"/>
                </a:cubicBezTo>
                <a:cubicBezTo>
                  <a:pt x="1330825" y="129716"/>
                  <a:pt x="1344183" y="135594"/>
                  <a:pt x="1359125" y="139761"/>
                </a:cubicBezTo>
                <a:cubicBezTo>
                  <a:pt x="1369691" y="142709"/>
                  <a:pt x="1380988" y="144722"/>
                  <a:pt x="1391919" y="147202"/>
                </a:cubicBezTo>
                <a:cubicBezTo>
                  <a:pt x="1406801" y="143961"/>
                  <a:pt x="1423676" y="142513"/>
                  <a:pt x="1436563" y="137480"/>
                </a:cubicBezTo>
                <a:cubicBezTo>
                  <a:pt x="1471672" y="123768"/>
                  <a:pt x="1451884" y="116940"/>
                  <a:pt x="1471566" y="97777"/>
                </a:cubicBezTo>
                <a:cubicBezTo>
                  <a:pt x="1480193" y="89377"/>
                  <a:pt x="1494348" y="83095"/>
                  <a:pt x="1505739" y="75753"/>
                </a:cubicBezTo>
                <a:cubicBezTo>
                  <a:pt x="1577183" y="91962"/>
                  <a:pt x="1533597" y="77394"/>
                  <a:pt x="1590891" y="144702"/>
                </a:cubicBezTo>
                <a:cubicBezTo>
                  <a:pt x="1598697" y="133398"/>
                  <a:pt x="1605803" y="118291"/>
                  <a:pt x="1625616" y="110893"/>
                </a:cubicBezTo>
                <a:cubicBezTo>
                  <a:pt x="1634871" y="107437"/>
                  <a:pt x="1647847" y="107996"/>
                  <a:pt x="1658964" y="106547"/>
                </a:cubicBezTo>
                <a:cubicBezTo>
                  <a:pt x="1658964" y="106547"/>
                  <a:pt x="1717565" y="116830"/>
                  <a:pt x="1746598" y="122460"/>
                </a:cubicBezTo>
                <a:cubicBezTo>
                  <a:pt x="1784954" y="129898"/>
                  <a:pt x="1777755" y="129229"/>
                  <a:pt x="1811913" y="143234"/>
                </a:cubicBezTo>
                <a:cubicBezTo>
                  <a:pt x="1826795" y="139993"/>
                  <a:pt x="1840838" y="135560"/>
                  <a:pt x="1856557" y="133511"/>
                </a:cubicBezTo>
                <a:cubicBezTo>
                  <a:pt x="1928018" y="124200"/>
                  <a:pt x="1988968" y="136755"/>
                  <a:pt x="2066003" y="143313"/>
                </a:cubicBezTo>
                <a:cubicBezTo>
                  <a:pt x="2066003" y="143313"/>
                  <a:pt x="2140825" y="127584"/>
                  <a:pt x="2177615" y="119007"/>
                </a:cubicBezTo>
                <a:cubicBezTo>
                  <a:pt x="2204144" y="112823"/>
                  <a:pt x="2229794" y="105701"/>
                  <a:pt x="2255883" y="99047"/>
                </a:cubicBezTo>
                <a:cubicBezTo>
                  <a:pt x="2285463" y="96494"/>
                  <a:pt x="2315224" y="94357"/>
                  <a:pt x="2344622" y="91388"/>
                </a:cubicBezTo>
                <a:cubicBezTo>
                  <a:pt x="2381841" y="87629"/>
                  <a:pt x="2417828" y="80978"/>
                  <a:pt x="2455682" y="78869"/>
                </a:cubicBezTo>
                <a:cubicBezTo>
                  <a:pt x="2514146" y="75610"/>
                  <a:pt x="2573634" y="76515"/>
                  <a:pt x="2632609" y="75338"/>
                </a:cubicBezTo>
                <a:lnTo>
                  <a:pt x="2742291" y="92282"/>
                </a:lnTo>
                <a:lnTo>
                  <a:pt x="2851974" y="109227"/>
                </a:lnTo>
                <a:cubicBezTo>
                  <a:pt x="2870530" y="106158"/>
                  <a:pt x="2892297" y="106201"/>
                  <a:pt x="2907643" y="100020"/>
                </a:cubicBezTo>
                <a:cubicBezTo>
                  <a:pt x="2937923" y="87823"/>
                  <a:pt x="2940565" y="43036"/>
                  <a:pt x="2944022" y="30853"/>
                </a:cubicBezTo>
                <a:cubicBezTo>
                  <a:pt x="2970111" y="24199"/>
                  <a:pt x="2993094" y="12639"/>
                  <a:pt x="3022289" y="10893"/>
                </a:cubicBezTo>
                <a:cubicBezTo>
                  <a:pt x="3035344" y="10111"/>
                  <a:pt x="3043336" y="20290"/>
                  <a:pt x="3054807" y="24226"/>
                </a:cubicBezTo>
                <a:cubicBezTo>
                  <a:pt x="3083266" y="33989"/>
                  <a:pt x="3112862" y="42692"/>
                  <a:pt x="3141892" y="51925"/>
                </a:cubicBezTo>
                <a:cubicBezTo>
                  <a:pt x="3156498" y="54577"/>
                  <a:pt x="3173315" y="54799"/>
                  <a:pt x="3185711" y="59881"/>
                </a:cubicBezTo>
                <a:cubicBezTo>
                  <a:pt x="3221000" y="74351"/>
                  <a:pt x="3196552" y="98318"/>
                  <a:pt x="3219056" y="55536"/>
                </a:cubicBezTo>
                <a:cubicBezTo>
                  <a:pt x="3233847" y="54259"/>
                  <a:pt x="3248275" y="50997"/>
                  <a:pt x="3263425" y="51706"/>
                </a:cubicBezTo>
                <a:cubicBezTo>
                  <a:pt x="3275045" y="52250"/>
                  <a:pt x="3285322" y="60949"/>
                  <a:pt x="3296219" y="59147"/>
                </a:cubicBezTo>
                <a:cubicBezTo>
                  <a:pt x="3308643" y="57093"/>
                  <a:pt x="3311469" y="48049"/>
                  <a:pt x="3319094" y="42500"/>
                </a:cubicBezTo>
                <a:cubicBezTo>
                  <a:pt x="3399611" y="29185"/>
                  <a:pt x="3363375" y="41582"/>
                  <a:pt x="3420511" y="0"/>
                </a:cubicBezTo>
                <a:cubicBezTo>
                  <a:pt x="3431442" y="2480"/>
                  <a:pt x="3443361" y="3886"/>
                  <a:pt x="3453305" y="7440"/>
                </a:cubicBezTo>
                <a:cubicBezTo>
                  <a:pt x="3469029" y="13059"/>
                  <a:pt x="3483905" y="19630"/>
                  <a:pt x="3496571" y="27182"/>
                </a:cubicBezTo>
                <a:cubicBezTo>
                  <a:pt x="3535674" y="50500"/>
                  <a:pt x="3592081" y="121578"/>
                  <a:pt x="3602117" y="132521"/>
                </a:cubicBezTo>
                <a:lnTo>
                  <a:pt x="3619883" y="140049"/>
                </a:lnTo>
                <a:close/>
              </a:path>
            </a:pathLst>
          </a:custGeom>
          <a:solidFill>
            <a:srgbClr val="FFFFFF"/>
          </a:solidFill>
          <a:ln>
            <a:noFill/>
          </a:ln>
          <a:effectLst>
            <a:outerShdw blurRad="50800" rotWithShape="0" algn="tl" dir="27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836" name="Google Shape;836;p38"/>
          <p:cNvGrpSpPr/>
          <p:nvPr/>
        </p:nvGrpSpPr>
        <p:grpSpPr>
          <a:xfrm>
            <a:off x="841676" y="2311972"/>
            <a:ext cx="1588764" cy="1522457"/>
            <a:chOff x="1862977" y="593376"/>
            <a:chExt cx="1320998" cy="1265866"/>
          </a:xfrm>
        </p:grpSpPr>
        <p:sp>
          <p:nvSpPr>
            <p:cNvPr id="837" name="Google Shape;837;p38"/>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5"/>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8" name="Google Shape;838;p38"/>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39" name="Google Shape;839;p38"/>
          <p:cNvGrpSpPr/>
          <p:nvPr/>
        </p:nvGrpSpPr>
        <p:grpSpPr>
          <a:xfrm>
            <a:off x="3077677" y="2311972"/>
            <a:ext cx="1588764" cy="1522457"/>
            <a:chOff x="1862977" y="593376"/>
            <a:chExt cx="1320998" cy="1265866"/>
          </a:xfrm>
        </p:grpSpPr>
        <p:sp>
          <p:nvSpPr>
            <p:cNvPr id="840" name="Google Shape;840;p38"/>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1"/>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1" name="Google Shape;841;p38"/>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42" name="Google Shape;842;p38"/>
          <p:cNvGrpSpPr/>
          <p:nvPr/>
        </p:nvGrpSpPr>
        <p:grpSpPr>
          <a:xfrm>
            <a:off x="5313677" y="2311972"/>
            <a:ext cx="1588764" cy="1522457"/>
            <a:chOff x="1862977" y="593376"/>
            <a:chExt cx="1320998" cy="1265866"/>
          </a:xfrm>
        </p:grpSpPr>
        <p:sp>
          <p:nvSpPr>
            <p:cNvPr id="843" name="Google Shape;843;p38"/>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2"/>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4" name="Google Shape;844;p38"/>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45" name="Google Shape;845;p38"/>
          <p:cNvGrpSpPr/>
          <p:nvPr/>
        </p:nvGrpSpPr>
        <p:grpSpPr>
          <a:xfrm>
            <a:off x="7549678" y="2311972"/>
            <a:ext cx="1588764" cy="1522457"/>
            <a:chOff x="1862977" y="593376"/>
            <a:chExt cx="1320998" cy="1265866"/>
          </a:xfrm>
        </p:grpSpPr>
        <p:sp>
          <p:nvSpPr>
            <p:cNvPr id="846" name="Google Shape;846;p38"/>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4"/>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7" name="Google Shape;847;p38"/>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48" name="Google Shape;848;p38"/>
          <p:cNvGrpSpPr/>
          <p:nvPr/>
        </p:nvGrpSpPr>
        <p:grpSpPr>
          <a:xfrm>
            <a:off x="9785678" y="2311972"/>
            <a:ext cx="1588764" cy="1522457"/>
            <a:chOff x="1862977" y="593376"/>
            <a:chExt cx="1320998" cy="1265866"/>
          </a:xfrm>
        </p:grpSpPr>
        <p:sp>
          <p:nvSpPr>
            <p:cNvPr id="849" name="Google Shape;849;p38"/>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chemeClr val="accent6"/>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0" name="Google Shape;850;p38"/>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51" name="Google Shape;851;p38"/>
          <p:cNvSpPr txBox="1"/>
          <p:nvPr>
            <p:ph type="title"/>
          </p:nvPr>
        </p:nvSpPr>
        <p:spPr>
          <a:xfrm>
            <a:off x="415600" y="974378"/>
            <a:ext cx="11360700" cy="10260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4000"/>
              <a:buNone/>
            </a:pPr>
            <a:r>
              <a:rPr lang="en" sz="6000"/>
              <a:t>And this is a timeline or process</a:t>
            </a:r>
            <a:endParaRPr sz="6000"/>
          </a:p>
        </p:txBody>
      </p:sp>
      <p:sp>
        <p:nvSpPr>
          <p:cNvPr id="852" name="Google Shape;852;p38"/>
          <p:cNvSpPr txBox="1"/>
          <p:nvPr>
            <p:ph idx="1" type="subTitle"/>
          </p:nvPr>
        </p:nvSpPr>
        <p:spPr>
          <a:xfrm>
            <a:off x="720400" y="2620800"/>
            <a:ext cx="19977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200"/>
              <a:buNone/>
            </a:pPr>
            <a:r>
              <a:rPr b="0" lang="en" sz="4000">
                <a:latin typeface="Just Another Hand"/>
                <a:ea typeface="Just Another Hand"/>
                <a:cs typeface="Just Another Hand"/>
                <a:sym typeface="Just Another Hand"/>
              </a:rPr>
              <a:t>Monday</a:t>
            </a:r>
            <a:endParaRPr b="0" sz="4000">
              <a:latin typeface="Just Another Hand"/>
              <a:ea typeface="Just Another Hand"/>
              <a:cs typeface="Just Another Hand"/>
              <a:sym typeface="Just Another Hand"/>
            </a:endParaRPr>
          </a:p>
        </p:txBody>
      </p:sp>
      <p:sp>
        <p:nvSpPr>
          <p:cNvPr id="853" name="Google Shape;853;p38"/>
          <p:cNvSpPr txBox="1"/>
          <p:nvPr>
            <p:ph idx="7" type="body"/>
          </p:nvPr>
        </p:nvSpPr>
        <p:spPr>
          <a:xfrm>
            <a:off x="3003975" y="39244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sz="1700"/>
              <a:t>Lorem ipsum dolor sit amet, consectetuer adipiscing elit.</a:t>
            </a:r>
            <a:endParaRPr sz="1700"/>
          </a:p>
        </p:txBody>
      </p:sp>
      <p:sp>
        <p:nvSpPr>
          <p:cNvPr id="854" name="Google Shape;854;p38"/>
          <p:cNvSpPr txBox="1"/>
          <p:nvPr>
            <p:ph idx="2" type="subTitle"/>
          </p:nvPr>
        </p:nvSpPr>
        <p:spPr>
          <a:xfrm>
            <a:off x="2927777" y="2620800"/>
            <a:ext cx="19977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200"/>
              <a:buNone/>
            </a:pPr>
            <a:r>
              <a:rPr b="0" lang="en" sz="4000">
                <a:latin typeface="Just Another Hand"/>
                <a:ea typeface="Just Another Hand"/>
                <a:cs typeface="Just Another Hand"/>
                <a:sym typeface="Just Another Hand"/>
              </a:rPr>
              <a:t>Tuesday</a:t>
            </a:r>
            <a:endParaRPr b="0" sz="4000">
              <a:latin typeface="Just Another Hand"/>
              <a:ea typeface="Just Another Hand"/>
              <a:cs typeface="Just Another Hand"/>
              <a:sym typeface="Just Another Hand"/>
            </a:endParaRPr>
          </a:p>
        </p:txBody>
      </p:sp>
      <p:sp>
        <p:nvSpPr>
          <p:cNvPr id="855" name="Google Shape;855;p38"/>
          <p:cNvSpPr txBox="1"/>
          <p:nvPr>
            <p:ph idx="8" type="body"/>
          </p:nvPr>
        </p:nvSpPr>
        <p:spPr>
          <a:xfrm>
            <a:off x="5211350" y="39244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sz="1700"/>
              <a:t>Lorem ipsum dolor sit amet, consectetuer adipiscing elit.</a:t>
            </a:r>
            <a:endParaRPr sz="1700"/>
          </a:p>
        </p:txBody>
      </p:sp>
      <p:sp>
        <p:nvSpPr>
          <p:cNvPr id="856" name="Google Shape;856;p38"/>
          <p:cNvSpPr txBox="1"/>
          <p:nvPr>
            <p:ph idx="3" type="subTitle"/>
          </p:nvPr>
        </p:nvSpPr>
        <p:spPr>
          <a:xfrm>
            <a:off x="5135154" y="2620800"/>
            <a:ext cx="19977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200"/>
              <a:buNone/>
            </a:pPr>
            <a:r>
              <a:rPr b="0" lang="en" sz="4000">
                <a:latin typeface="Just Another Hand"/>
                <a:ea typeface="Just Another Hand"/>
                <a:cs typeface="Just Another Hand"/>
                <a:sym typeface="Just Another Hand"/>
              </a:rPr>
              <a:t>Wednesday</a:t>
            </a:r>
            <a:endParaRPr b="0" sz="4000">
              <a:latin typeface="Just Another Hand"/>
              <a:ea typeface="Just Another Hand"/>
              <a:cs typeface="Just Another Hand"/>
              <a:sym typeface="Just Another Hand"/>
            </a:endParaRPr>
          </a:p>
        </p:txBody>
      </p:sp>
      <p:sp>
        <p:nvSpPr>
          <p:cNvPr id="857" name="Google Shape;857;p38"/>
          <p:cNvSpPr txBox="1"/>
          <p:nvPr>
            <p:ph idx="9" type="body"/>
          </p:nvPr>
        </p:nvSpPr>
        <p:spPr>
          <a:xfrm>
            <a:off x="7418725" y="39244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sz="1700"/>
              <a:t>Lorem ipsum dolor sit amet, consectetuer adipiscing elit.</a:t>
            </a:r>
            <a:endParaRPr sz="1700"/>
          </a:p>
        </p:txBody>
      </p:sp>
      <p:sp>
        <p:nvSpPr>
          <p:cNvPr id="858" name="Google Shape;858;p38"/>
          <p:cNvSpPr txBox="1"/>
          <p:nvPr>
            <p:ph idx="4" type="subTitle"/>
          </p:nvPr>
        </p:nvSpPr>
        <p:spPr>
          <a:xfrm>
            <a:off x="7342530" y="2620800"/>
            <a:ext cx="19977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200"/>
              <a:buNone/>
            </a:pPr>
            <a:r>
              <a:rPr b="0" lang="en" sz="4000">
                <a:latin typeface="Just Another Hand"/>
                <a:ea typeface="Just Another Hand"/>
                <a:cs typeface="Just Another Hand"/>
                <a:sym typeface="Just Another Hand"/>
              </a:rPr>
              <a:t>Thursday</a:t>
            </a:r>
            <a:endParaRPr b="0" sz="4000">
              <a:latin typeface="Just Another Hand"/>
              <a:ea typeface="Just Another Hand"/>
              <a:cs typeface="Just Another Hand"/>
              <a:sym typeface="Just Another Hand"/>
            </a:endParaRPr>
          </a:p>
        </p:txBody>
      </p:sp>
      <p:sp>
        <p:nvSpPr>
          <p:cNvPr id="859" name="Google Shape;859;p38"/>
          <p:cNvSpPr txBox="1"/>
          <p:nvPr>
            <p:ph idx="5" type="subTitle"/>
          </p:nvPr>
        </p:nvSpPr>
        <p:spPr>
          <a:xfrm>
            <a:off x="9549907" y="2620800"/>
            <a:ext cx="19977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200"/>
              <a:buNone/>
            </a:pPr>
            <a:r>
              <a:rPr b="0" lang="en" sz="4000">
                <a:latin typeface="Just Another Hand"/>
                <a:ea typeface="Just Another Hand"/>
                <a:cs typeface="Just Another Hand"/>
                <a:sym typeface="Just Another Hand"/>
              </a:rPr>
              <a:t>Friday</a:t>
            </a:r>
            <a:endParaRPr b="0" sz="4000">
              <a:latin typeface="Just Another Hand"/>
              <a:ea typeface="Just Another Hand"/>
              <a:cs typeface="Just Another Hand"/>
              <a:sym typeface="Just Another Hand"/>
            </a:endParaRPr>
          </a:p>
        </p:txBody>
      </p:sp>
      <p:sp>
        <p:nvSpPr>
          <p:cNvPr id="860" name="Google Shape;860;p38"/>
          <p:cNvSpPr txBox="1"/>
          <p:nvPr>
            <p:ph idx="6" type="body"/>
          </p:nvPr>
        </p:nvSpPr>
        <p:spPr>
          <a:xfrm>
            <a:off x="796600" y="39244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sz="1700"/>
              <a:t>Lorem ipsum dolor sit amet, consectetuer adipiscing elit.</a:t>
            </a:r>
            <a:endParaRPr sz="1700"/>
          </a:p>
        </p:txBody>
      </p:sp>
      <p:sp>
        <p:nvSpPr>
          <p:cNvPr id="861" name="Google Shape;861;p38"/>
          <p:cNvSpPr txBox="1"/>
          <p:nvPr>
            <p:ph idx="13" type="body"/>
          </p:nvPr>
        </p:nvSpPr>
        <p:spPr>
          <a:xfrm>
            <a:off x="9626100" y="39244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sz="1700"/>
              <a:t>Lorem ipsum dolor sit amet, consectetuer adipiscing elit.</a:t>
            </a:r>
            <a:endParaRPr sz="1700"/>
          </a:p>
        </p:txBody>
      </p:sp>
      <p:grpSp>
        <p:nvGrpSpPr>
          <p:cNvPr id="862" name="Google Shape;862;p38"/>
          <p:cNvGrpSpPr/>
          <p:nvPr/>
        </p:nvGrpSpPr>
        <p:grpSpPr>
          <a:xfrm>
            <a:off x="720387" y="806785"/>
            <a:ext cx="437755" cy="434298"/>
            <a:chOff x="9479277" y="3818260"/>
            <a:chExt cx="437755" cy="434298"/>
          </a:xfrm>
        </p:grpSpPr>
        <p:sp>
          <p:nvSpPr>
            <p:cNvPr id="863" name="Google Shape;863;p38"/>
            <p:cNvSpPr/>
            <p:nvPr/>
          </p:nvSpPr>
          <p:spPr>
            <a:xfrm>
              <a:off x="9479277" y="3830158"/>
              <a:ext cx="422400" cy="422400"/>
            </a:xfrm>
            <a:prstGeom prst="ellipse">
              <a:avLst/>
            </a:prstGeom>
            <a:gradFill>
              <a:gsLst>
                <a:gs pos="0">
                  <a:srgbClr val="FFFFFF"/>
                </a:gs>
                <a:gs pos="100000">
                  <a:srgbClr val="B6ABD0"/>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864" name="Google Shape;864;p38"/>
            <p:cNvSpPr/>
            <p:nvPr/>
          </p:nvSpPr>
          <p:spPr>
            <a:xfrm>
              <a:off x="9601133" y="3818260"/>
              <a:ext cx="315900" cy="315900"/>
            </a:xfrm>
            <a:prstGeom prst="ellipse">
              <a:avLst/>
            </a:prstGeom>
            <a:gradFill>
              <a:gsLst>
                <a:gs pos="0">
                  <a:srgbClr val="FFFFFF"/>
                </a:gs>
                <a:gs pos="100000">
                  <a:srgbClr val="B6ABD0"/>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grpSp>
        <p:nvGrpSpPr>
          <p:cNvPr id="865" name="Google Shape;865;p38"/>
          <p:cNvGrpSpPr/>
          <p:nvPr/>
        </p:nvGrpSpPr>
        <p:grpSpPr>
          <a:xfrm>
            <a:off x="11109837" y="5512135"/>
            <a:ext cx="437755" cy="434298"/>
            <a:chOff x="9479277" y="3818260"/>
            <a:chExt cx="437755" cy="434298"/>
          </a:xfrm>
        </p:grpSpPr>
        <p:sp>
          <p:nvSpPr>
            <p:cNvPr id="866" name="Google Shape;866;p38"/>
            <p:cNvSpPr/>
            <p:nvPr/>
          </p:nvSpPr>
          <p:spPr>
            <a:xfrm>
              <a:off x="9479277" y="3830158"/>
              <a:ext cx="422400" cy="422400"/>
            </a:xfrm>
            <a:prstGeom prst="ellipse">
              <a:avLst/>
            </a:prstGeom>
            <a:gradFill>
              <a:gsLst>
                <a:gs pos="0">
                  <a:srgbClr val="F3FAFB"/>
                </a:gs>
                <a:gs pos="100000">
                  <a:srgbClr val="95CFD5"/>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867" name="Google Shape;867;p38"/>
            <p:cNvSpPr/>
            <p:nvPr/>
          </p:nvSpPr>
          <p:spPr>
            <a:xfrm>
              <a:off x="9601133" y="3818260"/>
              <a:ext cx="315900" cy="315900"/>
            </a:xfrm>
            <a:prstGeom prst="ellipse">
              <a:avLst/>
            </a:prstGeom>
            <a:gradFill>
              <a:gsLst>
                <a:gs pos="0">
                  <a:srgbClr val="F3FAFB"/>
                </a:gs>
                <a:gs pos="100000">
                  <a:srgbClr val="95CFD5"/>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71" name="Shape 871"/>
        <p:cNvGrpSpPr/>
        <p:nvPr/>
      </p:nvGrpSpPr>
      <p:grpSpPr>
        <a:xfrm>
          <a:off x="0" y="0"/>
          <a:ext cx="0" cy="0"/>
          <a:chOff x="0" y="0"/>
          <a:chExt cx="0" cy="0"/>
        </a:xfrm>
      </p:grpSpPr>
      <p:sp>
        <p:nvSpPr>
          <p:cNvPr id="872" name="Google Shape;872;p39"/>
          <p:cNvSpPr/>
          <p:nvPr/>
        </p:nvSpPr>
        <p:spPr>
          <a:xfrm rot="10791319">
            <a:off x="5988707" y="580622"/>
            <a:ext cx="4624124" cy="5866401"/>
          </a:xfrm>
          <a:custGeom>
            <a:rect b="b" l="l" r="r" t="t"/>
            <a:pathLst>
              <a:path extrusionOk="0" h="6257494" w="4670817">
                <a:moveTo>
                  <a:pt x="4670817" y="6257494"/>
                </a:moveTo>
                <a:lnTo>
                  <a:pt x="4438346" y="6257494"/>
                </a:lnTo>
                <a:lnTo>
                  <a:pt x="4364253" y="6055707"/>
                </a:lnTo>
                <a:lnTo>
                  <a:pt x="4449914" y="6055707"/>
                </a:lnTo>
                <a:lnTo>
                  <a:pt x="4449914" y="5813564"/>
                </a:lnTo>
                <a:lnTo>
                  <a:pt x="4220515" y="5813564"/>
                </a:lnTo>
                <a:lnTo>
                  <a:pt x="4220515" y="6055707"/>
                </a:lnTo>
                <a:lnTo>
                  <a:pt x="4293095" y="6055707"/>
                </a:lnTo>
                <a:lnTo>
                  <a:pt x="4219001" y="6257494"/>
                </a:lnTo>
                <a:lnTo>
                  <a:pt x="3938934" y="6257494"/>
                </a:lnTo>
                <a:lnTo>
                  <a:pt x="3994841" y="6055707"/>
                </a:lnTo>
                <a:lnTo>
                  <a:pt x="4048678" y="6055707"/>
                </a:lnTo>
                <a:lnTo>
                  <a:pt x="4048678" y="5813564"/>
                </a:lnTo>
                <a:lnTo>
                  <a:pt x="3819279" y="5813564"/>
                </a:lnTo>
                <a:lnTo>
                  <a:pt x="3819279" y="6055707"/>
                </a:lnTo>
                <a:lnTo>
                  <a:pt x="3866898" y="6055707"/>
                </a:lnTo>
                <a:lnTo>
                  <a:pt x="3889047" y="6257494"/>
                </a:lnTo>
                <a:lnTo>
                  <a:pt x="3562635" y="6257494"/>
                </a:lnTo>
                <a:lnTo>
                  <a:pt x="3562635" y="6055707"/>
                </a:lnTo>
                <a:lnTo>
                  <a:pt x="3647442" y="6055707"/>
                </a:lnTo>
                <a:lnTo>
                  <a:pt x="3647442" y="5813564"/>
                </a:lnTo>
                <a:lnTo>
                  <a:pt x="3418043" y="5813564"/>
                </a:lnTo>
                <a:lnTo>
                  <a:pt x="3418043" y="6055707"/>
                </a:lnTo>
                <a:lnTo>
                  <a:pt x="3471801" y="6055707"/>
                </a:lnTo>
                <a:lnTo>
                  <a:pt x="3471801" y="6257494"/>
                </a:lnTo>
                <a:lnTo>
                  <a:pt x="3240916" y="6257494"/>
                </a:lnTo>
                <a:lnTo>
                  <a:pt x="3166823" y="6055707"/>
                </a:lnTo>
                <a:lnTo>
                  <a:pt x="3246206" y="6055707"/>
                </a:lnTo>
                <a:lnTo>
                  <a:pt x="3246206" y="5813564"/>
                </a:lnTo>
                <a:lnTo>
                  <a:pt x="3016807" y="5813564"/>
                </a:lnTo>
                <a:lnTo>
                  <a:pt x="3016807" y="6055707"/>
                </a:lnTo>
                <a:lnTo>
                  <a:pt x="3090477" y="6055707"/>
                </a:lnTo>
                <a:lnTo>
                  <a:pt x="3016383" y="6257494"/>
                </a:lnTo>
                <a:lnTo>
                  <a:pt x="2774394" y="6257494"/>
                </a:lnTo>
                <a:lnTo>
                  <a:pt x="2774394" y="6055707"/>
                </a:lnTo>
                <a:lnTo>
                  <a:pt x="2844970" y="6055707"/>
                </a:lnTo>
                <a:lnTo>
                  <a:pt x="2844970" y="5813564"/>
                </a:lnTo>
                <a:lnTo>
                  <a:pt x="2615571" y="5813564"/>
                </a:lnTo>
                <a:lnTo>
                  <a:pt x="2615571" y="6055707"/>
                </a:lnTo>
                <a:lnTo>
                  <a:pt x="2683560" y="6055707"/>
                </a:lnTo>
                <a:lnTo>
                  <a:pt x="2683560" y="6257494"/>
                </a:lnTo>
                <a:lnTo>
                  <a:pt x="2354456" y="6257494"/>
                </a:lnTo>
                <a:lnTo>
                  <a:pt x="2367055" y="6055707"/>
                </a:lnTo>
                <a:lnTo>
                  <a:pt x="2443734" y="6055707"/>
                </a:lnTo>
                <a:lnTo>
                  <a:pt x="2443734" y="5813564"/>
                </a:lnTo>
                <a:lnTo>
                  <a:pt x="2214335" y="5813564"/>
                </a:lnTo>
                <a:lnTo>
                  <a:pt x="2214335" y="5888960"/>
                </a:lnTo>
                <a:lnTo>
                  <a:pt x="2197996" y="5891054"/>
                </a:lnTo>
                <a:lnTo>
                  <a:pt x="2214335" y="5940814"/>
                </a:lnTo>
                <a:lnTo>
                  <a:pt x="2214335" y="6055707"/>
                </a:lnTo>
                <a:lnTo>
                  <a:pt x="2252059" y="6055707"/>
                </a:lnTo>
                <a:lnTo>
                  <a:pt x="2318315" y="6257494"/>
                </a:lnTo>
                <a:lnTo>
                  <a:pt x="2011412" y="6257494"/>
                </a:lnTo>
                <a:lnTo>
                  <a:pt x="1957745" y="6055707"/>
                </a:lnTo>
                <a:lnTo>
                  <a:pt x="2042498" y="6055707"/>
                </a:lnTo>
                <a:lnTo>
                  <a:pt x="2042498" y="5813564"/>
                </a:lnTo>
                <a:lnTo>
                  <a:pt x="1813098" y="5813564"/>
                </a:lnTo>
                <a:lnTo>
                  <a:pt x="1813098" y="6055707"/>
                </a:lnTo>
                <a:lnTo>
                  <a:pt x="1895469" y="6055707"/>
                </a:lnTo>
                <a:lnTo>
                  <a:pt x="1841802" y="6257494"/>
                </a:lnTo>
                <a:lnTo>
                  <a:pt x="1562259" y="6257494"/>
                </a:lnTo>
                <a:lnTo>
                  <a:pt x="1562259" y="6055707"/>
                </a:lnTo>
                <a:lnTo>
                  <a:pt x="1641262" y="6055707"/>
                </a:lnTo>
                <a:lnTo>
                  <a:pt x="1641262" y="5813564"/>
                </a:lnTo>
                <a:lnTo>
                  <a:pt x="1411862" y="5813564"/>
                </a:lnTo>
                <a:lnTo>
                  <a:pt x="1411862" y="6055707"/>
                </a:lnTo>
                <a:lnTo>
                  <a:pt x="1471425" y="6055707"/>
                </a:lnTo>
                <a:lnTo>
                  <a:pt x="1471425" y="6257494"/>
                </a:lnTo>
                <a:lnTo>
                  <a:pt x="1230719" y="6257494"/>
                </a:lnTo>
                <a:lnTo>
                  <a:pt x="1177052" y="6055707"/>
                </a:lnTo>
                <a:lnTo>
                  <a:pt x="1240026" y="6055707"/>
                </a:lnTo>
                <a:lnTo>
                  <a:pt x="1240026" y="5813564"/>
                </a:lnTo>
                <a:lnTo>
                  <a:pt x="1010626" y="5813564"/>
                </a:lnTo>
                <a:lnTo>
                  <a:pt x="1010626" y="6055707"/>
                </a:lnTo>
                <a:lnTo>
                  <a:pt x="1123902" y="6055707"/>
                </a:lnTo>
                <a:lnTo>
                  <a:pt x="1070235" y="6257494"/>
                </a:lnTo>
                <a:lnTo>
                  <a:pt x="789011" y="6257494"/>
                </a:lnTo>
                <a:lnTo>
                  <a:pt x="801609" y="6055707"/>
                </a:lnTo>
                <a:lnTo>
                  <a:pt x="838790" y="6055707"/>
                </a:lnTo>
                <a:lnTo>
                  <a:pt x="838790" y="5813564"/>
                </a:lnTo>
                <a:lnTo>
                  <a:pt x="609390" y="5813564"/>
                </a:lnTo>
                <a:lnTo>
                  <a:pt x="609390" y="6055707"/>
                </a:lnTo>
                <a:lnTo>
                  <a:pt x="674387" y="6055707"/>
                </a:lnTo>
                <a:lnTo>
                  <a:pt x="740643" y="6257494"/>
                </a:lnTo>
                <a:lnTo>
                  <a:pt x="433760" y="6257494"/>
                </a:lnTo>
                <a:lnTo>
                  <a:pt x="380093" y="6055707"/>
                </a:lnTo>
                <a:lnTo>
                  <a:pt x="437556" y="6055707"/>
                </a:lnTo>
                <a:lnTo>
                  <a:pt x="437556" y="5813564"/>
                </a:lnTo>
                <a:lnTo>
                  <a:pt x="208156" y="5813564"/>
                </a:lnTo>
                <a:lnTo>
                  <a:pt x="208156" y="6055707"/>
                </a:lnTo>
                <a:lnTo>
                  <a:pt x="297953" y="6055707"/>
                </a:lnTo>
                <a:lnTo>
                  <a:pt x="244287" y="6257494"/>
                </a:lnTo>
                <a:lnTo>
                  <a:pt x="0" y="6257494"/>
                </a:lnTo>
                <a:lnTo>
                  <a:pt x="0" y="170205"/>
                </a:lnTo>
                <a:cubicBezTo>
                  <a:pt x="0" y="76203"/>
                  <a:pt x="76203" y="0"/>
                  <a:pt x="170205" y="0"/>
                </a:cubicBezTo>
                <a:lnTo>
                  <a:pt x="4500613" y="0"/>
                </a:lnTo>
                <a:cubicBezTo>
                  <a:pt x="4594615" y="0"/>
                  <a:pt x="4670817" y="76203"/>
                  <a:pt x="4670817" y="170205"/>
                </a:cubicBezTo>
                <a:close/>
              </a:path>
            </a:pathLst>
          </a:custGeom>
          <a:solidFill>
            <a:srgbClr val="FFFFFF"/>
          </a:solidFill>
          <a:ln>
            <a:noFill/>
          </a:ln>
          <a:effectLst>
            <a:outerShdw blurRad="50800" rotWithShape="0" algn="tl" dir="27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873" name="Google Shape;873;p39"/>
          <p:cNvGrpSpPr/>
          <p:nvPr/>
        </p:nvGrpSpPr>
        <p:grpSpPr>
          <a:xfrm rot="918591">
            <a:off x="1530444" y="1531049"/>
            <a:ext cx="3759075" cy="3965557"/>
            <a:chOff x="2368761" y="841731"/>
            <a:chExt cx="3148926" cy="3321893"/>
          </a:xfrm>
        </p:grpSpPr>
        <p:sp>
          <p:nvSpPr>
            <p:cNvPr id="874" name="Google Shape;874;p39"/>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75" name="Google Shape;875;p39"/>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876" name="Google Shape;876;p39"/>
          <p:cNvGrpSpPr/>
          <p:nvPr/>
        </p:nvGrpSpPr>
        <p:grpSpPr>
          <a:xfrm>
            <a:off x="1845435" y="1497120"/>
            <a:ext cx="3652167" cy="3646200"/>
            <a:chOff x="1845435" y="1497120"/>
            <a:chExt cx="3652167" cy="3646200"/>
          </a:xfrm>
        </p:grpSpPr>
        <p:sp>
          <p:nvSpPr>
            <p:cNvPr id="877" name="Google Shape;877;p39"/>
            <p:cNvSpPr/>
            <p:nvPr/>
          </p:nvSpPr>
          <p:spPr>
            <a:xfrm>
              <a:off x="1851402" y="1497120"/>
              <a:ext cx="3646200" cy="3646200"/>
            </a:xfrm>
            <a:prstGeom prst="rect">
              <a:avLst/>
            </a:prstGeom>
            <a:solidFill>
              <a:schemeClr val="accent6"/>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78" name="Google Shape;878;p39"/>
            <p:cNvSpPr/>
            <p:nvPr/>
          </p:nvSpPr>
          <p:spPr>
            <a:xfrm>
              <a:off x="1845435" y="1502529"/>
              <a:ext cx="3646200" cy="7290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879" name="Google Shape;879;p39"/>
          <p:cNvSpPr/>
          <p:nvPr/>
        </p:nvSpPr>
        <p:spPr>
          <a:xfrm rot="-1936539">
            <a:off x="1254538" y="1562799"/>
            <a:ext cx="2151541" cy="608441"/>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880" name="Google Shape;880;p39"/>
          <p:cNvSpPr txBox="1"/>
          <p:nvPr>
            <p:ph type="title"/>
          </p:nvPr>
        </p:nvSpPr>
        <p:spPr>
          <a:xfrm>
            <a:off x="2014962" y="1660175"/>
            <a:ext cx="3246000" cy="763500"/>
          </a:xfrm>
          <a:prstGeom prst="rect">
            <a:avLst/>
          </a:prstGeom>
          <a:noFill/>
          <a:ln>
            <a:noFill/>
          </a:ln>
        </p:spPr>
        <p:txBody>
          <a:bodyPr anchorCtr="0" anchor="t" bIns="121900" lIns="121900" spcFirstLastPara="1" rIns="121900" wrap="square" tIns="121900">
            <a:noAutofit/>
          </a:bodyPr>
          <a:lstStyle/>
          <a:p>
            <a:pPr indent="0" lvl="0" marL="0" rtl="0" algn="r">
              <a:lnSpc>
                <a:spcPct val="100000"/>
              </a:lnSpc>
              <a:spcBef>
                <a:spcPts val="0"/>
              </a:spcBef>
              <a:spcAft>
                <a:spcPts val="0"/>
              </a:spcAft>
              <a:buSzPts val="4000"/>
              <a:buNone/>
            </a:pPr>
            <a:r>
              <a:rPr lang="en"/>
              <a:t>Presenting a website?</a:t>
            </a:r>
            <a:endParaRPr/>
          </a:p>
        </p:txBody>
      </p:sp>
      <p:sp>
        <p:nvSpPr>
          <p:cNvPr id="881" name="Google Shape;881;p39"/>
          <p:cNvSpPr txBox="1"/>
          <p:nvPr>
            <p:ph idx="1" type="body"/>
          </p:nvPr>
        </p:nvSpPr>
        <p:spPr>
          <a:xfrm>
            <a:off x="2014875" y="2783500"/>
            <a:ext cx="3246000" cy="1984500"/>
          </a:xfrm>
          <a:prstGeom prst="rect">
            <a:avLst/>
          </a:prstGeom>
          <a:noFill/>
          <a:ln>
            <a:noFill/>
          </a:ln>
        </p:spPr>
        <p:txBody>
          <a:bodyPr anchorCtr="0" anchor="t" bIns="121900" lIns="121900" spcFirstLastPara="1" rIns="121900" wrap="square" tIns="121900">
            <a:noAutofit/>
          </a:bodyPr>
          <a:lstStyle/>
          <a:p>
            <a:pPr indent="0" lvl="0" marL="0" rtl="0" algn="r">
              <a:lnSpc>
                <a:spcPct val="115000"/>
              </a:lnSpc>
              <a:spcBef>
                <a:spcPts val="0"/>
              </a:spcBef>
              <a:spcAft>
                <a:spcPts val="2100"/>
              </a:spcAft>
              <a:buSzPts val="1900"/>
              <a:buNone/>
            </a:pPr>
            <a:r>
              <a:rPr lang="en"/>
              <a:t>If you are presenting a website, an internet product or an app, you can place a screenshot of it here.</a:t>
            </a:r>
            <a:endParaRPr/>
          </a:p>
        </p:txBody>
      </p:sp>
      <p:sp>
        <p:nvSpPr>
          <p:cNvPr id="882" name="Google Shape;882;p39"/>
          <p:cNvSpPr/>
          <p:nvPr/>
        </p:nvSpPr>
        <p:spPr>
          <a:xfrm>
            <a:off x="6217325" y="1847075"/>
            <a:ext cx="4151130" cy="3454695"/>
          </a:xfrm>
          <a:custGeom>
            <a:rect b="b" l="l" r="r" t="t"/>
            <a:pathLst>
              <a:path extrusionOk="0" h="342049" w="411003">
                <a:moveTo>
                  <a:pt x="255937" y="280518"/>
                </a:moveTo>
                <a:lnTo>
                  <a:pt x="258032" y="304425"/>
                </a:lnTo>
                <a:cubicBezTo>
                  <a:pt x="270415" y="304902"/>
                  <a:pt x="282035" y="305187"/>
                  <a:pt x="293656" y="305759"/>
                </a:cubicBezTo>
                <a:cubicBezTo>
                  <a:pt x="302609" y="306330"/>
                  <a:pt x="312706" y="306997"/>
                  <a:pt x="313182" y="318999"/>
                </a:cubicBezTo>
                <a:cubicBezTo>
                  <a:pt x="312820" y="330505"/>
                  <a:pt x="303362" y="339630"/>
                  <a:pt x="291846" y="339573"/>
                </a:cubicBezTo>
                <a:cubicBezTo>
                  <a:pt x="243745" y="340620"/>
                  <a:pt x="195548" y="341287"/>
                  <a:pt x="147447" y="342049"/>
                </a:cubicBezTo>
                <a:cubicBezTo>
                  <a:pt x="135922" y="342049"/>
                  <a:pt x="128397" y="335382"/>
                  <a:pt x="119825" y="326428"/>
                </a:cubicBezTo>
                <a:cubicBezTo>
                  <a:pt x="135636" y="305092"/>
                  <a:pt x="160592" y="316903"/>
                  <a:pt x="180308" y="306521"/>
                </a:cubicBezTo>
                <a:lnTo>
                  <a:pt x="174784" y="279946"/>
                </a:lnTo>
                <a:cubicBezTo>
                  <a:pt x="164116" y="279946"/>
                  <a:pt x="153924" y="279089"/>
                  <a:pt x="143923" y="279946"/>
                </a:cubicBezTo>
                <a:cubicBezTo>
                  <a:pt x="112995" y="282804"/>
                  <a:pt x="82077" y="285976"/>
                  <a:pt x="51149" y="289471"/>
                </a:cubicBezTo>
                <a:cubicBezTo>
                  <a:pt x="29051" y="292043"/>
                  <a:pt x="17526" y="285756"/>
                  <a:pt x="15907" y="263468"/>
                </a:cubicBezTo>
                <a:cubicBezTo>
                  <a:pt x="11335" y="202984"/>
                  <a:pt x="-1810" y="143262"/>
                  <a:pt x="476" y="82493"/>
                </a:cubicBezTo>
                <a:cubicBezTo>
                  <a:pt x="953" y="69253"/>
                  <a:pt x="0" y="55918"/>
                  <a:pt x="0" y="42583"/>
                </a:cubicBezTo>
                <a:cubicBezTo>
                  <a:pt x="0" y="20580"/>
                  <a:pt x="10858" y="8484"/>
                  <a:pt x="33433" y="7626"/>
                </a:cubicBezTo>
                <a:cubicBezTo>
                  <a:pt x="60770" y="6483"/>
                  <a:pt x="88202" y="6198"/>
                  <a:pt x="115633" y="6198"/>
                </a:cubicBezTo>
                <a:cubicBezTo>
                  <a:pt x="166021" y="6198"/>
                  <a:pt x="216313" y="7626"/>
                  <a:pt x="266700" y="6960"/>
                </a:cubicBezTo>
                <a:cubicBezTo>
                  <a:pt x="294037" y="6960"/>
                  <a:pt x="321278" y="3340"/>
                  <a:pt x="348615" y="768"/>
                </a:cubicBezTo>
                <a:cubicBezTo>
                  <a:pt x="380238" y="-2184"/>
                  <a:pt x="387763" y="2292"/>
                  <a:pt x="395669" y="33439"/>
                </a:cubicBezTo>
                <a:cubicBezTo>
                  <a:pt x="398250" y="45057"/>
                  <a:pt x="399783" y="56884"/>
                  <a:pt x="400241" y="68777"/>
                </a:cubicBezTo>
                <a:cubicBezTo>
                  <a:pt x="404050" y="127832"/>
                  <a:pt x="407575" y="186954"/>
                  <a:pt x="410813" y="246132"/>
                </a:cubicBezTo>
                <a:cubicBezTo>
                  <a:pt x="411956" y="267849"/>
                  <a:pt x="408432" y="273088"/>
                  <a:pt x="386715" y="274707"/>
                </a:cubicBezTo>
                <a:cubicBezTo>
                  <a:pt x="351377" y="277374"/>
                  <a:pt x="315849" y="278041"/>
                  <a:pt x="280321" y="279565"/>
                </a:cubicBezTo>
                <a:close/>
                <a:moveTo>
                  <a:pt x="40386" y="264706"/>
                </a:moveTo>
                <a:cubicBezTo>
                  <a:pt x="155353" y="248990"/>
                  <a:pt x="267176" y="248609"/>
                  <a:pt x="379381" y="247561"/>
                </a:cubicBezTo>
                <a:cubicBezTo>
                  <a:pt x="379781" y="244113"/>
                  <a:pt x="379781" y="240627"/>
                  <a:pt x="379381" y="237179"/>
                </a:cubicBezTo>
                <a:cubicBezTo>
                  <a:pt x="372542" y="207594"/>
                  <a:pt x="369656" y="177229"/>
                  <a:pt x="370808" y="146882"/>
                </a:cubicBezTo>
                <a:cubicBezTo>
                  <a:pt x="372056" y="108353"/>
                  <a:pt x="368856" y="69808"/>
                  <a:pt x="361283" y="32010"/>
                </a:cubicBezTo>
                <a:lnTo>
                  <a:pt x="27908" y="38868"/>
                </a:lnTo>
                <a:cubicBezTo>
                  <a:pt x="23813" y="115735"/>
                  <a:pt x="31528" y="189459"/>
                  <a:pt x="40386" y="26470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83" name="Google Shape;883;p39"/>
          <p:cNvGrpSpPr/>
          <p:nvPr/>
        </p:nvGrpSpPr>
        <p:grpSpPr>
          <a:xfrm>
            <a:off x="8074012" y="1225885"/>
            <a:ext cx="437755" cy="434298"/>
            <a:chOff x="9479277" y="3818260"/>
            <a:chExt cx="437755" cy="434298"/>
          </a:xfrm>
        </p:grpSpPr>
        <p:sp>
          <p:nvSpPr>
            <p:cNvPr id="884" name="Google Shape;884;p39"/>
            <p:cNvSpPr/>
            <p:nvPr/>
          </p:nvSpPr>
          <p:spPr>
            <a:xfrm>
              <a:off x="9479277" y="3830158"/>
              <a:ext cx="422400" cy="422400"/>
            </a:xfrm>
            <a:prstGeom prst="ellipse">
              <a:avLst/>
            </a:prstGeom>
            <a:gradFill>
              <a:gsLst>
                <a:gs pos="0">
                  <a:srgbClr val="F3FAFB"/>
                </a:gs>
                <a:gs pos="100000">
                  <a:srgbClr val="95CFD5"/>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885" name="Google Shape;885;p39"/>
            <p:cNvSpPr/>
            <p:nvPr/>
          </p:nvSpPr>
          <p:spPr>
            <a:xfrm>
              <a:off x="9601133" y="3818260"/>
              <a:ext cx="315900" cy="315900"/>
            </a:xfrm>
            <a:prstGeom prst="ellipse">
              <a:avLst/>
            </a:prstGeom>
            <a:gradFill>
              <a:gsLst>
                <a:gs pos="0">
                  <a:srgbClr val="F3FAFB"/>
                </a:gs>
                <a:gs pos="100000">
                  <a:srgbClr val="95CFD5"/>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89" name="Shape 889"/>
        <p:cNvGrpSpPr/>
        <p:nvPr/>
      </p:nvGrpSpPr>
      <p:grpSpPr>
        <a:xfrm>
          <a:off x="0" y="0"/>
          <a:ext cx="0" cy="0"/>
          <a:chOff x="0" y="0"/>
          <a:chExt cx="0" cy="0"/>
        </a:xfrm>
      </p:grpSpPr>
      <p:sp>
        <p:nvSpPr>
          <p:cNvPr id="890" name="Google Shape;890;p40"/>
          <p:cNvSpPr/>
          <p:nvPr/>
        </p:nvSpPr>
        <p:spPr>
          <a:xfrm rot="10800000">
            <a:off x="746394" y="1043544"/>
            <a:ext cx="6732982" cy="4938157"/>
          </a:xfrm>
          <a:custGeom>
            <a:rect b="b" l="l" r="r" t="t"/>
            <a:pathLst>
              <a:path extrusionOk="0" h="4275461" w="3619883">
                <a:moveTo>
                  <a:pt x="3619883" y="4275461"/>
                </a:moveTo>
                <a:lnTo>
                  <a:pt x="3439718" y="4275461"/>
                </a:lnTo>
                <a:lnTo>
                  <a:pt x="3382296" y="4128157"/>
                </a:lnTo>
                <a:lnTo>
                  <a:pt x="3448683" y="4128157"/>
                </a:lnTo>
                <a:lnTo>
                  <a:pt x="3448683" y="3951392"/>
                </a:lnTo>
                <a:lnTo>
                  <a:pt x="3270899" y="3951392"/>
                </a:lnTo>
                <a:lnTo>
                  <a:pt x="3270899" y="4128157"/>
                </a:lnTo>
                <a:lnTo>
                  <a:pt x="3327149" y="4128157"/>
                </a:lnTo>
                <a:lnTo>
                  <a:pt x="3269726" y="4275461"/>
                </a:lnTo>
                <a:lnTo>
                  <a:pt x="3052674" y="4275461"/>
                </a:lnTo>
                <a:lnTo>
                  <a:pt x="3096002" y="4128157"/>
                </a:lnTo>
                <a:lnTo>
                  <a:pt x="3137725" y="4128157"/>
                </a:lnTo>
                <a:lnTo>
                  <a:pt x="3137725" y="3951392"/>
                </a:lnTo>
                <a:lnTo>
                  <a:pt x="2959941" y="3951392"/>
                </a:lnTo>
                <a:lnTo>
                  <a:pt x="2959941" y="4128157"/>
                </a:lnTo>
                <a:lnTo>
                  <a:pt x="2996846" y="4128157"/>
                </a:lnTo>
                <a:lnTo>
                  <a:pt x="3014011" y="4275461"/>
                </a:lnTo>
                <a:lnTo>
                  <a:pt x="2761042" y="4275461"/>
                </a:lnTo>
                <a:lnTo>
                  <a:pt x="2761042" y="4128157"/>
                </a:lnTo>
                <a:lnTo>
                  <a:pt x="2826768" y="4128157"/>
                </a:lnTo>
                <a:lnTo>
                  <a:pt x="2826768" y="3951392"/>
                </a:lnTo>
                <a:lnTo>
                  <a:pt x="2648983" y="3951392"/>
                </a:lnTo>
                <a:lnTo>
                  <a:pt x="2648983" y="4128157"/>
                </a:lnTo>
                <a:lnTo>
                  <a:pt x="2690646" y="4128157"/>
                </a:lnTo>
                <a:lnTo>
                  <a:pt x="2690646" y="4275461"/>
                </a:lnTo>
                <a:lnTo>
                  <a:pt x="2511710" y="4275461"/>
                </a:lnTo>
                <a:lnTo>
                  <a:pt x="2454288" y="4128157"/>
                </a:lnTo>
                <a:lnTo>
                  <a:pt x="2515810" y="4128157"/>
                </a:lnTo>
                <a:lnTo>
                  <a:pt x="2515810" y="3951392"/>
                </a:lnTo>
                <a:lnTo>
                  <a:pt x="2338025" y="3951392"/>
                </a:lnTo>
                <a:lnTo>
                  <a:pt x="2338025" y="4128157"/>
                </a:lnTo>
                <a:lnTo>
                  <a:pt x="2395120" y="4128157"/>
                </a:lnTo>
                <a:lnTo>
                  <a:pt x="2337697" y="4275461"/>
                </a:lnTo>
                <a:lnTo>
                  <a:pt x="2150155" y="4275461"/>
                </a:lnTo>
                <a:lnTo>
                  <a:pt x="2150155" y="4128157"/>
                </a:lnTo>
                <a:lnTo>
                  <a:pt x="2204852" y="4128157"/>
                </a:lnTo>
                <a:lnTo>
                  <a:pt x="2204852" y="3951392"/>
                </a:lnTo>
                <a:lnTo>
                  <a:pt x="2027068" y="3951392"/>
                </a:lnTo>
                <a:lnTo>
                  <a:pt x="2027068" y="4128157"/>
                </a:lnTo>
                <a:lnTo>
                  <a:pt x="2079759" y="4128157"/>
                </a:lnTo>
                <a:lnTo>
                  <a:pt x="2079759" y="4275461"/>
                </a:lnTo>
                <a:lnTo>
                  <a:pt x="1824703" y="4275461"/>
                </a:lnTo>
                <a:lnTo>
                  <a:pt x="1834468" y="4128157"/>
                </a:lnTo>
                <a:lnTo>
                  <a:pt x="1893894" y="4128157"/>
                </a:lnTo>
                <a:lnTo>
                  <a:pt x="1893894" y="3951392"/>
                </a:lnTo>
                <a:lnTo>
                  <a:pt x="1716110" y="3951392"/>
                </a:lnTo>
                <a:lnTo>
                  <a:pt x="1716110" y="4006431"/>
                </a:lnTo>
                <a:lnTo>
                  <a:pt x="1703447" y="4007960"/>
                </a:lnTo>
                <a:lnTo>
                  <a:pt x="1716110" y="4044284"/>
                </a:lnTo>
                <a:lnTo>
                  <a:pt x="1716110" y="4128157"/>
                </a:lnTo>
                <a:lnTo>
                  <a:pt x="1745346" y="4128157"/>
                </a:lnTo>
                <a:lnTo>
                  <a:pt x="1796694" y="4275461"/>
                </a:lnTo>
                <a:lnTo>
                  <a:pt x="1558844" y="4275461"/>
                </a:lnTo>
                <a:lnTo>
                  <a:pt x="1517252" y="4128157"/>
                </a:lnTo>
                <a:lnTo>
                  <a:pt x="1582936" y="4128157"/>
                </a:lnTo>
                <a:lnTo>
                  <a:pt x="1582936" y="3951392"/>
                </a:lnTo>
                <a:lnTo>
                  <a:pt x="1405151" y="3951392"/>
                </a:lnTo>
                <a:lnTo>
                  <a:pt x="1405151" y="4128157"/>
                </a:lnTo>
                <a:lnTo>
                  <a:pt x="1468988" y="4128157"/>
                </a:lnTo>
                <a:lnTo>
                  <a:pt x="1427396" y="4275461"/>
                </a:lnTo>
                <a:lnTo>
                  <a:pt x="1210751" y="4275461"/>
                </a:lnTo>
                <a:lnTo>
                  <a:pt x="1210751" y="4128157"/>
                </a:lnTo>
                <a:lnTo>
                  <a:pt x="1271978" y="4128157"/>
                </a:lnTo>
                <a:lnTo>
                  <a:pt x="1271978" y="3951392"/>
                </a:lnTo>
                <a:lnTo>
                  <a:pt x="1094193" y="3951392"/>
                </a:lnTo>
                <a:lnTo>
                  <a:pt x="1094193" y="4128157"/>
                </a:lnTo>
                <a:lnTo>
                  <a:pt x="1140354" y="4128157"/>
                </a:lnTo>
                <a:lnTo>
                  <a:pt x="1140354" y="4275461"/>
                </a:lnTo>
                <a:lnTo>
                  <a:pt x="953807" y="4275461"/>
                </a:lnTo>
                <a:lnTo>
                  <a:pt x="912215" y="4128157"/>
                </a:lnTo>
                <a:lnTo>
                  <a:pt x="961020" y="4128157"/>
                </a:lnTo>
                <a:lnTo>
                  <a:pt x="961020" y="3951392"/>
                </a:lnTo>
                <a:lnTo>
                  <a:pt x="783235" y="3951392"/>
                </a:lnTo>
                <a:lnTo>
                  <a:pt x="783235" y="4128157"/>
                </a:lnTo>
                <a:lnTo>
                  <a:pt x="871024" y="4128157"/>
                </a:lnTo>
                <a:lnTo>
                  <a:pt x="829432" y="4275461"/>
                </a:lnTo>
                <a:lnTo>
                  <a:pt x="611484" y="4275461"/>
                </a:lnTo>
                <a:lnTo>
                  <a:pt x="621247" y="4128157"/>
                </a:lnTo>
                <a:lnTo>
                  <a:pt x="650062" y="4128157"/>
                </a:lnTo>
                <a:lnTo>
                  <a:pt x="650062" y="3951392"/>
                </a:lnTo>
                <a:lnTo>
                  <a:pt x="472277" y="3951392"/>
                </a:lnTo>
                <a:lnTo>
                  <a:pt x="472277" y="4128157"/>
                </a:lnTo>
                <a:lnTo>
                  <a:pt x="522650" y="4128157"/>
                </a:lnTo>
                <a:lnTo>
                  <a:pt x="573998" y="4275461"/>
                </a:lnTo>
                <a:lnTo>
                  <a:pt x="336164" y="4275461"/>
                </a:lnTo>
                <a:lnTo>
                  <a:pt x="294572" y="4128157"/>
                </a:lnTo>
                <a:lnTo>
                  <a:pt x="339106" y="4128157"/>
                </a:lnTo>
                <a:lnTo>
                  <a:pt x="339106" y="3951392"/>
                </a:lnTo>
                <a:lnTo>
                  <a:pt x="161321" y="3951392"/>
                </a:lnTo>
                <a:lnTo>
                  <a:pt x="161321" y="4128157"/>
                </a:lnTo>
                <a:lnTo>
                  <a:pt x="230914" y="4128157"/>
                </a:lnTo>
                <a:lnTo>
                  <a:pt x="189322" y="4275461"/>
                </a:lnTo>
                <a:lnTo>
                  <a:pt x="0" y="4275461"/>
                </a:lnTo>
                <a:lnTo>
                  <a:pt x="0" y="42229"/>
                </a:lnTo>
                <a:lnTo>
                  <a:pt x="42464" y="40518"/>
                </a:lnTo>
                <a:cubicBezTo>
                  <a:pt x="74971" y="39124"/>
                  <a:pt x="107865" y="37493"/>
                  <a:pt x="137733" y="35355"/>
                </a:cubicBezTo>
                <a:cubicBezTo>
                  <a:pt x="190259" y="31594"/>
                  <a:pt x="207620" y="26813"/>
                  <a:pt x="270565" y="29759"/>
                </a:cubicBezTo>
                <a:cubicBezTo>
                  <a:pt x="340476" y="33031"/>
                  <a:pt x="410011" y="40222"/>
                  <a:pt x="479734" y="45455"/>
                </a:cubicBezTo>
                <a:cubicBezTo>
                  <a:pt x="494525" y="44178"/>
                  <a:pt x="509610" y="43513"/>
                  <a:pt x="524103" y="41625"/>
                </a:cubicBezTo>
                <a:cubicBezTo>
                  <a:pt x="601697" y="31514"/>
                  <a:pt x="556443" y="34957"/>
                  <a:pt x="624416" y="22696"/>
                </a:cubicBezTo>
                <a:cubicBezTo>
                  <a:pt x="635212" y="20749"/>
                  <a:pt x="646648" y="19799"/>
                  <a:pt x="657762" y="18351"/>
                </a:cubicBezTo>
                <a:cubicBezTo>
                  <a:pt x="668693" y="20831"/>
                  <a:pt x="679780" y="23102"/>
                  <a:pt x="690557" y="25792"/>
                </a:cubicBezTo>
                <a:cubicBezTo>
                  <a:pt x="708912" y="30373"/>
                  <a:pt x="725511" y="38069"/>
                  <a:pt x="745123" y="40157"/>
                </a:cubicBezTo>
                <a:cubicBezTo>
                  <a:pt x="760140" y="41756"/>
                  <a:pt x="774703" y="37604"/>
                  <a:pt x="789493" y="36327"/>
                </a:cubicBezTo>
                <a:cubicBezTo>
                  <a:pt x="861365" y="65797"/>
                  <a:pt x="781581" y="31381"/>
                  <a:pt x="854255" y="68887"/>
                </a:cubicBezTo>
                <a:cubicBezTo>
                  <a:pt x="867904" y="75932"/>
                  <a:pt x="883997" y="81514"/>
                  <a:pt x="897520" y="88629"/>
                </a:cubicBezTo>
                <a:cubicBezTo>
                  <a:pt x="912821" y="96679"/>
                  <a:pt x="924193" y="106820"/>
                  <a:pt x="940510" y="114265"/>
                </a:cubicBezTo>
                <a:cubicBezTo>
                  <a:pt x="978926" y="131794"/>
                  <a:pt x="1040358" y="137490"/>
                  <a:pt x="1082712" y="144543"/>
                </a:cubicBezTo>
                <a:cubicBezTo>
                  <a:pt x="1118214" y="136811"/>
                  <a:pt x="1170817" y="124786"/>
                  <a:pt x="1205348" y="120753"/>
                </a:cubicBezTo>
                <a:cubicBezTo>
                  <a:pt x="1226874" y="118238"/>
                  <a:pt x="1249625" y="118888"/>
                  <a:pt x="1271764" y="117956"/>
                </a:cubicBezTo>
                <a:cubicBezTo>
                  <a:pt x="1286371" y="120607"/>
                  <a:pt x="1301530" y="122404"/>
                  <a:pt x="1315583" y="125912"/>
                </a:cubicBezTo>
                <a:cubicBezTo>
                  <a:pt x="1330825" y="129716"/>
                  <a:pt x="1344183" y="135594"/>
                  <a:pt x="1359125" y="139761"/>
                </a:cubicBezTo>
                <a:cubicBezTo>
                  <a:pt x="1369691" y="142709"/>
                  <a:pt x="1380988" y="144722"/>
                  <a:pt x="1391919" y="147202"/>
                </a:cubicBezTo>
                <a:cubicBezTo>
                  <a:pt x="1406801" y="143961"/>
                  <a:pt x="1423676" y="142513"/>
                  <a:pt x="1436563" y="137480"/>
                </a:cubicBezTo>
                <a:cubicBezTo>
                  <a:pt x="1471672" y="123768"/>
                  <a:pt x="1451884" y="116940"/>
                  <a:pt x="1471566" y="97777"/>
                </a:cubicBezTo>
                <a:cubicBezTo>
                  <a:pt x="1480193" y="89377"/>
                  <a:pt x="1494348" y="83095"/>
                  <a:pt x="1505739" y="75753"/>
                </a:cubicBezTo>
                <a:cubicBezTo>
                  <a:pt x="1577183" y="91962"/>
                  <a:pt x="1533597" y="77394"/>
                  <a:pt x="1590891" y="144702"/>
                </a:cubicBezTo>
                <a:cubicBezTo>
                  <a:pt x="1598697" y="133398"/>
                  <a:pt x="1605803" y="118291"/>
                  <a:pt x="1625616" y="110893"/>
                </a:cubicBezTo>
                <a:cubicBezTo>
                  <a:pt x="1634871" y="107437"/>
                  <a:pt x="1647847" y="107996"/>
                  <a:pt x="1658964" y="106547"/>
                </a:cubicBezTo>
                <a:cubicBezTo>
                  <a:pt x="1658964" y="106547"/>
                  <a:pt x="1717565" y="116830"/>
                  <a:pt x="1746598" y="122460"/>
                </a:cubicBezTo>
                <a:cubicBezTo>
                  <a:pt x="1784954" y="129898"/>
                  <a:pt x="1777755" y="129229"/>
                  <a:pt x="1811913" y="143234"/>
                </a:cubicBezTo>
                <a:cubicBezTo>
                  <a:pt x="1826795" y="139993"/>
                  <a:pt x="1840838" y="135560"/>
                  <a:pt x="1856557" y="133511"/>
                </a:cubicBezTo>
                <a:cubicBezTo>
                  <a:pt x="1928018" y="124200"/>
                  <a:pt x="1988968" y="136755"/>
                  <a:pt x="2066003" y="143313"/>
                </a:cubicBezTo>
                <a:cubicBezTo>
                  <a:pt x="2066003" y="143313"/>
                  <a:pt x="2140825" y="127584"/>
                  <a:pt x="2177615" y="119007"/>
                </a:cubicBezTo>
                <a:cubicBezTo>
                  <a:pt x="2204144" y="112823"/>
                  <a:pt x="2229794" y="105701"/>
                  <a:pt x="2255883" y="99047"/>
                </a:cubicBezTo>
                <a:cubicBezTo>
                  <a:pt x="2285463" y="96494"/>
                  <a:pt x="2315224" y="94357"/>
                  <a:pt x="2344622" y="91388"/>
                </a:cubicBezTo>
                <a:cubicBezTo>
                  <a:pt x="2381841" y="87629"/>
                  <a:pt x="2417828" y="80978"/>
                  <a:pt x="2455682" y="78869"/>
                </a:cubicBezTo>
                <a:cubicBezTo>
                  <a:pt x="2514146" y="75610"/>
                  <a:pt x="2573634" y="76515"/>
                  <a:pt x="2632609" y="75338"/>
                </a:cubicBezTo>
                <a:lnTo>
                  <a:pt x="2742291" y="92282"/>
                </a:lnTo>
                <a:lnTo>
                  <a:pt x="2851974" y="109227"/>
                </a:lnTo>
                <a:cubicBezTo>
                  <a:pt x="2870530" y="106158"/>
                  <a:pt x="2892297" y="106201"/>
                  <a:pt x="2907643" y="100020"/>
                </a:cubicBezTo>
                <a:cubicBezTo>
                  <a:pt x="2937923" y="87823"/>
                  <a:pt x="2940565" y="43036"/>
                  <a:pt x="2944022" y="30853"/>
                </a:cubicBezTo>
                <a:cubicBezTo>
                  <a:pt x="2970111" y="24199"/>
                  <a:pt x="2993094" y="12639"/>
                  <a:pt x="3022289" y="10893"/>
                </a:cubicBezTo>
                <a:cubicBezTo>
                  <a:pt x="3035344" y="10111"/>
                  <a:pt x="3043336" y="20290"/>
                  <a:pt x="3054807" y="24226"/>
                </a:cubicBezTo>
                <a:cubicBezTo>
                  <a:pt x="3083266" y="33989"/>
                  <a:pt x="3112862" y="42692"/>
                  <a:pt x="3141892" y="51925"/>
                </a:cubicBezTo>
                <a:cubicBezTo>
                  <a:pt x="3156498" y="54577"/>
                  <a:pt x="3173315" y="54799"/>
                  <a:pt x="3185711" y="59881"/>
                </a:cubicBezTo>
                <a:cubicBezTo>
                  <a:pt x="3221000" y="74351"/>
                  <a:pt x="3196552" y="98318"/>
                  <a:pt x="3219056" y="55536"/>
                </a:cubicBezTo>
                <a:cubicBezTo>
                  <a:pt x="3233847" y="54259"/>
                  <a:pt x="3248275" y="50997"/>
                  <a:pt x="3263425" y="51706"/>
                </a:cubicBezTo>
                <a:cubicBezTo>
                  <a:pt x="3275045" y="52250"/>
                  <a:pt x="3285322" y="60949"/>
                  <a:pt x="3296219" y="59147"/>
                </a:cubicBezTo>
                <a:cubicBezTo>
                  <a:pt x="3308643" y="57093"/>
                  <a:pt x="3311469" y="48049"/>
                  <a:pt x="3319094" y="42500"/>
                </a:cubicBezTo>
                <a:cubicBezTo>
                  <a:pt x="3399611" y="29185"/>
                  <a:pt x="3363375" y="41582"/>
                  <a:pt x="3420511" y="0"/>
                </a:cubicBezTo>
                <a:cubicBezTo>
                  <a:pt x="3431442" y="2480"/>
                  <a:pt x="3443361" y="3886"/>
                  <a:pt x="3453305" y="7440"/>
                </a:cubicBezTo>
                <a:cubicBezTo>
                  <a:pt x="3469029" y="13059"/>
                  <a:pt x="3483905" y="19630"/>
                  <a:pt x="3496571" y="27182"/>
                </a:cubicBezTo>
                <a:cubicBezTo>
                  <a:pt x="3535674" y="50500"/>
                  <a:pt x="3592081" y="121578"/>
                  <a:pt x="3602117" y="132521"/>
                </a:cubicBezTo>
                <a:lnTo>
                  <a:pt x="3619883" y="140049"/>
                </a:lnTo>
                <a:close/>
              </a:path>
            </a:pathLst>
          </a:custGeom>
          <a:solidFill>
            <a:srgbClr val="FFFFFF"/>
          </a:solidFill>
          <a:ln>
            <a:noFill/>
          </a:ln>
          <a:effectLst>
            <a:outerShdw blurRad="50800" rotWithShape="0" algn="tl" dir="27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891" name="Google Shape;891;p40"/>
          <p:cNvGrpSpPr/>
          <p:nvPr/>
        </p:nvGrpSpPr>
        <p:grpSpPr>
          <a:xfrm flipH="1" rot="-918591">
            <a:off x="6751619" y="1482199"/>
            <a:ext cx="3759075" cy="3965557"/>
            <a:chOff x="2368761" y="841731"/>
            <a:chExt cx="3148926" cy="3321893"/>
          </a:xfrm>
        </p:grpSpPr>
        <p:sp>
          <p:nvSpPr>
            <p:cNvPr id="892" name="Google Shape;892;p40"/>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93" name="Google Shape;893;p40"/>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894" name="Google Shape;894;p40"/>
          <p:cNvGrpSpPr/>
          <p:nvPr/>
        </p:nvGrpSpPr>
        <p:grpSpPr>
          <a:xfrm>
            <a:off x="6543536" y="1448270"/>
            <a:ext cx="3652167" cy="3646200"/>
            <a:chOff x="6543536" y="1448270"/>
            <a:chExt cx="3652167" cy="3646200"/>
          </a:xfrm>
        </p:grpSpPr>
        <p:sp>
          <p:nvSpPr>
            <p:cNvPr id="895" name="Google Shape;895;p40"/>
            <p:cNvSpPr/>
            <p:nvPr/>
          </p:nvSpPr>
          <p:spPr>
            <a:xfrm flipH="1">
              <a:off x="6543536" y="1448270"/>
              <a:ext cx="3646200" cy="3646200"/>
            </a:xfrm>
            <a:prstGeom prst="rect">
              <a:avLst/>
            </a:prstGeom>
            <a:solidFill>
              <a:schemeClr val="accent4"/>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96" name="Google Shape;896;p40"/>
            <p:cNvSpPr/>
            <p:nvPr/>
          </p:nvSpPr>
          <p:spPr>
            <a:xfrm flipH="1">
              <a:off x="6549503" y="1453679"/>
              <a:ext cx="3646200" cy="7290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897" name="Google Shape;897;p40"/>
          <p:cNvSpPr/>
          <p:nvPr/>
        </p:nvSpPr>
        <p:spPr>
          <a:xfrm flipH="1" rot="1936539">
            <a:off x="8635059" y="1513949"/>
            <a:ext cx="2151541" cy="608441"/>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898" name="Google Shape;898;p40"/>
          <p:cNvSpPr txBox="1"/>
          <p:nvPr>
            <p:ph type="title"/>
          </p:nvPr>
        </p:nvSpPr>
        <p:spPr>
          <a:xfrm>
            <a:off x="6673950" y="1583975"/>
            <a:ext cx="33438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Presenting a website?</a:t>
            </a:r>
            <a:endParaRPr/>
          </a:p>
        </p:txBody>
      </p:sp>
      <p:sp>
        <p:nvSpPr>
          <p:cNvPr id="899" name="Google Shape;899;p40"/>
          <p:cNvSpPr txBox="1"/>
          <p:nvPr>
            <p:ph idx="1" type="body"/>
          </p:nvPr>
        </p:nvSpPr>
        <p:spPr>
          <a:xfrm>
            <a:off x="6674010" y="2660825"/>
            <a:ext cx="3343800" cy="170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a:t>If you are presenting a website, an internet product or an app, you can place a screenshot of it here.</a:t>
            </a:r>
            <a:endParaRPr/>
          </a:p>
        </p:txBody>
      </p:sp>
      <p:grpSp>
        <p:nvGrpSpPr>
          <p:cNvPr id="900" name="Google Shape;900;p40"/>
          <p:cNvGrpSpPr/>
          <p:nvPr/>
        </p:nvGrpSpPr>
        <p:grpSpPr>
          <a:xfrm>
            <a:off x="1302475" y="1621760"/>
            <a:ext cx="4523290" cy="3646207"/>
            <a:chOff x="1552241" y="478651"/>
            <a:chExt cx="419608" cy="338282"/>
          </a:xfrm>
        </p:grpSpPr>
        <p:sp>
          <p:nvSpPr>
            <p:cNvPr id="901" name="Google Shape;901;p40"/>
            <p:cNvSpPr/>
            <p:nvPr/>
          </p:nvSpPr>
          <p:spPr>
            <a:xfrm>
              <a:off x="1552241" y="478651"/>
              <a:ext cx="401432" cy="271800"/>
            </a:xfrm>
            <a:custGeom>
              <a:rect b="b" l="l" r="r" t="t"/>
              <a:pathLst>
                <a:path extrusionOk="0" h="271800" w="401432">
                  <a:moveTo>
                    <a:pt x="247968" y="62"/>
                  </a:moveTo>
                  <a:lnTo>
                    <a:pt x="359124" y="62"/>
                  </a:lnTo>
                  <a:cubicBezTo>
                    <a:pt x="366506" y="-146"/>
                    <a:pt x="373888" y="172"/>
                    <a:pt x="381222" y="1014"/>
                  </a:cubicBezTo>
                  <a:cubicBezTo>
                    <a:pt x="396748" y="3205"/>
                    <a:pt x="401701" y="9110"/>
                    <a:pt x="401415" y="24541"/>
                  </a:cubicBezTo>
                  <a:cubicBezTo>
                    <a:pt x="401549" y="31953"/>
                    <a:pt x="400911" y="39359"/>
                    <a:pt x="399510" y="46639"/>
                  </a:cubicBezTo>
                  <a:cubicBezTo>
                    <a:pt x="389852" y="99074"/>
                    <a:pt x="386023" y="152423"/>
                    <a:pt x="388080" y="205706"/>
                  </a:cubicBezTo>
                  <a:cubicBezTo>
                    <a:pt x="388080" y="209421"/>
                    <a:pt x="388080" y="213136"/>
                    <a:pt x="388080" y="216755"/>
                  </a:cubicBezTo>
                  <a:cubicBezTo>
                    <a:pt x="386842" y="235805"/>
                    <a:pt x="383032" y="239711"/>
                    <a:pt x="364172" y="242187"/>
                  </a:cubicBezTo>
                  <a:cubicBezTo>
                    <a:pt x="353124" y="243616"/>
                    <a:pt x="341979" y="243425"/>
                    <a:pt x="330835" y="244187"/>
                  </a:cubicBezTo>
                  <a:cubicBezTo>
                    <a:pt x="271113" y="248473"/>
                    <a:pt x="211201" y="252093"/>
                    <a:pt x="151479" y="257427"/>
                  </a:cubicBezTo>
                  <a:cubicBezTo>
                    <a:pt x="126524" y="259713"/>
                    <a:pt x="101949" y="265714"/>
                    <a:pt x="77184" y="270095"/>
                  </a:cubicBezTo>
                  <a:cubicBezTo>
                    <a:pt x="49562" y="275048"/>
                    <a:pt x="39084" y="270095"/>
                    <a:pt x="33084" y="243425"/>
                  </a:cubicBezTo>
                  <a:cubicBezTo>
                    <a:pt x="25368" y="210373"/>
                    <a:pt x="20701" y="176750"/>
                    <a:pt x="15176" y="143127"/>
                  </a:cubicBezTo>
                  <a:cubicBezTo>
                    <a:pt x="10509" y="115409"/>
                    <a:pt x="5651" y="87692"/>
                    <a:pt x="2604" y="59783"/>
                  </a:cubicBezTo>
                  <a:cubicBezTo>
                    <a:pt x="-1778" y="21683"/>
                    <a:pt x="-5969" y="18159"/>
                    <a:pt x="37751" y="13396"/>
                  </a:cubicBezTo>
                  <a:cubicBezTo>
                    <a:pt x="98711" y="6824"/>
                    <a:pt x="160338" y="5491"/>
                    <a:pt x="221679" y="2062"/>
                  </a:cubicBezTo>
                  <a:cubicBezTo>
                    <a:pt x="230537" y="1586"/>
                    <a:pt x="239395" y="2062"/>
                    <a:pt x="248253" y="2062"/>
                  </a:cubicBezTo>
                  <a:close/>
                  <a:moveTo>
                    <a:pt x="361505" y="218089"/>
                  </a:moveTo>
                  <a:cubicBezTo>
                    <a:pt x="365316" y="152176"/>
                    <a:pt x="369030" y="89787"/>
                    <a:pt x="372745" y="25684"/>
                  </a:cubicBezTo>
                  <a:cubicBezTo>
                    <a:pt x="364268" y="25684"/>
                    <a:pt x="356362" y="24636"/>
                    <a:pt x="348361" y="24636"/>
                  </a:cubicBezTo>
                  <a:cubicBezTo>
                    <a:pt x="286925" y="25208"/>
                    <a:pt x="225489" y="24636"/>
                    <a:pt x="164052" y="26731"/>
                  </a:cubicBezTo>
                  <a:cubicBezTo>
                    <a:pt x="124143" y="27875"/>
                    <a:pt x="84328" y="31304"/>
                    <a:pt x="44418" y="34352"/>
                  </a:cubicBezTo>
                  <a:cubicBezTo>
                    <a:pt x="28797" y="35590"/>
                    <a:pt x="25368" y="39019"/>
                    <a:pt x="27845" y="53402"/>
                  </a:cubicBezTo>
                  <a:cubicBezTo>
                    <a:pt x="36227" y="110552"/>
                    <a:pt x="45276" y="167702"/>
                    <a:pt x="54515" y="224280"/>
                  </a:cubicBezTo>
                  <a:cubicBezTo>
                    <a:pt x="56544" y="232405"/>
                    <a:pt x="59182" y="240368"/>
                    <a:pt x="62421" y="248093"/>
                  </a:cubicBezTo>
                  <a:cubicBezTo>
                    <a:pt x="161957" y="224661"/>
                    <a:pt x="262064" y="223994"/>
                    <a:pt x="361505" y="2180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2" name="Google Shape;902;p40"/>
            <p:cNvSpPr/>
            <p:nvPr/>
          </p:nvSpPr>
          <p:spPr>
            <a:xfrm>
              <a:off x="1557988" y="742745"/>
              <a:ext cx="413861" cy="74188"/>
            </a:xfrm>
            <a:custGeom>
              <a:rect b="b" l="l" r="r" t="t"/>
              <a:pathLst>
                <a:path extrusionOk="0" h="74188" w="413861">
                  <a:moveTo>
                    <a:pt x="150400" y="14192"/>
                  </a:moveTo>
                  <a:lnTo>
                    <a:pt x="163163" y="34861"/>
                  </a:lnTo>
                  <a:cubicBezTo>
                    <a:pt x="190690" y="31528"/>
                    <a:pt x="219361" y="28861"/>
                    <a:pt x="247650" y="23908"/>
                  </a:cubicBezTo>
                  <a:cubicBezTo>
                    <a:pt x="252793" y="22955"/>
                    <a:pt x="256222" y="12573"/>
                    <a:pt x="263366" y="2381"/>
                  </a:cubicBezTo>
                  <a:cubicBezTo>
                    <a:pt x="306134" y="1619"/>
                    <a:pt x="354139" y="476"/>
                    <a:pt x="402241" y="0"/>
                  </a:cubicBezTo>
                  <a:cubicBezTo>
                    <a:pt x="405765" y="0"/>
                    <a:pt x="409480" y="4096"/>
                    <a:pt x="413861" y="6763"/>
                  </a:cubicBezTo>
                  <a:cubicBezTo>
                    <a:pt x="411861" y="10287"/>
                    <a:pt x="410623" y="12859"/>
                    <a:pt x="409099" y="15145"/>
                  </a:cubicBezTo>
                  <a:cubicBezTo>
                    <a:pt x="400336" y="28670"/>
                    <a:pt x="394240" y="47530"/>
                    <a:pt x="381762" y="54102"/>
                  </a:cubicBezTo>
                  <a:cubicBezTo>
                    <a:pt x="369284" y="60674"/>
                    <a:pt x="350044" y="55531"/>
                    <a:pt x="334137" y="55150"/>
                  </a:cubicBezTo>
                  <a:cubicBezTo>
                    <a:pt x="248888" y="53350"/>
                    <a:pt x="163639" y="58569"/>
                    <a:pt x="79248" y="70771"/>
                  </a:cubicBezTo>
                  <a:cubicBezTo>
                    <a:pt x="31623" y="77629"/>
                    <a:pt x="31623" y="77533"/>
                    <a:pt x="4096" y="37909"/>
                  </a:cubicBezTo>
                  <a:cubicBezTo>
                    <a:pt x="2534" y="35147"/>
                    <a:pt x="1162" y="32290"/>
                    <a:pt x="0" y="29337"/>
                  </a:cubicBezTo>
                  <a:cubicBezTo>
                    <a:pt x="7382" y="26813"/>
                    <a:pt x="14964" y="24898"/>
                    <a:pt x="22669" y="23622"/>
                  </a:cubicBezTo>
                  <a:cubicBezTo>
                    <a:pt x="64389" y="19907"/>
                    <a:pt x="106585" y="17335"/>
                    <a:pt x="150400" y="1419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03" name="Google Shape;903;p40"/>
          <p:cNvGrpSpPr/>
          <p:nvPr/>
        </p:nvGrpSpPr>
        <p:grpSpPr>
          <a:xfrm>
            <a:off x="982675" y="1448285"/>
            <a:ext cx="437755" cy="434298"/>
            <a:chOff x="9479277" y="3818260"/>
            <a:chExt cx="437755" cy="434298"/>
          </a:xfrm>
        </p:grpSpPr>
        <p:sp>
          <p:nvSpPr>
            <p:cNvPr id="904" name="Google Shape;904;p40"/>
            <p:cNvSpPr/>
            <p:nvPr/>
          </p:nvSpPr>
          <p:spPr>
            <a:xfrm>
              <a:off x="9479277" y="3830158"/>
              <a:ext cx="422400" cy="422400"/>
            </a:xfrm>
            <a:prstGeom prst="ellipse">
              <a:avLst/>
            </a:prstGeom>
            <a:gradFill>
              <a:gsLst>
                <a:gs pos="0">
                  <a:srgbClr val="FFFFFF"/>
                </a:gs>
                <a:gs pos="100000">
                  <a:srgbClr val="D2A9BB"/>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905" name="Google Shape;905;p40"/>
            <p:cNvSpPr/>
            <p:nvPr/>
          </p:nvSpPr>
          <p:spPr>
            <a:xfrm>
              <a:off x="9601133" y="3818260"/>
              <a:ext cx="315900" cy="315900"/>
            </a:xfrm>
            <a:prstGeom prst="ellipse">
              <a:avLst/>
            </a:prstGeom>
            <a:gradFill>
              <a:gsLst>
                <a:gs pos="0">
                  <a:srgbClr val="FFFFFF"/>
                </a:gs>
                <a:gs pos="100000">
                  <a:srgbClr val="D2A9BB"/>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09" name="Shape 909"/>
        <p:cNvGrpSpPr/>
        <p:nvPr/>
      </p:nvGrpSpPr>
      <p:grpSpPr>
        <a:xfrm>
          <a:off x="0" y="0"/>
          <a:ext cx="0" cy="0"/>
          <a:chOff x="0" y="0"/>
          <a:chExt cx="0" cy="0"/>
        </a:xfrm>
      </p:grpSpPr>
      <p:sp>
        <p:nvSpPr>
          <p:cNvPr id="910" name="Google Shape;910;p41"/>
          <p:cNvSpPr/>
          <p:nvPr/>
        </p:nvSpPr>
        <p:spPr>
          <a:xfrm rot="10791319">
            <a:off x="5988707" y="580622"/>
            <a:ext cx="4624124" cy="5866401"/>
          </a:xfrm>
          <a:custGeom>
            <a:rect b="b" l="l" r="r" t="t"/>
            <a:pathLst>
              <a:path extrusionOk="0" h="6257494" w="4670817">
                <a:moveTo>
                  <a:pt x="4670817" y="6257494"/>
                </a:moveTo>
                <a:lnTo>
                  <a:pt x="4438346" y="6257494"/>
                </a:lnTo>
                <a:lnTo>
                  <a:pt x="4364253" y="6055707"/>
                </a:lnTo>
                <a:lnTo>
                  <a:pt x="4449914" y="6055707"/>
                </a:lnTo>
                <a:lnTo>
                  <a:pt x="4449914" y="5813564"/>
                </a:lnTo>
                <a:lnTo>
                  <a:pt x="4220515" y="5813564"/>
                </a:lnTo>
                <a:lnTo>
                  <a:pt x="4220515" y="6055707"/>
                </a:lnTo>
                <a:lnTo>
                  <a:pt x="4293095" y="6055707"/>
                </a:lnTo>
                <a:lnTo>
                  <a:pt x="4219001" y="6257494"/>
                </a:lnTo>
                <a:lnTo>
                  <a:pt x="3938934" y="6257494"/>
                </a:lnTo>
                <a:lnTo>
                  <a:pt x="3994841" y="6055707"/>
                </a:lnTo>
                <a:lnTo>
                  <a:pt x="4048678" y="6055707"/>
                </a:lnTo>
                <a:lnTo>
                  <a:pt x="4048678" y="5813564"/>
                </a:lnTo>
                <a:lnTo>
                  <a:pt x="3819279" y="5813564"/>
                </a:lnTo>
                <a:lnTo>
                  <a:pt x="3819279" y="6055707"/>
                </a:lnTo>
                <a:lnTo>
                  <a:pt x="3866898" y="6055707"/>
                </a:lnTo>
                <a:lnTo>
                  <a:pt x="3889047" y="6257494"/>
                </a:lnTo>
                <a:lnTo>
                  <a:pt x="3562635" y="6257494"/>
                </a:lnTo>
                <a:lnTo>
                  <a:pt x="3562635" y="6055707"/>
                </a:lnTo>
                <a:lnTo>
                  <a:pt x="3647442" y="6055707"/>
                </a:lnTo>
                <a:lnTo>
                  <a:pt x="3647442" y="5813564"/>
                </a:lnTo>
                <a:lnTo>
                  <a:pt x="3418043" y="5813564"/>
                </a:lnTo>
                <a:lnTo>
                  <a:pt x="3418043" y="6055707"/>
                </a:lnTo>
                <a:lnTo>
                  <a:pt x="3471801" y="6055707"/>
                </a:lnTo>
                <a:lnTo>
                  <a:pt x="3471801" y="6257494"/>
                </a:lnTo>
                <a:lnTo>
                  <a:pt x="3240916" y="6257494"/>
                </a:lnTo>
                <a:lnTo>
                  <a:pt x="3166823" y="6055707"/>
                </a:lnTo>
                <a:lnTo>
                  <a:pt x="3246206" y="6055707"/>
                </a:lnTo>
                <a:lnTo>
                  <a:pt x="3246206" y="5813564"/>
                </a:lnTo>
                <a:lnTo>
                  <a:pt x="3016807" y="5813564"/>
                </a:lnTo>
                <a:lnTo>
                  <a:pt x="3016807" y="6055707"/>
                </a:lnTo>
                <a:lnTo>
                  <a:pt x="3090477" y="6055707"/>
                </a:lnTo>
                <a:lnTo>
                  <a:pt x="3016383" y="6257494"/>
                </a:lnTo>
                <a:lnTo>
                  <a:pt x="2774394" y="6257494"/>
                </a:lnTo>
                <a:lnTo>
                  <a:pt x="2774394" y="6055707"/>
                </a:lnTo>
                <a:lnTo>
                  <a:pt x="2844970" y="6055707"/>
                </a:lnTo>
                <a:lnTo>
                  <a:pt x="2844970" y="5813564"/>
                </a:lnTo>
                <a:lnTo>
                  <a:pt x="2615571" y="5813564"/>
                </a:lnTo>
                <a:lnTo>
                  <a:pt x="2615571" y="6055707"/>
                </a:lnTo>
                <a:lnTo>
                  <a:pt x="2683560" y="6055707"/>
                </a:lnTo>
                <a:lnTo>
                  <a:pt x="2683560" y="6257494"/>
                </a:lnTo>
                <a:lnTo>
                  <a:pt x="2354456" y="6257494"/>
                </a:lnTo>
                <a:lnTo>
                  <a:pt x="2367055" y="6055707"/>
                </a:lnTo>
                <a:lnTo>
                  <a:pt x="2443734" y="6055707"/>
                </a:lnTo>
                <a:lnTo>
                  <a:pt x="2443734" y="5813564"/>
                </a:lnTo>
                <a:lnTo>
                  <a:pt x="2214335" y="5813564"/>
                </a:lnTo>
                <a:lnTo>
                  <a:pt x="2214335" y="5888960"/>
                </a:lnTo>
                <a:lnTo>
                  <a:pt x="2197996" y="5891054"/>
                </a:lnTo>
                <a:lnTo>
                  <a:pt x="2214335" y="5940814"/>
                </a:lnTo>
                <a:lnTo>
                  <a:pt x="2214335" y="6055707"/>
                </a:lnTo>
                <a:lnTo>
                  <a:pt x="2252059" y="6055707"/>
                </a:lnTo>
                <a:lnTo>
                  <a:pt x="2318315" y="6257494"/>
                </a:lnTo>
                <a:lnTo>
                  <a:pt x="2011412" y="6257494"/>
                </a:lnTo>
                <a:lnTo>
                  <a:pt x="1957745" y="6055707"/>
                </a:lnTo>
                <a:lnTo>
                  <a:pt x="2042498" y="6055707"/>
                </a:lnTo>
                <a:lnTo>
                  <a:pt x="2042498" y="5813564"/>
                </a:lnTo>
                <a:lnTo>
                  <a:pt x="1813098" y="5813564"/>
                </a:lnTo>
                <a:lnTo>
                  <a:pt x="1813098" y="6055707"/>
                </a:lnTo>
                <a:lnTo>
                  <a:pt x="1895469" y="6055707"/>
                </a:lnTo>
                <a:lnTo>
                  <a:pt x="1841802" y="6257494"/>
                </a:lnTo>
                <a:lnTo>
                  <a:pt x="1562259" y="6257494"/>
                </a:lnTo>
                <a:lnTo>
                  <a:pt x="1562259" y="6055707"/>
                </a:lnTo>
                <a:lnTo>
                  <a:pt x="1641262" y="6055707"/>
                </a:lnTo>
                <a:lnTo>
                  <a:pt x="1641262" y="5813564"/>
                </a:lnTo>
                <a:lnTo>
                  <a:pt x="1411862" y="5813564"/>
                </a:lnTo>
                <a:lnTo>
                  <a:pt x="1411862" y="6055707"/>
                </a:lnTo>
                <a:lnTo>
                  <a:pt x="1471425" y="6055707"/>
                </a:lnTo>
                <a:lnTo>
                  <a:pt x="1471425" y="6257494"/>
                </a:lnTo>
                <a:lnTo>
                  <a:pt x="1230719" y="6257494"/>
                </a:lnTo>
                <a:lnTo>
                  <a:pt x="1177052" y="6055707"/>
                </a:lnTo>
                <a:lnTo>
                  <a:pt x="1240026" y="6055707"/>
                </a:lnTo>
                <a:lnTo>
                  <a:pt x="1240026" y="5813564"/>
                </a:lnTo>
                <a:lnTo>
                  <a:pt x="1010626" y="5813564"/>
                </a:lnTo>
                <a:lnTo>
                  <a:pt x="1010626" y="6055707"/>
                </a:lnTo>
                <a:lnTo>
                  <a:pt x="1123902" y="6055707"/>
                </a:lnTo>
                <a:lnTo>
                  <a:pt x="1070235" y="6257494"/>
                </a:lnTo>
                <a:lnTo>
                  <a:pt x="789011" y="6257494"/>
                </a:lnTo>
                <a:lnTo>
                  <a:pt x="801609" y="6055707"/>
                </a:lnTo>
                <a:lnTo>
                  <a:pt x="838790" y="6055707"/>
                </a:lnTo>
                <a:lnTo>
                  <a:pt x="838790" y="5813564"/>
                </a:lnTo>
                <a:lnTo>
                  <a:pt x="609390" y="5813564"/>
                </a:lnTo>
                <a:lnTo>
                  <a:pt x="609390" y="6055707"/>
                </a:lnTo>
                <a:lnTo>
                  <a:pt x="674387" y="6055707"/>
                </a:lnTo>
                <a:lnTo>
                  <a:pt x="740643" y="6257494"/>
                </a:lnTo>
                <a:lnTo>
                  <a:pt x="433760" y="6257494"/>
                </a:lnTo>
                <a:lnTo>
                  <a:pt x="380093" y="6055707"/>
                </a:lnTo>
                <a:lnTo>
                  <a:pt x="437556" y="6055707"/>
                </a:lnTo>
                <a:lnTo>
                  <a:pt x="437556" y="5813564"/>
                </a:lnTo>
                <a:lnTo>
                  <a:pt x="208156" y="5813564"/>
                </a:lnTo>
                <a:lnTo>
                  <a:pt x="208156" y="6055707"/>
                </a:lnTo>
                <a:lnTo>
                  <a:pt x="297953" y="6055707"/>
                </a:lnTo>
                <a:lnTo>
                  <a:pt x="244287" y="6257494"/>
                </a:lnTo>
                <a:lnTo>
                  <a:pt x="0" y="6257494"/>
                </a:lnTo>
                <a:lnTo>
                  <a:pt x="0" y="170205"/>
                </a:lnTo>
                <a:cubicBezTo>
                  <a:pt x="0" y="76203"/>
                  <a:pt x="76203" y="0"/>
                  <a:pt x="170205" y="0"/>
                </a:cubicBezTo>
                <a:lnTo>
                  <a:pt x="4500613" y="0"/>
                </a:lnTo>
                <a:cubicBezTo>
                  <a:pt x="4594615" y="0"/>
                  <a:pt x="4670817" y="76203"/>
                  <a:pt x="4670817" y="170205"/>
                </a:cubicBezTo>
                <a:close/>
              </a:path>
            </a:pathLst>
          </a:custGeom>
          <a:solidFill>
            <a:srgbClr val="FFFFFF"/>
          </a:solidFill>
          <a:ln>
            <a:noFill/>
          </a:ln>
          <a:effectLst>
            <a:outerShdw blurRad="50800" rotWithShape="0" algn="tl" dir="27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911" name="Google Shape;911;p41"/>
          <p:cNvGrpSpPr/>
          <p:nvPr/>
        </p:nvGrpSpPr>
        <p:grpSpPr>
          <a:xfrm rot="918591">
            <a:off x="1682844" y="1531049"/>
            <a:ext cx="3759075" cy="3965557"/>
            <a:chOff x="2368761" y="841731"/>
            <a:chExt cx="3148926" cy="3321893"/>
          </a:xfrm>
        </p:grpSpPr>
        <p:sp>
          <p:nvSpPr>
            <p:cNvPr id="912" name="Google Shape;912;p41"/>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13" name="Google Shape;913;p41"/>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914" name="Google Shape;914;p41"/>
          <p:cNvGrpSpPr/>
          <p:nvPr/>
        </p:nvGrpSpPr>
        <p:grpSpPr>
          <a:xfrm>
            <a:off x="1997835" y="1497120"/>
            <a:ext cx="3652167" cy="3646200"/>
            <a:chOff x="1997835" y="1497120"/>
            <a:chExt cx="3652167" cy="3646200"/>
          </a:xfrm>
        </p:grpSpPr>
        <p:sp>
          <p:nvSpPr>
            <p:cNvPr id="915" name="Google Shape;915;p41"/>
            <p:cNvSpPr/>
            <p:nvPr/>
          </p:nvSpPr>
          <p:spPr>
            <a:xfrm>
              <a:off x="2003802" y="1497120"/>
              <a:ext cx="3646200" cy="3646200"/>
            </a:xfrm>
            <a:prstGeom prst="rect">
              <a:avLst/>
            </a:prstGeom>
            <a:solidFill>
              <a:schemeClr val="accent2"/>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16" name="Google Shape;916;p41"/>
            <p:cNvSpPr/>
            <p:nvPr/>
          </p:nvSpPr>
          <p:spPr>
            <a:xfrm>
              <a:off x="1997835" y="1502529"/>
              <a:ext cx="3646200" cy="7290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917" name="Google Shape;917;p41"/>
          <p:cNvSpPr/>
          <p:nvPr/>
        </p:nvSpPr>
        <p:spPr>
          <a:xfrm rot="-1936539">
            <a:off x="1406938" y="1562799"/>
            <a:ext cx="2151541" cy="608441"/>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918" name="Google Shape;918;p41"/>
          <p:cNvSpPr txBox="1"/>
          <p:nvPr>
            <p:ph type="title"/>
          </p:nvPr>
        </p:nvSpPr>
        <p:spPr>
          <a:xfrm>
            <a:off x="2179438" y="1583975"/>
            <a:ext cx="3279300" cy="763500"/>
          </a:xfrm>
          <a:prstGeom prst="rect">
            <a:avLst/>
          </a:prstGeom>
          <a:noFill/>
          <a:ln>
            <a:noFill/>
          </a:ln>
        </p:spPr>
        <p:txBody>
          <a:bodyPr anchorCtr="0" anchor="t" bIns="121900" lIns="121900" spcFirstLastPara="1" rIns="121900" wrap="square" tIns="121900">
            <a:noAutofit/>
          </a:bodyPr>
          <a:lstStyle/>
          <a:p>
            <a:pPr indent="0" lvl="0" marL="0" rtl="0" algn="r">
              <a:lnSpc>
                <a:spcPct val="100000"/>
              </a:lnSpc>
              <a:spcBef>
                <a:spcPts val="0"/>
              </a:spcBef>
              <a:spcAft>
                <a:spcPts val="0"/>
              </a:spcAft>
              <a:buSzPts val="4000"/>
              <a:buNone/>
            </a:pPr>
            <a:r>
              <a:rPr lang="en"/>
              <a:t>Presenting an app?</a:t>
            </a:r>
            <a:endParaRPr/>
          </a:p>
        </p:txBody>
      </p:sp>
      <p:sp>
        <p:nvSpPr>
          <p:cNvPr id="919" name="Google Shape;919;p41"/>
          <p:cNvSpPr txBox="1"/>
          <p:nvPr>
            <p:ph idx="1" type="body"/>
          </p:nvPr>
        </p:nvSpPr>
        <p:spPr>
          <a:xfrm>
            <a:off x="2179350" y="2707300"/>
            <a:ext cx="3279300" cy="1931700"/>
          </a:xfrm>
          <a:prstGeom prst="rect">
            <a:avLst/>
          </a:prstGeom>
          <a:noFill/>
          <a:ln>
            <a:noFill/>
          </a:ln>
        </p:spPr>
        <p:txBody>
          <a:bodyPr anchorCtr="0" anchor="t" bIns="121900" lIns="121900" spcFirstLastPara="1" rIns="121900" wrap="square" tIns="121900">
            <a:noAutofit/>
          </a:bodyPr>
          <a:lstStyle/>
          <a:p>
            <a:pPr indent="0" lvl="0" marL="0" rtl="0" algn="r">
              <a:lnSpc>
                <a:spcPct val="115000"/>
              </a:lnSpc>
              <a:spcBef>
                <a:spcPts val="0"/>
              </a:spcBef>
              <a:spcAft>
                <a:spcPts val="2100"/>
              </a:spcAft>
              <a:buSzPts val="1900"/>
              <a:buNone/>
            </a:pPr>
            <a:r>
              <a:rPr lang="en"/>
              <a:t>If you are presenting a website, an internet product or an app, you can place a screenshot of it here.</a:t>
            </a:r>
            <a:endParaRPr/>
          </a:p>
        </p:txBody>
      </p:sp>
      <p:sp>
        <p:nvSpPr>
          <p:cNvPr id="920" name="Google Shape;920;p41"/>
          <p:cNvSpPr/>
          <p:nvPr/>
        </p:nvSpPr>
        <p:spPr>
          <a:xfrm>
            <a:off x="6770175" y="1369124"/>
            <a:ext cx="2964122" cy="4516142"/>
          </a:xfrm>
          <a:custGeom>
            <a:rect b="b" l="l" r="r" t="t"/>
            <a:pathLst>
              <a:path extrusionOk="0" h="380547" w="249768">
                <a:moveTo>
                  <a:pt x="0" y="192238"/>
                </a:moveTo>
                <a:cubicBezTo>
                  <a:pt x="1524" y="139756"/>
                  <a:pt x="2858" y="87463"/>
                  <a:pt x="4477" y="34695"/>
                </a:cubicBezTo>
                <a:cubicBezTo>
                  <a:pt x="5048" y="13740"/>
                  <a:pt x="8382" y="10025"/>
                  <a:pt x="28861" y="8882"/>
                </a:cubicBezTo>
                <a:cubicBezTo>
                  <a:pt x="90297" y="5643"/>
                  <a:pt x="151638" y="2595"/>
                  <a:pt x="212979" y="119"/>
                </a:cubicBezTo>
                <a:cubicBezTo>
                  <a:pt x="239268" y="-929"/>
                  <a:pt x="244602" y="4596"/>
                  <a:pt x="243459" y="30694"/>
                </a:cubicBezTo>
                <a:cubicBezTo>
                  <a:pt x="241364" y="79558"/>
                  <a:pt x="238030" y="128230"/>
                  <a:pt x="236220" y="177093"/>
                </a:cubicBezTo>
                <a:cubicBezTo>
                  <a:pt x="232877" y="231043"/>
                  <a:pt x="236430" y="285202"/>
                  <a:pt x="246793" y="338256"/>
                </a:cubicBezTo>
                <a:cubicBezTo>
                  <a:pt x="254508" y="373404"/>
                  <a:pt x="248602" y="378166"/>
                  <a:pt x="212598" y="378261"/>
                </a:cubicBezTo>
                <a:cubicBezTo>
                  <a:pt x="157163" y="378261"/>
                  <a:pt x="101632" y="379690"/>
                  <a:pt x="46196" y="380547"/>
                </a:cubicBezTo>
                <a:cubicBezTo>
                  <a:pt x="42481" y="380547"/>
                  <a:pt x="38767" y="380547"/>
                  <a:pt x="35147" y="380547"/>
                </a:cubicBezTo>
                <a:cubicBezTo>
                  <a:pt x="9335" y="380547"/>
                  <a:pt x="4286" y="375499"/>
                  <a:pt x="4096" y="349496"/>
                </a:cubicBezTo>
                <a:cubicBezTo>
                  <a:pt x="4096" y="297013"/>
                  <a:pt x="4096" y="244721"/>
                  <a:pt x="4096" y="191952"/>
                </a:cubicBezTo>
                <a:close/>
                <a:moveTo>
                  <a:pt x="29432" y="319206"/>
                </a:moveTo>
                <a:cubicBezTo>
                  <a:pt x="93536" y="323779"/>
                  <a:pt x="154781" y="313301"/>
                  <a:pt x="214598" y="315301"/>
                </a:cubicBezTo>
                <a:cubicBezTo>
                  <a:pt x="213360" y="269391"/>
                  <a:pt x="210884" y="226528"/>
                  <a:pt x="211455" y="183666"/>
                </a:cubicBezTo>
                <a:cubicBezTo>
                  <a:pt x="212027" y="140803"/>
                  <a:pt x="215551" y="97083"/>
                  <a:pt x="217837" y="54221"/>
                </a:cubicBezTo>
                <a:cubicBezTo>
                  <a:pt x="196596" y="49268"/>
                  <a:pt x="46387" y="56888"/>
                  <a:pt x="29432" y="62889"/>
                </a:cubicBezTo>
                <a:close/>
                <a:moveTo>
                  <a:pt x="153257" y="34695"/>
                </a:moveTo>
                <a:cubicBezTo>
                  <a:pt x="150686" y="20312"/>
                  <a:pt x="141351" y="22884"/>
                  <a:pt x="134207" y="22503"/>
                </a:cubicBezTo>
                <a:cubicBezTo>
                  <a:pt x="104585" y="20883"/>
                  <a:pt x="103061" y="21360"/>
                  <a:pt x="94298" y="33075"/>
                </a:cubicBezTo>
                <a:cubicBezTo>
                  <a:pt x="113555" y="36962"/>
                  <a:pt x="133338" y="37509"/>
                  <a:pt x="152781" y="3469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21" name="Google Shape;921;p41"/>
          <p:cNvGrpSpPr/>
          <p:nvPr/>
        </p:nvGrpSpPr>
        <p:grpSpPr>
          <a:xfrm>
            <a:off x="9974275" y="934835"/>
            <a:ext cx="437755" cy="434298"/>
            <a:chOff x="9479277" y="3818260"/>
            <a:chExt cx="437755" cy="434298"/>
          </a:xfrm>
        </p:grpSpPr>
        <p:sp>
          <p:nvSpPr>
            <p:cNvPr id="922" name="Google Shape;922;p41"/>
            <p:cNvSpPr/>
            <p:nvPr/>
          </p:nvSpPr>
          <p:spPr>
            <a:xfrm>
              <a:off x="9479277" y="3830158"/>
              <a:ext cx="422400" cy="4224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923" name="Google Shape;923;p41"/>
            <p:cNvSpPr/>
            <p:nvPr/>
          </p:nvSpPr>
          <p:spPr>
            <a:xfrm>
              <a:off x="9601133" y="3818260"/>
              <a:ext cx="315900" cy="3159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27" name="Shape 927"/>
        <p:cNvGrpSpPr/>
        <p:nvPr/>
      </p:nvGrpSpPr>
      <p:grpSpPr>
        <a:xfrm>
          <a:off x="0" y="0"/>
          <a:ext cx="0" cy="0"/>
          <a:chOff x="0" y="0"/>
          <a:chExt cx="0" cy="0"/>
        </a:xfrm>
      </p:grpSpPr>
      <p:sp>
        <p:nvSpPr>
          <p:cNvPr id="928" name="Google Shape;928;p42"/>
          <p:cNvSpPr/>
          <p:nvPr/>
        </p:nvSpPr>
        <p:spPr>
          <a:xfrm rot="10791319">
            <a:off x="1207157" y="504422"/>
            <a:ext cx="4624124" cy="5866401"/>
          </a:xfrm>
          <a:custGeom>
            <a:rect b="b" l="l" r="r" t="t"/>
            <a:pathLst>
              <a:path extrusionOk="0" h="6257494" w="4670817">
                <a:moveTo>
                  <a:pt x="4670817" y="6257494"/>
                </a:moveTo>
                <a:lnTo>
                  <a:pt x="4438346" y="6257494"/>
                </a:lnTo>
                <a:lnTo>
                  <a:pt x="4364253" y="6055707"/>
                </a:lnTo>
                <a:lnTo>
                  <a:pt x="4449914" y="6055707"/>
                </a:lnTo>
                <a:lnTo>
                  <a:pt x="4449914" y="5813564"/>
                </a:lnTo>
                <a:lnTo>
                  <a:pt x="4220515" y="5813564"/>
                </a:lnTo>
                <a:lnTo>
                  <a:pt x="4220515" y="6055707"/>
                </a:lnTo>
                <a:lnTo>
                  <a:pt x="4293095" y="6055707"/>
                </a:lnTo>
                <a:lnTo>
                  <a:pt x="4219001" y="6257494"/>
                </a:lnTo>
                <a:lnTo>
                  <a:pt x="3938934" y="6257494"/>
                </a:lnTo>
                <a:lnTo>
                  <a:pt x="3994841" y="6055707"/>
                </a:lnTo>
                <a:lnTo>
                  <a:pt x="4048678" y="6055707"/>
                </a:lnTo>
                <a:lnTo>
                  <a:pt x="4048678" y="5813564"/>
                </a:lnTo>
                <a:lnTo>
                  <a:pt x="3819279" y="5813564"/>
                </a:lnTo>
                <a:lnTo>
                  <a:pt x="3819279" y="6055707"/>
                </a:lnTo>
                <a:lnTo>
                  <a:pt x="3866898" y="6055707"/>
                </a:lnTo>
                <a:lnTo>
                  <a:pt x="3889047" y="6257494"/>
                </a:lnTo>
                <a:lnTo>
                  <a:pt x="3562635" y="6257494"/>
                </a:lnTo>
                <a:lnTo>
                  <a:pt x="3562635" y="6055707"/>
                </a:lnTo>
                <a:lnTo>
                  <a:pt x="3647442" y="6055707"/>
                </a:lnTo>
                <a:lnTo>
                  <a:pt x="3647442" y="5813564"/>
                </a:lnTo>
                <a:lnTo>
                  <a:pt x="3418043" y="5813564"/>
                </a:lnTo>
                <a:lnTo>
                  <a:pt x="3418043" y="6055707"/>
                </a:lnTo>
                <a:lnTo>
                  <a:pt x="3471801" y="6055707"/>
                </a:lnTo>
                <a:lnTo>
                  <a:pt x="3471801" y="6257494"/>
                </a:lnTo>
                <a:lnTo>
                  <a:pt x="3240916" y="6257494"/>
                </a:lnTo>
                <a:lnTo>
                  <a:pt x="3166823" y="6055707"/>
                </a:lnTo>
                <a:lnTo>
                  <a:pt x="3246206" y="6055707"/>
                </a:lnTo>
                <a:lnTo>
                  <a:pt x="3246206" y="5813564"/>
                </a:lnTo>
                <a:lnTo>
                  <a:pt x="3016807" y="5813564"/>
                </a:lnTo>
                <a:lnTo>
                  <a:pt x="3016807" y="6055707"/>
                </a:lnTo>
                <a:lnTo>
                  <a:pt x="3090477" y="6055707"/>
                </a:lnTo>
                <a:lnTo>
                  <a:pt x="3016383" y="6257494"/>
                </a:lnTo>
                <a:lnTo>
                  <a:pt x="2774394" y="6257494"/>
                </a:lnTo>
                <a:lnTo>
                  <a:pt x="2774394" y="6055707"/>
                </a:lnTo>
                <a:lnTo>
                  <a:pt x="2844970" y="6055707"/>
                </a:lnTo>
                <a:lnTo>
                  <a:pt x="2844970" y="5813564"/>
                </a:lnTo>
                <a:lnTo>
                  <a:pt x="2615571" y="5813564"/>
                </a:lnTo>
                <a:lnTo>
                  <a:pt x="2615571" y="6055707"/>
                </a:lnTo>
                <a:lnTo>
                  <a:pt x="2683560" y="6055707"/>
                </a:lnTo>
                <a:lnTo>
                  <a:pt x="2683560" y="6257494"/>
                </a:lnTo>
                <a:lnTo>
                  <a:pt x="2354456" y="6257494"/>
                </a:lnTo>
                <a:lnTo>
                  <a:pt x="2367055" y="6055707"/>
                </a:lnTo>
                <a:lnTo>
                  <a:pt x="2443734" y="6055707"/>
                </a:lnTo>
                <a:lnTo>
                  <a:pt x="2443734" y="5813564"/>
                </a:lnTo>
                <a:lnTo>
                  <a:pt x="2214335" y="5813564"/>
                </a:lnTo>
                <a:lnTo>
                  <a:pt x="2214335" y="5888960"/>
                </a:lnTo>
                <a:lnTo>
                  <a:pt x="2197996" y="5891054"/>
                </a:lnTo>
                <a:lnTo>
                  <a:pt x="2214335" y="5940814"/>
                </a:lnTo>
                <a:lnTo>
                  <a:pt x="2214335" y="6055707"/>
                </a:lnTo>
                <a:lnTo>
                  <a:pt x="2252059" y="6055707"/>
                </a:lnTo>
                <a:lnTo>
                  <a:pt x="2318315" y="6257494"/>
                </a:lnTo>
                <a:lnTo>
                  <a:pt x="2011412" y="6257494"/>
                </a:lnTo>
                <a:lnTo>
                  <a:pt x="1957745" y="6055707"/>
                </a:lnTo>
                <a:lnTo>
                  <a:pt x="2042498" y="6055707"/>
                </a:lnTo>
                <a:lnTo>
                  <a:pt x="2042498" y="5813564"/>
                </a:lnTo>
                <a:lnTo>
                  <a:pt x="1813098" y="5813564"/>
                </a:lnTo>
                <a:lnTo>
                  <a:pt x="1813098" y="6055707"/>
                </a:lnTo>
                <a:lnTo>
                  <a:pt x="1895469" y="6055707"/>
                </a:lnTo>
                <a:lnTo>
                  <a:pt x="1841802" y="6257494"/>
                </a:lnTo>
                <a:lnTo>
                  <a:pt x="1562259" y="6257494"/>
                </a:lnTo>
                <a:lnTo>
                  <a:pt x="1562259" y="6055707"/>
                </a:lnTo>
                <a:lnTo>
                  <a:pt x="1641262" y="6055707"/>
                </a:lnTo>
                <a:lnTo>
                  <a:pt x="1641262" y="5813564"/>
                </a:lnTo>
                <a:lnTo>
                  <a:pt x="1411862" y="5813564"/>
                </a:lnTo>
                <a:lnTo>
                  <a:pt x="1411862" y="6055707"/>
                </a:lnTo>
                <a:lnTo>
                  <a:pt x="1471425" y="6055707"/>
                </a:lnTo>
                <a:lnTo>
                  <a:pt x="1471425" y="6257494"/>
                </a:lnTo>
                <a:lnTo>
                  <a:pt x="1230719" y="6257494"/>
                </a:lnTo>
                <a:lnTo>
                  <a:pt x="1177052" y="6055707"/>
                </a:lnTo>
                <a:lnTo>
                  <a:pt x="1240026" y="6055707"/>
                </a:lnTo>
                <a:lnTo>
                  <a:pt x="1240026" y="5813564"/>
                </a:lnTo>
                <a:lnTo>
                  <a:pt x="1010626" y="5813564"/>
                </a:lnTo>
                <a:lnTo>
                  <a:pt x="1010626" y="6055707"/>
                </a:lnTo>
                <a:lnTo>
                  <a:pt x="1123902" y="6055707"/>
                </a:lnTo>
                <a:lnTo>
                  <a:pt x="1070235" y="6257494"/>
                </a:lnTo>
                <a:lnTo>
                  <a:pt x="789011" y="6257494"/>
                </a:lnTo>
                <a:lnTo>
                  <a:pt x="801609" y="6055707"/>
                </a:lnTo>
                <a:lnTo>
                  <a:pt x="838790" y="6055707"/>
                </a:lnTo>
                <a:lnTo>
                  <a:pt x="838790" y="5813564"/>
                </a:lnTo>
                <a:lnTo>
                  <a:pt x="609390" y="5813564"/>
                </a:lnTo>
                <a:lnTo>
                  <a:pt x="609390" y="6055707"/>
                </a:lnTo>
                <a:lnTo>
                  <a:pt x="674387" y="6055707"/>
                </a:lnTo>
                <a:lnTo>
                  <a:pt x="740643" y="6257494"/>
                </a:lnTo>
                <a:lnTo>
                  <a:pt x="433760" y="6257494"/>
                </a:lnTo>
                <a:lnTo>
                  <a:pt x="380093" y="6055707"/>
                </a:lnTo>
                <a:lnTo>
                  <a:pt x="437556" y="6055707"/>
                </a:lnTo>
                <a:lnTo>
                  <a:pt x="437556" y="5813564"/>
                </a:lnTo>
                <a:lnTo>
                  <a:pt x="208156" y="5813564"/>
                </a:lnTo>
                <a:lnTo>
                  <a:pt x="208156" y="6055707"/>
                </a:lnTo>
                <a:lnTo>
                  <a:pt x="297953" y="6055707"/>
                </a:lnTo>
                <a:lnTo>
                  <a:pt x="244287" y="6257494"/>
                </a:lnTo>
                <a:lnTo>
                  <a:pt x="0" y="6257494"/>
                </a:lnTo>
                <a:lnTo>
                  <a:pt x="0" y="170205"/>
                </a:lnTo>
                <a:cubicBezTo>
                  <a:pt x="0" y="76203"/>
                  <a:pt x="76203" y="0"/>
                  <a:pt x="170205" y="0"/>
                </a:cubicBezTo>
                <a:lnTo>
                  <a:pt x="4500613" y="0"/>
                </a:lnTo>
                <a:cubicBezTo>
                  <a:pt x="4594615" y="0"/>
                  <a:pt x="4670817" y="76203"/>
                  <a:pt x="4670817" y="170205"/>
                </a:cubicBezTo>
                <a:close/>
              </a:path>
            </a:pathLst>
          </a:custGeom>
          <a:solidFill>
            <a:srgbClr val="FFFFFF"/>
          </a:solidFill>
          <a:ln>
            <a:noFill/>
          </a:ln>
          <a:effectLst>
            <a:outerShdw blurRad="50800" rotWithShape="0" algn="tl" dir="27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929" name="Google Shape;929;p42"/>
          <p:cNvGrpSpPr/>
          <p:nvPr/>
        </p:nvGrpSpPr>
        <p:grpSpPr>
          <a:xfrm flipH="1" rot="-918591">
            <a:off x="6751619" y="1482199"/>
            <a:ext cx="3759075" cy="3965557"/>
            <a:chOff x="2368761" y="841731"/>
            <a:chExt cx="3148926" cy="3321893"/>
          </a:xfrm>
        </p:grpSpPr>
        <p:sp>
          <p:nvSpPr>
            <p:cNvPr id="930" name="Google Shape;930;p42"/>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31" name="Google Shape;931;p42"/>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932" name="Google Shape;932;p42"/>
          <p:cNvGrpSpPr/>
          <p:nvPr/>
        </p:nvGrpSpPr>
        <p:grpSpPr>
          <a:xfrm>
            <a:off x="6543536" y="1448270"/>
            <a:ext cx="3652167" cy="3646200"/>
            <a:chOff x="6543536" y="1448270"/>
            <a:chExt cx="3652167" cy="3646200"/>
          </a:xfrm>
        </p:grpSpPr>
        <p:sp>
          <p:nvSpPr>
            <p:cNvPr id="933" name="Google Shape;933;p42"/>
            <p:cNvSpPr/>
            <p:nvPr/>
          </p:nvSpPr>
          <p:spPr>
            <a:xfrm flipH="1">
              <a:off x="6543536" y="1448270"/>
              <a:ext cx="3646200" cy="3646200"/>
            </a:xfrm>
            <a:prstGeom prst="rect">
              <a:avLst/>
            </a:prstGeom>
            <a:solidFill>
              <a:schemeClr val="accent1"/>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34" name="Google Shape;934;p42"/>
            <p:cNvSpPr/>
            <p:nvPr/>
          </p:nvSpPr>
          <p:spPr>
            <a:xfrm flipH="1">
              <a:off x="6549503" y="1453679"/>
              <a:ext cx="3646200" cy="7290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935" name="Google Shape;935;p42"/>
          <p:cNvSpPr/>
          <p:nvPr/>
        </p:nvSpPr>
        <p:spPr>
          <a:xfrm flipH="1" rot="1936539">
            <a:off x="8635059" y="1513949"/>
            <a:ext cx="2151541" cy="608441"/>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936" name="Google Shape;936;p42"/>
          <p:cNvSpPr txBox="1"/>
          <p:nvPr>
            <p:ph type="title"/>
          </p:nvPr>
        </p:nvSpPr>
        <p:spPr>
          <a:xfrm>
            <a:off x="6797800" y="1583975"/>
            <a:ext cx="32475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Presenting an app?</a:t>
            </a:r>
            <a:endParaRPr/>
          </a:p>
        </p:txBody>
      </p:sp>
      <p:sp>
        <p:nvSpPr>
          <p:cNvPr id="937" name="Google Shape;937;p42"/>
          <p:cNvSpPr txBox="1"/>
          <p:nvPr>
            <p:ph idx="1" type="body"/>
          </p:nvPr>
        </p:nvSpPr>
        <p:spPr>
          <a:xfrm>
            <a:off x="6797858" y="2508425"/>
            <a:ext cx="3247500" cy="2049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a:t>If you are presenting a website, an internet product or an app, you can place a screenshot of it here.</a:t>
            </a:r>
            <a:endParaRPr/>
          </a:p>
        </p:txBody>
      </p:sp>
      <p:sp>
        <p:nvSpPr>
          <p:cNvPr id="938" name="Google Shape;938;p42"/>
          <p:cNvSpPr/>
          <p:nvPr/>
        </p:nvSpPr>
        <p:spPr>
          <a:xfrm rot="5400000">
            <a:off x="1095475" y="1707696"/>
            <a:ext cx="4825496" cy="3930705"/>
          </a:xfrm>
          <a:custGeom>
            <a:rect b="b" l="l" r="r" t="t"/>
            <a:pathLst>
              <a:path extrusionOk="0" h="348544" w="427887">
                <a:moveTo>
                  <a:pt x="221897" y="344049"/>
                </a:moveTo>
                <a:lnTo>
                  <a:pt x="50447" y="348049"/>
                </a:lnTo>
                <a:cubicBezTo>
                  <a:pt x="43846" y="348907"/>
                  <a:pt x="37150" y="348650"/>
                  <a:pt x="30635" y="347287"/>
                </a:cubicBezTo>
                <a:cubicBezTo>
                  <a:pt x="25425" y="345306"/>
                  <a:pt x="21443" y="341010"/>
                  <a:pt x="19871" y="335667"/>
                </a:cubicBezTo>
                <a:cubicBezTo>
                  <a:pt x="16252" y="295376"/>
                  <a:pt x="13775" y="254990"/>
                  <a:pt x="11108" y="214604"/>
                </a:cubicBezTo>
                <a:cubicBezTo>
                  <a:pt x="7365" y="158407"/>
                  <a:pt x="3746" y="102238"/>
                  <a:pt x="250" y="46107"/>
                </a:cubicBezTo>
                <a:cubicBezTo>
                  <a:pt x="-83" y="41700"/>
                  <a:pt x="-83" y="37274"/>
                  <a:pt x="250" y="32867"/>
                </a:cubicBezTo>
                <a:cubicBezTo>
                  <a:pt x="1679" y="16294"/>
                  <a:pt x="8251" y="8483"/>
                  <a:pt x="25015" y="7150"/>
                </a:cubicBezTo>
                <a:cubicBezTo>
                  <a:pt x="51590" y="5054"/>
                  <a:pt x="78260" y="3816"/>
                  <a:pt x="104835" y="3435"/>
                </a:cubicBezTo>
                <a:cubicBezTo>
                  <a:pt x="191512" y="1911"/>
                  <a:pt x="278161" y="768"/>
                  <a:pt x="364772" y="6"/>
                </a:cubicBezTo>
                <a:cubicBezTo>
                  <a:pt x="376621" y="-74"/>
                  <a:pt x="388460" y="657"/>
                  <a:pt x="400205" y="2197"/>
                </a:cubicBezTo>
                <a:cubicBezTo>
                  <a:pt x="422684" y="4864"/>
                  <a:pt x="423541" y="6197"/>
                  <a:pt x="424017" y="28105"/>
                </a:cubicBezTo>
                <a:cubicBezTo>
                  <a:pt x="424874" y="69538"/>
                  <a:pt x="425827" y="111067"/>
                  <a:pt x="426494" y="152501"/>
                </a:cubicBezTo>
                <a:cubicBezTo>
                  <a:pt x="427160" y="200126"/>
                  <a:pt x="428304" y="248799"/>
                  <a:pt x="427732" y="296900"/>
                </a:cubicBezTo>
                <a:cubicBezTo>
                  <a:pt x="427256" y="348049"/>
                  <a:pt x="425827" y="339667"/>
                  <a:pt x="386203" y="340715"/>
                </a:cubicBezTo>
                <a:cubicBezTo>
                  <a:pt x="331339" y="342144"/>
                  <a:pt x="276570" y="343192"/>
                  <a:pt x="221801" y="344430"/>
                </a:cubicBezTo>
                <a:close/>
                <a:moveTo>
                  <a:pt x="25777" y="28200"/>
                </a:moveTo>
                <a:lnTo>
                  <a:pt x="42636" y="300234"/>
                </a:lnTo>
                <a:cubicBezTo>
                  <a:pt x="162651" y="286232"/>
                  <a:pt x="280761" y="289852"/>
                  <a:pt x="401443" y="291376"/>
                </a:cubicBezTo>
                <a:cubicBezTo>
                  <a:pt x="400586" y="201650"/>
                  <a:pt x="400205" y="114020"/>
                  <a:pt x="397919" y="24676"/>
                </a:cubicBezTo>
                <a:cubicBezTo>
                  <a:pt x="272570" y="21818"/>
                  <a:pt x="150554" y="24866"/>
                  <a:pt x="25777" y="2820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9" name="Google Shape;939;p42"/>
          <p:cNvSpPr/>
          <p:nvPr/>
        </p:nvSpPr>
        <p:spPr>
          <a:xfrm flipH="1" rot="-275655">
            <a:off x="785842" y="583343"/>
            <a:ext cx="2151541" cy="609433"/>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43" name="Shape 943"/>
        <p:cNvGrpSpPr/>
        <p:nvPr/>
      </p:nvGrpSpPr>
      <p:grpSpPr>
        <a:xfrm>
          <a:off x="0" y="0"/>
          <a:ext cx="0" cy="0"/>
          <a:chOff x="0" y="0"/>
          <a:chExt cx="0" cy="0"/>
        </a:xfrm>
      </p:grpSpPr>
      <p:sp>
        <p:nvSpPr>
          <p:cNvPr id="944" name="Google Shape;944;p43"/>
          <p:cNvSpPr/>
          <p:nvPr/>
        </p:nvSpPr>
        <p:spPr>
          <a:xfrm rot="10789017">
            <a:off x="4821351" y="1279976"/>
            <a:ext cx="3654933" cy="4630546"/>
          </a:xfrm>
          <a:custGeom>
            <a:rect b="b" l="l" r="r" t="t"/>
            <a:pathLst>
              <a:path extrusionOk="0" h="6257494" w="4670817">
                <a:moveTo>
                  <a:pt x="4670817" y="6257494"/>
                </a:moveTo>
                <a:lnTo>
                  <a:pt x="4438346" y="6257494"/>
                </a:lnTo>
                <a:lnTo>
                  <a:pt x="4364253" y="6055707"/>
                </a:lnTo>
                <a:lnTo>
                  <a:pt x="4449914" y="6055707"/>
                </a:lnTo>
                <a:lnTo>
                  <a:pt x="4449914" y="5813564"/>
                </a:lnTo>
                <a:lnTo>
                  <a:pt x="4220515" y="5813564"/>
                </a:lnTo>
                <a:lnTo>
                  <a:pt x="4220515" y="6055707"/>
                </a:lnTo>
                <a:lnTo>
                  <a:pt x="4293095" y="6055707"/>
                </a:lnTo>
                <a:lnTo>
                  <a:pt x="4219001" y="6257494"/>
                </a:lnTo>
                <a:lnTo>
                  <a:pt x="3938934" y="6257494"/>
                </a:lnTo>
                <a:lnTo>
                  <a:pt x="3994841" y="6055707"/>
                </a:lnTo>
                <a:lnTo>
                  <a:pt x="4048678" y="6055707"/>
                </a:lnTo>
                <a:lnTo>
                  <a:pt x="4048678" y="5813564"/>
                </a:lnTo>
                <a:lnTo>
                  <a:pt x="3819279" y="5813564"/>
                </a:lnTo>
                <a:lnTo>
                  <a:pt x="3819279" y="6055707"/>
                </a:lnTo>
                <a:lnTo>
                  <a:pt x="3866898" y="6055707"/>
                </a:lnTo>
                <a:lnTo>
                  <a:pt x="3889047" y="6257494"/>
                </a:lnTo>
                <a:lnTo>
                  <a:pt x="3562635" y="6257494"/>
                </a:lnTo>
                <a:lnTo>
                  <a:pt x="3562635" y="6055707"/>
                </a:lnTo>
                <a:lnTo>
                  <a:pt x="3647442" y="6055707"/>
                </a:lnTo>
                <a:lnTo>
                  <a:pt x="3647442" y="5813564"/>
                </a:lnTo>
                <a:lnTo>
                  <a:pt x="3418043" y="5813564"/>
                </a:lnTo>
                <a:lnTo>
                  <a:pt x="3418043" y="6055707"/>
                </a:lnTo>
                <a:lnTo>
                  <a:pt x="3471801" y="6055707"/>
                </a:lnTo>
                <a:lnTo>
                  <a:pt x="3471801" y="6257494"/>
                </a:lnTo>
                <a:lnTo>
                  <a:pt x="3240916" y="6257494"/>
                </a:lnTo>
                <a:lnTo>
                  <a:pt x="3166823" y="6055707"/>
                </a:lnTo>
                <a:lnTo>
                  <a:pt x="3246206" y="6055707"/>
                </a:lnTo>
                <a:lnTo>
                  <a:pt x="3246206" y="5813564"/>
                </a:lnTo>
                <a:lnTo>
                  <a:pt x="3016807" y="5813564"/>
                </a:lnTo>
                <a:lnTo>
                  <a:pt x="3016807" y="6055707"/>
                </a:lnTo>
                <a:lnTo>
                  <a:pt x="3090477" y="6055707"/>
                </a:lnTo>
                <a:lnTo>
                  <a:pt x="3016383" y="6257494"/>
                </a:lnTo>
                <a:lnTo>
                  <a:pt x="2774394" y="6257494"/>
                </a:lnTo>
                <a:lnTo>
                  <a:pt x="2774394" y="6055707"/>
                </a:lnTo>
                <a:lnTo>
                  <a:pt x="2844970" y="6055707"/>
                </a:lnTo>
                <a:lnTo>
                  <a:pt x="2844970" y="5813564"/>
                </a:lnTo>
                <a:lnTo>
                  <a:pt x="2615571" y="5813564"/>
                </a:lnTo>
                <a:lnTo>
                  <a:pt x="2615571" y="6055707"/>
                </a:lnTo>
                <a:lnTo>
                  <a:pt x="2683560" y="6055707"/>
                </a:lnTo>
                <a:lnTo>
                  <a:pt x="2683560" y="6257494"/>
                </a:lnTo>
                <a:lnTo>
                  <a:pt x="2354456" y="6257494"/>
                </a:lnTo>
                <a:lnTo>
                  <a:pt x="2367055" y="6055707"/>
                </a:lnTo>
                <a:lnTo>
                  <a:pt x="2443734" y="6055707"/>
                </a:lnTo>
                <a:lnTo>
                  <a:pt x="2443734" y="5813564"/>
                </a:lnTo>
                <a:lnTo>
                  <a:pt x="2214335" y="5813564"/>
                </a:lnTo>
                <a:lnTo>
                  <a:pt x="2214335" y="5888960"/>
                </a:lnTo>
                <a:lnTo>
                  <a:pt x="2197996" y="5891054"/>
                </a:lnTo>
                <a:lnTo>
                  <a:pt x="2214335" y="5940814"/>
                </a:lnTo>
                <a:lnTo>
                  <a:pt x="2214335" y="6055707"/>
                </a:lnTo>
                <a:lnTo>
                  <a:pt x="2252059" y="6055707"/>
                </a:lnTo>
                <a:lnTo>
                  <a:pt x="2318315" y="6257494"/>
                </a:lnTo>
                <a:lnTo>
                  <a:pt x="2011412" y="6257494"/>
                </a:lnTo>
                <a:lnTo>
                  <a:pt x="1957745" y="6055707"/>
                </a:lnTo>
                <a:lnTo>
                  <a:pt x="2042498" y="6055707"/>
                </a:lnTo>
                <a:lnTo>
                  <a:pt x="2042498" y="5813564"/>
                </a:lnTo>
                <a:lnTo>
                  <a:pt x="1813098" y="5813564"/>
                </a:lnTo>
                <a:lnTo>
                  <a:pt x="1813098" y="6055707"/>
                </a:lnTo>
                <a:lnTo>
                  <a:pt x="1895469" y="6055707"/>
                </a:lnTo>
                <a:lnTo>
                  <a:pt x="1841802" y="6257494"/>
                </a:lnTo>
                <a:lnTo>
                  <a:pt x="1562259" y="6257494"/>
                </a:lnTo>
                <a:lnTo>
                  <a:pt x="1562259" y="6055707"/>
                </a:lnTo>
                <a:lnTo>
                  <a:pt x="1641262" y="6055707"/>
                </a:lnTo>
                <a:lnTo>
                  <a:pt x="1641262" y="5813564"/>
                </a:lnTo>
                <a:lnTo>
                  <a:pt x="1411862" y="5813564"/>
                </a:lnTo>
                <a:lnTo>
                  <a:pt x="1411862" y="6055707"/>
                </a:lnTo>
                <a:lnTo>
                  <a:pt x="1471425" y="6055707"/>
                </a:lnTo>
                <a:lnTo>
                  <a:pt x="1471425" y="6257494"/>
                </a:lnTo>
                <a:lnTo>
                  <a:pt x="1230719" y="6257494"/>
                </a:lnTo>
                <a:lnTo>
                  <a:pt x="1177052" y="6055707"/>
                </a:lnTo>
                <a:lnTo>
                  <a:pt x="1240026" y="6055707"/>
                </a:lnTo>
                <a:lnTo>
                  <a:pt x="1240026" y="5813564"/>
                </a:lnTo>
                <a:lnTo>
                  <a:pt x="1010626" y="5813564"/>
                </a:lnTo>
                <a:lnTo>
                  <a:pt x="1010626" y="6055707"/>
                </a:lnTo>
                <a:lnTo>
                  <a:pt x="1123902" y="6055707"/>
                </a:lnTo>
                <a:lnTo>
                  <a:pt x="1070235" y="6257494"/>
                </a:lnTo>
                <a:lnTo>
                  <a:pt x="789011" y="6257494"/>
                </a:lnTo>
                <a:lnTo>
                  <a:pt x="801609" y="6055707"/>
                </a:lnTo>
                <a:lnTo>
                  <a:pt x="838790" y="6055707"/>
                </a:lnTo>
                <a:lnTo>
                  <a:pt x="838790" y="5813564"/>
                </a:lnTo>
                <a:lnTo>
                  <a:pt x="609390" y="5813564"/>
                </a:lnTo>
                <a:lnTo>
                  <a:pt x="609390" y="6055707"/>
                </a:lnTo>
                <a:lnTo>
                  <a:pt x="674387" y="6055707"/>
                </a:lnTo>
                <a:lnTo>
                  <a:pt x="740643" y="6257494"/>
                </a:lnTo>
                <a:lnTo>
                  <a:pt x="433760" y="6257494"/>
                </a:lnTo>
                <a:lnTo>
                  <a:pt x="380093" y="6055707"/>
                </a:lnTo>
                <a:lnTo>
                  <a:pt x="437556" y="6055707"/>
                </a:lnTo>
                <a:lnTo>
                  <a:pt x="437556" y="5813564"/>
                </a:lnTo>
                <a:lnTo>
                  <a:pt x="208156" y="5813564"/>
                </a:lnTo>
                <a:lnTo>
                  <a:pt x="208156" y="6055707"/>
                </a:lnTo>
                <a:lnTo>
                  <a:pt x="297953" y="6055707"/>
                </a:lnTo>
                <a:lnTo>
                  <a:pt x="244287" y="6257494"/>
                </a:lnTo>
                <a:lnTo>
                  <a:pt x="0" y="6257494"/>
                </a:lnTo>
                <a:lnTo>
                  <a:pt x="0" y="170205"/>
                </a:lnTo>
                <a:cubicBezTo>
                  <a:pt x="0" y="76203"/>
                  <a:pt x="76203" y="0"/>
                  <a:pt x="170205" y="0"/>
                </a:cubicBezTo>
                <a:lnTo>
                  <a:pt x="4500613" y="0"/>
                </a:lnTo>
                <a:cubicBezTo>
                  <a:pt x="4594615" y="0"/>
                  <a:pt x="4670817" y="76203"/>
                  <a:pt x="4670817" y="170205"/>
                </a:cubicBezTo>
                <a:close/>
              </a:path>
            </a:pathLst>
          </a:custGeom>
          <a:solidFill>
            <a:srgbClr val="FFFFFF"/>
          </a:solidFill>
          <a:ln>
            <a:noFill/>
          </a:ln>
          <a:effectLst>
            <a:outerShdw blurRad="50800" rotWithShape="0" algn="tl" dir="27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945" name="Google Shape;945;p43"/>
          <p:cNvGrpSpPr/>
          <p:nvPr/>
        </p:nvGrpSpPr>
        <p:grpSpPr>
          <a:xfrm rot="782496">
            <a:off x="2745138" y="813505"/>
            <a:ext cx="2015015" cy="2125697"/>
            <a:chOff x="2368762" y="841731"/>
            <a:chExt cx="3148926" cy="3321893"/>
          </a:xfrm>
        </p:grpSpPr>
        <p:sp>
          <p:nvSpPr>
            <p:cNvPr id="946" name="Google Shape;946;p43"/>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7" name="Google Shape;947;p43"/>
            <p:cNvSpPr/>
            <p:nvPr/>
          </p:nvSpPr>
          <p:spPr>
            <a:xfrm rot="-5400000">
              <a:off x="2321640" y="901973"/>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sp>
        <p:nvSpPr>
          <p:cNvPr id="948" name="Google Shape;948;p43"/>
          <p:cNvSpPr/>
          <p:nvPr/>
        </p:nvSpPr>
        <p:spPr>
          <a:xfrm>
            <a:off x="2462725" y="3847371"/>
            <a:ext cx="2524864" cy="1913095"/>
          </a:xfrm>
          <a:custGeom>
            <a:rect b="b" l="l" r="r" t="t"/>
            <a:pathLst>
              <a:path extrusionOk="0" h="2354579" w="3107525">
                <a:moveTo>
                  <a:pt x="3045143" y="1724978"/>
                </a:moveTo>
                <a:cubicBezTo>
                  <a:pt x="3062288" y="1668780"/>
                  <a:pt x="3070860" y="1610678"/>
                  <a:pt x="3070860" y="1550670"/>
                </a:cubicBezTo>
                <a:cubicBezTo>
                  <a:pt x="3070860" y="1309688"/>
                  <a:pt x="2930843" y="1098233"/>
                  <a:pt x="2721293" y="1000125"/>
                </a:cubicBezTo>
                <a:cubicBezTo>
                  <a:pt x="2736533" y="929640"/>
                  <a:pt x="2738438" y="855345"/>
                  <a:pt x="2727008" y="780098"/>
                </a:cubicBezTo>
                <a:cubicBezTo>
                  <a:pt x="2691765" y="538163"/>
                  <a:pt x="2459355" y="307658"/>
                  <a:pt x="2217420" y="273368"/>
                </a:cubicBezTo>
                <a:cubicBezTo>
                  <a:pt x="2140268" y="261938"/>
                  <a:pt x="2064068" y="264795"/>
                  <a:pt x="1991678" y="281940"/>
                </a:cubicBezTo>
                <a:cubicBezTo>
                  <a:pt x="1882140" y="108585"/>
                  <a:pt x="1689735" y="0"/>
                  <a:pt x="1479233" y="0"/>
                </a:cubicBezTo>
                <a:cubicBezTo>
                  <a:pt x="1268730" y="0"/>
                  <a:pt x="1076325" y="108585"/>
                  <a:pt x="965835" y="280988"/>
                </a:cubicBezTo>
                <a:cubicBezTo>
                  <a:pt x="921068" y="270510"/>
                  <a:pt x="875348" y="265748"/>
                  <a:pt x="828675" y="265748"/>
                </a:cubicBezTo>
                <a:cubicBezTo>
                  <a:pt x="493395" y="265748"/>
                  <a:pt x="220028" y="538163"/>
                  <a:pt x="220028" y="874395"/>
                </a:cubicBezTo>
                <a:cubicBezTo>
                  <a:pt x="220028" y="937260"/>
                  <a:pt x="229553" y="999173"/>
                  <a:pt x="248603" y="1058228"/>
                </a:cubicBezTo>
                <a:cubicBezTo>
                  <a:pt x="95250" y="1171575"/>
                  <a:pt x="0" y="1352550"/>
                  <a:pt x="0" y="1550670"/>
                </a:cubicBezTo>
                <a:cubicBezTo>
                  <a:pt x="0" y="1677353"/>
                  <a:pt x="40005" y="1800225"/>
                  <a:pt x="112395" y="1902143"/>
                </a:cubicBezTo>
                <a:cubicBezTo>
                  <a:pt x="102870" y="1917383"/>
                  <a:pt x="94298" y="1934528"/>
                  <a:pt x="88583" y="1953578"/>
                </a:cubicBezTo>
                <a:cubicBezTo>
                  <a:pt x="44768" y="2087880"/>
                  <a:pt x="119063" y="2241233"/>
                  <a:pt x="260033" y="2309813"/>
                </a:cubicBezTo>
                <a:cubicBezTo>
                  <a:pt x="342900" y="2349818"/>
                  <a:pt x="430530" y="2354580"/>
                  <a:pt x="497205" y="2354580"/>
                </a:cubicBezTo>
                <a:cubicBezTo>
                  <a:pt x="516255" y="2354580"/>
                  <a:pt x="535305" y="2354580"/>
                  <a:pt x="554355" y="2353628"/>
                </a:cubicBezTo>
                <a:cubicBezTo>
                  <a:pt x="916305" y="2344103"/>
                  <a:pt x="1283970" y="2339340"/>
                  <a:pt x="1646873" y="2339340"/>
                </a:cubicBezTo>
                <a:cubicBezTo>
                  <a:pt x="1927860" y="2339340"/>
                  <a:pt x="2212658" y="2342198"/>
                  <a:pt x="2492693" y="2347913"/>
                </a:cubicBezTo>
                <a:cubicBezTo>
                  <a:pt x="2515553" y="2347913"/>
                  <a:pt x="2539365" y="2348865"/>
                  <a:pt x="2564130" y="2348865"/>
                </a:cubicBezTo>
                <a:lnTo>
                  <a:pt x="2564130" y="2348865"/>
                </a:lnTo>
                <a:cubicBezTo>
                  <a:pt x="2635568" y="2348865"/>
                  <a:pt x="2720340" y="2345055"/>
                  <a:pt x="2807018" y="2318385"/>
                </a:cubicBezTo>
                <a:cubicBezTo>
                  <a:pt x="2947988" y="2274570"/>
                  <a:pt x="3055620" y="2174558"/>
                  <a:pt x="3092768" y="2051685"/>
                </a:cubicBezTo>
                <a:cubicBezTo>
                  <a:pt x="3123248" y="1949768"/>
                  <a:pt x="3106103" y="1833563"/>
                  <a:pt x="3045143" y="1724978"/>
                </a:cubicBezTo>
                <a:close/>
              </a:path>
            </a:pathLst>
          </a:custGeom>
          <a:solidFill>
            <a:schemeClr val="accent4"/>
          </a:solidFill>
          <a:ln>
            <a:noFill/>
          </a:ln>
          <a:effectLst>
            <a:outerShdw blurRad="50800" rotWithShape="0" algn="tr" dir="8100000"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49" name="Google Shape;949;p43"/>
          <p:cNvGrpSpPr/>
          <p:nvPr/>
        </p:nvGrpSpPr>
        <p:grpSpPr>
          <a:xfrm rot="-2106343">
            <a:off x="6541826" y="5112422"/>
            <a:ext cx="2859367" cy="655046"/>
            <a:chOff x="3307259" y="2790873"/>
            <a:chExt cx="5585545" cy="1279581"/>
          </a:xfrm>
        </p:grpSpPr>
        <p:sp>
          <p:nvSpPr>
            <p:cNvPr id="950" name="Google Shape;950;p43"/>
            <p:cNvSpPr/>
            <p:nvPr/>
          </p:nvSpPr>
          <p:spPr>
            <a:xfrm>
              <a:off x="3307259" y="2790873"/>
              <a:ext cx="5585545" cy="1279581"/>
            </a:xfrm>
            <a:custGeom>
              <a:rect b="b" l="l" r="r" t="t"/>
              <a:pathLst>
                <a:path extrusionOk="0" h="1279581" w="5585545">
                  <a:moveTo>
                    <a:pt x="50303" y="64721"/>
                  </a:moveTo>
                  <a:cubicBezTo>
                    <a:pt x="-63997" y="80914"/>
                    <a:pt x="184605" y="208549"/>
                    <a:pt x="252233" y="280939"/>
                  </a:cubicBezTo>
                  <a:cubicBezTo>
                    <a:pt x="263663" y="293321"/>
                    <a:pt x="276045" y="306656"/>
                    <a:pt x="276045" y="321896"/>
                  </a:cubicBezTo>
                  <a:cubicBezTo>
                    <a:pt x="276998" y="344756"/>
                    <a:pt x="250328" y="362854"/>
                    <a:pt x="224610" y="375236"/>
                  </a:cubicBezTo>
                  <a:cubicBezTo>
                    <a:pt x="194130" y="389524"/>
                    <a:pt x="161745" y="400954"/>
                    <a:pt x="128408" y="408574"/>
                  </a:cubicBezTo>
                  <a:cubicBezTo>
                    <a:pt x="112215" y="412384"/>
                    <a:pt x="94118" y="416194"/>
                    <a:pt x="83640" y="425719"/>
                  </a:cubicBezTo>
                  <a:cubicBezTo>
                    <a:pt x="63638" y="443816"/>
                    <a:pt x="75068" y="470486"/>
                    <a:pt x="90308" y="491441"/>
                  </a:cubicBezTo>
                  <a:cubicBezTo>
                    <a:pt x="116025" y="526684"/>
                    <a:pt x="148410" y="559069"/>
                    <a:pt x="169365" y="597169"/>
                  </a:cubicBezTo>
                  <a:cubicBezTo>
                    <a:pt x="189368" y="634316"/>
                    <a:pt x="196035" y="679084"/>
                    <a:pt x="168413" y="714326"/>
                  </a:cubicBezTo>
                  <a:cubicBezTo>
                    <a:pt x="140790" y="748616"/>
                    <a:pt x="88403" y="764809"/>
                    <a:pt x="41730" y="782906"/>
                  </a:cubicBezTo>
                  <a:cubicBezTo>
                    <a:pt x="24585" y="789574"/>
                    <a:pt x="6488" y="797194"/>
                    <a:pt x="1725" y="811481"/>
                  </a:cubicBezTo>
                  <a:cubicBezTo>
                    <a:pt x="-3990" y="825769"/>
                    <a:pt x="5535" y="841009"/>
                    <a:pt x="15060" y="853391"/>
                  </a:cubicBezTo>
                  <a:cubicBezTo>
                    <a:pt x="67448" y="925781"/>
                    <a:pt x="118883" y="999124"/>
                    <a:pt x="171270" y="1071514"/>
                  </a:cubicBezTo>
                  <a:cubicBezTo>
                    <a:pt x="102690" y="1118186"/>
                    <a:pt x="48398" y="1177241"/>
                    <a:pt x="14108" y="1241059"/>
                  </a:cubicBezTo>
                  <a:cubicBezTo>
                    <a:pt x="47445" y="1247726"/>
                    <a:pt x="80783" y="1253441"/>
                    <a:pt x="114120" y="1260109"/>
                  </a:cubicBezTo>
                  <a:cubicBezTo>
                    <a:pt x="114120" y="1260109"/>
                    <a:pt x="4496573" y="1303924"/>
                    <a:pt x="5381446" y="1260109"/>
                  </a:cubicBezTo>
                  <a:cubicBezTo>
                    <a:pt x="5408116" y="1259156"/>
                    <a:pt x="5433833" y="1258204"/>
                    <a:pt x="5460503" y="1259156"/>
                  </a:cubicBezTo>
                  <a:cubicBezTo>
                    <a:pt x="5472885" y="1204864"/>
                    <a:pt x="5453835" y="1147714"/>
                    <a:pt x="5408116" y="1103899"/>
                  </a:cubicBezTo>
                  <a:cubicBezTo>
                    <a:pt x="5402401" y="1099136"/>
                    <a:pt x="5396685" y="1093421"/>
                    <a:pt x="5394780" y="1086754"/>
                  </a:cubicBezTo>
                  <a:cubicBezTo>
                    <a:pt x="5391923" y="1076276"/>
                    <a:pt x="5399543" y="1066751"/>
                    <a:pt x="5409068" y="1059131"/>
                  </a:cubicBezTo>
                  <a:cubicBezTo>
                    <a:pt x="5453835" y="1020079"/>
                    <a:pt x="5530035" y="1001029"/>
                    <a:pt x="5554801" y="953404"/>
                  </a:cubicBezTo>
                  <a:cubicBezTo>
                    <a:pt x="5573851" y="917209"/>
                    <a:pt x="5553848" y="874346"/>
                    <a:pt x="5519558" y="844819"/>
                  </a:cubicBezTo>
                  <a:cubicBezTo>
                    <a:pt x="5485268" y="815291"/>
                    <a:pt x="5438596" y="797194"/>
                    <a:pt x="5392876" y="779096"/>
                  </a:cubicBezTo>
                  <a:cubicBezTo>
                    <a:pt x="5364301" y="767666"/>
                    <a:pt x="5330963" y="749569"/>
                    <a:pt x="5336678" y="725756"/>
                  </a:cubicBezTo>
                  <a:cubicBezTo>
                    <a:pt x="5339535" y="712421"/>
                    <a:pt x="5353823" y="701944"/>
                    <a:pt x="5368110" y="694324"/>
                  </a:cubicBezTo>
                  <a:cubicBezTo>
                    <a:pt x="5435738" y="654319"/>
                    <a:pt x="5519558" y="626696"/>
                    <a:pt x="5567183" y="572404"/>
                  </a:cubicBezTo>
                  <a:cubicBezTo>
                    <a:pt x="5578613" y="560021"/>
                    <a:pt x="5587185" y="544781"/>
                    <a:pt x="5585280" y="529541"/>
                  </a:cubicBezTo>
                  <a:cubicBezTo>
                    <a:pt x="5583376" y="507634"/>
                    <a:pt x="5561468" y="490489"/>
                    <a:pt x="5540513" y="476201"/>
                  </a:cubicBezTo>
                  <a:cubicBezTo>
                    <a:pt x="5468123" y="427624"/>
                    <a:pt x="5382398" y="392381"/>
                    <a:pt x="5298578" y="355234"/>
                  </a:cubicBezTo>
                  <a:cubicBezTo>
                    <a:pt x="5290005" y="351424"/>
                    <a:pt x="5280480" y="347614"/>
                    <a:pt x="5277623" y="339994"/>
                  </a:cubicBezTo>
                  <a:cubicBezTo>
                    <a:pt x="5272860" y="330469"/>
                    <a:pt x="5280480" y="320944"/>
                    <a:pt x="5288101" y="312371"/>
                  </a:cubicBezTo>
                  <a:cubicBezTo>
                    <a:pt x="5362396" y="232361"/>
                    <a:pt x="5470028" y="165686"/>
                    <a:pt x="5502413" y="71389"/>
                  </a:cubicBezTo>
                  <a:cubicBezTo>
                    <a:pt x="5433833" y="57101"/>
                    <a:pt x="5360491" y="53291"/>
                    <a:pt x="5290005" y="60911"/>
                  </a:cubicBezTo>
                  <a:cubicBezTo>
                    <a:pt x="5286196" y="59959"/>
                    <a:pt x="1064715" y="-78154"/>
                    <a:pt x="50303" y="6472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1" name="Google Shape;951;p43"/>
            <p:cNvSpPr/>
            <p:nvPr/>
          </p:nvSpPr>
          <p:spPr>
            <a:xfrm>
              <a:off x="3943350" y="3677602"/>
              <a:ext cx="187642" cy="179070"/>
            </a:xfrm>
            <a:custGeom>
              <a:rect b="b" l="l" r="r" t="t"/>
              <a:pathLst>
                <a:path extrusionOk="0" h="179070" w="187642">
                  <a:moveTo>
                    <a:pt x="93345" y="0"/>
                  </a:moveTo>
                  <a:lnTo>
                    <a:pt x="122873" y="59055"/>
                  </a:lnTo>
                  <a:lnTo>
                    <a:pt x="187642" y="68580"/>
                  </a:lnTo>
                  <a:lnTo>
                    <a:pt x="140970" y="114300"/>
                  </a:lnTo>
                  <a:lnTo>
                    <a:pt x="151448" y="179070"/>
                  </a:lnTo>
                  <a:lnTo>
                    <a:pt x="93345" y="148590"/>
                  </a:lnTo>
                  <a:lnTo>
                    <a:pt x="35242" y="179070"/>
                  </a:lnTo>
                  <a:lnTo>
                    <a:pt x="46673" y="114300"/>
                  </a:lnTo>
                  <a:lnTo>
                    <a:pt x="0" y="68580"/>
                  </a:lnTo>
                  <a:lnTo>
                    <a:pt x="64770" y="59055"/>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2" name="Google Shape;952;p43"/>
            <p:cNvSpPr/>
            <p:nvPr/>
          </p:nvSpPr>
          <p:spPr>
            <a:xfrm>
              <a:off x="3778567" y="3296602"/>
              <a:ext cx="110489" cy="105727"/>
            </a:xfrm>
            <a:custGeom>
              <a:rect b="b" l="l" r="r" t="t"/>
              <a:pathLst>
                <a:path extrusionOk="0" h="105727" w="110489">
                  <a:moveTo>
                    <a:pt x="55245" y="0"/>
                  </a:moveTo>
                  <a:lnTo>
                    <a:pt x="71438" y="35243"/>
                  </a:lnTo>
                  <a:lnTo>
                    <a:pt x="110490" y="40005"/>
                  </a:lnTo>
                  <a:lnTo>
                    <a:pt x="82868" y="67628"/>
                  </a:lnTo>
                  <a:lnTo>
                    <a:pt x="88582" y="105727"/>
                  </a:lnTo>
                  <a:lnTo>
                    <a:pt x="55245" y="87630"/>
                  </a:lnTo>
                  <a:lnTo>
                    <a:pt x="20955" y="105727"/>
                  </a:lnTo>
                  <a:lnTo>
                    <a:pt x="27622" y="67628"/>
                  </a:lnTo>
                  <a:lnTo>
                    <a:pt x="0" y="40005"/>
                  </a:lnTo>
                  <a:lnTo>
                    <a:pt x="38100" y="35243"/>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3" name="Google Shape;953;p43"/>
            <p:cNvSpPr/>
            <p:nvPr/>
          </p:nvSpPr>
          <p:spPr>
            <a:xfrm>
              <a:off x="4186237" y="3027997"/>
              <a:ext cx="140970" cy="134302"/>
            </a:xfrm>
            <a:custGeom>
              <a:rect b="b" l="l" r="r" t="t"/>
              <a:pathLst>
                <a:path extrusionOk="0" h="134302" w="140970">
                  <a:moveTo>
                    <a:pt x="70485" y="0"/>
                  </a:moveTo>
                  <a:lnTo>
                    <a:pt x="92392" y="44768"/>
                  </a:lnTo>
                  <a:lnTo>
                    <a:pt x="140970" y="51435"/>
                  </a:lnTo>
                  <a:lnTo>
                    <a:pt x="105727" y="85725"/>
                  </a:lnTo>
                  <a:lnTo>
                    <a:pt x="114300" y="134303"/>
                  </a:lnTo>
                  <a:lnTo>
                    <a:pt x="70485" y="111442"/>
                  </a:lnTo>
                  <a:lnTo>
                    <a:pt x="26670" y="134303"/>
                  </a:lnTo>
                  <a:lnTo>
                    <a:pt x="35242" y="85725"/>
                  </a:lnTo>
                  <a:lnTo>
                    <a:pt x="0" y="51435"/>
                  </a:lnTo>
                  <a:lnTo>
                    <a:pt x="48577" y="44768"/>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4" name="Google Shape;954;p43"/>
            <p:cNvSpPr/>
            <p:nvPr/>
          </p:nvSpPr>
          <p:spPr>
            <a:xfrm>
              <a:off x="8150542" y="3483292"/>
              <a:ext cx="211455" cy="200977"/>
            </a:xfrm>
            <a:custGeom>
              <a:rect b="b" l="l" r="r" t="t"/>
              <a:pathLst>
                <a:path extrusionOk="0" h="200977" w="211455">
                  <a:moveTo>
                    <a:pt x="105727" y="0"/>
                  </a:moveTo>
                  <a:lnTo>
                    <a:pt x="138113" y="65723"/>
                  </a:lnTo>
                  <a:lnTo>
                    <a:pt x="211455" y="76200"/>
                  </a:lnTo>
                  <a:lnTo>
                    <a:pt x="159068" y="128588"/>
                  </a:lnTo>
                  <a:lnTo>
                    <a:pt x="171450" y="200978"/>
                  </a:lnTo>
                  <a:lnTo>
                    <a:pt x="105727" y="166688"/>
                  </a:lnTo>
                  <a:lnTo>
                    <a:pt x="40005" y="200978"/>
                  </a:lnTo>
                  <a:lnTo>
                    <a:pt x="52388" y="128588"/>
                  </a:lnTo>
                  <a:lnTo>
                    <a:pt x="0" y="76200"/>
                  </a:lnTo>
                  <a:lnTo>
                    <a:pt x="73343" y="65723"/>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5" name="Google Shape;955;p43"/>
            <p:cNvSpPr/>
            <p:nvPr/>
          </p:nvSpPr>
          <p:spPr>
            <a:xfrm>
              <a:off x="7609522" y="3714750"/>
              <a:ext cx="110490" cy="104775"/>
            </a:xfrm>
            <a:custGeom>
              <a:rect b="b" l="l" r="r" t="t"/>
              <a:pathLst>
                <a:path extrusionOk="0" h="104775" w="110490">
                  <a:moveTo>
                    <a:pt x="55245" y="0"/>
                  </a:moveTo>
                  <a:lnTo>
                    <a:pt x="72390" y="34290"/>
                  </a:lnTo>
                  <a:lnTo>
                    <a:pt x="110490" y="40005"/>
                  </a:lnTo>
                  <a:lnTo>
                    <a:pt x="82868" y="66675"/>
                  </a:lnTo>
                  <a:lnTo>
                    <a:pt x="89535" y="104775"/>
                  </a:lnTo>
                  <a:lnTo>
                    <a:pt x="55245" y="86677"/>
                  </a:lnTo>
                  <a:lnTo>
                    <a:pt x="20955" y="104775"/>
                  </a:lnTo>
                  <a:lnTo>
                    <a:pt x="27622" y="66675"/>
                  </a:lnTo>
                  <a:lnTo>
                    <a:pt x="0" y="40005"/>
                  </a:lnTo>
                  <a:lnTo>
                    <a:pt x="38100" y="34290"/>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6" name="Google Shape;956;p43"/>
            <p:cNvSpPr/>
            <p:nvPr/>
          </p:nvSpPr>
          <p:spPr>
            <a:xfrm>
              <a:off x="7909559" y="3215639"/>
              <a:ext cx="140970" cy="133350"/>
            </a:xfrm>
            <a:custGeom>
              <a:rect b="b" l="l" r="r" t="t"/>
              <a:pathLst>
                <a:path extrusionOk="0" h="133350" w="140970">
                  <a:moveTo>
                    <a:pt x="70485" y="0"/>
                  </a:moveTo>
                  <a:lnTo>
                    <a:pt x="92393" y="43815"/>
                  </a:lnTo>
                  <a:lnTo>
                    <a:pt x="140970" y="51435"/>
                  </a:lnTo>
                  <a:lnTo>
                    <a:pt x="105728" y="85725"/>
                  </a:lnTo>
                  <a:lnTo>
                    <a:pt x="114300" y="133350"/>
                  </a:lnTo>
                  <a:lnTo>
                    <a:pt x="70485" y="110490"/>
                  </a:lnTo>
                  <a:lnTo>
                    <a:pt x="26670" y="133350"/>
                  </a:lnTo>
                  <a:lnTo>
                    <a:pt x="35243" y="85725"/>
                  </a:lnTo>
                  <a:lnTo>
                    <a:pt x="0" y="51435"/>
                  </a:lnTo>
                  <a:lnTo>
                    <a:pt x="48578" y="43815"/>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7" name="Google Shape;957;p43"/>
            <p:cNvSpPr/>
            <p:nvPr/>
          </p:nvSpPr>
          <p:spPr>
            <a:xfrm>
              <a:off x="3778193" y="3665220"/>
              <a:ext cx="34693" cy="36194"/>
            </a:xfrm>
            <a:custGeom>
              <a:rect b="b" l="l" r="r" t="t"/>
              <a:pathLst>
                <a:path extrusionOk="0" h="36194" w="34693">
                  <a:moveTo>
                    <a:pt x="16566" y="0"/>
                  </a:moveTo>
                  <a:cubicBezTo>
                    <a:pt x="-6294" y="0"/>
                    <a:pt x="-5341" y="36195"/>
                    <a:pt x="18471" y="36195"/>
                  </a:cubicBezTo>
                  <a:cubicBezTo>
                    <a:pt x="41331" y="35242"/>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8" name="Google Shape;958;p43"/>
            <p:cNvSpPr/>
            <p:nvPr/>
          </p:nvSpPr>
          <p:spPr>
            <a:xfrm>
              <a:off x="4285876" y="3429952"/>
              <a:ext cx="34693" cy="36195"/>
            </a:xfrm>
            <a:custGeom>
              <a:rect b="b" l="l" r="r" t="t"/>
              <a:pathLst>
                <a:path extrusionOk="0" h="36195" w="34693">
                  <a:moveTo>
                    <a:pt x="16566" y="0"/>
                  </a:moveTo>
                  <a:cubicBezTo>
                    <a:pt x="-6294" y="0"/>
                    <a:pt x="-5341" y="36195"/>
                    <a:pt x="18471" y="36195"/>
                  </a:cubicBezTo>
                  <a:cubicBezTo>
                    <a:pt x="41331"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9" name="Google Shape;959;p43"/>
            <p:cNvSpPr/>
            <p:nvPr/>
          </p:nvSpPr>
          <p:spPr>
            <a:xfrm>
              <a:off x="3977266" y="2915602"/>
              <a:ext cx="35037" cy="36194"/>
            </a:xfrm>
            <a:custGeom>
              <a:rect b="b" l="l" r="r" t="t"/>
              <a:pathLst>
                <a:path extrusionOk="0" h="36194" w="35037">
                  <a:moveTo>
                    <a:pt x="16566" y="0"/>
                  </a:moveTo>
                  <a:cubicBezTo>
                    <a:pt x="-6294" y="0"/>
                    <a:pt x="-5341" y="36195"/>
                    <a:pt x="18471" y="36195"/>
                  </a:cubicBezTo>
                  <a:cubicBezTo>
                    <a:pt x="41331" y="36195"/>
                    <a:pt x="40379"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0" name="Google Shape;960;p43"/>
            <p:cNvSpPr/>
            <p:nvPr/>
          </p:nvSpPr>
          <p:spPr>
            <a:xfrm>
              <a:off x="8221606" y="3882389"/>
              <a:ext cx="34693" cy="36195"/>
            </a:xfrm>
            <a:custGeom>
              <a:rect b="b" l="l" r="r" t="t"/>
              <a:pathLst>
                <a:path extrusionOk="0" h="36195" w="34693">
                  <a:moveTo>
                    <a:pt x="16566" y="0"/>
                  </a:moveTo>
                  <a:cubicBezTo>
                    <a:pt x="-6294" y="0"/>
                    <a:pt x="-5342" y="36195"/>
                    <a:pt x="18471" y="36195"/>
                  </a:cubicBezTo>
                  <a:cubicBezTo>
                    <a:pt x="41331"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1" name="Google Shape;961;p43"/>
            <p:cNvSpPr/>
            <p:nvPr/>
          </p:nvSpPr>
          <p:spPr>
            <a:xfrm>
              <a:off x="8345431" y="3144202"/>
              <a:ext cx="34323" cy="36195"/>
            </a:xfrm>
            <a:custGeom>
              <a:rect b="b" l="l" r="r" t="t"/>
              <a:pathLst>
                <a:path extrusionOk="0" h="36195" w="34323">
                  <a:moveTo>
                    <a:pt x="16566" y="0"/>
                  </a:moveTo>
                  <a:cubicBezTo>
                    <a:pt x="-6294" y="0"/>
                    <a:pt x="-5342" y="36195"/>
                    <a:pt x="18471" y="36195"/>
                  </a:cubicBezTo>
                  <a:cubicBezTo>
                    <a:pt x="40379"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2" name="Google Shape;962;p43"/>
            <p:cNvSpPr/>
            <p:nvPr/>
          </p:nvSpPr>
          <p:spPr>
            <a:xfrm>
              <a:off x="7945381" y="3565207"/>
              <a:ext cx="34693" cy="36194"/>
            </a:xfrm>
            <a:custGeom>
              <a:rect b="b" l="l" r="r" t="t"/>
              <a:pathLst>
                <a:path extrusionOk="0" h="36194" w="34693">
                  <a:moveTo>
                    <a:pt x="16566" y="0"/>
                  </a:moveTo>
                  <a:cubicBezTo>
                    <a:pt x="-6294" y="0"/>
                    <a:pt x="-5341" y="36195"/>
                    <a:pt x="18471" y="36195"/>
                  </a:cubicBezTo>
                  <a:cubicBezTo>
                    <a:pt x="41331" y="36195"/>
                    <a:pt x="39426"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3" name="Google Shape;963;p43"/>
            <p:cNvSpPr/>
            <p:nvPr/>
          </p:nvSpPr>
          <p:spPr>
            <a:xfrm>
              <a:off x="7735831" y="3025140"/>
              <a:ext cx="35037" cy="36194"/>
            </a:xfrm>
            <a:custGeom>
              <a:rect b="b" l="l" r="r" t="t"/>
              <a:pathLst>
                <a:path extrusionOk="0" h="36194" w="35037">
                  <a:moveTo>
                    <a:pt x="16566" y="0"/>
                  </a:moveTo>
                  <a:cubicBezTo>
                    <a:pt x="-6294" y="0"/>
                    <a:pt x="-5341" y="36195"/>
                    <a:pt x="18471" y="36195"/>
                  </a:cubicBezTo>
                  <a:cubicBezTo>
                    <a:pt x="41331" y="36195"/>
                    <a:pt x="40379" y="0"/>
                    <a:pt x="1656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64" name="Google Shape;964;p43"/>
          <p:cNvSpPr/>
          <p:nvPr/>
        </p:nvSpPr>
        <p:spPr>
          <a:xfrm rot="-1613216">
            <a:off x="2480671" y="757861"/>
            <a:ext cx="1524318" cy="439669"/>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965" name="Google Shape;965;p43"/>
          <p:cNvSpPr/>
          <p:nvPr/>
        </p:nvSpPr>
        <p:spPr>
          <a:xfrm rot="-4819795">
            <a:off x="3326683" y="3495189"/>
            <a:ext cx="851892" cy="744377"/>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966" name="Google Shape;966;p43"/>
          <p:cNvSpPr txBox="1"/>
          <p:nvPr>
            <p:ph type="title"/>
          </p:nvPr>
        </p:nvSpPr>
        <p:spPr>
          <a:xfrm>
            <a:off x="4987600" y="1736375"/>
            <a:ext cx="3198900" cy="13416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7000"/>
              <a:buNone/>
            </a:pPr>
            <a:r>
              <a:rPr lang="en"/>
              <a:t>Thank you!</a:t>
            </a:r>
            <a:endParaRPr/>
          </a:p>
        </p:txBody>
      </p:sp>
      <p:sp>
        <p:nvSpPr>
          <p:cNvPr id="967" name="Google Shape;967;p43"/>
          <p:cNvSpPr txBox="1"/>
          <p:nvPr>
            <p:ph idx="1" type="subTitle"/>
          </p:nvPr>
        </p:nvSpPr>
        <p:spPr>
          <a:xfrm>
            <a:off x="4987600" y="2974025"/>
            <a:ext cx="3392700" cy="717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2100"/>
              <a:buNone/>
            </a:pPr>
            <a:r>
              <a:rPr lang="en" sz="2400"/>
              <a:t>Do you have any questions?</a:t>
            </a:r>
            <a:endParaRPr sz="2400"/>
          </a:p>
        </p:txBody>
      </p:sp>
      <p:sp>
        <p:nvSpPr>
          <p:cNvPr id="968" name="Google Shape;968;p43"/>
          <p:cNvSpPr/>
          <p:nvPr/>
        </p:nvSpPr>
        <p:spPr>
          <a:xfrm>
            <a:off x="3221200" y="1480528"/>
            <a:ext cx="1185921" cy="964821"/>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9" name="Google Shape;969;p43"/>
          <p:cNvSpPr txBox="1"/>
          <p:nvPr>
            <p:ph idx="2" type="body"/>
          </p:nvPr>
        </p:nvSpPr>
        <p:spPr>
          <a:xfrm>
            <a:off x="4987600" y="3991225"/>
            <a:ext cx="3039900" cy="13416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1900"/>
              <a:buNone/>
            </a:pPr>
            <a:r>
              <a:rPr lang="en" sz="1500"/>
              <a:t>hello@mail.com</a:t>
            </a:r>
            <a:endParaRPr sz="1500"/>
          </a:p>
          <a:p>
            <a:pPr indent="0" lvl="0" marL="0" rtl="0" algn="l">
              <a:lnSpc>
                <a:spcPct val="100000"/>
              </a:lnSpc>
              <a:spcBef>
                <a:spcPts val="0"/>
              </a:spcBef>
              <a:spcAft>
                <a:spcPts val="0"/>
              </a:spcAft>
              <a:buSzPts val="1900"/>
              <a:buNone/>
            </a:pPr>
            <a:r>
              <a:rPr lang="en" sz="1500"/>
              <a:t>555-111-222</a:t>
            </a:r>
            <a:endParaRPr sz="1500"/>
          </a:p>
          <a:p>
            <a:pPr indent="0" lvl="0" marL="0" rtl="0" algn="l">
              <a:lnSpc>
                <a:spcPct val="100000"/>
              </a:lnSpc>
              <a:spcBef>
                <a:spcPts val="0"/>
              </a:spcBef>
              <a:spcAft>
                <a:spcPts val="0"/>
              </a:spcAft>
              <a:buSzPts val="1900"/>
              <a:buNone/>
            </a:pPr>
            <a:r>
              <a:rPr lang="en" sz="1500"/>
              <a:t>mydomain.com</a:t>
            </a:r>
            <a:endParaRPr sz="1500"/>
          </a:p>
          <a:p>
            <a:pPr indent="0" lvl="0" marL="0" rtl="0" algn="l">
              <a:lnSpc>
                <a:spcPct val="100000"/>
              </a:lnSpc>
              <a:spcBef>
                <a:spcPts val="0"/>
              </a:spcBef>
              <a:spcAft>
                <a:spcPts val="0"/>
              </a:spcAft>
              <a:buSzPts val="1900"/>
              <a:buNone/>
            </a:pPr>
            <a:r>
              <a:t/>
            </a:r>
            <a:endParaRPr sz="1500"/>
          </a:p>
        </p:txBody>
      </p:sp>
      <p:sp>
        <p:nvSpPr>
          <p:cNvPr id="970" name="Google Shape;970;p43"/>
          <p:cNvSpPr txBox="1"/>
          <p:nvPr>
            <p:ph type="title"/>
          </p:nvPr>
        </p:nvSpPr>
        <p:spPr>
          <a:xfrm>
            <a:off x="2597163" y="4360913"/>
            <a:ext cx="2256000" cy="13416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7000"/>
              <a:buNone/>
            </a:pPr>
            <a:r>
              <a:rPr lang="en" sz="6000"/>
              <a:t>¡Gracias!</a:t>
            </a:r>
            <a:endParaRPr sz="6000"/>
          </a:p>
        </p:txBody>
      </p:sp>
      <p:sp>
        <p:nvSpPr>
          <p:cNvPr id="971" name="Google Shape;971;p43"/>
          <p:cNvSpPr/>
          <p:nvPr/>
        </p:nvSpPr>
        <p:spPr>
          <a:xfrm rot="-7887314">
            <a:off x="7568443" y="1377969"/>
            <a:ext cx="1532954" cy="438812"/>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75" name="Shape 975"/>
        <p:cNvGrpSpPr/>
        <p:nvPr/>
      </p:nvGrpSpPr>
      <p:grpSpPr>
        <a:xfrm>
          <a:off x="0" y="0"/>
          <a:ext cx="0" cy="0"/>
          <a:chOff x="0" y="0"/>
          <a:chExt cx="0" cy="0"/>
        </a:xfrm>
      </p:grpSpPr>
      <p:sp>
        <p:nvSpPr>
          <p:cNvPr id="976" name="Google Shape;976;p44"/>
          <p:cNvSpPr/>
          <p:nvPr/>
        </p:nvSpPr>
        <p:spPr>
          <a:xfrm rot="10800000">
            <a:off x="896638" y="1040764"/>
            <a:ext cx="5828012" cy="4275461"/>
          </a:xfrm>
          <a:custGeom>
            <a:rect b="b" l="l" r="r" t="t"/>
            <a:pathLst>
              <a:path extrusionOk="0" h="4275461" w="3619883">
                <a:moveTo>
                  <a:pt x="3619883" y="4275461"/>
                </a:moveTo>
                <a:lnTo>
                  <a:pt x="3439718" y="4275461"/>
                </a:lnTo>
                <a:lnTo>
                  <a:pt x="3382296" y="4128157"/>
                </a:lnTo>
                <a:lnTo>
                  <a:pt x="3448683" y="4128157"/>
                </a:lnTo>
                <a:lnTo>
                  <a:pt x="3448683" y="3951392"/>
                </a:lnTo>
                <a:lnTo>
                  <a:pt x="3270899" y="3951392"/>
                </a:lnTo>
                <a:lnTo>
                  <a:pt x="3270899" y="4128157"/>
                </a:lnTo>
                <a:lnTo>
                  <a:pt x="3327149" y="4128157"/>
                </a:lnTo>
                <a:lnTo>
                  <a:pt x="3269726" y="4275461"/>
                </a:lnTo>
                <a:lnTo>
                  <a:pt x="3052674" y="4275461"/>
                </a:lnTo>
                <a:lnTo>
                  <a:pt x="3096002" y="4128157"/>
                </a:lnTo>
                <a:lnTo>
                  <a:pt x="3137725" y="4128157"/>
                </a:lnTo>
                <a:lnTo>
                  <a:pt x="3137725" y="3951392"/>
                </a:lnTo>
                <a:lnTo>
                  <a:pt x="2959941" y="3951392"/>
                </a:lnTo>
                <a:lnTo>
                  <a:pt x="2959941" y="4128157"/>
                </a:lnTo>
                <a:lnTo>
                  <a:pt x="2996846" y="4128157"/>
                </a:lnTo>
                <a:lnTo>
                  <a:pt x="3014011" y="4275461"/>
                </a:lnTo>
                <a:lnTo>
                  <a:pt x="2761042" y="4275461"/>
                </a:lnTo>
                <a:lnTo>
                  <a:pt x="2761042" y="4128157"/>
                </a:lnTo>
                <a:lnTo>
                  <a:pt x="2826768" y="4128157"/>
                </a:lnTo>
                <a:lnTo>
                  <a:pt x="2826768" y="3951392"/>
                </a:lnTo>
                <a:lnTo>
                  <a:pt x="2648983" y="3951392"/>
                </a:lnTo>
                <a:lnTo>
                  <a:pt x="2648983" y="4128157"/>
                </a:lnTo>
                <a:lnTo>
                  <a:pt x="2690646" y="4128157"/>
                </a:lnTo>
                <a:lnTo>
                  <a:pt x="2690646" y="4275461"/>
                </a:lnTo>
                <a:lnTo>
                  <a:pt x="2511710" y="4275461"/>
                </a:lnTo>
                <a:lnTo>
                  <a:pt x="2454288" y="4128157"/>
                </a:lnTo>
                <a:lnTo>
                  <a:pt x="2515810" y="4128157"/>
                </a:lnTo>
                <a:lnTo>
                  <a:pt x="2515810" y="3951392"/>
                </a:lnTo>
                <a:lnTo>
                  <a:pt x="2338025" y="3951392"/>
                </a:lnTo>
                <a:lnTo>
                  <a:pt x="2338025" y="4128157"/>
                </a:lnTo>
                <a:lnTo>
                  <a:pt x="2395120" y="4128157"/>
                </a:lnTo>
                <a:lnTo>
                  <a:pt x="2337697" y="4275461"/>
                </a:lnTo>
                <a:lnTo>
                  <a:pt x="2150155" y="4275461"/>
                </a:lnTo>
                <a:lnTo>
                  <a:pt x="2150155" y="4128157"/>
                </a:lnTo>
                <a:lnTo>
                  <a:pt x="2204852" y="4128157"/>
                </a:lnTo>
                <a:lnTo>
                  <a:pt x="2204852" y="3951392"/>
                </a:lnTo>
                <a:lnTo>
                  <a:pt x="2027068" y="3951392"/>
                </a:lnTo>
                <a:lnTo>
                  <a:pt x="2027068" y="4128157"/>
                </a:lnTo>
                <a:lnTo>
                  <a:pt x="2079759" y="4128157"/>
                </a:lnTo>
                <a:lnTo>
                  <a:pt x="2079759" y="4275461"/>
                </a:lnTo>
                <a:lnTo>
                  <a:pt x="1824703" y="4275461"/>
                </a:lnTo>
                <a:lnTo>
                  <a:pt x="1834468" y="4128157"/>
                </a:lnTo>
                <a:lnTo>
                  <a:pt x="1893894" y="4128157"/>
                </a:lnTo>
                <a:lnTo>
                  <a:pt x="1893894" y="3951392"/>
                </a:lnTo>
                <a:lnTo>
                  <a:pt x="1716110" y="3951392"/>
                </a:lnTo>
                <a:lnTo>
                  <a:pt x="1716110" y="4006431"/>
                </a:lnTo>
                <a:lnTo>
                  <a:pt x="1703447" y="4007960"/>
                </a:lnTo>
                <a:lnTo>
                  <a:pt x="1716110" y="4044284"/>
                </a:lnTo>
                <a:lnTo>
                  <a:pt x="1716110" y="4128157"/>
                </a:lnTo>
                <a:lnTo>
                  <a:pt x="1745346" y="4128157"/>
                </a:lnTo>
                <a:lnTo>
                  <a:pt x="1796694" y="4275461"/>
                </a:lnTo>
                <a:lnTo>
                  <a:pt x="1558844" y="4275461"/>
                </a:lnTo>
                <a:lnTo>
                  <a:pt x="1517252" y="4128157"/>
                </a:lnTo>
                <a:lnTo>
                  <a:pt x="1582936" y="4128157"/>
                </a:lnTo>
                <a:lnTo>
                  <a:pt x="1582936" y="3951392"/>
                </a:lnTo>
                <a:lnTo>
                  <a:pt x="1405151" y="3951392"/>
                </a:lnTo>
                <a:lnTo>
                  <a:pt x="1405151" y="4128157"/>
                </a:lnTo>
                <a:lnTo>
                  <a:pt x="1468988" y="4128157"/>
                </a:lnTo>
                <a:lnTo>
                  <a:pt x="1427396" y="4275461"/>
                </a:lnTo>
                <a:lnTo>
                  <a:pt x="1210751" y="4275461"/>
                </a:lnTo>
                <a:lnTo>
                  <a:pt x="1210751" y="4128157"/>
                </a:lnTo>
                <a:lnTo>
                  <a:pt x="1271978" y="4128157"/>
                </a:lnTo>
                <a:lnTo>
                  <a:pt x="1271978" y="3951392"/>
                </a:lnTo>
                <a:lnTo>
                  <a:pt x="1094193" y="3951392"/>
                </a:lnTo>
                <a:lnTo>
                  <a:pt x="1094193" y="4128157"/>
                </a:lnTo>
                <a:lnTo>
                  <a:pt x="1140354" y="4128157"/>
                </a:lnTo>
                <a:lnTo>
                  <a:pt x="1140354" y="4275461"/>
                </a:lnTo>
                <a:lnTo>
                  <a:pt x="953807" y="4275461"/>
                </a:lnTo>
                <a:lnTo>
                  <a:pt x="912215" y="4128157"/>
                </a:lnTo>
                <a:lnTo>
                  <a:pt x="961020" y="4128157"/>
                </a:lnTo>
                <a:lnTo>
                  <a:pt x="961020" y="3951392"/>
                </a:lnTo>
                <a:lnTo>
                  <a:pt x="783235" y="3951392"/>
                </a:lnTo>
                <a:lnTo>
                  <a:pt x="783235" y="4128157"/>
                </a:lnTo>
                <a:lnTo>
                  <a:pt x="871024" y="4128157"/>
                </a:lnTo>
                <a:lnTo>
                  <a:pt x="829432" y="4275461"/>
                </a:lnTo>
                <a:lnTo>
                  <a:pt x="611484" y="4275461"/>
                </a:lnTo>
                <a:lnTo>
                  <a:pt x="621247" y="4128157"/>
                </a:lnTo>
                <a:lnTo>
                  <a:pt x="650062" y="4128157"/>
                </a:lnTo>
                <a:lnTo>
                  <a:pt x="650062" y="3951392"/>
                </a:lnTo>
                <a:lnTo>
                  <a:pt x="472277" y="3951392"/>
                </a:lnTo>
                <a:lnTo>
                  <a:pt x="472277" y="4128157"/>
                </a:lnTo>
                <a:lnTo>
                  <a:pt x="522650" y="4128157"/>
                </a:lnTo>
                <a:lnTo>
                  <a:pt x="573998" y="4275461"/>
                </a:lnTo>
                <a:lnTo>
                  <a:pt x="336164" y="4275461"/>
                </a:lnTo>
                <a:lnTo>
                  <a:pt x="294572" y="4128157"/>
                </a:lnTo>
                <a:lnTo>
                  <a:pt x="339106" y="4128157"/>
                </a:lnTo>
                <a:lnTo>
                  <a:pt x="339106" y="3951392"/>
                </a:lnTo>
                <a:lnTo>
                  <a:pt x="161321" y="3951392"/>
                </a:lnTo>
                <a:lnTo>
                  <a:pt x="161321" y="4128157"/>
                </a:lnTo>
                <a:lnTo>
                  <a:pt x="230914" y="4128157"/>
                </a:lnTo>
                <a:lnTo>
                  <a:pt x="189322" y="4275461"/>
                </a:lnTo>
                <a:lnTo>
                  <a:pt x="0" y="4275461"/>
                </a:lnTo>
                <a:lnTo>
                  <a:pt x="0" y="42229"/>
                </a:lnTo>
                <a:lnTo>
                  <a:pt x="42464" y="40518"/>
                </a:lnTo>
                <a:cubicBezTo>
                  <a:pt x="74971" y="39124"/>
                  <a:pt x="107865" y="37493"/>
                  <a:pt x="137733" y="35355"/>
                </a:cubicBezTo>
                <a:cubicBezTo>
                  <a:pt x="190259" y="31594"/>
                  <a:pt x="207620" y="26813"/>
                  <a:pt x="270565" y="29759"/>
                </a:cubicBezTo>
                <a:cubicBezTo>
                  <a:pt x="340476" y="33031"/>
                  <a:pt x="410011" y="40222"/>
                  <a:pt x="479734" y="45455"/>
                </a:cubicBezTo>
                <a:cubicBezTo>
                  <a:pt x="494525" y="44178"/>
                  <a:pt x="509610" y="43513"/>
                  <a:pt x="524103" y="41625"/>
                </a:cubicBezTo>
                <a:cubicBezTo>
                  <a:pt x="601697" y="31514"/>
                  <a:pt x="556443" y="34957"/>
                  <a:pt x="624416" y="22696"/>
                </a:cubicBezTo>
                <a:cubicBezTo>
                  <a:pt x="635212" y="20749"/>
                  <a:pt x="646648" y="19799"/>
                  <a:pt x="657762" y="18351"/>
                </a:cubicBezTo>
                <a:cubicBezTo>
                  <a:pt x="668693" y="20831"/>
                  <a:pt x="679780" y="23102"/>
                  <a:pt x="690557" y="25792"/>
                </a:cubicBezTo>
                <a:cubicBezTo>
                  <a:pt x="708912" y="30373"/>
                  <a:pt x="725511" y="38069"/>
                  <a:pt x="745123" y="40157"/>
                </a:cubicBezTo>
                <a:cubicBezTo>
                  <a:pt x="760140" y="41756"/>
                  <a:pt x="774703" y="37604"/>
                  <a:pt x="789493" y="36327"/>
                </a:cubicBezTo>
                <a:cubicBezTo>
                  <a:pt x="861365" y="65797"/>
                  <a:pt x="781581" y="31381"/>
                  <a:pt x="854255" y="68887"/>
                </a:cubicBezTo>
                <a:cubicBezTo>
                  <a:pt x="867904" y="75932"/>
                  <a:pt x="883997" y="81514"/>
                  <a:pt x="897520" y="88629"/>
                </a:cubicBezTo>
                <a:cubicBezTo>
                  <a:pt x="912821" y="96679"/>
                  <a:pt x="924193" y="106820"/>
                  <a:pt x="940510" y="114265"/>
                </a:cubicBezTo>
                <a:cubicBezTo>
                  <a:pt x="978926" y="131794"/>
                  <a:pt x="1040358" y="137490"/>
                  <a:pt x="1082712" y="144543"/>
                </a:cubicBezTo>
                <a:cubicBezTo>
                  <a:pt x="1118214" y="136811"/>
                  <a:pt x="1170817" y="124786"/>
                  <a:pt x="1205348" y="120753"/>
                </a:cubicBezTo>
                <a:cubicBezTo>
                  <a:pt x="1226874" y="118238"/>
                  <a:pt x="1249625" y="118888"/>
                  <a:pt x="1271764" y="117956"/>
                </a:cubicBezTo>
                <a:cubicBezTo>
                  <a:pt x="1286371" y="120607"/>
                  <a:pt x="1301530" y="122404"/>
                  <a:pt x="1315583" y="125912"/>
                </a:cubicBezTo>
                <a:cubicBezTo>
                  <a:pt x="1330825" y="129716"/>
                  <a:pt x="1344183" y="135594"/>
                  <a:pt x="1359125" y="139761"/>
                </a:cubicBezTo>
                <a:cubicBezTo>
                  <a:pt x="1369691" y="142709"/>
                  <a:pt x="1380988" y="144722"/>
                  <a:pt x="1391919" y="147202"/>
                </a:cubicBezTo>
                <a:cubicBezTo>
                  <a:pt x="1406801" y="143961"/>
                  <a:pt x="1423676" y="142513"/>
                  <a:pt x="1436563" y="137480"/>
                </a:cubicBezTo>
                <a:cubicBezTo>
                  <a:pt x="1471672" y="123768"/>
                  <a:pt x="1451884" y="116940"/>
                  <a:pt x="1471566" y="97777"/>
                </a:cubicBezTo>
                <a:cubicBezTo>
                  <a:pt x="1480193" y="89377"/>
                  <a:pt x="1494348" y="83095"/>
                  <a:pt x="1505739" y="75753"/>
                </a:cubicBezTo>
                <a:cubicBezTo>
                  <a:pt x="1577183" y="91962"/>
                  <a:pt x="1533597" y="77394"/>
                  <a:pt x="1590891" y="144702"/>
                </a:cubicBezTo>
                <a:cubicBezTo>
                  <a:pt x="1598697" y="133398"/>
                  <a:pt x="1605803" y="118291"/>
                  <a:pt x="1625616" y="110893"/>
                </a:cubicBezTo>
                <a:cubicBezTo>
                  <a:pt x="1634871" y="107437"/>
                  <a:pt x="1647847" y="107996"/>
                  <a:pt x="1658964" y="106547"/>
                </a:cubicBezTo>
                <a:cubicBezTo>
                  <a:pt x="1658964" y="106547"/>
                  <a:pt x="1717565" y="116830"/>
                  <a:pt x="1746598" y="122460"/>
                </a:cubicBezTo>
                <a:cubicBezTo>
                  <a:pt x="1784954" y="129898"/>
                  <a:pt x="1777755" y="129229"/>
                  <a:pt x="1811913" y="143234"/>
                </a:cubicBezTo>
                <a:cubicBezTo>
                  <a:pt x="1826795" y="139993"/>
                  <a:pt x="1840838" y="135560"/>
                  <a:pt x="1856557" y="133511"/>
                </a:cubicBezTo>
                <a:cubicBezTo>
                  <a:pt x="1928018" y="124200"/>
                  <a:pt x="1988968" y="136755"/>
                  <a:pt x="2066003" y="143313"/>
                </a:cubicBezTo>
                <a:cubicBezTo>
                  <a:pt x="2066003" y="143313"/>
                  <a:pt x="2140825" y="127584"/>
                  <a:pt x="2177615" y="119007"/>
                </a:cubicBezTo>
                <a:cubicBezTo>
                  <a:pt x="2204144" y="112823"/>
                  <a:pt x="2229794" y="105701"/>
                  <a:pt x="2255883" y="99047"/>
                </a:cubicBezTo>
                <a:cubicBezTo>
                  <a:pt x="2285463" y="96494"/>
                  <a:pt x="2315224" y="94357"/>
                  <a:pt x="2344622" y="91388"/>
                </a:cubicBezTo>
                <a:cubicBezTo>
                  <a:pt x="2381841" y="87629"/>
                  <a:pt x="2417828" y="80978"/>
                  <a:pt x="2455682" y="78869"/>
                </a:cubicBezTo>
                <a:cubicBezTo>
                  <a:pt x="2514146" y="75610"/>
                  <a:pt x="2573634" y="76515"/>
                  <a:pt x="2632609" y="75338"/>
                </a:cubicBezTo>
                <a:lnTo>
                  <a:pt x="2742291" y="92282"/>
                </a:lnTo>
                <a:lnTo>
                  <a:pt x="2851974" y="109227"/>
                </a:lnTo>
                <a:cubicBezTo>
                  <a:pt x="2870530" y="106158"/>
                  <a:pt x="2892297" y="106201"/>
                  <a:pt x="2907643" y="100020"/>
                </a:cubicBezTo>
                <a:cubicBezTo>
                  <a:pt x="2937923" y="87823"/>
                  <a:pt x="2940565" y="43036"/>
                  <a:pt x="2944022" y="30853"/>
                </a:cubicBezTo>
                <a:cubicBezTo>
                  <a:pt x="2970111" y="24199"/>
                  <a:pt x="2993094" y="12639"/>
                  <a:pt x="3022289" y="10893"/>
                </a:cubicBezTo>
                <a:cubicBezTo>
                  <a:pt x="3035344" y="10111"/>
                  <a:pt x="3043336" y="20290"/>
                  <a:pt x="3054807" y="24226"/>
                </a:cubicBezTo>
                <a:cubicBezTo>
                  <a:pt x="3083266" y="33989"/>
                  <a:pt x="3112862" y="42692"/>
                  <a:pt x="3141892" y="51925"/>
                </a:cubicBezTo>
                <a:cubicBezTo>
                  <a:pt x="3156498" y="54577"/>
                  <a:pt x="3173315" y="54799"/>
                  <a:pt x="3185711" y="59881"/>
                </a:cubicBezTo>
                <a:cubicBezTo>
                  <a:pt x="3221000" y="74351"/>
                  <a:pt x="3196552" y="98318"/>
                  <a:pt x="3219056" y="55536"/>
                </a:cubicBezTo>
                <a:cubicBezTo>
                  <a:pt x="3233847" y="54259"/>
                  <a:pt x="3248275" y="50997"/>
                  <a:pt x="3263425" y="51706"/>
                </a:cubicBezTo>
                <a:cubicBezTo>
                  <a:pt x="3275045" y="52250"/>
                  <a:pt x="3285322" y="60949"/>
                  <a:pt x="3296219" y="59147"/>
                </a:cubicBezTo>
                <a:cubicBezTo>
                  <a:pt x="3308643" y="57093"/>
                  <a:pt x="3311469" y="48049"/>
                  <a:pt x="3319094" y="42500"/>
                </a:cubicBezTo>
                <a:cubicBezTo>
                  <a:pt x="3399611" y="29185"/>
                  <a:pt x="3363375" y="41582"/>
                  <a:pt x="3420511" y="0"/>
                </a:cubicBezTo>
                <a:cubicBezTo>
                  <a:pt x="3431442" y="2480"/>
                  <a:pt x="3443361" y="3886"/>
                  <a:pt x="3453305" y="7440"/>
                </a:cubicBezTo>
                <a:cubicBezTo>
                  <a:pt x="3469029" y="13059"/>
                  <a:pt x="3483905" y="19630"/>
                  <a:pt x="3496571" y="27182"/>
                </a:cubicBezTo>
                <a:cubicBezTo>
                  <a:pt x="3535674" y="50500"/>
                  <a:pt x="3592081" y="121578"/>
                  <a:pt x="3602117" y="132521"/>
                </a:cubicBezTo>
                <a:lnTo>
                  <a:pt x="3619883" y="140049"/>
                </a:lnTo>
                <a:close/>
              </a:path>
            </a:pathLst>
          </a:custGeom>
          <a:solidFill>
            <a:srgbClr val="FFFFFF"/>
          </a:solidFill>
          <a:ln>
            <a:noFill/>
          </a:ln>
          <a:effectLst>
            <a:outerShdw blurRad="50800" rotWithShape="0" algn="tl" dir="27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77" name="Google Shape;977;p44"/>
          <p:cNvSpPr/>
          <p:nvPr/>
        </p:nvSpPr>
        <p:spPr>
          <a:xfrm rot="-492561">
            <a:off x="6419275" y="962162"/>
            <a:ext cx="4425949" cy="4742626"/>
          </a:xfrm>
          <a:custGeom>
            <a:rect b="b" l="l" r="r" t="t"/>
            <a:pathLst>
              <a:path extrusionOk="0" h="3710694" w="3462922">
                <a:moveTo>
                  <a:pt x="0" y="0"/>
                </a:moveTo>
                <a:lnTo>
                  <a:pt x="317151" y="0"/>
                </a:lnTo>
                <a:lnTo>
                  <a:pt x="274831" y="8544"/>
                </a:lnTo>
                <a:cubicBezTo>
                  <a:pt x="216604" y="33172"/>
                  <a:pt x="175747" y="90829"/>
                  <a:pt x="175747" y="158027"/>
                </a:cubicBezTo>
                <a:cubicBezTo>
                  <a:pt x="175747" y="247625"/>
                  <a:pt x="248381" y="320259"/>
                  <a:pt x="337979" y="320259"/>
                </a:cubicBezTo>
                <a:cubicBezTo>
                  <a:pt x="427577" y="320259"/>
                  <a:pt x="500211" y="247625"/>
                  <a:pt x="500211" y="158027"/>
                </a:cubicBezTo>
                <a:cubicBezTo>
                  <a:pt x="500211" y="90829"/>
                  <a:pt x="459355" y="33172"/>
                  <a:pt x="401127" y="8544"/>
                </a:cubicBezTo>
                <a:lnTo>
                  <a:pt x="358807" y="0"/>
                </a:lnTo>
                <a:lnTo>
                  <a:pt x="868544" y="0"/>
                </a:lnTo>
                <a:lnTo>
                  <a:pt x="826224" y="8544"/>
                </a:lnTo>
                <a:cubicBezTo>
                  <a:pt x="767997" y="33172"/>
                  <a:pt x="727140" y="90829"/>
                  <a:pt x="727140" y="158027"/>
                </a:cubicBezTo>
                <a:cubicBezTo>
                  <a:pt x="727140" y="247625"/>
                  <a:pt x="799774" y="320259"/>
                  <a:pt x="889372" y="320259"/>
                </a:cubicBezTo>
                <a:cubicBezTo>
                  <a:pt x="978970" y="320259"/>
                  <a:pt x="1051604" y="247625"/>
                  <a:pt x="1051604" y="158027"/>
                </a:cubicBezTo>
                <a:cubicBezTo>
                  <a:pt x="1051604" y="90829"/>
                  <a:pt x="1010748" y="33172"/>
                  <a:pt x="952520" y="8544"/>
                </a:cubicBezTo>
                <a:lnTo>
                  <a:pt x="910200" y="0"/>
                </a:lnTo>
                <a:lnTo>
                  <a:pt x="1419937" y="0"/>
                </a:lnTo>
                <a:lnTo>
                  <a:pt x="1377617" y="8544"/>
                </a:lnTo>
                <a:cubicBezTo>
                  <a:pt x="1319390" y="33172"/>
                  <a:pt x="1278533" y="90829"/>
                  <a:pt x="1278533" y="158027"/>
                </a:cubicBezTo>
                <a:cubicBezTo>
                  <a:pt x="1278533" y="247625"/>
                  <a:pt x="1351167" y="320259"/>
                  <a:pt x="1440765" y="320259"/>
                </a:cubicBezTo>
                <a:cubicBezTo>
                  <a:pt x="1530363" y="320259"/>
                  <a:pt x="1602997" y="247625"/>
                  <a:pt x="1602997" y="158027"/>
                </a:cubicBezTo>
                <a:cubicBezTo>
                  <a:pt x="1602997" y="90829"/>
                  <a:pt x="1562141" y="33172"/>
                  <a:pt x="1503913" y="8544"/>
                </a:cubicBezTo>
                <a:lnTo>
                  <a:pt x="1461593" y="0"/>
                </a:lnTo>
                <a:lnTo>
                  <a:pt x="1971330" y="0"/>
                </a:lnTo>
                <a:lnTo>
                  <a:pt x="1929010" y="8544"/>
                </a:lnTo>
                <a:cubicBezTo>
                  <a:pt x="1870783" y="33172"/>
                  <a:pt x="1829926" y="90829"/>
                  <a:pt x="1829926" y="158027"/>
                </a:cubicBezTo>
                <a:cubicBezTo>
                  <a:pt x="1829926" y="247625"/>
                  <a:pt x="1902560" y="320259"/>
                  <a:pt x="1992158" y="320259"/>
                </a:cubicBezTo>
                <a:cubicBezTo>
                  <a:pt x="2081756" y="320259"/>
                  <a:pt x="2154390" y="247625"/>
                  <a:pt x="2154390" y="158027"/>
                </a:cubicBezTo>
                <a:cubicBezTo>
                  <a:pt x="2154390" y="90829"/>
                  <a:pt x="2113533" y="33172"/>
                  <a:pt x="2055306" y="8544"/>
                </a:cubicBezTo>
                <a:lnTo>
                  <a:pt x="2012986" y="0"/>
                </a:lnTo>
                <a:lnTo>
                  <a:pt x="2522723" y="0"/>
                </a:lnTo>
                <a:lnTo>
                  <a:pt x="2480403" y="8544"/>
                </a:lnTo>
                <a:cubicBezTo>
                  <a:pt x="2422176" y="33172"/>
                  <a:pt x="2381319" y="90829"/>
                  <a:pt x="2381319" y="158027"/>
                </a:cubicBezTo>
                <a:cubicBezTo>
                  <a:pt x="2381319" y="247625"/>
                  <a:pt x="2453953" y="320259"/>
                  <a:pt x="2543551" y="320259"/>
                </a:cubicBezTo>
                <a:cubicBezTo>
                  <a:pt x="2633149" y="320259"/>
                  <a:pt x="2705783" y="247625"/>
                  <a:pt x="2705783" y="158027"/>
                </a:cubicBezTo>
                <a:cubicBezTo>
                  <a:pt x="2705783" y="90829"/>
                  <a:pt x="2664926" y="33172"/>
                  <a:pt x="2606699" y="8544"/>
                </a:cubicBezTo>
                <a:lnTo>
                  <a:pt x="2564379" y="0"/>
                </a:lnTo>
                <a:lnTo>
                  <a:pt x="3074117" y="0"/>
                </a:lnTo>
                <a:lnTo>
                  <a:pt x="3031797" y="8544"/>
                </a:lnTo>
                <a:cubicBezTo>
                  <a:pt x="2973570" y="33172"/>
                  <a:pt x="2932713" y="90829"/>
                  <a:pt x="2932713" y="158027"/>
                </a:cubicBezTo>
                <a:cubicBezTo>
                  <a:pt x="2932713" y="247625"/>
                  <a:pt x="3005347" y="320259"/>
                  <a:pt x="3094945" y="320259"/>
                </a:cubicBezTo>
                <a:cubicBezTo>
                  <a:pt x="3184543" y="320259"/>
                  <a:pt x="3257177" y="247625"/>
                  <a:pt x="3257177" y="158027"/>
                </a:cubicBezTo>
                <a:cubicBezTo>
                  <a:pt x="3257177" y="90829"/>
                  <a:pt x="3216320" y="33172"/>
                  <a:pt x="3158093" y="8544"/>
                </a:cubicBezTo>
                <a:lnTo>
                  <a:pt x="3115773" y="0"/>
                </a:lnTo>
                <a:lnTo>
                  <a:pt x="3462922" y="0"/>
                </a:lnTo>
                <a:lnTo>
                  <a:pt x="3462922" y="3710694"/>
                </a:lnTo>
                <a:lnTo>
                  <a:pt x="0" y="3710694"/>
                </a:lnTo>
                <a:close/>
              </a:path>
            </a:pathLst>
          </a:custGeom>
          <a:solidFill>
            <a:schemeClr val="accent2"/>
          </a:solidFill>
          <a:ln>
            <a:noFill/>
          </a:ln>
          <a:effectLst>
            <a:outerShdw blurRad="50800" rotWithShape="0" algn="tl" dir="27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78" name="Google Shape;978;p44"/>
          <p:cNvSpPr/>
          <p:nvPr/>
        </p:nvSpPr>
        <p:spPr>
          <a:xfrm rot="8321483">
            <a:off x="5800357" y="1347857"/>
            <a:ext cx="1682451" cy="480542"/>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979" name="Google Shape;979;p44"/>
          <p:cNvSpPr/>
          <p:nvPr/>
        </p:nvSpPr>
        <p:spPr>
          <a:xfrm rot="8321483">
            <a:off x="9872382" y="4818007"/>
            <a:ext cx="1682451" cy="480542"/>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980" name="Google Shape;980;p44"/>
          <p:cNvSpPr txBox="1"/>
          <p:nvPr>
            <p:ph type="title"/>
          </p:nvPr>
        </p:nvSpPr>
        <p:spPr>
          <a:xfrm>
            <a:off x="1123750" y="1431575"/>
            <a:ext cx="5630100" cy="7635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sz="6000"/>
              <a:t>Credits.</a:t>
            </a:r>
            <a:endParaRPr sz="6000"/>
          </a:p>
        </p:txBody>
      </p:sp>
      <p:sp>
        <p:nvSpPr>
          <p:cNvPr id="981" name="Google Shape;981;p44"/>
          <p:cNvSpPr txBox="1"/>
          <p:nvPr>
            <p:ph idx="1" type="body"/>
          </p:nvPr>
        </p:nvSpPr>
        <p:spPr>
          <a:xfrm>
            <a:off x="1123925" y="2508425"/>
            <a:ext cx="5290800" cy="31068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sz="2400"/>
              <a:t>Presentation Template: </a:t>
            </a:r>
            <a:r>
              <a:rPr lang="en" sz="2400" u="sng">
                <a:solidFill>
                  <a:schemeClr val="hlink"/>
                </a:solidFill>
                <a:hlinkClick r:id="rId3"/>
              </a:rPr>
              <a:t>SlidesMania</a:t>
            </a:r>
            <a:endParaRPr sz="2400"/>
          </a:p>
          <a:p>
            <a:pPr indent="0" lvl="0" marL="0" rtl="0" algn="l">
              <a:lnSpc>
                <a:spcPct val="115000"/>
              </a:lnSpc>
              <a:spcBef>
                <a:spcPts val="2100"/>
              </a:spcBef>
              <a:spcAft>
                <a:spcPts val="0"/>
              </a:spcAft>
              <a:buSzPts val="1900"/>
              <a:buNone/>
            </a:pPr>
            <a:r>
              <a:rPr lang="en" sz="2400"/>
              <a:t>Images: </a:t>
            </a:r>
            <a:r>
              <a:rPr lang="en" sz="2400" u="sng">
                <a:solidFill>
                  <a:schemeClr val="hlink"/>
                </a:solidFill>
                <a:hlinkClick r:id="rId4"/>
              </a:rPr>
              <a:t>Unsplash</a:t>
            </a:r>
            <a:endParaRPr sz="2400"/>
          </a:p>
          <a:p>
            <a:pPr indent="0" lvl="0" marL="0" rtl="0" algn="l">
              <a:lnSpc>
                <a:spcPct val="115000"/>
              </a:lnSpc>
              <a:spcBef>
                <a:spcPts val="2100"/>
              </a:spcBef>
              <a:spcAft>
                <a:spcPts val="0"/>
              </a:spcAft>
              <a:buSzPts val="1900"/>
              <a:buNone/>
            </a:pPr>
            <a:r>
              <a:rPr lang="en"/>
              <a:t>Fonts used in this presentation: Coming Soon and </a:t>
            </a:r>
            <a:r>
              <a:rPr b="0" lang="en" sz="2600">
                <a:latin typeface="Just Another Hand"/>
                <a:ea typeface="Just Another Hand"/>
                <a:cs typeface="Just Another Hand"/>
                <a:sym typeface="Just Another Hand"/>
              </a:rPr>
              <a:t>Just another Hand</a:t>
            </a:r>
            <a:endParaRPr b="0" sz="2600">
              <a:latin typeface="Just Another Hand"/>
              <a:ea typeface="Just Another Hand"/>
              <a:cs typeface="Just Another Hand"/>
              <a:sym typeface="Just Another Hand"/>
            </a:endParaRPr>
          </a:p>
          <a:p>
            <a:pPr indent="0" lvl="0" marL="0" rtl="0" algn="l">
              <a:lnSpc>
                <a:spcPct val="115000"/>
              </a:lnSpc>
              <a:spcBef>
                <a:spcPts val="2100"/>
              </a:spcBef>
              <a:spcAft>
                <a:spcPts val="2100"/>
              </a:spcAft>
              <a:buSzPts val="1900"/>
              <a:buNone/>
            </a:pPr>
            <a:r>
              <a:t/>
            </a:r>
            <a:endParaRPr/>
          </a:p>
        </p:txBody>
      </p:sp>
      <p:pic>
        <p:nvPicPr>
          <p:cNvPr id="982" name="Google Shape;982;p44"/>
          <p:cNvPicPr preferRelativeResize="0"/>
          <p:nvPr/>
        </p:nvPicPr>
        <p:blipFill>
          <a:blip r:embed="rId5">
            <a:alphaModFix/>
          </a:blip>
          <a:stretch>
            <a:fillRect/>
          </a:stretch>
        </p:blipFill>
        <p:spPr>
          <a:xfrm rot="-486192">
            <a:off x="6732319" y="1574653"/>
            <a:ext cx="3799872" cy="3518875"/>
          </a:xfrm>
          <a:prstGeom prst="rect">
            <a:avLst/>
          </a:prstGeom>
          <a:noFill/>
          <a:ln>
            <a:noFill/>
          </a:ln>
        </p:spPr>
      </p:pic>
      <p:grpSp>
        <p:nvGrpSpPr>
          <p:cNvPr id="983" name="Google Shape;983;p44"/>
          <p:cNvGrpSpPr/>
          <p:nvPr/>
        </p:nvGrpSpPr>
        <p:grpSpPr>
          <a:xfrm>
            <a:off x="4030675" y="1291385"/>
            <a:ext cx="437755" cy="434298"/>
            <a:chOff x="9479277" y="3818260"/>
            <a:chExt cx="437755" cy="434298"/>
          </a:xfrm>
        </p:grpSpPr>
        <p:sp>
          <p:nvSpPr>
            <p:cNvPr id="984" name="Google Shape;984;p44"/>
            <p:cNvSpPr/>
            <p:nvPr/>
          </p:nvSpPr>
          <p:spPr>
            <a:xfrm>
              <a:off x="9479277" y="3830158"/>
              <a:ext cx="422400" cy="4224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985" name="Google Shape;985;p44"/>
            <p:cNvSpPr/>
            <p:nvPr/>
          </p:nvSpPr>
          <p:spPr>
            <a:xfrm>
              <a:off x="9601133" y="3818260"/>
              <a:ext cx="315900" cy="3159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89" name="Shape 989"/>
        <p:cNvGrpSpPr/>
        <p:nvPr/>
      </p:nvGrpSpPr>
      <p:grpSpPr>
        <a:xfrm>
          <a:off x="0" y="0"/>
          <a:ext cx="0" cy="0"/>
          <a:chOff x="0" y="0"/>
          <a:chExt cx="0" cy="0"/>
        </a:xfrm>
      </p:grpSpPr>
      <p:sp>
        <p:nvSpPr>
          <p:cNvPr id="990" name="Google Shape;990;p45"/>
          <p:cNvSpPr/>
          <p:nvPr/>
        </p:nvSpPr>
        <p:spPr>
          <a:xfrm rot="10800000">
            <a:off x="1942675" y="404466"/>
            <a:ext cx="8515775" cy="5996334"/>
          </a:xfrm>
          <a:custGeom>
            <a:rect b="b" l="l" r="r" t="t"/>
            <a:pathLst>
              <a:path extrusionOk="0" h="4275461" w="3619883">
                <a:moveTo>
                  <a:pt x="3619883" y="4275461"/>
                </a:moveTo>
                <a:lnTo>
                  <a:pt x="3439718" y="4275461"/>
                </a:lnTo>
                <a:lnTo>
                  <a:pt x="3382296" y="4128157"/>
                </a:lnTo>
                <a:lnTo>
                  <a:pt x="3448683" y="4128157"/>
                </a:lnTo>
                <a:lnTo>
                  <a:pt x="3448683" y="3951392"/>
                </a:lnTo>
                <a:lnTo>
                  <a:pt x="3270899" y="3951392"/>
                </a:lnTo>
                <a:lnTo>
                  <a:pt x="3270899" y="4128157"/>
                </a:lnTo>
                <a:lnTo>
                  <a:pt x="3327149" y="4128157"/>
                </a:lnTo>
                <a:lnTo>
                  <a:pt x="3269726" y="4275461"/>
                </a:lnTo>
                <a:lnTo>
                  <a:pt x="3052674" y="4275461"/>
                </a:lnTo>
                <a:lnTo>
                  <a:pt x="3096002" y="4128157"/>
                </a:lnTo>
                <a:lnTo>
                  <a:pt x="3137725" y="4128157"/>
                </a:lnTo>
                <a:lnTo>
                  <a:pt x="3137725" y="3951392"/>
                </a:lnTo>
                <a:lnTo>
                  <a:pt x="2959941" y="3951392"/>
                </a:lnTo>
                <a:lnTo>
                  <a:pt x="2959941" y="4128157"/>
                </a:lnTo>
                <a:lnTo>
                  <a:pt x="2996846" y="4128157"/>
                </a:lnTo>
                <a:lnTo>
                  <a:pt x="3014011" y="4275461"/>
                </a:lnTo>
                <a:lnTo>
                  <a:pt x="2761042" y="4275461"/>
                </a:lnTo>
                <a:lnTo>
                  <a:pt x="2761042" y="4128157"/>
                </a:lnTo>
                <a:lnTo>
                  <a:pt x="2826768" y="4128157"/>
                </a:lnTo>
                <a:lnTo>
                  <a:pt x="2826768" y="3951392"/>
                </a:lnTo>
                <a:lnTo>
                  <a:pt x="2648983" y="3951392"/>
                </a:lnTo>
                <a:lnTo>
                  <a:pt x="2648983" y="4128157"/>
                </a:lnTo>
                <a:lnTo>
                  <a:pt x="2690646" y="4128157"/>
                </a:lnTo>
                <a:lnTo>
                  <a:pt x="2690646" y="4275461"/>
                </a:lnTo>
                <a:lnTo>
                  <a:pt x="2511710" y="4275461"/>
                </a:lnTo>
                <a:lnTo>
                  <a:pt x="2454288" y="4128157"/>
                </a:lnTo>
                <a:lnTo>
                  <a:pt x="2515810" y="4128157"/>
                </a:lnTo>
                <a:lnTo>
                  <a:pt x="2515810" y="3951392"/>
                </a:lnTo>
                <a:lnTo>
                  <a:pt x="2338025" y="3951392"/>
                </a:lnTo>
                <a:lnTo>
                  <a:pt x="2338025" y="4128157"/>
                </a:lnTo>
                <a:lnTo>
                  <a:pt x="2395120" y="4128157"/>
                </a:lnTo>
                <a:lnTo>
                  <a:pt x="2337697" y="4275461"/>
                </a:lnTo>
                <a:lnTo>
                  <a:pt x="2150155" y="4275461"/>
                </a:lnTo>
                <a:lnTo>
                  <a:pt x="2150155" y="4128157"/>
                </a:lnTo>
                <a:lnTo>
                  <a:pt x="2204852" y="4128157"/>
                </a:lnTo>
                <a:lnTo>
                  <a:pt x="2204852" y="3951392"/>
                </a:lnTo>
                <a:lnTo>
                  <a:pt x="2027068" y="3951392"/>
                </a:lnTo>
                <a:lnTo>
                  <a:pt x="2027068" y="4128157"/>
                </a:lnTo>
                <a:lnTo>
                  <a:pt x="2079759" y="4128157"/>
                </a:lnTo>
                <a:lnTo>
                  <a:pt x="2079759" y="4275461"/>
                </a:lnTo>
                <a:lnTo>
                  <a:pt x="1824703" y="4275461"/>
                </a:lnTo>
                <a:lnTo>
                  <a:pt x="1834468" y="4128157"/>
                </a:lnTo>
                <a:lnTo>
                  <a:pt x="1893894" y="4128157"/>
                </a:lnTo>
                <a:lnTo>
                  <a:pt x="1893894" y="3951392"/>
                </a:lnTo>
                <a:lnTo>
                  <a:pt x="1716110" y="3951392"/>
                </a:lnTo>
                <a:lnTo>
                  <a:pt x="1716110" y="4006431"/>
                </a:lnTo>
                <a:lnTo>
                  <a:pt x="1703447" y="4007960"/>
                </a:lnTo>
                <a:lnTo>
                  <a:pt x="1716110" y="4044284"/>
                </a:lnTo>
                <a:lnTo>
                  <a:pt x="1716110" y="4128157"/>
                </a:lnTo>
                <a:lnTo>
                  <a:pt x="1745346" y="4128157"/>
                </a:lnTo>
                <a:lnTo>
                  <a:pt x="1796694" y="4275461"/>
                </a:lnTo>
                <a:lnTo>
                  <a:pt x="1558844" y="4275461"/>
                </a:lnTo>
                <a:lnTo>
                  <a:pt x="1517252" y="4128157"/>
                </a:lnTo>
                <a:lnTo>
                  <a:pt x="1582936" y="4128157"/>
                </a:lnTo>
                <a:lnTo>
                  <a:pt x="1582936" y="3951392"/>
                </a:lnTo>
                <a:lnTo>
                  <a:pt x="1405151" y="3951392"/>
                </a:lnTo>
                <a:lnTo>
                  <a:pt x="1405151" y="4128157"/>
                </a:lnTo>
                <a:lnTo>
                  <a:pt x="1468988" y="4128157"/>
                </a:lnTo>
                <a:lnTo>
                  <a:pt x="1427396" y="4275461"/>
                </a:lnTo>
                <a:lnTo>
                  <a:pt x="1210751" y="4275461"/>
                </a:lnTo>
                <a:lnTo>
                  <a:pt x="1210751" y="4128157"/>
                </a:lnTo>
                <a:lnTo>
                  <a:pt x="1271978" y="4128157"/>
                </a:lnTo>
                <a:lnTo>
                  <a:pt x="1271978" y="3951392"/>
                </a:lnTo>
                <a:lnTo>
                  <a:pt x="1094193" y="3951392"/>
                </a:lnTo>
                <a:lnTo>
                  <a:pt x="1094193" y="4128157"/>
                </a:lnTo>
                <a:lnTo>
                  <a:pt x="1140354" y="4128157"/>
                </a:lnTo>
                <a:lnTo>
                  <a:pt x="1140354" y="4275461"/>
                </a:lnTo>
                <a:lnTo>
                  <a:pt x="953807" y="4275461"/>
                </a:lnTo>
                <a:lnTo>
                  <a:pt x="912215" y="4128157"/>
                </a:lnTo>
                <a:lnTo>
                  <a:pt x="961020" y="4128157"/>
                </a:lnTo>
                <a:lnTo>
                  <a:pt x="961020" y="3951392"/>
                </a:lnTo>
                <a:lnTo>
                  <a:pt x="783235" y="3951392"/>
                </a:lnTo>
                <a:lnTo>
                  <a:pt x="783235" y="4128157"/>
                </a:lnTo>
                <a:lnTo>
                  <a:pt x="871024" y="4128157"/>
                </a:lnTo>
                <a:lnTo>
                  <a:pt x="829432" y="4275461"/>
                </a:lnTo>
                <a:lnTo>
                  <a:pt x="611484" y="4275461"/>
                </a:lnTo>
                <a:lnTo>
                  <a:pt x="621247" y="4128157"/>
                </a:lnTo>
                <a:lnTo>
                  <a:pt x="650062" y="4128157"/>
                </a:lnTo>
                <a:lnTo>
                  <a:pt x="650062" y="3951392"/>
                </a:lnTo>
                <a:lnTo>
                  <a:pt x="472277" y="3951392"/>
                </a:lnTo>
                <a:lnTo>
                  <a:pt x="472277" y="4128157"/>
                </a:lnTo>
                <a:lnTo>
                  <a:pt x="522650" y="4128157"/>
                </a:lnTo>
                <a:lnTo>
                  <a:pt x="573998" y="4275461"/>
                </a:lnTo>
                <a:lnTo>
                  <a:pt x="336164" y="4275461"/>
                </a:lnTo>
                <a:lnTo>
                  <a:pt x="294572" y="4128157"/>
                </a:lnTo>
                <a:lnTo>
                  <a:pt x="339106" y="4128157"/>
                </a:lnTo>
                <a:lnTo>
                  <a:pt x="339106" y="3951392"/>
                </a:lnTo>
                <a:lnTo>
                  <a:pt x="161321" y="3951392"/>
                </a:lnTo>
                <a:lnTo>
                  <a:pt x="161321" y="4128157"/>
                </a:lnTo>
                <a:lnTo>
                  <a:pt x="230914" y="4128157"/>
                </a:lnTo>
                <a:lnTo>
                  <a:pt x="189322" y="4275461"/>
                </a:lnTo>
                <a:lnTo>
                  <a:pt x="0" y="4275461"/>
                </a:lnTo>
                <a:lnTo>
                  <a:pt x="0" y="42229"/>
                </a:lnTo>
                <a:lnTo>
                  <a:pt x="42464" y="40518"/>
                </a:lnTo>
                <a:cubicBezTo>
                  <a:pt x="74971" y="39124"/>
                  <a:pt x="107865" y="37493"/>
                  <a:pt x="137733" y="35355"/>
                </a:cubicBezTo>
                <a:cubicBezTo>
                  <a:pt x="190259" y="31594"/>
                  <a:pt x="207620" y="26813"/>
                  <a:pt x="270565" y="29759"/>
                </a:cubicBezTo>
                <a:cubicBezTo>
                  <a:pt x="340476" y="33031"/>
                  <a:pt x="410011" y="40222"/>
                  <a:pt x="479734" y="45455"/>
                </a:cubicBezTo>
                <a:cubicBezTo>
                  <a:pt x="494525" y="44178"/>
                  <a:pt x="509610" y="43513"/>
                  <a:pt x="524103" y="41625"/>
                </a:cubicBezTo>
                <a:cubicBezTo>
                  <a:pt x="601697" y="31514"/>
                  <a:pt x="556443" y="34957"/>
                  <a:pt x="624416" y="22696"/>
                </a:cubicBezTo>
                <a:cubicBezTo>
                  <a:pt x="635212" y="20749"/>
                  <a:pt x="646648" y="19799"/>
                  <a:pt x="657762" y="18351"/>
                </a:cubicBezTo>
                <a:cubicBezTo>
                  <a:pt x="668693" y="20831"/>
                  <a:pt x="679780" y="23102"/>
                  <a:pt x="690557" y="25792"/>
                </a:cubicBezTo>
                <a:cubicBezTo>
                  <a:pt x="708912" y="30373"/>
                  <a:pt x="725511" y="38069"/>
                  <a:pt x="745123" y="40157"/>
                </a:cubicBezTo>
                <a:cubicBezTo>
                  <a:pt x="760140" y="41756"/>
                  <a:pt x="774703" y="37604"/>
                  <a:pt x="789493" y="36327"/>
                </a:cubicBezTo>
                <a:cubicBezTo>
                  <a:pt x="861365" y="65797"/>
                  <a:pt x="781581" y="31381"/>
                  <a:pt x="854255" y="68887"/>
                </a:cubicBezTo>
                <a:cubicBezTo>
                  <a:pt x="867904" y="75932"/>
                  <a:pt x="883997" y="81514"/>
                  <a:pt x="897520" y="88629"/>
                </a:cubicBezTo>
                <a:cubicBezTo>
                  <a:pt x="912821" y="96679"/>
                  <a:pt x="924193" y="106820"/>
                  <a:pt x="940510" y="114265"/>
                </a:cubicBezTo>
                <a:cubicBezTo>
                  <a:pt x="978926" y="131794"/>
                  <a:pt x="1040358" y="137490"/>
                  <a:pt x="1082712" y="144543"/>
                </a:cubicBezTo>
                <a:cubicBezTo>
                  <a:pt x="1118214" y="136811"/>
                  <a:pt x="1170817" y="124786"/>
                  <a:pt x="1205348" y="120753"/>
                </a:cubicBezTo>
                <a:cubicBezTo>
                  <a:pt x="1226874" y="118238"/>
                  <a:pt x="1249625" y="118888"/>
                  <a:pt x="1271764" y="117956"/>
                </a:cubicBezTo>
                <a:cubicBezTo>
                  <a:pt x="1286371" y="120607"/>
                  <a:pt x="1301530" y="122404"/>
                  <a:pt x="1315583" y="125912"/>
                </a:cubicBezTo>
                <a:cubicBezTo>
                  <a:pt x="1330825" y="129716"/>
                  <a:pt x="1344183" y="135594"/>
                  <a:pt x="1359125" y="139761"/>
                </a:cubicBezTo>
                <a:cubicBezTo>
                  <a:pt x="1369691" y="142709"/>
                  <a:pt x="1380988" y="144722"/>
                  <a:pt x="1391919" y="147202"/>
                </a:cubicBezTo>
                <a:cubicBezTo>
                  <a:pt x="1406801" y="143961"/>
                  <a:pt x="1423676" y="142513"/>
                  <a:pt x="1436563" y="137480"/>
                </a:cubicBezTo>
                <a:cubicBezTo>
                  <a:pt x="1471672" y="123768"/>
                  <a:pt x="1451884" y="116940"/>
                  <a:pt x="1471566" y="97777"/>
                </a:cubicBezTo>
                <a:cubicBezTo>
                  <a:pt x="1480193" y="89377"/>
                  <a:pt x="1494348" y="83095"/>
                  <a:pt x="1505739" y="75753"/>
                </a:cubicBezTo>
                <a:cubicBezTo>
                  <a:pt x="1577183" y="91962"/>
                  <a:pt x="1533597" y="77394"/>
                  <a:pt x="1590891" y="144702"/>
                </a:cubicBezTo>
                <a:cubicBezTo>
                  <a:pt x="1598697" y="133398"/>
                  <a:pt x="1605803" y="118291"/>
                  <a:pt x="1625616" y="110893"/>
                </a:cubicBezTo>
                <a:cubicBezTo>
                  <a:pt x="1634871" y="107437"/>
                  <a:pt x="1647847" y="107996"/>
                  <a:pt x="1658964" y="106547"/>
                </a:cubicBezTo>
                <a:cubicBezTo>
                  <a:pt x="1658964" y="106547"/>
                  <a:pt x="1717565" y="116830"/>
                  <a:pt x="1746598" y="122460"/>
                </a:cubicBezTo>
                <a:cubicBezTo>
                  <a:pt x="1784954" y="129898"/>
                  <a:pt x="1777755" y="129229"/>
                  <a:pt x="1811913" y="143234"/>
                </a:cubicBezTo>
                <a:cubicBezTo>
                  <a:pt x="1826795" y="139993"/>
                  <a:pt x="1840838" y="135560"/>
                  <a:pt x="1856557" y="133511"/>
                </a:cubicBezTo>
                <a:cubicBezTo>
                  <a:pt x="1928018" y="124200"/>
                  <a:pt x="1988968" y="136755"/>
                  <a:pt x="2066003" y="143313"/>
                </a:cubicBezTo>
                <a:cubicBezTo>
                  <a:pt x="2066003" y="143313"/>
                  <a:pt x="2140825" y="127584"/>
                  <a:pt x="2177615" y="119007"/>
                </a:cubicBezTo>
                <a:cubicBezTo>
                  <a:pt x="2204144" y="112823"/>
                  <a:pt x="2229794" y="105701"/>
                  <a:pt x="2255883" y="99047"/>
                </a:cubicBezTo>
                <a:cubicBezTo>
                  <a:pt x="2285463" y="96494"/>
                  <a:pt x="2315224" y="94357"/>
                  <a:pt x="2344622" y="91388"/>
                </a:cubicBezTo>
                <a:cubicBezTo>
                  <a:pt x="2381841" y="87629"/>
                  <a:pt x="2417828" y="80978"/>
                  <a:pt x="2455682" y="78869"/>
                </a:cubicBezTo>
                <a:cubicBezTo>
                  <a:pt x="2514146" y="75610"/>
                  <a:pt x="2573634" y="76515"/>
                  <a:pt x="2632609" y="75338"/>
                </a:cubicBezTo>
                <a:lnTo>
                  <a:pt x="2742291" y="92282"/>
                </a:lnTo>
                <a:lnTo>
                  <a:pt x="2851974" y="109227"/>
                </a:lnTo>
                <a:cubicBezTo>
                  <a:pt x="2870530" y="106158"/>
                  <a:pt x="2892297" y="106201"/>
                  <a:pt x="2907643" y="100020"/>
                </a:cubicBezTo>
                <a:cubicBezTo>
                  <a:pt x="2937923" y="87823"/>
                  <a:pt x="2940565" y="43036"/>
                  <a:pt x="2944022" y="30853"/>
                </a:cubicBezTo>
                <a:cubicBezTo>
                  <a:pt x="2970111" y="24199"/>
                  <a:pt x="2993094" y="12639"/>
                  <a:pt x="3022289" y="10893"/>
                </a:cubicBezTo>
                <a:cubicBezTo>
                  <a:pt x="3035344" y="10111"/>
                  <a:pt x="3043336" y="20290"/>
                  <a:pt x="3054807" y="24226"/>
                </a:cubicBezTo>
                <a:cubicBezTo>
                  <a:pt x="3083266" y="33989"/>
                  <a:pt x="3112862" y="42692"/>
                  <a:pt x="3141892" y="51925"/>
                </a:cubicBezTo>
                <a:cubicBezTo>
                  <a:pt x="3156498" y="54577"/>
                  <a:pt x="3173315" y="54799"/>
                  <a:pt x="3185711" y="59881"/>
                </a:cubicBezTo>
                <a:cubicBezTo>
                  <a:pt x="3221000" y="74351"/>
                  <a:pt x="3196552" y="98318"/>
                  <a:pt x="3219056" y="55536"/>
                </a:cubicBezTo>
                <a:cubicBezTo>
                  <a:pt x="3233847" y="54259"/>
                  <a:pt x="3248275" y="50997"/>
                  <a:pt x="3263425" y="51706"/>
                </a:cubicBezTo>
                <a:cubicBezTo>
                  <a:pt x="3275045" y="52250"/>
                  <a:pt x="3285322" y="60949"/>
                  <a:pt x="3296219" y="59147"/>
                </a:cubicBezTo>
                <a:cubicBezTo>
                  <a:pt x="3308643" y="57093"/>
                  <a:pt x="3311469" y="48049"/>
                  <a:pt x="3319094" y="42500"/>
                </a:cubicBezTo>
                <a:cubicBezTo>
                  <a:pt x="3399611" y="29185"/>
                  <a:pt x="3363375" y="41582"/>
                  <a:pt x="3420511" y="0"/>
                </a:cubicBezTo>
                <a:cubicBezTo>
                  <a:pt x="3431442" y="2480"/>
                  <a:pt x="3443361" y="3886"/>
                  <a:pt x="3453305" y="7440"/>
                </a:cubicBezTo>
                <a:cubicBezTo>
                  <a:pt x="3469029" y="13059"/>
                  <a:pt x="3483905" y="19630"/>
                  <a:pt x="3496571" y="27182"/>
                </a:cubicBezTo>
                <a:cubicBezTo>
                  <a:pt x="3535674" y="50500"/>
                  <a:pt x="3592081" y="121578"/>
                  <a:pt x="3602117" y="132521"/>
                </a:cubicBezTo>
                <a:lnTo>
                  <a:pt x="3619883" y="140049"/>
                </a:lnTo>
                <a:close/>
              </a:path>
            </a:pathLst>
          </a:custGeom>
          <a:solidFill>
            <a:srgbClr val="FFFFFF"/>
          </a:solidFill>
          <a:ln>
            <a:noFill/>
          </a:ln>
          <a:effectLst>
            <a:outerShdw blurRad="50800" rotWithShape="0" algn="tl" dir="27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991" name="Google Shape;991;p45"/>
          <p:cNvGrpSpPr/>
          <p:nvPr/>
        </p:nvGrpSpPr>
        <p:grpSpPr>
          <a:xfrm>
            <a:off x="4699450" y="404485"/>
            <a:ext cx="437755" cy="434298"/>
            <a:chOff x="9479277" y="3818260"/>
            <a:chExt cx="437755" cy="434298"/>
          </a:xfrm>
        </p:grpSpPr>
        <p:sp>
          <p:nvSpPr>
            <p:cNvPr id="992" name="Google Shape;992;p45"/>
            <p:cNvSpPr/>
            <p:nvPr/>
          </p:nvSpPr>
          <p:spPr>
            <a:xfrm>
              <a:off x="9479277" y="3830158"/>
              <a:ext cx="422400" cy="422400"/>
            </a:xfrm>
            <a:prstGeom prst="ellipse">
              <a:avLst/>
            </a:prstGeom>
            <a:gradFill>
              <a:gsLst>
                <a:gs pos="0">
                  <a:srgbClr val="FFFFFF"/>
                </a:gs>
                <a:gs pos="100000">
                  <a:srgbClr val="B6ABD0"/>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993" name="Google Shape;993;p45"/>
            <p:cNvSpPr/>
            <p:nvPr/>
          </p:nvSpPr>
          <p:spPr>
            <a:xfrm>
              <a:off x="9601133" y="3818260"/>
              <a:ext cx="315900" cy="315900"/>
            </a:xfrm>
            <a:prstGeom prst="ellipse">
              <a:avLst/>
            </a:prstGeom>
            <a:gradFill>
              <a:gsLst>
                <a:gs pos="0">
                  <a:srgbClr val="FFFFFF"/>
                </a:gs>
                <a:gs pos="100000">
                  <a:srgbClr val="B6ABD0"/>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sp>
        <p:nvSpPr>
          <p:cNvPr id="994" name="Google Shape;994;p45"/>
          <p:cNvSpPr txBox="1"/>
          <p:nvPr>
            <p:ph type="title"/>
          </p:nvPr>
        </p:nvSpPr>
        <p:spPr>
          <a:xfrm>
            <a:off x="2266950" y="497300"/>
            <a:ext cx="8020200" cy="8670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5000"/>
              <a:buNone/>
            </a:pPr>
            <a:r>
              <a:rPr lang="en" sz="6000"/>
              <a:t>Editable Icons</a:t>
            </a:r>
            <a:endParaRPr sz="6000"/>
          </a:p>
        </p:txBody>
      </p:sp>
      <p:grpSp>
        <p:nvGrpSpPr>
          <p:cNvPr id="995" name="Google Shape;995;p45"/>
          <p:cNvGrpSpPr/>
          <p:nvPr/>
        </p:nvGrpSpPr>
        <p:grpSpPr>
          <a:xfrm>
            <a:off x="3570763" y="1697555"/>
            <a:ext cx="405160" cy="253589"/>
            <a:chOff x="4797800" y="1994125"/>
            <a:chExt cx="306475" cy="186025"/>
          </a:xfrm>
        </p:grpSpPr>
        <p:sp>
          <p:nvSpPr>
            <p:cNvPr id="996" name="Google Shape;996;p45"/>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7" name="Google Shape;997;p45"/>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998" name="Google Shape;998;p45"/>
          <p:cNvSpPr/>
          <p:nvPr/>
        </p:nvSpPr>
        <p:spPr>
          <a:xfrm>
            <a:off x="3013572" y="17134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9" name="Google Shape;999;p45"/>
          <p:cNvSpPr/>
          <p:nvPr/>
        </p:nvSpPr>
        <p:spPr>
          <a:xfrm>
            <a:off x="2598483" y="16300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0" name="Google Shape;1000;p45"/>
          <p:cNvSpPr/>
          <p:nvPr/>
        </p:nvSpPr>
        <p:spPr>
          <a:xfrm>
            <a:off x="4125519" y="16979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1" name="Google Shape;1001;p45"/>
          <p:cNvSpPr/>
          <p:nvPr/>
        </p:nvSpPr>
        <p:spPr>
          <a:xfrm>
            <a:off x="4629024" y="16550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2" name="Google Shape;1002;p45"/>
          <p:cNvSpPr/>
          <p:nvPr/>
        </p:nvSpPr>
        <p:spPr>
          <a:xfrm>
            <a:off x="5618340" y="16887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03" name="Google Shape;1003;p45"/>
          <p:cNvGrpSpPr/>
          <p:nvPr/>
        </p:nvGrpSpPr>
        <p:grpSpPr>
          <a:xfrm>
            <a:off x="6164052" y="1701573"/>
            <a:ext cx="352082" cy="254203"/>
            <a:chOff x="4250025" y="2848800"/>
            <a:chExt cx="266325" cy="186475"/>
          </a:xfrm>
        </p:grpSpPr>
        <p:sp>
          <p:nvSpPr>
            <p:cNvPr id="1004" name="Google Shape;1004;p45"/>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5" name="Google Shape;1005;p45"/>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06" name="Google Shape;1006;p45"/>
          <p:cNvGrpSpPr/>
          <p:nvPr/>
        </p:nvGrpSpPr>
        <p:grpSpPr>
          <a:xfrm>
            <a:off x="6761411" y="1665686"/>
            <a:ext cx="343224" cy="326555"/>
            <a:chOff x="4707700" y="2822475"/>
            <a:chExt cx="259625" cy="239550"/>
          </a:xfrm>
        </p:grpSpPr>
        <p:sp>
          <p:nvSpPr>
            <p:cNvPr id="1007" name="Google Shape;1007;p45"/>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8" name="Google Shape;1008;p45"/>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9" name="Google Shape;1009;p45"/>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10" name="Google Shape;1010;p45"/>
          <p:cNvSpPr/>
          <p:nvPr/>
        </p:nvSpPr>
        <p:spPr>
          <a:xfrm>
            <a:off x="7235378" y="16692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1" name="Google Shape;1011;p45"/>
          <p:cNvSpPr/>
          <p:nvPr/>
        </p:nvSpPr>
        <p:spPr>
          <a:xfrm>
            <a:off x="7758873" y="17021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12" name="Google Shape;1012;p45"/>
          <p:cNvGrpSpPr/>
          <p:nvPr/>
        </p:nvGrpSpPr>
        <p:grpSpPr>
          <a:xfrm>
            <a:off x="8396566" y="1629196"/>
            <a:ext cx="351487" cy="398940"/>
            <a:chOff x="6425500" y="2795700"/>
            <a:chExt cx="265875" cy="292650"/>
          </a:xfrm>
        </p:grpSpPr>
        <p:sp>
          <p:nvSpPr>
            <p:cNvPr id="1013" name="Google Shape;1013;p45"/>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4" name="Google Shape;1014;p45"/>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15" name="Google Shape;1015;p45"/>
          <p:cNvSpPr/>
          <p:nvPr/>
        </p:nvSpPr>
        <p:spPr>
          <a:xfrm>
            <a:off x="8894278" y="16616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16" name="Google Shape;1016;p45"/>
          <p:cNvGrpSpPr/>
          <p:nvPr/>
        </p:nvGrpSpPr>
        <p:grpSpPr>
          <a:xfrm>
            <a:off x="9474617" y="1683833"/>
            <a:ext cx="350297" cy="290464"/>
            <a:chOff x="5549875" y="2418425"/>
            <a:chExt cx="264975" cy="213075"/>
          </a:xfrm>
        </p:grpSpPr>
        <p:sp>
          <p:nvSpPr>
            <p:cNvPr id="1017" name="Google Shape;1017;p45"/>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8" name="Google Shape;1018;p45"/>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19" name="Google Shape;1019;p45"/>
          <p:cNvSpPr/>
          <p:nvPr/>
        </p:nvSpPr>
        <p:spPr>
          <a:xfrm>
            <a:off x="2620588" y="22926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20" name="Google Shape;1020;p45"/>
          <p:cNvGrpSpPr/>
          <p:nvPr/>
        </p:nvGrpSpPr>
        <p:grpSpPr>
          <a:xfrm>
            <a:off x="3570698" y="2328339"/>
            <a:ext cx="299598" cy="308322"/>
            <a:chOff x="3739275" y="2525850"/>
            <a:chExt cx="226625" cy="226175"/>
          </a:xfrm>
        </p:grpSpPr>
        <p:sp>
          <p:nvSpPr>
            <p:cNvPr id="1021" name="Google Shape;1021;p45"/>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2" name="Google Shape;1022;p45"/>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3" name="Google Shape;1023;p45"/>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4" name="Google Shape;1024;p45"/>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25" name="Google Shape;1025;p45"/>
          <p:cNvGrpSpPr/>
          <p:nvPr/>
        </p:nvGrpSpPr>
        <p:grpSpPr>
          <a:xfrm>
            <a:off x="3043880" y="2301576"/>
            <a:ext cx="272464" cy="361861"/>
            <a:chOff x="4518575" y="2506200"/>
            <a:chExt cx="206100" cy="265450"/>
          </a:xfrm>
        </p:grpSpPr>
        <p:sp>
          <p:nvSpPr>
            <p:cNvPr id="1026" name="Google Shape;1026;p45"/>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7" name="Google Shape;1027;p45"/>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8" name="Google Shape;1028;p45"/>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9" name="Google Shape;1029;p45"/>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0" name="Google Shape;1030;p45"/>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1" name="Google Shape;1031;p45"/>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2" name="Google Shape;1032;p45"/>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3" name="Google Shape;1033;p45"/>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4" name="Google Shape;1034;p45"/>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35" name="Google Shape;1035;p45"/>
          <p:cNvGrpSpPr/>
          <p:nvPr/>
        </p:nvGrpSpPr>
        <p:grpSpPr>
          <a:xfrm>
            <a:off x="4125083" y="2328540"/>
            <a:ext cx="299631" cy="308322"/>
            <a:chOff x="4164375" y="1677425"/>
            <a:chExt cx="226650" cy="226175"/>
          </a:xfrm>
        </p:grpSpPr>
        <p:sp>
          <p:nvSpPr>
            <p:cNvPr id="1036" name="Google Shape;1036;p45"/>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7" name="Google Shape;1037;p45"/>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8" name="Google Shape;1038;p45"/>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9" name="Google Shape;1039;p45"/>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0" name="Google Shape;1040;p45"/>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41" name="Google Shape;1041;p45"/>
          <p:cNvGrpSpPr/>
          <p:nvPr/>
        </p:nvGrpSpPr>
        <p:grpSpPr>
          <a:xfrm>
            <a:off x="5179050" y="2319729"/>
            <a:ext cx="299003" cy="308322"/>
            <a:chOff x="5226025" y="1677425"/>
            <a:chExt cx="226175" cy="226175"/>
          </a:xfrm>
        </p:grpSpPr>
        <p:sp>
          <p:nvSpPr>
            <p:cNvPr id="1042" name="Google Shape;1042;p45"/>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3" name="Google Shape;1043;p45"/>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44" name="Google Shape;1044;p45"/>
          <p:cNvGrpSpPr/>
          <p:nvPr/>
        </p:nvGrpSpPr>
        <p:grpSpPr>
          <a:xfrm>
            <a:off x="4652434" y="2319823"/>
            <a:ext cx="299003" cy="308322"/>
            <a:chOff x="4835275" y="1198350"/>
            <a:chExt cx="226175" cy="226175"/>
          </a:xfrm>
        </p:grpSpPr>
        <p:sp>
          <p:nvSpPr>
            <p:cNvPr id="1045" name="Google Shape;1045;p45"/>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6" name="Google Shape;1046;p45"/>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47" name="Google Shape;1047;p45"/>
          <p:cNvGrpSpPr/>
          <p:nvPr/>
        </p:nvGrpSpPr>
        <p:grpSpPr>
          <a:xfrm>
            <a:off x="6339269" y="2303722"/>
            <a:ext cx="347356" cy="358215"/>
            <a:chOff x="968775" y="1180050"/>
            <a:chExt cx="262750" cy="262775"/>
          </a:xfrm>
        </p:grpSpPr>
        <p:sp>
          <p:nvSpPr>
            <p:cNvPr id="1048" name="Google Shape;1048;p45"/>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9" name="Google Shape;1049;p45"/>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0" name="Google Shape;1050;p45"/>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51" name="Google Shape;1051;p45"/>
          <p:cNvGrpSpPr/>
          <p:nvPr/>
        </p:nvGrpSpPr>
        <p:grpSpPr>
          <a:xfrm>
            <a:off x="5704172" y="2370791"/>
            <a:ext cx="386288" cy="224042"/>
            <a:chOff x="1678900" y="1231350"/>
            <a:chExt cx="292200" cy="164350"/>
          </a:xfrm>
        </p:grpSpPr>
        <p:sp>
          <p:nvSpPr>
            <p:cNvPr id="1052" name="Google Shape;1052;p45"/>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3" name="Google Shape;1053;p45"/>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4" name="Google Shape;1054;p45"/>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55" name="Google Shape;1055;p45"/>
          <p:cNvSpPr/>
          <p:nvPr/>
        </p:nvSpPr>
        <p:spPr>
          <a:xfrm>
            <a:off x="7023159" y="22926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56" name="Google Shape;1056;p45"/>
          <p:cNvGrpSpPr/>
          <p:nvPr/>
        </p:nvGrpSpPr>
        <p:grpSpPr>
          <a:xfrm>
            <a:off x="7467407" y="2297332"/>
            <a:ext cx="322006" cy="353205"/>
            <a:chOff x="2405550" y="1181850"/>
            <a:chExt cx="243575" cy="259100"/>
          </a:xfrm>
        </p:grpSpPr>
        <p:sp>
          <p:nvSpPr>
            <p:cNvPr id="1057" name="Google Shape;1057;p45"/>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8" name="Google Shape;1058;p45"/>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9" name="Google Shape;1059;p45"/>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0" name="Google Shape;1060;p45"/>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1" name="Google Shape;1061;p45"/>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2" name="Google Shape;1062;p45"/>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63" name="Google Shape;1063;p45"/>
          <p:cNvSpPr/>
          <p:nvPr/>
        </p:nvSpPr>
        <p:spPr>
          <a:xfrm>
            <a:off x="8075550" y="23203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64" name="Google Shape;1064;p45"/>
          <p:cNvGrpSpPr/>
          <p:nvPr/>
        </p:nvGrpSpPr>
        <p:grpSpPr>
          <a:xfrm>
            <a:off x="8500587" y="2295135"/>
            <a:ext cx="286610" cy="357601"/>
            <a:chOff x="3086700" y="1180050"/>
            <a:chExt cx="216800" cy="262325"/>
          </a:xfrm>
        </p:grpSpPr>
        <p:sp>
          <p:nvSpPr>
            <p:cNvPr id="1065" name="Google Shape;1065;p45"/>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6" name="Google Shape;1066;p45"/>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67" name="Google Shape;1067;p45"/>
          <p:cNvGrpSpPr/>
          <p:nvPr/>
        </p:nvGrpSpPr>
        <p:grpSpPr>
          <a:xfrm>
            <a:off x="9007193" y="2283274"/>
            <a:ext cx="228243" cy="381321"/>
            <a:chOff x="3741075" y="1171575"/>
            <a:chExt cx="172650" cy="279725"/>
          </a:xfrm>
        </p:grpSpPr>
        <p:sp>
          <p:nvSpPr>
            <p:cNvPr id="1068" name="Google Shape;1068;p45"/>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9" name="Google Shape;1069;p45"/>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0" name="Google Shape;1070;p45"/>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1" name="Google Shape;1071;p45"/>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72" name="Google Shape;1072;p45"/>
          <p:cNvSpPr/>
          <p:nvPr/>
        </p:nvSpPr>
        <p:spPr>
          <a:xfrm>
            <a:off x="9465599" y="22956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73" name="Google Shape;1073;p45"/>
          <p:cNvGrpSpPr/>
          <p:nvPr/>
        </p:nvGrpSpPr>
        <p:grpSpPr>
          <a:xfrm>
            <a:off x="2528681" y="3027379"/>
            <a:ext cx="351520" cy="253623"/>
            <a:chOff x="952700" y="1101100"/>
            <a:chExt cx="265900" cy="186050"/>
          </a:xfrm>
        </p:grpSpPr>
        <p:sp>
          <p:nvSpPr>
            <p:cNvPr id="1074" name="Google Shape;1074;p45"/>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5" name="Google Shape;1075;p45"/>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6" name="Google Shape;1076;p45"/>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77" name="Google Shape;1077;p45"/>
          <p:cNvSpPr/>
          <p:nvPr/>
        </p:nvSpPr>
        <p:spPr>
          <a:xfrm>
            <a:off x="3055153" y="29442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8" name="Google Shape;1078;p45"/>
          <p:cNvSpPr/>
          <p:nvPr/>
        </p:nvSpPr>
        <p:spPr>
          <a:xfrm>
            <a:off x="3477015" y="29716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9" name="Google Shape;1079;p45"/>
          <p:cNvSpPr/>
          <p:nvPr/>
        </p:nvSpPr>
        <p:spPr>
          <a:xfrm>
            <a:off x="4048633" y="29716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0" name="Google Shape;1080;p45"/>
          <p:cNvSpPr/>
          <p:nvPr/>
        </p:nvSpPr>
        <p:spPr>
          <a:xfrm>
            <a:off x="4658000" y="30098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81" name="Google Shape;1081;p45"/>
          <p:cNvGrpSpPr/>
          <p:nvPr/>
        </p:nvGrpSpPr>
        <p:grpSpPr>
          <a:xfrm>
            <a:off x="5219947" y="3005977"/>
            <a:ext cx="317875" cy="344208"/>
            <a:chOff x="5583325" y="1073450"/>
            <a:chExt cx="240450" cy="252500"/>
          </a:xfrm>
        </p:grpSpPr>
        <p:sp>
          <p:nvSpPr>
            <p:cNvPr id="1082" name="Google Shape;1082;p45"/>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3" name="Google Shape;1083;p45"/>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4" name="Google Shape;1084;p45"/>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5" name="Google Shape;1085;p45"/>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86" name="Google Shape;1086;p45"/>
          <p:cNvGrpSpPr/>
          <p:nvPr/>
        </p:nvGrpSpPr>
        <p:grpSpPr>
          <a:xfrm>
            <a:off x="5703823" y="2995735"/>
            <a:ext cx="386850" cy="294962"/>
            <a:chOff x="1502275" y="3638775"/>
            <a:chExt cx="292625" cy="216375"/>
          </a:xfrm>
        </p:grpSpPr>
        <p:sp>
          <p:nvSpPr>
            <p:cNvPr id="1087" name="Google Shape;1087;p45"/>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8" name="Google Shape;1088;p45"/>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9" name="Google Shape;1089;p45"/>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0" name="Google Shape;1090;p45"/>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1" name="Google Shape;1091;p45"/>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92" name="Google Shape;1092;p45"/>
          <p:cNvGrpSpPr/>
          <p:nvPr/>
        </p:nvGrpSpPr>
        <p:grpSpPr>
          <a:xfrm>
            <a:off x="6258859" y="2940211"/>
            <a:ext cx="354428" cy="362441"/>
            <a:chOff x="3171000" y="4021950"/>
            <a:chExt cx="268100" cy="265875"/>
          </a:xfrm>
        </p:grpSpPr>
        <p:sp>
          <p:nvSpPr>
            <p:cNvPr id="1093" name="Google Shape;1093;p45"/>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4" name="Google Shape;1094;p45"/>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95" name="Google Shape;1095;p45"/>
          <p:cNvSpPr/>
          <p:nvPr/>
        </p:nvSpPr>
        <p:spPr>
          <a:xfrm>
            <a:off x="6779633" y="29745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6" name="Google Shape;1096;p45"/>
          <p:cNvSpPr/>
          <p:nvPr/>
        </p:nvSpPr>
        <p:spPr>
          <a:xfrm>
            <a:off x="7334021" y="29590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97" name="Google Shape;1097;p45"/>
          <p:cNvGrpSpPr/>
          <p:nvPr/>
        </p:nvGrpSpPr>
        <p:grpSpPr>
          <a:xfrm>
            <a:off x="7848130" y="2991874"/>
            <a:ext cx="334400" cy="344821"/>
            <a:chOff x="5684575" y="4038000"/>
            <a:chExt cx="252950" cy="252950"/>
          </a:xfrm>
        </p:grpSpPr>
        <p:sp>
          <p:nvSpPr>
            <p:cNvPr id="1098" name="Google Shape;1098;p45"/>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9" name="Google Shape;1099;p45"/>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0" name="Google Shape;1100;p45"/>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1" name="Google Shape;1101;p45"/>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2" name="Google Shape;1102;p45"/>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3" name="Google Shape;1103;p45"/>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04" name="Google Shape;1104;p45"/>
          <p:cNvGrpSpPr/>
          <p:nvPr/>
        </p:nvGrpSpPr>
        <p:grpSpPr>
          <a:xfrm>
            <a:off x="8441725" y="2950299"/>
            <a:ext cx="247115" cy="399520"/>
            <a:chOff x="1982675" y="3599525"/>
            <a:chExt cx="186925" cy="293075"/>
          </a:xfrm>
        </p:grpSpPr>
        <p:sp>
          <p:nvSpPr>
            <p:cNvPr id="1105" name="Google Shape;1105;p45"/>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6" name="Google Shape;1106;p45"/>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7" name="Google Shape;1107;p45"/>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8" name="Google Shape;1108;p45"/>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9" name="Google Shape;1109;p45"/>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10" name="Google Shape;1110;p45"/>
          <p:cNvGrpSpPr/>
          <p:nvPr/>
        </p:nvGrpSpPr>
        <p:grpSpPr>
          <a:xfrm>
            <a:off x="8947743" y="2950306"/>
            <a:ext cx="178106" cy="398940"/>
            <a:chOff x="2397075" y="3602200"/>
            <a:chExt cx="134725" cy="292650"/>
          </a:xfrm>
        </p:grpSpPr>
        <p:sp>
          <p:nvSpPr>
            <p:cNvPr id="1111" name="Google Shape;1111;p45"/>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2" name="Google Shape;1112;p45"/>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3" name="Google Shape;1113;p45"/>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4" name="Google Shape;1114;p45"/>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5" name="Google Shape;1115;p45"/>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16" name="Google Shape;1116;p45"/>
          <p:cNvGrpSpPr/>
          <p:nvPr/>
        </p:nvGrpSpPr>
        <p:grpSpPr>
          <a:xfrm>
            <a:off x="2581849" y="3634721"/>
            <a:ext cx="246520" cy="383741"/>
            <a:chOff x="2717350" y="3603525"/>
            <a:chExt cx="186475" cy="281500"/>
          </a:xfrm>
        </p:grpSpPr>
        <p:sp>
          <p:nvSpPr>
            <p:cNvPr id="1117" name="Google Shape;1117;p45"/>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8" name="Google Shape;1118;p4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9" name="Google Shape;1119;p4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0" name="Google Shape;1120;p45"/>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21" name="Google Shape;1121;p45"/>
          <p:cNvSpPr/>
          <p:nvPr/>
        </p:nvSpPr>
        <p:spPr>
          <a:xfrm>
            <a:off x="9383691" y="29747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22" name="Google Shape;1122;p45"/>
          <p:cNvGrpSpPr/>
          <p:nvPr/>
        </p:nvGrpSpPr>
        <p:grpSpPr>
          <a:xfrm>
            <a:off x="3024775" y="3645070"/>
            <a:ext cx="332053" cy="363054"/>
            <a:chOff x="3927075" y="3612900"/>
            <a:chExt cx="251175" cy="266325"/>
          </a:xfrm>
        </p:grpSpPr>
        <p:sp>
          <p:nvSpPr>
            <p:cNvPr id="1123" name="Google Shape;1123;p45"/>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4" name="Google Shape;1124;p45"/>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25" name="Google Shape;1125;p45"/>
          <p:cNvGrpSpPr/>
          <p:nvPr/>
        </p:nvGrpSpPr>
        <p:grpSpPr>
          <a:xfrm>
            <a:off x="3552867" y="3704666"/>
            <a:ext cx="336152" cy="347241"/>
            <a:chOff x="4324975" y="3617800"/>
            <a:chExt cx="254275" cy="254725"/>
          </a:xfrm>
        </p:grpSpPr>
        <p:sp>
          <p:nvSpPr>
            <p:cNvPr id="1126" name="Google Shape;1126;p45"/>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7" name="Google Shape;1127;p45"/>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8" name="Google Shape;1128;p45"/>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29" name="Google Shape;1129;p45"/>
          <p:cNvGrpSpPr/>
          <p:nvPr/>
        </p:nvGrpSpPr>
        <p:grpSpPr>
          <a:xfrm>
            <a:off x="4086533" y="3770339"/>
            <a:ext cx="399872" cy="217737"/>
            <a:chOff x="4728650" y="3665975"/>
            <a:chExt cx="302475" cy="159725"/>
          </a:xfrm>
        </p:grpSpPr>
        <p:sp>
          <p:nvSpPr>
            <p:cNvPr id="1130" name="Google Shape;1130;p45"/>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1" name="Google Shape;1131;p45"/>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32" name="Google Shape;1132;p45"/>
          <p:cNvGrpSpPr/>
          <p:nvPr/>
        </p:nvGrpSpPr>
        <p:grpSpPr>
          <a:xfrm>
            <a:off x="4613200" y="3727493"/>
            <a:ext cx="382719" cy="282796"/>
            <a:chOff x="5164925" y="3642775"/>
            <a:chExt cx="289500" cy="207450"/>
          </a:xfrm>
        </p:grpSpPr>
        <p:sp>
          <p:nvSpPr>
            <p:cNvPr id="1133" name="Google Shape;1133;p45"/>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4" name="Google Shape;1134;p45"/>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5" name="Google Shape;1135;p45"/>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6" name="Google Shape;1136;p45"/>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7" name="Google Shape;1137;p45"/>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38" name="Google Shape;1138;p45"/>
          <p:cNvSpPr/>
          <p:nvPr/>
        </p:nvSpPr>
        <p:spPr>
          <a:xfrm>
            <a:off x="5213990" y="36412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9" name="Google Shape;1139;p45"/>
          <p:cNvSpPr/>
          <p:nvPr/>
        </p:nvSpPr>
        <p:spPr>
          <a:xfrm>
            <a:off x="5717809" y="36731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0" name="Google Shape;1140;p45"/>
          <p:cNvSpPr/>
          <p:nvPr/>
        </p:nvSpPr>
        <p:spPr>
          <a:xfrm>
            <a:off x="6195030" y="36623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1" name="Google Shape;1141;p45"/>
          <p:cNvSpPr/>
          <p:nvPr/>
        </p:nvSpPr>
        <p:spPr>
          <a:xfrm>
            <a:off x="6776032" y="35886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2" name="Google Shape;1142;p45"/>
          <p:cNvSpPr/>
          <p:nvPr/>
        </p:nvSpPr>
        <p:spPr>
          <a:xfrm>
            <a:off x="7285385" y="35883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3" name="Google Shape;1143;p45"/>
          <p:cNvSpPr/>
          <p:nvPr/>
        </p:nvSpPr>
        <p:spPr>
          <a:xfrm>
            <a:off x="7794738" y="35808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4" name="Google Shape;1144;p45"/>
          <p:cNvSpPr/>
          <p:nvPr/>
        </p:nvSpPr>
        <p:spPr>
          <a:xfrm>
            <a:off x="8408731" y="36372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45" name="Google Shape;1145;p45"/>
          <p:cNvGrpSpPr/>
          <p:nvPr/>
        </p:nvGrpSpPr>
        <p:grpSpPr>
          <a:xfrm>
            <a:off x="8933827" y="3641712"/>
            <a:ext cx="327294" cy="334632"/>
            <a:chOff x="5717150" y="2098500"/>
            <a:chExt cx="247575" cy="245475"/>
          </a:xfrm>
        </p:grpSpPr>
        <p:sp>
          <p:nvSpPr>
            <p:cNvPr id="1146" name="Google Shape;1146;p45"/>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7" name="Google Shape;1147;p45"/>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8" name="Google Shape;1148;p45"/>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49" name="Google Shape;1149;p45"/>
          <p:cNvSpPr/>
          <p:nvPr/>
        </p:nvSpPr>
        <p:spPr>
          <a:xfrm>
            <a:off x="9483441" y="35746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0" name="Google Shape;1150;p45"/>
          <p:cNvSpPr/>
          <p:nvPr/>
        </p:nvSpPr>
        <p:spPr>
          <a:xfrm>
            <a:off x="2519500" y="43733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1" name="Google Shape;1151;p45"/>
          <p:cNvSpPr/>
          <p:nvPr/>
        </p:nvSpPr>
        <p:spPr>
          <a:xfrm>
            <a:off x="3039790" y="43542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52" name="Google Shape;1152;p45"/>
          <p:cNvGrpSpPr/>
          <p:nvPr/>
        </p:nvGrpSpPr>
        <p:grpSpPr>
          <a:xfrm>
            <a:off x="3511290" y="4282644"/>
            <a:ext cx="352082" cy="317455"/>
            <a:chOff x="6435300" y="2742175"/>
            <a:chExt cx="266325" cy="232875"/>
          </a:xfrm>
        </p:grpSpPr>
        <p:sp>
          <p:nvSpPr>
            <p:cNvPr id="1153" name="Google Shape;1153;p45"/>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4" name="Google Shape;1154;p45"/>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55" name="Google Shape;1155;p45"/>
          <p:cNvGrpSpPr/>
          <p:nvPr/>
        </p:nvGrpSpPr>
        <p:grpSpPr>
          <a:xfrm>
            <a:off x="4558258" y="4361767"/>
            <a:ext cx="333805" cy="344208"/>
            <a:chOff x="674800" y="2146225"/>
            <a:chExt cx="252500" cy="252500"/>
          </a:xfrm>
        </p:grpSpPr>
        <p:sp>
          <p:nvSpPr>
            <p:cNvPr id="1156" name="Google Shape;1156;p45"/>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7" name="Google Shape;1157;p45"/>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8" name="Google Shape;1158;p45"/>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9" name="Google Shape;1159;p45"/>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60" name="Google Shape;1160;p45"/>
          <p:cNvGrpSpPr/>
          <p:nvPr/>
        </p:nvGrpSpPr>
        <p:grpSpPr>
          <a:xfrm>
            <a:off x="5085306" y="4373253"/>
            <a:ext cx="333805" cy="344208"/>
            <a:chOff x="2164225" y="2146225"/>
            <a:chExt cx="252500" cy="252500"/>
          </a:xfrm>
        </p:grpSpPr>
        <p:sp>
          <p:nvSpPr>
            <p:cNvPr id="1161" name="Google Shape;1161;p45"/>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2" name="Google Shape;1162;p45"/>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3" name="Google Shape;1163;p45"/>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4" name="Google Shape;1164;p45"/>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65" name="Google Shape;1165;p45"/>
          <p:cNvGrpSpPr/>
          <p:nvPr/>
        </p:nvGrpSpPr>
        <p:grpSpPr>
          <a:xfrm>
            <a:off x="4031217" y="4373029"/>
            <a:ext cx="334400" cy="344821"/>
            <a:chOff x="689975" y="1737200"/>
            <a:chExt cx="252950" cy="252950"/>
          </a:xfrm>
        </p:grpSpPr>
        <p:sp>
          <p:nvSpPr>
            <p:cNvPr id="1166" name="Google Shape;1166;p45"/>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7" name="Google Shape;1167;p45"/>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8" name="Google Shape;1168;p45"/>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9" name="Google Shape;1169;p45"/>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0" name="Google Shape;1170;p45"/>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1" name="Google Shape;1171;p45"/>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72" name="Google Shape;1172;p45"/>
          <p:cNvGrpSpPr/>
          <p:nvPr/>
        </p:nvGrpSpPr>
        <p:grpSpPr>
          <a:xfrm>
            <a:off x="5612074" y="4362902"/>
            <a:ext cx="334400" cy="344208"/>
            <a:chOff x="2961350" y="1740750"/>
            <a:chExt cx="252950" cy="252500"/>
          </a:xfrm>
        </p:grpSpPr>
        <p:sp>
          <p:nvSpPr>
            <p:cNvPr id="1173" name="Google Shape;1173;p45"/>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4" name="Google Shape;1174;p45"/>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5" name="Google Shape;1175;p45"/>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6" name="Google Shape;1176;p45"/>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7" name="Google Shape;1177;p45"/>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8" name="Google Shape;1178;p45"/>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79" name="Google Shape;1179;p45"/>
          <p:cNvSpPr/>
          <p:nvPr/>
        </p:nvSpPr>
        <p:spPr>
          <a:xfrm>
            <a:off x="6169754" y="43920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900"/>
              <a:buFont typeface="Arial"/>
              <a:buNone/>
            </a:pPr>
            <a:r>
              <a:t/>
            </a:r>
            <a:endParaRPr b="0" i="0" sz="1900" u="none" cap="none" strike="noStrike">
              <a:solidFill>
                <a:srgbClr val="000000"/>
              </a:solidFill>
              <a:latin typeface="Arial"/>
              <a:ea typeface="Arial"/>
              <a:cs typeface="Arial"/>
              <a:sym typeface="Arial"/>
            </a:endParaRPr>
          </a:p>
        </p:txBody>
      </p:sp>
      <p:grpSp>
        <p:nvGrpSpPr>
          <p:cNvPr id="1180" name="Google Shape;1180;p45"/>
          <p:cNvGrpSpPr/>
          <p:nvPr/>
        </p:nvGrpSpPr>
        <p:grpSpPr>
          <a:xfrm>
            <a:off x="6696115" y="4311264"/>
            <a:ext cx="271902" cy="376448"/>
            <a:chOff x="4026550" y="3640100"/>
            <a:chExt cx="205675" cy="276150"/>
          </a:xfrm>
        </p:grpSpPr>
        <p:sp>
          <p:nvSpPr>
            <p:cNvPr id="1181" name="Google Shape;1181;p45"/>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2" name="Google Shape;1182;p45"/>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3" name="Google Shape;1183;p45"/>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4" name="Google Shape;1184;p45"/>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5" name="Google Shape;1185;p45"/>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6" name="Google Shape;1186;p45"/>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87" name="Google Shape;1187;p45"/>
          <p:cNvSpPr/>
          <p:nvPr/>
        </p:nvSpPr>
        <p:spPr>
          <a:xfrm>
            <a:off x="7189931" y="43771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88" name="Google Shape;1188;p45"/>
          <p:cNvGrpSpPr/>
          <p:nvPr/>
        </p:nvGrpSpPr>
        <p:grpSpPr>
          <a:xfrm>
            <a:off x="7732712" y="4410505"/>
            <a:ext cx="351487" cy="294826"/>
            <a:chOff x="853250" y="4006875"/>
            <a:chExt cx="265875" cy="216275"/>
          </a:xfrm>
        </p:grpSpPr>
        <p:sp>
          <p:nvSpPr>
            <p:cNvPr id="1189" name="Google Shape;1189;p45"/>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0" name="Google Shape;1190;p45"/>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91" name="Google Shape;1191;p45"/>
          <p:cNvGrpSpPr/>
          <p:nvPr/>
        </p:nvGrpSpPr>
        <p:grpSpPr>
          <a:xfrm>
            <a:off x="8910281" y="4376077"/>
            <a:ext cx="245925" cy="363668"/>
            <a:chOff x="1978675" y="3981800"/>
            <a:chExt cx="186025" cy="266775"/>
          </a:xfrm>
        </p:grpSpPr>
        <p:sp>
          <p:nvSpPr>
            <p:cNvPr id="1192" name="Google Shape;1192;p45"/>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3" name="Google Shape;1193;p45"/>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94" name="Google Shape;1194;p45"/>
          <p:cNvSpPr/>
          <p:nvPr/>
        </p:nvSpPr>
        <p:spPr>
          <a:xfrm>
            <a:off x="8307296" y="43975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95" name="Google Shape;1195;p45"/>
          <p:cNvGrpSpPr/>
          <p:nvPr/>
        </p:nvGrpSpPr>
        <p:grpSpPr>
          <a:xfrm>
            <a:off x="9440020" y="4385533"/>
            <a:ext cx="333805" cy="344821"/>
            <a:chOff x="480325" y="3970200"/>
            <a:chExt cx="252500" cy="252950"/>
          </a:xfrm>
        </p:grpSpPr>
        <p:sp>
          <p:nvSpPr>
            <p:cNvPr id="1196" name="Google Shape;1196;p45"/>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7" name="Google Shape;1197;p45"/>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8" name="Google Shape;1198;p45"/>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9" name="Google Shape;1199;p45"/>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0" name="Google Shape;1200;p45"/>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01" name="Google Shape;1201;p45"/>
          <p:cNvSpPr/>
          <p:nvPr/>
        </p:nvSpPr>
        <p:spPr>
          <a:xfrm>
            <a:off x="2607371" y="49963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02" name="Google Shape;1202;p45"/>
          <p:cNvGrpSpPr/>
          <p:nvPr/>
        </p:nvGrpSpPr>
        <p:grpSpPr>
          <a:xfrm>
            <a:off x="3015741" y="4975131"/>
            <a:ext cx="334400" cy="344208"/>
            <a:chOff x="5745250" y="4378350"/>
            <a:chExt cx="252950" cy="252500"/>
          </a:xfrm>
        </p:grpSpPr>
        <p:sp>
          <p:nvSpPr>
            <p:cNvPr id="1203" name="Google Shape;1203;p45"/>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4" name="Google Shape;1204;p45"/>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05" name="Google Shape;1205;p45"/>
          <p:cNvGrpSpPr/>
          <p:nvPr/>
        </p:nvGrpSpPr>
        <p:grpSpPr>
          <a:xfrm>
            <a:off x="3525240" y="4979399"/>
            <a:ext cx="334400" cy="344821"/>
            <a:chOff x="6130650" y="4381475"/>
            <a:chExt cx="252950" cy="252950"/>
          </a:xfrm>
        </p:grpSpPr>
        <p:sp>
          <p:nvSpPr>
            <p:cNvPr id="1206" name="Google Shape;1206;p45"/>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7" name="Google Shape;1207;p45"/>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08" name="Google Shape;1208;p45"/>
          <p:cNvSpPr/>
          <p:nvPr/>
        </p:nvSpPr>
        <p:spPr>
          <a:xfrm>
            <a:off x="4032278" y="49942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09" name="Google Shape;1209;p45"/>
          <p:cNvGrpSpPr/>
          <p:nvPr/>
        </p:nvGrpSpPr>
        <p:grpSpPr>
          <a:xfrm>
            <a:off x="4533037" y="5002472"/>
            <a:ext cx="352082" cy="299802"/>
            <a:chOff x="6919750" y="1464650"/>
            <a:chExt cx="266325" cy="219925"/>
          </a:xfrm>
        </p:grpSpPr>
        <p:sp>
          <p:nvSpPr>
            <p:cNvPr id="1210" name="Google Shape;1210;p45"/>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1" name="Google Shape;1211;p45"/>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12" name="Google Shape;1212;p45"/>
          <p:cNvGrpSpPr/>
          <p:nvPr/>
        </p:nvGrpSpPr>
        <p:grpSpPr>
          <a:xfrm>
            <a:off x="5059243" y="4977916"/>
            <a:ext cx="366855" cy="339948"/>
            <a:chOff x="4759875" y="1027050"/>
            <a:chExt cx="277500" cy="249375"/>
          </a:xfrm>
        </p:grpSpPr>
        <p:sp>
          <p:nvSpPr>
            <p:cNvPr id="1213" name="Google Shape;1213;p45"/>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4" name="Google Shape;1214;p45"/>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5" name="Google Shape;1215;p45"/>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6" name="Google Shape;1216;p45"/>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7" name="Google Shape;1217;p45"/>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18" name="Google Shape;1218;p45"/>
          <p:cNvGrpSpPr/>
          <p:nvPr/>
        </p:nvGrpSpPr>
        <p:grpSpPr>
          <a:xfrm>
            <a:off x="5600527" y="4961888"/>
            <a:ext cx="372738" cy="343186"/>
            <a:chOff x="3357900" y="1057675"/>
            <a:chExt cx="281950" cy="251750"/>
          </a:xfrm>
        </p:grpSpPr>
        <p:sp>
          <p:nvSpPr>
            <p:cNvPr id="1219" name="Google Shape;1219;p45"/>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0" name="Google Shape;1220;p45"/>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1" name="Google Shape;1221;p45"/>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22" name="Google Shape;1222;p45"/>
          <p:cNvGrpSpPr/>
          <p:nvPr/>
        </p:nvGrpSpPr>
        <p:grpSpPr>
          <a:xfrm>
            <a:off x="6163703" y="4946894"/>
            <a:ext cx="191095" cy="401974"/>
            <a:chOff x="3783900" y="1046675"/>
            <a:chExt cx="144550" cy="294875"/>
          </a:xfrm>
        </p:grpSpPr>
        <p:sp>
          <p:nvSpPr>
            <p:cNvPr id="1223" name="Google Shape;1223;p45"/>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4" name="Google Shape;1224;p45"/>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25" name="Google Shape;1225;p45"/>
          <p:cNvSpPr/>
          <p:nvPr/>
        </p:nvSpPr>
        <p:spPr>
          <a:xfrm>
            <a:off x="6688739" y="49711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26" name="Google Shape;1226;p45"/>
          <p:cNvGrpSpPr/>
          <p:nvPr/>
        </p:nvGrpSpPr>
        <p:grpSpPr>
          <a:xfrm>
            <a:off x="7062980" y="4704278"/>
            <a:ext cx="552596" cy="674409"/>
            <a:chOff x="238550" y="1487175"/>
            <a:chExt cx="418000" cy="494725"/>
          </a:xfrm>
        </p:grpSpPr>
        <p:sp>
          <p:nvSpPr>
            <p:cNvPr id="1227" name="Google Shape;1227;p45"/>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8" name="Google Shape;1228;p45"/>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9" name="Google Shape;1229;p45"/>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0" name="Google Shape;1230;p45"/>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1" name="Google Shape;1231;p45"/>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2" name="Google Shape;1232;p45"/>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3" name="Google Shape;1233;p45"/>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4" name="Google Shape;1234;p45"/>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5" name="Google Shape;1235;p45"/>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36" name="Google Shape;1236;p45"/>
          <p:cNvSpPr/>
          <p:nvPr/>
        </p:nvSpPr>
        <p:spPr>
          <a:xfrm>
            <a:off x="7732374" y="51050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7" name="Google Shape;1237;p45"/>
          <p:cNvSpPr/>
          <p:nvPr/>
        </p:nvSpPr>
        <p:spPr>
          <a:xfrm>
            <a:off x="8223836" y="50157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38" name="Google Shape;1238;p45"/>
          <p:cNvGrpSpPr/>
          <p:nvPr/>
        </p:nvGrpSpPr>
        <p:grpSpPr>
          <a:xfrm>
            <a:off x="8815353" y="5031037"/>
            <a:ext cx="364707" cy="363804"/>
            <a:chOff x="6010925" y="3998175"/>
            <a:chExt cx="275875" cy="266875"/>
          </a:xfrm>
        </p:grpSpPr>
        <p:sp>
          <p:nvSpPr>
            <p:cNvPr id="1239" name="Google Shape;1239;p45"/>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0" name="Google Shape;1240;p45"/>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1" name="Google Shape;1241;p45"/>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2" name="Google Shape;1242;p45"/>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3" name="Google Shape;1243;p45"/>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44" name="Google Shape;1244;p45"/>
          <p:cNvGrpSpPr/>
          <p:nvPr/>
        </p:nvGrpSpPr>
        <p:grpSpPr>
          <a:xfrm>
            <a:off x="9417545" y="5049661"/>
            <a:ext cx="352082" cy="308322"/>
            <a:chOff x="6866650" y="1038650"/>
            <a:chExt cx="266325" cy="226175"/>
          </a:xfrm>
        </p:grpSpPr>
        <p:sp>
          <p:nvSpPr>
            <p:cNvPr id="1245" name="Google Shape;1245;p45"/>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6" name="Google Shape;1246;p45"/>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7" name="Google Shape;1247;p45"/>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48" name="Google Shape;1248;p45"/>
          <p:cNvGrpSpPr/>
          <p:nvPr/>
        </p:nvGrpSpPr>
        <p:grpSpPr>
          <a:xfrm>
            <a:off x="5155089" y="1685810"/>
            <a:ext cx="272497" cy="362441"/>
            <a:chOff x="2033075" y="2942475"/>
            <a:chExt cx="206125" cy="265875"/>
          </a:xfrm>
        </p:grpSpPr>
        <p:sp>
          <p:nvSpPr>
            <p:cNvPr id="1249" name="Google Shape;1249;p45"/>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0" name="Google Shape;1250;p45"/>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1" name="Google Shape;1251;p45"/>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2" name="Google Shape;1252;p45"/>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3" name="Google Shape;1253;p45"/>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4" name="Google Shape;1254;p45"/>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55" name="Google Shape;1255;p45"/>
          <p:cNvSpPr/>
          <p:nvPr/>
        </p:nvSpPr>
        <p:spPr>
          <a:xfrm>
            <a:off x="2519516" y="56262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56" name="Google Shape;1256;p45"/>
          <p:cNvGrpSpPr/>
          <p:nvPr/>
        </p:nvGrpSpPr>
        <p:grpSpPr>
          <a:xfrm>
            <a:off x="3016796" y="5662213"/>
            <a:ext cx="325576" cy="362441"/>
            <a:chOff x="3081775" y="1061400"/>
            <a:chExt cx="246275" cy="265875"/>
          </a:xfrm>
        </p:grpSpPr>
        <p:sp>
          <p:nvSpPr>
            <p:cNvPr id="1257" name="Google Shape;1257;p45"/>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8" name="Google Shape;1258;p45"/>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9" name="Google Shape;1259;p45"/>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60" name="Google Shape;1260;p45"/>
          <p:cNvGrpSpPr/>
          <p:nvPr/>
        </p:nvGrpSpPr>
        <p:grpSpPr>
          <a:xfrm>
            <a:off x="3556508" y="5704335"/>
            <a:ext cx="369202" cy="325941"/>
            <a:chOff x="2847150" y="1805000"/>
            <a:chExt cx="279275" cy="239100"/>
          </a:xfrm>
        </p:grpSpPr>
        <p:sp>
          <p:nvSpPr>
            <p:cNvPr id="1261" name="Google Shape;1261;p45"/>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2" name="Google Shape;1262;p45"/>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63" name="Google Shape;1263;p45"/>
          <p:cNvSpPr/>
          <p:nvPr/>
        </p:nvSpPr>
        <p:spPr>
          <a:xfrm>
            <a:off x="4138834" y="57541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64" name="Google Shape;1264;p45"/>
          <p:cNvGrpSpPr/>
          <p:nvPr/>
        </p:nvGrpSpPr>
        <p:grpSpPr>
          <a:xfrm>
            <a:off x="4742299" y="5648592"/>
            <a:ext cx="352082" cy="363054"/>
            <a:chOff x="6435300" y="1095300"/>
            <a:chExt cx="266325" cy="266325"/>
          </a:xfrm>
        </p:grpSpPr>
        <p:sp>
          <p:nvSpPr>
            <p:cNvPr id="1265" name="Google Shape;1265;p45"/>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6" name="Google Shape;1266;p45"/>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7" name="Google Shape;1267;p45"/>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68" name="Google Shape;1268;p45"/>
          <p:cNvSpPr/>
          <p:nvPr/>
        </p:nvSpPr>
        <p:spPr>
          <a:xfrm>
            <a:off x="5306157" y="56627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9" name="Google Shape;1269;p45"/>
          <p:cNvSpPr/>
          <p:nvPr/>
        </p:nvSpPr>
        <p:spPr>
          <a:xfrm>
            <a:off x="5766907" y="56344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70" name="Google Shape;1270;p45"/>
          <p:cNvGrpSpPr/>
          <p:nvPr/>
        </p:nvGrpSpPr>
        <p:grpSpPr>
          <a:xfrm>
            <a:off x="6295374" y="5643656"/>
            <a:ext cx="301350" cy="363054"/>
            <a:chOff x="4506525" y="1060950"/>
            <a:chExt cx="227950" cy="266325"/>
          </a:xfrm>
        </p:grpSpPr>
        <p:sp>
          <p:nvSpPr>
            <p:cNvPr id="1271" name="Google Shape;1271;p45"/>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2" name="Google Shape;1272;p45"/>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3" name="Google Shape;1273;p45"/>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4" name="Google Shape;1274;p45"/>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5" name="Google Shape;1275;p45"/>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6" name="Google Shape;1276;p45"/>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7" name="Google Shape;1277;p45"/>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78" name="Google Shape;1278;p45"/>
          <p:cNvSpPr/>
          <p:nvPr/>
        </p:nvSpPr>
        <p:spPr>
          <a:xfrm>
            <a:off x="6754423" y="57669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9" name="Google Shape;1279;p45"/>
          <p:cNvSpPr/>
          <p:nvPr/>
        </p:nvSpPr>
        <p:spPr>
          <a:xfrm>
            <a:off x="7751141" y="57213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80" name="Google Shape;1280;p45"/>
          <p:cNvGrpSpPr/>
          <p:nvPr/>
        </p:nvGrpSpPr>
        <p:grpSpPr>
          <a:xfrm>
            <a:off x="7301010" y="5721518"/>
            <a:ext cx="251246" cy="356340"/>
            <a:chOff x="867500" y="3647700"/>
            <a:chExt cx="190050" cy="261400"/>
          </a:xfrm>
        </p:grpSpPr>
        <p:sp>
          <p:nvSpPr>
            <p:cNvPr id="1281" name="Google Shape;1281;p45"/>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2" name="Google Shape;1282;p45"/>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3" name="Google Shape;1283;p45"/>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4" name="Google Shape;1284;p45"/>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5" name="Google Shape;1285;p45"/>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86" name="Google Shape;1286;p45"/>
          <p:cNvSpPr/>
          <p:nvPr/>
        </p:nvSpPr>
        <p:spPr>
          <a:xfrm>
            <a:off x="8257587" y="56881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7" name="Google Shape;1287;p45"/>
          <p:cNvSpPr/>
          <p:nvPr/>
        </p:nvSpPr>
        <p:spPr>
          <a:xfrm>
            <a:off x="8859393" y="56868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88" name="Google Shape;1288;p45"/>
          <p:cNvGrpSpPr/>
          <p:nvPr/>
        </p:nvGrpSpPr>
        <p:grpSpPr>
          <a:xfrm>
            <a:off x="9443292" y="5676684"/>
            <a:ext cx="299598" cy="398327"/>
            <a:chOff x="3707175" y="1322350"/>
            <a:chExt cx="226625" cy="292200"/>
          </a:xfrm>
        </p:grpSpPr>
        <p:sp>
          <p:nvSpPr>
            <p:cNvPr id="1289" name="Google Shape;1289;p45"/>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0" name="Google Shape;1290;p45"/>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94" name="Shape 1294"/>
        <p:cNvGrpSpPr/>
        <p:nvPr/>
      </p:nvGrpSpPr>
      <p:grpSpPr>
        <a:xfrm>
          <a:off x="0" y="0"/>
          <a:ext cx="0" cy="0"/>
          <a:chOff x="0" y="0"/>
          <a:chExt cx="0" cy="0"/>
        </a:xfrm>
      </p:grpSpPr>
      <p:sp>
        <p:nvSpPr>
          <p:cNvPr id="1295" name="Google Shape;1295;p46"/>
          <p:cNvSpPr/>
          <p:nvPr/>
        </p:nvSpPr>
        <p:spPr>
          <a:xfrm rot="9639487">
            <a:off x="8228504" y="1623081"/>
            <a:ext cx="3836957" cy="4518932"/>
          </a:xfrm>
          <a:custGeom>
            <a:rect b="b" l="l" r="r" t="t"/>
            <a:pathLst>
              <a:path extrusionOk="0" h="1925002" w="1634490">
                <a:moveTo>
                  <a:pt x="444818" y="0"/>
                </a:moveTo>
                <a:lnTo>
                  <a:pt x="1634490" y="338138"/>
                </a:lnTo>
                <a:lnTo>
                  <a:pt x="1612582" y="414338"/>
                </a:lnTo>
                <a:lnTo>
                  <a:pt x="1563053" y="400050"/>
                </a:lnTo>
                <a:cubicBezTo>
                  <a:pt x="1559243" y="384810"/>
                  <a:pt x="1546860" y="372428"/>
                  <a:pt x="1530668" y="367665"/>
                </a:cubicBezTo>
                <a:cubicBezTo>
                  <a:pt x="1505903" y="360997"/>
                  <a:pt x="1480185" y="375285"/>
                  <a:pt x="1472565" y="400050"/>
                </a:cubicBezTo>
                <a:cubicBezTo>
                  <a:pt x="1465898" y="424815"/>
                  <a:pt x="1480185" y="450533"/>
                  <a:pt x="1504950" y="458153"/>
                </a:cubicBezTo>
                <a:cubicBezTo>
                  <a:pt x="1521143" y="462915"/>
                  <a:pt x="1538288" y="458153"/>
                  <a:pt x="1550670" y="446722"/>
                </a:cubicBezTo>
                <a:lnTo>
                  <a:pt x="1600200" y="461010"/>
                </a:lnTo>
                <a:lnTo>
                  <a:pt x="1564005" y="587693"/>
                </a:lnTo>
                <a:lnTo>
                  <a:pt x="1514475" y="573405"/>
                </a:lnTo>
                <a:cubicBezTo>
                  <a:pt x="1510665" y="558165"/>
                  <a:pt x="1498282" y="545783"/>
                  <a:pt x="1482090" y="541020"/>
                </a:cubicBezTo>
                <a:cubicBezTo>
                  <a:pt x="1457325" y="534353"/>
                  <a:pt x="1431607" y="548640"/>
                  <a:pt x="1423988" y="573405"/>
                </a:cubicBezTo>
                <a:cubicBezTo>
                  <a:pt x="1417320" y="598170"/>
                  <a:pt x="1431607" y="623888"/>
                  <a:pt x="1456373" y="631508"/>
                </a:cubicBezTo>
                <a:cubicBezTo>
                  <a:pt x="1472565" y="636270"/>
                  <a:pt x="1489710" y="631508"/>
                  <a:pt x="1502093" y="620078"/>
                </a:cubicBezTo>
                <a:lnTo>
                  <a:pt x="1551623" y="634365"/>
                </a:lnTo>
                <a:lnTo>
                  <a:pt x="1515428" y="761048"/>
                </a:lnTo>
                <a:lnTo>
                  <a:pt x="1465898" y="746760"/>
                </a:lnTo>
                <a:cubicBezTo>
                  <a:pt x="1462088" y="731520"/>
                  <a:pt x="1449705" y="719138"/>
                  <a:pt x="1433513" y="714375"/>
                </a:cubicBezTo>
                <a:cubicBezTo>
                  <a:pt x="1408748" y="707708"/>
                  <a:pt x="1383030" y="721995"/>
                  <a:pt x="1375410" y="746760"/>
                </a:cubicBezTo>
                <a:cubicBezTo>
                  <a:pt x="1368743" y="771525"/>
                  <a:pt x="1383030" y="797243"/>
                  <a:pt x="1407795" y="804863"/>
                </a:cubicBezTo>
                <a:cubicBezTo>
                  <a:pt x="1423988" y="809625"/>
                  <a:pt x="1441132" y="804863"/>
                  <a:pt x="1453515" y="793433"/>
                </a:cubicBezTo>
                <a:lnTo>
                  <a:pt x="1503045" y="807720"/>
                </a:lnTo>
                <a:lnTo>
                  <a:pt x="1466850" y="934402"/>
                </a:lnTo>
                <a:lnTo>
                  <a:pt x="1417320" y="920115"/>
                </a:lnTo>
                <a:cubicBezTo>
                  <a:pt x="1413510" y="904875"/>
                  <a:pt x="1401128" y="892493"/>
                  <a:pt x="1384935" y="887730"/>
                </a:cubicBezTo>
                <a:cubicBezTo>
                  <a:pt x="1360170" y="881063"/>
                  <a:pt x="1334453" y="895350"/>
                  <a:pt x="1326832" y="920115"/>
                </a:cubicBezTo>
                <a:cubicBezTo>
                  <a:pt x="1320165" y="944880"/>
                  <a:pt x="1334453" y="970598"/>
                  <a:pt x="1359218" y="978218"/>
                </a:cubicBezTo>
                <a:cubicBezTo>
                  <a:pt x="1375410" y="982980"/>
                  <a:pt x="1392555" y="978218"/>
                  <a:pt x="1404938" y="966788"/>
                </a:cubicBezTo>
                <a:lnTo>
                  <a:pt x="1454468" y="981075"/>
                </a:lnTo>
                <a:lnTo>
                  <a:pt x="1418273" y="1107758"/>
                </a:lnTo>
                <a:lnTo>
                  <a:pt x="1368743" y="1093470"/>
                </a:lnTo>
                <a:cubicBezTo>
                  <a:pt x="1364932" y="1078230"/>
                  <a:pt x="1352550" y="1065848"/>
                  <a:pt x="1336357" y="1061085"/>
                </a:cubicBezTo>
                <a:cubicBezTo>
                  <a:pt x="1311593" y="1054418"/>
                  <a:pt x="1285875" y="1068705"/>
                  <a:pt x="1278255" y="1093470"/>
                </a:cubicBezTo>
                <a:cubicBezTo>
                  <a:pt x="1271588" y="1118235"/>
                  <a:pt x="1285875" y="1143953"/>
                  <a:pt x="1310640" y="1151573"/>
                </a:cubicBezTo>
                <a:cubicBezTo>
                  <a:pt x="1326832" y="1156335"/>
                  <a:pt x="1343978" y="1151573"/>
                  <a:pt x="1356360" y="1140143"/>
                </a:cubicBezTo>
                <a:lnTo>
                  <a:pt x="1405890" y="1154430"/>
                </a:lnTo>
                <a:lnTo>
                  <a:pt x="1369695" y="1281113"/>
                </a:lnTo>
                <a:lnTo>
                  <a:pt x="1320165" y="1266825"/>
                </a:lnTo>
                <a:cubicBezTo>
                  <a:pt x="1316355" y="1251585"/>
                  <a:pt x="1303973" y="1239203"/>
                  <a:pt x="1287780" y="1234440"/>
                </a:cubicBezTo>
                <a:cubicBezTo>
                  <a:pt x="1263015" y="1227773"/>
                  <a:pt x="1237298" y="1242060"/>
                  <a:pt x="1229678" y="1266825"/>
                </a:cubicBezTo>
                <a:cubicBezTo>
                  <a:pt x="1223010" y="1291590"/>
                  <a:pt x="1237298" y="1317308"/>
                  <a:pt x="1262063" y="1324928"/>
                </a:cubicBezTo>
                <a:cubicBezTo>
                  <a:pt x="1278255" y="1329690"/>
                  <a:pt x="1295400" y="1324928"/>
                  <a:pt x="1307782" y="1313498"/>
                </a:cubicBezTo>
                <a:lnTo>
                  <a:pt x="1357313" y="1327785"/>
                </a:lnTo>
                <a:lnTo>
                  <a:pt x="1321118" y="1454468"/>
                </a:lnTo>
                <a:lnTo>
                  <a:pt x="1271588" y="1440180"/>
                </a:lnTo>
                <a:cubicBezTo>
                  <a:pt x="1267778" y="1424940"/>
                  <a:pt x="1255395" y="1412558"/>
                  <a:pt x="1239203" y="1407795"/>
                </a:cubicBezTo>
                <a:cubicBezTo>
                  <a:pt x="1214438" y="1401128"/>
                  <a:pt x="1188720" y="1415415"/>
                  <a:pt x="1181100" y="1440180"/>
                </a:cubicBezTo>
                <a:cubicBezTo>
                  <a:pt x="1174432" y="1464945"/>
                  <a:pt x="1188720" y="1490663"/>
                  <a:pt x="1213485" y="1498283"/>
                </a:cubicBezTo>
                <a:cubicBezTo>
                  <a:pt x="1229678" y="1503045"/>
                  <a:pt x="1246823" y="1498283"/>
                  <a:pt x="1259205" y="1486853"/>
                </a:cubicBezTo>
                <a:lnTo>
                  <a:pt x="1308735" y="1501140"/>
                </a:lnTo>
                <a:lnTo>
                  <a:pt x="1272540" y="1627823"/>
                </a:lnTo>
                <a:lnTo>
                  <a:pt x="1223010" y="1613535"/>
                </a:lnTo>
                <a:cubicBezTo>
                  <a:pt x="1219200" y="1598295"/>
                  <a:pt x="1206818" y="1585913"/>
                  <a:pt x="1190625" y="1581150"/>
                </a:cubicBezTo>
                <a:cubicBezTo>
                  <a:pt x="1165860" y="1574483"/>
                  <a:pt x="1140143" y="1588770"/>
                  <a:pt x="1132523" y="1613535"/>
                </a:cubicBezTo>
                <a:cubicBezTo>
                  <a:pt x="1125855" y="1638300"/>
                  <a:pt x="1140143" y="1664018"/>
                  <a:pt x="1164907" y="1671638"/>
                </a:cubicBezTo>
                <a:cubicBezTo>
                  <a:pt x="1181100" y="1676400"/>
                  <a:pt x="1198245" y="1671638"/>
                  <a:pt x="1210628" y="1660208"/>
                </a:cubicBezTo>
                <a:lnTo>
                  <a:pt x="1260157" y="1674495"/>
                </a:lnTo>
                <a:lnTo>
                  <a:pt x="1223963" y="1801178"/>
                </a:lnTo>
                <a:lnTo>
                  <a:pt x="1174432" y="1786890"/>
                </a:lnTo>
                <a:cubicBezTo>
                  <a:pt x="1170623" y="1771650"/>
                  <a:pt x="1158240" y="1759268"/>
                  <a:pt x="1142048" y="1754505"/>
                </a:cubicBezTo>
                <a:cubicBezTo>
                  <a:pt x="1117282" y="1747838"/>
                  <a:pt x="1091565" y="1762125"/>
                  <a:pt x="1083945" y="1786890"/>
                </a:cubicBezTo>
                <a:cubicBezTo>
                  <a:pt x="1077278" y="1811655"/>
                  <a:pt x="1091565" y="1837373"/>
                  <a:pt x="1116330" y="1844993"/>
                </a:cubicBezTo>
                <a:cubicBezTo>
                  <a:pt x="1132523" y="1849755"/>
                  <a:pt x="1149668" y="1844993"/>
                  <a:pt x="1162050" y="1833563"/>
                </a:cubicBezTo>
                <a:lnTo>
                  <a:pt x="1211580" y="1847850"/>
                </a:lnTo>
                <a:lnTo>
                  <a:pt x="1189673" y="1925003"/>
                </a:lnTo>
                <a:lnTo>
                  <a:pt x="0" y="1586865"/>
                </a:lnTo>
                <a:lnTo>
                  <a:pt x="444818"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96" name="Google Shape;1296;p46"/>
          <p:cNvSpPr/>
          <p:nvPr/>
        </p:nvSpPr>
        <p:spPr>
          <a:xfrm>
            <a:off x="445250" y="541650"/>
            <a:ext cx="6699300" cy="1133700"/>
          </a:xfrm>
          <a:prstGeom prst="rect">
            <a:avLst/>
          </a:prstGeom>
          <a:solidFill>
            <a:schemeClr val="lt1"/>
          </a:solidFill>
          <a:ln>
            <a:noFill/>
          </a:ln>
          <a:effectLst>
            <a:outerShdw blurRad="50800" rotWithShape="0" algn="tl" dir="2700000" dist="12700">
              <a:srgbClr val="000000">
                <a:alpha val="40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297" name="Google Shape;1297;p46"/>
          <p:cNvSpPr txBox="1"/>
          <p:nvPr/>
        </p:nvSpPr>
        <p:spPr>
          <a:xfrm>
            <a:off x="717800" y="421100"/>
            <a:ext cx="5791800" cy="1133700"/>
          </a:xfrm>
          <a:prstGeom prst="rect">
            <a:avLst/>
          </a:prstGeom>
          <a:noFill/>
          <a:ln>
            <a:noFill/>
          </a:ln>
        </p:spPr>
        <p:txBody>
          <a:bodyPr anchorCtr="0" anchor="t" bIns="121900" lIns="121900" spcFirstLastPara="1" rIns="121900" wrap="square" tIns="121900">
            <a:noAutofit/>
          </a:bodyPr>
          <a:lstStyle/>
          <a:p>
            <a:pPr indent="0" lvl="0" marL="0" rtl="0" algn="l">
              <a:spcBef>
                <a:spcPts val="0"/>
              </a:spcBef>
              <a:spcAft>
                <a:spcPts val="0"/>
              </a:spcAft>
              <a:buNone/>
            </a:pPr>
            <a:r>
              <a:rPr lang="en" sz="7000">
                <a:solidFill>
                  <a:srgbClr val="000000"/>
                </a:solidFill>
                <a:latin typeface="Just Another Hand"/>
                <a:ea typeface="Just Another Hand"/>
                <a:cs typeface="Just Another Hand"/>
                <a:sym typeface="Just Another Hand"/>
              </a:rPr>
              <a:t>Today is Monday February</a:t>
            </a:r>
            <a:endParaRPr sz="7000">
              <a:solidFill>
                <a:srgbClr val="000000"/>
              </a:solidFill>
              <a:latin typeface="Just Another Hand"/>
              <a:ea typeface="Just Another Hand"/>
              <a:cs typeface="Just Another Hand"/>
              <a:sym typeface="Just Another Hand"/>
            </a:endParaRPr>
          </a:p>
        </p:txBody>
      </p:sp>
      <p:sp>
        <p:nvSpPr>
          <p:cNvPr id="1298" name="Google Shape;1298;p46"/>
          <p:cNvSpPr/>
          <p:nvPr/>
        </p:nvSpPr>
        <p:spPr>
          <a:xfrm rot="10800000">
            <a:off x="4486850" y="1782696"/>
            <a:ext cx="3882325" cy="4328904"/>
          </a:xfrm>
          <a:custGeom>
            <a:rect b="b" l="l" r="r" t="t"/>
            <a:pathLst>
              <a:path extrusionOk="0" h="4275461" w="3619883">
                <a:moveTo>
                  <a:pt x="3619883" y="4275461"/>
                </a:moveTo>
                <a:lnTo>
                  <a:pt x="3439718" y="4275461"/>
                </a:lnTo>
                <a:lnTo>
                  <a:pt x="3382296" y="4128157"/>
                </a:lnTo>
                <a:lnTo>
                  <a:pt x="3448683" y="4128157"/>
                </a:lnTo>
                <a:lnTo>
                  <a:pt x="3448683" y="3951392"/>
                </a:lnTo>
                <a:lnTo>
                  <a:pt x="3270899" y="3951392"/>
                </a:lnTo>
                <a:lnTo>
                  <a:pt x="3270899" y="4128157"/>
                </a:lnTo>
                <a:lnTo>
                  <a:pt x="3327149" y="4128157"/>
                </a:lnTo>
                <a:lnTo>
                  <a:pt x="3269726" y="4275461"/>
                </a:lnTo>
                <a:lnTo>
                  <a:pt x="3052674" y="4275461"/>
                </a:lnTo>
                <a:lnTo>
                  <a:pt x="3096002" y="4128157"/>
                </a:lnTo>
                <a:lnTo>
                  <a:pt x="3137725" y="4128157"/>
                </a:lnTo>
                <a:lnTo>
                  <a:pt x="3137725" y="3951392"/>
                </a:lnTo>
                <a:lnTo>
                  <a:pt x="2959941" y="3951392"/>
                </a:lnTo>
                <a:lnTo>
                  <a:pt x="2959941" y="4128157"/>
                </a:lnTo>
                <a:lnTo>
                  <a:pt x="2996846" y="4128157"/>
                </a:lnTo>
                <a:lnTo>
                  <a:pt x="3014011" y="4275461"/>
                </a:lnTo>
                <a:lnTo>
                  <a:pt x="2761042" y="4275461"/>
                </a:lnTo>
                <a:lnTo>
                  <a:pt x="2761042" y="4128157"/>
                </a:lnTo>
                <a:lnTo>
                  <a:pt x="2826768" y="4128157"/>
                </a:lnTo>
                <a:lnTo>
                  <a:pt x="2826768" y="3951392"/>
                </a:lnTo>
                <a:lnTo>
                  <a:pt x="2648983" y="3951392"/>
                </a:lnTo>
                <a:lnTo>
                  <a:pt x="2648983" y="4128157"/>
                </a:lnTo>
                <a:lnTo>
                  <a:pt x="2690646" y="4128157"/>
                </a:lnTo>
                <a:lnTo>
                  <a:pt x="2690646" y="4275461"/>
                </a:lnTo>
                <a:lnTo>
                  <a:pt x="2511710" y="4275461"/>
                </a:lnTo>
                <a:lnTo>
                  <a:pt x="2454288" y="4128157"/>
                </a:lnTo>
                <a:lnTo>
                  <a:pt x="2515810" y="4128157"/>
                </a:lnTo>
                <a:lnTo>
                  <a:pt x="2515810" y="3951392"/>
                </a:lnTo>
                <a:lnTo>
                  <a:pt x="2338025" y="3951392"/>
                </a:lnTo>
                <a:lnTo>
                  <a:pt x="2338025" y="4128157"/>
                </a:lnTo>
                <a:lnTo>
                  <a:pt x="2395120" y="4128157"/>
                </a:lnTo>
                <a:lnTo>
                  <a:pt x="2337697" y="4275461"/>
                </a:lnTo>
                <a:lnTo>
                  <a:pt x="2150155" y="4275461"/>
                </a:lnTo>
                <a:lnTo>
                  <a:pt x="2150155" y="4128157"/>
                </a:lnTo>
                <a:lnTo>
                  <a:pt x="2204852" y="4128157"/>
                </a:lnTo>
                <a:lnTo>
                  <a:pt x="2204852" y="3951392"/>
                </a:lnTo>
                <a:lnTo>
                  <a:pt x="2027068" y="3951392"/>
                </a:lnTo>
                <a:lnTo>
                  <a:pt x="2027068" y="4128157"/>
                </a:lnTo>
                <a:lnTo>
                  <a:pt x="2079759" y="4128157"/>
                </a:lnTo>
                <a:lnTo>
                  <a:pt x="2079759" y="4275461"/>
                </a:lnTo>
                <a:lnTo>
                  <a:pt x="1824703" y="4275461"/>
                </a:lnTo>
                <a:lnTo>
                  <a:pt x="1834468" y="4128157"/>
                </a:lnTo>
                <a:lnTo>
                  <a:pt x="1893894" y="4128157"/>
                </a:lnTo>
                <a:lnTo>
                  <a:pt x="1893894" y="3951392"/>
                </a:lnTo>
                <a:lnTo>
                  <a:pt x="1716110" y="3951392"/>
                </a:lnTo>
                <a:lnTo>
                  <a:pt x="1716110" y="4006431"/>
                </a:lnTo>
                <a:lnTo>
                  <a:pt x="1703447" y="4007960"/>
                </a:lnTo>
                <a:lnTo>
                  <a:pt x="1716110" y="4044284"/>
                </a:lnTo>
                <a:lnTo>
                  <a:pt x="1716110" y="4128157"/>
                </a:lnTo>
                <a:lnTo>
                  <a:pt x="1745346" y="4128157"/>
                </a:lnTo>
                <a:lnTo>
                  <a:pt x="1796694" y="4275461"/>
                </a:lnTo>
                <a:lnTo>
                  <a:pt x="1558844" y="4275461"/>
                </a:lnTo>
                <a:lnTo>
                  <a:pt x="1517252" y="4128157"/>
                </a:lnTo>
                <a:lnTo>
                  <a:pt x="1582936" y="4128157"/>
                </a:lnTo>
                <a:lnTo>
                  <a:pt x="1582936" y="3951392"/>
                </a:lnTo>
                <a:lnTo>
                  <a:pt x="1405151" y="3951392"/>
                </a:lnTo>
                <a:lnTo>
                  <a:pt x="1405151" y="4128157"/>
                </a:lnTo>
                <a:lnTo>
                  <a:pt x="1468988" y="4128157"/>
                </a:lnTo>
                <a:lnTo>
                  <a:pt x="1427396" y="4275461"/>
                </a:lnTo>
                <a:lnTo>
                  <a:pt x="1210751" y="4275461"/>
                </a:lnTo>
                <a:lnTo>
                  <a:pt x="1210751" y="4128157"/>
                </a:lnTo>
                <a:lnTo>
                  <a:pt x="1271978" y="4128157"/>
                </a:lnTo>
                <a:lnTo>
                  <a:pt x="1271978" y="3951392"/>
                </a:lnTo>
                <a:lnTo>
                  <a:pt x="1094193" y="3951392"/>
                </a:lnTo>
                <a:lnTo>
                  <a:pt x="1094193" y="4128157"/>
                </a:lnTo>
                <a:lnTo>
                  <a:pt x="1140354" y="4128157"/>
                </a:lnTo>
                <a:lnTo>
                  <a:pt x="1140354" y="4275461"/>
                </a:lnTo>
                <a:lnTo>
                  <a:pt x="953807" y="4275461"/>
                </a:lnTo>
                <a:lnTo>
                  <a:pt x="912215" y="4128157"/>
                </a:lnTo>
                <a:lnTo>
                  <a:pt x="961020" y="4128157"/>
                </a:lnTo>
                <a:lnTo>
                  <a:pt x="961020" y="3951392"/>
                </a:lnTo>
                <a:lnTo>
                  <a:pt x="783235" y="3951392"/>
                </a:lnTo>
                <a:lnTo>
                  <a:pt x="783235" y="4128157"/>
                </a:lnTo>
                <a:lnTo>
                  <a:pt x="871024" y="4128157"/>
                </a:lnTo>
                <a:lnTo>
                  <a:pt x="829432" y="4275461"/>
                </a:lnTo>
                <a:lnTo>
                  <a:pt x="611484" y="4275461"/>
                </a:lnTo>
                <a:lnTo>
                  <a:pt x="621247" y="4128157"/>
                </a:lnTo>
                <a:lnTo>
                  <a:pt x="650062" y="4128157"/>
                </a:lnTo>
                <a:lnTo>
                  <a:pt x="650062" y="3951392"/>
                </a:lnTo>
                <a:lnTo>
                  <a:pt x="472277" y="3951392"/>
                </a:lnTo>
                <a:lnTo>
                  <a:pt x="472277" y="4128157"/>
                </a:lnTo>
                <a:lnTo>
                  <a:pt x="522650" y="4128157"/>
                </a:lnTo>
                <a:lnTo>
                  <a:pt x="573998" y="4275461"/>
                </a:lnTo>
                <a:lnTo>
                  <a:pt x="336164" y="4275461"/>
                </a:lnTo>
                <a:lnTo>
                  <a:pt x="294572" y="4128157"/>
                </a:lnTo>
                <a:lnTo>
                  <a:pt x="339106" y="4128157"/>
                </a:lnTo>
                <a:lnTo>
                  <a:pt x="339106" y="3951392"/>
                </a:lnTo>
                <a:lnTo>
                  <a:pt x="161321" y="3951392"/>
                </a:lnTo>
                <a:lnTo>
                  <a:pt x="161321" y="4128157"/>
                </a:lnTo>
                <a:lnTo>
                  <a:pt x="230914" y="4128157"/>
                </a:lnTo>
                <a:lnTo>
                  <a:pt x="189322" y="4275461"/>
                </a:lnTo>
                <a:lnTo>
                  <a:pt x="0" y="4275461"/>
                </a:lnTo>
                <a:lnTo>
                  <a:pt x="0" y="42229"/>
                </a:lnTo>
                <a:lnTo>
                  <a:pt x="42464" y="40518"/>
                </a:lnTo>
                <a:cubicBezTo>
                  <a:pt x="74971" y="39124"/>
                  <a:pt x="107865" y="37493"/>
                  <a:pt x="137733" y="35355"/>
                </a:cubicBezTo>
                <a:cubicBezTo>
                  <a:pt x="190259" y="31594"/>
                  <a:pt x="207620" y="26813"/>
                  <a:pt x="270565" y="29759"/>
                </a:cubicBezTo>
                <a:cubicBezTo>
                  <a:pt x="340476" y="33031"/>
                  <a:pt x="410011" y="40222"/>
                  <a:pt x="479734" y="45455"/>
                </a:cubicBezTo>
                <a:cubicBezTo>
                  <a:pt x="494525" y="44178"/>
                  <a:pt x="509610" y="43513"/>
                  <a:pt x="524103" y="41625"/>
                </a:cubicBezTo>
                <a:cubicBezTo>
                  <a:pt x="601697" y="31514"/>
                  <a:pt x="556443" y="34957"/>
                  <a:pt x="624416" y="22696"/>
                </a:cubicBezTo>
                <a:cubicBezTo>
                  <a:pt x="635212" y="20749"/>
                  <a:pt x="646648" y="19799"/>
                  <a:pt x="657762" y="18351"/>
                </a:cubicBezTo>
                <a:cubicBezTo>
                  <a:pt x="668693" y="20831"/>
                  <a:pt x="679780" y="23102"/>
                  <a:pt x="690557" y="25792"/>
                </a:cubicBezTo>
                <a:cubicBezTo>
                  <a:pt x="708912" y="30373"/>
                  <a:pt x="725511" y="38069"/>
                  <a:pt x="745123" y="40157"/>
                </a:cubicBezTo>
                <a:cubicBezTo>
                  <a:pt x="760140" y="41756"/>
                  <a:pt x="774703" y="37604"/>
                  <a:pt x="789493" y="36327"/>
                </a:cubicBezTo>
                <a:cubicBezTo>
                  <a:pt x="861365" y="65797"/>
                  <a:pt x="781581" y="31381"/>
                  <a:pt x="854255" y="68887"/>
                </a:cubicBezTo>
                <a:cubicBezTo>
                  <a:pt x="867904" y="75932"/>
                  <a:pt x="883997" y="81514"/>
                  <a:pt x="897520" y="88629"/>
                </a:cubicBezTo>
                <a:cubicBezTo>
                  <a:pt x="912821" y="96679"/>
                  <a:pt x="924193" y="106820"/>
                  <a:pt x="940510" y="114265"/>
                </a:cubicBezTo>
                <a:cubicBezTo>
                  <a:pt x="978926" y="131794"/>
                  <a:pt x="1040358" y="137490"/>
                  <a:pt x="1082712" y="144543"/>
                </a:cubicBezTo>
                <a:cubicBezTo>
                  <a:pt x="1118214" y="136811"/>
                  <a:pt x="1170817" y="124786"/>
                  <a:pt x="1205348" y="120753"/>
                </a:cubicBezTo>
                <a:cubicBezTo>
                  <a:pt x="1226874" y="118238"/>
                  <a:pt x="1249625" y="118888"/>
                  <a:pt x="1271764" y="117956"/>
                </a:cubicBezTo>
                <a:cubicBezTo>
                  <a:pt x="1286371" y="120607"/>
                  <a:pt x="1301530" y="122404"/>
                  <a:pt x="1315583" y="125912"/>
                </a:cubicBezTo>
                <a:cubicBezTo>
                  <a:pt x="1330825" y="129716"/>
                  <a:pt x="1344183" y="135594"/>
                  <a:pt x="1359125" y="139761"/>
                </a:cubicBezTo>
                <a:cubicBezTo>
                  <a:pt x="1369691" y="142709"/>
                  <a:pt x="1380988" y="144722"/>
                  <a:pt x="1391919" y="147202"/>
                </a:cubicBezTo>
                <a:cubicBezTo>
                  <a:pt x="1406801" y="143961"/>
                  <a:pt x="1423676" y="142513"/>
                  <a:pt x="1436563" y="137480"/>
                </a:cubicBezTo>
                <a:cubicBezTo>
                  <a:pt x="1471672" y="123768"/>
                  <a:pt x="1451884" y="116940"/>
                  <a:pt x="1471566" y="97777"/>
                </a:cubicBezTo>
                <a:cubicBezTo>
                  <a:pt x="1480193" y="89377"/>
                  <a:pt x="1494348" y="83095"/>
                  <a:pt x="1505739" y="75753"/>
                </a:cubicBezTo>
                <a:cubicBezTo>
                  <a:pt x="1577183" y="91962"/>
                  <a:pt x="1533597" y="77394"/>
                  <a:pt x="1590891" y="144702"/>
                </a:cubicBezTo>
                <a:cubicBezTo>
                  <a:pt x="1598697" y="133398"/>
                  <a:pt x="1605803" y="118291"/>
                  <a:pt x="1625616" y="110893"/>
                </a:cubicBezTo>
                <a:cubicBezTo>
                  <a:pt x="1634871" y="107437"/>
                  <a:pt x="1647847" y="107996"/>
                  <a:pt x="1658964" y="106547"/>
                </a:cubicBezTo>
                <a:cubicBezTo>
                  <a:pt x="1658964" y="106547"/>
                  <a:pt x="1717565" y="116830"/>
                  <a:pt x="1746598" y="122460"/>
                </a:cubicBezTo>
                <a:cubicBezTo>
                  <a:pt x="1784954" y="129898"/>
                  <a:pt x="1777755" y="129229"/>
                  <a:pt x="1811913" y="143234"/>
                </a:cubicBezTo>
                <a:cubicBezTo>
                  <a:pt x="1826795" y="139993"/>
                  <a:pt x="1840838" y="135560"/>
                  <a:pt x="1856557" y="133511"/>
                </a:cubicBezTo>
                <a:cubicBezTo>
                  <a:pt x="1928018" y="124200"/>
                  <a:pt x="1988968" y="136755"/>
                  <a:pt x="2066003" y="143313"/>
                </a:cubicBezTo>
                <a:cubicBezTo>
                  <a:pt x="2066003" y="143313"/>
                  <a:pt x="2140825" y="127584"/>
                  <a:pt x="2177615" y="119007"/>
                </a:cubicBezTo>
                <a:cubicBezTo>
                  <a:pt x="2204144" y="112823"/>
                  <a:pt x="2229794" y="105701"/>
                  <a:pt x="2255883" y="99047"/>
                </a:cubicBezTo>
                <a:cubicBezTo>
                  <a:pt x="2285463" y="96494"/>
                  <a:pt x="2315224" y="94357"/>
                  <a:pt x="2344622" y="91388"/>
                </a:cubicBezTo>
                <a:cubicBezTo>
                  <a:pt x="2381841" y="87629"/>
                  <a:pt x="2417828" y="80978"/>
                  <a:pt x="2455682" y="78869"/>
                </a:cubicBezTo>
                <a:cubicBezTo>
                  <a:pt x="2514146" y="75610"/>
                  <a:pt x="2573634" y="76515"/>
                  <a:pt x="2632609" y="75338"/>
                </a:cubicBezTo>
                <a:lnTo>
                  <a:pt x="2742291" y="92282"/>
                </a:lnTo>
                <a:lnTo>
                  <a:pt x="2851974" y="109227"/>
                </a:lnTo>
                <a:cubicBezTo>
                  <a:pt x="2870530" y="106158"/>
                  <a:pt x="2892297" y="106201"/>
                  <a:pt x="2907643" y="100020"/>
                </a:cubicBezTo>
                <a:cubicBezTo>
                  <a:pt x="2937923" y="87823"/>
                  <a:pt x="2940565" y="43036"/>
                  <a:pt x="2944022" y="30853"/>
                </a:cubicBezTo>
                <a:cubicBezTo>
                  <a:pt x="2970111" y="24199"/>
                  <a:pt x="2993094" y="12639"/>
                  <a:pt x="3022289" y="10893"/>
                </a:cubicBezTo>
                <a:cubicBezTo>
                  <a:pt x="3035344" y="10111"/>
                  <a:pt x="3043336" y="20290"/>
                  <a:pt x="3054807" y="24226"/>
                </a:cubicBezTo>
                <a:cubicBezTo>
                  <a:pt x="3083266" y="33989"/>
                  <a:pt x="3112862" y="42692"/>
                  <a:pt x="3141892" y="51925"/>
                </a:cubicBezTo>
                <a:cubicBezTo>
                  <a:pt x="3156498" y="54577"/>
                  <a:pt x="3173315" y="54799"/>
                  <a:pt x="3185711" y="59881"/>
                </a:cubicBezTo>
                <a:cubicBezTo>
                  <a:pt x="3221000" y="74351"/>
                  <a:pt x="3196552" y="98318"/>
                  <a:pt x="3219056" y="55536"/>
                </a:cubicBezTo>
                <a:cubicBezTo>
                  <a:pt x="3233847" y="54259"/>
                  <a:pt x="3248275" y="50997"/>
                  <a:pt x="3263425" y="51706"/>
                </a:cubicBezTo>
                <a:cubicBezTo>
                  <a:pt x="3275045" y="52250"/>
                  <a:pt x="3285322" y="60949"/>
                  <a:pt x="3296219" y="59147"/>
                </a:cubicBezTo>
                <a:cubicBezTo>
                  <a:pt x="3308643" y="57093"/>
                  <a:pt x="3311469" y="48049"/>
                  <a:pt x="3319094" y="42500"/>
                </a:cubicBezTo>
                <a:cubicBezTo>
                  <a:pt x="3399611" y="29185"/>
                  <a:pt x="3363375" y="41582"/>
                  <a:pt x="3420511" y="0"/>
                </a:cubicBezTo>
                <a:cubicBezTo>
                  <a:pt x="3431442" y="2480"/>
                  <a:pt x="3443361" y="3886"/>
                  <a:pt x="3453305" y="7440"/>
                </a:cubicBezTo>
                <a:cubicBezTo>
                  <a:pt x="3469029" y="13059"/>
                  <a:pt x="3483905" y="19630"/>
                  <a:pt x="3496571" y="27182"/>
                </a:cubicBezTo>
                <a:cubicBezTo>
                  <a:pt x="3535674" y="50500"/>
                  <a:pt x="3592081" y="121578"/>
                  <a:pt x="3602117" y="132521"/>
                </a:cubicBezTo>
                <a:lnTo>
                  <a:pt x="3619883" y="140049"/>
                </a:lnTo>
                <a:close/>
              </a:path>
            </a:pathLst>
          </a:custGeom>
          <a:solidFill>
            <a:srgbClr val="FFFFFF"/>
          </a:solidFill>
          <a:ln>
            <a:noFill/>
          </a:ln>
          <a:effectLst>
            <a:outerShdw blurRad="50800" rotWithShape="0" algn="tl" dir="27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1299" name="Google Shape;1299;p46"/>
          <p:cNvGrpSpPr/>
          <p:nvPr/>
        </p:nvGrpSpPr>
        <p:grpSpPr>
          <a:xfrm rot="2454988">
            <a:off x="3908060" y="5579930"/>
            <a:ext cx="1541880" cy="353226"/>
            <a:chOff x="5438339" y="233749"/>
            <a:chExt cx="5585545" cy="1279581"/>
          </a:xfrm>
        </p:grpSpPr>
        <p:sp>
          <p:nvSpPr>
            <p:cNvPr id="1300" name="Google Shape;1300;p46"/>
            <p:cNvSpPr/>
            <p:nvPr/>
          </p:nvSpPr>
          <p:spPr>
            <a:xfrm>
              <a:off x="5438339" y="233749"/>
              <a:ext cx="5585545" cy="1279581"/>
            </a:xfrm>
            <a:custGeom>
              <a:rect b="b" l="l" r="r" t="t"/>
              <a:pathLst>
                <a:path extrusionOk="0" h="1279581" w="5585545">
                  <a:moveTo>
                    <a:pt x="50303" y="64721"/>
                  </a:moveTo>
                  <a:cubicBezTo>
                    <a:pt x="-63997" y="80914"/>
                    <a:pt x="184605" y="208549"/>
                    <a:pt x="252233" y="280939"/>
                  </a:cubicBezTo>
                  <a:cubicBezTo>
                    <a:pt x="263663" y="293321"/>
                    <a:pt x="276045" y="306656"/>
                    <a:pt x="276045" y="321896"/>
                  </a:cubicBezTo>
                  <a:cubicBezTo>
                    <a:pt x="276998" y="344756"/>
                    <a:pt x="250328" y="362854"/>
                    <a:pt x="224610" y="375236"/>
                  </a:cubicBezTo>
                  <a:cubicBezTo>
                    <a:pt x="194130" y="389524"/>
                    <a:pt x="161745" y="400954"/>
                    <a:pt x="128408" y="408574"/>
                  </a:cubicBezTo>
                  <a:cubicBezTo>
                    <a:pt x="112215" y="412384"/>
                    <a:pt x="94118" y="416194"/>
                    <a:pt x="83640" y="425719"/>
                  </a:cubicBezTo>
                  <a:cubicBezTo>
                    <a:pt x="63638" y="443816"/>
                    <a:pt x="75068" y="470486"/>
                    <a:pt x="90308" y="491441"/>
                  </a:cubicBezTo>
                  <a:cubicBezTo>
                    <a:pt x="116025" y="526684"/>
                    <a:pt x="148410" y="559069"/>
                    <a:pt x="169365" y="597169"/>
                  </a:cubicBezTo>
                  <a:cubicBezTo>
                    <a:pt x="190320" y="635269"/>
                    <a:pt x="196035" y="679084"/>
                    <a:pt x="168413" y="714326"/>
                  </a:cubicBezTo>
                  <a:cubicBezTo>
                    <a:pt x="140790" y="748616"/>
                    <a:pt x="88403" y="764809"/>
                    <a:pt x="41730" y="782906"/>
                  </a:cubicBezTo>
                  <a:cubicBezTo>
                    <a:pt x="24585" y="789574"/>
                    <a:pt x="6488" y="797194"/>
                    <a:pt x="1725" y="811481"/>
                  </a:cubicBezTo>
                  <a:cubicBezTo>
                    <a:pt x="-3990" y="825769"/>
                    <a:pt x="5535" y="841009"/>
                    <a:pt x="15060" y="853391"/>
                  </a:cubicBezTo>
                  <a:cubicBezTo>
                    <a:pt x="67448" y="925781"/>
                    <a:pt x="118883" y="999124"/>
                    <a:pt x="171270" y="1071514"/>
                  </a:cubicBezTo>
                  <a:cubicBezTo>
                    <a:pt x="102690" y="1118186"/>
                    <a:pt x="48398" y="1177241"/>
                    <a:pt x="14108" y="1241059"/>
                  </a:cubicBezTo>
                  <a:cubicBezTo>
                    <a:pt x="47445" y="1247726"/>
                    <a:pt x="80783" y="1253441"/>
                    <a:pt x="114120" y="1260109"/>
                  </a:cubicBezTo>
                  <a:cubicBezTo>
                    <a:pt x="114120" y="1260109"/>
                    <a:pt x="4496573" y="1303924"/>
                    <a:pt x="5381446" y="1260109"/>
                  </a:cubicBezTo>
                  <a:cubicBezTo>
                    <a:pt x="5408116" y="1259156"/>
                    <a:pt x="5433833" y="1258204"/>
                    <a:pt x="5460503" y="1259156"/>
                  </a:cubicBezTo>
                  <a:cubicBezTo>
                    <a:pt x="5472885" y="1204864"/>
                    <a:pt x="5453835" y="1147714"/>
                    <a:pt x="5408116" y="1103899"/>
                  </a:cubicBezTo>
                  <a:cubicBezTo>
                    <a:pt x="5402401" y="1099136"/>
                    <a:pt x="5396685" y="1093421"/>
                    <a:pt x="5394780" y="1086754"/>
                  </a:cubicBezTo>
                  <a:cubicBezTo>
                    <a:pt x="5391923" y="1076276"/>
                    <a:pt x="5399543" y="1066751"/>
                    <a:pt x="5409068" y="1059131"/>
                  </a:cubicBezTo>
                  <a:cubicBezTo>
                    <a:pt x="5453835" y="1020079"/>
                    <a:pt x="5530035" y="1001029"/>
                    <a:pt x="5554801" y="953404"/>
                  </a:cubicBezTo>
                  <a:cubicBezTo>
                    <a:pt x="5573851" y="917209"/>
                    <a:pt x="5553848" y="874346"/>
                    <a:pt x="5519558" y="844819"/>
                  </a:cubicBezTo>
                  <a:cubicBezTo>
                    <a:pt x="5485268" y="815291"/>
                    <a:pt x="5438596" y="797194"/>
                    <a:pt x="5392876" y="779096"/>
                  </a:cubicBezTo>
                  <a:cubicBezTo>
                    <a:pt x="5364301" y="767666"/>
                    <a:pt x="5330963" y="749569"/>
                    <a:pt x="5336678" y="725756"/>
                  </a:cubicBezTo>
                  <a:cubicBezTo>
                    <a:pt x="5339535" y="712421"/>
                    <a:pt x="5353823" y="701944"/>
                    <a:pt x="5368110" y="694324"/>
                  </a:cubicBezTo>
                  <a:cubicBezTo>
                    <a:pt x="5435738" y="654319"/>
                    <a:pt x="5519558" y="626696"/>
                    <a:pt x="5567183" y="572404"/>
                  </a:cubicBezTo>
                  <a:cubicBezTo>
                    <a:pt x="5578613" y="560021"/>
                    <a:pt x="5587185" y="544781"/>
                    <a:pt x="5585280" y="529541"/>
                  </a:cubicBezTo>
                  <a:cubicBezTo>
                    <a:pt x="5583376" y="507634"/>
                    <a:pt x="5561468" y="490489"/>
                    <a:pt x="5540513" y="476201"/>
                  </a:cubicBezTo>
                  <a:cubicBezTo>
                    <a:pt x="5468123" y="427624"/>
                    <a:pt x="5382398" y="392381"/>
                    <a:pt x="5298578" y="355234"/>
                  </a:cubicBezTo>
                  <a:cubicBezTo>
                    <a:pt x="5290005" y="351424"/>
                    <a:pt x="5280480" y="347614"/>
                    <a:pt x="5277623" y="339994"/>
                  </a:cubicBezTo>
                  <a:cubicBezTo>
                    <a:pt x="5272860" y="330469"/>
                    <a:pt x="5280480" y="320944"/>
                    <a:pt x="5288101" y="312371"/>
                  </a:cubicBezTo>
                  <a:cubicBezTo>
                    <a:pt x="5362396" y="232361"/>
                    <a:pt x="5470028" y="165686"/>
                    <a:pt x="5502413" y="71389"/>
                  </a:cubicBezTo>
                  <a:cubicBezTo>
                    <a:pt x="5433833" y="57101"/>
                    <a:pt x="5360491" y="53291"/>
                    <a:pt x="5290005" y="60911"/>
                  </a:cubicBezTo>
                  <a:cubicBezTo>
                    <a:pt x="5286196" y="59959"/>
                    <a:pt x="1064715" y="-78154"/>
                    <a:pt x="50303" y="64721"/>
                  </a:cubicBezTo>
                  <a:close/>
                </a:path>
              </a:pathLst>
            </a:custGeom>
            <a:solidFill>
              <a:srgbClr val="CFE2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1" name="Google Shape;1301;p46"/>
            <p:cNvSpPr/>
            <p:nvPr/>
          </p:nvSpPr>
          <p:spPr>
            <a:xfrm>
              <a:off x="6151773" y="1267163"/>
              <a:ext cx="87247" cy="89542"/>
            </a:xfrm>
            <a:custGeom>
              <a:rect b="b" l="l" r="r" t="t"/>
              <a:pathLst>
                <a:path extrusionOk="0" h="89542" w="87247">
                  <a:moveTo>
                    <a:pt x="41719" y="0"/>
                  </a:moveTo>
                  <a:cubicBezTo>
                    <a:pt x="-16384" y="0"/>
                    <a:pt x="-12574" y="89535"/>
                    <a:pt x="45529" y="89535"/>
                  </a:cubicBezTo>
                  <a:cubicBezTo>
                    <a:pt x="103631" y="90488"/>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2" name="Google Shape;1302;p46"/>
            <p:cNvSpPr/>
            <p:nvPr/>
          </p:nvSpPr>
          <p:spPr>
            <a:xfrm>
              <a:off x="6754706" y="923311"/>
              <a:ext cx="86533" cy="89535"/>
            </a:xfrm>
            <a:custGeom>
              <a:rect b="b" l="l" r="r" t="t"/>
              <a:pathLst>
                <a:path extrusionOk="0" h="89535" w="86533">
                  <a:moveTo>
                    <a:pt x="41719" y="0"/>
                  </a:moveTo>
                  <a:cubicBezTo>
                    <a:pt x="-16384" y="0"/>
                    <a:pt x="-12574" y="89535"/>
                    <a:pt x="45529" y="89535"/>
                  </a:cubicBezTo>
                  <a:cubicBezTo>
                    <a:pt x="102679" y="89535"/>
                    <a:pt x="98869"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3" name="Google Shape;1303;p46"/>
            <p:cNvSpPr/>
            <p:nvPr/>
          </p:nvSpPr>
          <p:spPr>
            <a:xfrm>
              <a:off x="6287981" y="506116"/>
              <a:ext cx="86879" cy="89542"/>
            </a:xfrm>
            <a:custGeom>
              <a:rect b="b" l="l" r="r" t="t"/>
              <a:pathLst>
                <a:path extrusionOk="0" h="89542" w="86879">
                  <a:moveTo>
                    <a:pt x="41719" y="0"/>
                  </a:moveTo>
                  <a:cubicBezTo>
                    <a:pt x="-16384" y="0"/>
                    <a:pt x="-12574" y="89535"/>
                    <a:pt x="45529" y="89535"/>
                  </a:cubicBezTo>
                  <a:cubicBezTo>
                    <a:pt x="102679" y="90487"/>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4" name="Google Shape;1304;p46"/>
            <p:cNvSpPr/>
            <p:nvPr/>
          </p:nvSpPr>
          <p:spPr>
            <a:xfrm>
              <a:off x="7370021" y="43848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5" name="Google Shape;1305;p46"/>
            <p:cNvSpPr/>
            <p:nvPr/>
          </p:nvSpPr>
          <p:spPr>
            <a:xfrm>
              <a:off x="7397643" y="1330980"/>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6" name="Google Shape;1306;p46"/>
            <p:cNvSpPr/>
            <p:nvPr/>
          </p:nvSpPr>
          <p:spPr>
            <a:xfrm>
              <a:off x="8135831" y="918548"/>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7" name="Google Shape;1307;p46"/>
            <p:cNvSpPr/>
            <p:nvPr/>
          </p:nvSpPr>
          <p:spPr>
            <a:xfrm>
              <a:off x="8729238" y="41562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8" name="Google Shape;1308;p46"/>
            <p:cNvSpPr/>
            <p:nvPr/>
          </p:nvSpPr>
          <p:spPr>
            <a:xfrm>
              <a:off x="8824488" y="1317646"/>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9" name="Google Shape;1309;p46"/>
            <p:cNvSpPr/>
            <p:nvPr/>
          </p:nvSpPr>
          <p:spPr>
            <a:xfrm>
              <a:off x="9526481" y="882353"/>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0" name="Google Shape;1310;p46"/>
            <p:cNvSpPr/>
            <p:nvPr/>
          </p:nvSpPr>
          <p:spPr>
            <a:xfrm>
              <a:off x="10134176" y="443251"/>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1" name="Google Shape;1311;p46"/>
            <p:cNvSpPr/>
            <p:nvPr/>
          </p:nvSpPr>
          <p:spPr>
            <a:xfrm>
              <a:off x="10233236" y="1312883"/>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12" name="Google Shape;1312;p46"/>
          <p:cNvGrpSpPr/>
          <p:nvPr/>
        </p:nvGrpSpPr>
        <p:grpSpPr>
          <a:xfrm rot="2454988">
            <a:off x="7471011" y="2016584"/>
            <a:ext cx="1541880" cy="353226"/>
            <a:chOff x="5438339" y="233749"/>
            <a:chExt cx="5585545" cy="1279581"/>
          </a:xfrm>
        </p:grpSpPr>
        <p:sp>
          <p:nvSpPr>
            <p:cNvPr id="1313" name="Google Shape;1313;p46"/>
            <p:cNvSpPr/>
            <p:nvPr/>
          </p:nvSpPr>
          <p:spPr>
            <a:xfrm>
              <a:off x="5438339" y="233749"/>
              <a:ext cx="5585545" cy="1279581"/>
            </a:xfrm>
            <a:custGeom>
              <a:rect b="b" l="l" r="r" t="t"/>
              <a:pathLst>
                <a:path extrusionOk="0" h="1279581" w="5585545">
                  <a:moveTo>
                    <a:pt x="50303" y="64721"/>
                  </a:moveTo>
                  <a:cubicBezTo>
                    <a:pt x="-63997" y="80914"/>
                    <a:pt x="184605" y="208549"/>
                    <a:pt x="252233" y="280939"/>
                  </a:cubicBezTo>
                  <a:cubicBezTo>
                    <a:pt x="263663" y="293321"/>
                    <a:pt x="276045" y="306656"/>
                    <a:pt x="276045" y="321896"/>
                  </a:cubicBezTo>
                  <a:cubicBezTo>
                    <a:pt x="276998" y="344756"/>
                    <a:pt x="250328" y="362854"/>
                    <a:pt x="224610" y="375236"/>
                  </a:cubicBezTo>
                  <a:cubicBezTo>
                    <a:pt x="194130" y="389524"/>
                    <a:pt x="161745" y="400954"/>
                    <a:pt x="128408" y="408574"/>
                  </a:cubicBezTo>
                  <a:cubicBezTo>
                    <a:pt x="112215" y="412384"/>
                    <a:pt x="94118" y="416194"/>
                    <a:pt x="83640" y="425719"/>
                  </a:cubicBezTo>
                  <a:cubicBezTo>
                    <a:pt x="63638" y="443816"/>
                    <a:pt x="75068" y="470486"/>
                    <a:pt x="90308" y="491441"/>
                  </a:cubicBezTo>
                  <a:cubicBezTo>
                    <a:pt x="116025" y="526684"/>
                    <a:pt x="148410" y="559069"/>
                    <a:pt x="169365" y="597169"/>
                  </a:cubicBezTo>
                  <a:cubicBezTo>
                    <a:pt x="190320" y="635269"/>
                    <a:pt x="196035" y="679084"/>
                    <a:pt x="168413" y="714326"/>
                  </a:cubicBezTo>
                  <a:cubicBezTo>
                    <a:pt x="140790" y="748616"/>
                    <a:pt x="88403" y="764809"/>
                    <a:pt x="41730" y="782906"/>
                  </a:cubicBezTo>
                  <a:cubicBezTo>
                    <a:pt x="24585" y="789574"/>
                    <a:pt x="6488" y="797194"/>
                    <a:pt x="1725" y="811481"/>
                  </a:cubicBezTo>
                  <a:cubicBezTo>
                    <a:pt x="-3990" y="825769"/>
                    <a:pt x="5535" y="841009"/>
                    <a:pt x="15060" y="853391"/>
                  </a:cubicBezTo>
                  <a:cubicBezTo>
                    <a:pt x="67448" y="925781"/>
                    <a:pt x="118883" y="999124"/>
                    <a:pt x="171270" y="1071514"/>
                  </a:cubicBezTo>
                  <a:cubicBezTo>
                    <a:pt x="102690" y="1118186"/>
                    <a:pt x="48398" y="1177241"/>
                    <a:pt x="14108" y="1241059"/>
                  </a:cubicBezTo>
                  <a:cubicBezTo>
                    <a:pt x="47445" y="1247726"/>
                    <a:pt x="80783" y="1253441"/>
                    <a:pt x="114120" y="1260109"/>
                  </a:cubicBezTo>
                  <a:cubicBezTo>
                    <a:pt x="114120" y="1260109"/>
                    <a:pt x="4496573" y="1303924"/>
                    <a:pt x="5381446" y="1260109"/>
                  </a:cubicBezTo>
                  <a:cubicBezTo>
                    <a:pt x="5408116" y="1259156"/>
                    <a:pt x="5433833" y="1258204"/>
                    <a:pt x="5460503" y="1259156"/>
                  </a:cubicBezTo>
                  <a:cubicBezTo>
                    <a:pt x="5472885" y="1204864"/>
                    <a:pt x="5453835" y="1147714"/>
                    <a:pt x="5408116" y="1103899"/>
                  </a:cubicBezTo>
                  <a:cubicBezTo>
                    <a:pt x="5402401" y="1099136"/>
                    <a:pt x="5396685" y="1093421"/>
                    <a:pt x="5394780" y="1086754"/>
                  </a:cubicBezTo>
                  <a:cubicBezTo>
                    <a:pt x="5391923" y="1076276"/>
                    <a:pt x="5399543" y="1066751"/>
                    <a:pt x="5409068" y="1059131"/>
                  </a:cubicBezTo>
                  <a:cubicBezTo>
                    <a:pt x="5453835" y="1020079"/>
                    <a:pt x="5530035" y="1001029"/>
                    <a:pt x="5554801" y="953404"/>
                  </a:cubicBezTo>
                  <a:cubicBezTo>
                    <a:pt x="5573851" y="917209"/>
                    <a:pt x="5553848" y="874346"/>
                    <a:pt x="5519558" y="844819"/>
                  </a:cubicBezTo>
                  <a:cubicBezTo>
                    <a:pt x="5485268" y="815291"/>
                    <a:pt x="5438596" y="797194"/>
                    <a:pt x="5392876" y="779096"/>
                  </a:cubicBezTo>
                  <a:cubicBezTo>
                    <a:pt x="5364301" y="767666"/>
                    <a:pt x="5330963" y="749569"/>
                    <a:pt x="5336678" y="725756"/>
                  </a:cubicBezTo>
                  <a:cubicBezTo>
                    <a:pt x="5339535" y="712421"/>
                    <a:pt x="5353823" y="701944"/>
                    <a:pt x="5368110" y="694324"/>
                  </a:cubicBezTo>
                  <a:cubicBezTo>
                    <a:pt x="5435738" y="654319"/>
                    <a:pt x="5519558" y="626696"/>
                    <a:pt x="5567183" y="572404"/>
                  </a:cubicBezTo>
                  <a:cubicBezTo>
                    <a:pt x="5578613" y="560021"/>
                    <a:pt x="5587185" y="544781"/>
                    <a:pt x="5585280" y="529541"/>
                  </a:cubicBezTo>
                  <a:cubicBezTo>
                    <a:pt x="5583376" y="507634"/>
                    <a:pt x="5561468" y="490489"/>
                    <a:pt x="5540513" y="476201"/>
                  </a:cubicBezTo>
                  <a:cubicBezTo>
                    <a:pt x="5468123" y="427624"/>
                    <a:pt x="5382398" y="392381"/>
                    <a:pt x="5298578" y="355234"/>
                  </a:cubicBezTo>
                  <a:cubicBezTo>
                    <a:pt x="5290005" y="351424"/>
                    <a:pt x="5280480" y="347614"/>
                    <a:pt x="5277623" y="339994"/>
                  </a:cubicBezTo>
                  <a:cubicBezTo>
                    <a:pt x="5272860" y="330469"/>
                    <a:pt x="5280480" y="320944"/>
                    <a:pt x="5288101" y="312371"/>
                  </a:cubicBezTo>
                  <a:cubicBezTo>
                    <a:pt x="5362396" y="232361"/>
                    <a:pt x="5470028" y="165686"/>
                    <a:pt x="5502413" y="71389"/>
                  </a:cubicBezTo>
                  <a:cubicBezTo>
                    <a:pt x="5433833" y="57101"/>
                    <a:pt x="5360491" y="53291"/>
                    <a:pt x="5290005" y="60911"/>
                  </a:cubicBezTo>
                  <a:cubicBezTo>
                    <a:pt x="5286196" y="59959"/>
                    <a:pt x="1064715" y="-78154"/>
                    <a:pt x="50303" y="64721"/>
                  </a:cubicBezTo>
                  <a:close/>
                </a:path>
              </a:pathLst>
            </a:custGeom>
            <a:solidFill>
              <a:srgbClr val="D9D2E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4" name="Google Shape;1314;p46"/>
            <p:cNvSpPr/>
            <p:nvPr/>
          </p:nvSpPr>
          <p:spPr>
            <a:xfrm>
              <a:off x="6151773" y="1267163"/>
              <a:ext cx="87247" cy="89542"/>
            </a:xfrm>
            <a:custGeom>
              <a:rect b="b" l="l" r="r" t="t"/>
              <a:pathLst>
                <a:path extrusionOk="0" h="89542" w="87247">
                  <a:moveTo>
                    <a:pt x="41719" y="0"/>
                  </a:moveTo>
                  <a:cubicBezTo>
                    <a:pt x="-16384" y="0"/>
                    <a:pt x="-12574" y="89535"/>
                    <a:pt x="45529" y="89535"/>
                  </a:cubicBezTo>
                  <a:cubicBezTo>
                    <a:pt x="103631" y="90488"/>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5" name="Google Shape;1315;p46"/>
            <p:cNvSpPr/>
            <p:nvPr/>
          </p:nvSpPr>
          <p:spPr>
            <a:xfrm>
              <a:off x="6754706" y="923311"/>
              <a:ext cx="86533" cy="89535"/>
            </a:xfrm>
            <a:custGeom>
              <a:rect b="b" l="l" r="r" t="t"/>
              <a:pathLst>
                <a:path extrusionOk="0" h="89535" w="86533">
                  <a:moveTo>
                    <a:pt x="41719" y="0"/>
                  </a:moveTo>
                  <a:cubicBezTo>
                    <a:pt x="-16384" y="0"/>
                    <a:pt x="-12574" y="89535"/>
                    <a:pt x="45529" y="89535"/>
                  </a:cubicBezTo>
                  <a:cubicBezTo>
                    <a:pt x="102679" y="89535"/>
                    <a:pt x="98869"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6" name="Google Shape;1316;p46"/>
            <p:cNvSpPr/>
            <p:nvPr/>
          </p:nvSpPr>
          <p:spPr>
            <a:xfrm>
              <a:off x="6287981" y="506116"/>
              <a:ext cx="86879" cy="89542"/>
            </a:xfrm>
            <a:custGeom>
              <a:rect b="b" l="l" r="r" t="t"/>
              <a:pathLst>
                <a:path extrusionOk="0" h="89542" w="86879">
                  <a:moveTo>
                    <a:pt x="41719" y="0"/>
                  </a:moveTo>
                  <a:cubicBezTo>
                    <a:pt x="-16384" y="0"/>
                    <a:pt x="-12574" y="89535"/>
                    <a:pt x="45529" y="89535"/>
                  </a:cubicBezTo>
                  <a:cubicBezTo>
                    <a:pt x="102679" y="90487"/>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7" name="Google Shape;1317;p46"/>
            <p:cNvSpPr/>
            <p:nvPr/>
          </p:nvSpPr>
          <p:spPr>
            <a:xfrm>
              <a:off x="7370021" y="43848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8" name="Google Shape;1318;p46"/>
            <p:cNvSpPr/>
            <p:nvPr/>
          </p:nvSpPr>
          <p:spPr>
            <a:xfrm>
              <a:off x="7397643" y="1330980"/>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9" name="Google Shape;1319;p46"/>
            <p:cNvSpPr/>
            <p:nvPr/>
          </p:nvSpPr>
          <p:spPr>
            <a:xfrm>
              <a:off x="8135831" y="918548"/>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0" name="Google Shape;1320;p46"/>
            <p:cNvSpPr/>
            <p:nvPr/>
          </p:nvSpPr>
          <p:spPr>
            <a:xfrm>
              <a:off x="8729238" y="415628"/>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1" name="Google Shape;1321;p46"/>
            <p:cNvSpPr/>
            <p:nvPr/>
          </p:nvSpPr>
          <p:spPr>
            <a:xfrm>
              <a:off x="8824488" y="1317646"/>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2" name="Google Shape;1322;p46"/>
            <p:cNvSpPr/>
            <p:nvPr/>
          </p:nvSpPr>
          <p:spPr>
            <a:xfrm>
              <a:off x="9526481" y="882353"/>
              <a:ext cx="87247" cy="89535"/>
            </a:xfrm>
            <a:custGeom>
              <a:rect b="b" l="l" r="r" t="t"/>
              <a:pathLst>
                <a:path extrusionOk="0" h="89535"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3" name="Google Shape;1323;p46"/>
            <p:cNvSpPr/>
            <p:nvPr/>
          </p:nvSpPr>
          <p:spPr>
            <a:xfrm>
              <a:off x="10134176" y="443251"/>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4" name="Google Shape;1324;p46"/>
            <p:cNvSpPr/>
            <p:nvPr/>
          </p:nvSpPr>
          <p:spPr>
            <a:xfrm>
              <a:off x="10233236" y="1312883"/>
              <a:ext cx="87247" cy="89534"/>
            </a:xfrm>
            <a:custGeom>
              <a:rect b="b" l="l" r="r" t="t"/>
              <a:pathLst>
                <a:path extrusionOk="0" h="89534" w="87247">
                  <a:moveTo>
                    <a:pt x="41719" y="0"/>
                  </a:moveTo>
                  <a:cubicBezTo>
                    <a:pt x="-16384" y="0"/>
                    <a:pt x="-12574" y="89535"/>
                    <a:pt x="45529" y="89535"/>
                  </a:cubicBezTo>
                  <a:cubicBezTo>
                    <a:pt x="103631" y="89535"/>
                    <a:pt x="99821" y="0"/>
                    <a:pt x="4171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25" name="Google Shape;1325;p46"/>
          <p:cNvGrpSpPr/>
          <p:nvPr/>
        </p:nvGrpSpPr>
        <p:grpSpPr>
          <a:xfrm>
            <a:off x="6013755" y="421286"/>
            <a:ext cx="1709294" cy="1709294"/>
            <a:chOff x="5662013" y="3836240"/>
            <a:chExt cx="1962000" cy="1962000"/>
          </a:xfrm>
        </p:grpSpPr>
        <p:sp>
          <p:nvSpPr>
            <p:cNvPr id="1326" name="Google Shape;1326;p46"/>
            <p:cNvSpPr/>
            <p:nvPr/>
          </p:nvSpPr>
          <p:spPr>
            <a:xfrm>
              <a:off x="5662013" y="3836240"/>
              <a:ext cx="1962000" cy="1962000"/>
            </a:xfrm>
            <a:prstGeom prst="ellipse">
              <a:avLst/>
            </a:prstGeom>
            <a:solidFill>
              <a:srgbClr val="EAD1DC"/>
            </a:solidFill>
            <a:ln>
              <a:noFill/>
            </a:ln>
            <a:effectLst>
              <a:outerShdw blurRad="25400" rotWithShape="0" algn="tl" dir="2700000" dist="508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pic>
          <p:nvPicPr>
            <p:cNvPr descr="A picture containing drawing&#10;&#10;Description automatically generated" id="1327" name="Google Shape;1327;p46"/>
            <p:cNvPicPr preferRelativeResize="0"/>
            <p:nvPr/>
          </p:nvPicPr>
          <p:blipFill rotWithShape="1">
            <a:blip r:embed="rId3">
              <a:alphaModFix amt="14000"/>
            </a:blip>
            <a:srcRect b="58781" l="0" r="41138" t="0"/>
            <a:stretch/>
          </p:blipFill>
          <p:spPr>
            <a:xfrm>
              <a:off x="5743778" y="3945244"/>
              <a:ext cx="1779300" cy="1731900"/>
            </a:xfrm>
            <a:prstGeom prst="ellipse">
              <a:avLst/>
            </a:prstGeom>
            <a:noFill/>
            <a:ln>
              <a:noFill/>
            </a:ln>
          </p:spPr>
        </p:pic>
      </p:grpSp>
      <p:grpSp>
        <p:nvGrpSpPr>
          <p:cNvPr id="1328" name="Google Shape;1328;p46"/>
          <p:cNvGrpSpPr/>
          <p:nvPr/>
        </p:nvGrpSpPr>
        <p:grpSpPr>
          <a:xfrm rot="918517">
            <a:off x="804687" y="2386976"/>
            <a:ext cx="2957879" cy="3120352"/>
            <a:chOff x="2368761" y="841731"/>
            <a:chExt cx="3148926" cy="3321893"/>
          </a:xfrm>
        </p:grpSpPr>
        <p:sp>
          <p:nvSpPr>
            <p:cNvPr id="1329" name="Google Shape;1329;p46"/>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330" name="Google Shape;1330;p46"/>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grpSp>
        <p:nvGrpSpPr>
          <p:cNvPr id="1331" name="Google Shape;1331;p46"/>
          <p:cNvGrpSpPr/>
          <p:nvPr/>
        </p:nvGrpSpPr>
        <p:grpSpPr>
          <a:xfrm>
            <a:off x="1052425" y="2360300"/>
            <a:ext cx="2873595" cy="2868900"/>
            <a:chOff x="1286450" y="2370575"/>
            <a:chExt cx="2873595" cy="2868900"/>
          </a:xfrm>
        </p:grpSpPr>
        <p:sp>
          <p:nvSpPr>
            <p:cNvPr id="1332" name="Google Shape;1332;p46"/>
            <p:cNvSpPr/>
            <p:nvPr/>
          </p:nvSpPr>
          <p:spPr>
            <a:xfrm>
              <a:off x="1291145" y="2370575"/>
              <a:ext cx="2868900" cy="2868900"/>
            </a:xfrm>
            <a:prstGeom prst="rect">
              <a:avLst/>
            </a:prstGeom>
            <a:solidFill>
              <a:srgbClr val="C1E6EA"/>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33" name="Google Shape;1333;p46"/>
            <p:cNvSpPr/>
            <p:nvPr/>
          </p:nvSpPr>
          <p:spPr>
            <a:xfrm>
              <a:off x="1286450" y="2374831"/>
              <a:ext cx="2868900" cy="5736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1334" name="Google Shape;1334;p46"/>
          <p:cNvSpPr/>
          <p:nvPr/>
        </p:nvSpPr>
        <p:spPr>
          <a:xfrm rot="-1315307">
            <a:off x="631532" y="2298074"/>
            <a:ext cx="1692555" cy="479375"/>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rgbClr val="FFFFFF">
              <a:alpha val="50980"/>
            </a:srgb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1335" name="Google Shape;1335;p46"/>
          <p:cNvSpPr txBox="1"/>
          <p:nvPr/>
        </p:nvSpPr>
        <p:spPr>
          <a:xfrm>
            <a:off x="1050575" y="2553600"/>
            <a:ext cx="2877300" cy="3714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lang="en" sz="4000">
                <a:solidFill>
                  <a:srgbClr val="000000"/>
                </a:solidFill>
                <a:latin typeface="Just Another Hand"/>
                <a:ea typeface="Just Another Hand"/>
                <a:cs typeface="Just Another Hand"/>
                <a:sym typeface="Just Another Hand"/>
              </a:rPr>
              <a:t>Add a title here.</a:t>
            </a:r>
            <a:endParaRPr sz="4000">
              <a:solidFill>
                <a:srgbClr val="000000"/>
              </a:solidFill>
              <a:latin typeface="Just Another Hand"/>
              <a:ea typeface="Just Another Hand"/>
              <a:cs typeface="Just Another Hand"/>
              <a:sym typeface="Just Another Hand"/>
            </a:endParaRPr>
          </a:p>
        </p:txBody>
      </p:sp>
      <p:sp>
        <p:nvSpPr>
          <p:cNvPr id="1336" name="Google Shape;1336;p46"/>
          <p:cNvSpPr txBox="1"/>
          <p:nvPr/>
        </p:nvSpPr>
        <p:spPr>
          <a:xfrm>
            <a:off x="1157375" y="3201150"/>
            <a:ext cx="2646300" cy="19170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b="1" lang="en" sz="1500">
                <a:latin typeface="Coming Soon"/>
                <a:ea typeface="Coming Soon"/>
                <a:cs typeface="Coming Soon"/>
                <a:sym typeface="Coming Soon"/>
              </a:rPr>
              <a:t>Lorem ipsum dolor sit amet, consectetuer adipiscing elit. Aenean commodo ligula eget dolor. Aenean massa.</a:t>
            </a:r>
            <a:endParaRPr b="1" sz="1500">
              <a:latin typeface="Coming Soon"/>
              <a:ea typeface="Coming Soon"/>
              <a:cs typeface="Coming Soon"/>
              <a:sym typeface="Coming Soon"/>
            </a:endParaRPr>
          </a:p>
          <a:p>
            <a:pPr indent="0" lvl="0" marL="0" rtl="0" algn="l">
              <a:lnSpc>
                <a:spcPct val="115000"/>
              </a:lnSpc>
              <a:spcBef>
                <a:spcPts val="2100"/>
              </a:spcBef>
              <a:spcAft>
                <a:spcPts val="2100"/>
              </a:spcAft>
              <a:buNone/>
            </a:pPr>
            <a:r>
              <a:t/>
            </a:r>
            <a:endParaRPr b="1" sz="1500">
              <a:latin typeface="Coming Soon"/>
              <a:ea typeface="Coming Soon"/>
              <a:cs typeface="Coming Soon"/>
              <a:sym typeface="Coming Soon"/>
            </a:endParaRPr>
          </a:p>
        </p:txBody>
      </p:sp>
      <p:sp>
        <p:nvSpPr>
          <p:cNvPr id="1337" name="Google Shape;1337;p46"/>
          <p:cNvSpPr txBox="1"/>
          <p:nvPr/>
        </p:nvSpPr>
        <p:spPr>
          <a:xfrm>
            <a:off x="4652825" y="2253250"/>
            <a:ext cx="3582600" cy="3714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lang="en" sz="4000">
                <a:solidFill>
                  <a:srgbClr val="000000"/>
                </a:solidFill>
                <a:latin typeface="Just Another Hand"/>
                <a:ea typeface="Just Another Hand"/>
                <a:cs typeface="Just Another Hand"/>
                <a:sym typeface="Just Another Hand"/>
              </a:rPr>
              <a:t>Add a title here.</a:t>
            </a:r>
            <a:endParaRPr sz="4000">
              <a:solidFill>
                <a:srgbClr val="000000"/>
              </a:solidFill>
              <a:latin typeface="Just Another Hand"/>
              <a:ea typeface="Just Another Hand"/>
              <a:cs typeface="Just Another Hand"/>
              <a:sym typeface="Just Another Hand"/>
            </a:endParaRPr>
          </a:p>
        </p:txBody>
      </p:sp>
      <p:sp>
        <p:nvSpPr>
          <p:cNvPr id="1338" name="Google Shape;1338;p46"/>
          <p:cNvSpPr txBox="1"/>
          <p:nvPr/>
        </p:nvSpPr>
        <p:spPr>
          <a:xfrm>
            <a:off x="4785800" y="2900800"/>
            <a:ext cx="3294900" cy="26574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b="1" lang="en" sz="1500">
                <a:latin typeface="Coming Soon"/>
                <a:ea typeface="Coming Soon"/>
                <a:cs typeface="Coming Soon"/>
                <a:sym typeface="Coming Soon"/>
              </a:rPr>
              <a:t>Lorem ipsum dolor sit amet, consectetuer adipiscing elit. Aenean commodo ligula eget dolor. Aenean massa.</a:t>
            </a:r>
            <a:endParaRPr b="1" sz="1500">
              <a:latin typeface="Coming Soon"/>
              <a:ea typeface="Coming Soon"/>
              <a:cs typeface="Coming Soon"/>
              <a:sym typeface="Coming Soon"/>
            </a:endParaRPr>
          </a:p>
          <a:p>
            <a:pPr indent="0" lvl="0" marL="0" rtl="0" algn="l">
              <a:lnSpc>
                <a:spcPct val="115000"/>
              </a:lnSpc>
              <a:spcBef>
                <a:spcPts val="2100"/>
              </a:spcBef>
              <a:spcAft>
                <a:spcPts val="0"/>
              </a:spcAft>
              <a:buNone/>
            </a:pPr>
            <a:r>
              <a:rPr b="1" lang="en" sz="1500">
                <a:solidFill>
                  <a:srgbClr val="000000"/>
                </a:solidFill>
                <a:latin typeface="Coming Soon"/>
                <a:ea typeface="Coming Soon"/>
                <a:cs typeface="Coming Soon"/>
                <a:sym typeface="Coming Soon"/>
              </a:rPr>
              <a:t>Lorem ipsum dolor sit amet, consectetuer adipiscing elit. Aenean commodo ligula eget dolor. Aenean massa.</a:t>
            </a:r>
            <a:endParaRPr b="1" sz="1500">
              <a:latin typeface="Coming Soon"/>
              <a:ea typeface="Coming Soon"/>
              <a:cs typeface="Coming Soon"/>
              <a:sym typeface="Coming Soon"/>
            </a:endParaRPr>
          </a:p>
          <a:p>
            <a:pPr indent="0" lvl="0" marL="0" rtl="0" algn="l">
              <a:lnSpc>
                <a:spcPct val="115000"/>
              </a:lnSpc>
              <a:spcBef>
                <a:spcPts val="2100"/>
              </a:spcBef>
              <a:spcAft>
                <a:spcPts val="0"/>
              </a:spcAft>
              <a:buNone/>
            </a:pPr>
            <a:r>
              <a:t/>
            </a:r>
            <a:endParaRPr b="1" sz="1500">
              <a:latin typeface="Coming Soon"/>
              <a:ea typeface="Coming Soon"/>
              <a:cs typeface="Coming Soon"/>
              <a:sym typeface="Coming Soon"/>
            </a:endParaRPr>
          </a:p>
          <a:p>
            <a:pPr indent="0" lvl="0" marL="0" rtl="0" algn="l">
              <a:lnSpc>
                <a:spcPct val="115000"/>
              </a:lnSpc>
              <a:spcBef>
                <a:spcPts val="2100"/>
              </a:spcBef>
              <a:spcAft>
                <a:spcPts val="2100"/>
              </a:spcAft>
              <a:buNone/>
            </a:pPr>
            <a:r>
              <a:t/>
            </a:r>
            <a:endParaRPr b="1" sz="1500">
              <a:latin typeface="Coming Soon"/>
              <a:ea typeface="Coming Soon"/>
              <a:cs typeface="Coming Soon"/>
              <a:sym typeface="Coming Soon"/>
            </a:endParaRPr>
          </a:p>
        </p:txBody>
      </p:sp>
      <p:grpSp>
        <p:nvGrpSpPr>
          <p:cNvPr id="1339" name="Google Shape;1339;p46"/>
          <p:cNvGrpSpPr/>
          <p:nvPr/>
        </p:nvGrpSpPr>
        <p:grpSpPr>
          <a:xfrm>
            <a:off x="1931668" y="4915575"/>
            <a:ext cx="1887781" cy="1693501"/>
            <a:chOff x="2368762" y="841731"/>
            <a:chExt cx="3148926" cy="3321893"/>
          </a:xfrm>
        </p:grpSpPr>
        <p:sp>
          <p:nvSpPr>
            <p:cNvPr id="1340" name="Google Shape;1340;p46"/>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341" name="Google Shape;1341;p46"/>
            <p:cNvSpPr/>
            <p:nvPr/>
          </p:nvSpPr>
          <p:spPr>
            <a:xfrm rot="-5400000">
              <a:off x="2321640" y="901973"/>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D9EAD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sp>
        <p:nvSpPr>
          <p:cNvPr id="1342" name="Google Shape;1342;p46"/>
          <p:cNvSpPr/>
          <p:nvPr/>
        </p:nvSpPr>
        <p:spPr>
          <a:xfrm rot="-4145336">
            <a:off x="2699650" y="4560165"/>
            <a:ext cx="846390" cy="888282"/>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rgbClr val="FFFFFF">
              <a:alpha val="5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43" name="Google Shape;1343;p46"/>
          <p:cNvGrpSpPr/>
          <p:nvPr/>
        </p:nvGrpSpPr>
        <p:grpSpPr>
          <a:xfrm rot="7722193">
            <a:off x="9625673" y="871227"/>
            <a:ext cx="1687990" cy="1617541"/>
            <a:chOff x="1862977" y="593376"/>
            <a:chExt cx="1320998" cy="1265866"/>
          </a:xfrm>
        </p:grpSpPr>
        <p:sp>
          <p:nvSpPr>
            <p:cNvPr id="1344" name="Google Shape;1344;p46"/>
            <p:cNvSpPr/>
            <p:nvPr/>
          </p:nvSpPr>
          <p:spPr>
            <a:xfrm>
              <a:off x="1863422" y="593376"/>
              <a:ext cx="1320553" cy="1265866"/>
            </a:xfrm>
            <a:custGeom>
              <a:rect b="b" l="l" r="r" t="t"/>
              <a:pathLst>
                <a:path extrusionOk="0" h="2797493" w="2918349">
                  <a:moveTo>
                    <a:pt x="1290514" y="0"/>
                  </a:moveTo>
                  <a:cubicBezTo>
                    <a:pt x="1381002" y="0"/>
                    <a:pt x="1466727" y="30480"/>
                    <a:pt x="1537212" y="88583"/>
                  </a:cubicBezTo>
                  <a:lnTo>
                    <a:pt x="2773557" y="1094423"/>
                  </a:lnTo>
                  <a:cubicBezTo>
                    <a:pt x="2865949" y="1169670"/>
                    <a:pt x="2919289" y="1280160"/>
                    <a:pt x="2918337" y="1399223"/>
                  </a:cubicBezTo>
                  <a:cubicBezTo>
                    <a:pt x="2918337" y="1518285"/>
                    <a:pt x="2865949" y="1628775"/>
                    <a:pt x="2773557" y="1704023"/>
                  </a:cubicBezTo>
                  <a:lnTo>
                    <a:pt x="1536259" y="2708910"/>
                  </a:lnTo>
                  <a:cubicBezTo>
                    <a:pt x="1464822" y="2767013"/>
                    <a:pt x="1380049" y="2797493"/>
                    <a:pt x="1289562" y="2797493"/>
                  </a:cubicBezTo>
                  <a:cubicBezTo>
                    <a:pt x="1072392" y="2797493"/>
                    <a:pt x="895227" y="2621280"/>
                    <a:pt x="895227" y="2405063"/>
                  </a:cubicBezTo>
                  <a:cubicBezTo>
                    <a:pt x="731397" y="2484120"/>
                    <a:pt x="484699" y="2499360"/>
                    <a:pt x="484699" y="2499360"/>
                  </a:cubicBezTo>
                  <a:lnTo>
                    <a:pt x="484663" y="2495982"/>
                  </a:lnTo>
                  <a:lnTo>
                    <a:pt x="437198" y="2495982"/>
                  </a:lnTo>
                  <a:cubicBezTo>
                    <a:pt x="196215" y="2495982"/>
                    <a:pt x="0" y="2301288"/>
                    <a:pt x="0" y="2062173"/>
                  </a:cubicBezTo>
                  <a:lnTo>
                    <a:pt x="0" y="986628"/>
                  </a:lnTo>
                  <a:cubicBezTo>
                    <a:pt x="0" y="747513"/>
                    <a:pt x="196215" y="552819"/>
                    <a:pt x="437198" y="552819"/>
                  </a:cubicBezTo>
                  <a:lnTo>
                    <a:pt x="463871" y="552819"/>
                  </a:lnTo>
                  <a:lnTo>
                    <a:pt x="463744" y="541020"/>
                  </a:lnTo>
                  <a:cubicBezTo>
                    <a:pt x="629479" y="539115"/>
                    <a:pt x="896179" y="446723"/>
                    <a:pt x="896179" y="446723"/>
                  </a:cubicBezTo>
                  <a:lnTo>
                    <a:pt x="896179" y="393383"/>
                  </a:lnTo>
                  <a:cubicBezTo>
                    <a:pt x="896179" y="176213"/>
                    <a:pt x="1073344" y="0"/>
                    <a:pt x="1290514" y="0"/>
                  </a:cubicBezTo>
                  <a:close/>
                </a:path>
              </a:pathLst>
            </a:custGeom>
            <a:solidFill>
              <a:srgbClr val="F9E6AB"/>
            </a:solidFill>
            <a:ln>
              <a:noFill/>
            </a:ln>
            <a:effectLst>
              <a:outerShdw blurRad="50800" rotWithShape="0" algn="l" dir="4320000"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5" name="Google Shape;1345;p46"/>
            <p:cNvSpPr/>
            <p:nvPr/>
          </p:nvSpPr>
          <p:spPr>
            <a:xfrm>
              <a:off x="1862977" y="851054"/>
              <a:ext cx="236191" cy="881253"/>
            </a:xfrm>
            <a:custGeom>
              <a:rect b="b" l="l" r="r" t="t"/>
              <a:pathLst>
                <a:path extrusionOk="0" h="1958339" w="521969">
                  <a:moveTo>
                    <a:pt x="510540" y="0"/>
                  </a:moveTo>
                  <a:lnTo>
                    <a:pt x="437198" y="0"/>
                  </a:lnTo>
                  <a:cubicBezTo>
                    <a:pt x="196215" y="0"/>
                    <a:pt x="0" y="196215"/>
                    <a:pt x="0" y="437197"/>
                  </a:cubicBezTo>
                  <a:lnTo>
                    <a:pt x="0" y="1521143"/>
                  </a:lnTo>
                  <a:cubicBezTo>
                    <a:pt x="0" y="1762125"/>
                    <a:pt x="196215" y="1958340"/>
                    <a:pt x="437198" y="1958340"/>
                  </a:cubicBezTo>
                  <a:lnTo>
                    <a:pt x="521970" y="1958340"/>
                  </a:lnTo>
                  <a:lnTo>
                    <a:pt x="510540" y="0"/>
                  </a:lnTo>
                  <a:close/>
                </a:path>
              </a:pathLst>
            </a:custGeom>
            <a:solidFill>
              <a:srgbClr val="000000">
                <a:alpha val="4310"/>
              </a:srgbClr>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46" name="Google Shape;1346;p46"/>
          <p:cNvSpPr txBox="1"/>
          <p:nvPr/>
        </p:nvSpPr>
        <p:spPr>
          <a:xfrm>
            <a:off x="9441125" y="1294338"/>
            <a:ext cx="2057100" cy="7713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sz="4000">
                <a:solidFill>
                  <a:srgbClr val="000000"/>
                </a:solidFill>
                <a:latin typeface="Just Another Hand"/>
                <a:ea typeface="Just Another Hand"/>
                <a:cs typeface="Just Another Hand"/>
                <a:sym typeface="Just Another Hand"/>
              </a:rPr>
              <a:t>To Do</a:t>
            </a:r>
            <a:endParaRPr b="1" sz="4000">
              <a:solidFill>
                <a:srgbClr val="000000"/>
              </a:solidFill>
              <a:latin typeface="Just Another Hand"/>
              <a:ea typeface="Just Another Hand"/>
              <a:cs typeface="Just Another Hand"/>
              <a:sym typeface="Just Another Hand"/>
            </a:endParaRPr>
          </a:p>
        </p:txBody>
      </p:sp>
      <p:sp>
        <p:nvSpPr>
          <p:cNvPr id="1347" name="Google Shape;1347;p46"/>
          <p:cNvSpPr txBox="1"/>
          <p:nvPr/>
        </p:nvSpPr>
        <p:spPr>
          <a:xfrm>
            <a:off x="6292700" y="632875"/>
            <a:ext cx="1251000" cy="1133700"/>
          </a:xfrm>
          <a:prstGeom prst="rect">
            <a:avLst/>
          </a:prstGeom>
          <a:noFill/>
          <a:ln>
            <a:noFill/>
          </a:ln>
        </p:spPr>
        <p:txBody>
          <a:bodyPr anchorCtr="0" anchor="ctr" bIns="121900" lIns="121900" spcFirstLastPara="1" rIns="121900" wrap="square" tIns="121900">
            <a:noAutofit/>
          </a:bodyPr>
          <a:lstStyle/>
          <a:p>
            <a:pPr indent="0" lvl="0" marL="0" rtl="0" algn="l">
              <a:spcBef>
                <a:spcPts val="0"/>
              </a:spcBef>
              <a:spcAft>
                <a:spcPts val="0"/>
              </a:spcAft>
              <a:buNone/>
            </a:pPr>
            <a:r>
              <a:rPr lang="en" sz="8000">
                <a:solidFill>
                  <a:srgbClr val="000000"/>
                </a:solidFill>
                <a:latin typeface="Just Another Hand"/>
                <a:ea typeface="Just Another Hand"/>
                <a:cs typeface="Just Another Hand"/>
                <a:sym typeface="Just Another Hand"/>
              </a:rPr>
              <a:t>8th.</a:t>
            </a:r>
            <a:endParaRPr sz="8000">
              <a:solidFill>
                <a:srgbClr val="000000"/>
              </a:solidFill>
              <a:latin typeface="Just Another Hand"/>
              <a:ea typeface="Just Another Hand"/>
              <a:cs typeface="Just Another Hand"/>
              <a:sym typeface="Just Another Hand"/>
            </a:endParaRPr>
          </a:p>
        </p:txBody>
      </p:sp>
      <p:grpSp>
        <p:nvGrpSpPr>
          <p:cNvPr id="1348" name="Google Shape;1348;p46"/>
          <p:cNvGrpSpPr/>
          <p:nvPr/>
        </p:nvGrpSpPr>
        <p:grpSpPr>
          <a:xfrm>
            <a:off x="525400" y="541647"/>
            <a:ext cx="437755" cy="434298"/>
            <a:chOff x="9479277" y="3818260"/>
            <a:chExt cx="437755" cy="434298"/>
          </a:xfrm>
        </p:grpSpPr>
        <p:sp>
          <p:nvSpPr>
            <p:cNvPr id="1349" name="Google Shape;1349;p46"/>
            <p:cNvSpPr/>
            <p:nvPr/>
          </p:nvSpPr>
          <p:spPr>
            <a:xfrm>
              <a:off x="9479277" y="3830158"/>
              <a:ext cx="422400" cy="422400"/>
            </a:xfrm>
            <a:prstGeom prst="ellipse">
              <a:avLst/>
            </a:prstGeom>
            <a:gradFill>
              <a:gsLst>
                <a:gs pos="0">
                  <a:srgbClr val="FFFFFF"/>
                </a:gs>
                <a:gs pos="100000">
                  <a:srgbClr val="D2A9BB"/>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1350" name="Google Shape;1350;p46"/>
            <p:cNvSpPr/>
            <p:nvPr/>
          </p:nvSpPr>
          <p:spPr>
            <a:xfrm>
              <a:off x="9601133" y="3818260"/>
              <a:ext cx="315900" cy="315900"/>
            </a:xfrm>
            <a:prstGeom prst="ellipse">
              <a:avLst/>
            </a:prstGeom>
            <a:gradFill>
              <a:gsLst>
                <a:gs pos="0">
                  <a:srgbClr val="FFFFFF"/>
                </a:gs>
                <a:gs pos="100000">
                  <a:srgbClr val="D2A9BB"/>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grpSp>
        <p:nvGrpSpPr>
          <p:cNvPr id="1351" name="Google Shape;1351;p46"/>
          <p:cNvGrpSpPr/>
          <p:nvPr/>
        </p:nvGrpSpPr>
        <p:grpSpPr>
          <a:xfrm>
            <a:off x="9251700" y="2172597"/>
            <a:ext cx="437755" cy="434298"/>
            <a:chOff x="9479277" y="3818260"/>
            <a:chExt cx="437755" cy="434298"/>
          </a:xfrm>
        </p:grpSpPr>
        <p:sp>
          <p:nvSpPr>
            <p:cNvPr id="1352" name="Google Shape;1352;p46"/>
            <p:cNvSpPr/>
            <p:nvPr/>
          </p:nvSpPr>
          <p:spPr>
            <a:xfrm>
              <a:off x="9479277" y="3830158"/>
              <a:ext cx="422400" cy="4224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1353" name="Google Shape;1353;p46"/>
            <p:cNvSpPr/>
            <p:nvPr/>
          </p:nvSpPr>
          <p:spPr>
            <a:xfrm>
              <a:off x="9601133" y="3818260"/>
              <a:ext cx="315900" cy="3159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sp>
        <p:nvSpPr>
          <p:cNvPr id="1354" name="Google Shape;1354;p46"/>
          <p:cNvSpPr txBox="1"/>
          <p:nvPr/>
        </p:nvSpPr>
        <p:spPr>
          <a:xfrm>
            <a:off x="9523000" y="2784050"/>
            <a:ext cx="2210100" cy="2706900"/>
          </a:xfrm>
          <a:prstGeom prst="rect">
            <a:avLst/>
          </a:prstGeom>
          <a:noFill/>
          <a:ln>
            <a:noFill/>
          </a:ln>
        </p:spPr>
        <p:txBody>
          <a:bodyPr anchorCtr="0" anchor="t" bIns="121900" lIns="121900" spcFirstLastPara="1" rIns="121900" wrap="square" tIns="121900">
            <a:noAutofit/>
          </a:bodyPr>
          <a:lstStyle/>
          <a:p>
            <a:pPr indent="0" lvl="0" marL="0" rtl="0" algn="l">
              <a:spcBef>
                <a:spcPts val="0"/>
              </a:spcBef>
              <a:spcAft>
                <a:spcPts val="0"/>
              </a:spcAft>
              <a:buNone/>
            </a:pPr>
            <a:r>
              <a:rPr b="1" lang="en" sz="1600">
                <a:solidFill>
                  <a:srgbClr val="000000"/>
                </a:solidFill>
                <a:latin typeface="Coming Soon"/>
                <a:ea typeface="Coming Soon"/>
                <a:cs typeface="Coming Soon"/>
                <a:sym typeface="Coming Soon"/>
              </a:rPr>
              <a:t>Something here.</a:t>
            </a:r>
            <a:endParaRPr b="1" sz="1600">
              <a:solidFill>
                <a:srgbClr val="000000"/>
              </a:solidFill>
              <a:latin typeface="Coming Soon"/>
              <a:ea typeface="Coming Soon"/>
              <a:cs typeface="Coming Soon"/>
              <a:sym typeface="Coming Soon"/>
            </a:endParaRPr>
          </a:p>
          <a:p>
            <a:pPr indent="0" lvl="0" marL="0" rtl="0" algn="l">
              <a:spcBef>
                <a:spcPts val="1000"/>
              </a:spcBef>
              <a:spcAft>
                <a:spcPts val="0"/>
              </a:spcAft>
              <a:buNone/>
            </a:pPr>
            <a:r>
              <a:rPr b="1" lang="en" sz="1600">
                <a:solidFill>
                  <a:srgbClr val="000000"/>
                </a:solidFill>
                <a:latin typeface="Coming Soon"/>
                <a:ea typeface="Coming Soon"/>
                <a:cs typeface="Coming Soon"/>
                <a:sym typeface="Coming Soon"/>
              </a:rPr>
              <a:t>Something else here</a:t>
            </a:r>
            <a:endParaRPr b="1" sz="1600">
              <a:solidFill>
                <a:srgbClr val="000000"/>
              </a:solidFill>
              <a:latin typeface="Coming Soon"/>
              <a:ea typeface="Coming Soon"/>
              <a:cs typeface="Coming Soon"/>
              <a:sym typeface="Coming Soon"/>
            </a:endParaRPr>
          </a:p>
          <a:p>
            <a:pPr indent="0" lvl="0" marL="0" rtl="0" algn="l">
              <a:spcBef>
                <a:spcPts val="1000"/>
              </a:spcBef>
              <a:spcAft>
                <a:spcPts val="0"/>
              </a:spcAft>
              <a:buNone/>
            </a:pPr>
            <a:r>
              <a:rPr b="1" lang="en" sz="1600">
                <a:solidFill>
                  <a:srgbClr val="000000"/>
                </a:solidFill>
                <a:latin typeface="Coming Soon"/>
                <a:ea typeface="Coming Soon"/>
                <a:cs typeface="Coming Soon"/>
                <a:sym typeface="Coming Soon"/>
              </a:rPr>
              <a:t>And a third thing here.</a:t>
            </a:r>
            <a:endParaRPr b="1" sz="1600">
              <a:solidFill>
                <a:srgbClr val="000000"/>
              </a:solidFill>
              <a:latin typeface="Coming Soon"/>
              <a:ea typeface="Coming Soon"/>
              <a:cs typeface="Coming Soon"/>
              <a:sym typeface="Coming Soon"/>
            </a:endParaRPr>
          </a:p>
          <a:p>
            <a:pPr indent="0" lvl="0" marL="0" rtl="0" algn="l">
              <a:spcBef>
                <a:spcPts val="1000"/>
              </a:spcBef>
              <a:spcAft>
                <a:spcPts val="0"/>
              </a:spcAft>
              <a:buNone/>
            </a:pPr>
            <a:r>
              <a:rPr b="1" lang="en" sz="1600">
                <a:solidFill>
                  <a:srgbClr val="000000"/>
                </a:solidFill>
                <a:latin typeface="Coming Soon"/>
                <a:ea typeface="Coming Soon"/>
                <a:cs typeface="Coming Soon"/>
                <a:sym typeface="Coming Soon"/>
              </a:rPr>
              <a:t>Duplicate the check mark. </a:t>
            </a:r>
            <a:endParaRPr b="1" sz="1600">
              <a:solidFill>
                <a:srgbClr val="000000"/>
              </a:solidFill>
              <a:latin typeface="Coming Soon"/>
              <a:ea typeface="Coming Soon"/>
              <a:cs typeface="Coming Soon"/>
              <a:sym typeface="Coming Soon"/>
            </a:endParaRPr>
          </a:p>
          <a:p>
            <a:pPr indent="0" lvl="0" marL="0" rtl="0" algn="l">
              <a:spcBef>
                <a:spcPts val="1000"/>
              </a:spcBef>
              <a:spcAft>
                <a:spcPts val="1000"/>
              </a:spcAft>
              <a:buNone/>
            </a:pPr>
            <a:r>
              <a:rPr b="1" lang="en" sz="1600">
                <a:solidFill>
                  <a:srgbClr val="000000"/>
                </a:solidFill>
                <a:latin typeface="Coming Soon"/>
                <a:ea typeface="Coming Soon"/>
                <a:cs typeface="Coming Soon"/>
                <a:sym typeface="Coming Soon"/>
              </a:rPr>
              <a:t>And the check boxes.</a:t>
            </a:r>
            <a:endParaRPr b="1" sz="1600">
              <a:solidFill>
                <a:srgbClr val="000000"/>
              </a:solidFill>
              <a:latin typeface="Coming Soon"/>
              <a:ea typeface="Coming Soon"/>
              <a:cs typeface="Coming Soon"/>
              <a:sym typeface="Coming Soon"/>
            </a:endParaRPr>
          </a:p>
        </p:txBody>
      </p:sp>
      <p:grpSp>
        <p:nvGrpSpPr>
          <p:cNvPr id="1355" name="Google Shape;1355;p46"/>
          <p:cNvGrpSpPr/>
          <p:nvPr/>
        </p:nvGrpSpPr>
        <p:grpSpPr>
          <a:xfrm>
            <a:off x="2449554" y="5394312"/>
            <a:ext cx="852030" cy="856244"/>
            <a:chOff x="9597113" y="1447499"/>
            <a:chExt cx="909900" cy="914400"/>
          </a:xfrm>
        </p:grpSpPr>
        <p:sp>
          <p:nvSpPr>
            <p:cNvPr id="1356" name="Google Shape;1356;p46"/>
            <p:cNvSpPr/>
            <p:nvPr/>
          </p:nvSpPr>
          <p:spPr>
            <a:xfrm>
              <a:off x="9597113" y="1447499"/>
              <a:ext cx="909900" cy="914400"/>
            </a:xfrm>
            <a:prstGeom prst="ellipse">
              <a:avLst/>
            </a:prstGeom>
            <a:solidFill>
              <a:srgbClr val="EFEFE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1357" name="Google Shape;1357;p46"/>
            <p:cNvGrpSpPr/>
            <p:nvPr/>
          </p:nvGrpSpPr>
          <p:grpSpPr>
            <a:xfrm>
              <a:off x="9767129" y="1652132"/>
              <a:ext cx="569882" cy="505141"/>
              <a:chOff x="1145332" y="3294620"/>
              <a:chExt cx="771048" cy="647700"/>
            </a:xfrm>
          </p:grpSpPr>
          <p:sp>
            <p:nvSpPr>
              <p:cNvPr id="1358" name="Google Shape;1358;p46"/>
              <p:cNvSpPr/>
              <p:nvPr/>
            </p:nvSpPr>
            <p:spPr>
              <a:xfrm>
                <a:off x="1774934" y="3370820"/>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359" name="Google Shape;1359;p46"/>
              <p:cNvSpPr/>
              <p:nvPr/>
            </p:nvSpPr>
            <p:spPr>
              <a:xfrm>
                <a:off x="1699687" y="3445114"/>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360" name="Google Shape;1360;p46"/>
              <p:cNvSpPr/>
              <p:nvPr/>
            </p:nvSpPr>
            <p:spPr>
              <a:xfrm>
                <a:off x="1626345" y="3521314"/>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361" name="Google Shape;1361;p46"/>
              <p:cNvSpPr/>
              <p:nvPr/>
            </p:nvSpPr>
            <p:spPr>
              <a:xfrm>
                <a:off x="1145332" y="3294620"/>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43434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grpSp>
      <p:sp>
        <p:nvSpPr>
          <p:cNvPr id="1362" name="Google Shape;1362;p46"/>
          <p:cNvSpPr/>
          <p:nvPr/>
        </p:nvSpPr>
        <p:spPr>
          <a:xfrm>
            <a:off x="9112772" y="2784043"/>
            <a:ext cx="288900" cy="288900"/>
          </a:xfrm>
          <a:prstGeom prst="frame">
            <a:avLst>
              <a:gd fmla="val 12269" name="adj1"/>
            </a:avLst>
          </a:prstGeom>
          <a:solidFill>
            <a:srgbClr val="0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D9EAD3"/>
              </a:solidFill>
              <a:latin typeface="Calibri"/>
              <a:ea typeface="Calibri"/>
              <a:cs typeface="Calibri"/>
              <a:sym typeface="Calibri"/>
            </a:endParaRPr>
          </a:p>
        </p:txBody>
      </p:sp>
      <p:sp>
        <p:nvSpPr>
          <p:cNvPr id="1363" name="Google Shape;1363;p46"/>
          <p:cNvSpPr/>
          <p:nvPr/>
        </p:nvSpPr>
        <p:spPr>
          <a:xfrm>
            <a:off x="9112772" y="3333485"/>
            <a:ext cx="288900" cy="288900"/>
          </a:xfrm>
          <a:prstGeom prst="frame">
            <a:avLst>
              <a:gd fmla="val 12269" name="adj1"/>
            </a:avLst>
          </a:prstGeom>
          <a:solidFill>
            <a:srgbClr val="0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D9EAD3"/>
              </a:solidFill>
              <a:latin typeface="Calibri"/>
              <a:ea typeface="Calibri"/>
              <a:cs typeface="Calibri"/>
              <a:sym typeface="Calibri"/>
            </a:endParaRPr>
          </a:p>
        </p:txBody>
      </p:sp>
      <p:sp>
        <p:nvSpPr>
          <p:cNvPr id="1364" name="Google Shape;1364;p46"/>
          <p:cNvSpPr/>
          <p:nvPr/>
        </p:nvSpPr>
        <p:spPr>
          <a:xfrm>
            <a:off x="9112772" y="3817456"/>
            <a:ext cx="288900" cy="288900"/>
          </a:xfrm>
          <a:prstGeom prst="frame">
            <a:avLst>
              <a:gd fmla="val 12269" name="adj1"/>
            </a:avLst>
          </a:prstGeom>
          <a:solidFill>
            <a:srgbClr val="0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D9EAD3"/>
              </a:solidFill>
              <a:latin typeface="Calibri"/>
              <a:ea typeface="Calibri"/>
              <a:cs typeface="Calibri"/>
              <a:sym typeface="Calibri"/>
            </a:endParaRPr>
          </a:p>
        </p:txBody>
      </p:sp>
      <p:sp>
        <p:nvSpPr>
          <p:cNvPr id="1365" name="Google Shape;1365;p46"/>
          <p:cNvSpPr/>
          <p:nvPr/>
        </p:nvSpPr>
        <p:spPr>
          <a:xfrm>
            <a:off x="9112772" y="4301423"/>
            <a:ext cx="288900" cy="288900"/>
          </a:xfrm>
          <a:prstGeom prst="frame">
            <a:avLst>
              <a:gd fmla="val 12269" name="adj1"/>
            </a:avLst>
          </a:prstGeom>
          <a:solidFill>
            <a:srgbClr val="0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D9EAD3"/>
              </a:solidFill>
              <a:latin typeface="Calibri"/>
              <a:ea typeface="Calibri"/>
              <a:cs typeface="Calibri"/>
              <a:sym typeface="Calibri"/>
            </a:endParaRPr>
          </a:p>
        </p:txBody>
      </p:sp>
      <p:sp>
        <p:nvSpPr>
          <p:cNvPr id="1366" name="Google Shape;1366;p46"/>
          <p:cNvSpPr/>
          <p:nvPr/>
        </p:nvSpPr>
        <p:spPr>
          <a:xfrm>
            <a:off x="9125366" y="2700348"/>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7" name="Google Shape;1367;p46"/>
          <p:cNvSpPr/>
          <p:nvPr/>
        </p:nvSpPr>
        <p:spPr>
          <a:xfrm>
            <a:off x="9121266" y="3211986"/>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D9EAD3"/>
              </a:solidFill>
              <a:latin typeface="Calibri"/>
              <a:ea typeface="Calibri"/>
              <a:cs typeface="Calibri"/>
              <a:sym typeface="Calibri"/>
            </a:endParaRPr>
          </a:p>
        </p:txBody>
      </p:sp>
      <p:sp>
        <p:nvSpPr>
          <p:cNvPr id="1368" name="Google Shape;1368;p46"/>
          <p:cNvSpPr/>
          <p:nvPr/>
        </p:nvSpPr>
        <p:spPr>
          <a:xfrm>
            <a:off x="9112772" y="4850848"/>
            <a:ext cx="288900" cy="288900"/>
          </a:xfrm>
          <a:prstGeom prst="frame">
            <a:avLst>
              <a:gd fmla="val 12269" name="adj1"/>
            </a:avLst>
          </a:prstGeom>
          <a:solidFill>
            <a:srgbClr val="0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D9EAD3"/>
              </a:solidFill>
              <a:latin typeface="Calibri"/>
              <a:ea typeface="Calibri"/>
              <a:cs typeface="Calibri"/>
              <a:sym typeface="Calibri"/>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E8E8E8"/>
        </a:solidFill>
      </p:bgPr>
    </p:bg>
    <p:spTree>
      <p:nvGrpSpPr>
        <p:cNvPr id="1372" name="Shape 1372"/>
        <p:cNvGrpSpPr/>
        <p:nvPr/>
      </p:nvGrpSpPr>
      <p:grpSpPr>
        <a:xfrm>
          <a:off x="0" y="0"/>
          <a:ext cx="0" cy="0"/>
          <a:chOff x="0" y="0"/>
          <a:chExt cx="0" cy="0"/>
        </a:xfrm>
      </p:grpSpPr>
      <p:sp>
        <p:nvSpPr>
          <p:cNvPr id="1373" name="Google Shape;1373;p47"/>
          <p:cNvSpPr/>
          <p:nvPr/>
        </p:nvSpPr>
        <p:spPr>
          <a:xfrm rot="-492561">
            <a:off x="6995200" y="1245174"/>
            <a:ext cx="4425949" cy="4742626"/>
          </a:xfrm>
          <a:custGeom>
            <a:rect b="b" l="l" r="r" t="t"/>
            <a:pathLst>
              <a:path extrusionOk="0" h="3710694" w="3462922">
                <a:moveTo>
                  <a:pt x="0" y="0"/>
                </a:moveTo>
                <a:lnTo>
                  <a:pt x="317151" y="0"/>
                </a:lnTo>
                <a:lnTo>
                  <a:pt x="274831" y="8544"/>
                </a:lnTo>
                <a:cubicBezTo>
                  <a:pt x="216604" y="33172"/>
                  <a:pt x="175747" y="90829"/>
                  <a:pt x="175747" y="158027"/>
                </a:cubicBezTo>
                <a:cubicBezTo>
                  <a:pt x="175747" y="247625"/>
                  <a:pt x="248381" y="320259"/>
                  <a:pt x="337979" y="320259"/>
                </a:cubicBezTo>
                <a:cubicBezTo>
                  <a:pt x="427577" y="320259"/>
                  <a:pt x="500211" y="247625"/>
                  <a:pt x="500211" y="158027"/>
                </a:cubicBezTo>
                <a:cubicBezTo>
                  <a:pt x="500211" y="90829"/>
                  <a:pt x="459355" y="33172"/>
                  <a:pt x="401127" y="8544"/>
                </a:cubicBezTo>
                <a:lnTo>
                  <a:pt x="358807" y="0"/>
                </a:lnTo>
                <a:lnTo>
                  <a:pt x="868544" y="0"/>
                </a:lnTo>
                <a:lnTo>
                  <a:pt x="826224" y="8544"/>
                </a:lnTo>
                <a:cubicBezTo>
                  <a:pt x="767997" y="33172"/>
                  <a:pt x="727140" y="90829"/>
                  <a:pt x="727140" y="158027"/>
                </a:cubicBezTo>
                <a:cubicBezTo>
                  <a:pt x="727140" y="247625"/>
                  <a:pt x="799774" y="320259"/>
                  <a:pt x="889372" y="320259"/>
                </a:cubicBezTo>
                <a:cubicBezTo>
                  <a:pt x="978970" y="320259"/>
                  <a:pt x="1051604" y="247625"/>
                  <a:pt x="1051604" y="158027"/>
                </a:cubicBezTo>
                <a:cubicBezTo>
                  <a:pt x="1051604" y="90829"/>
                  <a:pt x="1010748" y="33172"/>
                  <a:pt x="952520" y="8544"/>
                </a:cubicBezTo>
                <a:lnTo>
                  <a:pt x="910200" y="0"/>
                </a:lnTo>
                <a:lnTo>
                  <a:pt x="1419937" y="0"/>
                </a:lnTo>
                <a:lnTo>
                  <a:pt x="1377617" y="8544"/>
                </a:lnTo>
                <a:cubicBezTo>
                  <a:pt x="1319390" y="33172"/>
                  <a:pt x="1278533" y="90829"/>
                  <a:pt x="1278533" y="158027"/>
                </a:cubicBezTo>
                <a:cubicBezTo>
                  <a:pt x="1278533" y="247625"/>
                  <a:pt x="1351167" y="320259"/>
                  <a:pt x="1440765" y="320259"/>
                </a:cubicBezTo>
                <a:cubicBezTo>
                  <a:pt x="1530363" y="320259"/>
                  <a:pt x="1602997" y="247625"/>
                  <a:pt x="1602997" y="158027"/>
                </a:cubicBezTo>
                <a:cubicBezTo>
                  <a:pt x="1602997" y="90829"/>
                  <a:pt x="1562141" y="33172"/>
                  <a:pt x="1503913" y="8544"/>
                </a:cubicBezTo>
                <a:lnTo>
                  <a:pt x="1461593" y="0"/>
                </a:lnTo>
                <a:lnTo>
                  <a:pt x="1971330" y="0"/>
                </a:lnTo>
                <a:lnTo>
                  <a:pt x="1929010" y="8544"/>
                </a:lnTo>
                <a:cubicBezTo>
                  <a:pt x="1870783" y="33172"/>
                  <a:pt x="1829926" y="90829"/>
                  <a:pt x="1829926" y="158027"/>
                </a:cubicBezTo>
                <a:cubicBezTo>
                  <a:pt x="1829926" y="247625"/>
                  <a:pt x="1902560" y="320259"/>
                  <a:pt x="1992158" y="320259"/>
                </a:cubicBezTo>
                <a:cubicBezTo>
                  <a:pt x="2081756" y="320259"/>
                  <a:pt x="2154390" y="247625"/>
                  <a:pt x="2154390" y="158027"/>
                </a:cubicBezTo>
                <a:cubicBezTo>
                  <a:pt x="2154390" y="90829"/>
                  <a:pt x="2113533" y="33172"/>
                  <a:pt x="2055306" y="8544"/>
                </a:cubicBezTo>
                <a:lnTo>
                  <a:pt x="2012986" y="0"/>
                </a:lnTo>
                <a:lnTo>
                  <a:pt x="2522723" y="0"/>
                </a:lnTo>
                <a:lnTo>
                  <a:pt x="2480403" y="8544"/>
                </a:lnTo>
                <a:cubicBezTo>
                  <a:pt x="2422176" y="33172"/>
                  <a:pt x="2381319" y="90829"/>
                  <a:pt x="2381319" y="158027"/>
                </a:cubicBezTo>
                <a:cubicBezTo>
                  <a:pt x="2381319" y="247625"/>
                  <a:pt x="2453953" y="320259"/>
                  <a:pt x="2543551" y="320259"/>
                </a:cubicBezTo>
                <a:cubicBezTo>
                  <a:pt x="2633149" y="320259"/>
                  <a:pt x="2705783" y="247625"/>
                  <a:pt x="2705783" y="158027"/>
                </a:cubicBezTo>
                <a:cubicBezTo>
                  <a:pt x="2705783" y="90829"/>
                  <a:pt x="2664926" y="33172"/>
                  <a:pt x="2606699" y="8544"/>
                </a:cubicBezTo>
                <a:lnTo>
                  <a:pt x="2564379" y="0"/>
                </a:lnTo>
                <a:lnTo>
                  <a:pt x="3074117" y="0"/>
                </a:lnTo>
                <a:lnTo>
                  <a:pt x="3031797" y="8544"/>
                </a:lnTo>
                <a:cubicBezTo>
                  <a:pt x="2973570" y="33172"/>
                  <a:pt x="2932713" y="90829"/>
                  <a:pt x="2932713" y="158027"/>
                </a:cubicBezTo>
                <a:cubicBezTo>
                  <a:pt x="2932713" y="247625"/>
                  <a:pt x="3005347" y="320259"/>
                  <a:pt x="3094945" y="320259"/>
                </a:cubicBezTo>
                <a:cubicBezTo>
                  <a:pt x="3184543" y="320259"/>
                  <a:pt x="3257177" y="247625"/>
                  <a:pt x="3257177" y="158027"/>
                </a:cubicBezTo>
                <a:cubicBezTo>
                  <a:pt x="3257177" y="90829"/>
                  <a:pt x="3216320" y="33172"/>
                  <a:pt x="3158093" y="8544"/>
                </a:cubicBezTo>
                <a:lnTo>
                  <a:pt x="3115773" y="0"/>
                </a:lnTo>
                <a:lnTo>
                  <a:pt x="3462922" y="0"/>
                </a:lnTo>
                <a:lnTo>
                  <a:pt x="3462922" y="3710694"/>
                </a:lnTo>
                <a:lnTo>
                  <a:pt x="0" y="3710694"/>
                </a:lnTo>
                <a:close/>
              </a:path>
            </a:pathLst>
          </a:custGeom>
          <a:solidFill>
            <a:schemeClr val="accent2"/>
          </a:solidFill>
          <a:ln>
            <a:noFill/>
          </a:ln>
          <a:effectLst>
            <a:outerShdw blurRad="50800" rotWithShape="0" algn="tl" dir="27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374" name="Google Shape;1374;p47"/>
          <p:cNvGrpSpPr/>
          <p:nvPr/>
        </p:nvGrpSpPr>
        <p:grpSpPr>
          <a:xfrm rot="918659">
            <a:off x="7056352" y="1605711"/>
            <a:ext cx="4164258" cy="4392996"/>
            <a:chOff x="2368761" y="841731"/>
            <a:chExt cx="3148926" cy="3321893"/>
          </a:xfrm>
        </p:grpSpPr>
        <p:sp>
          <p:nvSpPr>
            <p:cNvPr id="1375" name="Google Shape;1375;p47"/>
            <p:cNvSpPr/>
            <p:nvPr/>
          </p:nvSpPr>
          <p:spPr>
            <a:xfrm rot="-5400000">
              <a:off x="2281268" y="934270"/>
              <a:ext cx="3321893" cy="3136815"/>
            </a:xfrm>
            <a:custGeom>
              <a:rect b="b" l="l" r="r" t="t"/>
              <a:pathLst>
                <a:path extrusionOk="0" h="3136815" w="3321893">
                  <a:moveTo>
                    <a:pt x="15340" y="3136815"/>
                  </a:moveTo>
                  <a:lnTo>
                    <a:pt x="7823" y="3136815"/>
                  </a:lnTo>
                  <a:lnTo>
                    <a:pt x="7246" y="3128385"/>
                  </a:lnTo>
                  <a:cubicBezTo>
                    <a:pt x="6349" y="3090892"/>
                    <a:pt x="7943" y="3056246"/>
                    <a:pt x="7943" y="3056246"/>
                  </a:cubicBezTo>
                  <a:close/>
                  <a:moveTo>
                    <a:pt x="3321893" y="1"/>
                  </a:moveTo>
                  <a:lnTo>
                    <a:pt x="3321893" y="3136815"/>
                  </a:lnTo>
                  <a:lnTo>
                    <a:pt x="17984" y="3136815"/>
                  </a:lnTo>
                  <a:lnTo>
                    <a:pt x="17230" y="3124210"/>
                  </a:lnTo>
                  <a:cubicBezTo>
                    <a:pt x="10841" y="3016343"/>
                    <a:pt x="1548" y="2851636"/>
                    <a:pt x="1548" y="2806198"/>
                  </a:cubicBezTo>
                  <a:cubicBezTo>
                    <a:pt x="1548" y="2736959"/>
                    <a:pt x="16347" y="2543684"/>
                    <a:pt x="16347" y="2543684"/>
                  </a:cubicBezTo>
                  <a:cubicBezTo>
                    <a:pt x="16347" y="2543684"/>
                    <a:pt x="-3275" y="2373088"/>
                    <a:pt x="1253" y="2303722"/>
                  </a:cubicBezTo>
                  <a:cubicBezTo>
                    <a:pt x="5782" y="2234348"/>
                    <a:pt x="45026" y="2187485"/>
                    <a:pt x="45026" y="2187485"/>
                  </a:cubicBezTo>
                  <a:lnTo>
                    <a:pt x="11470" y="2153021"/>
                  </a:lnTo>
                  <a:cubicBezTo>
                    <a:pt x="11470" y="2153021"/>
                    <a:pt x="-12796" y="1873544"/>
                    <a:pt x="9264" y="1796828"/>
                  </a:cubicBezTo>
                  <a:cubicBezTo>
                    <a:pt x="31324" y="1720106"/>
                    <a:pt x="64414" y="1714619"/>
                    <a:pt x="64414" y="1714619"/>
                  </a:cubicBezTo>
                  <a:cubicBezTo>
                    <a:pt x="64414" y="1714619"/>
                    <a:pt x="44560" y="1646127"/>
                    <a:pt x="64414" y="1558439"/>
                  </a:cubicBezTo>
                  <a:cubicBezTo>
                    <a:pt x="84269" y="1470764"/>
                    <a:pt x="84269" y="1435149"/>
                    <a:pt x="84269" y="1435149"/>
                  </a:cubicBezTo>
                  <a:lnTo>
                    <a:pt x="15882" y="1402265"/>
                  </a:lnTo>
                  <a:cubicBezTo>
                    <a:pt x="15882" y="1402265"/>
                    <a:pt x="5737" y="1346056"/>
                    <a:pt x="7945" y="1296678"/>
                  </a:cubicBezTo>
                  <a:cubicBezTo>
                    <a:pt x="10155" y="1247287"/>
                    <a:pt x="-890" y="948244"/>
                    <a:pt x="3528" y="843983"/>
                  </a:cubicBezTo>
                  <a:cubicBezTo>
                    <a:pt x="7945" y="739728"/>
                    <a:pt x="14320" y="614408"/>
                    <a:pt x="20563" y="573690"/>
                  </a:cubicBezTo>
                  <a:cubicBezTo>
                    <a:pt x="26805" y="532993"/>
                    <a:pt x="4957" y="211218"/>
                    <a:pt x="4957" y="211218"/>
                  </a:cubicBezTo>
                  <a:cubicBezTo>
                    <a:pt x="4957" y="211218"/>
                    <a:pt x="100156" y="224786"/>
                    <a:pt x="107958" y="158882"/>
                  </a:cubicBezTo>
                  <a:cubicBezTo>
                    <a:pt x="115762" y="92978"/>
                    <a:pt x="26805" y="77467"/>
                    <a:pt x="26805" y="77467"/>
                  </a:cubicBezTo>
                  <a:lnTo>
                    <a:pt x="22320"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376" name="Google Shape;1376;p47"/>
            <p:cNvSpPr/>
            <p:nvPr/>
          </p:nvSpPr>
          <p:spPr>
            <a:xfrm rot="-5400000">
              <a:off x="2321639" y="901972"/>
              <a:ext cx="3243170" cy="3148926"/>
            </a:xfrm>
            <a:custGeom>
              <a:rect b="b" l="l" r="r" t="t"/>
              <a:pathLst>
                <a:path extrusionOk="0" h="3148926" w="3243170">
                  <a:moveTo>
                    <a:pt x="20529" y="3148926"/>
                  </a:moveTo>
                  <a:lnTo>
                    <a:pt x="13055" y="3148926"/>
                  </a:lnTo>
                  <a:lnTo>
                    <a:pt x="10969" y="3138376"/>
                  </a:lnTo>
                  <a:cubicBezTo>
                    <a:pt x="4356" y="3089791"/>
                    <a:pt x="7943" y="3011837"/>
                    <a:pt x="7943" y="3011837"/>
                  </a:cubicBezTo>
                  <a:close/>
                  <a:moveTo>
                    <a:pt x="3243170" y="0"/>
                  </a:moveTo>
                  <a:lnTo>
                    <a:pt x="3243170" y="3148926"/>
                  </a:lnTo>
                  <a:lnTo>
                    <a:pt x="21390" y="3148926"/>
                  </a:lnTo>
                  <a:lnTo>
                    <a:pt x="20126" y="3128183"/>
                  </a:lnTo>
                  <a:cubicBezTo>
                    <a:pt x="14197" y="3030150"/>
                    <a:pt x="1548" y="2814800"/>
                    <a:pt x="1548" y="2761789"/>
                  </a:cubicBezTo>
                  <a:cubicBezTo>
                    <a:pt x="1548" y="2692550"/>
                    <a:pt x="16347" y="2499275"/>
                    <a:pt x="16347" y="2499275"/>
                  </a:cubicBezTo>
                  <a:cubicBezTo>
                    <a:pt x="16347" y="2499275"/>
                    <a:pt x="-3275" y="2328679"/>
                    <a:pt x="1253" y="2259313"/>
                  </a:cubicBezTo>
                  <a:cubicBezTo>
                    <a:pt x="5782" y="2189939"/>
                    <a:pt x="45026" y="2143076"/>
                    <a:pt x="45026" y="2143076"/>
                  </a:cubicBezTo>
                  <a:lnTo>
                    <a:pt x="11470" y="2108612"/>
                  </a:lnTo>
                  <a:cubicBezTo>
                    <a:pt x="11470" y="2108612"/>
                    <a:pt x="-12796" y="1829135"/>
                    <a:pt x="9264" y="1752419"/>
                  </a:cubicBezTo>
                  <a:cubicBezTo>
                    <a:pt x="31324" y="1675697"/>
                    <a:pt x="64414" y="1670210"/>
                    <a:pt x="64414" y="1670210"/>
                  </a:cubicBezTo>
                  <a:cubicBezTo>
                    <a:pt x="64414" y="1670210"/>
                    <a:pt x="44560" y="1601718"/>
                    <a:pt x="64414" y="1514030"/>
                  </a:cubicBezTo>
                  <a:cubicBezTo>
                    <a:pt x="84269" y="1426355"/>
                    <a:pt x="84269" y="1390740"/>
                    <a:pt x="84269" y="1390740"/>
                  </a:cubicBezTo>
                  <a:lnTo>
                    <a:pt x="15882" y="1357856"/>
                  </a:lnTo>
                  <a:cubicBezTo>
                    <a:pt x="15882" y="1357856"/>
                    <a:pt x="5737" y="1301647"/>
                    <a:pt x="7945" y="1252269"/>
                  </a:cubicBezTo>
                  <a:cubicBezTo>
                    <a:pt x="10155" y="1202878"/>
                    <a:pt x="-890" y="903835"/>
                    <a:pt x="3528" y="799574"/>
                  </a:cubicBezTo>
                  <a:cubicBezTo>
                    <a:pt x="7945" y="695319"/>
                    <a:pt x="14320" y="569999"/>
                    <a:pt x="20563" y="529281"/>
                  </a:cubicBezTo>
                  <a:cubicBezTo>
                    <a:pt x="26805" y="488584"/>
                    <a:pt x="4957" y="166809"/>
                    <a:pt x="4957" y="166809"/>
                  </a:cubicBezTo>
                  <a:cubicBezTo>
                    <a:pt x="4957" y="166809"/>
                    <a:pt x="100156" y="180377"/>
                    <a:pt x="107958" y="114473"/>
                  </a:cubicBezTo>
                  <a:cubicBezTo>
                    <a:pt x="115762" y="48569"/>
                    <a:pt x="26805" y="33058"/>
                    <a:pt x="26805" y="33058"/>
                  </a:cubicBezTo>
                  <a:lnTo>
                    <a:pt x="24891" y="0"/>
                  </a:lnTo>
                  <a:close/>
                </a:path>
              </a:pathLst>
            </a:custGeom>
            <a:solidFill>
              <a:srgbClr val="F3F3F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rPr b="0" i="0" lang="en" sz="1800" u="none" cap="none" strike="noStrike">
                  <a:solidFill>
                    <a:srgbClr val="000000"/>
                  </a:solidFill>
                  <a:latin typeface="Calibri"/>
                  <a:ea typeface="Calibri"/>
                  <a:cs typeface="Calibri"/>
                  <a:sym typeface="Calibri"/>
                </a:rPr>
                <a:t>	</a:t>
              </a:r>
              <a:endParaRPr b="0" i="0" sz="1800" u="none" cap="none" strike="noStrike">
                <a:solidFill>
                  <a:srgbClr val="000000"/>
                </a:solidFill>
                <a:latin typeface="Calibri"/>
                <a:ea typeface="Calibri"/>
                <a:cs typeface="Calibri"/>
                <a:sym typeface="Calibri"/>
              </a:endParaRPr>
            </a:p>
          </p:txBody>
        </p:sp>
      </p:grpSp>
      <p:sp>
        <p:nvSpPr>
          <p:cNvPr id="1377" name="Google Shape;1377;p47"/>
          <p:cNvSpPr/>
          <p:nvPr/>
        </p:nvSpPr>
        <p:spPr>
          <a:xfrm rot="8321483">
            <a:off x="6223882" y="1630869"/>
            <a:ext cx="1682451" cy="480542"/>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grpSp>
        <p:nvGrpSpPr>
          <p:cNvPr id="1378" name="Google Shape;1378;p47"/>
          <p:cNvGrpSpPr/>
          <p:nvPr/>
        </p:nvGrpSpPr>
        <p:grpSpPr>
          <a:xfrm>
            <a:off x="8595850" y="1495635"/>
            <a:ext cx="437755" cy="434298"/>
            <a:chOff x="9479277" y="3818260"/>
            <a:chExt cx="437755" cy="434298"/>
          </a:xfrm>
        </p:grpSpPr>
        <p:sp>
          <p:nvSpPr>
            <p:cNvPr id="1379" name="Google Shape;1379;p47"/>
            <p:cNvSpPr/>
            <p:nvPr/>
          </p:nvSpPr>
          <p:spPr>
            <a:xfrm>
              <a:off x="9479277" y="3830158"/>
              <a:ext cx="422400" cy="4224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1380" name="Google Shape;1380;p47"/>
            <p:cNvSpPr/>
            <p:nvPr/>
          </p:nvSpPr>
          <p:spPr>
            <a:xfrm>
              <a:off x="9601133" y="3818260"/>
              <a:ext cx="315900" cy="3159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pic>
        <p:nvPicPr>
          <p:cNvPr id="1381" name="Google Shape;1381;p47"/>
          <p:cNvPicPr preferRelativeResize="0"/>
          <p:nvPr/>
        </p:nvPicPr>
        <p:blipFill rotWithShape="1">
          <a:blip r:embed="rId3">
            <a:alphaModFix/>
          </a:blip>
          <a:srcRect b="10556" l="0" r="0" t="20220"/>
          <a:stretch/>
        </p:blipFill>
        <p:spPr>
          <a:xfrm rot="187607">
            <a:off x="7311145" y="1634058"/>
            <a:ext cx="4111862" cy="4269662"/>
          </a:xfrm>
          <a:prstGeom prst="rect">
            <a:avLst/>
          </a:prstGeom>
          <a:noFill/>
          <a:ln>
            <a:noFill/>
          </a:ln>
        </p:spPr>
      </p:pic>
      <p:sp>
        <p:nvSpPr>
          <p:cNvPr id="1382" name="Google Shape;1382;p47"/>
          <p:cNvSpPr/>
          <p:nvPr/>
        </p:nvSpPr>
        <p:spPr>
          <a:xfrm rot="10800000">
            <a:off x="779872" y="1750639"/>
            <a:ext cx="5357427" cy="3922735"/>
          </a:xfrm>
          <a:custGeom>
            <a:rect b="b" l="l" r="r" t="t"/>
            <a:pathLst>
              <a:path extrusionOk="0" h="4275461" w="3619883">
                <a:moveTo>
                  <a:pt x="3619883" y="4275461"/>
                </a:moveTo>
                <a:lnTo>
                  <a:pt x="3439718" y="4275461"/>
                </a:lnTo>
                <a:lnTo>
                  <a:pt x="3382296" y="4128157"/>
                </a:lnTo>
                <a:lnTo>
                  <a:pt x="3448683" y="4128157"/>
                </a:lnTo>
                <a:lnTo>
                  <a:pt x="3448683" y="3951392"/>
                </a:lnTo>
                <a:lnTo>
                  <a:pt x="3270899" y="3951392"/>
                </a:lnTo>
                <a:lnTo>
                  <a:pt x="3270899" y="4128157"/>
                </a:lnTo>
                <a:lnTo>
                  <a:pt x="3327149" y="4128157"/>
                </a:lnTo>
                <a:lnTo>
                  <a:pt x="3269726" y="4275461"/>
                </a:lnTo>
                <a:lnTo>
                  <a:pt x="3052674" y="4275461"/>
                </a:lnTo>
                <a:lnTo>
                  <a:pt x="3096002" y="4128157"/>
                </a:lnTo>
                <a:lnTo>
                  <a:pt x="3137725" y="4128157"/>
                </a:lnTo>
                <a:lnTo>
                  <a:pt x="3137725" y="3951392"/>
                </a:lnTo>
                <a:lnTo>
                  <a:pt x="2959941" y="3951392"/>
                </a:lnTo>
                <a:lnTo>
                  <a:pt x="2959941" y="4128157"/>
                </a:lnTo>
                <a:lnTo>
                  <a:pt x="2996846" y="4128157"/>
                </a:lnTo>
                <a:lnTo>
                  <a:pt x="3014011" y="4275461"/>
                </a:lnTo>
                <a:lnTo>
                  <a:pt x="2761042" y="4275461"/>
                </a:lnTo>
                <a:lnTo>
                  <a:pt x="2761042" y="4128157"/>
                </a:lnTo>
                <a:lnTo>
                  <a:pt x="2826768" y="4128157"/>
                </a:lnTo>
                <a:lnTo>
                  <a:pt x="2826768" y="3951392"/>
                </a:lnTo>
                <a:lnTo>
                  <a:pt x="2648983" y="3951392"/>
                </a:lnTo>
                <a:lnTo>
                  <a:pt x="2648983" y="4128157"/>
                </a:lnTo>
                <a:lnTo>
                  <a:pt x="2690646" y="4128157"/>
                </a:lnTo>
                <a:lnTo>
                  <a:pt x="2690646" y="4275461"/>
                </a:lnTo>
                <a:lnTo>
                  <a:pt x="2511710" y="4275461"/>
                </a:lnTo>
                <a:lnTo>
                  <a:pt x="2454288" y="4128157"/>
                </a:lnTo>
                <a:lnTo>
                  <a:pt x="2515810" y="4128157"/>
                </a:lnTo>
                <a:lnTo>
                  <a:pt x="2515810" y="3951392"/>
                </a:lnTo>
                <a:lnTo>
                  <a:pt x="2338025" y="3951392"/>
                </a:lnTo>
                <a:lnTo>
                  <a:pt x="2338025" y="4128157"/>
                </a:lnTo>
                <a:lnTo>
                  <a:pt x="2395120" y="4128157"/>
                </a:lnTo>
                <a:lnTo>
                  <a:pt x="2337697" y="4275461"/>
                </a:lnTo>
                <a:lnTo>
                  <a:pt x="2150155" y="4275461"/>
                </a:lnTo>
                <a:lnTo>
                  <a:pt x="2150155" y="4128157"/>
                </a:lnTo>
                <a:lnTo>
                  <a:pt x="2204852" y="4128157"/>
                </a:lnTo>
                <a:lnTo>
                  <a:pt x="2204852" y="3951392"/>
                </a:lnTo>
                <a:lnTo>
                  <a:pt x="2027068" y="3951392"/>
                </a:lnTo>
                <a:lnTo>
                  <a:pt x="2027068" y="4128157"/>
                </a:lnTo>
                <a:lnTo>
                  <a:pt x="2079759" y="4128157"/>
                </a:lnTo>
                <a:lnTo>
                  <a:pt x="2079759" y="4275461"/>
                </a:lnTo>
                <a:lnTo>
                  <a:pt x="1824703" y="4275461"/>
                </a:lnTo>
                <a:lnTo>
                  <a:pt x="1834468" y="4128157"/>
                </a:lnTo>
                <a:lnTo>
                  <a:pt x="1893894" y="4128157"/>
                </a:lnTo>
                <a:lnTo>
                  <a:pt x="1893894" y="3951392"/>
                </a:lnTo>
                <a:lnTo>
                  <a:pt x="1716110" y="3951392"/>
                </a:lnTo>
                <a:lnTo>
                  <a:pt x="1716110" y="4006431"/>
                </a:lnTo>
                <a:lnTo>
                  <a:pt x="1703447" y="4007960"/>
                </a:lnTo>
                <a:lnTo>
                  <a:pt x="1716110" y="4044284"/>
                </a:lnTo>
                <a:lnTo>
                  <a:pt x="1716110" y="4128157"/>
                </a:lnTo>
                <a:lnTo>
                  <a:pt x="1745346" y="4128157"/>
                </a:lnTo>
                <a:lnTo>
                  <a:pt x="1796694" y="4275461"/>
                </a:lnTo>
                <a:lnTo>
                  <a:pt x="1558844" y="4275461"/>
                </a:lnTo>
                <a:lnTo>
                  <a:pt x="1517252" y="4128157"/>
                </a:lnTo>
                <a:lnTo>
                  <a:pt x="1582936" y="4128157"/>
                </a:lnTo>
                <a:lnTo>
                  <a:pt x="1582936" y="3951392"/>
                </a:lnTo>
                <a:lnTo>
                  <a:pt x="1405151" y="3951392"/>
                </a:lnTo>
                <a:lnTo>
                  <a:pt x="1405151" y="4128157"/>
                </a:lnTo>
                <a:lnTo>
                  <a:pt x="1468988" y="4128157"/>
                </a:lnTo>
                <a:lnTo>
                  <a:pt x="1427396" y="4275461"/>
                </a:lnTo>
                <a:lnTo>
                  <a:pt x="1210751" y="4275461"/>
                </a:lnTo>
                <a:lnTo>
                  <a:pt x="1210751" y="4128157"/>
                </a:lnTo>
                <a:lnTo>
                  <a:pt x="1271978" y="4128157"/>
                </a:lnTo>
                <a:lnTo>
                  <a:pt x="1271978" y="3951392"/>
                </a:lnTo>
                <a:lnTo>
                  <a:pt x="1094193" y="3951392"/>
                </a:lnTo>
                <a:lnTo>
                  <a:pt x="1094193" y="4128157"/>
                </a:lnTo>
                <a:lnTo>
                  <a:pt x="1140354" y="4128157"/>
                </a:lnTo>
                <a:lnTo>
                  <a:pt x="1140354" y="4275461"/>
                </a:lnTo>
                <a:lnTo>
                  <a:pt x="953807" y="4275461"/>
                </a:lnTo>
                <a:lnTo>
                  <a:pt x="912215" y="4128157"/>
                </a:lnTo>
                <a:lnTo>
                  <a:pt x="961020" y="4128157"/>
                </a:lnTo>
                <a:lnTo>
                  <a:pt x="961020" y="3951392"/>
                </a:lnTo>
                <a:lnTo>
                  <a:pt x="783235" y="3951392"/>
                </a:lnTo>
                <a:lnTo>
                  <a:pt x="783235" y="4128157"/>
                </a:lnTo>
                <a:lnTo>
                  <a:pt x="871024" y="4128157"/>
                </a:lnTo>
                <a:lnTo>
                  <a:pt x="829432" y="4275461"/>
                </a:lnTo>
                <a:lnTo>
                  <a:pt x="611484" y="4275461"/>
                </a:lnTo>
                <a:lnTo>
                  <a:pt x="621247" y="4128157"/>
                </a:lnTo>
                <a:lnTo>
                  <a:pt x="650062" y="4128157"/>
                </a:lnTo>
                <a:lnTo>
                  <a:pt x="650062" y="3951392"/>
                </a:lnTo>
                <a:lnTo>
                  <a:pt x="472277" y="3951392"/>
                </a:lnTo>
                <a:lnTo>
                  <a:pt x="472277" y="4128157"/>
                </a:lnTo>
                <a:lnTo>
                  <a:pt x="522650" y="4128157"/>
                </a:lnTo>
                <a:lnTo>
                  <a:pt x="573998" y="4275461"/>
                </a:lnTo>
                <a:lnTo>
                  <a:pt x="336164" y="4275461"/>
                </a:lnTo>
                <a:lnTo>
                  <a:pt x="294572" y="4128157"/>
                </a:lnTo>
                <a:lnTo>
                  <a:pt x="339106" y="4128157"/>
                </a:lnTo>
                <a:lnTo>
                  <a:pt x="339106" y="3951392"/>
                </a:lnTo>
                <a:lnTo>
                  <a:pt x="161321" y="3951392"/>
                </a:lnTo>
                <a:lnTo>
                  <a:pt x="161321" y="4128157"/>
                </a:lnTo>
                <a:lnTo>
                  <a:pt x="230914" y="4128157"/>
                </a:lnTo>
                <a:lnTo>
                  <a:pt x="189322" y="4275461"/>
                </a:lnTo>
                <a:lnTo>
                  <a:pt x="0" y="4275461"/>
                </a:lnTo>
                <a:lnTo>
                  <a:pt x="0" y="42229"/>
                </a:lnTo>
                <a:lnTo>
                  <a:pt x="42464" y="40518"/>
                </a:lnTo>
                <a:cubicBezTo>
                  <a:pt x="74971" y="39124"/>
                  <a:pt x="107865" y="37493"/>
                  <a:pt x="137733" y="35355"/>
                </a:cubicBezTo>
                <a:cubicBezTo>
                  <a:pt x="190259" y="31594"/>
                  <a:pt x="207620" y="26813"/>
                  <a:pt x="270565" y="29759"/>
                </a:cubicBezTo>
                <a:cubicBezTo>
                  <a:pt x="340476" y="33031"/>
                  <a:pt x="410011" y="40222"/>
                  <a:pt x="479734" y="45455"/>
                </a:cubicBezTo>
                <a:cubicBezTo>
                  <a:pt x="494525" y="44178"/>
                  <a:pt x="509610" y="43513"/>
                  <a:pt x="524103" y="41625"/>
                </a:cubicBezTo>
                <a:cubicBezTo>
                  <a:pt x="601697" y="31514"/>
                  <a:pt x="556443" y="34957"/>
                  <a:pt x="624416" y="22696"/>
                </a:cubicBezTo>
                <a:cubicBezTo>
                  <a:pt x="635212" y="20749"/>
                  <a:pt x="646648" y="19799"/>
                  <a:pt x="657762" y="18351"/>
                </a:cubicBezTo>
                <a:cubicBezTo>
                  <a:pt x="668693" y="20831"/>
                  <a:pt x="679780" y="23102"/>
                  <a:pt x="690557" y="25792"/>
                </a:cubicBezTo>
                <a:cubicBezTo>
                  <a:pt x="708912" y="30373"/>
                  <a:pt x="725511" y="38069"/>
                  <a:pt x="745123" y="40157"/>
                </a:cubicBezTo>
                <a:cubicBezTo>
                  <a:pt x="760140" y="41756"/>
                  <a:pt x="774703" y="37604"/>
                  <a:pt x="789493" y="36327"/>
                </a:cubicBezTo>
                <a:cubicBezTo>
                  <a:pt x="861365" y="65797"/>
                  <a:pt x="781581" y="31381"/>
                  <a:pt x="854255" y="68887"/>
                </a:cubicBezTo>
                <a:cubicBezTo>
                  <a:pt x="867904" y="75932"/>
                  <a:pt x="883997" y="81514"/>
                  <a:pt x="897520" y="88629"/>
                </a:cubicBezTo>
                <a:cubicBezTo>
                  <a:pt x="912821" y="96679"/>
                  <a:pt x="924193" y="106820"/>
                  <a:pt x="940510" y="114265"/>
                </a:cubicBezTo>
                <a:cubicBezTo>
                  <a:pt x="978926" y="131794"/>
                  <a:pt x="1040358" y="137490"/>
                  <a:pt x="1082712" y="144543"/>
                </a:cubicBezTo>
                <a:cubicBezTo>
                  <a:pt x="1118214" y="136811"/>
                  <a:pt x="1170817" y="124786"/>
                  <a:pt x="1205348" y="120753"/>
                </a:cubicBezTo>
                <a:cubicBezTo>
                  <a:pt x="1226874" y="118238"/>
                  <a:pt x="1249625" y="118888"/>
                  <a:pt x="1271764" y="117956"/>
                </a:cubicBezTo>
                <a:cubicBezTo>
                  <a:pt x="1286371" y="120607"/>
                  <a:pt x="1301530" y="122404"/>
                  <a:pt x="1315583" y="125912"/>
                </a:cubicBezTo>
                <a:cubicBezTo>
                  <a:pt x="1330825" y="129716"/>
                  <a:pt x="1344183" y="135594"/>
                  <a:pt x="1359125" y="139761"/>
                </a:cubicBezTo>
                <a:cubicBezTo>
                  <a:pt x="1369691" y="142709"/>
                  <a:pt x="1380988" y="144722"/>
                  <a:pt x="1391919" y="147202"/>
                </a:cubicBezTo>
                <a:cubicBezTo>
                  <a:pt x="1406801" y="143961"/>
                  <a:pt x="1423676" y="142513"/>
                  <a:pt x="1436563" y="137480"/>
                </a:cubicBezTo>
                <a:cubicBezTo>
                  <a:pt x="1471672" y="123768"/>
                  <a:pt x="1451884" y="116940"/>
                  <a:pt x="1471566" y="97777"/>
                </a:cubicBezTo>
                <a:cubicBezTo>
                  <a:pt x="1480193" y="89377"/>
                  <a:pt x="1494348" y="83095"/>
                  <a:pt x="1505739" y="75753"/>
                </a:cubicBezTo>
                <a:cubicBezTo>
                  <a:pt x="1577183" y="91962"/>
                  <a:pt x="1533597" y="77394"/>
                  <a:pt x="1590891" y="144702"/>
                </a:cubicBezTo>
                <a:cubicBezTo>
                  <a:pt x="1598697" y="133398"/>
                  <a:pt x="1605803" y="118291"/>
                  <a:pt x="1625616" y="110893"/>
                </a:cubicBezTo>
                <a:cubicBezTo>
                  <a:pt x="1634871" y="107437"/>
                  <a:pt x="1647847" y="107996"/>
                  <a:pt x="1658964" y="106547"/>
                </a:cubicBezTo>
                <a:cubicBezTo>
                  <a:pt x="1658964" y="106547"/>
                  <a:pt x="1717565" y="116830"/>
                  <a:pt x="1746598" y="122460"/>
                </a:cubicBezTo>
                <a:cubicBezTo>
                  <a:pt x="1784954" y="129898"/>
                  <a:pt x="1777755" y="129229"/>
                  <a:pt x="1811913" y="143234"/>
                </a:cubicBezTo>
                <a:cubicBezTo>
                  <a:pt x="1826795" y="139993"/>
                  <a:pt x="1840838" y="135560"/>
                  <a:pt x="1856557" y="133511"/>
                </a:cubicBezTo>
                <a:cubicBezTo>
                  <a:pt x="1928018" y="124200"/>
                  <a:pt x="1988968" y="136755"/>
                  <a:pt x="2066003" y="143313"/>
                </a:cubicBezTo>
                <a:cubicBezTo>
                  <a:pt x="2066003" y="143313"/>
                  <a:pt x="2140825" y="127584"/>
                  <a:pt x="2177615" y="119007"/>
                </a:cubicBezTo>
                <a:cubicBezTo>
                  <a:pt x="2204144" y="112823"/>
                  <a:pt x="2229794" y="105701"/>
                  <a:pt x="2255883" y="99047"/>
                </a:cubicBezTo>
                <a:cubicBezTo>
                  <a:pt x="2285463" y="96494"/>
                  <a:pt x="2315224" y="94357"/>
                  <a:pt x="2344622" y="91388"/>
                </a:cubicBezTo>
                <a:cubicBezTo>
                  <a:pt x="2381841" y="87629"/>
                  <a:pt x="2417828" y="80978"/>
                  <a:pt x="2455682" y="78869"/>
                </a:cubicBezTo>
                <a:cubicBezTo>
                  <a:pt x="2514146" y="75610"/>
                  <a:pt x="2573634" y="76515"/>
                  <a:pt x="2632609" y="75338"/>
                </a:cubicBezTo>
                <a:lnTo>
                  <a:pt x="2742291" y="92282"/>
                </a:lnTo>
                <a:lnTo>
                  <a:pt x="2851974" y="109227"/>
                </a:lnTo>
                <a:cubicBezTo>
                  <a:pt x="2870530" y="106158"/>
                  <a:pt x="2892297" y="106201"/>
                  <a:pt x="2907643" y="100020"/>
                </a:cubicBezTo>
                <a:cubicBezTo>
                  <a:pt x="2937923" y="87823"/>
                  <a:pt x="2940565" y="43036"/>
                  <a:pt x="2944022" y="30853"/>
                </a:cubicBezTo>
                <a:cubicBezTo>
                  <a:pt x="2970111" y="24199"/>
                  <a:pt x="2993094" y="12639"/>
                  <a:pt x="3022289" y="10893"/>
                </a:cubicBezTo>
                <a:cubicBezTo>
                  <a:pt x="3035344" y="10111"/>
                  <a:pt x="3043336" y="20290"/>
                  <a:pt x="3054807" y="24226"/>
                </a:cubicBezTo>
                <a:cubicBezTo>
                  <a:pt x="3083266" y="33989"/>
                  <a:pt x="3112862" y="42692"/>
                  <a:pt x="3141892" y="51925"/>
                </a:cubicBezTo>
                <a:cubicBezTo>
                  <a:pt x="3156498" y="54577"/>
                  <a:pt x="3173315" y="54799"/>
                  <a:pt x="3185711" y="59881"/>
                </a:cubicBezTo>
                <a:cubicBezTo>
                  <a:pt x="3221000" y="74351"/>
                  <a:pt x="3196552" y="98318"/>
                  <a:pt x="3219056" y="55536"/>
                </a:cubicBezTo>
                <a:cubicBezTo>
                  <a:pt x="3233847" y="54259"/>
                  <a:pt x="3248275" y="50997"/>
                  <a:pt x="3263425" y="51706"/>
                </a:cubicBezTo>
                <a:cubicBezTo>
                  <a:pt x="3275045" y="52250"/>
                  <a:pt x="3285322" y="60949"/>
                  <a:pt x="3296219" y="59147"/>
                </a:cubicBezTo>
                <a:cubicBezTo>
                  <a:pt x="3308643" y="57093"/>
                  <a:pt x="3311469" y="48049"/>
                  <a:pt x="3319094" y="42500"/>
                </a:cubicBezTo>
                <a:cubicBezTo>
                  <a:pt x="3399611" y="29185"/>
                  <a:pt x="3363375" y="41582"/>
                  <a:pt x="3420511" y="0"/>
                </a:cubicBezTo>
                <a:cubicBezTo>
                  <a:pt x="3431442" y="2480"/>
                  <a:pt x="3443361" y="3886"/>
                  <a:pt x="3453305" y="7440"/>
                </a:cubicBezTo>
                <a:cubicBezTo>
                  <a:pt x="3469029" y="13059"/>
                  <a:pt x="3483905" y="19630"/>
                  <a:pt x="3496571" y="27182"/>
                </a:cubicBezTo>
                <a:cubicBezTo>
                  <a:pt x="3535674" y="50500"/>
                  <a:pt x="3592081" y="121578"/>
                  <a:pt x="3602117" y="132521"/>
                </a:cubicBezTo>
                <a:lnTo>
                  <a:pt x="3619883" y="140049"/>
                </a:lnTo>
                <a:close/>
              </a:path>
            </a:pathLst>
          </a:custGeom>
          <a:solidFill>
            <a:srgbClr val="FFFFFF"/>
          </a:solidFill>
          <a:ln>
            <a:noFill/>
          </a:ln>
          <a:effectLst>
            <a:outerShdw blurRad="50800" rotWithShape="0" algn="tl" dir="27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1383" name="Google Shape;1383;p47"/>
          <p:cNvGrpSpPr/>
          <p:nvPr/>
        </p:nvGrpSpPr>
        <p:grpSpPr>
          <a:xfrm>
            <a:off x="989601" y="2006822"/>
            <a:ext cx="402122" cy="398946"/>
            <a:chOff x="9479277" y="3818260"/>
            <a:chExt cx="437755" cy="434298"/>
          </a:xfrm>
        </p:grpSpPr>
        <p:sp>
          <p:nvSpPr>
            <p:cNvPr id="1384" name="Google Shape;1384;p47"/>
            <p:cNvSpPr/>
            <p:nvPr/>
          </p:nvSpPr>
          <p:spPr>
            <a:xfrm>
              <a:off x="9479277" y="3830158"/>
              <a:ext cx="422400" cy="4224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1385" name="Google Shape;1385;p47"/>
            <p:cNvSpPr/>
            <p:nvPr/>
          </p:nvSpPr>
          <p:spPr>
            <a:xfrm>
              <a:off x="9601133" y="3818260"/>
              <a:ext cx="315900" cy="3159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grpSp>
        <p:nvGrpSpPr>
          <p:cNvPr id="1386" name="Google Shape;1386;p47"/>
          <p:cNvGrpSpPr/>
          <p:nvPr/>
        </p:nvGrpSpPr>
        <p:grpSpPr>
          <a:xfrm>
            <a:off x="-416213" y="-2439636"/>
            <a:ext cx="7240825" cy="5809803"/>
            <a:chOff x="-470619" y="-2819109"/>
            <a:chExt cx="8667494" cy="6724309"/>
          </a:xfrm>
        </p:grpSpPr>
        <p:sp>
          <p:nvSpPr>
            <p:cNvPr id="1387" name="Google Shape;1387;p47"/>
            <p:cNvSpPr/>
            <p:nvPr/>
          </p:nvSpPr>
          <p:spPr>
            <a:xfrm flipH="1" rot="9984674">
              <a:off x="5504462" y="497860"/>
              <a:ext cx="1239016" cy="1246055"/>
            </a:xfrm>
            <a:prstGeom prst="triangle">
              <a:avLst>
                <a:gd fmla="val 50000" name="adj"/>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88" name="Google Shape;1388;p47"/>
            <p:cNvSpPr/>
            <p:nvPr/>
          </p:nvSpPr>
          <p:spPr>
            <a:xfrm flipH="1" rot="9613811">
              <a:off x="6783639" y="113418"/>
              <a:ext cx="1239016" cy="1246055"/>
            </a:xfrm>
            <a:prstGeom prst="triangle">
              <a:avLst>
                <a:gd fmla="val 50000" name="adj"/>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1389" name="Google Shape;1389;p47"/>
            <p:cNvGrpSpPr/>
            <p:nvPr/>
          </p:nvGrpSpPr>
          <p:grpSpPr>
            <a:xfrm rot="1318603">
              <a:off x="77024" y="-1622735"/>
              <a:ext cx="7234850" cy="4331561"/>
              <a:chOff x="-46469" y="-1981977"/>
              <a:chExt cx="8649993" cy="5430304"/>
            </a:xfrm>
          </p:grpSpPr>
          <p:sp>
            <p:nvSpPr>
              <p:cNvPr id="1390" name="Google Shape;1390;p47"/>
              <p:cNvSpPr/>
              <p:nvPr/>
            </p:nvSpPr>
            <p:spPr>
              <a:xfrm flipH="1" rot="10590514">
                <a:off x="366400" y="1833942"/>
                <a:ext cx="1472641" cy="1571002"/>
              </a:xfrm>
              <a:prstGeom prst="triangle">
                <a:avLst>
                  <a:gd fmla="val 50000" name="adj"/>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91" name="Google Shape;1391;p47"/>
              <p:cNvSpPr/>
              <p:nvPr/>
            </p:nvSpPr>
            <p:spPr>
              <a:xfrm flipH="1" rot="10117972">
                <a:off x="1942256" y="1580550"/>
                <a:ext cx="1473402" cy="1570126"/>
              </a:xfrm>
              <a:prstGeom prst="triangle">
                <a:avLst>
                  <a:gd fmla="val 50000" name="adj"/>
                </a:avLst>
              </a:prstGeom>
              <a:solidFill>
                <a:schemeClr val="accent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92" name="Google Shape;1392;p47"/>
              <p:cNvSpPr/>
              <p:nvPr/>
            </p:nvSpPr>
            <p:spPr>
              <a:xfrm flipH="1" rot="9637970">
                <a:off x="3559537" y="1164227"/>
                <a:ext cx="1474170" cy="1569599"/>
              </a:xfrm>
              <a:prstGeom prst="triangle">
                <a:avLst>
                  <a:gd fmla="val 50000" name="adj"/>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93" name="Google Shape;1393;p47"/>
              <p:cNvSpPr/>
              <p:nvPr/>
            </p:nvSpPr>
            <p:spPr>
              <a:xfrm flipH="1" rot="9092579">
                <a:off x="5025782" y="489391"/>
                <a:ext cx="1475132" cy="1568965"/>
              </a:xfrm>
              <a:prstGeom prst="triangle">
                <a:avLst>
                  <a:gd fmla="val 50000" name="adj"/>
                </a:avLst>
              </a:prstGeom>
              <a:solidFill>
                <a:schemeClr val="accent3"/>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94" name="Google Shape;1394;p47"/>
              <p:cNvSpPr/>
              <p:nvPr/>
            </p:nvSpPr>
            <p:spPr>
              <a:xfrm>
                <a:off x="-46469" y="-1981977"/>
                <a:ext cx="8649993" cy="3820361"/>
              </a:xfrm>
              <a:custGeom>
                <a:rect b="b" l="l" r="r" t="t"/>
                <a:pathLst>
                  <a:path extrusionOk="0" h="1960283" w="6496423">
                    <a:moveTo>
                      <a:pt x="0" y="1960283"/>
                    </a:moveTo>
                    <a:cubicBezTo>
                      <a:pt x="539874" y="1960283"/>
                      <a:pt x="1079748" y="1960283"/>
                      <a:pt x="1631576" y="1894542"/>
                    </a:cubicBezTo>
                    <a:cubicBezTo>
                      <a:pt x="2183404" y="1828801"/>
                      <a:pt x="2754157" y="1724212"/>
                      <a:pt x="3310965" y="1565836"/>
                    </a:cubicBezTo>
                    <a:cubicBezTo>
                      <a:pt x="3867773" y="1407459"/>
                      <a:pt x="4441513" y="1205256"/>
                      <a:pt x="4972423" y="944283"/>
                    </a:cubicBezTo>
                    <a:cubicBezTo>
                      <a:pt x="5503333" y="683310"/>
                      <a:pt x="5999878" y="341655"/>
                      <a:pt x="6496423" y="0"/>
                    </a:cubicBezTo>
                  </a:path>
                </a:pathLst>
              </a:custGeom>
              <a:noFill/>
              <a:ln cap="flat" cmpd="sng" w="69850">
                <a:solidFill>
                  <a:srgbClr val="F2F2F2"/>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grpSp>
      <p:sp>
        <p:nvSpPr>
          <p:cNvPr id="1395" name="Google Shape;1395;p47"/>
          <p:cNvSpPr txBox="1"/>
          <p:nvPr/>
        </p:nvSpPr>
        <p:spPr>
          <a:xfrm>
            <a:off x="989600" y="2343975"/>
            <a:ext cx="4979400" cy="7680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lang="en" sz="4500">
                <a:latin typeface="Just Another Hand"/>
                <a:ea typeface="Just Another Hand"/>
                <a:cs typeface="Just Another Hand"/>
                <a:sym typeface="Just Another Hand"/>
              </a:rPr>
              <a:t>Today is Emma and Jenn’s Birthday!</a:t>
            </a:r>
            <a:endParaRPr sz="4500">
              <a:solidFill>
                <a:srgbClr val="000000"/>
              </a:solidFill>
              <a:latin typeface="Just Another Hand"/>
              <a:ea typeface="Just Another Hand"/>
              <a:cs typeface="Just Another Hand"/>
              <a:sym typeface="Just Another Hand"/>
            </a:endParaRPr>
          </a:p>
        </p:txBody>
      </p:sp>
      <p:sp>
        <p:nvSpPr>
          <p:cNvPr id="1396" name="Google Shape;1396;p47"/>
          <p:cNvSpPr txBox="1"/>
          <p:nvPr/>
        </p:nvSpPr>
        <p:spPr>
          <a:xfrm>
            <a:off x="1428525" y="3123950"/>
            <a:ext cx="4093800" cy="21075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b="1" lang="en" sz="1500">
                <a:latin typeface="Coming Soon"/>
                <a:ea typeface="Coming Soon"/>
                <a:cs typeface="Coming Soon"/>
                <a:sym typeface="Coming Soon"/>
              </a:rPr>
              <a:t>Lorem ipsum dolor sit amet, consectetuer adipiscing elit. Aenean commodo ligula eget dolor. Aenean massa.</a:t>
            </a:r>
            <a:endParaRPr b="1" sz="1500">
              <a:latin typeface="Coming Soon"/>
              <a:ea typeface="Coming Soon"/>
              <a:cs typeface="Coming Soon"/>
              <a:sym typeface="Coming Soon"/>
            </a:endParaRPr>
          </a:p>
          <a:p>
            <a:pPr indent="0" lvl="0" marL="0" rtl="0" algn="l">
              <a:lnSpc>
                <a:spcPct val="115000"/>
              </a:lnSpc>
              <a:spcBef>
                <a:spcPts val="2100"/>
              </a:spcBef>
              <a:spcAft>
                <a:spcPts val="0"/>
              </a:spcAft>
              <a:buNone/>
            </a:pPr>
            <a:r>
              <a:rPr b="1" lang="en" sz="1500">
                <a:solidFill>
                  <a:srgbClr val="000000"/>
                </a:solidFill>
                <a:latin typeface="Coming Soon"/>
                <a:ea typeface="Coming Soon"/>
                <a:cs typeface="Coming Soon"/>
                <a:sym typeface="Coming Soon"/>
              </a:rPr>
              <a:t>Lorem ipsum dolor sit amet, consectetuer adipiscing elit. Aenean commodo ligula eget dolor. Aenean massa.</a:t>
            </a:r>
            <a:endParaRPr b="1" sz="1500">
              <a:latin typeface="Coming Soon"/>
              <a:ea typeface="Coming Soon"/>
              <a:cs typeface="Coming Soon"/>
              <a:sym typeface="Coming Soon"/>
            </a:endParaRPr>
          </a:p>
          <a:p>
            <a:pPr indent="0" lvl="0" marL="0" rtl="0" algn="l">
              <a:lnSpc>
                <a:spcPct val="115000"/>
              </a:lnSpc>
              <a:spcBef>
                <a:spcPts val="2100"/>
              </a:spcBef>
              <a:spcAft>
                <a:spcPts val="0"/>
              </a:spcAft>
              <a:buNone/>
            </a:pPr>
            <a:r>
              <a:t/>
            </a:r>
            <a:endParaRPr b="1" sz="1500">
              <a:latin typeface="Coming Soon"/>
              <a:ea typeface="Coming Soon"/>
              <a:cs typeface="Coming Soon"/>
              <a:sym typeface="Coming Soon"/>
            </a:endParaRPr>
          </a:p>
          <a:p>
            <a:pPr indent="0" lvl="0" marL="0" rtl="0" algn="l">
              <a:lnSpc>
                <a:spcPct val="115000"/>
              </a:lnSpc>
              <a:spcBef>
                <a:spcPts val="2100"/>
              </a:spcBef>
              <a:spcAft>
                <a:spcPts val="2100"/>
              </a:spcAft>
              <a:buNone/>
            </a:pPr>
            <a:r>
              <a:t/>
            </a:r>
            <a:endParaRPr b="1" sz="1500">
              <a:latin typeface="Coming Soon"/>
              <a:ea typeface="Coming Soon"/>
              <a:cs typeface="Coming Soon"/>
              <a:sym typeface="Coming Soon"/>
            </a:endParaRPr>
          </a:p>
        </p:txBody>
      </p:sp>
      <p:grpSp>
        <p:nvGrpSpPr>
          <p:cNvPr id="1397" name="Google Shape;1397;p47"/>
          <p:cNvGrpSpPr/>
          <p:nvPr/>
        </p:nvGrpSpPr>
        <p:grpSpPr>
          <a:xfrm>
            <a:off x="10934101" y="1865497"/>
            <a:ext cx="402122" cy="398946"/>
            <a:chOff x="9479277" y="3818260"/>
            <a:chExt cx="437755" cy="434298"/>
          </a:xfrm>
        </p:grpSpPr>
        <p:sp>
          <p:nvSpPr>
            <p:cNvPr id="1398" name="Google Shape;1398;p47"/>
            <p:cNvSpPr/>
            <p:nvPr/>
          </p:nvSpPr>
          <p:spPr>
            <a:xfrm>
              <a:off x="9479277" y="3830158"/>
              <a:ext cx="422400" cy="4224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50800">
                <a:srgbClr val="000000">
                  <a:alpha val="6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1399" name="Google Shape;1399;p47"/>
            <p:cNvSpPr/>
            <p:nvPr/>
          </p:nvSpPr>
          <p:spPr>
            <a:xfrm>
              <a:off x="9601133" y="3818260"/>
              <a:ext cx="315900" cy="315900"/>
            </a:xfrm>
            <a:prstGeom prst="ellipse">
              <a:avLst/>
            </a:prstGeom>
            <a:gradFill>
              <a:gsLst>
                <a:gs pos="0">
                  <a:srgbClr val="FDF8E9"/>
                </a:gs>
                <a:gs pos="100000">
                  <a:srgbClr val="F1D173"/>
                </a:gs>
              </a:gsLst>
              <a:path path="circle">
                <a:fillToRect b="50%" l="50%" r="50%" t="50%"/>
              </a:path>
              <a:tileRect/>
            </a:gradFill>
            <a:ln>
              <a:noFill/>
            </a:ln>
            <a:effectLst>
              <a:outerShdw blurRad="88900" rotWithShape="0" algn="tr" dir="8100000" dist="101600">
                <a:srgbClr val="000000">
                  <a:alpha val="3176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grpSp>
        <p:nvGrpSpPr>
          <p:cNvPr id="1400" name="Google Shape;1400;p47"/>
          <p:cNvGrpSpPr/>
          <p:nvPr/>
        </p:nvGrpSpPr>
        <p:grpSpPr>
          <a:xfrm rot="1400171">
            <a:off x="342284" y="5395086"/>
            <a:ext cx="2665982" cy="570790"/>
            <a:chOff x="4807082" y="4027129"/>
            <a:chExt cx="6172201" cy="1321476"/>
          </a:xfrm>
        </p:grpSpPr>
        <p:sp>
          <p:nvSpPr>
            <p:cNvPr id="1401" name="Google Shape;1401;p47"/>
            <p:cNvSpPr/>
            <p:nvPr/>
          </p:nvSpPr>
          <p:spPr>
            <a:xfrm>
              <a:off x="4807082" y="4027129"/>
              <a:ext cx="6158864" cy="1313907"/>
            </a:xfrm>
            <a:custGeom>
              <a:rect b="b" l="l" r="r" t="t"/>
              <a:pathLst>
                <a:path extrusionOk="0" h="1313907" w="6158864">
                  <a:moveTo>
                    <a:pt x="6157913" y="205011"/>
                  </a:moveTo>
                  <a:cubicBezTo>
                    <a:pt x="6157913" y="205011"/>
                    <a:pt x="4492943" y="-197897"/>
                    <a:pt x="3078480" y="125953"/>
                  </a:cubicBezTo>
                  <a:cubicBezTo>
                    <a:pt x="1694498" y="443136"/>
                    <a:pt x="0" y="205011"/>
                    <a:pt x="0" y="205011"/>
                  </a:cubicBezTo>
                  <a:lnTo>
                    <a:pt x="678180" y="689833"/>
                  </a:lnTo>
                  <a:lnTo>
                    <a:pt x="0" y="1174656"/>
                  </a:lnTo>
                  <a:cubicBezTo>
                    <a:pt x="0" y="1174656"/>
                    <a:pt x="1691640" y="1477551"/>
                    <a:pt x="3079433" y="1189896"/>
                  </a:cubicBezTo>
                  <a:cubicBezTo>
                    <a:pt x="4495800" y="895573"/>
                    <a:pt x="6158865" y="1174656"/>
                    <a:pt x="6158865" y="1174656"/>
                  </a:cubicBezTo>
                  <a:lnTo>
                    <a:pt x="5480685" y="689833"/>
                  </a:lnTo>
                  <a:lnTo>
                    <a:pt x="6157913" y="205011"/>
                  </a:ln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2" name="Google Shape;1402;p47"/>
            <p:cNvSpPr/>
            <p:nvPr/>
          </p:nvSpPr>
          <p:spPr>
            <a:xfrm>
              <a:off x="5010273" y="4035752"/>
              <a:ext cx="5969010" cy="1312853"/>
            </a:xfrm>
            <a:custGeom>
              <a:rect b="b" l="l" r="r" t="t"/>
              <a:pathLst>
                <a:path extrusionOk="0" h="1312853" w="5969010">
                  <a:moveTo>
                    <a:pt x="5752538" y="1019117"/>
                  </a:moveTo>
                  <a:lnTo>
                    <a:pt x="5775035" y="1035200"/>
                  </a:lnTo>
                  <a:lnTo>
                    <a:pt x="5708887" y="1137766"/>
                  </a:lnTo>
                  <a:lnTo>
                    <a:pt x="5687025" y="1134862"/>
                  </a:lnTo>
                  <a:lnTo>
                    <a:pt x="5678474" y="1133957"/>
                  </a:lnTo>
                  <a:close/>
                  <a:moveTo>
                    <a:pt x="5540601" y="867605"/>
                  </a:moveTo>
                  <a:lnTo>
                    <a:pt x="5563099" y="883689"/>
                  </a:lnTo>
                  <a:lnTo>
                    <a:pt x="5419390" y="1106518"/>
                  </a:lnTo>
                  <a:lnTo>
                    <a:pt x="5388620" y="1103259"/>
                  </a:lnTo>
                  <a:close/>
                  <a:moveTo>
                    <a:pt x="330092" y="802167"/>
                  </a:moveTo>
                  <a:lnTo>
                    <a:pt x="65587" y="1212295"/>
                  </a:lnTo>
                  <a:lnTo>
                    <a:pt x="35516" y="1207957"/>
                  </a:lnTo>
                  <a:lnTo>
                    <a:pt x="269103" y="845767"/>
                  </a:lnTo>
                  <a:close/>
                  <a:moveTo>
                    <a:pt x="5311112" y="703546"/>
                  </a:moveTo>
                  <a:lnTo>
                    <a:pt x="5333609" y="719629"/>
                  </a:lnTo>
                  <a:lnTo>
                    <a:pt x="5100292" y="1081400"/>
                  </a:lnTo>
                  <a:lnTo>
                    <a:pt x="5068910" y="1079093"/>
                  </a:lnTo>
                  <a:close/>
                  <a:moveTo>
                    <a:pt x="1260790" y="288998"/>
                  </a:moveTo>
                  <a:lnTo>
                    <a:pt x="1293398" y="289404"/>
                  </a:lnTo>
                  <a:lnTo>
                    <a:pt x="657873" y="1274820"/>
                  </a:lnTo>
                  <a:lnTo>
                    <a:pt x="626707" y="1272179"/>
                  </a:lnTo>
                  <a:close/>
                  <a:moveTo>
                    <a:pt x="958248" y="285231"/>
                  </a:moveTo>
                  <a:lnTo>
                    <a:pt x="990856" y="285637"/>
                  </a:lnTo>
                  <a:lnTo>
                    <a:pt x="369681" y="1248801"/>
                  </a:lnTo>
                  <a:lnTo>
                    <a:pt x="339124" y="1245215"/>
                  </a:lnTo>
                  <a:close/>
                  <a:moveTo>
                    <a:pt x="1598898" y="282248"/>
                  </a:moveTo>
                  <a:lnTo>
                    <a:pt x="946009" y="1294587"/>
                  </a:lnTo>
                  <a:lnTo>
                    <a:pt x="914064" y="1293155"/>
                  </a:lnTo>
                  <a:lnTo>
                    <a:pt x="1564968" y="283892"/>
                  </a:lnTo>
                  <a:close/>
                  <a:moveTo>
                    <a:pt x="637918" y="273899"/>
                  </a:moveTo>
                  <a:lnTo>
                    <a:pt x="669750" y="275509"/>
                  </a:lnTo>
                  <a:lnTo>
                    <a:pt x="429957" y="647320"/>
                  </a:lnTo>
                  <a:lnTo>
                    <a:pt x="407460" y="631237"/>
                  </a:lnTo>
                  <a:close/>
                  <a:moveTo>
                    <a:pt x="1939451" y="262224"/>
                  </a:moveTo>
                  <a:lnTo>
                    <a:pt x="1264441" y="1308865"/>
                  </a:lnTo>
                  <a:lnTo>
                    <a:pt x="1232495" y="1307432"/>
                  </a:lnTo>
                  <a:lnTo>
                    <a:pt x="1904818" y="264960"/>
                  </a:lnTo>
                  <a:close/>
                  <a:moveTo>
                    <a:pt x="347927" y="257010"/>
                  </a:moveTo>
                  <a:lnTo>
                    <a:pt x="379151" y="259561"/>
                  </a:lnTo>
                  <a:lnTo>
                    <a:pt x="224021" y="500099"/>
                  </a:lnTo>
                  <a:lnTo>
                    <a:pt x="201524" y="484016"/>
                  </a:lnTo>
                  <a:close/>
                  <a:moveTo>
                    <a:pt x="2235992" y="233727"/>
                  </a:moveTo>
                  <a:lnTo>
                    <a:pt x="1540030" y="1312853"/>
                  </a:lnTo>
                  <a:lnTo>
                    <a:pt x="1507354" y="1312553"/>
                  </a:lnTo>
                  <a:lnTo>
                    <a:pt x="2200514" y="237772"/>
                  </a:lnTo>
                  <a:close/>
                  <a:moveTo>
                    <a:pt x="68664" y="233483"/>
                  </a:moveTo>
                  <a:lnTo>
                    <a:pt x="96550" y="236476"/>
                  </a:lnTo>
                  <a:lnTo>
                    <a:pt x="99450" y="236713"/>
                  </a:lnTo>
                  <a:lnTo>
                    <a:pt x="22497" y="356033"/>
                  </a:lnTo>
                  <a:lnTo>
                    <a:pt x="0" y="339950"/>
                  </a:lnTo>
                  <a:close/>
                  <a:moveTo>
                    <a:pt x="5968510" y="204109"/>
                  </a:moveTo>
                  <a:lnTo>
                    <a:pt x="5969010" y="204225"/>
                  </a:lnTo>
                  <a:lnTo>
                    <a:pt x="5967943" y="204988"/>
                  </a:lnTo>
                  <a:close/>
                  <a:moveTo>
                    <a:pt x="2559448" y="188734"/>
                  </a:moveTo>
                  <a:lnTo>
                    <a:pt x="1838040" y="1307317"/>
                  </a:lnTo>
                  <a:lnTo>
                    <a:pt x="1822942" y="1308083"/>
                  </a:lnTo>
                  <a:lnTo>
                    <a:pt x="1804451" y="1308433"/>
                  </a:lnTo>
                  <a:lnTo>
                    <a:pt x="2522938" y="194379"/>
                  </a:lnTo>
                  <a:close/>
                  <a:moveTo>
                    <a:pt x="5672039" y="143909"/>
                  </a:moveTo>
                  <a:lnTo>
                    <a:pt x="5686758" y="146331"/>
                  </a:lnTo>
                  <a:lnTo>
                    <a:pt x="5701466" y="149246"/>
                  </a:lnTo>
                  <a:lnTo>
                    <a:pt x="5406801" y="606141"/>
                  </a:lnTo>
                  <a:lnTo>
                    <a:pt x="5345812" y="649741"/>
                  </a:lnTo>
                  <a:close/>
                  <a:moveTo>
                    <a:pt x="2903026" y="122531"/>
                  </a:moveTo>
                  <a:lnTo>
                    <a:pt x="2150583" y="1289233"/>
                  </a:lnTo>
                  <a:lnTo>
                    <a:pt x="2115751" y="1292276"/>
                  </a:lnTo>
                  <a:lnTo>
                    <a:pt x="2865287" y="130080"/>
                  </a:lnTo>
                  <a:lnTo>
                    <a:pt x="2889578" y="125167"/>
                  </a:lnTo>
                  <a:close/>
                  <a:moveTo>
                    <a:pt x="5393069" y="98009"/>
                  </a:moveTo>
                  <a:lnTo>
                    <a:pt x="5422785" y="102898"/>
                  </a:lnTo>
                  <a:lnTo>
                    <a:pt x="4801839" y="1065709"/>
                  </a:lnTo>
                  <a:lnTo>
                    <a:pt x="4769677" y="1064612"/>
                  </a:lnTo>
                  <a:close/>
                  <a:moveTo>
                    <a:pt x="5090307" y="59442"/>
                  </a:moveTo>
                  <a:lnTo>
                    <a:pt x="5120743" y="63215"/>
                  </a:lnTo>
                  <a:lnTo>
                    <a:pt x="4481142" y="1054951"/>
                  </a:lnTo>
                  <a:lnTo>
                    <a:pt x="4448255" y="1054978"/>
                  </a:lnTo>
                  <a:close/>
                  <a:moveTo>
                    <a:pt x="3273043" y="56819"/>
                  </a:moveTo>
                  <a:lnTo>
                    <a:pt x="2501927" y="1252477"/>
                  </a:lnTo>
                  <a:lnTo>
                    <a:pt x="2466056" y="1257131"/>
                  </a:lnTo>
                  <a:lnTo>
                    <a:pt x="3236987" y="61760"/>
                  </a:lnTo>
                  <a:close/>
                  <a:moveTo>
                    <a:pt x="4806133" y="31791"/>
                  </a:moveTo>
                  <a:lnTo>
                    <a:pt x="4837493" y="34131"/>
                  </a:lnTo>
                  <a:lnTo>
                    <a:pt x="4178034" y="1056659"/>
                  </a:lnTo>
                  <a:lnTo>
                    <a:pt x="4144556" y="1057601"/>
                  </a:lnTo>
                  <a:close/>
                  <a:moveTo>
                    <a:pt x="3600155" y="20733"/>
                  </a:moveTo>
                  <a:lnTo>
                    <a:pt x="2841014" y="1197823"/>
                  </a:lnTo>
                  <a:lnTo>
                    <a:pt x="2803844" y="1204491"/>
                  </a:lnTo>
                  <a:lnTo>
                    <a:pt x="3565349" y="23735"/>
                  </a:lnTo>
                  <a:close/>
                  <a:moveTo>
                    <a:pt x="4516246" y="10158"/>
                  </a:moveTo>
                  <a:lnTo>
                    <a:pt x="4547607" y="12498"/>
                  </a:lnTo>
                  <a:lnTo>
                    <a:pt x="3866516" y="1068567"/>
                  </a:lnTo>
                  <a:lnTo>
                    <a:pt x="3832345" y="1070583"/>
                  </a:lnTo>
                  <a:close/>
                  <a:moveTo>
                    <a:pt x="3913499" y="3169"/>
                  </a:moveTo>
                  <a:lnTo>
                    <a:pt x="3182178" y="1137123"/>
                  </a:lnTo>
                  <a:lnTo>
                    <a:pt x="3157572" y="1140436"/>
                  </a:lnTo>
                  <a:lnTo>
                    <a:pt x="3145792" y="1142576"/>
                  </a:lnTo>
                  <a:lnTo>
                    <a:pt x="3879711" y="4593"/>
                  </a:lnTo>
                  <a:close/>
                  <a:moveTo>
                    <a:pt x="4230571" y="0"/>
                  </a:moveTo>
                  <a:lnTo>
                    <a:pt x="4242934" y="382"/>
                  </a:lnTo>
                  <a:lnTo>
                    <a:pt x="3537846" y="1093657"/>
                  </a:lnTo>
                  <a:lnTo>
                    <a:pt x="3502851" y="1096954"/>
                  </a:lnTo>
                  <a:lnTo>
                    <a:pt x="4210265" y="70"/>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03" name="Google Shape;1403;p47"/>
          <p:cNvSpPr/>
          <p:nvPr/>
        </p:nvSpPr>
        <p:spPr>
          <a:xfrm>
            <a:off x="6297650" y="439236"/>
            <a:ext cx="2641302" cy="2642915"/>
          </a:xfrm>
          <a:custGeom>
            <a:rect b="b" l="l" r="r" t="t"/>
            <a:pathLst>
              <a:path extrusionOk="0" h="3118484" w="3116580">
                <a:moveTo>
                  <a:pt x="1558290" y="3118485"/>
                </a:moveTo>
                <a:cubicBezTo>
                  <a:pt x="1436370" y="3118485"/>
                  <a:pt x="1321118" y="3064193"/>
                  <a:pt x="1225868" y="2962275"/>
                </a:cubicBezTo>
                <a:cubicBezTo>
                  <a:pt x="1165860" y="2898458"/>
                  <a:pt x="1115378" y="2818448"/>
                  <a:pt x="1076325" y="2723198"/>
                </a:cubicBezTo>
                <a:cubicBezTo>
                  <a:pt x="973455" y="2765108"/>
                  <a:pt x="874395" y="2787015"/>
                  <a:pt x="782955" y="2787015"/>
                </a:cubicBezTo>
                <a:cubicBezTo>
                  <a:pt x="610553" y="2787015"/>
                  <a:pt x="468630" y="2710815"/>
                  <a:pt x="391478" y="2576513"/>
                </a:cubicBezTo>
                <a:cubicBezTo>
                  <a:pt x="309563" y="2433638"/>
                  <a:pt x="312420" y="2244090"/>
                  <a:pt x="395288" y="2041208"/>
                </a:cubicBezTo>
                <a:cubicBezTo>
                  <a:pt x="300038" y="2001203"/>
                  <a:pt x="220027" y="1951673"/>
                  <a:pt x="156210" y="1891665"/>
                </a:cubicBezTo>
                <a:cubicBezTo>
                  <a:pt x="54293" y="1795463"/>
                  <a:pt x="0" y="1681163"/>
                  <a:pt x="0" y="1559243"/>
                </a:cubicBezTo>
                <a:cubicBezTo>
                  <a:pt x="0" y="1437323"/>
                  <a:pt x="54293" y="1322070"/>
                  <a:pt x="156210" y="1226820"/>
                </a:cubicBezTo>
                <a:cubicBezTo>
                  <a:pt x="220027" y="1166813"/>
                  <a:pt x="300038" y="1116330"/>
                  <a:pt x="395288" y="1077278"/>
                </a:cubicBezTo>
                <a:cubicBezTo>
                  <a:pt x="312420" y="874395"/>
                  <a:pt x="309563" y="684848"/>
                  <a:pt x="391478" y="541973"/>
                </a:cubicBezTo>
                <a:cubicBezTo>
                  <a:pt x="467678" y="408623"/>
                  <a:pt x="610553" y="331470"/>
                  <a:pt x="782955" y="331470"/>
                </a:cubicBezTo>
                <a:cubicBezTo>
                  <a:pt x="874395" y="331470"/>
                  <a:pt x="974408" y="353378"/>
                  <a:pt x="1076325" y="395288"/>
                </a:cubicBezTo>
                <a:cubicBezTo>
                  <a:pt x="1116330" y="300038"/>
                  <a:pt x="1165860" y="220028"/>
                  <a:pt x="1225868" y="156210"/>
                </a:cubicBezTo>
                <a:cubicBezTo>
                  <a:pt x="1322070" y="54293"/>
                  <a:pt x="1436370" y="0"/>
                  <a:pt x="1558290" y="0"/>
                </a:cubicBezTo>
                <a:cubicBezTo>
                  <a:pt x="1680210" y="0"/>
                  <a:pt x="1795463" y="54293"/>
                  <a:pt x="1890713" y="156210"/>
                </a:cubicBezTo>
                <a:cubicBezTo>
                  <a:pt x="1950720" y="220028"/>
                  <a:pt x="2001203" y="300038"/>
                  <a:pt x="2040255" y="395288"/>
                </a:cubicBezTo>
                <a:cubicBezTo>
                  <a:pt x="2143125" y="353378"/>
                  <a:pt x="2242185" y="331470"/>
                  <a:pt x="2333625" y="331470"/>
                </a:cubicBezTo>
                <a:cubicBezTo>
                  <a:pt x="2506028" y="331470"/>
                  <a:pt x="2647950" y="407670"/>
                  <a:pt x="2725103" y="541973"/>
                </a:cubicBezTo>
                <a:cubicBezTo>
                  <a:pt x="2807018" y="684848"/>
                  <a:pt x="2804160" y="874395"/>
                  <a:pt x="2721293" y="1077278"/>
                </a:cubicBezTo>
                <a:cubicBezTo>
                  <a:pt x="2816543" y="1117283"/>
                  <a:pt x="2896553" y="1166813"/>
                  <a:pt x="2960370" y="1226820"/>
                </a:cubicBezTo>
                <a:cubicBezTo>
                  <a:pt x="3062288" y="1323023"/>
                  <a:pt x="3116580" y="1437323"/>
                  <a:pt x="3116580" y="1559243"/>
                </a:cubicBezTo>
                <a:cubicBezTo>
                  <a:pt x="3116580" y="1681163"/>
                  <a:pt x="3062288" y="1796415"/>
                  <a:pt x="2960370" y="1891665"/>
                </a:cubicBezTo>
                <a:cubicBezTo>
                  <a:pt x="2896553" y="1951673"/>
                  <a:pt x="2816543" y="2002155"/>
                  <a:pt x="2721293" y="2041208"/>
                </a:cubicBezTo>
                <a:cubicBezTo>
                  <a:pt x="2804160" y="2244090"/>
                  <a:pt x="2807018" y="2433638"/>
                  <a:pt x="2725103" y="2576513"/>
                </a:cubicBezTo>
                <a:cubicBezTo>
                  <a:pt x="2648903" y="2709863"/>
                  <a:pt x="2506028" y="2787015"/>
                  <a:pt x="2333625" y="2787015"/>
                </a:cubicBezTo>
                <a:lnTo>
                  <a:pt x="2333625" y="2787015"/>
                </a:lnTo>
                <a:cubicBezTo>
                  <a:pt x="2242185" y="2787015"/>
                  <a:pt x="2142173" y="2765108"/>
                  <a:pt x="2040255" y="2723198"/>
                </a:cubicBezTo>
                <a:cubicBezTo>
                  <a:pt x="2000250" y="2818448"/>
                  <a:pt x="1950720" y="2898458"/>
                  <a:pt x="1890713" y="2962275"/>
                </a:cubicBezTo>
                <a:cubicBezTo>
                  <a:pt x="1795463" y="3064193"/>
                  <a:pt x="1680210" y="3118485"/>
                  <a:pt x="1558290" y="3118485"/>
                </a:cubicBezTo>
                <a:close/>
              </a:path>
            </a:pathLst>
          </a:custGeom>
          <a:solidFill>
            <a:srgbClr val="FFFFFF"/>
          </a:solidFill>
          <a:ln>
            <a:noFill/>
          </a:ln>
          <a:effectLst>
            <a:outerShdw blurRad="50800" rotWithShape="0" algn="tr" dir="8100000" dist="381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4" name="Google Shape;1404;p47"/>
          <p:cNvSpPr/>
          <p:nvPr/>
        </p:nvSpPr>
        <p:spPr>
          <a:xfrm>
            <a:off x="6412865" y="555558"/>
            <a:ext cx="2410632" cy="2410026"/>
          </a:xfrm>
          <a:custGeom>
            <a:rect b="b" l="l" r="r" t="t"/>
            <a:pathLst>
              <a:path extrusionOk="0" h="2843688" w="2844403">
                <a:moveTo>
                  <a:pt x="2392918" y="1019413"/>
                </a:moveTo>
                <a:cubicBezTo>
                  <a:pt x="2707243" y="484108"/>
                  <a:pt x="2359581" y="136446"/>
                  <a:pt x="1824276" y="450771"/>
                </a:cubicBezTo>
                <a:cubicBezTo>
                  <a:pt x="1668066" y="-150257"/>
                  <a:pt x="1176576" y="-150257"/>
                  <a:pt x="1019413" y="450771"/>
                </a:cubicBezTo>
                <a:cubicBezTo>
                  <a:pt x="484108" y="136446"/>
                  <a:pt x="136446" y="484108"/>
                  <a:pt x="450771" y="1019413"/>
                </a:cubicBezTo>
                <a:cubicBezTo>
                  <a:pt x="-150257" y="1175623"/>
                  <a:pt x="-150257" y="1667113"/>
                  <a:pt x="450771" y="1824276"/>
                </a:cubicBezTo>
                <a:cubicBezTo>
                  <a:pt x="136446" y="2359581"/>
                  <a:pt x="484108" y="2707243"/>
                  <a:pt x="1019413" y="2392918"/>
                </a:cubicBezTo>
                <a:cubicBezTo>
                  <a:pt x="1175623" y="2993946"/>
                  <a:pt x="1667113" y="2993946"/>
                  <a:pt x="1824276" y="2392918"/>
                </a:cubicBezTo>
                <a:cubicBezTo>
                  <a:pt x="2359581" y="2707243"/>
                  <a:pt x="2707243" y="2359581"/>
                  <a:pt x="2392918" y="1824276"/>
                </a:cubicBezTo>
                <a:cubicBezTo>
                  <a:pt x="2994898" y="1667113"/>
                  <a:pt x="2994898" y="1175623"/>
                  <a:pt x="2392918" y="101941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05" name="Google Shape;1405;p47"/>
          <p:cNvGrpSpPr/>
          <p:nvPr/>
        </p:nvGrpSpPr>
        <p:grpSpPr>
          <a:xfrm>
            <a:off x="6370184" y="512709"/>
            <a:ext cx="2493346" cy="2493145"/>
            <a:chOff x="4676775" y="1912858"/>
            <a:chExt cx="2945129" cy="2944891"/>
          </a:xfrm>
        </p:grpSpPr>
        <p:sp>
          <p:nvSpPr>
            <p:cNvPr id="1406" name="Google Shape;1406;p47"/>
            <p:cNvSpPr/>
            <p:nvPr/>
          </p:nvSpPr>
          <p:spPr>
            <a:xfrm>
              <a:off x="5696902" y="4416742"/>
              <a:ext cx="33337" cy="30479"/>
            </a:xfrm>
            <a:custGeom>
              <a:rect b="b" l="l" r="r" t="t"/>
              <a:pathLst>
                <a:path extrusionOk="0" h="30479" w="33337">
                  <a:moveTo>
                    <a:pt x="24765" y="30480"/>
                  </a:moveTo>
                  <a:cubicBezTo>
                    <a:pt x="22860" y="24765"/>
                    <a:pt x="20955" y="19050"/>
                    <a:pt x="19050" y="14288"/>
                  </a:cubicBezTo>
                  <a:cubicBezTo>
                    <a:pt x="14288" y="17145"/>
                    <a:pt x="8572" y="20002"/>
                    <a:pt x="3810" y="21907"/>
                  </a:cubicBezTo>
                  <a:lnTo>
                    <a:pt x="0" y="13335"/>
                  </a:lnTo>
                  <a:cubicBezTo>
                    <a:pt x="6667" y="9525"/>
                    <a:pt x="13335" y="6667"/>
                    <a:pt x="20002" y="2857"/>
                  </a:cubicBezTo>
                  <a:lnTo>
                    <a:pt x="24765" y="0"/>
                  </a:lnTo>
                  <a:lnTo>
                    <a:pt x="26670" y="4763"/>
                  </a:lnTo>
                  <a:cubicBezTo>
                    <a:pt x="28575" y="12382"/>
                    <a:pt x="31432" y="19050"/>
                    <a:pt x="33338" y="26670"/>
                  </a:cubicBezTo>
                  <a:lnTo>
                    <a:pt x="24765" y="3048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7" name="Google Shape;1407;p47"/>
            <p:cNvSpPr/>
            <p:nvPr/>
          </p:nvSpPr>
          <p:spPr>
            <a:xfrm>
              <a:off x="5087302" y="3805237"/>
              <a:ext cx="29527" cy="33337"/>
            </a:xfrm>
            <a:custGeom>
              <a:rect b="b" l="l" r="r" t="t"/>
              <a:pathLst>
                <a:path extrusionOk="0" h="33337" w="29527">
                  <a:moveTo>
                    <a:pt x="17145" y="33338"/>
                  </a:moveTo>
                  <a:lnTo>
                    <a:pt x="8573" y="29528"/>
                  </a:lnTo>
                  <a:cubicBezTo>
                    <a:pt x="11430" y="24765"/>
                    <a:pt x="13335" y="19050"/>
                    <a:pt x="16193" y="14288"/>
                  </a:cubicBezTo>
                  <a:cubicBezTo>
                    <a:pt x="10477" y="12383"/>
                    <a:pt x="4763" y="10478"/>
                    <a:pt x="0" y="8572"/>
                  </a:cubicBezTo>
                  <a:lnTo>
                    <a:pt x="2858" y="0"/>
                  </a:lnTo>
                  <a:cubicBezTo>
                    <a:pt x="9525" y="2858"/>
                    <a:pt x="17145" y="4763"/>
                    <a:pt x="24765" y="6667"/>
                  </a:cubicBezTo>
                  <a:lnTo>
                    <a:pt x="29527" y="8572"/>
                  </a:lnTo>
                  <a:lnTo>
                    <a:pt x="26670" y="13335"/>
                  </a:lnTo>
                  <a:cubicBezTo>
                    <a:pt x="23813" y="19050"/>
                    <a:pt x="20002" y="25717"/>
                    <a:pt x="17145" y="333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8" name="Google Shape;1408;p47"/>
            <p:cNvSpPr/>
            <p:nvPr/>
          </p:nvSpPr>
          <p:spPr>
            <a:xfrm>
              <a:off x="4676775" y="2973704"/>
              <a:ext cx="370522" cy="822960"/>
            </a:xfrm>
            <a:custGeom>
              <a:rect b="b" l="l" r="r" t="t"/>
              <a:pathLst>
                <a:path extrusionOk="0" h="822960" w="370522">
                  <a:moveTo>
                    <a:pt x="366713" y="822960"/>
                  </a:moveTo>
                  <a:cubicBezTo>
                    <a:pt x="352425" y="817245"/>
                    <a:pt x="337185" y="811530"/>
                    <a:pt x="323850" y="804863"/>
                  </a:cubicBezTo>
                  <a:lnTo>
                    <a:pt x="327660" y="796290"/>
                  </a:lnTo>
                  <a:cubicBezTo>
                    <a:pt x="340995" y="802005"/>
                    <a:pt x="355283" y="808673"/>
                    <a:pt x="370523" y="814388"/>
                  </a:cubicBezTo>
                  <a:lnTo>
                    <a:pt x="366713" y="822960"/>
                  </a:lnTo>
                  <a:close/>
                  <a:moveTo>
                    <a:pt x="281940" y="784860"/>
                  </a:moveTo>
                  <a:cubicBezTo>
                    <a:pt x="267653" y="777240"/>
                    <a:pt x="254318" y="769620"/>
                    <a:pt x="240983" y="762000"/>
                  </a:cubicBezTo>
                  <a:lnTo>
                    <a:pt x="245745" y="754380"/>
                  </a:lnTo>
                  <a:cubicBezTo>
                    <a:pt x="259080" y="762000"/>
                    <a:pt x="272415" y="769620"/>
                    <a:pt x="285750" y="776288"/>
                  </a:cubicBezTo>
                  <a:lnTo>
                    <a:pt x="281940" y="784860"/>
                  </a:lnTo>
                  <a:close/>
                  <a:moveTo>
                    <a:pt x="200977" y="737235"/>
                  </a:moveTo>
                  <a:cubicBezTo>
                    <a:pt x="187643" y="728663"/>
                    <a:pt x="175260" y="719138"/>
                    <a:pt x="162877" y="709613"/>
                  </a:cubicBezTo>
                  <a:lnTo>
                    <a:pt x="168593" y="701993"/>
                  </a:lnTo>
                  <a:cubicBezTo>
                    <a:pt x="180023" y="711518"/>
                    <a:pt x="192405" y="720090"/>
                    <a:pt x="205740" y="729615"/>
                  </a:cubicBezTo>
                  <a:lnTo>
                    <a:pt x="200977" y="737235"/>
                  </a:lnTo>
                  <a:close/>
                  <a:moveTo>
                    <a:pt x="128588" y="679133"/>
                  </a:moveTo>
                  <a:cubicBezTo>
                    <a:pt x="117157" y="668655"/>
                    <a:pt x="105727" y="657225"/>
                    <a:pt x="96203" y="645795"/>
                  </a:cubicBezTo>
                  <a:lnTo>
                    <a:pt x="102870" y="640080"/>
                  </a:lnTo>
                  <a:cubicBezTo>
                    <a:pt x="112395" y="651510"/>
                    <a:pt x="123825" y="661988"/>
                    <a:pt x="135255" y="673418"/>
                  </a:cubicBezTo>
                  <a:lnTo>
                    <a:pt x="128588" y="679133"/>
                  </a:lnTo>
                  <a:close/>
                  <a:moveTo>
                    <a:pt x="66675" y="609600"/>
                  </a:moveTo>
                  <a:cubicBezTo>
                    <a:pt x="57150" y="596265"/>
                    <a:pt x="49530" y="582930"/>
                    <a:pt x="41910" y="569595"/>
                  </a:cubicBezTo>
                  <a:lnTo>
                    <a:pt x="49530" y="564833"/>
                  </a:lnTo>
                  <a:cubicBezTo>
                    <a:pt x="56197" y="578168"/>
                    <a:pt x="64770" y="590550"/>
                    <a:pt x="74295" y="603885"/>
                  </a:cubicBezTo>
                  <a:lnTo>
                    <a:pt x="66675" y="609600"/>
                  </a:lnTo>
                  <a:close/>
                  <a:moveTo>
                    <a:pt x="21907" y="526733"/>
                  </a:moveTo>
                  <a:cubicBezTo>
                    <a:pt x="16193" y="512445"/>
                    <a:pt x="11430" y="497205"/>
                    <a:pt x="8572" y="481965"/>
                  </a:cubicBezTo>
                  <a:lnTo>
                    <a:pt x="17145" y="480060"/>
                  </a:lnTo>
                  <a:cubicBezTo>
                    <a:pt x="20003" y="494348"/>
                    <a:pt x="24765" y="509588"/>
                    <a:pt x="30480" y="523875"/>
                  </a:cubicBezTo>
                  <a:lnTo>
                    <a:pt x="21907" y="526733"/>
                  </a:lnTo>
                  <a:close/>
                  <a:moveTo>
                    <a:pt x="953" y="435292"/>
                  </a:moveTo>
                  <a:cubicBezTo>
                    <a:pt x="0" y="427673"/>
                    <a:pt x="0" y="419100"/>
                    <a:pt x="0" y="411480"/>
                  </a:cubicBezTo>
                  <a:cubicBezTo>
                    <a:pt x="0" y="403860"/>
                    <a:pt x="0" y="396240"/>
                    <a:pt x="953" y="388620"/>
                  </a:cubicBezTo>
                  <a:lnTo>
                    <a:pt x="10478" y="389573"/>
                  </a:lnTo>
                  <a:cubicBezTo>
                    <a:pt x="9525" y="397192"/>
                    <a:pt x="9525" y="404813"/>
                    <a:pt x="9525" y="412433"/>
                  </a:cubicBezTo>
                  <a:cubicBezTo>
                    <a:pt x="9525" y="420053"/>
                    <a:pt x="9525" y="427673"/>
                    <a:pt x="10478" y="435292"/>
                  </a:cubicBezTo>
                  <a:lnTo>
                    <a:pt x="953" y="435292"/>
                  </a:lnTo>
                  <a:close/>
                  <a:moveTo>
                    <a:pt x="17145" y="343853"/>
                  </a:moveTo>
                  <a:lnTo>
                    <a:pt x="8572" y="341948"/>
                  </a:lnTo>
                  <a:cubicBezTo>
                    <a:pt x="12382" y="326708"/>
                    <a:pt x="16193" y="311467"/>
                    <a:pt x="21907" y="297180"/>
                  </a:cubicBezTo>
                  <a:lnTo>
                    <a:pt x="30480" y="300038"/>
                  </a:lnTo>
                  <a:cubicBezTo>
                    <a:pt x="24765" y="314325"/>
                    <a:pt x="20003" y="329565"/>
                    <a:pt x="17145" y="343853"/>
                  </a:cubicBezTo>
                  <a:close/>
                  <a:moveTo>
                    <a:pt x="49530" y="259080"/>
                  </a:moveTo>
                  <a:lnTo>
                    <a:pt x="41910" y="254317"/>
                  </a:lnTo>
                  <a:cubicBezTo>
                    <a:pt x="49530" y="240983"/>
                    <a:pt x="57150" y="227648"/>
                    <a:pt x="66675" y="214313"/>
                  </a:cubicBezTo>
                  <a:lnTo>
                    <a:pt x="74295" y="220028"/>
                  </a:lnTo>
                  <a:cubicBezTo>
                    <a:pt x="64770" y="232410"/>
                    <a:pt x="56197" y="245745"/>
                    <a:pt x="49530" y="259080"/>
                  </a:cubicBezTo>
                  <a:close/>
                  <a:moveTo>
                    <a:pt x="101918" y="183833"/>
                  </a:moveTo>
                  <a:lnTo>
                    <a:pt x="95250" y="178117"/>
                  </a:lnTo>
                  <a:cubicBezTo>
                    <a:pt x="105727" y="166688"/>
                    <a:pt x="116205" y="155258"/>
                    <a:pt x="127635" y="144780"/>
                  </a:cubicBezTo>
                  <a:lnTo>
                    <a:pt x="134302" y="151448"/>
                  </a:lnTo>
                  <a:cubicBezTo>
                    <a:pt x="122873" y="161925"/>
                    <a:pt x="112395" y="172403"/>
                    <a:pt x="101918" y="183833"/>
                  </a:cubicBezTo>
                  <a:close/>
                  <a:moveTo>
                    <a:pt x="168593" y="120967"/>
                  </a:moveTo>
                  <a:lnTo>
                    <a:pt x="162877" y="113348"/>
                  </a:lnTo>
                  <a:cubicBezTo>
                    <a:pt x="175260" y="103823"/>
                    <a:pt x="187643" y="94298"/>
                    <a:pt x="200025" y="85725"/>
                  </a:cubicBezTo>
                  <a:lnTo>
                    <a:pt x="204788" y="93345"/>
                  </a:lnTo>
                  <a:cubicBezTo>
                    <a:pt x="193358" y="101917"/>
                    <a:pt x="180975" y="111442"/>
                    <a:pt x="168593" y="120967"/>
                  </a:cubicBezTo>
                  <a:close/>
                  <a:moveTo>
                    <a:pt x="244793" y="68580"/>
                  </a:moveTo>
                  <a:lnTo>
                    <a:pt x="240030" y="60960"/>
                  </a:lnTo>
                  <a:cubicBezTo>
                    <a:pt x="253365" y="53340"/>
                    <a:pt x="266700" y="45720"/>
                    <a:pt x="280988" y="38100"/>
                  </a:cubicBezTo>
                  <a:lnTo>
                    <a:pt x="284798" y="46673"/>
                  </a:lnTo>
                  <a:cubicBezTo>
                    <a:pt x="271463" y="53340"/>
                    <a:pt x="258127" y="60960"/>
                    <a:pt x="244793" y="68580"/>
                  </a:cubicBezTo>
                  <a:close/>
                  <a:moveTo>
                    <a:pt x="326708" y="26670"/>
                  </a:moveTo>
                  <a:lnTo>
                    <a:pt x="322898" y="18098"/>
                  </a:lnTo>
                  <a:cubicBezTo>
                    <a:pt x="337185" y="11430"/>
                    <a:pt x="351473" y="5715"/>
                    <a:pt x="365760" y="0"/>
                  </a:cubicBezTo>
                  <a:lnTo>
                    <a:pt x="368618" y="8573"/>
                  </a:lnTo>
                  <a:cubicBezTo>
                    <a:pt x="355283" y="14288"/>
                    <a:pt x="340995" y="20003"/>
                    <a:pt x="326708" y="2667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9" name="Google Shape;1409;p47"/>
            <p:cNvSpPr/>
            <p:nvPr/>
          </p:nvSpPr>
          <p:spPr>
            <a:xfrm>
              <a:off x="5087302" y="2932747"/>
              <a:ext cx="30480" cy="33337"/>
            </a:xfrm>
            <a:custGeom>
              <a:rect b="b" l="l" r="r" t="t"/>
              <a:pathLst>
                <a:path extrusionOk="0" h="33337" w="30480">
                  <a:moveTo>
                    <a:pt x="2858" y="33338"/>
                  </a:moveTo>
                  <a:lnTo>
                    <a:pt x="0" y="24765"/>
                  </a:lnTo>
                  <a:cubicBezTo>
                    <a:pt x="5715" y="22860"/>
                    <a:pt x="11430" y="20955"/>
                    <a:pt x="16193" y="19050"/>
                  </a:cubicBezTo>
                  <a:cubicBezTo>
                    <a:pt x="13335" y="14288"/>
                    <a:pt x="10477" y="8573"/>
                    <a:pt x="8573" y="3810"/>
                  </a:cubicBezTo>
                  <a:lnTo>
                    <a:pt x="17145" y="0"/>
                  </a:lnTo>
                  <a:cubicBezTo>
                    <a:pt x="20955" y="6667"/>
                    <a:pt x="23813" y="13335"/>
                    <a:pt x="27623" y="20002"/>
                  </a:cubicBezTo>
                  <a:lnTo>
                    <a:pt x="30480" y="24765"/>
                  </a:lnTo>
                  <a:lnTo>
                    <a:pt x="25718" y="26670"/>
                  </a:lnTo>
                  <a:cubicBezTo>
                    <a:pt x="17145" y="28575"/>
                    <a:pt x="10477" y="31432"/>
                    <a:pt x="2858" y="333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0" name="Google Shape;1410;p47"/>
            <p:cNvSpPr/>
            <p:nvPr/>
          </p:nvSpPr>
          <p:spPr>
            <a:xfrm>
              <a:off x="5009197" y="2244089"/>
              <a:ext cx="648652" cy="650557"/>
            </a:xfrm>
            <a:custGeom>
              <a:rect b="b" l="l" r="r" t="t"/>
              <a:pathLst>
                <a:path extrusionOk="0" h="650557" w="648652">
                  <a:moveTo>
                    <a:pt x="66675" y="650558"/>
                  </a:moveTo>
                  <a:cubicBezTo>
                    <a:pt x="60007" y="636270"/>
                    <a:pt x="54292" y="621983"/>
                    <a:pt x="48577" y="607695"/>
                  </a:cubicBezTo>
                  <a:lnTo>
                    <a:pt x="58102" y="603885"/>
                  </a:lnTo>
                  <a:cubicBezTo>
                    <a:pt x="63817" y="618173"/>
                    <a:pt x="69532" y="632460"/>
                    <a:pt x="76200" y="646748"/>
                  </a:cubicBezTo>
                  <a:lnTo>
                    <a:pt x="66675" y="650558"/>
                  </a:lnTo>
                  <a:close/>
                  <a:moveTo>
                    <a:pt x="33338" y="562928"/>
                  </a:moveTo>
                  <a:cubicBezTo>
                    <a:pt x="28575" y="547688"/>
                    <a:pt x="23813" y="532448"/>
                    <a:pt x="20002" y="518160"/>
                  </a:cubicBezTo>
                  <a:lnTo>
                    <a:pt x="28575" y="516255"/>
                  </a:lnTo>
                  <a:cubicBezTo>
                    <a:pt x="32385" y="530543"/>
                    <a:pt x="37147" y="545783"/>
                    <a:pt x="41910" y="561023"/>
                  </a:cubicBezTo>
                  <a:lnTo>
                    <a:pt x="33338" y="562928"/>
                  </a:lnTo>
                  <a:close/>
                  <a:moveTo>
                    <a:pt x="10477" y="472440"/>
                  </a:moveTo>
                  <a:cubicBezTo>
                    <a:pt x="7620" y="457200"/>
                    <a:pt x="4763" y="441008"/>
                    <a:pt x="3810" y="425768"/>
                  </a:cubicBezTo>
                  <a:lnTo>
                    <a:pt x="13335" y="424815"/>
                  </a:lnTo>
                  <a:cubicBezTo>
                    <a:pt x="15240" y="440055"/>
                    <a:pt x="17145" y="455295"/>
                    <a:pt x="20002" y="470535"/>
                  </a:cubicBezTo>
                  <a:lnTo>
                    <a:pt x="10477" y="472440"/>
                  </a:lnTo>
                  <a:close/>
                  <a:moveTo>
                    <a:pt x="0" y="380048"/>
                  </a:moveTo>
                  <a:cubicBezTo>
                    <a:pt x="0" y="375285"/>
                    <a:pt x="0" y="369570"/>
                    <a:pt x="0" y="364808"/>
                  </a:cubicBezTo>
                  <a:cubicBezTo>
                    <a:pt x="0" y="354330"/>
                    <a:pt x="0" y="343853"/>
                    <a:pt x="952" y="333375"/>
                  </a:cubicBezTo>
                  <a:lnTo>
                    <a:pt x="10477" y="334328"/>
                  </a:lnTo>
                  <a:cubicBezTo>
                    <a:pt x="9525" y="344805"/>
                    <a:pt x="9525" y="354330"/>
                    <a:pt x="9525" y="364808"/>
                  </a:cubicBezTo>
                  <a:cubicBezTo>
                    <a:pt x="9525" y="369570"/>
                    <a:pt x="9525" y="375285"/>
                    <a:pt x="9525" y="380048"/>
                  </a:cubicBezTo>
                  <a:lnTo>
                    <a:pt x="0" y="380048"/>
                  </a:lnTo>
                  <a:close/>
                  <a:moveTo>
                    <a:pt x="15240" y="287655"/>
                  </a:moveTo>
                  <a:lnTo>
                    <a:pt x="6667" y="285750"/>
                  </a:lnTo>
                  <a:cubicBezTo>
                    <a:pt x="9525" y="270510"/>
                    <a:pt x="13335" y="254318"/>
                    <a:pt x="17145" y="240030"/>
                  </a:cubicBezTo>
                  <a:lnTo>
                    <a:pt x="25717" y="242888"/>
                  </a:lnTo>
                  <a:cubicBezTo>
                    <a:pt x="20955" y="258127"/>
                    <a:pt x="17145" y="272415"/>
                    <a:pt x="15240" y="287655"/>
                  </a:cubicBezTo>
                  <a:close/>
                  <a:moveTo>
                    <a:pt x="40957" y="200977"/>
                  </a:moveTo>
                  <a:lnTo>
                    <a:pt x="32385" y="197168"/>
                  </a:lnTo>
                  <a:cubicBezTo>
                    <a:pt x="37147" y="186690"/>
                    <a:pt x="41910" y="177165"/>
                    <a:pt x="47625" y="167640"/>
                  </a:cubicBezTo>
                  <a:cubicBezTo>
                    <a:pt x="49530" y="163830"/>
                    <a:pt x="52388" y="160020"/>
                    <a:pt x="54292" y="156210"/>
                  </a:cubicBezTo>
                  <a:lnTo>
                    <a:pt x="61913" y="160973"/>
                  </a:lnTo>
                  <a:cubicBezTo>
                    <a:pt x="60007" y="164783"/>
                    <a:pt x="57150" y="168593"/>
                    <a:pt x="55245" y="172403"/>
                  </a:cubicBezTo>
                  <a:cubicBezTo>
                    <a:pt x="50482" y="180975"/>
                    <a:pt x="45720" y="190500"/>
                    <a:pt x="40957" y="200977"/>
                  </a:cubicBezTo>
                  <a:close/>
                  <a:moveTo>
                    <a:pt x="90488" y="123825"/>
                  </a:moveTo>
                  <a:lnTo>
                    <a:pt x="83820" y="118110"/>
                  </a:lnTo>
                  <a:cubicBezTo>
                    <a:pt x="94298" y="105728"/>
                    <a:pt x="104775" y="95250"/>
                    <a:pt x="117157" y="84773"/>
                  </a:cubicBezTo>
                  <a:lnTo>
                    <a:pt x="122873" y="91440"/>
                  </a:lnTo>
                  <a:cubicBezTo>
                    <a:pt x="110490" y="100965"/>
                    <a:pt x="100013" y="111443"/>
                    <a:pt x="90488" y="123825"/>
                  </a:cubicBezTo>
                  <a:close/>
                  <a:moveTo>
                    <a:pt x="645795" y="76200"/>
                  </a:moveTo>
                  <a:cubicBezTo>
                    <a:pt x="631507" y="69533"/>
                    <a:pt x="617220" y="63818"/>
                    <a:pt x="602932" y="58103"/>
                  </a:cubicBezTo>
                  <a:lnTo>
                    <a:pt x="605790" y="49530"/>
                  </a:lnTo>
                  <a:cubicBezTo>
                    <a:pt x="620078" y="55245"/>
                    <a:pt x="634365" y="60960"/>
                    <a:pt x="648653" y="67628"/>
                  </a:cubicBezTo>
                  <a:lnTo>
                    <a:pt x="645795" y="76200"/>
                  </a:lnTo>
                  <a:close/>
                  <a:moveTo>
                    <a:pt x="159067" y="63818"/>
                  </a:moveTo>
                  <a:lnTo>
                    <a:pt x="154305" y="56198"/>
                  </a:lnTo>
                  <a:cubicBezTo>
                    <a:pt x="167640" y="47625"/>
                    <a:pt x="180975" y="40958"/>
                    <a:pt x="196215" y="34290"/>
                  </a:cubicBezTo>
                  <a:lnTo>
                    <a:pt x="200025" y="42863"/>
                  </a:lnTo>
                  <a:cubicBezTo>
                    <a:pt x="185738" y="48578"/>
                    <a:pt x="171450" y="56198"/>
                    <a:pt x="159067" y="63818"/>
                  </a:cubicBezTo>
                  <a:close/>
                  <a:moveTo>
                    <a:pt x="559118" y="42863"/>
                  </a:moveTo>
                  <a:cubicBezTo>
                    <a:pt x="543878" y="38100"/>
                    <a:pt x="529590" y="33338"/>
                    <a:pt x="514350" y="29528"/>
                  </a:cubicBezTo>
                  <a:lnTo>
                    <a:pt x="516255" y="20955"/>
                  </a:lnTo>
                  <a:cubicBezTo>
                    <a:pt x="530543" y="24765"/>
                    <a:pt x="545782" y="29528"/>
                    <a:pt x="561023" y="34290"/>
                  </a:cubicBezTo>
                  <a:lnTo>
                    <a:pt x="559118" y="42863"/>
                  </a:lnTo>
                  <a:close/>
                  <a:moveTo>
                    <a:pt x="241935" y="26670"/>
                  </a:moveTo>
                  <a:lnTo>
                    <a:pt x="239077" y="18098"/>
                  </a:lnTo>
                  <a:cubicBezTo>
                    <a:pt x="253365" y="13335"/>
                    <a:pt x="269557" y="10478"/>
                    <a:pt x="284798" y="7620"/>
                  </a:cubicBezTo>
                  <a:lnTo>
                    <a:pt x="286703" y="16193"/>
                  </a:lnTo>
                  <a:cubicBezTo>
                    <a:pt x="271463" y="19050"/>
                    <a:pt x="256223" y="21908"/>
                    <a:pt x="241935" y="26670"/>
                  </a:cubicBezTo>
                  <a:close/>
                  <a:moveTo>
                    <a:pt x="469582" y="20003"/>
                  </a:moveTo>
                  <a:cubicBezTo>
                    <a:pt x="454342" y="17145"/>
                    <a:pt x="439103" y="14288"/>
                    <a:pt x="423863" y="13335"/>
                  </a:cubicBezTo>
                  <a:lnTo>
                    <a:pt x="424815" y="3810"/>
                  </a:lnTo>
                  <a:cubicBezTo>
                    <a:pt x="440055" y="5715"/>
                    <a:pt x="455295" y="7620"/>
                    <a:pt x="471488" y="10478"/>
                  </a:cubicBezTo>
                  <a:lnTo>
                    <a:pt x="469582" y="20003"/>
                  </a:lnTo>
                  <a:close/>
                  <a:moveTo>
                    <a:pt x="332423" y="10478"/>
                  </a:moveTo>
                  <a:lnTo>
                    <a:pt x="331470" y="953"/>
                  </a:lnTo>
                  <a:cubicBezTo>
                    <a:pt x="346710" y="0"/>
                    <a:pt x="361950" y="0"/>
                    <a:pt x="378142" y="0"/>
                  </a:cubicBezTo>
                  <a:lnTo>
                    <a:pt x="378142" y="9525"/>
                  </a:lnTo>
                  <a:cubicBezTo>
                    <a:pt x="362903" y="9525"/>
                    <a:pt x="347663" y="9525"/>
                    <a:pt x="332423" y="104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1" name="Google Shape;1411;p47"/>
            <p:cNvSpPr/>
            <p:nvPr/>
          </p:nvSpPr>
          <p:spPr>
            <a:xfrm>
              <a:off x="5696902" y="2322194"/>
              <a:ext cx="33337" cy="30480"/>
            </a:xfrm>
            <a:custGeom>
              <a:rect b="b" l="l" r="r" t="t"/>
              <a:pathLst>
                <a:path extrusionOk="0" h="30480" w="33337">
                  <a:moveTo>
                    <a:pt x="24765" y="30480"/>
                  </a:moveTo>
                  <a:lnTo>
                    <a:pt x="20002" y="27623"/>
                  </a:lnTo>
                  <a:cubicBezTo>
                    <a:pt x="13335" y="23813"/>
                    <a:pt x="6667" y="20955"/>
                    <a:pt x="0" y="17145"/>
                  </a:cubicBezTo>
                  <a:lnTo>
                    <a:pt x="3810" y="8573"/>
                  </a:lnTo>
                  <a:cubicBezTo>
                    <a:pt x="8572" y="11430"/>
                    <a:pt x="14288" y="13335"/>
                    <a:pt x="19050" y="16193"/>
                  </a:cubicBezTo>
                  <a:cubicBezTo>
                    <a:pt x="20955" y="10478"/>
                    <a:pt x="22860" y="4763"/>
                    <a:pt x="24765" y="0"/>
                  </a:cubicBezTo>
                  <a:lnTo>
                    <a:pt x="33338" y="2857"/>
                  </a:lnTo>
                  <a:cubicBezTo>
                    <a:pt x="30480" y="9525"/>
                    <a:pt x="28575" y="17145"/>
                    <a:pt x="26670" y="24765"/>
                  </a:cubicBezTo>
                  <a:lnTo>
                    <a:pt x="24765" y="3048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2" name="Google Shape;1412;p47"/>
            <p:cNvSpPr/>
            <p:nvPr/>
          </p:nvSpPr>
          <p:spPr>
            <a:xfrm>
              <a:off x="5737859" y="1912858"/>
              <a:ext cx="822960" cy="370284"/>
            </a:xfrm>
            <a:custGeom>
              <a:rect b="b" l="l" r="r" t="t"/>
              <a:pathLst>
                <a:path extrusionOk="0" h="370284" w="822960">
                  <a:moveTo>
                    <a:pt x="8573" y="370284"/>
                  </a:moveTo>
                  <a:lnTo>
                    <a:pt x="0" y="367427"/>
                  </a:lnTo>
                  <a:cubicBezTo>
                    <a:pt x="5715" y="353139"/>
                    <a:pt x="11430" y="337899"/>
                    <a:pt x="18098" y="324564"/>
                  </a:cubicBezTo>
                  <a:lnTo>
                    <a:pt x="26670" y="328374"/>
                  </a:lnTo>
                  <a:cubicBezTo>
                    <a:pt x="20003" y="340757"/>
                    <a:pt x="14288" y="355044"/>
                    <a:pt x="8573" y="370284"/>
                  </a:cubicBezTo>
                  <a:close/>
                  <a:moveTo>
                    <a:pt x="814388" y="369332"/>
                  </a:moveTo>
                  <a:cubicBezTo>
                    <a:pt x="808673" y="355044"/>
                    <a:pt x="802958" y="340757"/>
                    <a:pt x="796290" y="326469"/>
                  </a:cubicBezTo>
                  <a:lnTo>
                    <a:pt x="804863" y="322659"/>
                  </a:lnTo>
                  <a:cubicBezTo>
                    <a:pt x="811530" y="336947"/>
                    <a:pt x="817245" y="351234"/>
                    <a:pt x="822960" y="365522"/>
                  </a:cubicBezTo>
                  <a:lnTo>
                    <a:pt x="814388" y="369332"/>
                  </a:lnTo>
                  <a:close/>
                  <a:moveTo>
                    <a:pt x="46673" y="285512"/>
                  </a:moveTo>
                  <a:lnTo>
                    <a:pt x="38100" y="281702"/>
                  </a:lnTo>
                  <a:cubicBezTo>
                    <a:pt x="45720" y="267414"/>
                    <a:pt x="52388" y="254079"/>
                    <a:pt x="60960" y="240744"/>
                  </a:cubicBezTo>
                  <a:lnTo>
                    <a:pt x="68580" y="245507"/>
                  </a:lnTo>
                  <a:cubicBezTo>
                    <a:pt x="60960" y="257889"/>
                    <a:pt x="53340" y="272177"/>
                    <a:pt x="46673" y="285512"/>
                  </a:cubicBezTo>
                  <a:close/>
                  <a:moveTo>
                    <a:pt x="776288" y="285512"/>
                  </a:moveTo>
                  <a:cubicBezTo>
                    <a:pt x="769620" y="271224"/>
                    <a:pt x="762000" y="257889"/>
                    <a:pt x="754380" y="245507"/>
                  </a:cubicBezTo>
                  <a:lnTo>
                    <a:pt x="762000" y="240744"/>
                  </a:lnTo>
                  <a:cubicBezTo>
                    <a:pt x="769620" y="254079"/>
                    <a:pt x="777240" y="267414"/>
                    <a:pt x="784860" y="281702"/>
                  </a:cubicBezTo>
                  <a:lnTo>
                    <a:pt x="776288" y="285512"/>
                  </a:lnTo>
                  <a:close/>
                  <a:moveTo>
                    <a:pt x="93345" y="206454"/>
                  </a:moveTo>
                  <a:lnTo>
                    <a:pt x="85725" y="201692"/>
                  </a:lnTo>
                  <a:cubicBezTo>
                    <a:pt x="94298" y="188357"/>
                    <a:pt x="103823" y="175974"/>
                    <a:pt x="113348" y="163592"/>
                  </a:cubicBezTo>
                  <a:lnTo>
                    <a:pt x="120968" y="169307"/>
                  </a:lnTo>
                  <a:cubicBezTo>
                    <a:pt x="111443" y="180737"/>
                    <a:pt x="101918" y="193119"/>
                    <a:pt x="93345" y="206454"/>
                  </a:cubicBezTo>
                  <a:close/>
                  <a:moveTo>
                    <a:pt x="729615" y="205502"/>
                  </a:moveTo>
                  <a:cubicBezTo>
                    <a:pt x="721043" y="193119"/>
                    <a:pt x="711518" y="179784"/>
                    <a:pt x="701993" y="168354"/>
                  </a:cubicBezTo>
                  <a:lnTo>
                    <a:pt x="709613" y="162639"/>
                  </a:lnTo>
                  <a:cubicBezTo>
                    <a:pt x="719138" y="175022"/>
                    <a:pt x="728663" y="187404"/>
                    <a:pt x="737235" y="199787"/>
                  </a:cubicBezTo>
                  <a:lnTo>
                    <a:pt x="729615" y="205502"/>
                  </a:lnTo>
                  <a:close/>
                  <a:moveTo>
                    <a:pt x="150495" y="134064"/>
                  </a:moveTo>
                  <a:lnTo>
                    <a:pt x="143828" y="127397"/>
                  </a:lnTo>
                  <a:cubicBezTo>
                    <a:pt x="154305" y="115967"/>
                    <a:pt x="165735" y="104537"/>
                    <a:pt x="177165" y="95012"/>
                  </a:cubicBezTo>
                  <a:lnTo>
                    <a:pt x="182880" y="101679"/>
                  </a:lnTo>
                  <a:cubicBezTo>
                    <a:pt x="172403" y="112157"/>
                    <a:pt x="160973" y="122634"/>
                    <a:pt x="150495" y="134064"/>
                  </a:cubicBezTo>
                  <a:close/>
                  <a:moveTo>
                    <a:pt x="672465" y="134064"/>
                  </a:moveTo>
                  <a:cubicBezTo>
                    <a:pt x="661988" y="122634"/>
                    <a:pt x="650558" y="112157"/>
                    <a:pt x="639128" y="101679"/>
                  </a:cubicBezTo>
                  <a:lnTo>
                    <a:pt x="644843" y="95012"/>
                  </a:lnTo>
                  <a:cubicBezTo>
                    <a:pt x="656273" y="105489"/>
                    <a:pt x="667703" y="115967"/>
                    <a:pt x="678180" y="127397"/>
                  </a:cubicBezTo>
                  <a:lnTo>
                    <a:pt x="672465" y="134064"/>
                  </a:lnTo>
                  <a:close/>
                  <a:moveTo>
                    <a:pt x="219075" y="74057"/>
                  </a:moveTo>
                  <a:lnTo>
                    <a:pt x="213360" y="66437"/>
                  </a:lnTo>
                  <a:cubicBezTo>
                    <a:pt x="226695" y="56912"/>
                    <a:pt x="240030" y="49292"/>
                    <a:pt x="253365" y="41672"/>
                  </a:cubicBezTo>
                  <a:lnTo>
                    <a:pt x="258128" y="49292"/>
                  </a:lnTo>
                  <a:cubicBezTo>
                    <a:pt x="244793" y="56912"/>
                    <a:pt x="232410" y="64532"/>
                    <a:pt x="219075" y="74057"/>
                  </a:cubicBezTo>
                  <a:close/>
                  <a:moveTo>
                    <a:pt x="602933" y="73104"/>
                  </a:moveTo>
                  <a:cubicBezTo>
                    <a:pt x="590550" y="64532"/>
                    <a:pt x="577215" y="55959"/>
                    <a:pt x="563880" y="49292"/>
                  </a:cubicBezTo>
                  <a:lnTo>
                    <a:pt x="568643" y="41672"/>
                  </a:lnTo>
                  <a:cubicBezTo>
                    <a:pt x="581978" y="49292"/>
                    <a:pt x="595313" y="56912"/>
                    <a:pt x="608648" y="66437"/>
                  </a:cubicBezTo>
                  <a:lnTo>
                    <a:pt x="602933" y="73104"/>
                  </a:lnTo>
                  <a:close/>
                  <a:moveTo>
                    <a:pt x="300038" y="30242"/>
                  </a:moveTo>
                  <a:lnTo>
                    <a:pt x="297180" y="21669"/>
                  </a:lnTo>
                  <a:cubicBezTo>
                    <a:pt x="311468" y="15954"/>
                    <a:pt x="326708" y="11192"/>
                    <a:pt x="341948" y="8334"/>
                  </a:cubicBezTo>
                  <a:lnTo>
                    <a:pt x="343853" y="16907"/>
                  </a:lnTo>
                  <a:cubicBezTo>
                    <a:pt x="328613" y="20717"/>
                    <a:pt x="314325" y="24527"/>
                    <a:pt x="300038" y="30242"/>
                  </a:cubicBezTo>
                  <a:close/>
                  <a:moveTo>
                    <a:pt x="522923" y="30242"/>
                  </a:moveTo>
                  <a:cubicBezTo>
                    <a:pt x="508635" y="24527"/>
                    <a:pt x="494348" y="20717"/>
                    <a:pt x="479108" y="16907"/>
                  </a:cubicBezTo>
                  <a:lnTo>
                    <a:pt x="481013" y="8334"/>
                  </a:lnTo>
                  <a:cubicBezTo>
                    <a:pt x="496253" y="12144"/>
                    <a:pt x="511493" y="15954"/>
                    <a:pt x="525780" y="21669"/>
                  </a:cubicBezTo>
                  <a:lnTo>
                    <a:pt x="522923" y="30242"/>
                  </a:lnTo>
                  <a:close/>
                  <a:moveTo>
                    <a:pt x="388620" y="10239"/>
                  </a:moveTo>
                  <a:lnTo>
                    <a:pt x="387668" y="714"/>
                  </a:lnTo>
                  <a:cubicBezTo>
                    <a:pt x="402908" y="-238"/>
                    <a:pt x="419100" y="-238"/>
                    <a:pt x="434340" y="714"/>
                  </a:cubicBezTo>
                  <a:lnTo>
                    <a:pt x="433388" y="10239"/>
                  </a:lnTo>
                  <a:cubicBezTo>
                    <a:pt x="419100" y="9287"/>
                    <a:pt x="403860" y="9287"/>
                    <a:pt x="388620" y="1023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3" name="Google Shape;1413;p47"/>
            <p:cNvSpPr/>
            <p:nvPr/>
          </p:nvSpPr>
          <p:spPr>
            <a:xfrm>
              <a:off x="6568440" y="2323147"/>
              <a:ext cx="33337" cy="29527"/>
            </a:xfrm>
            <a:custGeom>
              <a:rect b="b" l="l" r="r" t="t"/>
              <a:pathLst>
                <a:path extrusionOk="0" h="29527" w="33337">
                  <a:moveTo>
                    <a:pt x="8572" y="29527"/>
                  </a:moveTo>
                  <a:lnTo>
                    <a:pt x="6667" y="24765"/>
                  </a:lnTo>
                  <a:cubicBezTo>
                    <a:pt x="4763" y="17145"/>
                    <a:pt x="1905" y="10477"/>
                    <a:pt x="0" y="2857"/>
                  </a:cubicBezTo>
                  <a:lnTo>
                    <a:pt x="8572" y="0"/>
                  </a:lnTo>
                  <a:cubicBezTo>
                    <a:pt x="10477" y="5715"/>
                    <a:pt x="12382" y="11430"/>
                    <a:pt x="14288" y="16192"/>
                  </a:cubicBezTo>
                  <a:cubicBezTo>
                    <a:pt x="19050" y="13335"/>
                    <a:pt x="24765" y="10477"/>
                    <a:pt x="29527" y="8572"/>
                  </a:cubicBezTo>
                  <a:lnTo>
                    <a:pt x="33338" y="17145"/>
                  </a:lnTo>
                  <a:cubicBezTo>
                    <a:pt x="26670" y="20955"/>
                    <a:pt x="20002" y="23813"/>
                    <a:pt x="13335" y="27622"/>
                  </a:cubicBezTo>
                  <a:lnTo>
                    <a:pt x="8572" y="29527"/>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4" name="Google Shape;1414;p47"/>
            <p:cNvSpPr/>
            <p:nvPr/>
          </p:nvSpPr>
          <p:spPr>
            <a:xfrm>
              <a:off x="6639877" y="2244089"/>
              <a:ext cx="650557" cy="650557"/>
            </a:xfrm>
            <a:custGeom>
              <a:rect b="b" l="l" r="r" t="t"/>
              <a:pathLst>
                <a:path extrusionOk="0" h="650557" w="650557">
                  <a:moveTo>
                    <a:pt x="582930" y="650558"/>
                  </a:moveTo>
                  <a:lnTo>
                    <a:pt x="574357" y="646748"/>
                  </a:lnTo>
                  <a:cubicBezTo>
                    <a:pt x="581025" y="632460"/>
                    <a:pt x="586740" y="618173"/>
                    <a:pt x="592455" y="603885"/>
                  </a:cubicBezTo>
                  <a:lnTo>
                    <a:pt x="601028" y="606743"/>
                  </a:lnTo>
                  <a:cubicBezTo>
                    <a:pt x="595313" y="621030"/>
                    <a:pt x="589597" y="635318"/>
                    <a:pt x="582930" y="650558"/>
                  </a:cubicBezTo>
                  <a:close/>
                  <a:moveTo>
                    <a:pt x="616267" y="562928"/>
                  </a:moveTo>
                  <a:lnTo>
                    <a:pt x="607695" y="560070"/>
                  </a:lnTo>
                  <a:cubicBezTo>
                    <a:pt x="612457" y="544830"/>
                    <a:pt x="617220" y="530543"/>
                    <a:pt x="621030" y="515303"/>
                  </a:cubicBezTo>
                  <a:lnTo>
                    <a:pt x="629603" y="517208"/>
                  </a:lnTo>
                  <a:cubicBezTo>
                    <a:pt x="625792" y="532448"/>
                    <a:pt x="621030" y="547688"/>
                    <a:pt x="616267" y="562928"/>
                  </a:cubicBezTo>
                  <a:close/>
                  <a:moveTo>
                    <a:pt x="640080" y="472440"/>
                  </a:moveTo>
                  <a:lnTo>
                    <a:pt x="631507" y="470535"/>
                  </a:lnTo>
                  <a:cubicBezTo>
                    <a:pt x="634365" y="455295"/>
                    <a:pt x="637222" y="440055"/>
                    <a:pt x="638175" y="424815"/>
                  </a:cubicBezTo>
                  <a:lnTo>
                    <a:pt x="647700" y="425768"/>
                  </a:lnTo>
                  <a:cubicBezTo>
                    <a:pt x="644842" y="441008"/>
                    <a:pt x="642938" y="457200"/>
                    <a:pt x="640080" y="472440"/>
                  </a:cubicBezTo>
                  <a:close/>
                  <a:moveTo>
                    <a:pt x="650557" y="380048"/>
                  </a:moveTo>
                  <a:lnTo>
                    <a:pt x="641032" y="380048"/>
                  </a:lnTo>
                  <a:cubicBezTo>
                    <a:pt x="641032" y="375285"/>
                    <a:pt x="641032" y="370523"/>
                    <a:pt x="641032" y="364808"/>
                  </a:cubicBezTo>
                  <a:cubicBezTo>
                    <a:pt x="641032" y="354330"/>
                    <a:pt x="641032" y="343853"/>
                    <a:pt x="640080" y="333375"/>
                  </a:cubicBezTo>
                  <a:lnTo>
                    <a:pt x="649605" y="332423"/>
                  </a:lnTo>
                  <a:cubicBezTo>
                    <a:pt x="650557" y="342900"/>
                    <a:pt x="650557" y="353378"/>
                    <a:pt x="650557" y="363855"/>
                  </a:cubicBezTo>
                  <a:cubicBezTo>
                    <a:pt x="650557" y="369570"/>
                    <a:pt x="650557" y="374333"/>
                    <a:pt x="650557" y="380048"/>
                  </a:cubicBezTo>
                  <a:close/>
                  <a:moveTo>
                    <a:pt x="634365" y="287655"/>
                  </a:moveTo>
                  <a:cubicBezTo>
                    <a:pt x="631507" y="272415"/>
                    <a:pt x="627697" y="257175"/>
                    <a:pt x="623888" y="242888"/>
                  </a:cubicBezTo>
                  <a:lnTo>
                    <a:pt x="632460" y="240030"/>
                  </a:lnTo>
                  <a:cubicBezTo>
                    <a:pt x="637222" y="254318"/>
                    <a:pt x="640080" y="270510"/>
                    <a:pt x="642938" y="285750"/>
                  </a:cubicBezTo>
                  <a:lnTo>
                    <a:pt x="634365" y="287655"/>
                  </a:lnTo>
                  <a:close/>
                  <a:moveTo>
                    <a:pt x="608647" y="200025"/>
                  </a:moveTo>
                  <a:cubicBezTo>
                    <a:pt x="603885" y="190500"/>
                    <a:pt x="599122" y="180975"/>
                    <a:pt x="594360" y="171450"/>
                  </a:cubicBezTo>
                  <a:cubicBezTo>
                    <a:pt x="592455" y="167640"/>
                    <a:pt x="589597" y="163830"/>
                    <a:pt x="587692" y="160020"/>
                  </a:cubicBezTo>
                  <a:lnTo>
                    <a:pt x="595313" y="155258"/>
                  </a:lnTo>
                  <a:cubicBezTo>
                    <a:pt x="598170" y="159068"/>
                    <a:pt x="600075" y="162878"/>
                    <a:pt x="602932" y="167640"/>
                  </a:cubicBezTo>
                  <a:cubicBezTo>
                    <a:pt x="608647" y="177165"/>
                    <a:pt x="613410" y="186690"/>
                    <a:pt x="618172" y="197168"/>
                  </a:cubicBezTo>
                  <a:lnTo>
                    <a:pt x="608647" y="200025"/>
                  </a:lnTo>
                  <a:close/>
                  <a:moveTo>
                    <a:pt x="560070" y="122873"/>
                  </a:moveTo>
                  <a:cubicBezTo>
                    <a:pt x="550545" y="111443"/>
                    <a:pt x="539115" y="100013"/>
                    <a:pt x="527685" y="90488"/>
                  </a:cubicBezTo>
                  <a:lnTo>
                    <a:pt x="533400" y="83820"/>
                  </a:lnTo>
                  <a:cubicBezTo>
                    <a:pt x="544830" y="94298"/>
                    <a:pt x="556260" y="104775"/>
                    <a:pt x="566738" y="117158"/>
                  </a:cubicBezTo>
                  <a:lnTo>
                    <a:pt x="560070" y="122873"/>
                  </a:lnTo>
                  <a:close/>
                  <a:moveTo>
                    <a:pt x="3810" y="76200"/>
                  </a:moveTo>
                  <a:lnTo>
                    <a:pt x="0" y="67628"/>
                  </a:lnTo>
                  <a:cubicBezTo>
                    <a:pt x="14288" y="60960"/>
                    <a:pt x="28575" y="55245"/>
                    <a:pt x="42863" y="49530"/>
                  </a:cubicBezTo>
                  <a:lnTo>
                    <a:pt x="45720" y="58103"/>
                  </a:lnTo>
                  <a:cubicBezTo>
                    <a:pt x="32385" y="63818"/>
                    <a:pt x="18097" y="70485"/>
                    <a:pt x="3810" y="76200"/>
                  </a:cubicBezTo>
                  <a:close/>
                  <a:moveTo>
                    <a:pt x="490538" y="63818"/>
                  </a:moveTo>
                  <a:cubicBezTo>
                    <a:pt x="478155" y="56198"/>
                    <a:pt x="463867" y="48578"/>
                    <a:pt x="450532" y="41910"/>
                  </a:cubicBezTo>
                  <a:lnTo>
                    <a:pt x="454342" y="33338"/>
                  </a:lnTo>
                  <a:cubicBezTo>
                    <a:pt x="468630" y="40005"/>
                    <a:pt x="482917" y="47625"/>
                    <a:pt x="496253" y="55245"/>
                  </a:cubicBezTo>
                  <a:lnTo>
                    <a:pt x="490538" y="63818"/>
                  </a:lnTo>
                  <a:close/>
                  <a:moveTo>
                    <a:pt x="90488" y="42863"/>
                  </a:moveTo>
                  <a:lnTo>
                    <a:pt x="87630" y="34290"/>
                  </a:lnTo>
                  <a:cubicBezTo>
                    <a:pt x="102870" y="29528"/>
                    <a:pt x="118110" y="24765"/>
                    <a:pt x="132397" y="20955"/>
                  </a:cubicBezTo>
                  <a:lnTo>
                    <a:pt x="134302" y="29528"/>
                  </a:lnTo>
                  <a:cubicBezTo>
                    <a:pt x="120015" y="34290"/>
                    <a:pt x="104775" y="38100"/>
                    <a:pt x="90488" y="42863"/>
                  </a:cubicBezTo>
                  <a:close/>
                  <a:moveTo>
                    <a:pt x="407670" y="26670"/>
                  </a:moveTo>
                  <a:cubicBezTo>
                    <a:pt x="393382" y="22860"/>
                    <a:pt x="378142" y="19050"/>
                    <a:pt x="362903" y="16193"/>
                  </a:cubicBezTo>
                  <a:lnTo>
                    <a:pt x="364807" y="7620"/>
                  </a:lnTo>
                  <a:cubicBezTo>
                    <a:pt x="380047" y="10478"/>
                    <a:pt x="396240" y="14288"/>
                    <a:pt x="410528" y="18098"/>
                  </a:cubicBezTo>
                  <a:lnTo>
                    <a:pt x="407670" y="26670"/>
                  </a:lnTo>
                  <a:close/>
                  <a:moveTo>
                    <a:pt x="180022" y="20003"/>
                  </a:moveTo>
                  <a:lnTo>
                    <a:pt x="178117" y="11430"/>
                  </a:lnTo>
                  <a:cubicBezTo>
                    <a:pt x="193357" y="8573"/>
                    <a:pt x="209550" y="5715"/>
                    <a:pt x="224790" y="4763"/>
                  </a:cubicBezTo>
                  <a:lnTo>
                    <a:pt x="225742" y="14288"/>
                  </a:lnTo>
                  <a:cubicBezTo>
                    <a:pt x="210502" y="15240"/>
                    <a:pt x="195263" y="17145"/>
                    <a:pt x="180022" y="20003"/>
                  </a:cubicBezTo>
                  <a:close/>
                  <a:moveTo>
                    <a:pt x="317182" y="10478"/>
                  </a:moveTo>
                  <a:cubicBezTo>
                    <a:pt x="301942" y="9525"/>
                    <a:pt x="286703" y="9525"/>
                    <a:pt x="271463" y="9525"/>
                  </a:cubicBezTo>
                  <a:lnTo>
                    <a:pt x="271463" y="0"/>
                  </a:lnTo>
                  <a:cubicBezTo>
                    <a:pt x="287655" y="0"/>
                    <a:pt x="302895" y="0"/>
                    <a:pt x="318135" y="953"/>
                  </a:cubicBezTo>
                  <a:lnTo>
                    <a:pt x="317182" y="1047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5" name="Google Shape;1415;p47"/>
            <p:cNvSpPr/>
            <p:nvPr/>
          </p:nvSpPr>
          <p:spPr>
            <a:xfrm>
              <a:off x="7181850" y="2932747"/>
              <a:ext cx="30480" cy="33337"/>
            </a:xfrm>
            <a:custGeom>
              <a:rect b="b" l="l" r="r" t="t"/>
              <a:pathLst>
                <a:path extrusionOk="0" h="33337" w="30480">
                  <a:moveTo>
                    <a:pt x="26670" y="33338"/>
                  </a:moveTo>
                  <a:cubicBezTo>
                    <a:pt x="20003" y="30480"/>
                    <a:pt x="12382" y="28575"/>
                    <a:pt x="4763" y="26670"/>
                  </a:cubicBezTo>
                  <a:lnTo>
                    <a:pt x="0" y="24765"/>
                  </a:lnTo>
                  <a:lnTo>
                    <a:pt x="2857" y="20002"/>
                  </a:lnTo>
                  <a:cubicBezTo>
                    <a:pt x="6668" y="13335"/>
                    <a:pt x="9525" y="6667"/>
                    <a:pt x="13335" y="0"/>
                  </a:cubicBezTo>
                  <a:lnTo>
                    <a:pt x="21907" y="3810"/>
                  </a:lnTo>
                  <a:cubicBezTo>
                    <a:pt x="19050" y="8573"/>
                    <a:pt x="17145" y="14288"/>
                    <a:pt x="14288" y="19050"/>
                  </a:cubicBezTo>
                  <a:cubicBezTo>
                    <a:pt x="20003" y="20955"/>
                    <a:pt x="25718" y="22860"/>
                    <a:pt x="30480" y="24765"/>
                  </a:cubicBezTo>
                  <a:lnTo>
                    <a:pt x="26670" y="3333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6" name="Google Shape;1416;p47"/>
            <p:cNvSpPr/>
            <p:nvPr/>
          </p:nvSpPr>
          <p:spPr>
            <a:xfrm>
              <a:off x="7251382" y="2973704"/>
              <a:ext cx="370522" cy="822960"/>
            </a:xfrm>
            <a:custGeom>
              <a:rect b="b" l="l" r="r" t="t"/>
              <a:pathLst>
                <a:path extrusionOk="0" h="822960" w="370522">
                  <a:moveTo>
                    <a:pt x="4763" y="822960"/>
                  </a:moveTo>
                  <a:lnTo>
                    <a:pt x="1905" y="814388"/>
                  </a:lnTo>
                  <a:cubicBezTo>
                    <a:pt x="16193" y="808673"/>
                    <a:pt x="30480" y="802958"/>
                    <a:pt x="44768" y="796290"/>
                  </a:cubicBezTo>
                  <a:lnTo>
                    <a:pt x="48578" y="804863"/>
                  </a:lnTo>
                  <a:cubicBezTo>
                    <a:pt x="34290" y="811530"/>
                    <a:pt x="19050" y="817245"/>
                    <a:pt x="4763" y="822960"/>
                  </a:cubicBezTo>
                  <a:close/>
                  <a:moveTo>
                    <a:pt x="89535" y="784860"/>
                  </a:moveTo>
                  <a:lnTo>
                    <a:pt x="85725" y="776288"/>
                  </a:lnTo>
                  <a:cubicBezTo>
                    <a:pt x="100013" y="769620"/>
                    <a:pt x="113348" y="762000"/>
                    <a:pt x="125730" y="754380"/>
                  </a:cubicBezTo>
                  <a:lnTo>
                    <a:pt x="130493" y="762000"/>
                  </a:lnTo>
                  <a:cubicBezTo>
                    <a:pt x="117158" y="770573"/>
                    <a:pt x="103823" y="777240"/>
                    <a:pt x="89535" y="784860"/>
                  </a:cubicBezTo>
                  <a:close/>
                  <a:moveTo>
                    <a:pt x="169545" y="737235"/>
                  </a:moveTo>
                  <a:lnTo>
                    <a:pt x="164783" y="729615"/>
                  </a:lnTo>
                  <a:cubicBezTo>
                    <a:pt x="178118" y="721043"/>
                    <a:pt x="190500" y="711518"/>
                    <a:pt x="201930" y="701993"/>
                  </a:cubicBezTo>
                  <a:lnTo>
                    <a:pt x="207645" y="709613"/>
                  </a:lnTo>
                  <a:cubicBezTo>
                    <a:pt x="195263" y="719138"/>
                    <a:pt x="182880" y="728663"/>
                    <a:pt x="169545" y="737235"/>
                  </a:cubicBezTo>
                  <a:close/>
                  <a:moveTo>
                    <a:pt x="242888" y="679133"/>
                  </a:moveTo>
                  <a:lnTo>
                    <a:pt x="236220" y="672465"/>
                  </a:lnTo>
                  <a:cubicBezTo>
                    <a:pt x="247650" y="661988"/>
                    <a:pt x="258128" y="650558"/>
                    <a:pt x="268605" y="639128"/>
                  </a:cubicBezTo>
                  <a:lnTo>
                    <a:pt x="275273" y="644843"/>
                  </a:lnTo>
                  <a:cubicBezTo>
                    <a:pt x="265748" y="657225"/>
                    <a:pt x="254318" y="667703"/>
                    <a:pt x="242888" y="679133"/>
                  </a:cubicBezTo>
                  <a:close/>
                  <a:moveTo>
                    <a:pt x="304800" y="608648"/>
                  </a:moveTo>
                  <a:lnTo>
                    <a:pt x="297180" y="602933"/>
                  </a:lnTo>
                  <a:cubicBezTo>
                    <a:pt x="305753" y="590550"/>
                    <a:pt x="314325" y="577215"/>
                    <a:pt x="320993" y="563880"/>
                  </a:cubicBezTo>
                  <a:lnTo>
                    <a:pt x="328613" y="568643"/>
                  </a:lnTo>
                  <a:cubicBezTo>
                    <a:pt x="321945" y="581978"/>
                    <a:pt x="313373" y="595313"/>
                    <a:pt x="304800" y="608648"/>
                  </a:cubicBezTo>
                  <a:close/>
                  <a:moveTo>
                    <a:pt x="348615" y="526733"/>
                  </a:moveTo>
                  <a:lnTo>
                    <a:pt x="340043" y="523875"/>
                  </a:lnTo>
                  <a:cubicBezTo>
                    <a:pt x="345758" y="509588"/>
                    <a:pt x="349568" y="495300"/>
                    <a:pt x="353378" y="480060"/>
                  </a:cubicBezTo>
                  <a:lnTo>
                    <a:pt x="361950" y="481965"/>
                  </a:lnTo>
                  <a:cubicBezTo>
                    <a:pt x="359093" y="496253"/>
                    <a:pt x="354330" y="511492"/>
                    <a:pt x="348615" y="526733"/>
                  </a:cubicBezTo>
                  <a:close/>
                  <a:moveTo>
                    <a:pt x="369570" y="435292"/>
                  </a:moveTo>
                  <a:lnTo>
                    <a:pt x="360045" y="434340"/>
                  </a:lnTo>
                  <a:cubicBezTo>
                    <a:pt x="360998" y="426720"/>
                    <a:pt x="360998" y="419100"/>
                    <a:pt x="360998" y="411480"/>
                  </a:cubicBezTo>
                  <a:cubicBezTo>
                    <a:pt x="360998" y="403860"/>
                    <a:pt x="360998" y="396240"/>
                    <a:pt x="360045" y="388620"/>
                  </a:cubicBezTo>
                  <a:lnTo>
                    <a:pt x="369570" y="387667"/>
                  </a:lnTo>
                  <a:cubicBezTo>
                    <a:pt x="370523" y="395288"/>
                    <a:pt x="370523" y="403860"/>
                    <a:pt x="370523" y="411480"/>
                  </a:cubicBezTo>
                  <a:cubicBezTo>
                    <a:pt x="370523" y="419100"/>
                    <a:pt x="370523" y="426720"/>
                    <a:pt x="369570" y="435292"/>
                  </a:cubicBezTo>
                  <a:close/>
                  <a:moveTo>
                    <a:pt x="353378" y="343853"/>
                  </a:moveTo>
                  <a:cubicBezTo>
                    <a:pt x="350520" y="329565"/>
                    <a:pt x="345758" y="314325"/>
                    <a:pt x="340043" y="300038"/>
                  </a:cubicBezTo>
                  <a:lnTo>
                    <a:pt x="348615" y="297180"/>
                  </a:lnTo>
                  <a:cubicBezTo>
                    <a:pt x="354330" y="311467"/>
                    <a:pt x="359093" y="326708"/>
                    <a:pt x="361950" y="341948"/>
                  </a:cubicBezTo>
                  <a:lnTo>
                    <a:pt x="353378" y="343853"/>
                  </a:lnTo>
                  <a:close/>
                  <a:moveTo>
                    <a:pt x="320993" y="258128"/>
                  </a:moveTo>
                  <a:cubicBezTo>
                    <a:pt x="314325" y="244792"/>
                    <a:pt x="305753" y="232410"/>
                    <a:pt x="296228" y="219075"/>
                  </a:cubicBezTo>
                  <a:lnTo>
                    <a:pt x="303848" y="213360"/>
                  </a:lnTo>
                  <a:cubicBezTo>
                    <a:pt x="313373" y="226695"/>
                    <a:pt x="320993" y="240030"/>
                    <a:pt x="328613" y="253365"/>
                  </a:cubicBezTo>
                  <a:lnTo>
                    <a:pt x="320993" y="258128"/>
                  </a:lnTo>
                  <a:close/>
                  <a:moveTo>
                    <a:pt x="268605" y="183833"/>
                  </a:moveTo>
                  <a:cubicBezTo>
                    <a:pt x="259080" y="172403"/>
                    <a:pt x="247650" y="161925"/>
                    <a:pt x="236220" y="150495"/>
                  </a:cubicBezTo>
                  <a:lnTo>
                    <a:pt x="242888" y="143828"/>
                  </a:lnTo>
                  <a:cubicBezTo>
                    <a:pt x="254318" y="154305"/>
                    <a:pt x="265748" y="165735"/>
                    <a:pt x="275273" y="177165"/>
                  </a:cubicBezTo>
                  <a:lnTo>
                    <a:pt x="268605" y="183833"/>
                  </a:lnTo>
                  <a:close/>
                  <a:moveTo>
                    <a:pt x="200978" y="120015"/>
                  </a:moveTo>
                  <a:cubicBezTo>
                    <a:pt x="189548" y="110490"/>
                    <a:pt x="177165" y="101917"/>
                    <a:pt x="163830" y="92392"/>
                  </a:cubicBezTo>
                  <a:lnTo>
                    <a:pt x="168593" y="84773"/>
                  </a:lnTo>
                  <a:cubicBezTo>
                    <a:pt x="181928" y="93345"/>
                    <a:pt x="194310" y="102870"/>
                    <a:pt x="206693" y="112395"/>
                  </a:cubicBezTo>
                  <a:lnTo>
                    <a:pt x="200978" y="120015"/>
                  </a:lnTo>
                  <a:close/>
                  <a:moveTo>
                    <a:pt x="125730" y="68580"/>
                  </a:moveTo>
                  <a:cubicBezTo>
                    <a:pt x="112395" y="60960"/>
                    <a:pt x="99060" y="53340"/>
                    <a:pt x="85725" y="46673"/>
                  </a:cubicBezTo>
                  <a:lnTo>
                    <a:pt x="89535" y="38100"/>
                  </a:lnTo>
                  <a:cubicBezTo>
                    <a:pt x="103823" y="45720"/>
                    <a:pt x="117158" y="52388"/>
                    <a:pt x="130493" y="60960"/>
                  </a:cubicBezTo>
                  <a:lnTo>
                    <a:pt x="125730" y="68580"/>
                  </a:lnTo>
                  <a:close/>
                  <a:moveTo>
                    <a:pt x="42863" y="26670"/>
                  </a:moveTo>
                  <a:cubicBezTo>
                    <a:pt x="29528" y="20955"/>
                    <a:pt x="14288" y="14288"/>
                    <a:pt x="0" y="8573"/>
                  </a:cubicBezTo>
                  <a:lnTo>
                    <a:pt x="2858" y="0"/>
                  </a:lnTo>
                  <a:cubicBezTo>
                    <a:pt x="17145" y="5715"/>
                    <a:pt x="32385" y="11430"/>
                    <a:pt x="45720" y="18098"/>
                  </a:cubicBezTo>
                  <a:lnTo>
                    <a:pt x="42863" y="2667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7" name="Google Shape;1417;p47"/>
            <p:cNvSpPr/>
            <p:nvPr/>
          </p:nvSpPr>
          <p:spPr>
            <a:xfrm>
              <a:off x="7181850" y="3805237"/>
              <a:ext cx="29527" cy="33337"/>
            </a:xfrm>
            <a:custGeom>
              <a:rect b="b" l="l" r="r" t="t"/>
              <a:pathLst>
                <a:path extrusionOk="0" h="33337" w="29527">
                  <a:moveTo>
                    <a:pt x="13335" y="33338"/>
                  </a:moveTo>
                  <a:cubicBezTo>
                    <a:pt x="9525" y="26670"/>
                    <a:pt x="6668" y="20003"/>
                    <a:pt x="2857" y="13335"/>
                  </a:cubicBezTo>
                  <a:lnTo>
                    <a:pt x="0" y="8572"/>
                  </a:lnTo>
                  <a:lnTo>
                    <a:pt x="4763" y="6667"/>
                  </a:lnTo>
                  <a:cubicBezTo>
                    <a:pt x="12382" y="4763"/>
                    <a:pt x="19050" y="1905"/>
                    <a:pt x="26670" y="0"/>
                  </a:cubicBezTo>
                  <a:lnTo>
                    <a:pt x="29528" y="8572"/>
                  </a:lnTo>
                  <a:cubicBezTo>
                    <a:pt x="23813" y="10478"/>
                    <a:pt x="18097" y="12383"/>
                    <a:pt x="13335" y="14288"/>
                  </a:cubicBezTo>
                  <a:cubicBezTo>
                    <a:pt x="16193" y="19050"/>
                    <a:pt x="19050" y="24765"/>
                    <a:pt x="20955" y="29528"/>
                  </a:cubicBezTo>
                  <a:lnTo>
                    <a:pt x="13335" y="3333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8" name="Google Shape;1418;p47"/>
            <p:cNvSpPr/>
            <p:nvPr/>
          </p:nvSpPr>
          <p:spPr>
            <a:xfrm>
              <a:off x="6640829" y="3875722"/>
              <a:ext cx="649604" cy="650557"/>
            </a:xfrm>
            <a:custGeom>
              <a:rect b="b" l="l" r="r" t="t"/>
              <a:pathLst>
                <a:path extrusionOk="0" h="650557" w="649604">
                  <a:moveTo>
                    <a:pt x="284798" y="650558"/>
                  </a:moveTo>
                  <a:cubicBezTo>
                    <a:pt x="280035" y="650558"/>
                    <a:pt x="275273" y="650558"/>
                    <a:pt x="270510" y="650558"/>
                  </a:cubicBezTo>
                  <a:lnTo>
                    <a:pt x="270510" y="641033"/>
                  </a:lnTo>
                  <a:cubicBezTo>
                    <a:pt x="285750" y="641033"/>
                    <a:pt x="300990" y="641033"/>
                    <a:pt x="316230" y="640080"/>
                  </a:cubicBezTo>
                  <a:lnTo>
                    <a:pt x="317183" y="649605"/>
                  </a:lnTo>
                  <a:cubicBezTo>
                    <a:pt x="306705" y="649605"/>
                    <a:pt x="295275" y="650558"/>
                    <a:pt x="284798" y="650558"/>
                  </a:cubicBezTo>
                  <a:close/>
                  <a:moveTo>
                    <a:pt x="223838" y="646747"/>
                  </a:moveTo>
                  <a:cubicBezTo>
                    <a:pt x="208598" y="644843"/>
                    <a:pt x="193358" y="642938"/>
                    <a:pt x="177165" y="640080"/>
                  </a:cubicBezTo>
                  <a:lnTo>
                    <a:pt x="179070" y="631508"/>
                  </a:lnTo>
                  <a:cubicBezTo>
                    <a:pt x="194310" y="634365"/>
                    <a:pt x="209550" y="637222"/>
                    <a:pt x="224790" y="638175"/>
                  </a:cubicBezTo>
                  <a:lnTo>
                    <a:pt x="223838" y="646747"/>
                  </a:lnTo>
                  <a:close/>
                  <a:moveTo>
                    <a:pt x="363855" y="643890"/>
                  </a:moveTo>
                  <a:lnTo>
                    <a:pt x="361950" y="635318"/>
                  </a:lnTo>
                  <a:cubicBezTo>
                    <a:pt x="377190" y="632460"/>
                    <a:pt x="392430" y="629603"/>
                    <a:pt x="406717" y="624840"/>
                  </a:cubicBezTo>
                  <a:lnTo>
                    <a:pt x="409575" y="633413"/>
                  </a:lnTo>
                  <a:cubicBezTo>
                    <a:pt x="394335" y="637222"/>
                    <a:pt x="379095" y="641033"/>
                    <a:pt x="363855" y="643890"/>
                  </a:cubicBezTo>
                  <a:close/>
                  <a:moveTo>
                    <a:pt x="131445" y="629603"/>
                  </a:moveTo>
                  <a:cubicBezTo>
                    <a:pt x="116205" y="625793"/>
                    <a:pt x="101917" y="621030"/>
                    <a:pt x="86678" y="616268"/>
                  </a:cubicBezTo>
                  <a:lnTo>
                    <a:pt x="89535" y="607695"/>
                  </a:lnTo>
                  <a:cubicBezTo>
                    <a:pt x="104775" y="612458"/>
                    <a:pt x="119063" y="617220"/>
                    <a:pt x="134303" y="621030"/>
                  </a:cubicBezTo>
                  <a:lnTo>
                    <a:pt x="131445" y="629603"/>
                  </a:lnTo>
                  <a:close/>
                  <a:moveTo>
                    <a:pt x="453390" y="617220"/>
                  </a:moveTo>
                  <a:lnTo>
                    <a:pt x="449580" y="608647"/>
                  </a:lnTo>
                  <a:cubicBezTo>
                    <a:pt x="463867" y="601980"/>
                    <a:pt x="477202" y="595313"/>
                    <a:pt x="489585" y="586740"/>
                  </a:cubicBezTo>
                  <a:lnTo>
                    <a:pt x="494348" y="594360"/>
                  </a:lnTo>
                  <a:cubicBezTo>
                    <a:pt x="481965" y="602933"/>
                    <a:pt x="467677" y="610553"/>
                    <a:pt x="453390" y="617220"/>
                  </a:cubicBezTo>
                  <a:close/>
                  <a:moveTo>
                    <a:pt x="42863" y="601028"/>
                  </a:moveTo>
                  <a:cubicBezTo>
                    <a:pt x="28575" y="595313"/>
                    <a:pt x="14288" y="589597"/>
                    <a:pt x="0" y="582930"/>
                  </a:cubicBezTo>
                  <a:lnTo>
                    <a:pt x="3810" y="574358"/>
                  </a:lnTo>
                  <a:cubicBezTo>
                    <a:pt x="18098" y="581025"/>
                    <a:pt x="32385" y="586740"/>
                    <a:pt x="46673" y="592455"/>
                  </a:cubicBezTo>
                  <a:lnTo>
                    <a:pt x="42863" y="601028"/>
                  </a:lnTo>
                  <a:close/>
                  <a:moveTo>
                    <a:pt x="532448" y="566738"/>
                  </a:moveTo>
                  <a:lnTo>
                    <a:pt x="526733" y="560070"/>
                  </a:lnTo>
                  <a:cubicBezTo>
                    <a:pt x="538163" y="550545"/>
                    <a:pt x="548640" y="539115"/>
                    <a:pt x="559118" y="527685"/>
                  </a:cubicBezTo>
                  <a:lnTo>
                    <a:pt x="565785" y="533400"/>
                  </a:lnTo>
                  <a:cubicBezTo>
                    <a:pt x="555308" y="545783"/>
                    <a:pt x="544830" y="556260"/>
                    <a:pt x="532448" y="566738"/>
                  </a:cubicBezTo>
                  <a:close/>
                  <a:moveTo>
                    <a:pt x="593408" y="495300"/>
                  </a:moveTo>
                  <a:lnTo>
                    <a:pt x="585788" y="490538"/>
                  </a:lnTo>
                  <a:cubicBezTo>
                    <a:pt x="587693" y="486728"/>
                    <a:pt x="590550" y="482918"/>
                    <a:pt x="592455" y="479108"/>
                  </a:cubicBezTo>
                  <a:cubicBezTo>
                    <a:pt x="598170" y="469583"/>
                    <a:pt x="602933" y="460058"/>
                    <a:pt x="606743" y="450533"/>
                  </a:cubicBezTo>
                  <a:lnTo>
                    <a:pt x="615315" y="454343"/>
                  </a:lnTo>
                  <a:cubicBezTo>
                    <a:pt x="610552" y="464820"/>
                    <a:pt x="605790" y="474345"/>
                    <a:pt x="600075" y="483870"/>
                  </a:cubicBezTo>
                  <a:cubicBezTo>
                    <a:pt x="598170" y="487680"/>
                    <a:pt x="596265" y="491490"/>
                    <a:pt x="593408" y="495300"/>
                  </a:cubicBezTo>
                  <a:close/>
                  <a:moveTo>
                    <a:pt x="632460" y="410528"/>
                  </a:moveTo>
                  <a:lnTo>
                    <a:pt x="623888" y="407670"/>
                  </a:lnTo>
                  <a:cubicBezTo>
                    <a:pt x="628650" y="393383"/>
                    <a:pt x="631508" y="378143"/>
                    <a:pt x="634365" y="362903"/>
                  </a:cubicBezTo>
                  <a:lnTo>
                    <a:pt x="642938" y="364808"/>
                  </a:lnTo>
                  <a:cubicBezTo>
                    <a:pt x="640080" y="380048"/>
                    <a:pt x="636270" y="395288"/>
                    <a:pt x="632460" y="410528"/>
                  </a:cubicBezTo>
                  <a:close/>
                  <a:moveTo>
                    <a:pt x="648652" y="318135"/>
                  </a:moveTo>
                  <a:lnTo>
                    <a:pt x="639127" y="317183"/>
                  </a:lnTo>
                  <a:cubicBezTo>
                    <a:pt x="640080" y="306705"/>
                    <a:pt x="640080" y="297180"/>
                    <a:pt x="640080" y="286703"/>
                  </a:cubicBezTo>
                  <a:cubicBezTo>
                    <a:pt x="640080" y="281940"/>
                    <a:pt x="640080" y="276225"/>
                    <a:pt x="640080" y="271463"/>
                  </a:cubicBezTo>
                  <a:lnTo>
                    <a:pt x="649605" y="271463"/>
                  </a:lnTo>
                  <a:cubicBezTo>
                    <a:pt x="649605" y="276225"/>
                    <a:pt x="649605" y="281940"/>
                    <a:pt x="649605" y="286703"/>
                  </a:cubicBezTo>
                  <a:cubicBezTo>
                    <a:pt x="649605" y="297180"/>
                    <a:pt x="648652" y="307658"/>
                    <a:pt x="648652" y="318135"/>
                  </a:cubicBezTo>
                  <a:close/>
                  <a:moveTo>
                    <a:pt x="636270" y="225743"/>
                  </a:moveTo>
                  <a:cubicBezTo>
                    <a:pt x="634365" y="210503"/>
                    <a:pt x="632460" y="195263"/>
                    <a:pt x="629602" y="180023"/>
                  </a:cubicBezTo>
                  <a:lnTo>
                    <a:pt x="638175" y="178118"/>
                  </a:lnTo>
                  <a:cubicBezTo>
                    <a:pt x="641033" y="193358"/>
                    <a:pt x="643890" y="209550"/>
                    <a:pt x="644843" y="224790"/>
                  </a:cubicBezTo>
                  <a:lnTo>
                    <a:pt x="636270" y="225743"/>
                  </a:lnTo>
                  <a:close/>
                  <a:moveTo>
                    <a:pt x="619125" y="135255"/>
                  </a:moveTo>
                  <a:cubicBezTo>
                    <a:pt x="615315" y="120968"/>
                    <a:pt x="610552" y="105728"/>
                    <a:pt x="605790" y="91440"/>
                  </a:cubicBezTo>
                  <a:lnTo>
                    <a:pt x="614363" y="88583"/>
                  </a:lnTo>
                  <a:cubicBezTo>
                    <a:pt x="619125" y="103823"/>
                    <a:pt x="623888" y="119063"/>
                    <a:pt x="627698" y="133350"/>
                  </a:cubicBezTo>
                  <a:lnTo>
                    <a:pt x="619125" y="135255"/>
                  </a:lnTo>
                  <a:close/>
                  <a:moveTo>
                    <a:pt x="591502" y="46673"/>
                  </a:moveTo>
                  <a:cubicBezTo>
                    <a:pt x="585788" y="32385"/>
                    <a:pt x="580073" y="18098"/>
                    <a:pt x="573405" y="3810"/>
                  </a:cubicBezTo>
                  <a:lnTo>
                    <a:pt x="581977" y="0"/>
                  </a:lnTo>
                  <a:cubicBezTo>
                    <a:pt x="588645" y="14288"/>
                    <a:pt x="594360" y="28575"/>
                    <a:pt x="600075" y="42863"/>
                  </a:cubicBezTo>
                  <a:lnTo>
                    <a:pt x="591502" y="4667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9" name="Google Shape;1419;p47"/>
            <p:cNvSpPr/>
            <p:nvPr/>
          </p:nvSpPr>
          <p:spPr>
            <a:xfrm>
              <a:off x="6568440" y="4417694"/>
              <a:ext cx="33337" cy="29527"/>
            </a:xfrm>
            <a:custGeom>
              <a:rect b="b" l="l" r="r" t="t"/>
              <a:pathLst>
                <a:path extrusionOk="0" h="29527" w="33337">
                  <a:moveTo>
                    <a:pt x="8572" y="29528"/>
                  </a:moveTo>
                  <a:lnTo>
                    <a:pt x="0" y="26670"/>
                  </a:lnTo>
                  <a:cubicBezTo>
                    <a:pt x="2857" y="20003"/>
                    <a:pt x="4763" y="12383"/>
                    <a:pt x="6667" y="4763"/>
                  </a:cubicBezTo>
                  <a:lnTo>
                    <a:pt x="8572" y="0"/>
                  </a:lnTo>
                  <a:lnTo>
                    <a:pt x="13335" y="2858"/>
                  </a:lnTo>
                  <a:cubicBezTo>
                    <a:pt x="20002" y="6668"/>
                    <a:pt x="26670" y="9525"/>
                    <a:pt x="33338" y="13335"/>
                  </a:cubicBezTo>
                  <a:lnTo>
                    <a:pt x="29527" y="21908"/>
                  </a:lnTo>
                  <a:cubicBezTo>
                    <a:pt x="24765" y="19050"/>
                    <a:pt x="19050" y="17145"/>
                    <a:pt x="14288" y="14288"/>
                  </a:cubicBezTo>
                  <a:cubicBezTo>
                    <a:pt x="12382" y="19050"/>
                    <a:pt x="10477" y="24765"/>
                    <a:pt x="8572" y="2952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0" name="Google Shape;1420;p47"/>
            <p:cNvSpPr/>
            <p:nvPr/>
          </p:nvSpPr>
          <p:spPr>
            <a:xfrm>
              <a:off x="5737859" y="4487227"/>
              <a:ext cx="822960" cy="370522"/>
            </a:xfrm>
            <a:custGeom>
              <a:rect b="b" l="l" r="r" t="t"/>
              <a:pathLst>
                <a:path extrusionOk="0" h="370522" w="822960">
                  <a:moveTo>
                    <a:pt x="411480" y="370522"/>
                  </a:moveTo>
                  <a:cubicBezTo>
                    <a:pt x="403860" y="370522"/>
                    <a:pt x="396240" y="370522"/>
                    <a:pt x="388620" y="369570"/>
                  </a:cubicBezTo>
                  <a:lnTo>
                    <a:pt x="389573" y="360045"/>
                  </a:lnTo>
                  <a:cubicBezTo>
                    <a:pt x="404813" y="360997"/>
                    <a:pt x="420053" y="360997"/>
                    <a:pt x="435293" y="360045"/>
                  </a:cubicBezTo>
                  <a:lnTo>
                    <a:pt x="436245" y="369570"/>
                  </a:lnTo>
                  <a:cubicBezTo>
                    <a:pt x="427673" y="370522"/>
                    <a:pt x="419100" y="370522"/>
                    <a:pt x="411480" y="370522"/>
                  </a:cubicBezTo>
                  <a:close/>
                  <a:moveTo>
                    <a:pt x="341948" y="362903"/>
                  </a:moveTo>
                  <a:cubicBezTo>
                    <a:pt x="326708" y="359092"/>
                    <a:pt x="311468" y="355282"/>
                    <a:pt x="297180" y="349567"/>
                  </a:cubicBezTo>
                  <a:lnTo>
                    <a:pt x="300038" y="340995"/>
                  </a:lnTo>
                  <a:cubicBezTo>
                    <a:pt x="314325" y="346710"/>
                    <a:pt x="329565" y="350520"/>
                    <a:pt x="343853" y="354330"/>
                  </a:cubicBezTo>
                  <a:lnTo>
                    <a:pt x="341948" y="362903"/>
                  </a:lnTo>
                  <a:close/>
                  <a:moveTo>
                    <a:pt x="481965" y="362903"/>
                  </a:moveTo>
                  <a:lnTo>
                    <a:pt x="480060" y="354330"/>
                  </a:lnTo>
                  <a:cubicBezTo>
                    <a:pt x="494348" y="351472"/>
                    <a:pt x="509588" y="346710"/>
                    <a:pt x="523875" y="340995"/>
                  </a:cubicBezTo>
                  <a:lnTo>
                    <a:pt x="526733" y="349567"/>
                  </a:lnTo>
                  <a:cubicBezTo>
                    <a:pt x="512445" y="354330"/>
                    <a:pt x="497205" y="359092"/>
                    <a:pt x="481965" y="362903"/>
                  </a:cubicBezTo>
                  <a:close/>
                  <a:moveTo>
                    <a:pt x="254318" y="329565"/>
                  </a:moveTo>
                  <a:cubicBezTo>
                    <a:pt x="240983" y="321945"/>
                    <a:pt x="227648" y="314325"/>
                    <a:pt x="214313" y="304800"/>
                  </a:cubicBezTo>
                  <a:lnTo>
                    <a:pt x="220028" y="297180"/>
                  </a:lnTo>
                  <a:cubicBezTo>
                    <a:pt x="232410" y="305753"/>
                    <a:pt x="245745" y="314325"/>
                    <a:pt x="259080" y="320992"/>
                  </a:cubicBezTo>
                  <a:lnTo>
                    <a:pt x="254318" y="329565"/>
                  </a:lnTo>
                  <a:close/>
                  <a:moveTo>
                    <a:pt x="569595" y="329565"/>
                  </a:moveTo>
                  <a:lnTo>
                    <a:pt x="564833" y="321945"/>
                  </a:lnTo>
                  <a:cubicBezTo>
                    <a:pt x="578168" y="314325"/>
                    <a:pt x="591503" y="306705"/>
                    <a:pt x="603885" y="297180"/>
                  </a:cubicBezTo>
                  <a:lnTo>
                    <a:pt x="609600" y="304800"/>
                  </a:lnTo>
                  <a:cubicBezTo>
                    <a:pt x="596265" y="313372"/>
                    <a:pt x="582930" y="321945"/>
                    <a:pt x="569595" y="329565"/>
                  </a:cubicBezTo>
                  <a:close/>
                  <a:moveTo>
                    <a:pt x="178118" y="275272"/>
                  </a:moveTo>
                  <a:cubicBezTo>
                    <a:pt x="166688" y="264795"/>
                    <a:pt x="155258" y="254317"/>
                    <a:pt x="144780" y="242888"/>
                  </a:cubicBezTo>
                  <a:lnTo>
                    <a:pt x="151448" y="236220"/>
                  </a:lnTo>
                  <a:cubicBezTo>
                    <a:pt x="161925" y="247650"/>
                    <a:pt x="173355" y="258128"/>
                    <a:pt x="184785" y="268605"/>
                  </a:cubicBezTo>
                  <a:lnTo>
                    <a:pt x="178118" y="275272"/>
                  </a:lnTo>
                  <a:close/>
                  <a:moveTo>
                    <a:pt x="645795" y="275272"/>
                  </a:moveTo>
                  <a:lnTo>
                    <a:pt x="640080" y="268605"/>
                  </a:lnTo>
                  <a:cubicBezTo>
                    <a:pt x="651510" y="259080"/>
                    <a:pt x="661988" y="247650"/>
                    <a:pt x="673418" y="236220"/>
                  </a:cubicBezTo>
                  <a:lnTo>
                    <a:pt x="680085" y="242888"/>
                  </a:lnTo>
                  <a:cubicBezTo>
                    <a:pt x="668655" y="254317"/>
                    <a:pt x="657225" y="264795"/>
                    <a:pt x="645795" y="275272"/>
                  </a:cubicBezTo>
                  <a:close/>
                  <a:moveTo>
                    <a:pt x="113348" y="207645"/>
                  </a:moveTo>
                  <a:cubicBezTo>
                    <a:pt x="103823" y="195263"/>
                    <a:pt x="94298" y="182880"/>
                    <a:pt x="85725" y="170497"/>
                  </a:cubicBezTo>
                  <a:lnTo>
                    <a:pt x="93345" y="165735"/>
                  </a:lnTo>
                  <a:cubicBezTo>
                    <a:pt x="101918" y="178117"/>
                    <a:pt x="111443" y="191453"/>
                    <a:pt x="120968" y="202882"/>
                  </a:cubicBezTo>
                  <a:lnTo>
                    <a:pt x="113348" y="207645"/>
                  </a:lnTo>
                  <a:close/>
                  <a:moveTo>
                    <a:pt x="709613" y="206692"/>
                  </a:moveTo>
                  <a:lnTo>
                    <a:pt x="701993" y="200978"/>
                  </a:lnTo>
                  <a:cubicBezTo>
                    <a:pt x="711518" y="189547"/>
                    <a:pt x="720090" y="177165"/>
                    <a:pt x="729615" y="163830"/>
                  </a:cubicBezTo>
                  <a:lnTo>
                    <a:pt x="737235" y="168592"/>
                  </a:lnTo>
                  <a:cubicBezTo>
                    <a:pt x="728663" y="182880"/>
                    <a:pt x="719138" y="195263"/>
                    <a:pt x="709613" y="206692"/>
                  </a:cubicBezTo>
                  <a:close/>
                  <a:moveTo>
                    <a:pt x="60960" y="130492"/>
                  </a:moveTo>
                  <a:cubicBezTo>
                    <a:pt x="53340" y="117157"/>
                    <a:pt x="45720" y="103822"/>
                    <a:pt x="38100" y="89535"/>
                  </a:cubicBezTo>
                  <a:lnTo>
                    <a:pt x="46673" y="85725"/>
                  </a:lnTo>
                  <a:cubicBezTo>
                    <a:pt x="53340" y="100013"/>
                    <a:pt x="60960" y="113347"/>
                    <a:pt x="68580" y="125730"/>
                  </a:cubicBezTo>
                  <a:lnTo>
                    <a:pt x="60960" y="130492"/>
                  </a:lnTo>
                  <a:close/>
                  <a:moveTo>
                    <a:pt x="762953" y="130492"/>
                  </a:moveTo>
                  <a:lnTo>
                    <a:pt x="755333" y="125730"/>
                  </a:lnTo>
                  <a:cubicBezTo>
                    <a:pt x="762953" y="112395"/>
                    <a:pt x="770573" y="99060"/>
                    <a:pt x="777240" y="85725"/>
                  </a:cubicBezTo>
                  <a:lnTo>
                    <a:pt x="785813" y="89535"/>
                  </a:lnTo>
                  <a:cubicBezTo>
                    <a:pt x="778193" y="102870"/>
                    <a:pt x="770573" y="117157"/>
                    <a:pt x="762953" y="130492"/>
                  </a:cubicBezTo>
                  <a:close/>
                  <a:moveTo>
                    <a:pt x="18098" y="47625"/>
                  </a:moveTo>
                  <a:cubicBezTo>
                    <a:pt x="11430" y="33338"/>
                    <a:pt x="5715" y="19050"/>
                    <a:pt x="0" y="4763"/>
                  </a:cubicBezTo>
                  <a:lnTo>
                    <a:pt x="8573" y="1905"/>
                  </a:lnTo>
                  <a:cubicBezTo>
                    <a:pt x="14288" y="16192"/>
                    <a:pt x="20003" y="30480"/>
                    <a:pt x="26670" y="44767"/>
                  </a:cubicBezTo>
                  <a:lnTo>
                    <a:pt x="18098" y="47625"/>
                  </a:lnTo>
                  <a:close/>
                  <a:moveTo>
                    <a:pt x="804863" y="46672"/>
                  </a:moveTo>
                  <a:lnTo>
                    <a:pt x="796290" y="42863"/>
                  </a:lnTo>
                  <a:cubicBezTo>
                    <a:pt x="802958" y="28575"/>
                    <a:pt x="808673" y="14288"/>
                    <a:pt x="814388" y="0"/>
                  </a:cubicBezTo>
                  <a:lnTo>
                    <a:pt x="822960" y="2857"/>
                  </a:lnTo>
                  <a:cubicBezTo>
                    <a:pt x="817245" y="19050"/>
                    <a:pt x="811530" y="33338"/>
                    <a:pt x="804863" y="4667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1" name="Google Shape;1421;p47"/>
            <p:cNvSpPr/>
            <p:nvPr/>
          </p:nvSpPr>
          <p:spPr>
            <a:xfrm>
              <a:off x="5009197" y="3877627"/>
              <a:ext cx="649604" cy="648652"/>
            </a:xfrm>
            <a:custGeom>
              <a:rect b="b" l="l" r="r" t="t"/>
              <a:pathLst>
                <a:path extrusionOk="0" h="648652" w="649604">
                  <a:moveTo>
                    <a:pt x="363855" y="648653"/>
                  </a:moveTo>
                  <a:cubicBezTo>
                    <a:pt x="353378" y="648653"/>
                    <a:pt x="341948" y="648653"/>
                    <a:pt x="331470" y="647700"/>
                  </a:cubicBezTo>
                  <a:lnTo>
                    <a:pt x="332423" y="638175"/>
                  </a:lnTo>
                  <a:cubicBezTo>
                    <a:pt x="347663" y="639128"/>
                    <a:pt x="362903" y="639128"/>
                    <a:pt x="378142" y="639128"/>
                  </a:cubicBezTo>
                  <a:lnTo>
                    <a:pt x="378142" y="648653"/>
                  </a:lnTo>
                  <a:cubicBezTo>
                    <a:pt x="374332" y="648653"/>
                    <a:pt x="368617" y="648653"/>
                    <a:pt x="363855" y="648653"/>
                  </a:cubicBezTo>
                  <a:close/>
                  <a:moveTo>
                    <a:pt x="425767" y="644842"/>
                  </a:moveTo>
                  <a:lnTo>
                    <a:pt x="424815" y="635317"/>
                  </a:lnTo>
                  <a:cubicBezTo>
                    <a:pt x="440055" y="633413"/>
                    <a:pt x="455295" y="631507"/>
                    <a:pt x="470535" y="628650"/>
                  </a:cubicBezTo>
                  <a:lnTo>
                    <a:pt x="472440" y="637222"/>
                  </a:lnTo>
                  <a:cubicBezTo>
                    <a:pt x="456248" y="641032"/>
                    <a:pt x="441007" y="642938"/>
                    <a:pt x="425767" y="644842"/>
                  </a:cubicBezTo>
                  <a:close/>
                  <a:moveTo>
                    <a:pt x="285750" y="641985"/>
                  </a:moveTo>
                  <a:cubicBezTo>
                    <a:pt x="270510" y="639128"/>
                    <a:pt x="254317" y="635317"/>
                    <a:pt x="240030" y="631507"/>
                  </a:cubicBezTo>
                  <a:lnTo>
                    <a:pt x="242888" y="622935"/>
                  </a:lnTo>
                  <a:cubicBezTo>
                    <a:pt x="257175" y="626745"/>
                    <a:pt x="272415" y="630555"/>
                    <a:pt x="287655" y="633413"/>
                  </a:cubicBezTo>
                  <a:lnTo>
                    <a:pt x="285750" y="641985"/>
                  </a:lnTo>
                  <a:close/>
                  <a:moveTo>
                    <a:pt x="517207" y="627697"/>
                  </a:moveTo>
                  <a:lnTo>
                    <a:pt x="515303" y="619125"/>
                  </a:lnTo>
                  <a:cubicBezTo>
                    <a:pt x="529590" y="615315"/>
                    <a:pt x="544830" y="610553"/>
                    <a:pt x="559118" y="605790"/>
                  </a:cubicBezTo>
                  <a:lnTo>
                    <a:pt x="561975" y="614363"/>
                  </a:lnTo>
                  <a:cubicBezTo>
                    <a:pt x="547688" y="619125"/>
                    <a:pt x="532448" y="623888"/>
                    <a:pt x="517207" y="627697"/>
                  </a:cubicBezTo>
                  <a:close/>
                  <a:moveTo>
                    <a:pt x="196215" y="615315"/>
                  </a:moveTo>
                  <a:cubicBezTo>
                    <a:pt x="181927" y="608647"/>
                    <a:pt x="167640" y="601028"/>
                    <a:pt x="154305" y="593407"/>
                  </a:cubicBezTo>
                  <a:lnTo>
                    <a:pt x="159067" y="585788"/>
                  </a:lnTo>
                  <a:cubicBezTo>
                    <a:pt x="171450" y="593407"/>
                    <a:pt x="185738" y="601028"/>
                    <a:pt x="199073" y="607695"/>
                  </a:cubicBezTo>
                  <a:lnTo>
                    <a:pt x="196215" y="615315"/>
                  </a:lnTo>
                  <a:close/>
                  <a:moveTo>
                    <a:pt x="605790" y="599122"/>
                  </a:moveTo>
                  <a:lnTo>
                    <a:pt x="602932" y="590550"/>
                  </a:lnTo>
                  <a:cubicBezTo>
                    <a:pt x="617220" y="584835"/>
                    <a:pt x="631507" y="579120"/>
                    <a:pt x="645795" y="572453"/>
                  </a:cubicBezTo>
                  <a:lnTo>
                    <a:pt x="649605" y="581025"/>
                  </a:lnTo>
                  <a:cubicBezTo>
                    <a:pt x="635318" y="587692"/>
                    <a:pt x="620078" y="593407"/>
                    <a:pt x="605790" y="599122"/>
                  </a:cubicBezTo>
                  <a:close/>
                  <a:moveTo>
                    <a:pt x="116205" y="564832"/>
                  </a:moveTo>
                  <a:cubicBezTo>
                    <a:pt x="104775" y="554355"/>
                    <a:pt x="93345" y="543878"/>
                    <a:pt x="82867" y="531495"/>
                  </a:cubicBezTo>
                  <a:lnTo>
                    <a:pt x="89535" y="525780"/>
                  </a:lnTo>
                  <a:cubicBezTo>
                    <a:pt x="99060" y="537210"/>
                    <a:pt x="110490" y="548640"/>
                    <a:pt x="121920" y="558165"/>
                  </a:cubicBezTo>
                  <a:lnTo>
                    <a:pt x="116205" y="564832"/>
                  </a:lnTo>
                  <a:close/>
                  <a:moveTo>
                    <a:pt x="55245" y="493395"/>
                  </a:moveTo>
                  <a:cubicBezTo>
                    <a:pt x="52388" y="489585"/>
                    <a:pt x="50482" y="485775"/>
                    <a:pt x="47625" y="481013"/>
                  </a:cubicBezTo>
                  <a:cubicBezTo>
                    <a:pt x="41910" y="471488"/>
                    <a:pt x="37147" y="461963"/>
                    <a:pt x="32385" y="451485"/>
                  </a:cubicBezTo>
                  <a:lnTo>
                    <a:pt x="40957" y="447675"/>
                  </a:lnTo>
                  <a:cubicBezTo>
                    <a:pt x="45720" y="457200"/>
                    <a:pt x="50482" y="466725"/>
                    <a:pt x="55245" y="476250"/>
                  </a:cubicBezTo>
                  <a:cubicBezTo>
                    <a:pt x="57150" y="480060"/>
                    <a:pt x="60007" y="483870"/>
                    <a:pt x="61913" y="487680"/>
                  </a:cubicBezTo>
                  <a:lnTo>
                    <a:pt x="55245" y="493395"/>
                  </a:lnTo>
                  <a:close/>
                  <a:moveTo>
                    <a:pt x="17145" y="408622"/>
                  </a:moveTo>
                  <a:cubicBezTo>
                    <a:pt x="12382" y="394335"/>
                    <a:pt x="9525" y="378142"/>
                    <a:pt x="6667" y="362902"/>
                  </a:cubicBezTo>
                  <a:lnTo>
                    <a:pt x="15240" y="360997"/>
                  </a:lnTo>
                  <a:cubicBezTo>
                    <a:pt x="18097" y="376238"/>
                    <a:pt x="21907" y="391478"/>
                    <a:pt x="25717" y="405765"/>
                  </a:cubicBezTo>
                  <a:lnTo>
                    <a:pt x="17145" y="408622"/>
                  </a:lnTo>
                  <a:close/>
                  <a:moveTo>
                    <a:pt x="952" y="316230"/>
                  </a:moveTo>
                  <a:cubicBezTo>
                    <a:pt x="0" y="305752"/>
                    <a:pt x="0" y="295275"/>
                    <a:pt x="0" y="284797"/>
                  </a:cubicBezTo>
                  <a:cubicBezTo>
                    <a:pt x="0" y="280035"/>
                    <a:pt x="0" y="274320"/>
                    <a:pt x="0" y="269557"/>
                  </a:cubicBezTo>
                  <a:lnTo>
                    <a:pt x="9525" y="269557"/>
                  </a:lnTo>
                  <a:cubicBezTo>
                    <a:pt x="9525" y="274320"/>
                    <a:pt x="9525" y="279082"/>
                    <a:pt x="9525" y="284797"/>
                  </a:cubicBezTo>
                  <a:cubicBezTo>
                    <a:pt x="9525" y="295275"/>
                    <a:pt x="9525" y="305752"/>
                    <a:pt x="10477" y="316230"/>
                  </a:cubicBezTo>
                  <a:lnTo>
                    <a:pt x="952" y="316230"/>
                  </a:lnTo>
                  <a:close/>
                  <a:moveTo>
                    <a:pt x="12382" y="223838"/>
                  </a:moveTo>
                  <a:lnTo>
                    <a:pt x="2857" y="222885"/>
                  </a:lnTo>
                  <a:cubicBezTo>
                    <a:pt x="4763" y="207645"/>
                    <a:pt x="6667" y="192405"/>
                    <a:pt x="9525" y="176213"/>
                  </a:cubicBezTo>
                  <a:lnTo>
                    <a:pt x="18097" y="178117"/>
                  </a:lnTo>
                  <a:cubicBezTo>
                    <a:pt x="16192" y="193357"/>
                    <a:pt x="14288" y="208597"/>
                    <a:pt x="12382" y="223838"/>
                  </a:cubicBezTo>
                  <a:close/>
                  <a:moveTo>
                    <a:pt x="29527" y="133350"/>
                  </a:moveTo>
                  <a:lnTo>
                    <a:pt x="20955" y="131445"/>
                  </a:lnTo>
                  <a:cubicBezTo>
                    <a:pt x="24765" y="117157"/>
                    <a:pt x="29527" y="101917"/>
                    <a:pt x="34290" y="86677"/>
                  </a:cubicBezTo>
                  <a:lnTo>
                    <a:pt x="42863" y="89535"/>
                  </a:lnTo>
                  <a:cubicBezTo>
                    <a:pt x="37147" y="103822"/>
                    <a:pt x="33338" y="118110"/>
                    <a:pt x="29527" y="133350"/>
                  </a:cubicBezTo>
                  <a:close/>
                  <a:moveTo>
                    <a:pt x="57150" y="45720"/>
                  </a:moveTo>
                  <a:lnTo>
                    <a:pt x="48577" y="42863"/>
                  </a:lnTo>
                  <a:cubicBezTo>
                    <a:pt x="54292" y="28575"/>
                    <a:pt x="60007" y="14288"/>
                    <a:pt x="66675" y="0"/>
                  </a:cubicBezTo>
                  <a:lnTo>
                    <a:pt x="75247" y="3810"/>
                  </a:lnTo>
                  <a:cubicBezTo>
                    <a:pt x="68580" y="17145"/>
                    <a:pt x="62865" y="31432"/>
                    <a:pt x="57150" y="4572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22" name="Google Shape;1422;p47"/>
          <p:cNvSpPr/>
          <p:nvPr/>
        </p:nvSpPr>
        <p:spPr>
          <a:xfrm>
            <a:off x="7654016" y="272371"/>
            <a:ext cx="1047928" cy="915671"/>
          </a:xfrm>
          <a:custGeom>
            <a:rect b="b" l="l" r="r" t="t"/>
            <a:pathLst>
              <a:path extrusionOk="0" h="505198" w="578167">
                <a:moveTo>
                  <a:pt x="428625" y="256596"/>
                </a:moveTo>
                <a:cubicBezTo>
                  <a:pt x="429578" y="256596"/>
                  <a:pt x="432435" y="254691"/>
                  <a:pt x="437198" y="248976"/>
                </a:cubicBezTo>
                <a:cubicBezTo>
                  <a:pt x="483870" y="203256"/>
                  <a:pt x="531495" y="156584"/>
                  <a:pt x="578168" y="110864"/>
                </a:cubicBezTo>
                <a:cubicBezTo>
                  <a:pt x="568643" y="108006"/>
                  <a:pt x="560070" y="106101"/>
                  <a:pt x="550545" y="103244"/>
                </a:cubicBezTo>
                <a:cubicBezTo>
                  <a:pt x="547688" y="102291"/>
                  <a:pt x="544830" y="101339"/>
                  <a:pt x="541020" y="100386"/>
                </a:cubicBezTo>
                <a:cubicBezTo>
                  <a:pt x="538163" y="99434"/>
                  <a:pt x="532448" y="93719"/>
                  <a:pt x="531495" y="97529"/>
                </a:cubicBezTo>
                <a:cubicBezTo>
                  <a:pt x="527685" y="91814"/>
                  <a:pt x="482918" y="78479"/>
                  <a:pt x="521970" y="94671"/>
                </a:cubicBezTo>
                <a:cubicBezTo>
                  <a:pt x="507683" y="88956"/>
                  <a:pt x="496253" y="85146"/>
                  <a:pt x="490538" y="82289"/>
                </a:cubicBezTo>
                <a:cubicBezTo>
                  <a:pt x="488633" y="82289"/>
                  <a:pt x="487680" y="82289"/>
                  <a:pt x="486728" y="81336"/>
                </a:cubicBezTo>
                <a:cubicBezTo>
                  <a:pt x="489585" y="82289"/>
                  <a:pt x="498158" y="86099"/>
                  <a:pt x="513398" y="90861"/>
                </a:cubicBezTo>
                <a:cubicBezTo>
                  <a:pt x="505778" y="88004"/>
                  <a:pt x="500063" y="86099"/>
                  <a:pt x="494348" y="85146"/>
                </a:cubicBezTo>
                <a:cubicBezTo>
                  <a:pt x="493395" y="85146"/>
                  <a:pt x="492443" y="85146"/>
                  <a:pt x="491490" y="85146"/>
                </a:cubicBezTo>
                <a:cubicBezTo>
                  <a:pt x="495300" y="86099"/>
                  <a:pt x="499110" y="87051"/>
                  <a:pt x="503873" y="88004"/>
                </a:cubicBezTo>
                <a:cubicBezTo>
                  <a:pt x="498158" y="87051"/>
                  <a:pt x="493395" y="85146"/>
                  <a:pt x="489585" y="85146"/>
                </a:cubicBezTo>
                <a:cubicBezTo>
                  <a:pt x="485775" y="85146"/>
                  <a:pt x="481965" y="85146"/>
                  <a:pt x="479108" y="85146"/>
                </a:cubicBezTo>
                <a:cubicBezTo>
                  <a:pt x="476250" y="85146"/>
                  <a:pt x="473393" y="86099"/>
                  <a:pt x="470535" y="86099"/>
                </a:cubicBezTo>
                <a:cubicBezTo>
                  <a:pt x="466725" y="87051"/>
                  <a:pt x="463868" y="88004"/>
                  <a:pt x="462915" y="88956"/>
                </a:cubicBezTo>
                <a:cubicBezTo>
                  <a:pt x="461963" y="89909"/>
                  <a:pt x="461010" y="89909"/>
                  <a:pt x="460058" y="89909"/>
                </a:cubicBezTo>
                <a:cubicBezTo>
                  <a:pt x="457200" y="90861"/>
                  <a:pt x="457200" y="90861"/>
                  <a:pt x="458153" y="89909"/>
                </a:cubicBezTo>
                <a:cubicBezTo>
                  <a:pt x="461963" y="89909"/>
                  <a:pt x="463868" y="88004"/>
                  <a:pt x="468630" y="85146"/>
                </a:cubicBezTo>
                <a:cubicBezTo>
                  <a:pt x="465773" y="87051"/>
                  <a:pt x="462915" y="88956"/>
                  <a:pt x="461010" y="89909"/>
                </a:cubicBezTo>
                <a:cubicBezTo>
                  <a:pt x="461963" y="88956"/>
                  <a:pt x="462915" y="88004"/>
                  <a:pt x="464820" y="87051"/>
                </a:cubicBezTo>
                <a:cubicBezTo>
                  <a:pt x="462915" y="88956"/>
                  <a:pt x="461010" y="89909"/>
                  <a:pt x="460058" y="90861"/>
                </a:cubicBezTo>
                <a:cubicBezTo>
                  <a:pt x="453390" y="94671"/>
                  <a:pt x="457200" y="90861"/>
                  <a:pt x="471488" y="76574"/>
                </a:cubicBezTo>
                <a:cubicBezTo>
                  <a:pt x="450533" y="98481"/>
                  <a:pt x="449580" y="99434"/>
                  <a:pt x="467678" y="75621"/>
                </a:cubicBezTo>
                <a:cubicBezTo>
                  <a:pt x="448628" y="100386"/>
                  <a:pt x="447675" y="100386"/>
                  <a:pt x="461963" y="73716"/>
                </a:cubicBezTo>
                <a:cubicBezTo>
                  <a:pt x="447675" y="101339"/>
                  <a:pt x="446723" y="101339"/>
                  <a:pt x="457200" y="71811"/>
                </a:cubicBezTo>
                <a:cubicBezTo>
                  <a:pt x="446723" y="101339"/>
                  <a:pt x="445770" y="102291"/>
                  <a:pt x="453390" y="70859"/>
                </a:cubicBezTo>
                <a:cubicBezTo>
                  <a:pt x="448628" y="91814"/>
                  <a:pt x="446723" y="98481"/>
                  <a:pt x="446723" y="89909"/>
                </a:cubicBezTo>
                <a:cubicBezTo>
                  <a:pt x="447675" y="86099"/>
                  <a:pt x="448628" y="81336"/>
                  <a:pt x="450533" y="73716"/>
                </a:cubicBezTo>
                <a:cubicBezTo>
                  <a:pt x="448628" y="80384"/>
                  <a:pt x="447675" y="86099"/>
                  <a:pt x="446723" y="88956"/>
                </a:cubicBezTo>
                <a:cubicBezTo>
                  <a:pt x="446723" y="87051"/>
                  <a:pt x="446723" y="83241"/>
                  <a:pt x="446723" y="79431"/>
                </a:cubicBezTo>
                <a:cubicBezTo>
                  <a:pt x="447675" y="80384"/>
                  <a:pt x="447675" y="79431"/>
                  <a:pt x="446723" y="77526"/>
                </a:cubicBezTo>
                <a:cubicBezTo>
                  <a:pt x="446723" y="74669"/>
                  <a:pt x="446723" y="70859"/>
                  <a:pt x="446723" y="67049"/>
                </a:cubicBezTo>
                <a:cubicBezTo>
                  <a:pt x="446723" y="70859"/>
                  <a:pt x="446723" y="74669"/>
                  <a:pt x="446723" y="77526"/>
                </a:cubicBezTo>
                <a:cubicBezTo>
                  <a:pt x="445770" y="76574"/>
                  <a:pt x="445770" y="75621"/>
                  <a:pt x="444818" y="74669"/>
                </a:cubicBezTo>
                <a:cubicBezTo>
                  <a:pt x="443865" y="73716"/>
                  <a:pt x="442913" y="72764"/>
                  <a:pt x="441008" y="71811"/>
                </a:cubicBezTo>
                <a:cubicBezTo>
                  <a:pt x="441008" y="72764"/>
                  <a:pt x="441008" y="73716"/>
                  <a:pt x="441008" y="74669"/>
                </a:cubicBezTo>
                <a:cubicBezTo>
                  <a:pt x="443865" y="76574"/>
                  <a:pt x="445770" y="77526"/>
                  <a:pt x="445770" y="78479"/>
                </a:cubicBezTo>
                <a:cubicBezTo>
                  <a:pt x="445770" y="78479"/>
                  <a:pt x="446723" y="79431"/>
                  <a:pt x="446723" y="79431"/>
                </a:cubicBezTo>
                <a:cubicBezTo>
                  <a:pt x="446723" y="85146"/>
                  <a:pt x="445770" y="88956"/>
                  <a:pt x="445770" y="91814"/>
                </a:cubicBezTo>
                <a:cubicBezTo>
                  <a:pt x="444818" y="95624"/>
                  <a:pt x="444818" y="95624"/>
                  <a:pt x="443865" y="90861"/>
                </a:cubicBezTo>
                <a:cubicBezTo>
                  <a:pt x="443865" y="90861"/>
                  <a:pt x="443865" y="89909"/>
                  <a:pt x="442913" y="88956"/>
                </a:cubicBezTo>
                <a:cubicBezTo>
                  <a:pt x="441960" y="87051"/>
                  <a:pt x="437198" y="80384"/>
                  <a:pt x="434340" y="75621"/>
                </a:cubicBezTo>
                <a:cubicBezTo>
                  <a:pt x="428625" y="70859"/>
                  <a:pt x="421958" y="65144"/>
                  <a:pt x="418148" y="61334"/>
                </a:cubicBezTo>
                <a:cubicBezTo>
                  <a:pt x="411480" y="57524"/>
                  <a:pt x="405765" y="54666"/>
                  <a:pt x="406718" y="52761"/>
                </a:cubicBezTo>
                <a:cubicBezTo>
                  <a:pt x="397193" y="49904"/>
                  <a:pt x="392430" y="49904"/>
                  <a:pt x="393383" y="48951"/>
                </a:cubicBezTo>
                <a:cubicBezTo>
                  <a:pt x="380048" y="51809"/>
                  <a:pt x="379095" y="51809"/>
                  <a:pt x="391478" y="45141"/>
                </a:cubicBezTo>
                <a:cubicBezTo>
                  <a:pt x="373380" y="54666"/>
                  <a:pt x="374333" y="52761"/>
                  <a:pt x="391478" y="33711"/>
                </a:cubicBezTo>
                <a:cubicBezTo>
                  <a:pt x="373380" y="53714"/>
                  <a:pt x="371475" y="55619"/>
                  <a:pt x="380048" y="33711"/>
                </a:cubicBezTo>
                <a:cubicBezTo>
                  <a:pt x="375285" y="47046"/>
                  <a:pt x="373380" y="50856"/>
                  <a:pt x="373380" y="45141"/>
                </a:cubicBezTo>
                <a:cubicBezTo>
                  <a:pt x="373380" y="45141"/>
                  <a:pt x="372428" y="42284"/>
                  <a:pt x="371475" y="35616"/>
                </a:cubicBezTo>
                <a:cubicBezTo>
                  <a:pt x="370523" y="33711"/>
                  <a:pt x="369570" y="30854"/>
                  <a:pt x="368618" y="27996"/>
                </a:cubicBezTo>
                <a:cubicBezTo>
                  <a:pt x="365760" y="23234"/>
                  <a:pt x="359093" y="14661"/>
                  <a:pt x="349568" y="4184"/>
                </a:cubicBezTo>
                <a:cubicBezTo>
                  <a:pt x="371475" y="29901"/>
                  <a:pt x="346710" y="5136"/>
                  <a:pt x="338138" y="374"/>
                </a:cubicBezTo>
                <a:cubicBezTo>
                  <a:pt x="331470" y="-579"/>
                  <a:pt x="325755" y="374"/>
                  <a:pt x="320993" y="2279"/>
                </a:cubicBezTo>
                <a:cubicBezTo>
                  <a:pt x="316230" y="4184"/>
                  <a:pt x="311468" y="7041"/>
                  <a:pt x="306705" y="10851"/>
                </a:cubicBezTo>
                <a:cubicBezTo>
                  <a:pt x="302895" y="14661"/>
                  <a:pt x="299085" y="18471"/>
                  <a:pt x="295275" y="23234"/>
                </a:cubicBezTo>
                <a:cubicBezTo>
                  <a:pt x="290513" y="28949"/>
                  <a:pt x="285750" y="34664"/>
                  <a:pt x="280988" y="40379"/>
                </a:cubicBezTo>
                <a:cubicBezTo>
                  <a:pt x="239078" y="91814"/>
                  <a:pt x="263843" y="65144"/>
                  <a:pt x="221933" y="116579"/>
                </a:cubicBezTo>
                <a:cubicBezTo>
                  <a:pt x="181928" y="165156"/>
                  <a:pt x="171450" y="156584"/>
                  <a:pt x="129540" y="204209"/>
                </a:cubicBezTo>
                <a:cubicBezTo>
                  <a:pt x="96203" y="242309"/>
                  <a:pt x="41910" y="278504"/>
                  <a:pt x="11430" y="321366"/>
                </a:cubicBezTo>
                <a:cubicBezTo>
                  <a:pt x="7620" y="327081"/>
                  <a:pt x="3810" y="333749"/>
                  <a:pt x="0" y="340416"/>
                </a:cubicBezTo>
                <a:cubicBezTo>
                  <a:pt x="5715" y="343274"/>
                  <a:pt x="13335" y="355656"/>
                  <a:pt x="15240" y="348989"/>
                </a:cubicBezTo>
                <a:cubicBezTo>
                  <a:pt x="20955" y="361371"/>
                  <a:pt x="31433" y="379469"/>
                  <a:pt x="28575" y="360419"/>
                </a:cubicBezTo>
                <a:cubicBezTo>
                  <a:pt x="34290" y="383279"/>
                  <a:pt x="56198" y="392804"/>
                  <a:pt x="40958" y="373754"/>
                </a:cubicBezTo>
                <a:cubicBezTo>
                  <a:pt x="43815" y="377564"/>
                  <a:pt x="46673" y="380421"/>
                  <a:pt x="49530" y="383279"/>
                </a:cubicBezTo>
                <a:cubicBezTo>
                  <a:pt x="60008" y="388994"/>
                  <a:pt x="67628" y="391851"/>
                  <a:pt x="68580" y="392804"/>
                </a:cubicBezTo>
                <a:cubicBezTo>
                  <a:pt x="72390" y="393756"/>
                  <a:pt x="74295" y="393756"/>
                  <a:pt x="74295" y="393756"/>
                </a:cubicBezTo>
                <a:cubicBezTo>
                  <a:pt x="75248" y="394709"/>
                  <a:pt x="70485" y="394709"/>
                  <a:pt x="59055" y="396614"/>
                </a:cubicBezTo>
                <a:cubicBezTo>
                  <a:pt x="70485" y="394709"/>
                  <a:pt x="77153" y="394709"/>
                  <a:pt x="77153" y="393756"/>
                </a:cubicBezTo>
                <a:cubicBezTo>
                  <a:pt x="78105" y="394709"/>
                  <a:pt x="72390" y="394709"/>
                  <a:pt x="60960" y="397566"/>
                </a:cubicBezTo>
                <a:cubicBezTo>
                  <a:pt x="72390" y="394709"/>
                  <a:pt x="79058" y="394709"/>
                  <a:pt x="78105" y="394709"/>
                </a:cubicBezTo>
                <a:cubicBezTo>
                  <a:pt x="78105" y="395661"/>
                  <a:pt x="77153" y="395661"/>
                  <a:pt x="73343" y="397566"/>
                </a:cubicBezTo>
                <a:cubicBezTo>
                  <a:pt x="70485" y="398519"/>
                  <a:pt x="67628" y="399471"/>
                  <a:pt x="63818" y="400424"/>
                </a:cubicBezTo>
                <a:cubicBezTo>
                  <a:pt x="67628" y="399471"/>
                  <a:pt x="70485" y="398519"/>
                  <a:pt x="73343" y="397566"/>
                </a:cubicBezTo>
                <a:cubicBezTo>
                  <a:pt x="70485" y="398519"/>
                  <a:pt x="66675" y="399471"/>
                  <a:pt x="62865" y="401376"/>
                </a:cubicBezTo>
                <a:cubicBezTo>
                  <a:pt x="72390" y="397566"/>
                  <a:pt x="78105" y="396614"/>
                  <a:pt x="80010" y="395661"/>
                </a:cubicBezTo>
                <a:cubicBezTo>
                  <a:pt x="80010" y="395661"/>
                  <a:pt x="80010" y="395661"/>
                  <a:pt x="80010" y="395661"/>
                </a:cubicBezTo>
                <a:cubicBezTo>
                  <a:pt x="80010" y="395661"/>
                  <a:pt x="80010" y="396614"/>
                  <a:pt x="80010" y="396614"/>
                </a:cubicBezTo>
                <a:cubicBezTo>
                  <a:pt x="77153" y="397566"/>
                  <a:pt x="72390" y="399471"/>
                  <a:pt x="65723" y="402329"/>
                </a:cubicBezTo>
                <a:cubicBezTo>
                  <a:pt x="72390" y="399471"/>
                  <a:pt x="78105" y="397566"/>
                  <a:pt x="80010" y="396614"/>
                </a:cubicBezTo>
                <a:cubicBezTo>
                  <a:pt x="79058" y="398519"/>
                  <a:pt x="74295" y="400424"/>
                  <a:pt x="67628" y="405186"/>
                </a:cubicBezTo>
                <a:cubicBezTo>
                  <a:pt x="75248" y="400424"/>
                  <a:pt x="80010" y="398519"/>
                  <a:pt x="80963" y="396614"/>
                </a:cubicBezTo>
                <a:cubicBezTo>
                  <a:pt x="80963" y="396614"/>
                  <a:pt x="80963" y="396614"/>
                  <a:pt x="81915" y="396614"/>
                </a:cubicBezTo>
                <a:cubicBezTo>
                  <a:pt x="81915" y="398519"/>
                  <a:pt x="77153" y="401376"/>
                  <a:pt x="68580" y="406139"/>
                </a:cubicBezTo>
                <a:cubicBezTo>
                  <a:pt x="77153" y="400424"/>
                  <a:pt x="82868" y="397566"/>
                  <a:pt x="81915" y="396614"/>
                </a:cubicBezTo>
                <a:cubicBezTo>
                  <a:pt x="81915" y="396614"/>
                  <a:pt x="81915" y="396614"/>
                  <a:pt x="81915" y="396614"/>
                </a:cubicBezTo>
                <a:cubicBezTo>
                  <a:pt x="83820" y="398519"/>
                  <a:pt x="79058" y="402329"/>
                  <a:pt x="70485" y="408996"/>
                </a:cubicBezTo>
                <a:cubicBezTo>
                  <a:pt x="80010" y="402329"/>
                  <a:pt x="85725" y="399471"/>
                  <a:pt x="82868" y="397566"/>
                </a:cubicBezTo>
                <a:cubicBezTo>
                  <a:pt x="84773" y="399471"/>
                  <a:pt x="81915" y="402329"/>
                  <a:pt x="75248" y="406139"/>
                </a:cubicBezTo>
                <a:cubicBezTo>
                  <a:pt x="74295" y="407091"/>
                  <a:pt x="72390" y="408044"/>
                  <a:pt x="71438" y="408996"/>
                </a:cubicBezTo>
                <a:cubicBezTo>
                  <a:pt x="72390" y="408044"/>
                  <a:pt x="73343" y="408044"/>
                  <a:pt x="74295" y="407091"/>
                </a:cubicBezTo>
                <a:cubicBezTo>
                  <a:pt x="73343" y="408044"/>
                  <a:pt x="72390" y="408996"/>
                  <a:pt x="70485" y="409949"/>
                </a:cubicBezTo>
                <a:cubicBezTo>
                  <a:pt x="72390" y="408996"/>
                  <a:pt x="73343" y="408044"/>
                  <a:pt x="74295" y="407091"/>
                </a:cubicBezTo>
                <a:cubicBezTo>
                  <a:pt x="81915" y="402329"/>
                  <a:pt x="87630" y="399471"/>
                  <a:pt x="85725" y="397566"/>
                </a:cubicBezTo>
                <a:cubicBezTo>
                  <a:pt x="87630" y="398519"/>
                  <a:pt x="87630" y="400424"/>
                  <a:pt x="88583" y="402329"/>
                </a:cubicBezTo>
                <a:cubicBezTo>
                  <a:pt x="88583" y="402329"/>
                  <a:pt x="88583" y="402329"/>
                  <a:pt x="89535" y="403281"/>
                </a:cubicBezTo>
                <a:cubicBezTo>
                  <a:pt x="89535" y="402329"/>
                  <a:pt x="88583" y="400424"/>
                  <a:pt x="88583" y="399471"/>
                </a:cubicBezTo>
                <a:cubicBezTo>
                  <a:pt x="88583" y="399471"/>
                  <a:pt x="89535" y="399471"/>
                  <a:pt x="89535" y="399471"/>
                </a:cubicBezTo>
                <a:cubicBezTo>
                  <a:pt x="90488" y="400424"/>
                  <a:pt x="90488" y="401376"/>
                  <a:pt x="91440" y="402329"/>
                </a:cubicBezTo>
                <a:cubicBezTo>
                  <a:pt x="91440" y="401376"/>
                  <a:pt x="90488" y="400424"/>
                  <a:pt x="90488" y="399471"/>
                </a:cubicBezTo>
                <a:cubicBezTo>
                  <a:pt x="90488" y="399471"/>
                  <a:pt x="91440" y="399471"/>
                  <a:pt x="91440" y="399471"/>
                </a:cubicBezTo>
                <a:cubicBezTo>
                  <a:pt x="91440" y="400424"/>
                  <a:pt x="92393" y="401376"/>
                  <a:pt x="92393" y="402329"/>
                </a:cubicBezTo>
                <a:lnTo>
                  <a:pt x="92393" y="402329"/>
                </a:lnTo>
                <a:cubicBezTo>
                  <a:pt x="92393" y="402329"/>
                  <a:pt x="93345" y="402329"/>
                  <a:pt x="93345" y="403281"/>
                </a:cubicBezTo>
                <a:cubicBezTo>
                  <a:pt x="93345" y="402329"/>
                  <a:pt x="92393" y="400424"/>
                  <a:pt x="92393" y="399471"/>
                </a:cubicBezTo>
                <a:cubicBezTo>
                  <a:pt x="92393" y="399471"/>
                  <a:pt x="93345" y="399471"/>
                  <a:pt x="93345" y="399471"/>
                </a:cubicBezTo>
                <a:cubicBezTo>
                  <a:pt x="94298" y="399471"/>
                  <a:pt x="95250" y="399471"/>
                  <a:pt x="95250" y="400424"/>
                </a:cubicBezTo>
                <a:cubicBezTo>
                  <a:pt x="95250" y="401376"/>
                  <a:pt x="95250" y="402329"/>
                  <a:pt x="95250" y="403281"/>
                </a:cubicBezTo>
                <a:cubicBezTo>
                  <a:pt x="95250" y="403281"/>
                  <a:pt x="94298" y="402329"/>
                  <a:pt x="94298" y="402329"/>
                </a:cubicBezTo>
                <a:cubicBezTo>
                  <a:pt x="94298" y="402329"/>
                  <a:pt x="95250" y="403281"/>
                  <a:pt x="95250" y="403281"/>
                </a:cubicBezTo>
                <a:cubicBezTo>
                  <a:pt x="95250" y="403281"/>
                  <a:pt x="95250" y="404234"/>
                  <a:pt x="95250" y="404234"/>
                </a:cubicBezTo>
                <a:cubicBezTo>
                  <a:pt x="96203" y="405186"/>
                  <a:pt x="96203" y="406139"/>
                  <a:pt x="97155" y="408044"/>
                </a:cubicBezTo>
                <a:cubicBezTo>
                  <a:pt x="97155" y="408044"/>
                  <a:pt x="97155" y="408044"/>
                  <a:pt x="97155" y="408044"/>
                </a:cubicBezTo>
                <a:cubicBezTo>
                  <a:pt x="97155" y="408044"/>
                  <a:pt x="97155" y="408044"/>
                  <a:pt x="97155" y="408044"/>
                </a:cubicBezTo>
                <a:cubicBezTo>
                  <a:pt x="97155" y="408996"/>
                  <a:pt x="98108" y="409949"/>
                  <a:pt x="98108" y="411854"/>
                </a:cubicBezTo>
                <a:cubicBezTo>
                  <a:pt x="100013" y="414711"/>
                  <a:pt x="100965" y="417569"/>
                  <a:pt x="101918" y="420426"/>
                </a:cubicBezTo>
                <a:cubicBezTo>
                  <a:pt x="101918" y="420426"/>
                  <a:pt x="101918" y="420426"/>
                  <a:pt x="101918" y="420426"/>
                </a:cubicBezTo>
                <a:cubicBezTo>
                  <a:pt x="101918" y="420426"/>
                  <a:pt x="101918" y="420426"/>
                  <a:pt x="101918" y="420426"/>
                </a:cubicBezTo>
                <a:cubicBezTo>
                  <a:pt x="101918" y="420426"/>
                  <a:pt x="101918" y="420426"/>
                  <a:pt x="101918" y="420426"/>
                </a:cubicBezTo>
                <a:cubicBezTo>
                  <a:pt x="101918" y="421379"/>
                  <a:pt x="102870" y="422331"/>
                  <a:pt x="102870" y="424236"/>
                </a:cubicBezTo>
                <a:cubicBezTo>
                  <a:pt x="102870" y="425189"/>
                  <a:pt x="102870" y="426141"/>
                  <a:pt x="102870" y="427094"/>
                </a:cubicBezTo>
                <a:cubicBezTo>
                  <a:pt x="102870" y="426141"/>
                  <a:pt x="102870" y="426141"/>
                  <a:pt x="102870" y="425189"/>
                </a:cubicBezTo>
                <a:cubicBezTo>
                  <a:pt x="102870" y="426141"/>
                  <a:pt x="102870" y="426141"/>
                  <a:pt x="102870" y="427094"/>
                </a:cubicBezTo>
                <a:cubicBezTo>
                  <a:pt x="102870" y="427094"/>
                  <a:pt x="102870" y="427094"/>
                  <a:pt x="102870" y="427094"/>
                </a:cubicBezTo>
                <a:cubicBezTo>
                  <a:pt x="102870" y="426141"/>
                  <a:pt x="102870" y="425189"/>
                  <a:pt x="102870" y="424236"/>
                </a:cubicBezTo>
                <a:cubicBezTo>
                  <a:pt x="102870" y="423284"/>
                  <a:pt x="102870" y="423284"/>
                  <a:pt x="101918" y="422331"/>
                </a:cubicBezTo>
                <a:cubicBezTo>
                  <a:pt x="101918" y="422331"/>
                  <a:pt x="101918" y="422331"/>
                  <a:pt x="101918" y="422331"/>
                </a:cubicBezTo>
                <a:cubicBezTo>
                  <a:pt x="101918" y="422331"/>
                  <a:pt x="101918" y="422331"/>
                  <a:pt x="101918" y="422331"/>
                </a:cubicBezTo>
                <a:cubicBezTo>
                  <a:pt x="101918" y="422331"/>
                  <a:pt x="101918" y="422331"/>
                  <a:pt x="101918" y="422331"/>
                </a:cubicBezTo>
                <a:cubicBezTo>
                  <a:pt x="100965" y="420426"/>
                  <a:pt x="100013" y="417569"/>
                  <a:pt x="99060" y="415664"/>
                </a:cubicBezTo>
                <a:cubicBezTo>
                  <a:pt x="99060" y="416616"/>
                  <a:pt x="99060" y="416616"/>
                  <a:pt x="99060" y="417569"/>
                </a:cubicBezTo>
                <a:cubicBezTo>
                  <a:pt x="99060" y="417569"/>
                  <a:pt x="99060" y="417569"/>
                  <a:pt x="99060" y="418521"/>
                </a:cubicBezTo>
                <a:cubicBezTo>
                  <a:pt x="100013" y="420426"/>
                  <a:pt x="100965" y="422331"/>
                  <a:pt x="101918" y="424236"/>
                </a:cubicBezTo>
                <a:lnTo>
                  <a:pt x="101918" y="424236"/>
                </a:lnTo>
                <a:cubicBezTo>
                  <a:pt x="100965" y="423284"/>
                  <a:pt x="100965" y="421379"/>
                  <a:pt x="100013" y="420426"/>
                </a:cubicBezTo>
                <a:cubicBezTo>
                  <a:pt x="100013" y="420426"/>
                  <a:pt x="100013" y="421379"/>
                  <a:pt x="100013" y="421379"/>
                </a:cubicBezTo>
                <a:cubicBezTo>
                  <a:pt x="100965" y="422331"/>
                  <a:pt x="100965" y="423284"/>
                  <a:pt x="101918" y="425189"/>
                </a:cubicBezTo>
                <a:cubicBezTo>
                  <a:pt x="101918" y="425189"/>
                  <a:pt x="101918" y="425189"/>
                  <a:pt x="101918" y="425189"/>
                </a:cubicBezTo>
                <a:cubicBezTo>
                  <a:pt x="101918" y="424236"/>
                  <a:pt x="100965" y="423284"/>
                  <a:pt x="100965" y="422331"/>
                </a:cubicBezTo>
                <a:cubicBezTo>
                  <a:pt x="100965" y="422331"/>
                  <a:pt x="100965" y="422331"/>
                  <a:pt x="100965" y="422331"/>
                </a:cubicBezTo>
                <a:cubicBezTo>
                  <a:pt x="100965" y="422331"/>
                  <a:pt x="100965" y="422331"/>
                  <a:pt x="100965" y="422331"/>
                </a:cubicBezTo>
                <a:cubicBezTo>
                  <a:pt x="100965" y="421379"/>
                  <a:pt x="100013" y="421379"/>
                  <a:pt x="100013" y="420426"/>
                </a:cubicBezTo>
                <a:cubicBezTo>
                  <a:pt x="100013" y="420426"/>
                  <a:pt x="100013" y="419474"/>
                  <a:pt x="100013" y="419474"/>
                </a:cubicBezTo>
                <a:cubicBezTo>
                  <a:pt x="100013" y="419474"/>
                  <a:pt x="100013" y="420426"/>
                  <a:pt x="100965" y="420426"/>
                </a:cubicBezTo>
                <a:cubicBezTo>
                  <a:pt x="100965" y="420426"/>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8521"/>
                </a:cubicBezTo>
                <a:cubicBezTo>
                  <a:pt x="100965" y="418521"/>
                  <a:pt x="100965" y="418521"/>
                  <a:pt x="100965" y="418521"/>
                </a:cubicBezTo>
                <a:cubicBezTo>
                  <a:pt x="100965" y="418521"/>
                  <a:pt x="100965" y="418521"/>
                  <a:pt x="100965" y="417569"/>
                </a:cubicBezTo>
                <a:cubicBezTo>
                  <a:pt x="100965" y="417569"/>
                  <a:pt x="100965" y="417569"/>
                  <a:pt x="100965" y="417569"/>
                </a:cubicBezTo>
                <a:cubicBezTo>
                  <a:pt x="100965" y="417569"/>
                  <a:pt x="100965" y="417569"/>
                  <a:pt x="100965" y="418521"/>
                </a:cubicBezTo>
                <a:cubicBezTo>
                  <a:pt x="100965" y="418521"/>
                  <a:pt x="100965" y="419474"/>
                  <a:pt x="100965" y="419474"/>
                </a:cubicBezTo>
                <a:cubicBezTo>
                  <a:pt x="100965" y="419474"/>
                  <a:pt x="100965" y="419474"/>
                  <a:pt x="100965" y="418521"/>
                </a:cubicBezTo>
                <a:cubicBezTo>
                  <a:pt x="100965" y="418521"/>
                  <a:pt x="100965" y="418521"/>
                  <a:pt x="100965" y="418521"/>
                </a:cubicBezTo>
                <a:cubicBezTo>
                  <a:pt x="100965" y="418521"/>
                  <a:pt x="100965" y="418521"/>
                  <a:pt x="100965" y="419474"/>
                </a:cubicBezTo>
                <a:cubicBezTo>
                  <a:pt x="100965" y="420426"/>
                  <a:pt x="100965" y="420426"/>
                  <a:pt x="100013" y="420426"/>
                </a:cubicBezTo>
                <a:cubicBezTo>
                  <a:pt x="100013" y="420426"/>
                  <a:pt x="100013" y="420426"/>
                  <a:pt x="100013" y="420426"/>
                </a:cubicBezTo>
                <a:cubicBezTo>
                  <a:pt x="100013" y="420426"/>
                  <a:pt x="100013" y="420426"/>
                  <a:pt x="100013" y="420426"/>
                </a:cubicBezTo>
                <a:cubicBezTo>
                  <a:pt x="100013" y="420426"/>
                  <a:pt x="100013" y="420426"/>
                  <a:pt x="100013" y="420426"/>
                </a:cubicBezTo>
                <a:cubicBezTo>
                  <a:pt x="99060" y="422331"/>
                  <a:pt x="96203" y="423284"/>
                  <a:pt x="92393" y="422331"/>
                </a:cubicBezTo>
                <a:cubicBezTo>
                  <a:pt x="94298" y="423284"/>
                  <a:pt x="96203" y="423284"/>
                  <a:pt x="98108" y="422331"/>
                </a:cubicBezTo>
                <a:cubicBezTo>
                  <a:pt x="99060" y="423284"/>
                  <a:pt x="100965" y="423284"/>
                  <a:pt x="101918" y="423284"/>
                </a:cubicBezTo>
                <a:cubicBezTo>
                  <a:pt x="100965" y="426141"/>
                  <a:pt x="99060" y="427094"/>
                  <a:pt x="95250" y="424236"/>
                </a:cubicBezTo>
                <a:cubicBezTo>
                  <a:pt x="100013" y="427094"/>
                  <a:pt x="101918" y="426141"/>
                  <a:pt x="102870" y="423284"/>
                </a:cubicBezTo>
                <a:cubicBezTo>
                  <a:pt x="103823" y="424236"/>
                  <a:pt x="104775" y="425189"/>
                  <a:pt x="105728" y="426141"/>
                </a:cubicBezTo>
                <a:cubicBezTo>
                  <a:pt x="105728" y="426141"/>
                  <a:pt x="105728" y="426141"/>
                  <a:pt x="105728" y="426141"/>
                </a:cubicBezTo>
                <a:cubicBezTo>
                  <a:pt x="105728" y="426141"/>
                  <a:pt x="105728" y="426141"/>
                  <a:pt x="105728" y="426141"/>
                </a:cubicBezTo>
                <a:cubicBezTo>
                  <a:pt x="105728" y="426141"/>
                  <a:pt x="105728" y="426141"/>
                  <a:pt x="105728" y="426141"/>
                </a:cubicBezTo>
                <a:cubicBezTo>
                  <a:pt x="105728" y="427094"/>
                  <a:pt x="105728" y="427094"/>
                  <a:pt x="105728" y="428046"/>
                </a:cubicBezTo>
                <a:cubicBezTo>
                  <a:pt x="105728" y="428046"/>
                  <a:pt x="105728" y="428046"/>
                  <a:pt x="105728" y="428046"/>
                </a:cubicBezTo>
                <a:cubicBezTo>
                  <a:pt x="105728" y="428046"/>
                  <a:pt x="105728" y="427094"/>
                  <a:pt x="105728" y="427094"/>
                </a:cubicBezTo>
                <a:cubicBezTo>
                  <a:pt x="105728" y="427094"/>
                  <a:pt x="105728" y="427094"/>
                  <a:pt x="105728" y="428046"/>
                </a:cubicBezTo>
                <a:lnTo>
                  <a:pt x="105728" y="428046"/>
                </a:lnTo>
                <a:cubicBezTo>
                  <a:pt x="105728" y="428046"/>
                  <a:pt x="105728" y="428046"/>
                  <a:pt x="105728" y="427094"/>
                </a:cubicBezTo>
                <a:cubicBezTo>
                  <a:pt x="105728" y="427094"/>
                  <a:pt x="105728" y="427094"/>
                  <a:pt x="105728" y="426141"/>
                </a:cubicBezTo>
                <a:cubicBezTo>
                  <a:pt x="105728" y="426141"/>
                  <a:pt x="105728" y="427094"/>
                  <a:pt x="106680" y="427094"/>
                </a:cubicBezTo>
                <a:cubicBezTo>
                  <a:pt x="106680" y="427094"/>
                  <a:pt x="106680" y="426141"/>
                  <a:pt x="105728" y="426141"/>
                </a:cubicBezTo>
                <a:cubicBezTo>
                  <a:pt x="105728" y="426141"/>
                  <a:pt x="105728" y="425189"/>
                  <a:pt x="105728" y="425189"/>
                </a:cubicBezTo>
                <a:cubicBezTo>
                  <a:pt x="105728" y="426141"/>
                  <a:pt x="106680" y="426141"/>
                  <a:pt x="106680" y="427094"/>
                </a:cubicBezTo>
                <a:cubicBezTo>
                  <a:pt x="106680" y="427094"/>
                  <a:pt x="106680" y="427094"/>
                  <a:pt x="106680" y="427094"/>
                </a:cubicBezTo>
                <a:cubicBezTo>
                  <a:pt x="106680" y="427094"/>
                  <a:pt x="106680" y="427094"/>
                  <a:pt x="106680" y="427094"/>
                </a:cubicBezTo>
                <a:lnTo>
                  <a:pt x="106680" y="427094"/>
                </a:lnTo>
                <a:lnTo>
                  <a:pt x="106680" y="427094"/>
                </a:lnTo>
                <a:cubicBezTo>
                  <a:pt x="106680" y="427094"/>
                  <a:pt x="106680" y="428046"/>
                  <a:pt x="106680" y="428046"/>
                </a:cubicBezTo>
                <a:lnTo>
                  <a:pt x="106680" y="428046"/>
                </a:lnTo>
                <a:cubicBezTo>
                  <a:pt x="106680" y="428046"/>
                  <a:pt x="106680" y="428046"/>
                  <a:pt x="106680" y="428046"/>
                </a:cubicBezTo>
                <a:lnTo>
                  <a:pt x="106680" y="428046"/>
                </a:lnTo>
                <a:lnTo>
                  <a:pt x="106680" y="428046"/>
                </a:lnTo>
                <a:cubicBezTo>
                  <a:pt x="106680" y="428046"/>
                  <a:pt x="106680" y="428046"/>
                  <a:pt x="106680" y="428046"/>
                </a:cubicBezTo>
                <a:cubicBezTo>
                  <a:pt x="106680" y="428046"/>
                  <a:pt x="106680" y="428046"/>
                  <a:pt x="106680" y="427094"/>
                </a:cubicBezTo>
                <a:lnTo>
                  <a:pt x="106680" y="427094"/>
                </a:lnTo>
                <a:cubicBezTo>
                  <a:pt x="106680" y="427094"/>
                  <a:pt x="106680" y="427094"/>
                  <a:pt x="106680" y="428046"/>
                </a:cubicBezTo>
                <a:cubicBezTo>
                  <a:pt x="106680" y="428999"/>
                  <a:pt x="106680" y="428999"/>
                  <a:pt x="105728" y="428999"/>
                </a:cubicBezTo>
                <a:cubicBezTo>
                  <a:pt x="105728" y="428999"/>
                  <a:pt x="105728" y="428046"/>
                  <a:pt x="105728" y="428046"/>
                </a:cubicBezTo>
                <a:cubicBezTo>
                  <a:pt x="105728" y="428046"/>
                  <a:pt x="105728" y="428046"/>
                  <a:pt x="105728" y="428046"/>
                </a:cubicBezTo>
                <a:cubicBezTo>
                  <a:pt x="105728" y="428046"/>
                  <a:pt x="105728" y="428999"/>
                  <a:pt x="105728" y="428999"/>
                </a:cubicBezTo>
                <a:cubicBezTo>
                  <a:pt x="104775" y="428999"/>
                  <a:pt x="103823" y="428046"/>
                  <a:pt x="101918" y="427094"/>
                </a:cubicBezTo>
                <a:cubicBezTo>
                  <a:pt x="103823" y="428999"/>
                  <a:pt x="104775" y="428999"/>
                  <a:pt x="105728" y="428999"/>
                </a:cubicBezTo>
                <a:cubicBezTo>
                  <a:pt x="105728" y="429951"/>
                  <a:pt x="104775" y="430904"/>
                  <a:pt x="103823" y="430904"/>
                </a:cubicBezTo>
                <a:cubicBezTo>
                  <a:pt x="102870" y="430904"/>
                  <a:pt x="102870" y="429951"/>
                  <a:pt x="101918" y="428999"/>
                </a:cubicBezTo>
                <a:cubicBezTo>
                  <a:pt x="102870" y="429951"/>
                  <a:pt x="102870" y="429951"/>
                  <a:pt x="103823" y="430904"/>
                </a:cubicBezTo>
                <a:cubicBezTo>
                  <a:pt x="102870" y="430904"/>
                  <a:pt x="100965" y="429951"/>
                  <a:pt x="99060" y="428046"/>
                </a:cubicBezTo>
                <a:cubicBezTo>
                  <a:pt x="100965" y="429951"/>
                  <a:pt x="102870" y="430904"/>
                  <a:pt x="103823" y="430904"/>
                </a:cubicBezTo>
                <a:cubicBezTo>
                  <a:pt x="105728" y="432809"/>
                  <a:pt x="106680" y="431856"/>
                  <a:pt x="106680" y="429951"/>
                </a:cubicBezTo>
                <a:cubicBezTo>
                  <a:pt x="108585" y="435666"/>
                  <a:pt x="107633" y="438524"/>
                  <a:pt x="102870" y="431856"/>
                </a:cubicBezTo>
                <a:cubicBezTo>
                  <a:pt x="104775" y="434714"/>
                  <a:pt x="106680" y="435666"/>
                  <a:pt x="107633" y="436619"/>
                </a:cubicBezTo>
                <a:cubicBezTo>
                  <a:pt x="107633" y="436619"/>
                  <a:pt x="107633" y="436619"/>
                  <a:pt x="107633" y="435666"/>
                </a:cubicBezTo>
                <a:cubicBezTo>
                  <a:pt x="107633" y="435666"/>
                  <a:pt x="107633" y="436619"/>
                  <a:pt x="107633" y="436619"/>
                </a:cubicBezTo>
                <a:cubicBezTo>
                  <a:pt x="109538" y="436619"/>
                  <a:pt x="109538" y="434714"/>
                  <a:pt x="107633" y="430904"/>
                </a:cubicBezTo>
                <a:cubicBezTo>
                  <a:pt x="107633" y="430904"/>
                  <a:pt x="107633" y="430904"/>
                  <a:pt x="107633" y="430904"/>
                </a:cubicBezTo>
                <a:cubicBezTo>
                  <a:pt x="109538" y="435666"/>
                  <a:pt x="110490" y="440429"/>
                  <a:pt x="109538" y="440429"/>
                </a:cubicBezTo>
                <a:cubicBezTo>
                  <a:pt x="109538" y="440429"/>
                  <a:pt x="109538" y="440429"/>
                  <a:pt x="109538" y="440429"/>
                </a:cubicBezTo>
                <a:cubicBezTo>
                  <a:pt x="109538" y="440429"/>
                  <a:pt x="109538" y="440429"/>
                  <a:pt x="109538" y="440429"/>
                </a:cubicBezTo>
                <a:cubicBezTo>
                  <a:pt x="109538" y="440429"/>
                  <a:pt x="108585" y="439476"/>
                  <a:pt x="107633" y="438524"/>
                </a:cubicBezTo>
                <a:cubicBezTo>
                  <a:pt x="108585" y="440429"/>
                  <a:pt x="109538" y="441381"/>
                  <a:pt x="109538" y="441381"/>
                </a:cubicBezTo>
                <a:cubicBezTo>
                  <a:pt x="110490" y="443286"/>
                  <a:pt x="111443" y="443286"/>
                  <a:pt x="111443" y="443286"/>
                </a:cubicBezTo>
                <a:cubicBezTo>
                  <a:pt x="111443" y="442334"/>
                  <a:pt x="110490" y="441381"/>
                  <a:pt x="110490" y="439476"/>
                </a:cubicBezTo>
                <a:cubicBezTo>
                  <a:pt x="110490" y="440429"/>
                  <a:pt x="111443" y="442334"/>
                  <a:pt x="111443" y="443286"/>
                </a:cubicBezTo>
                <a:cubicBezTo>
                  <a:pt x="111443" y="443286"/>
                  <a:pt x="111443" y="443286"/>
                  <a:pt x="111443" y="442334"/>
                </a:cubicBezTo>
                <a:cubicBezTo>
                  <a:pt x="111443" y="440429"/>
                  <a:pt x="110490" y="437571"/>
                  <a:pt x="108585" y="433761"/>
                </a:cubicBezTo>
                <a:cubicBezTo>
                  <a:pt x="109538" y="436619"/>
                  <a:pt x="110490" y="438524"/>
                  <a:pt x="110490" y="439476"/>
                </a:cubicBezTo>
                <a:cubicBezTo>
                  <a:pt x="111443" y="441381"/>
                  <a:pt x="110490" y="442334"/>
                  <a:pt x="109538" y="441381"/>
                </a:cubicBezTo>
                <a:cubicBezTo>
                  <a:pt x="110490" y="441381"/>
                  <a:pt x="110490" y="441381"/>
                  <a:pt x="110490" y="439476"/>
                </a:cubicBezTo>
                <a:cubicBezTo>
                  <a:pt x="110490" y="437571"/>
                  <a:pt x="109538" y="435666"/>
                  <a:pt x="108585" y="433761"/>
                </a:cubicBezTo>
                <a:cubicBezTo>
                  <a:pt x="108585" y="432809"/>
                  <a:pt x="107633" y="432809"/>
                  <a:pt x="107633" y="431856"/>
                </a:cubicBezTo>
                <a:cubicBezTo>
                  <a:pt x="107633" y="431856"/>
                  <a:pt x="107633" y="432809"/>
                  <a:pt x="108585" y="432809"/>
                </a:cubicBezTo>
                <a:cubicBezTo>
                  <a:pt x="108585" y="431856"/>
                  <a:pt x="107633" y="431856"/>
                  <a:pt x="107633" y="430904"/>
                </a:cubicBezTo>
                <a:cubicBezTo>
                  <a:pt x="107633" y="430904"/>
                  <a:pt x="107633" y="430904"/>
                  <a:pt x="107633" y="430904"/>
                </a:cubicBezTo>
                <a:cubicBezTo>
                  <a:pt x="107633" y="430904"/>
                  <a:pt x="107633" y="430904"/>
                  <a:pt x="107633" y="430904"/>
                </a:cubicBezTo>
                <a:cubicBezTo>
                  <a:pt x="107633" y="430904"/>
                  <a:pt x="107633" y="430904"/>
                  <a:pt x="107633" y="430904"/>
                </a:cubicBezTo>
                <a:cubicBezTo>
                  <a:pt x="107633" y="429951"/>
                  <a:pt x="106680" y="429951"/>
                  <a:pt x="106680" y="428999"/>
                </a:cubicBezTo>
                <a:cubicBezTo>
                  <a:pt x="106680" y="428999"/>
                  <a:pt x="106680" y="428999"/>
                  <a:pt x="106680" y="428999"/>
                </a:cubicBezTo>
                <a:cubicBezTo>
                  <a:pt x="106680" y="429951"/>
                  <a:pt x="107633" y="429951"/>
                  <a:pt x="107633" y="430904"/>
                </a:cubicBezTo>
                <a:lnTo>
                  <a:pt x="107633" y="430904"/>
                </a:lnTo>
                <a:lnTo>
                  <a:pt x="107633" y="430904"/>
                </a:lnTo>
                <a:cubicBezTo>
                  <a:pt x="108585" y="431856"/>
                  <a:pt x="108585" y="432809"/>
                  <a:pt x="109538" y="433761"/>
                </a:cubicBezTo>
                <a:cubicBezTo>
                  <a:pt x="112395" y="438524"/>
                  <a:pt x="113348" y="442334"/>
                  <a:pt x="113348" y="444239"/>
                </a:cubicBezTo>
                <a:cubicBezTo>
                  <a:pt x="114300" y="446144"/>
                  <a:pt x="113348" y="446144"/>
                  <a:pt x="113348" y="446144"/>
                </a:cubicBezTo>
                <a:cubicBezTo>
                  <a:pt x="114300" y="448049"/>
                  <a:pt x="114300" y="449001"/>
                  <a:pt x="114300" y="447096"/>
                </a:cubicBezTo>
                <a:cubicBezTo>
                  <a:pt x="115253" y="446144"/>
                  <a:pt x="112395" y="439476"/>
                  <a:pt x="108585" y="432809"/>
                </a:cubicBezTo>
                <a:cubicBezTo>
                  <a:pt x="111443" y="437571"/>
                  <a:pt x="113348" y="441381"/>
                  <a:pt x="114300" y="444239"/>
                </a:cubicBezTo>
                <a:cubicBezTo>
                  <a:pt x="114300" y="443286"/>
                  <a:pt x="114300" y="443286"/>
                  <a:pt x="114300" y="442334"/>
                </a:cubicBezTo>
                <a:cubicBezTo>
                  <a:pt x="114300" y="443286"/>
                  <a:pt x="114300" y="444239"/>
                  <a:pt x="114300" y="445191"/>
                </a:cubicBezTo>
                <a:cubicBezTo>
                  <a:pt x="114300" y="446144"/>
                  <a:pt x="115253" y="447096"/>
                  <a:pt x="115253" y="448049"/>
                </a:cubicBezTo>
                <a:cubicBezTo>
                  <a:pt x="115253" y="449001"/>
                  <a:pt x="115253" y="449001"/>
                  <a:pt x="115253" y="449954"/>
                </a:cubicBezTo>
                <a:cubicBezTo>
                  <a:pt x="115253" y="449954"/>
                  <a:pt x="115253" y="449001"/>
                  <a:pt x="115253" y="448049"/>
                </a:cubicBezTo>
                <a:cubicBezTo>
                  <a:pt x="115253" y="448049"/>
                  <a:pt x="115253" y="448049"/>
                  <a:pt x="115253" y="449001"/>
                </a:cubicBezTo>
                <a:cubicBezTo>
                  <a:pt x="115253" y="449954"/>
                  <a:pt x="116205" y="449954"/>
                  <a:pt x="116205" y="449954"/>
                </a:cubicBezTo>
                <a:cubicBezTo>
                  <a:pt x="117158" y="452811"/>
                  <a:pt x="117158" y="454716"/>
                  <a:pt x="116205" y="453764"/>
                </a:cubicBezTo>
                <a:cubicBezTo>
                  <a:pt x="119063" y="455669"/>
                  <a:pt x="118110" y="451859"/>
                  <a:pt x="117158" y="444239"/>
                </a:cubicBezTo>
                <a:cubicBezTo>
                  <a:pt x="118110" y="451859"/>
                  <a:pt x="120968" y="457574"/>
                  <a:pt x="117158" y="455669"/>
                </a:cubicBezTo>
                <a:cubicBezTo>
                  <a:pt x="121920" y="458526"/>
                  <a:pt x="123825" y="456621"/>
                  <a:pt x="120968" y="448049"/>
                </a:cubicBezTo>
                <a:cubicBezTo>
                  <a:pt x="123825" y="456621"/>
                  <a:pt x="126683" y="461384"/>
                  <a:pt x="120015" y="458526"/>
                </a:cubicBezTo>
                <a:cubicBezTo>
                  <a:pt x="122873" y="460431"/>
                  <a:pt x="126683" y="461384"/>
                  <a:pt x="130493" y="463289"/>
                </a:cubicBezTo>
                <a:cubicBezTo>
                  <a:pt x="128588" y="462336"/>
                  <a:pt x="126683" y="461384"/>
                  <a:pt x="124778" y="460431"/>
                </a:cubicBezTo>
                <a:cubicBezTo>
                  <a:pt x="127635" y="461384"/>
                  <a:pt x="129540" y="462336"/>
                  <a:pt x="132398" y="463289"/>
                </a:cubicBezTo>
                <a:cubicBezTo>
                  <a:pt x="134303" y="464241"/>
                  <a:pt x="136208" y="464241"/>
                  <a:pt x="137160" y="464241"/>
                </a:cubicBezTo>
                <a:cubicBezTo>
                  <a:pt x="135255" y="463289"/>
                  <a:pt x="132398" y="462336"/>
                  <a:pt x="130493" y="461384"/>
                </a:cubicBezTo>
                <a:cubicBezTo>
                  <a:pt x="133350" y="462336"/>
                  <a:pt x="135255" y="463289"/>
                  <a:pt x="138113" y="464241"/>
                </a:cubicBezTo>
                <a:cubicBezTo>
                  <a:pt x="140970" y="464241"/>
                  <a:pt x="141923" y="463289"/>
                  <a:pt x="134303" y="457574"/>
                </a:cubicBezTo>
                <a:cubicBezTo>
                  <a:pt x="141923" y="463289"/>
                  <a:pt x="142875" y="465194"/>
                  <a:pt x="140970" y="465194"/>
                </a:cubicBezTo>
                <a:cubicBezTo>
                  <a:pt x="142875" y="466146"/>
                  <a:pt x="143828" y="466146"/>
                  <a:pt x="145733" y="467099"/>
                </a:cubicBezTo>
                <a:cubicBezTo>
                  <a:pt x="148590" y="468051"/>
                  <a:pt x="150495" y="468051"/>
                  <a:pt x="148590" y="466146"/>
                </a:cubicBezTo>
                <a:cubicBezTo>
                  <a:pt x="148590" y="466146"/>
                  <a:pt x="148590" y="466146"/>
                  <a:pt x="148590" y="466146"/>
                </a:cubicBezTo>
                <a:cubicBezTo>
                  <a:pt x="148590" y="466146"/>
                  <a:pt x="148590" y="466146"/>
                  <a:pt x="148590" y="466146"/>
                </a:cubicBezTo>
                <a:cubicBezTo>
                  <a:pt x="147638" y="465194"/>
                  <a:pt x="145733" y="463289"/>
                  <a:pt x="141923" y="461384"/>
                </a:cubicBezTo>
                <a:cubicBezTo>
                  <a:pt x="145733" y="464241"/>
                  <a:pt x="148590" y="465194"/>
                  <a:pt x="149543" y="467099"/>
                </a:cubicBezTo>
                <a:cubicBezTo>
                  <a:pt x="167640" y="475671"/>
                  <a:pt x="167640" y="475671"/>
                  <a:pt x="149543" y="469956"/>
                </a:cubicBezTo>
                <a:cubicBezTo>
                  <a:pt x="169545" y="476624"/>
                  <a:pt x="173355" y="475671"/>
                  <a:pt x="169545" y="480434"/>
                </a:cubicBezTo>
                <a:cubicBezTo>
                  <a:pt x="173355" y="475671"/>
                  <a:pt x="173355" y="475671"/>
                  <a:pt x="180023" y="487101"/>
                </a:cubicBezTo>
                <a:cubicBezTo>
                  <a:pt x="174308" y="476624"/>
                  <a:pt x="175260" y="478529"/>
                  <a:pt x="192405" y="493769"/>
                </a:cubicBezTo>
                <a:cubicBezTo>
                  <a:pt x="177165" y="478529"/>
                  <a:pt x="182880" y="484244"/>
                  <a:pt x="203835" y="499484"/>
                </a:cubicBezTo>
                <a:cubicBezTo>
                  <a:pt x="185738" y="485196"/>
                  <a:pt x="200978" y="495674"/>
                  <a:pt x="215265" y="505199"/>
                </a:cubicBezTo>
                <a:cubicBezTo>
                  <a:pt x="206693" y="493769"/>
                  <a:pt x="222885" y="491864"/>
                  <a:pt x="230505" y="489006"/>
                </a:cubicBezTo>
                <a:cubicBezTo>
                  <a:pt x="232410" y="481386"/>
                  <a:pt x="238125" y="475671"/>
                  <a:pt x="245745" y="472814"/>
                </a:cubicBezTo>
                <a:cubicBezTo>
                  <a:pt x="247650" y="465194"/>
                  <a:pt x="254318" y="460431"/>
                  <a:pt x="260985" y="456621"/>
                </a:cubicBezTo>
                <a:cubicBezTo>
                  <a:pt x="263843" y="449954"/>
                  <a:pt x="268605" y="444239"/>
                  <a:pt x="276225" y="440429"/>
                </a:cubicBezTo>
                <a:cubicBezTo>
                  <a:pt x="279083" y="433761"/>
                  <a:pt x="285750" y="429951"/>
                  <a:pt x="291465" y="424236"/>
                </a:cubicBezTo>
                <a:cubicBezTo>
                  <a:pt x="296228" y="418521"/>
                  <a:pt x="300990" y="412806"/>
                  <a:pt x="306705" y="408044"/>
                </a:cubicBezTo>
                <a:cubicBezTo>
                  <a:pt x="311468" y="402329"/>
                  <a:pt x="317183" y="397566"/>
                  <a:pt x="321945" y="391851"/>
                </a:cubicBezTo>
                <a:cubicBezTo>
                  <a:pt x="332423" y="381374"/>
                  <a:pt x="341948" y="369944"/>
                  <a:pt x="352425" y="359466"/>
                </a:cubicBezTo>
                <a:cubicBezTo>
                  <a:pt x="375285" y="335654"/>
                  <a:pt x="397193" y="311841"/>
                  <a:pt x="415290" y="284219"/>
                </a:cubicBezTo>
                <a:cubicBezTo>
                  <a:pt x="426720" y="257549"/>
                  <a:pt x="412433" y="280409"/>
                  <a:pt x="428625" y="256596"/>
                </a:cubicBezTo>
                <a:close/>
                <a:moveTo>
                  <a:pt x="81915" y="394709"/>
                </a:moveTo>
                <a:cubicBezTo>
                  <a:pt x="81915" y="394709"/>
                  <a:pt x="81915" y="394709"/>
                  <a:pt x="81915" y="394709"/>
                </a:cubicBezTo>
                <a:cubicBezTo>
                  <a:pt x="81915" y="394709"/>
                  <a:pt x="81915" y="394709"/>
                  <a:pt x="81915" y="394709"/>
                </a:cubicBezTo>
                <a:cubicBezTo>
                  <a:pt x="81915" y="394709"/>
                  <a:pt x="81915" y="394709"/>
                  <a:pt x="81915" y="394709"/>
                </a:cubicBezTo>
                <a:close/>
                <a:moveTo>
                  <a:pt x="82868" y="394709"/>
                </a:moveTo>
                <a:cubicBezTo>
                  <a:pt x="83820" y="394709"/>
                  <a:pt x="83820" y="393756"/>
                  <a:pt x="82868" y="394709"/>
                </a:cubicBezTo>
                <a:cubicBezTo>
                  <a:pt x="83820" y="394709"/>
                  <a:pt x="83820" y="394709"/>
                  <a:pt x="82868" y="394709"/>
                </a:cubicBezTo>
                <a:cubicBezTo>
                  <a:pt x="83820" y="394709"/>
                  <a:pt x="83820" y="394709"/>
                  <a:pt x="82868" y="394709"/>
                </a:cubicBezTo>
                <a:cubicBezTo>
                  <a:pt x="83820" y="394709"/>
                  <a:pt x="83820" y="394709"/>
                  <a:pt x="82868" y="394709"/>
                </a:cubicBezTo>
                <a:close/>
                <a:moveTo>
                  <a:pt x="80010" y="403281"/>
                </a:moveTo>
                <a:cubicBezTo>
                  <a:pt x="84773" y="399471"/>
                  <a:pt x="87630" y="396614"/>
                  <a:pt x="85725" y="395661"/>
                </a:cubicBezTo>
                <a:cubicBezTo>
                  <a:pt x="87630" y="396614"/>
                  <a:pt x="85725" y="399471"/>
                  <a:pt x="80010" y="403281"/>
                </a:cubicBezTo>
                <a:close/>
                <a:moveTo>
                  <a:pt x="91440" y="395661"/>
                </a:moveTo>
                <a:cubicBezTo>
                  <a:pt x="92393" y="396614"/>
                  <a:pt x="92393" y="396614"/>
                  <a:pt x="93345" y="397566"/>
                </a:cubicBezTo>
                <a:cubicBezTo>
                  <a:pt x="92393" y="397566"/>
                  <a:pt x="91440" y="396614"/>
                  <a:pt x="91440" y="395661"/>
                </a:cubicBezTo>
                <a:close/>
                <a:moveTo>
                  <a:pt x="100965" y="421379"/>
                </a:moveTo>
                <a:cubicBezTo>
                  <a:pt x="100965" y="421379"/>
                  <a:pt x="100965" y="422331"/>
                  <a:pt x="101918" y="422331"/>
                </a:cubicBezTo>
                <a:cubicBezTo>
                  <a:pt x="101918" y="422331"/>
                  <a:pt x="101918" y="422331"/>
                  <a:pt x="100965" y="421379"/>
                </a:cubicBezTo>
                <a:cubicBezTo>
                  <a:pt x="100965" y="422331"/>
                  <a:pt x="100965" y="421379"/>
                  <a:pt x="100965" y="421379"/>
                </a:cubicBezTo>
                <a:close/>
                <a:moveTo>
                  <a:pt x="100965" y="422331"/>
                </a:moveTo>
                <a:cubicBezTo>
                  <a:pt x="100965" y="422331"/>
                  <a:pt x="100013" y="422331"/>
                  <a:pt x="100965" y="422331"/>
                </a:cubicBezTo>
                <a:cubicBezTo>
                  <a:pt x="100013" y="422331"/>
                  <a:pt x="100013" y="422331"/>
                  <a:pt x="100013" y="421379"/>
                </a:cubicBezTo>
                <a:cubicBezTo>
                  <a:pt x="100013" y="420426"/>
                  <a:pt x="100013" y="420426"/>
                  <a:pt x="100013" y="419474"/>
                </a:cubicBezTo>
                <a:cubicBezTo>
                  <a:pt x="100013" y="421379"/>
                  <a:pt x="100013" y="421379"/>
                  <a:pt x="100965" y="422331"/>
                </a:cubicBezTo>
                <a:close/>
                <a:moveTo>
                  <a:pt x="100013" y="422331"/>
                </a:moveTo>
                <a:cubicBezTo>
                  <a:pt x="100013" y="422331"/>
                  <a:pt x="100013" y="422331"/>
                  <a:pt x="100013" y="422331"/>
                </a:cubicBezTo>
                <a:cubicBezTo>
                  <a:pt x="99060" y="422331"/>
                  <a:pt x="100013" y="422331"/>
                  <a:pt x="100013" y="422331"/>
                </a:cubicBezTo>
                <a:cubicBezTo>
                  <a:pt x="100013" y="422331"/>
                  <a:pt x="100013" y="422331"/>
                  <a:pt x="100013" y="422331"/>
                </a:cubicBezTo>
                <a:close/>
                <a:moveTo>
                  <a:pt x="98108" y="418521"/>
                </a:moveTo>
                <a:cubicBezTo>
                  <a:pt x="98108" y="419474"/>
                  <a:pt x="99060" y="419474"/>
                  <a:pt x="99060" y="420426"/>
                </a:cubicBezTo>
                <a:cubicBezTo>
                  <a:pt x="99060" y="421379"/>
                  <a:pt x="99060" y="421379"/>
                  <a:pt x="99060" y="422331"/>
                </a:cubicBezTo>
                <a:cubicBezTo>
                  <a:pt x="99060" y="421379"/>
                  <a:pt x="98108" y="421379"/>
                  <a:pt x="97155" y="420426"/>
                </a:cubicBezTo>
                <a:cubicBezTo>
                  <a:pt x="98108" y="419474"/>
                  <a:pt x="98108" y="418521"/>
                  <a:pt x="98108" y="418521"/>
                </a:cubicBezTo>
                <a:close/>
                <a:moveTo>
                  <a:pt x="96203" y="421379"/>
                </a:moveTo>
                <a:cubicBezTo>
                  <a:pt x="97155" y="421379"/>
                  <a:pt x="98108" y="420426"/>
                  <a:pt x="98108" y="419474"/>
                </a:cubicBezTo>
                <a:cubicBezTo>
                  <a:pt x="99060" y="420426"/>
                  <a:pt x="99060" y="420426"/>
                  <a:pt x="100013" y="421379"/>
                </a:cubicBezTo>
                <a:cubicBezTo>
                  <a:pt x="100013" y="421379"/>
                  <a:pt x="100013" y="422331"/>
                  <a:pt x="100013" y="422331"/>
                </a:cubicBezTo>
                <a:cubicBezTo>
                  <a:pt x="100013" y="422331"/>
                  <a:pt x="100013" y="422331"/>
                  <a:pt x="100013" y="422331"/>
                </a:cubicBezTo>
                <a:cubicBezTo>
                  <a:pt x="100013" y="422331"/>
                  <a:pt x="100013" y="422331"/>
                  <a:pt x="100013" y="422331"/>
                </a:cubicBezTo>
                <a:cubicBezTo>
                  <a:pt x="100013" y="422331"/>
                  <a:pt x="100013" y="422331"/>
                  <a:pt x="100013" y="422331"/>
                </a:cubicBezTo>
                <a:cubicBezTo>
                  <a:pt x="98108" y="423284"/>
                  <a:pt x="97155" y="422331"/>
                  <a:pt x="96203" y="421379"/>
                </a:cubicBezTo>
                <a:close/>
                <a:moveTo>
                  <a:pt x="101918" y="426141"/>
                </a:moveTo>
                <a:cubicBezTo>
                  <a:pt x="100965" y="425189"/>
                  <a:pt x="100013" y="424236"/>
                  <a:pt x="99060" y="423284"/>
                </a:cubicBezTo>
                <a:lnTo>
                  <a:pt x="99060" y="423284"/>
                </a:lnTo>
                <a:cubicBezTo>
                  <a:pt x="99060" y="423284"/>
                  <a:pt x="99060" y="423284"/>
                  <a:pt x="100013" y="423284"/>
                </a:cubicBezTo>
                <a:cubicBezTo>
                  <a:pt x="100965" y="424236"/>
                  <a:pt x="100965" y="425189"/>
                  <a:pt x="101918" y="426141"/>
                </a:cubicBezTo>
                <a:cubicBezTo>
                  <a:pt x="101918" y="425189"/>
                  <a:pt x="101918" y="426141"/>
                  <a:pt x="101918" y="426141"/>
                </a:cubicBezTo>
                <a:close/>
                <a:moveTo>
                  <a:pt x="101918" y="425189"/>
                </a:moveTo>
                <a:cubicBezTo>
                  <a:pt x="101918" y="424236"/>
                  <a:pt x="101918" y="424236"/>
                  <a:pt x="101918" y="425189"/>
                </a:cubicBezTo>
                <a:cubicBezTo>
                  <a:pt x="101918" y="424236"/>
                  <a:pt x="101918" y="424236"/>
                  <a:pt x="101918" y="425189"/>
                </a:cubicBezTo>
                <a:cubicBezTo>
                  <a:pt x="100965" y="424236"/>
                  <a:pt x="100965" y="423284"/>
                  <a:pt x="100013" y="423284"/>
                </a:cubicBezTo>
                <a:cubicBezTo>
                  <a:pt x="100013" y="423284"/>
                  <a:pt x="100013" y="423284"/>
                  <a:pt x="100965" y="423284"/>
                </a:cubicBezTo>
                <a:lnTo>
                  <a:pt x="100965" y="423284"/>
                </a:lnTo>
                <a:cubicBezTo>
                  <a:pt x="100965" y="423284"/>
                  <a:pt x="100965" y="423284"/>
                  <a:pt x="100965" y="423284"/>
                </a:cubicBezTo>
                <a:cubicBezTo>
                  <a:pt x="100965" y="423284"/>
                  <a:pt x="100965" y="423284"/>
                  <a:pt x="100965" y="423284"/>
                </a:cubicBezTo>
                <a:cubicBezTo>
                  <a:pt x="100965" y="423284"/>
                  <a:pt x="100965" y="424236"/>
                  <a:pt x="100965" y="424236"/>
                </a:cubicBezTo>
                <a:cubicBezTo>
                  <a:pt x="100965" y="425189"/>
                  <a:pt x="101918" y="426141"/>
                  <a:pt x="101918" y="427094"/>
                </a:cubicBezTo>
                <a:cubicBezTo>
                  <a:pt x="101918" y="425189"/>
                  <a:pt x="101918" y="425189"/>
                  <a:pt x="101918" y="425189"/>
                </a:cubicBezTo>
                <a:close/>
                <a:moveTo>
                  <a:pt x="102870" y="427094"/>
                </a:moveTo>
                <a:cubicBezTo>
                  <a:pt x="102870" y="427094"/>
                  <a:pt x="102870" y="427094"/>
                  <a:pt x="102870" y="427094"/>
                </a:cubicBezTo>
                <a:cubicBezTo>
                  <a:pt x="102870" y="427094"/>
                  <a:pt x="102870" y="427094"/>
                  <a:pt x="102870" y="427094"/>
                </a:cubicBezTo>
                <a:lnTo>
                  <a:pt x="102870" y="427094"/>
                </a:lnTo>
                <a:cubicBezTo>
                  <a:pt x="102870" y="427094"/>
                  <a:pt x="102870" y="427094"/>
                  <a:pt x="102870" y="427094"/>
                </a:cubicBezTo>
                <a:close/>
                <a:moveTo>
                  <a:pt x="102870" y="428046"/>
                </a:moveTo>
                <a:cubicBezTo>
                  <a:pt x="102870" y="428046"/>
                  <a:pt x="102870" y="428046"/>
                  <a:pt x="102870" y="428046"/>
                </a:cubicBezTo>
                <a:cubicBezTo>
                  <a:pt x="102870" y="428999"/>
                  <a:pt x="102870" y="428046"/>
                  <a:pt x="102870" y="428046"/>
                </a:cubicBezTo>
                <a:cubicBezTo>
                  <a:pt x="102870" y="428046"/>
                  <a:pt x="102870" y="428046"/>
                  <a:pt x="102870" y="428046"/>
                </a:cubicBezTo>
                <a:close/>
                <a:moveTo>
                  <a:pt x="100965" y="430904"/>
                </a:moveTo>
                <a:cubicBezTo>
                  <a:pt x="101918" y="430904"/>
                  <a:pt x="102870" y="429951"/>
                  <a:pt x="102870" y="428999"/>
                </a:cubicBezTo>
                <a:cubicBezTo>
                  <a:pt x="102870" y="428999"/>
                  <a:pt x="103823" y="428046"/>
                  <a:pt x="103823" y="428046"/>
                </a:cubicBezTo>
                <a:cubicBezTo>
                  <a:pt x="103823" y="428046"/>
                  <a:pt x="103823" y="428046"/>
                  <a:pt x="103823" y="428046"/>
                </a:cubicBezTo>
                <a:cubicBezTo>
                  <a:pt x="103823" y="431856"/>
                  <a:pt x="102870" y="432809"/>
                  <a:pt x="100965" y="430904"/>
                </a:cubicBezTo>
                <a:close/>
              </a:path>
            </a:pathLst>
          </a:custGeom>
          <a:solidFill>
            <a:schemeClr val="lt1">
              <a:alpha val="50980"/>
            </a:scheme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3" name="Google Shape;1423;p47"/>
          <p:cNvSpPr txBox="1"/>
          <p:nvPr>
            <p:ph type="title"/>
          </p:nvPr>
        </p:nvSpPr>
        <p:spPr>
          <a:xfrm>
            <a:off x="6824475" y="886754"/>
            <a:ext cx="1618200" cy="17799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7000"/>
              <a:buNone/>
            </a:pPr>
            <a:r>
              <a:rPr lang="en" sz="4800">
                <a:solidFill>
                  <a:srgbClr val="000000"/>
                </a:solidFill>
              </a:rPr>
              <a:t>Happy Birthday</a:t>
            </a:r>
            <a:r>
              <a:rPr lang="en" sz="4800">
                <a:solidFill>
                  <a:srgbClr val="000000"/>
                </a:solidFill>
              </a:rPr>
              <a:t>!</a:t>
            </a:r>
            <a:endParaRPr sz="4800">
              <a:solidFill>
                <a:srgbClr val="000000"/>
              </a:solidFill>
            </a:endParaRPr>
          </a:p>
        </p:txBody>
      </p:sp>
      <p:sp>
        <p:nvSpPr>
          <p:cNvPr id="1424" name="Google Shape;1424;p47"/>
          <p:cNvSpPr/>
          <p:nvPr/>
        </p:nvSpPr>
        <p:spPr>
          <a:xfrm rot="8321483">
            <a:off x="10228132" y="5440207"/>
            <a:ext cx="1682451" cy="480542"/>
          </a:xfrm>
          <a:custGeom>
            <a:rect b="b" l="l" r="r" t="t"/>
            <a:pathLst>
              <a:path extrusionOk="0" h="1673412" w="7659384">
                <a:moveTo>
                  <a:pt x="197437" y="0"/>
                </a:moveTo>
                <a:lnTo>
                  <a:pt x="7604587" y="0"/>
                </a:lnTo>
                <a:lnTo>
                  <a:pt x="7349060" y="196414"/>
                </a:lnTo>
                <a:lnTo>
                  <a:pt x="7659384" y="434947"/>
                </a:lnTo>
                <a:lnTo>
                  <a:pt x="7659384" y="462083"/>
                </a:lnTo>
                <a:lnTo>
                  <a:pt x="7349061" y="700616"/>
                </a:lnTo>
                <a:lnTo>
                  <a:pt x="7658358" y="938359"/>
                </a:lnTo>
                <a:lnTo>
                  <a:pt x="7349060" y="1176104"/>
                </a:lnTo>
                <a:lnTo>
                  <a:pt x="7659384" y="1414637"/>
                </a:lnTo>
                <a:lnTo>
                  <a:pt x="7659384" y="1441774"/>
                </a:lnTo>
                <a:lnTo>
                  <a:pt x="7358029" y="1673412"/>
                </a:lnTo>
                <a:lnTo>
                  <a:pt x="211955" y="1673412"/>
                </a:lnTo>
                <a:lnTo>
                  <a:pt x="327976" y="1584232"/>
                </a:lnTo>
                <a:lnTo>
                  <a:pt x="0" y="1332130"/>
                </a:lnTo>
                <a:lnTo>
                  <a:pt x="327975" y="1080030"/>
                </a:lnTo>
                <a:lnTo>
                  <a:pt x="18678" y="842286"/>
                </a:lnTo>
                <a:lnTo>
                  <a:pt x="327976" y="604542"/>
                </a:lnTo>
                <a:lnTo>
                  <a:pt x="0" y="352440"/>
                </a:lnTo>
                <a:lnTo>
                  <a:pt x="327975" y="100340"/>
                </a:lnTo>
                <a:close/>
              </a:path>
            </a:pathLst>
          </a:custGeom>
          <a:solidFill>
            <a:schemeClr val="lt1">
              <a:alpha val="50980"/>
            </a:schemeClr>
          </a:solidFill>
          <a:ln>
            <a:noFill/>
          </a:ln>
        </p:spPr>
        <p:txBody>
          <a:bodyPr anchorCtr="0" anchor="ctr" bIns="122825" lIns="245700" spcFirstLastPara="1" rIns="245700" wrap="square" tIns="122825">
            <a:noAutofit/>
          </a:bodyPr>
          <a:lstStyle/>
          <a:p>
            <a:pPr indent="0" lvl="0" marL="0" marR="0" rtl="0" algn="l">
              <a:lnSpc>
                <a:spcPct val="100000"/>
              </a:lnSpc>
              <a:spcBef>
                <a:spcPts val="0"/>
              </a:spcBef>
              <a:spcAft>
                <a:spcPts val="0"/>
              </a:spcAft>
              <a:buClr>
                <a:srgbClr val="000000"/>
              </a:buClr>
              <a:buFont typeface="Arial"/>
              <a:buNone/>
            </a:pPr>
            <a:r>
              <a:t/>
            </a:r>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28" name="Shape 1428"/>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3B3B3B"/>
      </a:dk2>
      <a:lt2>
        <a:srgbClr val="D8D8D8"/>
      </a:lt2>
      <a:accent1>
        <a:srgbClr val="D9EAD3"/>
      </a:accent1>
      <a:accent2>
        <a:srgbClr val="F9E6AB"/>
      </a:accent2>
      <a:accent3>
        <a:srgbClr val="CFE2F3"/>
      </a:accent3>
      <a:accent4>
        <a:srgbClr val="EAD1DC"/>
      </a:accent4>
      <a:accent5>
        <a:srgbClr val="D9D2E9"/>
      </a:accent5>
      <a:accent6>
        <a:srgbClr val="C1E6EA"/>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