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07" r:id="rId4"/>
    <p:sldId id="395" r:id="rId5"/>
    <p:sldId id="408" r:id="rId6"/>
    <p:sldId id="409" r:id="rId7"/>
    <p:sldId id="419" r:id="rId8"/>
    <p:sldId id="410" r:id="rId9"/>
    <p:sldId id="371" r:id="rId10"/>
    <p:sldId id="411" r:id="rId11"/>
    <p:sldId id="415" r:id="rId12"/>
    <p:sldId id="420" r:id="rId13"/>
    <p:sldId id="413" r:id="rId14"/>
    <p:sldId id="416" r:id="rId15"/>
    <p:sldId id="418" r:id="rId16"/>
    <p:sldId id="412" r:id="rId17"/>
    <p:sldId id="417" r:id="rId18"/>
    <p:sldId id="292" r:id="rId19"/>
    <p:sldId id="287" r:id="rId20"/>
    <p:sldId id="288" r:id="rId21"/>
    <p:sldId id="441" r:id="rId22"/>
    <p:sldId id="442" r:id="rId23"/>
    <p:sldId id="291" r:id="rId24"/>
    <p:sldId id="294" r:id="rId25"/>
    <p:sldId id="293" r:id="rId26"/>
    <p:sldId id="295" r:id="rId27"/>
    <p:sldId id="440" r:id="rId28"/>
  </p:sldIdLst>
  <p:sldSz cx="12192000" cy="6858000"/>
  <p:notesSz cx="6858000" cy="9144000"/>
  <p:embeddedFontLst>
    <p:embeddedFont>
      <p:font typeface="Montserrat Black" panose="00000A00000000000000" pitchFamily="2" charset="0"/>
      <p:bold r:id="rId31"/>
      <p:boldItalic r:id="rId32"/>
    </p:embeddedFont>
    <p:embeddedFont>
      <p:font typeface="Montserrat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60E8"/>
    <a:srgbClr val="FD4A50"/>
    <a:srgbClr val="FA8500"/>
    <a:srgbClr val="FFD636"/>
    <a:srgbClr val="66D8D8"/>
    <a:srgbClr val="1B3AD3"/>
    <a:srgbClr val="FFA886"/>
    <a:srgbClr val="FDB902"/>
    <a:srgbClr val="3409F8"/>
    <a:srgbClr val="85C4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30" autoAdjust="0"/>
    <p:restoredTop sz="94660"/>
  </p:normalViewPr>
  <p:slideViewPr>
    <p:cSldViewPr snapToGrid="0">
      <p:cViewPr>
        <p:scale>
          <a:sx n="75" d="100"/>
          <a:sy n="75" d="100"/>
        </p:scale>
        <p:origin x="1290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2020-12-20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2020-12-20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pptmon.com/" TargetMode="Externa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2.sv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1.png"/><Relationship Id="rId4" Type="http://schemas.openxmlformats.org/officeDocument/2006/relationships/image" Target="../media/image6.svg"/><Relationship Id="rId9" Type="http://schemas.openxmlformats.org/officeDocument/2006/relationships/image" Target="../media/image1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6.svg"/><Relationship Id="rId9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pptmon.com/" TargetMode="Externa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2.sv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12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0.sv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6.svg"/><Relationship Id="rId9" Type="http://schemas.openxmlformats.org/officeDocument/2006/relationships/image" Target="../media/image18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C891B062-00D2-4FAA-830A-F9CFC1A2CA7E}"/>
              </a:ext>
            </a:extLst>
          </p:cNvPr>
          <p:cNvSpPr/>
          <p:nvPr userDrawn="1"/>
        </p:nvSpPr>
        <p:spPr>
          <a:xfrm>
            <a:off x="0" y="4770567"/>
            <a:ext cx="12192000" cy="2087433"/>
          </a:xfrm>
          <a:prstGeom prst="rect">
            <a:avLst/>
          </a:prstGeom>
          <a:solidFill>
            <a:srgbClr val="1C60E8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rgbClr val="F5F5F0"/>
              </a:solidFill>
              <a:latin typeface="+mj-lt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DAF72284-2974-4DBA-BA2A-7953FA7DB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080" y="4187478"/>
            <a:ext cx="2087858" cy="222903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33E95E70-BBD6-43CA-A1CA-2D90864CAA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097" y="3784996"/>
            <a:ext cx="2499869" cy="2607048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70D2F8D9-B9B4-425F-9025-F5C2BF383A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72" y="4453360"/>
            <a:ext cx="3937953" cy="2229030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B965269E-440C-41DF-9FA0-0728659170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120" y="4084655"/>
            <a:ext cx="2603012" cy="2229030"/>
          </a:xfrm>
          <a:prstGeom prst="rect">
            <a:avLst/>
          </a:prstGeom>
        </p:spPr>
      </p:pic>
      <p:pic>
        <p:nvPicPr>
          <p:cNvPr id="44" name="Graphic 3">
            <a:hlinkClick r:id="rId6"/>
            <a:extLst>
              <a:ext uri="{FF2B5EF4-FFF2-40B4-BE49-F238E27FC236}">
                <a16:creationId xmlns:a16="http://schemas.microsoft.com/office/drawing/2014/main" id="{BC7762C4-453C-448F-BC88-6DC5AAB95D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6" name="TextBox 45">
            <a:hlinkClick r:id="rId9"/>
            <a:extLst>
              <a:ext uri="{FF2B5EF4-FFF2-40B4-BE49-F238E27FC236}">
                <a16:creationId xmlns:a16="http://schemas.microsoft.com/office/drawing/2014/main" id="{400768F0-76BC-41BF-A889-C92012E60AAE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3993A30-1A15-4337-80B3-1350A74EEF48}"/>
              </a:ext>
            </a:extLst>
          </p:cNvPr>
          <p:cNvGrpSpPr/>
          <p:nvPr userDrawn="1"/>
        </p:nvGrpSpPr>
        <p:grpSpPr>
          <a:xfrm>
            <a:off x="0" y="3416025"/>
            <a:ext cx="3077029" cy="3070534"/>
            <a:chOff x="11391900" y="5791200"/>
            <a:chExt cx="3808403" cy="3800364"/>
          </a:xfrm>
        </p:grpSpPr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44AC5DBF-BC99-4366-A01C-9C04E70500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391900" y="7933121"/>
              <a:ext cx="3808403" cy="1364778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341D4EDB-C8F2-45C7-B6EF-1C34600052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457" y="5791200"/>
              <a:ext cx="2843384" cy="2944816"/>
            </a:xfrm>
            <a:prstGeom prst="rect">
              <a:avLst/>
            </a:prstGeom>
          </p:spPr>
        </p:pic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0C78261F-E96F-4E6A-9DA3-A5DEBB7E3F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391900" y="8226786"/>
              <a:ext cx="3808403" cy="1364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55558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FE6835D-D82C-4C0F-950F-EE202F24062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46" y="4533900"/>
            <a:ext cx="252294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557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1353E40-F7B1-41FB-BFC0-874A5CE21A67}"/>
              </a:ext>
            </a:extLst>
          </p:cNvPr>
          <p:cNvSpPr/>
          <p:nvPr userDrawn="1"/>
        </p:nvSpPr>
        <p:spPr>
          <a:xfrm>
            <a:off x="0" y="5772150"/>
            <a:ext cx="12192000" cy="1085850"/>
          </a:xfrm>
          <a:prstGeom prst="rect">
            <a:avLst/>
          </a:prstGeom>
          <a:solidFill>
            <a:srgbClr val="1C60E8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rgbClr val="F5F5F0"/>
              </a:solidFill>
              <a:latin typeface="+mj-lt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6D7AA154-F401-40C0-A2E6-0ABCA2B67214}"/>
              </a:ext>
            </a:extLst>
          </p:cNvPr>
          <p:cNvGrpSpPr/>
          <p:nvPr userDrawn="1"/>
        </p:nvGrpSpPr>
        <p:grpSpPr>
          <a:xfrm>
            <a:off x="2313531" y="4610100"/>
            <a:ext cx="7564938" cy="1912252"/>
            <a:chOff x="346772" y="3784996"/>
            <a:chExt cx="11462194" cy="2897394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852F3775-47AF-463E-B653-4CB9E1AD22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0080" y="4187478"/>
              <a:ext cx="2087858" cy="2229030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7889BD4A-E825-4B31-93DE-F3FA5E9F80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09097" y="3784996"/>
              <a:ext cx="2499869" cy="2607048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DC8E5E3F-BBC7-449D-A6C2-10BF8B06FF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772" y="4453360"/>
              <a:ext cx="3937953" cy="2229030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58CDD7CB-8443-456F-AA92-46930CE457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2120" y="4084655"/>
              <a:ext cx="2603012" cy="22290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81306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B400DA6-2EEF-45AC-A5C5-EEDE0213DD0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0500"/>
            <a:ext cx="1105958" cy="1587500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5F0327FB-EC17-4AC6-8A8E-BA5F92D2D4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3486" y="1471384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22635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8024EFC-90C2-455D-BC88-1C7D0C38EC6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570" y="4896392"/>
            <a:ext cx="1959429" cy="196160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80BE0CE-E446-4785-9C6B-30B3BA1BF0C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42" y="5482683"/>
            <a:ext cx="1327944" cy="137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158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7">
            <a:extLst>
              <a:ext uri="{FF2B5EF4-FFF2-40B4-BE49-F238E27FC236}">
                <a16:creationId xmlns:a16="http://schemas.microsoft.com/office/drawing/2014/main" id="{2996298F-4163-45AD-9424-5E4EC879B8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1494" y="1956255"/>
            <a:ext cx="3441532" cy="20011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0B0DF909-6A37-41B1-8810-FFC9755E732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75234" y="1956255"/>
            <a:ext cx="3441532" cy="20011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EFE6DA43-54B8-4667-B50D-28728B40BA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8974" y="1956255"/>
            <a:ext cx="3441532" cy="20011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18167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1EC4418-A40C-4C88-8CBE-61CE39E9A6D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28298" y="1017692"/>
            <a:ext cx="2373302" cy="23746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FA32FAF5-212D-4C3D-A746-FDB49CAC602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828298" y="3901431"/>
            <a:ext cx="2373302" cy="23746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FA9B819-18C3-417E-80F2-88C1030D64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9" b="5644"/>
          <a:stretch/>
        </p:blipFill>
        <p:spPr>
          <a:xfrm>
            <a:off x="0" y="4628099"/>
            <a:ext cx="3848100" cy="222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718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1">
            <a:extLst>
              <a:ext uri="{FF2B5EF4-FFF2-40B4-BE49-F238E27FC236}">
                <a16:creationId xmlns:a16="http://schemas.microsoft.com/office/drawing/2014/main" id="{65634792-9569-496A-B807-EE80C0C05EA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74277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9EAA2482-B4BB-4FA0-A88F-629F656610C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19772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94AFC68C-2FB7-4FDB-92D1-FD6C9C1D34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65562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C891B062-00D2-4FAA-830A-F9CFC1A2CA7E}"/>
              </a:ext>
            </a:extLst>
          </p:cNvPr>
          <p:cNvSpPr/>
          <p:nvPr userDrawn="1"/>
        </p:nvSpPr>
        <p:spPr>
          <a:xfrm>
            <a:off x="0" y="4770567"/>
            <a:ext cx="12192000" cy="2087433"/>
          </a:xfrm>
          <a:prstGeom prst="rect">
            <a:avLst/>
          </a:prstGeom>
          <a:solidFill>
            <a:srgbClr val="FA8500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rgbClr val="F5F5F0"/>
              </a:solidFill>
              <a:latin typeface="+mj-lt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DAF72284-2974-4DBA-BA2A-7953FA7DB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17800" y="4187478"/>
            <a:ext cx="2087858" cy="222903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33E95E70-BBD6-43CA-A1CA-2D90864CAA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6772" y="3784996"/>
            <a:ext cx="2499869" cy="2607048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70D2F8D9-B9B4-425F-9025-F5C2BF383A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71013" y="4453360"/>
            <a:ext cx="3937953" cy="2229030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B965269E-440C-41DF-9FA0-0728659170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20606" y="4084655"/>
            <a:ext cx="2603012" cy="2229030"/>
          </a:xfrm>
          <a:prstGeom prst="rect">
            <a:avLst/>
          </a:prstGeom>
        </p:spPr>
      </p:pic>
      <p:pic>
        <p:nvPicPr>
          <p:cNvPr id="44" name="Graphic 3">
            <a:hlinkClick r:id="rId6"/>
            <a:extLst>
              <a:ext uri="{FF2B5EF4-FFF2-40B4-BE49-F238E27FC236}">
                <a16:creationId xmlns:a16="http://schemas.microsoft.com/office/drawing/2014/main" id="{BC7762C4-453C-448F-BC88-6DC5AAB95D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6" name="TextBox 45">
            <a:hlinkClick r:id="rId9"/>
            <a:extLst>
              <a:ext uri="{FF2B5EF4-FFF2-40B4-BE49-F238E27FC236}">
                <a16:creationId xmlns:a16="http://schemas.microsoft.com/office/drawing/2014/main" id="{400768F0-76BC-41BF-A889-C92012E60AAE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6636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3FF7C477-1EB9-411E-842D-6A5EA34E3D6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2358" y="5777366"/>
            <a:ext cx="556383" cy="20391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C144B44-C4D7-495C-8DCF-8C8AFCE4898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42042" y="6192460"/>
            <a:ext cx="404139" cy="17438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FA38E22-0D32-4188-BAAC-FDC4D241A3E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41" y="5152919"/>
            <a:ext cx="524690" cy="85405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80BE0CE-E446-4785-9C6B-30B3BA1BF0C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958" y="5482683"/>
            <a:ext cx="1327944" cy="137531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A55EC37-B1CD-4E50-BBF5-B06B4869D10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42" y="6159500"/>
            <a:ext cx="1257300" cy="69850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8AD48F5-C5A2-4456-A5EF-AEC4F05CFD8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99710" y="5228384"/>
            <a:ext cx="556383" cy="20391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43F94BE3-3E93-41A5-887B-DCFAE3F0C42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11931" y="6105266"/>
            <a:ext cx="404139" cy="17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0216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D94DDAD-ADAB-4FD9-B4A8-E740FE2158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963BC82-0EF6-4B3F-9ECC-C932FDBA425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림 28">
            <a:extLst>
              <a:ext uri="{FF2B5EF4-FFF2-40B4-BE49-F238E27FC236}">
                <a16:creationId xmlns:a16="http://schemas.microsoft.com/office/drawing/2014/main" id="{B224DAF6-EF5C-4F34-B4CD-8527FEE52E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9" b="5644"/>
          <a:stretch/>
        </p:blipFill>
        <p:spPr>
          <a:xfrm>
            <a:off x="0" y="5125385"/>
            <a:ext cx="2989943" cy="1732615"/>
          </a:xfrm>
          <a:prstGeom prst="rect">
            <a:avLst/>
          </a:prstGeom>
        </p:spPr>
      </p:pic>
      <p:pic>
        <p:nvPicPr>
          <p:cNvPr id="48" name="Graphic 3">
            <a:hlinkClick r:id="rId3"/>
            <a:extLst>
              <a:ext uri="{FF2B5EF4-FFF2-40B4-BE49-F238E27FC236}">
                <a16:creationId xmlns:a16="http://schemas.microsoft.com/office/drawing/2014/main" id="{350366DF-5DBE-4F5D-8AB6-4D2F0BA622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9" name="TextBox 48">
            <a:hlinkClick r:id="rId6"/>
            <a:extLst>
              <a:ext uri="{FF2B5EF4-FFF2-40B4-BE49-F238E27FC236}">
                <a16:creationId xmlns:a16="http://schemas.microsoft.com/office/drawing/2014/main" id="{34652C6D-B2F7-491F-93D6-775B207E708E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52CDBBA8-789F-42B9-9D0F-324A49604937}"/>
              </a:ext>
            </a:extLst>
          </p:cNvPr>
          <p:cNvSpPr/>
          <p:nvPr userDrawn="1"/>
        </p:nvSpPr>
        <p:spPr>
          <a:xfrm>
            <a:off x="0" y="1"/>
            <a:ext cx="12192000" cy="1772956"/>
          </a:xfrm>
          <a:prstGeom prst="rect">
            <a:avLst/>
          </a:prstGeom>
          <a:solidFill>
            <a:srgbClr val="1C60E8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rgbClr val="F5F5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53864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40BA2CF-23EE-4776-B015-5559476B226A}"/>
              </a:ext>
            </a:extLst>
          </p:cNvPr>
          <p:cNvSpPr/>
          <p:nvPr userDrawn="1"/>
        </p:nvSpPr>
        <p:spPr>
          <a:xfrm>
            <a:off x="0" y="1"/>
            <a:ext cx="12192000" cy="1772956"/>
          </a:xfrm>
          <a:prstGeom prst="rect">
            <a:avLst/>
          </a:prstGeom>
          <a:solidFill>
            <a:srgbClr val="1C60E8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rgbClr val="F5F5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104948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DBD812E4-3DA6-4CC4-849B-FFD5393B6C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97"/>
          <a:stretch/>
        </p:blipFill>
        <p:spPr>
          <a:xfrm>
            <a:off x="2740479" y="980384"/>
            <a:ext cx="6972300" cy="587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1095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C6108E43-BFCF-4901-96CD-62138E16CB42}"/>
              </a:ext>
            </a:extLst>
          </p:cNvPr>
          <p:cNvGrpSpPr/>
          <p:nvPr userDrawn="1"/>
        </p:nvGrpSpPr>
        <p:grpSpPr>
          <a:xfrm>
            <a:off x="384312" y="3400976"/>
            <a:ext cx="3273288" cy="3457024"/>
            <a:chOff x="822462" y="3139688"/>
            <a:chExt cx="3542478" cy="3741324"/>
          </a:xfrm>
        </p:grpSpPr>
        <p:pic>
          <p:nvPicPr>
            <p:cNvPr id="37" name="그래픽 36">
              <a:extLst>
                <a:ext uri="{FF2B5EF4-FFF2-40B4-BE49-F238E27FC236}">
                  <a16:creationId xmlns:a16="http://schemas.microsoft.com/office/drawing/2014/main" id="{487F630B-694F-4B6B-95D6-F15EC6DD43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96382" y="4079796"/>
              <a:ext cx="1047750" cy="384001"/>
            </a:xfrm>
            <a:prstGeom prst="rect">
              <a:avLst/>
            </a:prstGeom>
          </p:spPr>
        </p:pic>
        <p:pic>
          <p:nvPicPr>
            <p:cNvPr id="38" name="그래픽 37">
              <a:extLst>
                <a:ext uri="{FF2B5EF4-FFF2-40B4-BE49-F238E27FC236}">
                  <a16:creationId xmlns:a16="http://schemas.microsoft.com/office/drawing/2014/main" id="{0EBC6C7B-E0B4-4FE0-BB43-9FD9B74AEF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603887" y="4827253"/>
              <a:ext cx="761053" cy="328399"/>
            </a:xfrm>
            <a:prstGeom prst="rect">
              <a:avLst/>
            </a:prstGeom>
          </p:spPr>
        </p:pic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A73B9C36-34F1-447B-A161-E3C4B792A7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9357" y="3139688"/>
              <a:ext cx="1222854" cy="1990485"/>
            </a:xfrm>
            <a:prstGeom prst="rect">
              <a:avLst/>
            </a:prstGeom>
          </p:spPr>
        </p:pic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4DFC2C1B-940B-4106-9352-E0F676FBEF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4409" y="5542120"/>
              <a:ext cx="2410005" cy="1338892"/>
            </a:xfrm>
            <a:prstGeom prst="rect">
              <a:avLst/>
            </a:prstGeom>
          </p:spPr>
        </p:pic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54B8D5B8-8B6B-4E76-BE9B-9B9019270F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462" y="5188058"/>
              <a:ext cx="868792" cy="16929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53594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31">
            <a:extLst>
              <a:ext uri="{FF2B5EF4-FFF2-40B4-BE49-F238E27FC236}">
                <a16:creationId xmlns:a16="http://schemas.microsoft.com/office/drawing/2014/main" id="{3EAD7BB2-01D2-4603-839B-BD348BCB788F}"/>
              </a:ext>
            </a:extLst>
          </p:cNvPr>
          <p:cNvSpPr/>
          <p:nvPr userDrawn="1"/>
        </p:nvSpPr>
        <p:spPr>
          <a:xfrm>
            <a:off x="9067800" y="0"/>
            <a:ext cx="3124200" cy="6857999"/>
          </a:xfrm>
          <a:prstGeom prst="rect">
            <a:avLst/>
          </a:prstGeom>
          <a:solidFill>
            <a:srgbClr val="1C60E8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rgbClr val="F5F5F0"/>
              </a:solidFill>
              <a:latin typeface="+mj-lt"/>
            </a:endParaRPr>
          </a:p>
        </p:txBody>
      </p:sp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그림 개체 틀 4">
            <a:extLst>
              <a:ext uri="{FF2B5EF4-FFF2-40B4-BE49-F238E27FC236}">
                <a16:creationId xmlns:a16="http://schemas.microsoft.com/office/drawing/2014/main" id="{99573396-1D61-4B8A-BAF9-3E7CAE0EE80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50323" y="750528"/>
            <a:ext cx="3848101" cy="53569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2673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29">
            <a:extLst>
              <a:ext uri="{FF2B5EF4-FFF2-40B4-BE49-F238E27FC236}">
                <a16:creationId xmlns:a16="http://schemas.microsoft.com/office/drawing/2014/main" id="{56404F3A-12BB-43A7-BDA6-AE696D65C3F6}"/>
              </a:ext>
            </a:extLst>
          </p:cNvPr>
          <p:cNvSpPr/>
          <p:nvPr userDrawn="1"/>
        </p:nvSpPr>
        <p:spPr>
          <a:xfrm>
            <a:off x="0" y="0"/>
            <a:ext cx="2451100" cy="6857999"/>
          </a:xfrm>
          <a:prstGeom prst="rect">
            <a:avLst/>
          </a:prstGeom>
          <a:solidFill>
            <a:srgbClr val="1C60E8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rgbClr val="F5F5F0"/>
              </a:solidFill>
              <a:latin typeface="+mj-lt"/>
            </a:endParaRPr>
          </a:p>
        </p:txBody>
      </p:sp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811BA3D9-CBE0-4A96-AB71-C09C053960F0}"/>
              </a:ext>
            </a:extLst>
          </p:cNvPr>
          <p:cNvGrpSpPr/>
          <p:nvPr userDrawn="1"/>
        </p:nvGrpSpPr>
        <p:grpSpPr>
          <a:xfrm>
            <a:off x="132982" y="838199"/>
            <a:ext cx="5204325" cy="6019801"/>
            <a:chOff x="16813959" y="6845824"/>
            <a:chExt cx="3015067" cy="3487504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84976E38-7A12-4E81-B9A0-0EDB003A99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98273" y="6845824"/>
              <a:ext cx="2267062" cy="2347936"/>
            </a:xfrm>
            <a:prstGeom prst="rect">
              <a:avLst/>
            </a:prstGeom>
          </p:spPr>
        </p:pic>
        <p:pic>
          <p:nvPicPr>
            <p:cNvPr id="21" name="그래픽 20">
              <a:extLst>
                <a:ext uri="{FF2B5EF4-FFF2-40B4-BE49-F238E27FC236}">
                  <a16:creationId xmlns:a16="http://schemas.microsoft.com/office/drawing/2014/main" id="{64901808-2CD1-49BE-BDE0-25A75E3B0D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8336533" y="8741480"/>
              <a:ext cx="1492493" cy="1591848"/>
            </a:xfrm>
            <a:prstGeom prst="rect">
              <a:avLst/>
            </a:prstGeom>
          </p:spPr>
        </p:pic>
        <p:pic>
          <p:nvPicPr>
            <p:cNvPr id="24" name="그래픽 23">
              <a:extLst>
                <a:ext uri="{FF2B5EF4-FFF2-40B4-BE49-F238E27FC236}">
                  <a16:creationId xmlns:a16="http://schemas.microsoft.com/office/drawing/2014/main" id="{C2AA61E6-432D-4064-A115-FC5C282BAB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16813959" y="8741480"/>
              <a:ext cx="1492493" cy="1591848"/>
            </a:xfrm>
            <a:prstGeom prst="rect">
              <a:avLst/>
            </a:prstGeom>
          </p:spPr>
        </p:pic>
      </p:grpSp>
      <p:pic>
        <p:nvPicPr>
          <p:cNvPr id="27" name="그래픽 26">
            <a:extLst>
              <a:ext uri="{FF2B5EF4-FFF2-40B4-BE49-F238E27FC236}">
                <a16:creationId xmlns:a16="http://schemas.microsoft.com/office/drawing/2014/main" id="{2F79E2E6-B259-4BE8-B0E9-D278021BD6B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46871" y="56385"/>
            <a:ext cx="1322278" cy="484616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F6F7B9FC-B6DC-42D0-B93C-132A5F8D5B6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255016" y="2559520"/>
            <a:ext cx="1249987" cy="53937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7F4AAB97-EEF5-461C-8ED5-3FB1C7AE438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24613" y="3098898"/>
            <a:ext cx="1096469" cy="47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10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EB3EC575-908F-4535-B0F4-2B2EC31E00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C3DBF5A1-49D0-4A8A-9F75-5EB8DDF0F9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그림 개체 틀 7">
            <a:extLst>
              <a:ext uri="{FF2B5EF4-FFF2-40B4-BE49-F238E27FC236}">
                <a16:creationId xmlns:a16="http://schemas.microsoft.com/office/drawing/2014/main" id="{46A1E435-DA38-4B55-8D80-0A69F7AEC57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3392" y="2142445"/>
            <a:ext cx="2371638" cy="471555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7">
            <a:extLst>
              <a:ext uri="{FF2B5EF4-FFF2-40B4-BE49-F238E27FC236}">
                <a16:creationId xmlns:a16="http://schemas.microsoft.com/office/drawing/2014/main" id="{4D72BCB5-AF71-4F62-9A40-01700096667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46702" y="0"/>
            <a:ext cx="2371638" cy="471555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7">
            <a:extLst>
              <a:ext uri="{FF2B5EF4-FFF2-40B4-BE49-F238E27FC236}">
                <a16:creationId xmlns:a16="http://schemas.microsoft.com/office/drawing/2014/main" id="{6DF2D7B7-2BE5-4669-B47B-F1B6D725FF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60012" y="1071222"/>
            <a:ext cx="2371638" cy="471555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82550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0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1" r:id="rId20"/>
    <p:sldLayoutId id="2147483672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7.png"/><Relationship Id="rId7" Type="http://schemas.openxmlformats.org/officeDocument/2006/relationships/image" Target="../media/image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12.svg"/><Relationship Id="rId4" Type="http://schemas.openxmlformats.org/officeDocument/2006/relationships/image" Target="../media/image16.png"/><Relationship Id="rId9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6.png"/><Relationship Id="rId7" Type="http://schemas.openxmlformats.org/officeDocument/2006/relationships/image" Target="../media/image1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6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2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997C5BC-7646-4A1E-B48E-88968C2B2FB5}"/>
              </a:ext>
            </a:extLst>
          </p:cNvPr>
          <p:cNvSpPr txBox="1"/>
          <p:nvPr/>
        </p:nvSpPr>
        <p:spPr>
          <a:xfrm>
            <a:off x="1520727" y="1690488"/>
            <a:ext cx="91505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latin typeface="+mj-lt"/>
                <a:cs typeface="Arial" panose="020B0604020202020204" pitchFamily="34" charset="0"/>
              </a:rPr>
              <a:t>Reading Campaign</a:t>
            </a:r>
            <a:endParaRPr lang="ko-KR" altLang="en-US" sz="54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7BFD523-7C77-4FA6-95D3-49663B655379}"/>
              </a:ext>
            </a:extLst>
          </p:cNvPr>
          <p:cNvSpPr/>
          <p:nvPr/>
        </p:nvSpPr>
        <p:spPr>
          <a:xfrm>
            <a:off x="1520727" y="2714036"/>
            <a:ext cx="9150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9665D42-D8E0-4F8E-A91C-31359CD78447}"/>
              </a:ext>
            </a:extLst>
          </p:cNvPr>
          <p:cNvSpPr txBox="1"/>
          <p:nvPr/>
        </p:nvSpPr>
        <p:spPr>
          <a:xfrm>
            <a:off x="1644914" y="2227876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13B4B7-4AE8-49A9-9669-35C646E5F5A4}"/>
              </a:ext>
            </a:extLst>
          </p:cNvPr>
          <p:cNvSpPr txBox="1"/>
          <p:nvPr/>
        </p:nvSpPr>
        <p:spPr>
          <a:xfrm>
            <a:off x="1644914" y="50892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78913A-7A16-4DE7-BBEA-983D23B4960F}"/>
              </a:ext>
            </a:extLst>
          </p:cNvPr>
          <p:cNvSpPr txBox="1"/>
          <p:nvPr/>
        </p:nvSpPr>
        <p:spPr>
          <a:xfrm>
            <a:off x="6794501" y="2227876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1BA97F-A4DA-4763-A45E-75AE928DFB89}"/>
              </a:ext>
            </a:extLst>
          </p:cNvPr>
          <p:cNvSpPr txBox="1"/>
          <p:nvPr/>
        </p:nvSpPr>
        <p:spPr>
          <a:xfrm>
            <a:off x="6794501" y="50892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3B03B80-32F7-4C12-B13C-F5BADD57C3B1}"/>
              </a:ext>
            </a:extLst>
          </p:cNvPr>
          <p:cNvSpPr/>
          <p:nvPr/>
        </p:nvSpPr>
        <p:spPr>
          <a:xfrm>
            <a:off x="1644914" y="2834189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Lora Black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66630C1-1B5B-487C-9F18-746FB6EECF91}"/>
              </a:ext>
            </a:extLst>
          </p:cNvPr>
          <p:cNvSpPr/>
          <p:nvPr/>
        </p:nvSpPr>
        <p:spPr>
          <a:xfrm>
            <a:off x="1644914" y="56955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Amy Harris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F8EB67A-CEC7-4606-A934-75C2D6F0A83A}"/>
              </a:ext>
            </a:extLst>
          </p:cNvPr>
          <p:cNvSpPr/>
          <p:nvPr/>
        </p:nvSpPr>
        <p:spPr>
          <a:xfrm>
            <a:off x="6794501" y="2834189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John Smith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63DA842-2311-45DC-8755-897BB9173642}"/>
              </a:ext>
            </a:extLst>
          </p:cNvPr>
          <p:cNvSpPr/>
          <p:nvPr/>
        </p:nvSpPr>
        <p:spPr>
          <a:xfrm>
            <a:off x="6794501" y="56955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Justin Lee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DA13F1A3-420C-4CB1-84F4-828DBBAA5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914" y="3654311"/>
            <a:ext cx="1214832" cy="1269859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39F54E2F-893E-454A-9CEA-2C20F7C4F1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914" y="792916"/>
            <a:ext cx="1214832" cy="1269859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32A9B0D8-3FD2-46DE-BE2F-91E474DC9A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01" y="3654311"/>
            <a:ext cx="1274091" cy="126985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D22E18D-4A1D-46AE-AA9E-C1EE7D4692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01" y="792916"/>
            <a:ext cx="1250105" cy="126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251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AF047782-9F5F-498A-B3B3-D04A01A7BC46}"/>
              </a:ext>
            </a:extLst>
          </p:cNvPr>
          <p:cNvSpPr/>
          <p:nvPr/>
        </p:nvSpPr>
        <p:spPr>
          <a:xfrm>
            <a:off x="7274768" y="2859640"/>
            <a:ext cx="3480318" cy="2058039"/>
          </a:xfrm>
          <a:custGeom>
            <a:avLst/>
            <a:gdLst>
              <a:gd name="connsiteX0" fmla="*/ 0 w 3480318"/>
              <a:gd name="connsiteY0" fmla="*/ 0 h 2058039"/>
              <a:gd name="connsiteX1" fmla="*/ 3039447 w 3480318"/>
              <a:gd name="connsiteY1" fmla="*/ 0 h 2058039"/>
              <a:gd name="connsiteX2" fmla="*/ 3480318 w 3480318"/>
              <a:gd name="connsiteY2" fmla="*/ 440872 h 2058039"/>
              <a:gd name="connsiteX3" fmla="*/ 3039447 w 3480318"/>
              <a:gd name="connsiteY3" fmla="*/ 881743 h 2058039"/>
              <a:gd name="connsiteX4" fmla="*/ 1499687 w 3480318"/>
              <a:gd name="connsiteY4" fmla="*/ 881743 h 2058039"/>
              <a:gd name="connsiteX5" fmla="*/ 1499687 w 3480318"/>
              <a:gd name="connsiteY5" fmla="*/ 2058039 h 2058039"/>
              <a:gd name="connsiteX6" fmla="*/ 1463687 w 3480318"/>
              <a:gd name="connsiteY6" fmla="*/ 2058039 h 2058039"/>
              <a:gd name="connsiteX7" fmla="*/ 1463687 w 3480318"/>
              <a:gd name="connsiteY7" fmla="*/ 881743 h 2058039"/>
              <a:gd name="connsiteX8" fmla="*/ 0 w 3480318"/>
              <a:gd name="connsiteY8" fmla="*/ 881743 h 2058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0318" h="2058039">
                <a:moveTo>
                  <a:pt x="0" y="0"/>
                </a:moveTo>
                <a:lnTo>
                  <a:pt x="3039447" y="0"/>
                </a:lnTo>
                <a:lnTo>
                  <a:pt x="3480318" y="440872"/>
                </a:lnTo>
                <a:lnTo>
                  <a:pt x="3039447" y="881743"/>
                </a:lnTo>
                <a:lnTo>
                  <a:pt x="1499687" y="881743"/>
                </a:lnTo>
                <a:lnTo>
                  <a:pt x="1499687" y="2058039"/>
                </a:lnTo>
                <a:lnTo>
                  <a:pt x="1463687" y="2058039"/>
                </a:lnTo>
                <a:lnTo>
                  <a:pt x="1463687" y="881743"/>
                </a:lnTo>
                <a:lnTo>
                  <a:pt x="0" y="881743"/>
                </a:lnTo>
                <a:close/>
              </a:path>
            </a:pathLst>
          </a:custGeom>
          <a:solidFill>
            <a:srgbClr val="FC3939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616D61F3-7FEF-4282-B2E6-92F53F30FB11}"/>
              </a:ext>
            </a:extLst>
          </p:cNvPr>
          <p:cNvSpPr/>
          <p:nvPr/>
        </p:nvSpPr>
        <p:spPr>
          <a:xfrm rot="5400000">
            <a:off x="5613826" y="1057185"/>
            <a:ext cx="1888079" cy="3480319"/>
          </a:xfrm>
          <a:custGeom>
            <a:avLst/>
            <a:gdLst>
              <a:gd name="connsiteX0" fmla="*/ 1006336 w 1888079"/>
              <a:gd name="connsiteY0" fmla="*/ 3480319 h 3480319"/>
              <a:gd name="connsiteX1" fmla="*/ 1006336 w 1888079"/>
              <a:gd name="connsiteY1" fmla="*/ 440871 h 3480319"/>
              <a:gd name="connsiteX2" fmla="*/ 1447208 w 1888079"/>
              <a:gd name="connsiteY2" fmla="*/ 0 h 3480319"/>
              <a:gd name="connsiteX3" fmla="*/ 1888079 w 1888079"/>
              <a:gd name="connsiteY3" fmla="*/ 440871 h 3480319"/>
              <a:gd name="connsiteX4" fmla="*/ 1888079 w 1888079"/>
              <a:gd name="connsiteY4" fmla="*/ 3480319 h 3480319"/>
              <a:gd name="connsiteX5" fmla="*/ 0 w 1888079"/>
              <a:gd name="connsiteY5" fmla="*/ 2002683 h 3480319"/>
              <a:gd name="connsiteX6" fmla="*/ 0 w 1888079"/>
              <a:gd name="connsiteY6" fmla="*/ 1966683 h 3480319"/>
              <a:gd name="connsiteX7" fmla="*/ 1006333 w 1888079"/>
              <a:gd name="connsiteY7" fmla="*/ 1966683 h 3480319"/>
              <a:gd name="connsiteX8" fmla="*/ 1006333 w 1888079"/>
              <a:gd name="connsiteY8" fmla="*/ 2002683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480319">
                <a:moveTo>
                  <a:pt x="1006336" y="3480319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1"/>
                </a:lnTo>
                <a:lnTo>
                  <a:pt x="1888079" y="3480319"/>
                </a:lnTo>
                <a:close/>
                <a:moveTo>
                  <a:pt x="0" y="2002683"/>
                </a:moveTo>
                <a:lnTo>
                  <a:pt x="0" y="1966683"/>
                </a:lnTo>
                <a:lnTo>
                  <a:pt x="1006333" y="1966683"/>
                </a:lnTo>
                <a:lnTo>
                  <a:pt x="1006333" y="2002683"/>
                </a:lnTo>
                <a:close/>
              </a:path>
            </a:pathLst>
          </a:custGeom>
          <a:solidFill>
            <a:srgbClr val="0030CC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>
              <a:solidFill>
                <a:srgbClr val="1A1941"/>
              </a:solidFill>
            </a:endParaRPr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59C9A5C0-4C7F-4B7A-891F-C344C7ABED6D}"/>
              </a:ext>
            </a:extLst>
          </p:cNvPr>
          <p:cNvSpPr/>
          <p:nvPr/>
        </p:nvSpPr>
        <p:spPr>
          <a:xfrm rot="5400000">
            <a:off x="3071785" y="2148500"/>
            <a:ext cx="2058039" cy="3480319"/>
          </a:xfrm>
          <a:custGeom>
            <a:avLst/>
            <a:gdLst>
              <a:gd name="connsiteX0" fmla="*/ 0 w 2058039"/>
              <a:gd name="connsiteY0" fmla="*/ 3480319 h 3480319"/>
              <a:gd name="connsiteX1" fmla="*/ 0 w 2058039"/>
              <a:gd name="connsiteY1" fmla="*/ 440871 h 3480319"/>
              <a:gd name="connsiteX2" fmla="*/ 440872 w 2058039"/>
              <a:gd name="connsiteY2" fmla="*/ 0 h 3480319"/>
              <a:gd name="connsiteX3" fmla="*/ 881744 w 2058039"/>
              <a:gd name="connsiteY3" fmla="*/ 440871 h 3480319"/>
              <a:gd name="connsiteX4" fmla="*/ 881744 w 2058039"/>
              <a:gd name="connsiteY4" fmla="*/ 1952639 h 3480319"/>
              <a:gd name="connsiteX5" fmla="*/ 2058039 w 2058039"/>
              <a:gd name="connsiteY5" fmla="*/ 1952639 h 3480319"/>
              <a:gd name="connsiteX6" fmla="*/ 2058039 w 2058039"/>
              <a:gd name="connsiteY6" fmla="*/ 1988639 h 3480319"/>
              <a:gd name="connsiteX7" fmla="*/ 881744 w 2058039"/>
              <a:gd name="connsiteY7" fmla="*/ 1988639 h 3480319"/>
              <a:gd name="connsiteX8" fmla="*/ 881743 w 2058039"/>
              <a:gd name="connsiteY8" fmla="*/ 3480319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8039" h="3480319">
                <a:moveTo>
                  <a:pt x="0" y="3480319"/>
                </a:moveTo>
                <a:lnTo>
                  <a:pt x="0" y="440871"/>
                </a:lnTo>
                <a:lnTo>
                  <a:pt x="440872" y="0"/>
                </a:lnTo>
                <a:lnTo>
                  <a:pt x="881744" y="440871"/>
                </a:lnTo>
                <a:lnTo>
                  <a:pt x="881744" y="1952639"/>
                </a:lnTo>
                <a:lnTo>
                  <a:pt x="2058039" y="1952639"/>
                </a:lnTo>
                <a:lnTo>
                  <a:pt x="2058039" y="1988639"/>
                </a:lnTo>
                <a:lnTo>
                  <a:pt x="881744" y="1988639"/>
                </a:lnTo>
                <a:lnTo>
                  <a:pt x="881743" y="3480319"/>
                </a:lnTo>
                <a:close/>
              </a:path>
            </a:pathLst>
          </a:custGeom>
          <a:solidFill>
            <a:srgbClr val="FC3939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198231E-ECEB-4E26-BD8A-9DA982AE5158}"/>
              </a:ext>
            </a:extLst>
          </p:cNvPr>
          <p:cNvSpPr/>
          <p:nvPr/>
        </p:nvSpPr>
        <p:spPr>
          <a:xfrm>
            <a:off x="3495868" y="3108522"/>
            <a:ext cx="1915132" cy="369332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20XX. ~ 20XX.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FADCB514-E909-44F2-8CB0-AE10786813D2}"/>
              </a:ext>
            </a:extLst>
          </p:cNvPr>
          <p:cNvSpPr/>
          <p:nvPr/>
        </p:nvSpPr>
        <p:spPr>
          <a:xfrm>
            <a:off x="5952929" y="3108522"/>
            <a:ext cx="1915132" cy="369332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20XX. ~ 20XX.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590670B-92AF-4712-AB47-19612649E0FA}"/>
              </a:ext>
            </a:extLst>
          </p:cNvPr>
          <p:cNvSpPr/>
          <p:nvPr/>
        </p:nvSpPr>
        <p:spPr>
          <a:xfrm>
            <a:off x="8409990" y="3108522"/>
            <a:ext cx="1915132" cy="369332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20XX. ~ 20XX.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EFC133B-6D24-4D02-943B-A116BE1DE9AB}"/>
              </a:ext>
            </a:extLst>
          </p:cNvPr>
          <p:cNvSpPr txBox="1"/>
          <p:nvPr/>
        </p:nvSpPr>
        <p:spPr>
          <a:xfrm>
            <a:off x="1573905" y="1705199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35C96DB1-CF45-40C1-8497-ADC2A0A82872}"/>
              </a:ext>
            </a:extLst>
          </p:cNvPr>
          <p:cNvSpPr/>
          <p:nvPr/>
        </p:nvSpPr>
        <p:spPr>
          <a:xfrm>
            <a:off x="1573904" y="1379661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786E152-9EF1-4887-BF4C-1577E3A2E6FC}"/>
              </a:ext>
            </a:extLst>
          </p:cNvPr>
          <p:cNvSpPr txBox="1"/>
          <p:nvPr/>
        </p:nvSpPr>
        <p:spPr>
          <a:xfrm>
            <a:off x="6481291" y="1705199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6FC88EFE-94D6-4A04-A5C5-E89D904FB983}"/>
              </a:ext>
            </a:extLst>
          </p:cNvPr>
          <p:cNvSpPr/>
          <p:nvPr/>
        </p:nvSpPr>
        <p:spPr>
          <a:xfrm>
            <a:off x="6481290" y="1379661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5D0156E8-D1DE-47E4-BA41-607C84275D58}"/>
              </a:ext>
            </a:extLst>
          </p:cNvPr>
          <p:cNvSpPr/>
          <p:nvPr/>
        </p:nvSpPr>
        <p:spPr>
          <a:xfrm rot="5400000">
            <a:off x="747912" y="1105393"/>
            <a:ext cx="1888079" cy="3383903"/>
          </a:xfrm>
          <a:custGeom>
            <a:avLst/>
            <a:gdLst>
              <a:gd name="connsiteX0" fmla="*/ 1006336 w 1888079"/>
              <a:gd name="connsiteY0" fmla="*/ 3383903 h 3383903"/>
              <a:gd name="connsiteX1" fmla="*/ 1006336 w 1888079"/>
              <a:gd name="connsiteY1" fmla="*/ 440871 h 3383903"/>
              <a:gd name="connsiteX2" fmla="*/ 1447208 w 1888079"/>
              <a:gd name="connsiteY2" fmla="*/ 0 h 3383903"/>
              <a:gd name="connsiteX3" fmla="*/ 1888079 w 1888079"/>
              <a:gd name="connsiteY3" fmla="*/ 440872 h 3383903"/>
              <a:gd name="connsiteX4" fmla="*/ 1888079 w 1888079"/>
              <a:gd name="connsiteY4" fmla="*/ 3383903 h 3383903"/>
              <a:gd name="connsiteX5" fmla="*/ 0 w 1888079"/>
              <a:gd name="connsiteY5" fmla="*/ 1995947 h 3383903"/>
              <a:gd name="connsiteX6" fmla="*/ 0 w 1888079"/>
              <a:gd name="connsiteY6" fmla="*/ 1959947 h 3383903"/>
              <a:gd name="connsiteX7" fmla="*/ 1006333 w 1888079"/>
              <a:gd name="connsiteY7" fmla="*/ 1959947 h 3383903"/>
              <a:gd name="connsiteX8" fmla="*/ 1006333 w 1888079"/>
              <a:gd name="connsiteY8" fmla="*/ 1995947 h 3383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383903">
                <a:moveTo>
                  <a:pt x="1006336" y="3383903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2"/>
                </a:lnTo>
                <a:lnTo>
                  <a:pt x="1888079" y="3383903"/>
                </a:lnTo>
                <a:close/>
                <a:moveTo>
                  <a:pt x="0" y="1995947"/>
                </a:moveTo>
                <a:lnTo>
                  <a:pt x="0" y="1959947"/>
                </a:lnTo>
                <a:lnTo>
                  <a:pt x="1006333" y="1959947"/>
                </a:lnTo>
                <a:lnTo>
                  <a:pt x="1006333" y="1995947"/>
                </a:lnTo>
                <a:close/>
              </a:path>
            </a:pathLst>
          </a:custGeom>
          <a:solidFill>
            <a:srgbClr val="0030CC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>
              <a:solidFill>
                <a:srgbClr val="1A194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53AD1A7B-451C-437F-AE29-D9A46AA015C1}"/>
              </a:ext>
            </a:extLst>
          </p:cNvPr>
          <p:cNvSpPr/>
          <p:nvPr/>
        </p:nvSpPr>
        <p:spPr>
          <a:xfrm>
            <a:off x="1038806" y="3108522"/>
            <a:ext cx="1915132" cy="369332"/>
          </a:xfrm>
          <a:prstGeom prst="rect">
            <a:avLst/>
          </a:prstGeom>
        </p:spPr>
        <p:txBody>
          <a:bodyPr wrap="square" rtlCol="0" anchor="ctr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20XX. ~ 20XX.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02D5AB-95C4-4CB3-9B4A-E71E047D042E}"/>
              </a:ext>
            </a:extLst>
          </p:cNvPr>
          <p:cNvSpPr txBox="1"/>
          <p:nvPr/>
        </p:nvSpPr>
        <p:spPr>
          <a:xfrm>
            <a:off x="4038275" y="4455750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8643E59-3C88-491B-BC93-B1B3E13FBC2C}"/>
              </a:ext>
            </a:extLst>
          </p:cNvPr>
          <p:cNvSpPr/>
          <p:nvPr/>
        </p:nvSpPr>
        <p:spPr>
          <a:xfrm>
            <a:off x="4038274" y="4130212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41B814-9C9B-463B-AD80-626AD8A4EF11}"/>
              </a:ext>
            </a:extLst>
          </p:cNvPr>
          <p:cNvSpPr txBox="1"/>
          <p:nvPr/>
        </p:nvSpPr>
        <p:spPr>
          <a:xfrm>
            <a:off x="8924405" y="4455750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FA6715C-F24E-41C9-8314-835A1810430E}"/>
              </a:ext>
            </a:extLst>
          </p:cNvPr>
          <p:cNvSpPr/>
          <p:nvPr/>
        </p:nvSpPr>
        <p:spPr>
          <a:xfrm>
            <a:off x="8924404" y="4130212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610255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래픽 21">
            <a:extLst>
              <a:ext uri="{FF2B5EF4-FFF2-40B4-BE49-F238E27FC236}">
                <a16:creationId xmlns:a16="http://schemas.microsoft.com/office/drawing/2014/main" id="{2FF3050C-80FF-4473-9918-468976289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54298" y="1961454"/>
            <a:ext cx="289714" cy="210342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453BC6AF-4DC1-44FA-B17E-A0AF3C962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0674" y="1961453"/>
            <a:ext cx="289714" cy="21034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FCF699F-8C39-4605-AF5C-BF7F6C65DF53}"/>
              </a:ext>
            </a:extLst>
          </p:cNvPr>
          <p:cNvSpPr txBox="1"/>
          <p:nvPr/>
        </p:nvSpPr>
        <p:spPr>
          <a:xfrm>
            <a:off x="2697286" y="2151060"/>
            <a:ext cx="6980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r>
              <a:rPr lang="en-US" altLang="ko-KR" sz="2000" dirty="0"/>
              <a:t>, 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incididunt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ut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labore</a:t>
            </a:r>
            <a:r>
              <a:rPr lang="en-US" altLang="ko-KR" sz="2000" dirty="0"/>
              <a:t> et dolore magna </a:t>
            </a:r>
            <a:r>
              <a:rPr lang="en-US" altLang="ko-KR" sz="2000" dirty="0" err="1"/>
              <a:t>aliqua</a:t>
            </a:r>
            <a:r>
              <a:rPr lang="en-US" altLang="ko-KR" sz="2000" dirty="0"/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8D01C6-289A-45F1-8ED0-D58B8C0BE69E}"/>
              </a:ext>
            </a:extLst>
          </p:cNvPr>
          <p:cNvSpPr txBox="1"/>
          <p:nvPr/>
        </p:nvSpPr>
        <p:spPr>
          <a:xfrm>
            <a:off x="2697285" y="3351389"/>
            <a:ext cx="6980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>
              <a:buFontTx/>
              <a:buChar char="-"/>
            </a:pPr>
            <a:r>
              <a:rPr lang="en-US" altLang="ko-KR" sz="2000" i="1" dirty="0"/>
              <a:t>John Doe</a:t>
            </a:r>
          </a:p>
        </p:txBody>
      </p:sp>
    </p:spTree>
    <p:extLst>
      <p:ext uri="{BB962C8B-B14F-4D97-AF65-F5344CB8AC3E}">
        <p14:creationId xmlns:p14="http://schemas.microsoft.com/office/powerpoint/2010/main" val="2108101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CDA672-36EA-42C1-93A1-C2B073C58C85}"/>
              </a:ext>
            </a:extLst>
          </p:cNvPr>
          <p:cNvSpPr txBox="1"/>
          <p:nvPr/>
        </p:nvSpPr>
        <p:spPr>
          <a:xfrm>
            <a:off x="1943099" y="490336"/>
            <a:ext cx="8305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1E2832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600" dirty="0">
              <a:solidFill>
                <a:srgbClr val="1E283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CEB642-3518-401B-A3B6-4A458F3A06C0}"/>
              </a:ext>
            </a:extLst>
          </p:cNvPr>
          <p:cNvSpPr txBox="1"/>
          <p:nvPr/>
        </p:nvSpPr>
        <p:spPr>
          <a:xfrm>
            <a:off x="1152294" y="4577547"/>
            <a:ext cx="26347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006D82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Lorem </a:t>
            </a:r>
            <a:r>
              <a:rPr lang="en-US" altLang="ko-KR" dirty="0">
                <a:solidFill>
                  <a:schemeClr val="tx1"/>
                </a:solidFill>
              </a:rPr>
              <a:t>ipsum </a:t>
            </a:r>
            <a:r>
              <a:rPr lang="en-US" altLang="ko-KR">
                <a:solidFill>
                  <a:schemeClr val="tx1"/>
                </a:solidFill>
              </a:rPr>
              <a:t>Dolor sit amet Consectetur adipisicing elit</a:t>
            </a:r>
            <a:r>
              <a:rPr lang="en-US" altLang="ko-KR" dirty="0">
                <a:solidFill>
                  <a:schemeClr val="tx1"/>
                </a:solidFill>
              </a:rPr>
              <a:t>, sed </a:t>
            </a:r>
            <a:r>
              <a:rPr lang="en-US" altLang="ko-KR">
                <a:solidFill>
                  <a:schemeClr val="tx1"/>
                </a:solidFill>
              </a:rPr>
              <a:t>do eiusmod</a:t>
            </a:r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>
                <a:solidFill>
                  <a:schemeClr val="tx1"/>
                </a:solidFill>
              </a:rPr>
              <a:t>Tempor incididunt ut labore</a:t>
            </a:r>
            <a:r>
              <a:rPr lang="en-US" altLang="ko-KR" dirty="0">
                <a:solidFill>
                  <a:schemeClr val="tx1"/>
                </a:solidFill>
              </a:rPr>
              <a:t> et dolore </a:t>
            </a:r>
            <a:r>
              <a:rPr lang="en-US" altLang="ko-KR">
                <a:solidFill>
                  <a:schemeClr val="tx1"/>
                </a:solidFill>
              </a:rPr>
              <a:t>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98BB33-2407-4897-A3D3-86921B6B5C37}"/>
              </a:ext>
            </a:extLst>
          </p:cNvPr>
          <p:cNvSpPr txBox="1"/>
          <p:nvPr/>
        </p:nvSpPr>
        <p:spPr>
          <a:xfrm>
            <a:off x="5108030" y="4577547"/>
            <a:ext cx="26347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006D82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Lorem </a:t>
            </a:r>
            <a:r>
              <a:rPr lang="en-US" altLang="ko-KR" dirty="0">
                <a:solidFill>
                  <a:schemeClr val="tx1"/>
                </a:solidFill>
              </a:rPr>
              <a:t>ipsum </a:t>
            </a:r>
            <a:r>
              <a:rPr lang="en-US" altLang="ko-KR">
                <a:solidFill>
                  <a:schemeClr val="tx1"/>
                </a:solidFill>
              </a:rPr>
              <a:t>Dolor sit amet Consectetur adipisicing elit</a:t>
            </a:r>
            <a:r>
              <a:rPr lang="en-US" altLang="ko-KR" dirty="0">
                <a:solidFill>
                  <a:schemeClr val="tx1"/>
                </a:solidFill>
              </a:rPr>
              <a:t>, sed </a:t>
            </a:r>
            <a:r>
              <a:rPr lang="en-US" altLang="ko-KR">
                <a:solidFill>
                  <a:schemeClr val="tx1"/>
                </a:solidFill>
              </a:rPr>
              <a:t>do eiusmod</a:t>
            </a:r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>
                <a:solidFill>
                  <a:schemeClr val="tx1"/>
                </a:solidFill>
              </a:rPr>
              <a:t>Tempor incididunt ut labore</a:t>
            </a:r>
            <a:r>
              <a:rPr lang="en-US" altLang="ko-KR" dirty="0">
                <a:solidFill>
                  <a:schemeClr val="tx1"/>
                </a:solidFill>
              </a:rPr>
              <a:t> et dolore </a:t>
            </a:r>
            <a:r>
              <a:rPr lang="en-US" altLang="ko-KR">
                <a:solidFill>
                  <a:schemeClr val="tx1"/>
                </a:solidFill>
              </a:rPr>
              <a:t>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D6998C-D6F6-4AE2-9058-7A17E3C1693B}"/>
              </a:ext>
            </a:extLst>
          </p:cNvPr>
          <p:cNvSpPr txBox="1"/>
          <p:nvPr/>
        </p:nvSpPr>
        <p:spPr>
          <a:xfrm>
            <a:off x="9063765" y="4577547"/>
            <a:ext cx="26347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006D82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ABA129E-AEA3-4E14-AF53-22A19E9DD471}"/>
              </a:ext>
            </a:extLst>
          </p:cNvPr>
          <p:cNvSpPr/>
          <p:nvPr/>
        </p:nvSpPr>
        <p:spPr>
          <a:xfrm>
            <a:off x="493486" y="4406893"/>
            <a:ext cx="569908" cy="569908"/>
          </a:xfrm>
          <a:prstGeom prst="rect">
            <a:avLst/>
          </a:prstGeom>
          <a:solidFill>
            <a:srgbClr val="FD4A50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A0EBBE7-373B-423A-BB2A-09B36FAC3ADE}"/>
              </a:ext>
            </a:extLst>
          </p:cNvPr>
          <p:cNvSpPr/>
          <p:nvPr/>
        </p:nvSpPr>
        <p:spPr>
          <a:xfrm>
            <a:off x="4449222" y="4406893"/>
            <a:ext cx="569908" cy="569908"/>
          </a:xfrm>
          <a:prstGeom prst="rect">
            <a:avLst/>
          </a:prstGeom>
          <a:solidFill>
            <a:srgbClr val="FD4A50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FC164F3-F105-4DA8-8F96-8D94C9E37787}"/>
              </a:ext>
            </a:extLst>
          </p:cNvPr>
          <p:cNvSpPr/>
          <p:nvPr/>
        </p:nvSpPr>
        <p:spPr>
          <a:xfrm>
            <a:off x="8404957" y="4406893"/>
            <a:ext cx="569908" cy="569908"/>
          </a:xfrm>
          <a:prstGeom prst="rect">
            <a:avLst/>
          </a:prstGeom>
          <a:solidFill>
            <a:srgbClr val="FD4A50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B1EC989-644A-44F4-80A0-7B85884B38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778702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155C7441-F753-4CB4-88D6-204A19755964}"/>
              </a:ext>
            </a:extLst>
          </p:cNvPr>
          <p:cNvSpPr/>
          <p:nvPr/>
        </p:nvSpPr>
        <p:spPr>
          <a:xfrm>
            <a:off x="2003121" y="42819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4D503F4-0668-4684-9B5A-BE8A061C0E5A}"/>
              </a:ext>
            </a:extLst>
          </p:cNvPr>
          <p:cNvSpPr/>
          <p:nvPr/>
        </p:nvSpPr>
        <p:spPr>
          <a:xfrm>
            <a:off x="2003121" y="46695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0D57757B-65C0-45BC-966A-3945EC5200D0}"/>
              </a:ext>
            </a:extLst>
          </p:cNvPr>
          <p:cNvSpPr/>
          <p:nvPr/>
        </p:nvSpPr>
        <p:spPr>
          <a:xfrm>
            <a:off x="2529817" y="2283245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0030CC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150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50B0162-EE77-4A28-ABBA-68569E7E9342}"/>
              </a:ext>
            </a:extLst>
          </p:cNvPr>
          <p:cNvSpPr/>
          <p:nvPr/>
        </p:nvSpPr>
        <p:spPr>
          <a:xfrm>
            <a:off x="3326771" y="1292601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FC3939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210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7EC5798-85E4-426C-9CB0-4281F6D6EB25}"/>
              </a:ext>
            </a:extLst>
          </p:cNvPr>
          <p:cNvSpPr/>
          <p:nvPr/>
        </p:nvSpPr>
        <p:spPr>
          <a:xfrm>
            <a:off x="4847850" y="42819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EA7EC01-8481-41E4-891C-5EEE8932F53F}"/>
              </a:ext>
            </a:extLst>
          </p:cNvPr>
          <p:cNvSpPr/>
          <p:nvPr/>
        </p:nvSpPr>
        <p:spPr>
          <a:xfrm>
            <a:off x="4847850" y="46695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C762CEC8-134E-499D-96C5-2406F2606495}"/>
              </a:ext>
            </a:extLst>
          </p:cNvPr>
          <p:cNvSpPr/>
          <p:nvPr/>
        </p:nvSpPr>
        <p:spPr>
          <a:xfrm>
            <a:off x="5374546" y="1495567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0030CC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200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9B295109-519C-43EC-88EC-A40002C4FF68}"/>
              </a:ext>
            </a:extLst>
          </p:cNvPr>
          <p:cNvSpPr/>
          <p:nvPr/>
        </p:nvSpPr>
        <p:spPr>
          <a:xfrm>
            <a:off x="6171500" y="2524286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FC3939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140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3918BEC-481A-4CFA-92FC-FF4E4DA70BD5}"/>
              </a:ext>
            </a:extLst>
          </p:cNvPr>
          <p:cNvSpPr/>
          <p:nvPr/>
        </p:nvSpPr>
        <p:spPr>
          <a:xfrm>
            <a:off x="7692579" y="42819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439D536-1F14-4949-9E30-961D3AB150CF}"/>
              </a:ext>
            </a:extLst>
          </p:cNvPr>
          <p:cNvSpPr/>
          <p:nvPr/>
        </p:nvSpPr>
        <p:spPr>
          <a:xfrm>
            <a:off x="7692579" y="46695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FAFEDC2-F78F-4D78-BEB7-64EA8638DFFA}"/>
              </a:ext>
            </a:extLst>
          </p:cNvPr>
          <p:cNvSpPr/>
          <p:nvPr/>
        </p:nvSpPr>
        <p:spPr>
          <a:xfrm>
            <a:off x="8219275" y="1816401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0030CC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180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DB310722-1E24-47BB-884E-B29FF792B801}"/>
              </a:ext>
            </a:extLst>
          </p:cNvPr>
          <p:cNvSpPr/>
          <p:nvPr/>
        </p:nvSpPr>
        <p:spPr>
          <a:xfrm>
            <a:off x="9016229" y="1694139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FC3939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195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A77A017A-B7EC-4AA8-8BC0-AEF45F6054E5}"/>
              </a:ext>
            </a:extLst>
          </p:cNvPr>
          <p:cNvSpPr/>
          <p:nvPr/>
        </p:nvSpPr>
        <p:spPr>
          <a:xfrm>
            <a:off x="4024099" y="5446173"/>
            <a:ext cx="357691" cy="357691"/>
          </a:xfrm>
          <a:prstGeom prst="ellipse">
            <a:avLst/>
          </a:prstGeom>
          <a:solidFill>
            <a:srgbClr val="0030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1EC7BF7-AA53-4D73-9122-83DDFAD0BA2A}"/>
              </a:ext>
            </a:extLst>
          </p:cNvPr>
          <p:cNvSpPr/>
          <p:nvPr/>
        </p:nvSpPr>
        <p:spPr>
          <a:xfrm>
            <a:off x="4381790" y="547113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2F925E20-5BDD-4976-B450-599327097FD8}"/>
              </a:ext>
            </a:extLst>
          </p:cNvPr>
          <p:cNvSpPr/>
          <p:nvPr/>
        </p:nvSpPr>
        <p:spPr>
          <a:xfrm>
            <a:off x="6367303" y="5446173"/>
            <a:ext cx="357691" cy="357691"/>
          </a:xfrm>
          <a:prstGeom prst="ellipse">
            <a:avLst/>
          </a:prstGeom>
          <a:solidFill>
            <a:srgbClr val="FC393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FED7A0C-4F28-4A02-A63D-CC6B8BD6A805}"/>
              </a:ext>
            </a:extLst>
          </p:cNvPr>
          <p:cNvSpPr/>
          <p:nvPr/>
        </p:nvSpPr>
        <p:spPr>
          <a:xfrm>
            <a:off x="6724994" y="547113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36FE722-513D-459D-9858-10AAB3CCC3FE}"/>
              </a:ext>
            </a:extLst>
          </p:cNvPr>
          <p:cNvSpPr/>
          <p:nvPr/>
        </p:nvSpPr>
        <p:spPr>
          <a:xfrm rot="480000">
            <a:off x="10288912" y="5080347"/>
            <a:ext cx="1631733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400" dirty="0">
                <a:latin typeface="+mj-lt"/>
                <a:cs typeface="Arial" panose="020B0604020202020204" pitchFamily="34" charset="0"/>
              </a:rPr>
              <a:t>Awesome words</a:t>
            </a:r>
            <a:endParaRPr lang="ko-KR" altLang="en-US" sz="14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912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DD4B79-23A6-4FD0-B4FA-0B6FB05059AD}"/>
              </a:ext>
            </a:extLst>
          </p:cNvPr>
          <p:cNvSpPr txBox="1"/>
          <p:nvPr/>
        </p:nvSpPr>
        <p:spPr>
          <a:xfrm>
            <a:off x="1943099" y="671586"/>
            <a:ext cx="8305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19465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1E2832"/>
                </a:solidFill>
              </a:rPr>
              <a:t>Place subtitle text here</a:t>
            </a:r>
            <a:endParaRPr lang="ko-KR" altLang="en-US" dirty="0">
              <a:solidFill>
                <a:srgbClr val="1E283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4AE15A-0ABC-41DA-AB2E-1143A05D2B13}"/>
              </a:ext>
            </a:extLst>
          </p:cNvPr>
          <p:cNvSpPr txBox="1"/>
          <p:nvPr/>
        </p:nvSpPr>
        <p:spPr>
          <a:xfrm>
            <a:off x="630440" y="4776943"/>
            <a:ext cx="34415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283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2832"/>
                </a:solidFill>
              </a:rPr>
              <a:t>amet</a:t>
            </a:r>
            <a:r>
              <a:rPr lang="en-US" altLang="ko-KR" sz="1400" dirty="0">
                <a:solidFill>
                  <a:srgbClr val="1E2832"/>
                </a:solidFill>
              </a:rPr>
              <a:t>, </a:t>
            </a:r>
            <a:r>
              <a:rPr lang="en-US" altLang="ko-KR" sz="1400" dirty="0" err="1">
                <a:solidFill>
                  <a:srgbClr val="1E2832"/>
                </a:solidFill>
              </a:rPr>
              <a:t>consectetur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adipiscing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elit</a:t>
            </a:r>
            <a:r>
              <a:rPr lang="en-US" altLang="ko-KR" sz="1400" dirty="0">
                <a:solidFill>
                  <a:srgbClr val="1E2832"/>
                </a:solidFill>
              </a:rPr>
              <a:t>, sed do </a:t>
            </a:r>
            <a:r>
              <a:rPr lang="en-US" altLang="ko-KR" sz="1400" dirty="0" err="1">
                <a:solidFill>
                  <a:srgbClr val="1E2832"/>
                </a:solidFill>
              </a:rPr>
              <a:t>eiusmod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tempor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incididunt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ut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labore</a:t>
            </a:r>
            <a:r>
              <a:rPr lang="en-US" altLang="ko-KR" sz="1400" dirty="0">
                <a:solidFill>
                  <a:srgbClr val="1E283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2832"/>
                </a:solidFill>
              </a:rPr>
              <a:t>aliqua</a:t>
            </a:r>
            <a:r>
              <a:rPr lang="en-US" altLang="ko-KR" sz="1400" dirty="0">
                <a:solidFill>
                  <a:srgbClr val="1E2832"/>
                </a:solidFill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87C8D18-50E1-4BC8-A6B3-5B5AA9163EDF}"/>
              </a:ext>
            </a:extLst>
          </p:cNvPr>
          <p:cNvSpPr/>
          <p:nvPr/>
        </p:nvSpPr>
        <p:spPr>
          <a:xfrm>
            <a:off x="630440" y="4320638"/>
            <a:ext cx="3441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E2832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6890B5-A5A2-4158-87F9-163ED5D4D224}"/>
              </a:ext>
            </a:extLst>
          </p:cNvPr>
          <p:cNvSpPr txBox="1"/>
          <p:nvPr/>
        </p:nvSpPr>
        <p:spPr>
          <a:xfrm>
            <a:off x="4375234" y="4776943"/>
            <a:ext cx="34415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283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2832"/>
                </a:solidFill>
              </a:rPr>
              <a:t>amet</a:t>
            </a:r>
            <a:r>
              <a:rPr lang="en-US" altLang="ko-KR" sz="1400" dirty="0">
                <a:solidFill>
                  <a:srgbClr val="1E2832"/>
                </a:solidFill>
              </a:rPr>
              <a:t>, </a:t>
            </a:r>
            <a:r>
              <a:rPr lang="en-US" altLang="ko-KR" sz="1400" dirty="0" err="1">
                <a:solidFill>
                  <a:srgbClr val="1E2832"/>
                </a:solidFill>
              </a:rPr>
              <a:t>consectetur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adipiscing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elit</a:t>
            </a:r>
            <a:r>
              <a:rPr lang="en-US" altLang="ko-KR" sz="1400" dirty="0">
                <a:solidFill>
                  <a:srgbClr val="1E2832"/>
                </a:solidFill>
              </a:rPr>
              <a:t>, sed do </a:t>
            </a:r>
            <a:r>
              <a:rPr lang="en-US" altLang="ko-KR" sz="1400" dirty="0" err="1">
                <a:solidFill>
                  <a:srgbClr val="1E2832"/>
                </a:solidFill>
              </a:rPr>
              <a:t>eiusmod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tempor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incididunt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ut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labore</a:t>
            </a:r>
            <a:r>
              <a:rPr lang="en-US" altLang="ko-KR" sz="1400" dirty="0">
                <a:solidFill>
                  <a:srgbClr val="1E283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2832"/>
                </a:solidFill>
              </a:rPr>
              <a:t>aliqua</a:t>
            </a:r>
            <a:r>
              <a:rPr lang="en-US" altLang="ko-KR" sz="1400" dirty="0">
                <a:solidFill>
                  <a:srgbClr val="1E2832"/>
                </a:solidFill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A3D49CD-6BA7-44A9-80FB-8814E6F5842C}"/>
              </a:ext>
            </a:extLst>
          </p:cNvPr>
          <p:cNvSpPr/>
          <p:nvPr/>
        </p:nvSpPr>
        <p:spPr>
          <a:xfrm>
            <a:off x="4375234" y="4320638"/>
            <a:ext cx="3441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E2832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28C81C-D546-4CCA-B6D4-61F7D7631436}"/>
              </a:ext>
            </a:extLst>
          </p:cNvPr>
          <p:cNvSpPr txBox="1"/>
          <p:nvPr/>
        </p:nvSpPr>
        <p:spPr>
          <a:xfrm>
            <a:off x="8118974" y="4776943"/>
            <a:ext cx="34415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283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2832"/>
                </a:solidFill>
              </a:rPr>
              <a:t>amet</a:t>
            </a:r>
            <a:r>
              <a:rPr lang="en-US" altLang="ko-KR" sz="1400" dirty="0">
                <a:solidFill>
                  <a:srgbClr val="1E2832"/>
                </a:solidFill>
              </a:rPr>
              <a:t>, </a:t>
            </a:r>
            <a:r>
              <a:rPr lang="en-US" altLang="ko-KR" sz="1400" dirty="0" err="1">
                <a:solidFill>
                  <a:srgbClr val="1E2832"/>
                </a:solidFill>
              </a:rPr>
              <a:t>consectetur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adipiscing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elit</a:t>
            </a:r>
            <a:r>
              <a:rPr lang="en-US" altLang="ko-KR" sz="1400" dirty="0">
                <a:solidFill>
                  <a:srgbClr val="1E2832"/>
                </a:solidFill>
              </a:rPr>
              <a:t>, sed do </a:t>
            </a:r>
            <a:r>
              <a:rPr lang="en-US" altLang="ko-KR" sz="1400" dirty="0" err="1">
                <a:solidFill>
                  <a:srgbClr val="1E2832"/>
                </a:solidFill>
              </a:rPr>
              <a:t>eiusmod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tempor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incididunt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ut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labore</a:t>
            </a:r>
            <a:r>
              <a:rPr lang="en-US" altLang="ko-KR" sz="1400" dirty="0">
                <a:solidFill>
                  <a:srgbClr val="1E283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2832"/>
                </a:solidFill>
              </a:rPr>
              <a:t>aliqua</a:t>
            </a:r>
            <a:r>
              <a:rPr lang="en-US" altLang="ko-KR" sz="1400" dirty="0">
                <a:solidFill>
                  <a:srgbClr val="1E2832"/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71C299E-AFD6-4CEE-8B91-69F546A8A0BC}"/>
              </a:ext>
            </a:extLst>
          </p:cNvPr>
          <p:cNvSpPr/>
          <p:nvPr/>
        </p:nvSpPr>
        <p:spPr>
          <a:xfrm>
            <a:off x="8118974" y="4320638"/>
            <a:ext cx="3441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E2832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8D9EF62-410C-4743-B024-0AA5106F7E0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953CA06-AF9C-411D-9C43-A270990E2C1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78D1A3B-AC3F-4592-9F5B-3652339A23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359075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FD172A-CE9E-46C3-B50D-D1C01E0E81A8}"/>
              </a:ext>
            </a:extLst>
          </p:cNvPr>
          <p:cNvSpPr txBox="1"/>
          <p:nvPr/>
        </p:nvSpPr>
        <p:spPr>
          <a:xfrm>
            <a:off x="7644542" y="1886492"/>
            <a:ext cx="30045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4714A70-2126-4168-98D2-3CD1FD598B92}"/>
              </a:ext>
            </a:extLst>
          </p:cNvPr>
          <p:cNvSpPr/>
          <p:nvPr/>
        </p:nvSpPr>
        <p:spPr>
          <a:xfrm>
            <a:off x="7644541" y="1446331"/>
            <a:ext cx="29980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EA6A0A-E98A-4672-9C04-F0DAAE9973EF}"/>
              </a:ext>
            </a:extLst>
          </p:cNvPr>
          <p:cNvSpPr txBox="1"/>
          <p:nvPr/>
        </p:nvSpPr>
        <p:spPr>
          <a:xfrm>
            <a:off x="7644542" y="4770231"/>
            <a:ext cx="30045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0470407-8DEA-464B-BF8D-B5E0D937C6EA}"/>
              </a:ext>
            </a:extLst>
          </p:cNvPr>
          <p:cNvSpPr/>
          <p:nvPr/>
        </p:nvSpPr>
        <p:spPr>
          <a:xfrm>
            <a:off x="7644541" y="4330070"/>
            <a:ext cx="29980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66D6F0-B02E-472A-8455-A1EB6DEB8F1D}"/>
              </a:ext>
            </a:extLst>
          </p:cNvPr>
          <p:cNvSpPr txBox="1"/>
          <p:nvPr/>
        </p:nvSpPr>
        <p:spPr>
          <a:xfrm>
            <a:off x="737545" y="1307831"/>
            <a:ext cx="31867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B6B0C73-2ACB-4563-9A1F-BE1D4D0096C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20E0813-E5D1-4D8C-8DE5-7B485FA45E3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316712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B3BA306E-3C07-49E7-9B7B-730C006245C7}"/>
              </a:ext>
            </a:extLst>
          </p:cNvPr>
          <p:cNvSpPr txBox="1"/>
          <p:nvPr/>
        </p:nvSpPr>
        <p:spPr>
          <a:xfrm>
            <a:off x="1406829" y="2607893"/>
            <a:ext cx="307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7F5BC88-F446-42E4-8C82-1A25A666CCC7}"/>
              </a:ext>
            </a:extLst>
          </p:cNvPr>
          <p:cNvSpPr/>
          <p:nvPr/>
        </p:nvSpPr>
        <p:spPr>
          <a:xfrm>
            <a:off x="1406828" y="2083157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Office Address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F05B9A-D02E-4ACB-B2B5-A9F6A19880A8}"/>
              </a:ext>
            </a:extLst>
          </p:cNvPr>
          <p:cNvSpPr txBox="1"/>
          <p:nvPr/>
        </p:nvSpPr>
        <p:spPr>
          <a:xfrm>
            <a:off x="5083583" y="2607893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www.company name.com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200F5B4-D291-4A06-B235-810968F42435}"/>
              </a:ext>
            </a:extLst>
          </p:cNvPr>
          <p:cNvSpPr/>
          <p:nvPr/>
        </p:nvSpPr>
        <p:spPr>
          <a:xfrm>
            <a:off x="5083582" y="2083157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Website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2DD2491-09C7-450D-A60F-F39B82671210}"/>
              </a:ext>
            </a:extLst>
          </p:cNvPr>
          <p:cNvSpPr txBox="1"/>
          <p:nvPr/>
        </p:nvSpPr>
        <p:spPr>
          <a:xfrm>
            <a:off x="8760338" y="2607893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00-00-000-000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D3508F8-01B0-4941-BB95-2B709FE54D4E}"/>
              </a:ext>
            </a:extLst>
          </p:cNvPr>
          <p:cNvSpPr/>
          <p:nvPr/>
        </p:nvSpPr>
        <p:spPr>
          <a:xfrm>
            <a:off x="8760336" y="2083157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Telephone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50FCCD4E-9D12-4F37-9FF0-75C7B349CE91}"/>
              </a:ext>
            </a:extLst>
          </p:cNvPr>
          <p:cNvGrpSpPr/>
          <p:nvPr/>
        </p:nvGrpSpPr>
        <p:grpSpPr>
          <a:xfrm>
            <a:off x="5185437" y="1453647"/>
            <a:ext cx="447432" cy="403780"/>
            <a:chOff x="4790113" y="2291143"/>
            <a:chExt cx="390525" cy="352425"/>
          </a:xfrm>
          <a:solidFill>
            <a:srgbClr val="0030CC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E8A123B-76FC-4A40-B8AF-515AF6A04791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31763A-CCAC-4075-B016-ACD8FDD2A1FD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A2A2FED-A605-4AB9-8B4F-6001C8D494DE}"/>
              </a:ext>
            </a:extLst>
          </p:cNvPr>
          <p:cNvGrpSpPr/>
          <p:nvPr/>
        </p:nvGrpSpPr>
        <p:grpSpPr>
          <a:xfrm>
            <a:off x="1508683" y="1409995"/>
            <a:ext cx="338302" cy="447432"/>
            <a:chOff x="2136830" y="3561492"/>
            <a:chExt cx="295275" cy="390525"/>
          </a:xfrm>
          <a:solidFill>
            <a:srgbClr val="0030CC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F2118FE8-6E71-47AA-907F-FC68A7C2573D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7890585-D76B-4573-9056-306CF5C915CF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77B80BDC-BF87-494E-B275-EA564BB54A1A}"/>
              </a:ext>
            </a:extLst>
          </p:cNvPr>
          <p:cNvGrpSpPr/>
          <p:nvPr/>
        </p:nvGrpSpPr>
        <p:grpSpPr>
          <a:xfrm>
            <a:off x="8862191" y="1409995"/>
            <a:ext cx="261912" cy="447432"/>
            <a:chOff x="844382" y="2224278"/>
            <a:chExt cx="228600" cy="390525"/>
          </a:xfrm>
          <a:solidFill>
            <a:srgbClr val="0030CC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0DD05B0-EB19-4F6D-9C04-7C26BDBB568C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E773180-C995-4770-8EE1-3DE4C44B86D6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5888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6496849-0BB7-4E13-9F13-E189500466FB}"/>
              </a:ext>
            </a:extLst>
          </p:cNvPr>
          <p:cNvSpPr txBox="1"/>
          <p:nvPr/>
        </p:nvSpPr>
        <p:spPr>
          <a:xfrm>
            <a:off x="3681946" y="2451100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chemeClr val="tx1"/>
                </a:solidFill>
              </a:rPr>
              <a:t>Break Section</a:t>
            </a:r>
            <a:endParaRPr lang="ko-KR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4090D2-0CEE-467E-803B-46C6AC12FB31}"/>
              </a:ext>
            </a:extLst>
          </p:cNvPr>
          <p:cNvSpPr txBox="1"/>
          <p:nvPr/>
        </p:nvSpPr>
        <p:spPr>
          <a:xfrm>
            <a:off x="3716291" y="3154937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D95F262A-EF61-4664-BBC2-5B0FE18CC562}"/>
              </a:ext>
            </a:extLst>
          </p:cNvPr>
          <p:cNvGrpSpPr/>
          <p:nvPr/>
        </p:nvGrpSpPr>
        <p:grpSpPr>
          <a:xfrm>
            <a:off x="5556381" y="1161964"/>
            <a:ext cx="1027384" cy="1170074"/>
            <a:chOff x="6830083" y="5571172"/>
            <a:chExt cx="342900" cy="390525"/>
          </a:xfrm>
          <a:solidFill>
            <a:srgbClr val="FD4A50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FDC47AE-4A75-4531-B372-0A0DCDC4B6E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DF4D0231-D3E6-421C-9494-2D1850AEEFB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201499"/>
            <a:ext cx="11082618" cy="5461000"/>
            <a:chOff x="1311832" y="1528784"/>
            <a:chExt cx="9568336" cy="4714832"/>
          </a:xfrm>
          <a:solidFill>
            <a:srgbClr val="FA8500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D4A50"/>
            </a:solidFill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D4A50"/>
            </a:solidFill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D4A50"/>
            </a:solidFill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D4A50"/>
            </a:solidFill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D63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C60E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C60E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802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C60E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53982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7303B36-D4FC-4FCB-9619-9E8BD40C5050}"/>
              </a:ext>
            </a:extLst>
          </p:cNvPr>
          <p:cNvSpPr txBox="1"/>
          <p:nvPr/>
        </p:nvSpPr>
        <p:spPr>
          <a:xfrm>
            <a:off x="2584682" y="2761334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D4AA1CE-5B3F-4C7B-9A15-06E8B77972BD}"/>
              </a:ext>
            </a:extLst>
          </p:cNvPr>
          <p:cNvSpPr/>
          <p:nvPr/>
        </p:nvSpPr>
        <p:spPr>
          <a:xfrm>
            <a:off x="2508482" y="2451234"/>
            <a:ext cx="30845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B8285CA-B4D6-42AB-B8B8-3A09400EB6A9}"/>
              </a:ext>
            </a:extLst>
          </p:cNvPr>
          <p:cNvSpPr/>
          <p:nvPr/>
        </p:nvSpPr>
        <p:spPr>
          <a:xfrm>
            <a:off x="1852839" y="2331304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B5225F-AFA0-49B0-9883-E118853C9D71}"/>
              </a:ext>
            </a:extLst>
          </p:cNvPr>
          <p:cNvSpPr txBox="1"/>
          <p:nvPr/>
        </p:nvSpPr>
        <p:spPr>
          <a:xfrm>
            <a:off x="7457853" y="2761334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A3C3E91-4AF4-4D08-AEA1-93D4FBC68BC9}"/>
              </a:ext>
            </a:extLst>
          </p:cNvPr>
          <p:cNvSpPr/>
          <p:nvPr/>
        </p:nvSpPr>
        <p:spPr>
          <a:xfrm>
            <a:off x="7381653" y="2451234"/>
            <a:ext cx="30845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2703F12-22F0-4FDA-B737-8D6F6D178DCE}"/>
              </a:ext>
            </a:extLst>
          </p:cNvPr>
          <p:cNvSpPr/>
          <p:nvPr/>
        </p:nvSpPr>
        <p:spPr>
          <a:xfrm>
            <a:off x="6726010" y="2331304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0BD552-E70F-4C82-B557-EEBC3F8C0BE2}"/>
              </a:ext>
            </a:extLst>
          </p:cNvPr>
          <p:cNvSpPr txBox="1"/>
          <p:nvPr/>
        </p:nvSpPr>
        <p:spPr>
          <a:xfrm>
            <a:off x="2584682" y="4592711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05ACFB9-C3CD-49BB-91AA-4A9AA20D1F17}"/>
              </a:ext>
            </a:extLst>
          </p:cNvPr>
          <p:cNvSpPr/>
          <p:nvPr/>
        </p:nvSpPr>
        <p:spPr>
          <a:xfrm>
            <a:off x="2508482" y="4282611"/>
            <a:ext cx="30845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53F2945-90C2-4B30-9D3D-5F3BFE917986}"/>
              </a:ext>
            </a:extLst>
          </p:cNvPr>
          <p:cNvSpPr/>
          <p:nvPr/>
        </p:nvSpPr>
        <p:spPr>
          <a:xfrm>
            <a:off x="1852839" y="4162681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6284A3-BC44-4F75-A7D2-D08D9AE15B1C}"/>
              </a:ext>
            </a:extLst>
          </p:cNvPr>
          <p:cNvSpPr txBox="1"/>
          <p:nvPr/>
        </p:nvSpPr>
        <p:spPr>
          <a:xfrm>
            <a:off x="7457853" y="4592711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809F922-E170-4CC8-B971-A141CA6099E3}"/>
              </a:ext>
            </a:extLst>
          </p:cNvPr>
          <p:cNvSpPr/>
          <p:nvPr/>
        </p:nvSpPr>
        <p:spPr>
          <a:xfrm>
            <a:off x="7381653" y="4282611"/>
            <a:ext cx="30845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D871C09-6C59-41CD-B9DD-D6326CC0686A}"/>
              </a:ext>
            </a:extLst>
          </p:cNvPr>
          <p:cNvSpPr/>
          <p:nvPr/>
        </p:nvSpPr>
        <p:spPr>
          <a:xfrm>
            <a:off x="6726010" y="4162681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04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AFD1CD-3DD8-4354-B1E9-0B4E35EB4F10}"/>
              </a:ext>
            </a:extLst>
          </p:cNvPr>
          <p:cNvSpPr txBox="1"/>
          <p:nvPr/>
        </p:nvSpPr>
        <p:spPr>
          <a:xfrm>
            <a:off x="2718736" y="563314"/>
            <a:ext cx="6754528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FD636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FFD636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1F6FD380-89A2-4E89-B391-32D1C0908F38}"/>
              </a:ext>
            </a:extLst>
          </p:cNvPr>
          <p:cNvSpPr txBox="1"/>
          <p:nvPr/>
        </p:nvSpPr>
        <p:spPr>
          <a:xfrm>
            <a:off x="5655921" y="2681288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E1FECF-DFD6-4D1C-A9D1-90DDFC82DA5E}"/>
              </a:ext>
            </a:extLst>
          </p:cNvPr>
          <p:cNvSpPr txBox="1"/>
          <p:nvPr/>
        </p:nvSpPr>
        <p:spPr>
          <a:xfrm>
            <a:off x="5655921" y="3758506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F697484B-0154-4EAB-B314-04E55865A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EFC8ABB-86F9-46A0-8042-CB26BA7768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0833CEF2-E21A-4331-B7C2-CC9E23CAAD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F8DAC0B-46CD-46C3-A0E5-F797DCCC4DBD}"/>
              </a:ext>
            </a:extLst>
          </p:cNvPr>
          <p:cNvGrpSpPr/>
          <p:nvPr/>
        </p:nvGrpSpPr>
        <p:grpSpPr>
          <a:xfrm>
            <a:off x="393701" y="4264797"/>
            <a:ext cx="2048152" cy="2593203"/>
            <a:chOff x="4177309" y="-781814"/>
            <a:chExt cx="5372021" cy="6801615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21E5DDF6-077A-42F4-AC88-A9F9128C277A}"/>
                </a:ext>
              </a:extLst>
            </p:cNvPr>
            <p:cNvGrpSpPr/>
            <p:nvPr/>
          </p:nvGrpSpPr>
          <p:grpSpPr>
            <a:xfrm>
              <a:off x="4177309" y="0"/>
              <a:ext cx="5204325" cy="6019801"/>
              <a:chOff x="16813959" y="6845824"/>
              <a:chExt cx="3015067" cy="3487504"/>
            </a:xfrm>
          </p:grpSpPr>
          <p:pic>
            <p:nvPicPr>
              <p:cNvPr id="13" name="그림 12">
                <a:extLst>
                  <a:ext uri="{FF2B5EF4-FFF2-40B4-BE49-F238E27FC236}">
                    <a16:creationId xmlns:a16="http://schemas.microsoft.com/office/drawing/2014/main" id="{AD3F8E52-3340-4903-91FA-5E94303ED76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198273" y="6845824"/>
                <a:ext cx="2267062" cy="2347936"/>
              </a:xfrm>
              <a:prstGeom prst="rect">
                <a:avLst/>
              </a:prstGeom>
            </p:spPr>
          </p:pic>
          <p:pic>
            <p:nvPicPr>
              <p:cNvPr id="14" name="그래픽 13">
                <a:extLst>
                  <a:ext uri="{FF2B5EF4-FFF2-40B4-BE49-F238E27FC236}">
                    <a16:creationId xmlns:a16="http://schemas.microsoft.com/office/drawing/2014/main" id="{1078DEB3-4F1B-4C0F-85D4-A8913050FC7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8336533" y="8741480"/>
                <a:ext cx="1492493" cy="1591848"/>
              </a:xfrm>
              <a:prstGeom prst="rect">
                <a:avLst/>
              </a:prstGeom>
            </p:spPr>
          </p:pic>
          <p:pic>
            <p:nvPicPr>
              <p:cNvPr id="15" name="그래픽 14">
                <a:extLst>
                  <a:ext uri="{FF2B5EF4-FFF2-40B4-BE49-F238E27FC236}">
                    <a16:creationId xmlns:a16="http://schemas.microsoft.com/office/drawing/2014/main" id="{23CF929A-125C-45EB-AE5D-741CB4C4530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flipH="1">
                <a:off x="16813959" y="8741480"/>
                <a:ext cx="1492493" cy="1591848"/>
              </a:xfrm>
              <a:prstGeom prst="rect">
                <a:avLst/>
              </a:prstGeom>
            </p:spPr>
          </p:pic>
        </p:grpSp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412BC5EB-9DC5-4646-B3C8-188CBD0E5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291198" y="-781814"/>
              <a:ext cx="1322278" cy="484616"/>
            </a:xfrm>
            <a:prstGeom prst="rect">
              <a:avLst/>
            </a:prstGeom>
          </p:spPr>
        </p:pic>
        <p:pic>
          <p:nvPicPr>
            <p:cNvPr id="17" name="그래픽 16">
              <a:extLst>
                <a:ext uri="{FF2B5EF4-FFF2-40B4-BE49-F238E27FC236}">
                  <a16:creationId xmlns:a16="http://schemas.microsoft.com/office/drawing/2014/main" id="{DDD31B26-21F0-4C58-939F-1B1FF2727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299343" y="1721321"/>
              <a:ext cx="1249987" cy="539378"/>
            </a:xfrm>
            <a:prstGeom prst="rect">
              <a:avLst/>
            </a:prstGeom>
          </p:spPr>
        </p:pic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4095DBDA-E0C2-4E0D-9AFF-2C7DEFDFF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368940" y="2260699"/>
              <a:ext cx="1096469" cy="4731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98238C1-BFDF-479C-86B8-D2C96E5E4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CFD4DA-0687-47F6-B0E2-784C7829EB5F}"/>
              </a:ext>
            </a:extLst>
          </p:cNvPr>
          <p:cNvSpPr txBox="1"/>
          <p:nvPr/>
        </p:nvSpPr>
        <p:spPr>
          <a:xfrm>
            <a:off x="6096000" y="28373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77E727-97EC-4FBA-9334-F66C27B91173}"/>
              </a:ext>
            </a:extLst>
          </p:cNvPr>
          <p:cNvSpPr txBox="1"/>
          <p:nvPr/>
        </p:nvSpPr>
        <p:spPr>
          <a:xfrm>
            <a:off x="6096000" y="3914537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E4512B59-1A9B-4C2B-B8C9-A803BF7504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C8267AA-D44D-4E4E-808A-CBCCBA8FD2E6}"/>
              </a:ext>
            </a:extLst>
          </p:cNvPr>
          <p:cNvGrpSpPr/>
          <p:nvPr/>
        </p:nvGrpSpPr>
        <p:grpSpPr>
          <a:xfrm>
            <a:off x="384312" y="4673600"/>
            <a:ext cx="2068302" cy="2184400"/>
            <a:chOff x="822462" y="3139688"/>
            <a:chExt cx="3542478" cy="3741324"/>
          </a:xfrm>
        </p:grpSpPr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74783E1C-1B80-449C-8B92-3E9DA8A440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6382" y="4079796"/>
              <a:ext cx="1047750" cy="384001"/>
            </a:xfrm>
            <a:prstGeom prst="rect">
              <a:avLst/>
            </a:prstGeom>
          </p:spPr>
        </p:pic>
        <p:pic>
          <p:nvPicPr>
            <p:cNvPr id="7" name="그래픽 6">
              <a:extLst>
                <a:ext uri="{FF2B5EF4-FFF2-40B4-BE49-F238E27FC236}">
                  <a16:creationId xmlns:a16="http://schemas.microsoft.com/office/drawing/2014/main" id="{77CE5131-10A5-420A-B5D5-A2EDE0C013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603887" y="4827253"/>
              <a:ext cx="761053" cy="328399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FAC2C5DA-EF0C-40E9-8482-16ED0F02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9357" y="3139688"/>
              <a:ext cx="1222854" cy="1990485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9E4622AE-5705-4F9A-980A-9DC7E9B292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4409" y="5542120"/>
              <a:ext cx="2410005" cy="1338892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7C7AB21A-8A32-4F19-AB1A-6BE1733F17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462" y="5188058"/>
              <a:ext cx="868792" cy="16929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740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03EC70-FDA6-4993-8F79-F59D6AAD31E1}"/>
              </a:ext>
            </a:extLst>
          </p:cNvPr>
          <p:cNvSpPr txBox="1"/>
          <p:nvPr/>
        </p:nvSpPr>
        <p:spPr>
          <a:xfrm>
            <a:off x="7755557" y="1834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9727F8-BDBD-4ACA-B3A6-0ABBF94C1EA3}"/>
              </a:ext>
            </a:extLst>
          </p:cNvPr>
          <p:cNvSpPr txBox="1"/>
          <p:nvPr/>
        </p:nvSpPr>
        <p:spPr>
          <a:xfrm>
            <a:off x="7755558" y="2665978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7AD4763-DF87-458C-9365-4E4A7A862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57FDB7AD-0552-442B-B324-026291C1665E}"/>
              </a:ext>
            </a:extLst>
          </p:cNvPr>
          <p:cNvGrpSpPr/>
          <p:nvPr/>
        </p:nvGrpSpPr>
        <p:grpSpPr>
          <a:xfrm>
            <a:off x="263687" y="5435966"/>
            <a:ext cx="2307069" cy="1422033"/>
            <a:chOff x="4585666" y="-3629127"/>
            <a:chExt cx="5094661" cy="314025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90B7C755-4A83-4929-8EA3-F89C6E6660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9540" y="-2062222"/>
              <a:ext cx="3808403" cy="1573346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0535789C-BE2A-4AEB-AC3E-592EC960A9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4486" y="-3131470"/>
              <a:ext cx="1297237" cy="2142226"/>
            </a:xfrm>
            <a:prstGeom prst="rect">
              <a:avLst/>
            </a:prstGeom>
          </p:spPr>
        </p:pic>
        <p:pic>
          <p:nvPicPr>
            <p:cNvPr id="8" name="그래픽 7">
              <a:extLst>
                <a:ext uri="{FF2B5EF4-FFF2-40B4-BE49-F238E27FC236}">
                  <a16:creationId xmlns:a16="http://schemas.microsoft.com/office/drawing/2014/main" id="{C8E45246-CAAE-416A-8576-5549F7666B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85666" y="-3629127"/>
              <a:ext cx="2017261" cy="739328"/>
            </a:xfrm>
            <a:prstGeom prst="rect">
              <a:avLst/>
            </a:prstGeom>
          </p:spPr>
        </p:pic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FE0CEF49-F740-416D-A0C3-63AA875E11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215052" y="-2709429"/>
              <a:ext cx="1465275" cy="632276"/>
            </a:xfrm>
            <a:prstGeom prst="rect">
              <a:avLst/>
            </a:prstGeom>
          </p:spPr>
        </p:pic>
      </p:grp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3CD72EB4-D46A-4248-AD6D-193C5A8F50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71989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5F5F0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5F5F0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5F5F0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5F5F0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5F5F0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5F5F0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5F5F0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5F5F0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5F5F0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5F5F0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5F5F0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5F5F0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5F5F0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5F5F0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5F5F0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5F5F0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5F5F0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5F5F0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5F5F0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5F5F0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5F5F0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5F5F0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5F5F0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5F5F0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5F5F0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5F5F0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5F5F0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5F5F0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5F5F0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5F5F0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5F5F0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5F5F0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5F5F0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5F5F0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5F5F0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5F5F0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5F5F0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5F5F0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5F5F0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5F5F0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5F5F0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5F5F0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5F5F0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5F5F0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5F5F0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5F5F0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5F5F0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5F5F0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5F5F0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5F5F0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5F5F0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5F5F0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5F5F0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5F5F0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5F5F0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5F5F0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5F5F0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5F5F0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5F5F0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5F5F0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5F5F0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5F5F0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5F5F0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5F5F0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5F5F0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5F5F0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5F5F0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5F5F0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5F5F0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5F5F0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5F5F0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5F5F0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5F5F0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5F5F0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5F5F0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5F5F0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5F5F0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5F5F0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5F5F0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5F5F0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5F5F0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5F5F0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5F5F0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5F5F0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5F5F0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C54C7D4D-DA27-4A6F-9FD0-3DF53AC7FCCB}"/>
              </a:ext>
            </a:extLst>
          </p:cNvPr>
          <p:cNvSpPr txBox="1"/>
          <p:nvPr/>
        </p:nvSpPr>
        <p:spPr>
          <a:xfrm>
            <a:off x="8978001" y="3799808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5F5F0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AB6A51DF-C7D3-4DB6-9F48-B41955065AB5}"/>
              </a:ext>
            </a:extLst>
          </p:cNvPr>
          <p:cNvSpPr txBox="1"/>
          <p:nvPr/>
        </p:nvSpPr>
        <p:spPr>
          <a:xfrm>
            <a:off x="9037297" y="43837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5F5F0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5F5F0"/>
              </a:solidFill>
            </a:endParaRPr>
          </a:p>
          <a:p>
            <a:r>
              <a:rPr lang="en-US" altLang="ko-KR" sz="1400" dirty="0">
                <a:solidFill>
                  <a:srgbClr val="F5F5F0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5F5F0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5F5F0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5F5F0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5F5F0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5F5F0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5F5F0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5F5F0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5F5F0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5F5F0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5F5F0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5F5F0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5F5F0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5F5F0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5F5F0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5F5F0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5F5F0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5F5F0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5F5F0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5F5F0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5F5F0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5F5F0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5F5F0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5F5F0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5F5F0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5F5F0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5F5F0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5F5F0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5F5F0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5F5F0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5F5F0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5F5F0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5F5F0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5F5F0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5F5F0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5F5F0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5F5F0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5F5F0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5F5F0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5F5F0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5F5F0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5F5F0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5F5F0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5F5F0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5F5F0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5F5F0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5F5F0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5F5F0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5F5F0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5F5F0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5F5F0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5F5F0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5F5F0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5F5F0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5F5F0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5F5F0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5F5F0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5F5F0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5F5F0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5F5F0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5F5F0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5F5F0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5F5F0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5F5F0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5F5F0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5F5F0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5F5F0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5F5F0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5F5F0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5F5F0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5F5F0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5F5F0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5F5F0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5F5F0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688D6EDE-088F-4806-94C5-56FEE0CE655D}"/>
              </a:ext>
            </a:extLst>
          </p:cNvPr>
          <p:cNvSpPr txBox="1"/>
          <p:nvPr/>
        </p:nvSpPr>
        <p:spPr>
          <a:xfrm>
            <a:off x="8978001" y="3799808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5F5F0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8C77A47B-EBA7-40DA-8839-941751DA7A44}"/>
              </a:ext>
            </a:extLst>
          </p:cNvPr>
          <p:cNvSpPr txBox="1"/>
          <p:nvPr/>
        </p:nvSpPr>
        <p:spPr>
          <a:xfrm>
            <a:off x="9037297" y="43837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5F5F0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5F5F0"/>
              </a:solidFill>
            </a:endParaRPr>
          </a:p>
          <a:p>
            <a:r>
              <a:rPr lang="en-US" altLang="ko-KR" sz="1400" dirty="0">
                <a:solidFill>
                  <a:srgbClr val="F5F5F0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9DB7794-AC30-4AA3-B696-717F7AF1E9DF}"/>
              </a:ext>
            </a:extLst>
          </p:cNvPr>
          <p:cNvSpPr txBox="1"/>
          <p:nvPr/>
        </p:nvSpPr>
        <p:spPr>
          <a:xfrm>
            <a:off x="3898855" y="1876140"/>
            <a:ext cx="4394200" cy="10156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dirty="0">
                <a:solidFill>
                  <a:schemeClr val="tx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F9A5DC-328E-4DC9-A1AE-97ABE4D023DF}"/>
              </a:ext>
            </a:extLst>
          </p:cNvPr>
          <p:cNvSpPr txBox="1"/>
          <p:nvPr/>
        </p:nvSpPr>
        <p:spPr>
          <a:xfrm>
            <a:off x="3899551" y="2905780"/>
            <a:ext cx="4393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. </a:t>
            </a:r>
            <a:r>
              <a:rPr lang="en-US" altLang="ko-KR" sz="1400" dirty="0" err="1"/>
              <a:t>Etiam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mi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lacinia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44B7405D-C4F4-4091-A528-4E30173183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2EDD842C-73AD-4554-987C-9E719DC22788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7205EB97-B1D2-4566-8A98-AEA14A27303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A61B8B5-78E3-4E59-B3D3-B21701707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542B3144-1520-4E31-8577-C2588D26E3A5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E83A28-ED1E-4087-9B87-F2505800187B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타원 34">
            <a:extLst>
              <a:ext uri="{FF2B5EF4-FFF2-40B4-BE49-F238E27FC236}">
                <a16:creationId xmlns:a16="http://schemas.microsoft.com/office/drawing/2014/main" id="{4FAB5F23-77E0-4146-ABD2-7942CE1FEA45}"/>
              </a:ext>
            </a:extLst>
          </p:cNvPr>
          <p:cNvSpPr/>
          <p:nvPr/>
        </p:nvSpPr>
        <p:spPr>
          <a:xfrm>
            <a:off x="5466173" y="3031062"/>
            <a:ext cx="1259658" cy="1259656"/>
          </a:xfrm>
          <a:prstGeom prst="ellipse">
            <a:avLst/>
          </a:prstGeom>
          <a:solidFill>
            <a:srgbClr val="1C60E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1B7FA07-09FC-4D0F-BC58-6AEF02D3F464}"/>
              </a:ext>
            </a:extLst>
          </p:cNvPr>
          <p:cNvSpPr/>
          <p:nvPr/>
        </p:nvSpPr>
        <p:spPr>
          <a:xfrm>
            <a:off x="4748806" y="4539358"/>
            <a:ext cx="2694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endParaRPr lang="en-US" altLang="ko-KR" sz="2400" dirty="0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083E3836-7E5F-43F2-AA8A-F4EA9D6C2062}"/>
              </a:ext>
            </a:extLst>
          </p:cNvPr>
          <p:cNvGrpSpPr/>
          <p:nvPr/>
        </p:nvGrpSpPr>
        <p:grpSpPr>
          <a:xfrm>
            <a:off x="5840519" y="3391128"/>
            <a:ext cx="511634" cy="524832"/>
            <a:chOff x="2772242" y="1560385"/>
            <a:chExt cx="376198" cy="385905"/>
          </a:xfrm>
          <a:solidFill>
            <a:srgbClr val="F5F5F0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F09D373A-08E9-4178-BC66-D751627E95B5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6F34BB75-5902-437B-9007-1A0315CE7760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6FF1DB7-0620-4BBD-A0A2-025A4FA0712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C6753D81-0C4A-49B6-B180-054ED5547D1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49AFA09A-D15F-453E-A1CE-ABA849D99E96}"/>
              </a:ext>
            </a:extLst>
          </p:cNvPr>
          <p:cNvSpPr/>
          <p:nvPr/>
        </p:nvSpPr>
        <p:spPr>
          <a:xfrm>
            <a:off x="2321743" y="3031062"/>
            <a:ext cx="1259658" cy="1259656"/>
          </a:xfrm>
          <a:prstGeom prst="ellipse">
            <a:avLst/>
          </a:prstGeom>
          <a:solidFill>
            <a:srgbClr val="1C60E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50EFF39D-DEDA-44CB-8FAD-0B874751F2C0}"/>
              </a:ext>
            </a:extLst>
          </p:cNvPr>
          <p:cNvSpPr/>
          <p:nvPr/>
        </p:nvSpPr>
        <p:spPr>
          <a:xfrm>
            <a:off x="1604377" y="4539358"/>
            <a:ext cx="2694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endParaRPr lang="en-US" altLang="ko-KR" sz="2400" dirty="0"/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FF2F4249-29B5-4B21-97CA-F91A18392FF1}"/>
              </a:ext>
            </a:extLst>
          </p:cNvPr>
          <p:cNvGrpSpPr/>
          <p:nvPr/>
        </p:nvGrpSpPr>
        <p:grpSpPr>
          <a:xfrm>
            <a:off x="2750783" y="3385784"/>
            <a:ext cx="401576" cy="535520"/>
            <a:chOff x="3471472" y="902398"/>
            <a:chExt cx="295275" cy="393763"/>
          </a:xfrm>
          <a:solidFill>
            <a:srgbClr val="F5F5F0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19B472C-1A2F-4446-85BE-C600D7CF089D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641A081-9AD2-4B77-8D8C-10D93017305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AEC9E612-CF12-441B-B623-9767C206EDB8}"/>
              </a:ext>
            </a:extLst>
          </p:cNvPr>
          <p:cNvSpPr/>
          <p:nvPr/>
        </p:nvSpPr>
        <p:spPr>
          <a:xfrm>
            <a:off x="8615459" y="3031062"/>
            <a:ext cx="1259658" cy="1259656"/>
          </a:xfrm>
          <a:prstGeom prst="ellipse">
            <a:avLst/>
          </a:prstGeom>
          <a:solidFill>
            <a:srgbClr val="1C60E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83730BCB-1B1B-4A08-9D82-B8662CBD8B54}"/>
              </a:ext>
            </a:extLst>
          </p:cNvPr>
          <p:cNvSpPr/>
          <p:nvPr/>
        </p:nvSpPr>
        <p:spPr>
          <a:xfrm>
            <a:off x="7898092" y="4539358"/>
            <a:ext cx="2694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endParaRPr lang="en-US" altLang="ko-KR" sz="2400" dirty="0"/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B77F6ECC-EBB1-442B-B8CB-14300F08361C}"/>
              </a:ext>
            </a:extLst>
          </p:cNvPr>
          <p:cNvGrpSpPr/>
          <p:nvPr/>
        </p:nvGrpSpPr>
        <p:grpSpPr>
          <a:xfrm>
            <a:off x="8962426" y="3387987"/>
            <a:ext cx="531118" cy="531114"/>
            <a:chOff x="752656" y="1562597"/>
            <a:chExt cx="390525" cy="390525"/>
          </a:xfrm>
          <a:solidFill>
            <a:srgbClr val="F5F5F0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45550983-83C3-49B7-AF79-25FA94EDBF3A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AA1E019C-02E7-4D57-BA92-5F8AA0E9DB8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49357CB9-89E5-46DC-8CEB-791378B4FC23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B1A00F7-A5FC-486E-8AC4-B1C6FB5AA77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B82200FE-BD28-4E65-BBC6-145CC84EC22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B50DF18-0D8C-402E-AF24-F08AF49BCA82}"/>
              </a:ext>
            </a:extLst>
          </p:cNvPr>
          <p:cNvSpPr txBox="1"/>
          <p:nvPr/>
        </p:nvSpPr>
        <p:spPr>
          <a:xfrm>
            <a:off x="2718736" y="563314"/>
            <a:ext cx="6754528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FD636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FFD636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663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EFD190D-D2FF-41B7-BE6D-E4F58EFB2F3E}"/>
              </a:ext>
            </a:extLst>
          </p:cNvPr>
          <p:cNvSpPr txBox="1"/>
          <p:nvPr/>
        </p:nvSpPr>
        <p:spPr>
          <a:xfrm>
            <a:off x="2874643" y="1579968"/>
            <a:ext cx="6443528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80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F190866-D5B8-44FA-AD12-545373FDFA80}"/>
              </a:ext>
            </a:extLst>
          </p:cNvPr>
          <p:cNvSpPr txBox="1"/>
          <p:nvPr/>
        </p:nvSpPr>
        <p:spPr>
          <a:xfrm>
            <a:off x="1088479" y="13897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C852A0-9187-4693-B4FE-0BBE5FFD5BAE}"/>
              </a:ext>
            </a:extLst>
          </p:cNvPr>
          <p:cNvSpPr txBox="1"/>
          <p:nvPr/>
        </p:nvSpPr>
        <p:spPr>
          <a:xfrm>
            <a:off x="5323119" y="23466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F5AF33D-F251-4BFB-B947-D826E206A082}"/>
              </a:ext>
            </a:extLst>
          </p:cNvPr>
          <p:cNvSpPr/>
          <p:nvPr/>
        </p:nvSpPr>
        <p:spPr>
          <a:xfrm>
            <a:off x="5323118" y="18971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E5FF6F3-282C-4B23-B70F-9AC5ECF81989}"/>
              </a:ext>
            </a:extLst>
          </p:cNvPr>
          <p:cNvSpPr/>
          <p:nvPr/>
        </p:nvSpPr>
        <p:spPr>
          <a:xfrm>
            <a:off x="5310418" y="14024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B8D304-7806-4341-9B5F-7983EC346354}"/>
              </a:ext>
            </a:extLst>
          </p:cNvPr>
          <p:cNvSpPr txBox="1"/>
          <p:nvPr/>
        </p:nvSpPr>
        <p:spPr>
          <a:xfrm>
            <a:off x="8573811" y="23466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5FE9EA5-C797-442C-AA9C-0B5686ED9C13}"/>
              </a:ext>
            </a:extLst>
          </p:cNvPr>
          <p:cNvSpPr/>
          <p:nvPr/>
        </p:nvSpPr>
        <p:spPr>
          <a:xfrm>
            <a:off x="8573810" y="18971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29DB3EC-F7EB-4E08-AE9D-5BC8583B754B}"/>
              </a:ext>
            </a:extLst>
          </p:cNvPr>
          <p:cNvSpPr/>
          <p:nvPr/>
        </p:nvSpPr>
        <p:spPr>
          <a:xfrm>
            <a:off x="8561110" y="14024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604D94-73BC-4DFE-884F-9C29E879698B}"/>
              </a:ext>
            </a:extLst>
          </p:cNvPr>
          <p:cNvSpPr txBox="1"/>
          <p:nvPr/>
        </p:nvSpPr>
        <p:spPr>
          <a:xfrm>
            <a:off x="5323119" y="46949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C1A1A33-D39A-4386-B69E-5DCCEDFB8A98}"/>
              </a:ext>
            </a:extLst>
          </p:cNvPr>
          <p:cNvSpPr/>
          <p:nvPr/>
        </p:nvSpPr>
        <p:spPr>
          <a:xfrm>
            <a:off x="5323118" y="42454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D6604D3-D4BA-420C-9D32-1FD8E9969413}"/>
              </a:ext>
            </a:extLst>
          </p:cNvPr>
          <p:cNvSpPr/>
          <p:nvPr/>
        </p:nvSpPr>
        <p:spPr>
          <a:xfrm>
            <a:off x="5310418" y="37506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B11254-51C9-4489-BB4B-FD795E8F723A}"/>
              </a:ext>
            </a:extLst>
          </p:cNvPr>
          <p:cNvSpPr txBox="1"/>
          <p:nvPr/>
        </p:nvSpPr>
        <p:spPr>
          <a:xfrm>
            <a:off x="8573811" y="46949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BE42CAA-FB3C-44DD-A3BA-A1473880D5C8}"/>
              </a:ext>
            </a:extLst>
          </p:cNvPr>
          <p:cNvSpPr/>
          <p:nvPr/>
        </p:nvSpPr>
        <p:spPr>
          <a:xfrm>
            <a:off x="8573810" y="42454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0BC56E8-B18C-4EDD-B576-A7134DA804A9}"/>
              </a:ext>
            </a:extLst>
          </p:cNvPr>
          <p:cNvSpPr/>
          <p:nvPr/>
        </p:nvSpPr>
        <p:spPr>
          <a:xfrm>
            <a:off x="8561110" y="37506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65652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BE9146-676F-4250-9182-A52CE09EA595}"/>
              </a:ext>
            </a:extLst>
          </p:cNvPr>
          <p:cNvSpPr txBox="1"/>
          <p:nvPr/>
        </p:nvSpPr>
        <p:spPr>
          <a:xfrm>
            <a:off x="1133248" y="3260856"/>
            <a:ext cx="4817607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6718CAF-8B4D-400F-A6A5-55A0389DE555}"/>
              </a:ext>
            </a:extLst>
          </p:cNvPr>
          <p:cNvSpPr/>
          <p:nvPr/>
        </p:nvSpPr>
        <p:spPr>
          <a:xfrm>
            <a:off x="1133247" y="2810690"/>
            <a:ext cx="4817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78A6FE-367A-4E9B-B651-F95F61BE02D7}"/>
              </a:ext>
            </a:extLst>
          </p:cNvPr>
          <p:cNvSpPr txBox="1"/>
          <p:nvPr/>
        </p:nvSpPr>
        <p:spPr>
          <a:xfrm>
            <a:off x="846592" y="1537753"/>
            <a:ext cx="4516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82767C-2439-4817-BE36-63F5830F25AD}"/>
              </a:ext>
            </a:extLst>
          </p:cNvPr>
          <p:cNvSpPr txBox="1"/>
          <p:nvPr/>
        </p:nvSpPr>
        <p:spPr>
          <a:xfrm>
            <a:off x="1133248" y="4897928"/>
            <a:ext cx="4817607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E12697D-ECEB-453B-B6E6-148FA40868DE}"/>
              </a:ext>
            </a:extLst>
          </p:cNvPr>
          <p:cNvSpPr/>
          <p:nvPr/>
        </p:nvSpPr>
        <p:spPr>
          <a:xfrm>
            <a:off x="1133247" y="4447762"/>
            <a:ext cx="4817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8E7CBE1-1780-4899-A3C5-42DA02B1FE8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86550A39-53A7-4765-B0F3-625AD85273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463" b="1857"/>
          <a:stretch/>
        </p:blipFill>
        <p:spPr>
          <a:xfrm>
            <a:off x="9015454" y="3299706"/>
            <a:ext cx="3176546" cy="355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072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02241B0A-4CC6-47AA-8828-A8B794D4F9D4}"/>
              </a:ext>
            </a:extLst>
          </p:cNvPr>
          <p:cNvSpPr txBox="1"/>
          <p:nvPr/>
        </p:nvSpPr>
        <p:spPr>
          <a:xfrm>
            <a:off x="6422618" y="2448858"/>
            <a:ext cx="5032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1C50893-36B0-4785-BC86-37FFCB0457B8}"/>
              </a:ext>
            </a:extLst>
          </p:cNvPr>
          <p:cNvSpPr txBox="1"/>
          <p:nvPr/>
        </p:nvSpPr>
        <p:spPr>
          <a:xfrm>
            <a:off x="6422618" y="2906003"/>
            <a:ext cx="50327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78B6FA-383A-41B2-9762-52E507E620A4}"/>
              </a:ext>
            </a:extLst>
          </p:cNvPr>
          <p:cNvSpPr txBox="1"/>
          <p:nvPr/>
        </p:nvSpPr>
        <p:spPr>
          <a:xfrm>
            <a:off x="6422618" y="3809761"/>
            <a:ext cx="5017287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 </a:t>
            </a:r>
            <a:r>
              <a:rPr lang="en-US" altLang="ko-KR" sz="1400" dirty="0" err="1">
                <a:solidFill>
                  <a:schemeClr val="tx1"/>
                </a:solidFill>
              </a:rPr>
              <a:t>ea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commodo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consequat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293A48-03E5-4165-9F0C-29C72731B8C4}"/>
              </a:ext>
            </a:extLst>
          </p:cNvPr>
          <p:cNvSpPr txBox="1"/>
          <p:nvPr/>
        </p:nvSpPr>
        <p:spPr>
          <a:xfrm>
            <a:off x="6204049" y="1543178"/>
            <a:ext cx="4842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SLIDES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872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5B56817-D0E2-4B3E-AF19-C210BA53EE5C}"/>
              </a:ext>
            </a:extLst>
          </p:cNvPr>
          <p:cNvSpPr txBox="1"/>
          <p:nvPr/>
        </p:nvSpPr>
        <p:spPr>
          <a:xfrm>
            <a:off x="8273323" y="1030001"/>
            <a:ext cx="3918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289053-2C55-465A-ADF7-63C5A1EC81E7}"/>
              </a:ext>
            </a:extLst>
          </p:cNvPr>
          <p:cNvSpPr txBox="1"/>
          <p:nvPr/>
        </p:nvSpPr>
        <p:spPr>
          <a:xfrm>
            <a:off x="8481282" y="2310562"/>
            <a:ext cx="33805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68D16E9-2262-42FA-9DB2-3877C4047280}"/>
              </a:ext>
            </a:extLst>
          </p:cNvPr>
          <p:cNvSpPr/>
          <p:nvPr/>
        </p:nvSpPr>
        <p:spPr>
          <a:xfrm>
            <a:off x="8468582" y="1930908"/>
            <a:ext cx="2110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01.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9C39CB-19B2-4300-9E51-634D620D93FB}"/>
              </a:ext>
            </a:extLst>
          </p:cNvPr>
          <p:cNvSpPr txBox="1"/>
          <p:nvPr/>
        </p:nvSpPr>
        <p:spPr>
          <a:xfrm>
            <a:off x="8481282" y="3679338"/>
            <a:ext cx="33805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6591F19-0C9B-4A46-8A88-167CE8F591E8}"/>
              </a:ext>
            </a:extLst>
          </p:cNvPr>
          <p:cNvSpPr/>
          <p:nvPr/>
        </p:nvSpPr>
        <p:spPr>
          <a:xfrm>
            <a:off x="8468582" y="3299684"/>
            <a:ext cx="2110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02.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E97103-A82D-4852-AB0B-FE4A07425A99}"/>
              </a:ext>
            </a:extLst>
          </p:cNvPr>
          <p:cNvSpPr txBox="1"/>
          <p:nvPr/>
        </p:nvSpPr>
        <p:spPr>
          <a:xfrm>
            <a:off x="8481282" y="5048113"/>
            <a:ext cx="33805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0DB309D-0D49-44BC-A5C9-624E5E85C967}"/>
              </a:ext>
            </a:extLst>
          </p:cNvPr>
          <p:cNvSpPr/>
          <p:nvPr/>
        </p:nvSpPr>
        <p:spPr>
          <a:xfrm>
            <a:off x="8468582" y="4668459"/>
            <a:ext cx="2110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03.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3C88BF8-AAEF-47FC-AD2F-11C25E114D6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70AC056-2B40-4ABD-BF3E-7ED492D54D7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34FF2D7-9EC9-4E28-9DB4-205315791B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FAF43A9-01D1-46F5-9ECE-FA3A64CBD596}"/>
              </a:ext>
            </a:extLst>
          </p:cNvPr>
          <p:cNvGrpSpPr/>
          <p:nvPr/>
        </p:nvGrpSpPr>
        <p:grpSpPr>
          <a:xfrm>
            <a:off x="2564627" y="4639534"/>
            <a:ext cx="3599181" cy="2218466"/>
            <a:chOff x="4585666" y="-3629127"/>
            <a:chExt cx="5094661" cy="3140251"/>
          </a:xfrm>
        </p:grpSpPr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738CDB78-5261-4C72-A745-75C0DB5033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9540" y="-2062222"/>
              <a:ext cx="3808403" cy="1573346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24FA9F59-A2FC-4359-8426-B856E2804D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4486" y="-3131470"/>
              <a:ext cx="1297237" cy="2142226"/>
            </a:xfrm>
            <a:prstGeom prst="rect">
              <a:avLst/>
            </a:prstGeom>
          </p:spPr>
        </p:pic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C936C7CB-0793-4D27-8657-D913751829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85666" y="-3629127"/>
              <a:ext cx="2017261" cy="739328"/>
            </a:xfrm>
            <a:prstGeom prst="rect">
              <a:avLst/>
            </a:prstGeom>
          </p:spPr>
        </p:pic>
        <p:pic>
          <p:nvPicPr>
            <p:cNvPr id="19" name="그래픽 18">
              <a:extLst>
                <a:ext uri="{FF2B5EF4-FFF2-40B4-BE49-F238E27FC236}">
                  <a16:creationId xmlns:a16="http://schemas.microsoft.com/office/drawing/2014/main" id="{CD14DA27-FA17-4B48-88D8-9D8E758943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215052" y="-2709429"/>
              <a:ext cx="1465275" cy="6322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2552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B574DC-A36B-4BBB-B1F8-BD9FF0EE68B4}"/>
              </a:ext>
            </a:extLst>
          </p:cNvPr>
          <p:cNvSpPr txBox="1"/>
          <p:nvPr/>
        </p:nvSpPr>
        <p:spPr>
          <a:xfrm>
            <a:off x="864545" y="1206233"/>
            <a:ext cx="2869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1E2832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600" dirty="0">
              <a:solidFill>
                <a:srgbClr val="1E283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70CBCF34-E050-4B72-9E40-F90EF188B640}"/>
              </a:ext>
            </a:extLst>
          </p:cNvPr>
          <p:cNvSpPr/>
          <p:nvPr/>
        </p:nvSpPr>
        <p:spPr>
          <a:xfrm>
            <a:off x="4485770" y="1123382"/>
            <a:ext cx="1204166" cy="1242604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D5712BF7-3434-42AB-8C7B-4208D7DC5916}"/>
              </a:ext>
            </a:extLst>
          </p:cNvPr>
          <p:cNvGrpSpPr/>
          <p:nvPr/>
        </p:nvGrpSpPr>
        <p:grpSpPr>
          <a:xfrm>
            <a:off x="4921337" y="1505906"/>
            <a:ext cx="333032" cy="458290"/>
            <a:chOff x="3471472" y="902398"/>
            <a:chExt cx="295275" cy="393763"/>
          </a:xfrm>
          <a:solidFill>
            <a:srgbClr val="F5F5F0"/>
          </a:solidFill>
          <a:effectLst/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F54A9B0-F7EC-41E2-A7C0-0199EDB76DF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5FFEE30A-9C69-4486-A790-8A0690C1BD2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6BA3E42-33C7-43FC-8F96-89592BC00E44}"/>
              </a:ext>
            </a:extLst>
          </p:cNvPr>
          <p:cNvSpPr txBox="1"/>
          <p:nvPr/>
        </p:nvSpPr>
        <p:spPr>
          <a:xfrm>
            <a:off x="5867067" y="1633949"/>
            <a:ext cx="5182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  <a:endParaRPr lang="ko-KR" altLang="en-US" sz="14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4A1CB09-7634-489E-B510-91FECD95638F}"/>
              </a:ext>
            </a:extLst>
          </p:cNvPr>
          <p:cNvSpPr/>
          <p:nvPr/>
        </p:nvSpPr>
        <p:spPr>
          <a:xfrm>
            <a:off x="5867066" y="1181088"/>
            <a:ext cx="5171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2D0A01E2-22CB-4021-A620-966E1424E43A}"/>
              </a:ext>
            </a:extLst>
          </p:cNvPr>
          <p:cNvSpPr/>
          <p:nvPr/>
        </p:nvSpPr>
        <p:spPr>
          <a:xfrm>
            <a:off x="4485770" y="2874555"/>
            <a:ext cx="1204166" cy="1242604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63856D39-B675-4960-AA6A-EA859F88DF4F}"/>
              </a:ext>
            </a:extLst>
          </p:cNvPr>
          <p:cNvGrpSpPr/>
          <p:nvPr/>
        </p:nvGrpSpPr>
        <p:grpSpPr>
          <a:xfrm>
            <a:off x="4862450" y="3260327"/>
            <a:ext cx="424302" cy="449144"/>
            <a:chOff x="2772242" y="1560385"/>
            <a:chExt cx="376198" cy="385905"/>
          </a:xfrm>
          <a:solidFill>
            <a:srgbClr val="F5F5F0"/>
          </a:solidFill>
          <a:effectLst/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4664D3D2-B503-4863-AB4F-0A07DB542F76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89C242E-2CE9-4DEA-9F75-9415583454A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F1F7C12-1C85-415C-81C2-2708ACE70CF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3F09FFDC-BF78-49CE-AD68-C6225217A4C9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D7E393F-679B-4C16-9832-53D436306518}"/>
              </a:ext>
            </a:extLst>
          </p:cNvPr>
          <p:cNvSpPr txBox="1"/>
          <p:nvPr/>
        </p:nvSpPr>
        <p:spPr>
          <a:xfrm>
            <a:off x="5867067" y="3385122"/>
            <a:ext cx="5182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271CC34-02BD-4B82-AD15-EFD02CE5E9B0}"/>
              </a:ext>
            </a:extLst>
          </p:cNvPr>
          <p:cNvSpPr/>
          <p:nvPr/>
        </p:nvSpPr>
        <p:spPr>
          <a:xfrm>
            <a:off x="5867066" y="2932261"/>
            <a:ext cx="5171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2E45C532-7E72-4205-9C9C-9432D1D5324E}"/>
              </a:ext>
            </a:extLst>
          </p:cNvPr>
          <p:cNvSpPr/>
          <p:nvPr/>
        </p:nvSpPr>
        <p:spPr>
          <a:xfrm>
            <a:off x="4485770" y="4625727"/>
            <a:ext cx="1204166" cy="1242604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67E846D5-767E-4EC6-947C-66A25E2D1280}"/>
              </a:ext>
            </a:extLst>
          </p:cNvPr>
          <p:cNvGrpSpPr/>
          <p:nvPr/>
        </p:nvGrpSpPr>
        <p:grpSpPr>
          <a:xfrm>
            <a:off x="4867623" y="5019768"/>
            <a:ext cx="440460" cy="454520"/>
            <a:chOff x="752656" y="1562597"/>
            <a:chExt cx="390525" cy="390525"/>
          </a:xfrm>
          <a:solidFill>
            <a:srgbClr val="F5F5F0"/>
          </a:solidFill>
          <a:effectLst/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C0B5C84-DD24-467C-A7C8-8F3D554164A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E702607B-54DD-42EC-935E-A107DED2EA2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B6856D3-8AAD-46EC-998A-20ED653C52B6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5528929-A1D6-4D12-BC33-372868D74821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92A1805-129C-4884-9265-795C863B6E0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666E16F7-A515-4C53-B631-0B54B04B7177}"/>
              </a:ext>
            </a:extLst>
          </p:cNvPr>
          <p:cNvSpPr txBox="1"/>
          <p:nvPr/>
        </p:nvSpPr>
        <p:spPr>
          <a:xfrm>
            <a:off x="5867067" y="5136294"/>
            <a:ext cx="5182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  <a:endParaRPr lang="ko-KR" altLang="en-US" sz="14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BBD46C53-4575-46EC-8C53-2D16288B7C82}"/>
              </a:ext>
            </a:extLst>
          </p:cNvPr>
          <p:cNvSpPr/>
          <p:nvPr/>
        </p:nvSpPr>
        <p:spPr>
          <a:xfrm>
            <a:off x="5867066" y="4683433"/>
            <a:ext cx="5171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3637559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C60E8"/>
        </a:solidFill>
        <a:ln>
          <a:noFill/>
        </a:ln>
        <a:effectLst/>
      </a:spPr>
      <a:bodyPr rtlCol="0" anchor="ctr"/>
      <a:lstStyle>
        <a:defPPr algn="ctr">
          <a:defRPr sz="2400" dirty="0">
            <a:solidFill>
              <a:schemeClr val="lt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3008</TotalTime>
  <Words>1179</Words>
  <Application>Microsoft Office PowerPoint</Application>
  <PresentationFormat>와이드스크린</PresentationFormat>
  <Paragraphs>164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Montserrat Black</vt:lpstr>
      <vt:lpstr>Arial</vt:lpstr>
      <vt:lpstr>Arial Unicode MS</vt:lpstr>
      <vt:lpstr>Montserrat Light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286</cp:revision>
  <dcterms:created xsi:type="dcterms:W3CDTF">2019-04-06T05:20:47Z</dcterms:created>
  <dcterms:modified xsi:type="dcterms:W3CDTF">2020-12-20T05:18:22Z</dcterms:modified>
</cp:coreProperties>
</file>