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</p:sldIdLst>
  <p:sldSz cy="6858000" cx="12192000"/>
  <p:notesSz cx="6858000" cy="9144000"/>
  <p:embeddedFontLst>
    <p:embeddedFont>
      <p:font typeface="Ubuntu"/>
      <p:regular r:id="rId31"/>
      <p:bold r:id="rId32"/>
      <p:italic r:id="rId33"/>
      <p:boldItalic r:id="rId34"/>
    </p:embeddedFont>
    <p:embeddedFont>
      <p:font typeface="Englebert"/>
      <p:regular r:id="rId35"/>
    </p:embeddedFont>
    <p:embeddedFont>
      <p:font typeface="Poppins"/>
      <p:regular r:id="rId36"/>
      <p:bold r:id="rId37"/>
      <p:italic r:id="rId38"/>
      <p:boldItalic r:id="rId39"/>
    </p:embeddedFont>
    <p:embeddedFont>
      <p:font typeface="Lato"/>
      <p:regular r:id="rId40"/>
      <p:bold r:id="rId41"/>
      <p:italic r:id="rId42"/>
      <p:boldItalic r:id="rId43"/>
    </p:embeddedFont>
    <p:embeddedFont>
      <p:font typeface="Barlow Condensed"/>
      <p:regular r:id="rId44"/>
      <p:bold r:id="rId45"/>
      <p:italic r:id="rId46"/>
      <p:boldItalic r:id="rId47"/>
    </p:embeddedFont>
    <p:embeddedFont>
      <p:font typeface="Barlow Semi Condensed"/>
      <p:regular r:id="rId48"/>
      <p:bold r:id="rId49"/>
      <p:italic r:id="rId50"/>
      <p:boldItalic r:id="rId51"/>
    </p:embeddedFont>
    <p:embeddedFont>
      <p:font typeface="Homemade Apple"/>
      <p:regular r:id="rId5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Lato-regular.fntdata"/><Relationship Id="rId42" Type="http://schemas.openxmlformats.org/officeDocument/2006/relationships/font" Target="fonts/Lato-italic.fntdata"/><Relationship Id="rId41" Type="http://schemas.openxmlformats.org/officeDocument/2006/relationships/font" Target="fonts/Lato-bold.fntdata"/><Relationship Id="rId44" Type="http://schemas.openxmlformats.org/officeDocument/2006/relationships/font" Target="fonts/BarlowCondensed-regular.fntdata"/><Relationship Id="rId43" Type="http://schemas.openxmlformats.org/officeDocument/2006/relationships/font" Target="fonts/Lato-boldItalic.fntdata"/><Relationship Id="rId46" Type="http://schemas.openxmlformats.org/officeDocument/2006/relationships/font" Target="fonts/BarlowCondensed-italic.fntdata"/><Relationship Id="rId45" Type="http://schemas.openxmlformats.org/officeDocument/2006/relationships/font" Target="fonts/BarlowCondensed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BarlowSemiCondensed-regular.fntdata"/><Relationship Id="rId47" Type="http://schemas.openxmlformats.org/officeDocument/2006/relationships/font" Target="fonts/BarlowCondensed-boldItalic.fntdata"/><Relationship Id="rId49" Type="http://schemas.openxmlformats.org/officeDocument/2006/relationships/font" Target="fonts/BarlowSemiCondensed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Ubuntu-regular.fntdata"/><Relationship Id="rId30" Type="http://schemas.openxmlformats.org/officeDocument/2006/relationships/slide" Target="slides/slide25.xml"/><Relationship Id="rId33" Type="http://schemas.openxmlformats.org/officeDocument/2006/relationships/font" Target="fonts/Ubuntu-italic.fntdata"/><Relationship Id="rId32" Type="http://schemas.openxmlformats.org/officeDocument/2006/relationships/font" Target="fonts/Ubuntu-bold.fntdata"/><Relationship Id="rId35" Type="http://schemas.openxmlformats.org/officeDocument/2006/relationships/font" Target="fonts/Englebert-regular.fntdata"/><Relationship Id="rId34" Type="http://schemas.openxmlformats.org/officeDocument/2006/relationships/font" Target="fonts/Ubuntu-boldItalic.fntdata"/><Relationship Id="rId37" Type="http://schemas.openxmlformats.org/officeDocument/2006/relationships/font" Target="fonts/Poppins-bold.fntdata"/><Relationship Id="rId36" Type="http://schemas.openxmlformats.org/officeDocument/2006/relationships/font" Target="fonts/Poppins-regular.fntdata"/><Relationship Id="rId39" Type="http://schemas.openxmlformats.org/officeDocument/2006/relationships/font" Target="fonts/Poppins-boldItalic.fntdata"/><Relationship Id="rId38" Type="http://schemas.openxmlformats.org/officeDocument/2006/relationships/font" Target="fonts/Poppins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BarlowSemiCondensed-boldItalic.fntdata"/><Relationship Id="rId50" Type="http://schemas.openxmlformats.org/officeDocument/2006/relationships/font" Target="fonts/BarlowSemiCondensed-italic.fntdata"/><Relationship Id="rId52" Type="http://schemas.openxmlformats.org/officeDocument/2006/relationships/font" Target="fonts/HomemadeApple-regular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" name="Google Shape;171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" name="Google Shape;198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g6fd8ccc017_0_1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" name="Google Shape;215;g6fd8ccc017_0_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6fd8ccc017_0_1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6fd8ccc017_0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g6fd8ccc017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" name="Google Shape;232;g6fd8ccc017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g6fd8ccc017_0_1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8" name="Google Shape;238;g6fd8ccc017_0_1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6fd8ccc017_0_3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7" name="Google Shape;457;g6fd8ccc017_0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g6fd8ccc017_1_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2" name="Google Shape;472;g6fd8ccc017_1_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g6fd8ccc017_1_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1" name="Google Shape;541;g6fd8ccc017_1_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3" name="Shape 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4" name="Google Shape;584;g6fd8ccc017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5" name="Google Shape;585;g6fd8ccc017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0" name="Google Shape;600;g6fd8ccc017_0_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1" name="Google Shape;601;g6fd8ccc017_0_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2" name="Shape 6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3" name="Google Shape;613;g6fd8ccc017_0_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4" name="Google Shape;614;g6fd8ccc017_0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2" name="Shape 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3" name="Google Shape;623;g6fd8ccc017_0_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4" name="Google Shape;624;g6fd8ccc017_0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2" name="Shape 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3" name="Google Shape;633;g6fd8ccc017_0_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4" name="Google Shape;634;g6fd8ccc017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7" name="Shape 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8" name="Google Shape;638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9" name="Google Shape;639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0" name="Google Shape;940;g6fda09061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1" name="Google Shape;941;g6fda0906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5" name="Shape 9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6" name="Google Shape;946;g723a4aa2f2_0_3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7" name="Google Shape;947;g723a4aa2f2_0_3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2" name="Shape 9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3" name="Google Shape;953;g723a4aa2f2_0_3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4" name="Google Shape;954;g723a4aa2f2_0_3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8" name="Shape 9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9" name="Google Shape;959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0" name="Google Shape;960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6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10375944" y="5615794"/>
            <a:ext cx="1917325" cy="1354710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 rot="10800000">
            <a:off x="11223900" y="-10251"/>
            <a:ext cx="10107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11212657" y="4007131"/>
            <a:ext cx="1033200" cy="1033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rot="5400000">
            <a:off x="-653628" y="645202"/>
            <a:ext cx="4369289" cy="3078887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4288057" y="186090"/>
            <a:ext cx="1549800" cy="1549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6569242" y="269507"/>
            <a:ext cx="3806700" cy="6275700"/>
          </a:xfrm>
          <a:prstGeom prst="roundRect">
            <a:avLst>
              <a:gd fmla="val 4985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-1" y="1929864"/>
            <a:ext cx="5890662" cy="4928136"/>
          </a:xfrm>
          <a:custGeom>
            <a:rect b="b" l="l" r="r" t="t"/>
            <a:pathLst>
              <a:path extrusionOk="0" h="4928136" w="5890662">
                <a:moveTo>
                  <a:pt x="2125209" y="9627"/>
                </a:moveTo>
                <a:lnTo>
                  <a:pt x="5890662" y="0"/>
                </a:lnTo>
                <a:lnTo>
                  <a:pt x="5890662" y="4928135"/>
                </a:lnTo>
                <a:lnTo>
                  <a:pt x="4875197" y="4928135"/>
                </a:lnTo>
                <a:lnTo>
                  <a:pt x="4875197" y="4928136"/>
                </a:lnTo>
                <a:lnTo>
                  <a:pt x="3053" y="4928136"/>
                </a:lnTo>
                <a:lnTo>
                  <a:pt x="0" y="4862755"/>
                </a:lnTo>
                <a:lnTo>
                  <a:pt x="0" y="2308070"/>
                </a:lnTo>
                <a:cubicBezTo>
                  <a:pt x="0" y="1038675"/>
                  <a:pt x="951488" y="9627"/>
                  <a:pt x="2125209" y="9627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 txBox="1"/>
          <p:nvPr>
            <p:ph type="ctrTitle"/>
          </p:nvPr>
        </p:nvSpPr>
        <p:spPr>
          <a:xfrm>
            <a:off x="459975" y="3554850"/>
            <a:ext cx="4970700" cy="1549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b="1"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1" sz="69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9" name="Google Shape;19;p2"/>
          <p:cNvSpPr txBox="1"/>
          <p:nvPr>
            <p:ph idx="1" type="subTitle"/>
          </p:nvPr>
        </p:nvSpPr>
        <p:spPr>
          <a:xfrm>
            <a:off x="459975" y="5508600"/>
            <a:ext cx="4970700" cy="134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None/>
              <a:defRPr sz="37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20" name="Google Shape;20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1" name="Google Shape;21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3" y="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22" name="Google Shape;22;p2"/>
          <p:cNvSpPr txBox="1"/>
          <p:nvPr/>
        </p:nvSpPr>
        <p:spPr>
          <a:xfrm rot="5400000">
            <a:off x="-679350" y="62492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3"/>
          <p:cNvSpPr/>
          <p:nvPr/>
        </p:nvSpPr>
        <p:spPr>
          <a:xfrm rot="10800000">
            <a:off x="-125" y="100"/>
            <a:ext cx="2705400" cy="66714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" name="Google Shape;26;p3"/>
          <p:cNvSpPr txBox="1"/>
          <p:nvPr>
            <p:ph type="title"/>
          </p:nvPr>
        </p:nvSpPr>
        <p:spPr>
          <a:xfrm>
            <a:off x="3106575" y="1937275"/>
            <a:ext cx="5475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7" name="Google Shape;27;p3"/>
          <p:cNvSpPr txBox="1"/>
          <p:nvPr>
            <p:ph idx="1" type="body"/>
          </p:nvPr>
        </p:nvSpPr>
        <p:spPr>
          <a:xfrm>
            <a:off x="3106575" y="28532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28" name="Google Shape;28;p3"/>
          <p:cNvSpPr txBox="1"/>
          <p:nvPr>
            <p:ph idx="2" type="subTitle"/>
          </p:nvPr>
        </p:nvSpPr>
        <p:spPr>
          <a:xfrm>
            <a:off x="3106575" y="609200"/>
            <a:ext cx="6225600" cy="97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>
                <a:latin typeface="Englebert"/>
                <a:ea typeface="Englebert"/>
                <a:cs typeface="Englebert"/>
                <a:sym typeface="Englebert"/>
              </a:defRPr>
            </a:lvl9pPr>
          </a:lstStyle>
          <a:p/>
        </p:txBody>
      </p:sp>
      <p:sp>
        <p:nvSpPr>
          <p:cNvPr id="29" name="Google Shape;29;p3"/>
          <p:cNvSpPr/>
          <p:nvPr/>
        </p:nvSpPr>
        <p:spPr>
          <a:xfrm>
            <a:off x="11233300" y="5071800"/>
            <a:ext cx="1010700" cy="18777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3"/>
          <p:cNvSpPr/>
          <p:nvPr/>
        </p:nvSpPr>
        <p:spPr>
          <a:xfrm>
            <a:off x="10887557" y="3224952"/>
            <a:ext cx="1549800" cy="1549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3"/>
          <p:cNvSpPr/>
          <p:nvPr/>
        </p:nvSpPr>
        <p:spPr>
          <a:xfrm>
            <a:off x="10957445" y="1050205"/>
            <a:ext cx="1410000" cy="1877700"/>
          </a:xfrm>
          <a:prstGeom prst="roundRect">
            <a:avLst>
              <a:gd fmla="val 49851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32" name="Google Shape;32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3" y="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3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image">
  <p:cSld name="CUSTOM_5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4"/>
          <p:cNvSpPr/>
          <p:nvPr/>
        </p:nvSpPr>
        <p:spPr>
          <a:xfrm>
            <a:off x="-1" y="1929864"/>
            <a:ext cx="5890662" cy="4928136"/>
          </a:xfrm>
          <a:custGeom>
            <a:rect b="b" l="l" r="r" t="t"/>
            <a:pathLst>
              <a:path extrusionOk="0" h="4928136" w="5890662">
                <a:moveTo>
                  <a:pt x="2125209" y="9627"/>
                </a:moveTo>
                <a:lnTo>
                  <a:pt x="5890662" y="0"/>
                </a:lnTo>
                <a:lnTo>
                  <a:pt x="5890662" y="4928135"/>
                </a:lnTo>
                <a:lnTo>
                  <a:pt x="4875197" y="4928135"/>
                </a:lnTo>
                <a:lnTo>
                  <a:pt x="4875197" y="4928136"/>
                </a:lnTo>
                <a:lnTo>
                  <a:pt x="3053" y="4928136"/>
                </a:lnTo>
                <a:lnTo>
                  <a:pt x="0" y="4862755"/>
                </a:lnTo>
                <a:lnTo>
                  <a:pt x="0" y="2308070"/>
                </a:lnTo>
                <a:cubicBezTo>
                  <a:pt x="0" y="1038675"/>
                  <a:pt x="951488" y="9627"/>
                  <a:pt x="2125209" y="9627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7" name="Google Shape;37;p4"/>
          <p:cNvSpPr txBox="1"/>
          <p:nvPr>
            <p:ph type="title"/>
          </p:nvPr>
        </p:nvSpPr>
        <p:spPr>
          <a:xfrm>
            <a:off x="690150" y="2815975"/>
            <a:ext cx="4687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38" name="Google Shape;38;p4"/>
          <p:cNvSpPr txBox="1"/>
          <p:nvPr>
            <p:ph idx="1" type="body"/>
          </p:nvPr>
        </p:nvSpPr>
        <p:spPr>
          <a:xfrm>
            <a:off x="690150" y="4774750"/>
            <a:ext cx="4687800" cy="173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Char char="●"/>
              <a:defRPr sz="2400">
                <a:solidFill>
                  <a:schemeClr val="lt1"/>
                </a:solidFill>
              </a:defRPr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○"/>
              <a:defRPr sz="2400">
                <a:solidFill>
                  <a:schemeClr val="lt1"/>
                </a:solidFill>
              </a:defRPr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■"/>
              <a:defRPr sz="2400">
                <a:solidFill>
                  <a:schemeClr val="lt1"/>
                </a:solidFill>
              </a:defRPr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●"/>
              <a:defRPr sz="2400">
                <a:solidFill>
                  <a:schemeClr val="lt1"/>
                </a:solidFill>
              </a:defRPr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○"/>
              <a:defRPr sz="2400">
                <a:solidFill>
                  <a:schemeClr val="lt1"/>
                </a:solidFill>
              </a:defRPr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■"/>
              <a:defRPr sz="2400">
                <a:solidFill>
                  <a:schemeClr val="lt1"/>
                </a:solidFill>
              </a:defRPr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●"/>
              <a:defRPr sz="2400">
                <a:solidFill>
                  <a:schemeClr val="lt1"/>
                </a:solidFill>
              </a:defRPr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2400"/>
              <a:buChar char="○"/>
              <a:defRPr sz="2400">
                <a:solidFill>
                  <a:schemeClr val="lt1"/>
                </a:solidFill>
              </a:defRPr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lt1"/>
              </a:buClr>
              <a:buSzPts val="2400"/>
              <a:buChar char="■"/>
              <a:defRPr sz="24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39" name="Google Shape;39;p4"/>
          <p:cNvSpPr/>
          <p:nvPr/>
        </p:nvSpPr>
        <p:spPr>
          <a:xfrm>
            <a:off x="11233300" y="5071800"/>
            <a:ext cx="1010700" cy="18777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4"/>
          <p:cNvSpPr/>
          <p:nvPr/>
        </p:nvSpPr>
        <p:spPr>
          <a:xfrm>
            <a:off x="10887557" y="3224952"/>
            <a:ext cx="1549800" cy="1549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4"/>
          <p:cNvSpPr/>
          <p:nvPr/>
        </p:nvSpPr>
        <p:spPr>
          <a:xfrm>
            <a:off x="10957445" y="1050205"/>
            <a:ext cx="1410000" cy="1877700"/>
          </a:xfrm>
          <a:prstGeom prst="roundRect">
            <a:avLst>
              <a:gd fmla="val 4985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42" name="Google Shape;42;p4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3" y="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43" name="Google Shape;43;p4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5"/>
          <p:cNvSpPr/>
          <p:nvPr/>
        </p:nvSpPr>
        <p:spPr>
          <a:xfrm rot="5400000">
            <a:off x="1390650" y="4456649"/>
            <a:ext cx="10107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5"/>
          <p:cNvSpPr txBox="1"/>
          <p:nvPr>
            <p:ph idx="1" type="body"/>
          </p:nvPr>
        </p:nvSpPr>
        <p:spPr>
          <a:xfrm>
            <a:off x="415600" y="1536647"/>
            <a:ext cx="9060000" cy="31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7" name="Google Shape;47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8" name="Google Shape;48;p5"/>
          <p:cNvSpPr txBox="1"/>
          <p:nvPr>
            <p:ph type="title"/>
          </p:nvPr>
        </p:nvSpPr>
        <p:spPr>
          <a:xfrm>
            <a:off x="415600" y="593375"/>
            <a:ext cx="9060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49" name="Google Shape;49;p5"/>
          <p:cNvSpPr/>
          <p:nvPr/>
        </p:nvSpPr>
        <p:spPr>
          <a:xfrm flipH="1" rot="10800000">
            <a:off x="10446803" y="0"/>
            <a:ext cx="1886400" cy="66714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5"/>
          <p:cNvSpPr txBox="1"/>
          <p:nvPr>
            <p:ph idx="2" type="sldNum"/>
          </p:nvPr>
        </p:nvSpPr>
        <p:spPr>
          <a:xfrm flipH="1">
            <a:off x="11296599" y="6090297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1" name="Google Shape;51;p5"/>
          <p:cNvSpPr/>
          <p:nvPr/>
        </p:nvSpPr>
        <p:spPr>
          <a:xfrm>
            <a:off x="4132852" y="5833951"/>
            <a:ext cx="1037100" cy="10374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5"/>
          <p:cNvSpPr/>
          <p:nvPr/>
        </p:nvSpPr>
        <p:spPr>
          <a:xfrm>
            <a:off x="5446377" y="5833951"/>
            <a:ext cx="1037100" cy="10374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53" name="Google Shape;53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961353" y="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54" name="Google Shape;54;p5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6"/>
          <p:cNvSpPr/>
          <p:nvPr/>
        </p:nvSpPr>
        <p:spPr>
          <a:xfrm>
            <a:off x="4288050" y="1929888"/>
            <a:ext cx="5187300" cy="4928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6"/>
          <p:cNvSpPr/>
          <p:nvPr/>
        </p:nvSpPr>
        <p:spPr>
          <a:xfrm>
            <a:off x="10375944" y="5615794"/>
            <a:ext cx="1917325" cy="1354710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6"/>
          <p:cNvSpPr/>
          <p:nvPr/>
        </p:nvSpPr>
        <p:spPr>
          <a:xfrm rot="5400000">
            <a:off x="-653628" y="645202"/>
            <a:ext cx="4369289" cy="3078887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6"/>
          <p:cNvSpPr/>
          <p:nvPr/>
        </p:nvSpPr>
        <p:spPr>
          <a:xfrm>
            <a:off x="4058507" y="186090"/>
            <a:ext cx="1549800" cy="1549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6"/>
          <p:cNvSpPr/>
          <p:nvPr/>
        </p:nvSpPr>
        <p:spPr>
          <a:xfrm>
            <a:off x="-1" y="1929864"/>
            <a:ext cx="5890662" cy="4928136"/>
          </a:xfrm>
          <a:custGeom>
            <a:rect b="b" l="l" r="r" t="t"/>
            <a:pathLst>
              <a:path extrusionOk="0" h="4928136" w="5890662">
                <a:moveTo>
                  <a:pt x="2125209" y="9627"/>
                </a:moveTo>
                <a:lnTo>
                  <a:pt x="5890662" y="0"/>
                </a:lnTo>
                <a:lnTo>
                  <a:pt x="5890662" y="4928135"/>
                </a:lnTo>
                <a:lnTo>
                  <a:pt x="4875197" y="4928135"/>
                </a:lnTo>
                <a:lnTo>
                  <a:pt x="4875197" y="4928136"/>
                </a:lnTo>
                <a:lnTo>
                  <a:pt x="3053" y="4928136"/>
                </a:lnTo>
                <a:lnTo>
                  <a:pt x="0" y="4862755"/>
                </a:lnTo>
                <a:lnTo>
                  <a:pt x="0" y="2308070"/>
                </a:lnTo>
                <a:cubicBezTo>
                  <a:pt x="0" y="1038675"/>
                  <a:pt x="951488" y="9627"/>
                  <a:pt x="2125209" y="9627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2" name="Google Shape;62;p6"/>
          <p:cNvSpPr txBox="1"/>
          <p:nvPr>
            <p:ph type="title"/>
          </p:nvPr>
        </p:nvSpPr>
        <p:spPr>
          <a:xfrm>
            <a:off x="415650" y="3809250"/>
            <a:ext cx="8378400" cy="1628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7200"/>
              <a:buNone/>
              <a:defRPr sz="7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63" name="Google Shape;63;p6"/>
          <p:cNvSpPr/>
          <p:nvPr/>
        </p:nvSpPr>
        <p:spPr>
          <a:xfrm rot="10800000">
            <a:off x="11223900" y="-10251"/>
            <a:ext cx="10107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6"/>
          <p:cNvSpPr/>
          <p:nvPr/>
        </p:nvSpPr>
        <p:spPr>
          <a:xfrm rot="-5400000">
            <a:off x="6930595" y="-808847"/>
            <a:ext cx="1549800" cy="3539700"/>
          </a:xfrm>
          <a:prstGeom prst="roundRect">
            <a:avLst>
              <a:gd fmla="val 4985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6"/>
          <p:cNvSpPr/>
          <p:nvPr/>
        </p:nvSpPr>
        <p:spPr>
          <a:xfrm>
            <a:off x="11212657" y="4007131"/>
            <a:ext cx="1033200" cy="1033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66" name="Google Shape;66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3" y="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67" name="Google Shape;67;p6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7"/>
          <p:cNvSpPr/>
          <p:nvPr/>
        </p:nvSpPr>
        <p:spPr>
          <a:xfrm rot="-5400000">
            <a:off x="2873025" y="3179530"/>
            <a:ext cx="849900" cy="6275700"/>
          </a:xfrm>
          <a:prstGeom prst="roundRect">
            <a:avLst>
              <a:gd fmla="val 49851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1" name="Google Shape;71;p7"/>
          <p:cNvSpPr/>
          <p:nvPr/>
        </p:nvSpPr>
        <p:spPr>
          <a:xfrm rot="10800000">
            <a:off x="11181300" y="1801699"/>
            <a:ext cx="10107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7"/>
          <p:cNvSpPr/>
          <p:nvPr/>
        </p:nvSpPr>
        <p:spPr>
          <a:xfrm rot="10800000">
            <a:off x="-3" y="7"/>
            <a:ext cx="2433528" cy="1317764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7"/>
          <p:cNvSpPr txBox="1"/>
          <p:nvPr>
            <p:ph idx="1" type="body"/>
          </p:nvPr>
        </p:nvSpPr>
        <p:spPr>
          <a:xfrm>
            <a:off x="1311700" y="1801698"/>
            <a:ext cx="9186300" cy="362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74" name="Google Shape;74;p7"/>
          <p:cNvSpPr txBox="1"/>
          <p:nvPr>
            <p:ph type="title"/>
          </p:nvPr>
        </p:nvSpPr>
        <p:spPr>
          <a:xfrm>
            <a:off x="1311700" y="858425"/>
            <a:ext cx="918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5" name="Google Shape;75;p7"/>
          <p:cNvSpPr/>
          <p:nvPr/>
        </p:nvSpPr>
        <p:spPr>
          <a:xfrm>
            <a:off x="11170057" y="588731"/>
            <a:ext cx="1033200" cy="1033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76" name="Google Shape;76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831403" y="348615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77" name="Google Shape;77;p7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8"/>
          <p:cNvSpPr/>
          <p:nvPr/>
        </p:nvSpPr>
        <p:spPr>
          <a:xfrm flipH="1">
            <a:off x="2809493" y="1929888"/>
            <a:ext cx="5187300" cy="4928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8"/>
          <p:cNvSpPr/>
          <p:nvPr/>
        </p:nvSpPr>
        <p:spPr>
          <a:xfrm flipH="1">
            <a:off x="-8427" y="5615794"/>
            <a:ext cx="1917325" cy="1354710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8"/>
          <p:cNvSpPr/>
          <p:nvPr/>
        </p:nvSpPr>
        <p:spPr>
          <a:xfrm flipH="1" rot="-5400000">
            <a:off x="8569182" y="645202"/>
            <a:ext cx="4369289" cy="3078887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8"/>
          <p:cNvSpPr/>
          <p:nvPr/>
        </p:nvSpPr>
        <p:spPr>
          <a:xfrm flipH="1">
            <a:off x="6676536" y="186090"/>
            <a:ext cx="1549800" cy="1549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8"/>
          <p:cNvSpPr/>
          <p:nvPr/>
        </p:nvSpPr>
        <p:spPr>
          <a:xfrm flipH="1">
            <a:off x="6394182" y="1929864"/>
            <a:ext cx="5890662" cy="4928136"/>
          </a:xfrm>
          <a:custGeom>
            <a:rect b="b" l="l" r="r" t="t"/>
            <a:pathLst>
              <a:path extrusionOk="0" h="4928136" w="5890662">
                <a:moveTo>
                  <a:pt x="2125209" y="9627"/>
                </a:moveTo>
                <a:lnTo>
                  <a:pt x="5890662" y="0"/>
                </a:lnTo>
                <a:lnTo>
                  <a:pt x="5890662" y="4928135"/>
                </a:lnTo>
                <a:lnTo>
                  <a:pt x="4875197" y="4928135"/>
                </a:lnTo>
                <a:lnTo>
                  <a:pt x="4875197" y="4928136"/>
                </a:lnTo>
                <a:lnTo>
                  <a:pt x="3053" y="4928136"/>
                </a:lnTo>
                <a:lnTo>
                  <a:pt x="0" y="4862755"/>
                </a:lnTo>
                <a:lnTo>
                  <a:pt x="0" y="2308070"/>
                </a:lnTo>
                <a:cubicBezTo>
                  <a:pt x="0" y="1038675"/>
                  <a:pt x="951488" y="9627"/>
                  <a:pt x="2125209" y="962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8"/>
          <p:cNvSpPr/>
          <p:nvPr/>
        </p:nvSpPr>
        <p:spPr>
          <a:xfrm flipH="1" rot="10800000">
            <a:off x="50243" y="-10251"/>
            <a:ext cx="10107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8"/>
          <p:cNvSpPr/>
          <p:nvPr/>
        </p:nvSpPr>
        <p:spPr>
          <a:xfrm flipH="1" rot="5400000">
            <a:off x="3804447" y="-808847"/>
            <a:ext cx="1549800" cy="3539700"/>
          </a:xfrm>
          <a:prstGeom prst="roundRect">
            <a:avLst>
              <a:gd fmla="val 49851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8"/>
          <p:cNvSpPr/>
          <p:nvPr/>
        </p:nvSpPr>
        <p:spPr>
          <a:xfrm flipH="1">
            <a:off x="38986" y="4007131"/>
            <a:ext cx="1033200" cy="1033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8"/>
          <p:cNvSpPr txBox="1"/>
          <p:nvPr>
            <p:ph type="title"/>
          </p:nvPr>
        </p:nvSpPr>
        <p:spPr>
          <a:xfrm>
            <a:off x="3326400" y="2540675"/>
            <a:ext cx="8490300" cy="3677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400"/>
              <a:buNone/>
              <a:defRPr sz="64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8" name="Google Shape;88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89" name="Google Shape;89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897403" y="348615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90" name="Google Shape;90;p8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3" name="Google Shape;93;p9"/>
          <p:cNvSpPr/>
          <p:nvPr/>
        </p:nvSpPr>
        <p:spPr>
          <a:xfrm rot="5400000">
            <a:off x="9335426" y="-1852205"/>
            <a:ext cx="644700" cy="4761300"/>
          </a:xfrm>
          <a:prstGeom prst="roundRect">
            <a:avLst>
              <a:gd fmla="val 49851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9"/>
          <p:cNvSpPr/>
          <p:nvPr/>
        </p:nvSpPr>
        <p:spPr>
          <a:xfrm flipH="1" rot="10800000">
            <a:off x="11307851" y="2950325"/>
            <a:ext cx="7170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9"/>
          <p:cNvSpPr/>
          <p:nvPr/>
        </p:nvSpPr>
        <p:spPr>
          <a:xfrm flipH="1">
            <a:off x="11296599" y="2038852"/>
            <a:ext cx="731700" cy="7317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9"/>
          <p:cNvSpPr/>
          <p:nvPr/>
        </p:nvSpPr>
        <p:spPr>
          <a:xfrm flipH="1">
            <a:off x="1" y="5859595"/>
            <a:ext cx="1917325" cy="1034506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9"/>
          <p:cNvSpPr/>
          <p:nvPr/>
        </p:nvSpPr>
        <p:spPr>
          <a:xfrm rot="5400000">
            <a:off x="-653628" y="645202"/>
            <a:ext cx="4369289" cy="3078887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9"/>
          <p:cNvSpPr txBox="1"/>
          <p:nvPr>
            <p:ph type="title"/>
          </p:nvPr>
        </p:nvSpPr>
        <p:spPr>
          <a:xfrm>
            <a:off x="2535025" y="1060950"/>
            <a:ext cx="86319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pic>
        <p:nvPicPr>
          <p:cNvPr id="99" name="Google Shape;99;p9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3" y="3"/>
            <a:ext cx="3371850" cy="3371850"/>
          </a:xfrm>
          <a:prstGeom prst="rect">
            <a:avLst/>
          </a:prstGeom>
          <a:noFill/>
          <a:ln>
            <a:noFill/>
          </a:ln>
        </p:spPr>
      </p:pic>
      <p:sp>
        <p:nvSpPr>
          <p:cNvPr id="100" name="Google Shape;100;p9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0"/>
          <p:cNvSpPr/>
          <p:nvPr/>
        </p:nvSpPr>
        <p:spPr>
          <a:xfrm rot="5400000">
            <a:off x="-653628" y="645202"/>
            <a:ext cx="4369289" cy="3078887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0"/>
          <p:cNvSpPr/>
          <p:nvPr/>
        </p:nvSpPr>
        <p:spPr>
          <a:xfrm>
            <a:off x="-1" y="1929864"/>
            <a:ext cx="5890662" cy="4928136"/>
          </a:xfrm>
          <a:custGeom>
            <a:rect b="b" l="l" r="r" t="t"/>
            <a:pathLst>
              <a:path extrusionOk="0" h="4928136" w="5890662">
                <a:moveTo>
                  <a:pt x="2125209" y="9627"/>
                </a:moveTo>
                <a:lnTo>
                  <a:pt x="5890662" y="0"/>
                </a:lnTo>
                <a:lnTo>
                  <a:pt x="5890662" y="4928135"/>
                </a:lnTo>
                <a:lnTo>
                  <a:pt x="4875197" y="4928135"/>
                </a:lnTo>
                <a:lnTo>
                  <a:pt x="4875197" y="4928136"/>
                </a:lnTo>
                <a:lnTo>
                  <a:pt x="3053" y="4928136"/>
                </a:lnTo>
                <a:lnTo>
                  <a:pt x="0" y="4862755"/>
                </a:lnTo>
                <a:lnTo>
                  <a:pt x="0" y="2308070"/>
                </a:lnTo>
                <a:cubicBezTo>
                  <a:pt x="0" y="1038675"/>
                  <a:pt x="951488" y="9627"/>
                  <a:pt x="2125209" y="9627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5" name="Google Shape;105;p10"/>
          <p:cNvSpPr txBox="1"/>
          <p:nvPr>
            <p:ph type="title"/>
          </p:nvPr>
        </p:nvSpPr>
        <p:spPr>
          <a:xfrm>
            <a:off x="1149225" y="593375"/>
            <a:ext cx="10455300" cy="707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06" name="Google Shape;106;p10"/>
          <p:cNvSpPr txBox="1"/>
          <p:nvPr>
            <p:ph idx="1" type="body"/>
          </p:nvPr>
        </p:nvSpPr>
        <p:spPr>
          <a:xfrm>
            <a:off x="1149225" y="1665494"/>
            <a:ext cx="4980900" cy="421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07" name="Google Shape;107;p10"/>
          <p:cNvSpPr txBox="1"/>
          <p:nvPr>
            <p:ph idx="2" type="body"/>
          </p:nvPr>
        </p:nvSpPr>
        <p:spPr>
          <a:xfrm>
            <a:off x="6623823" y="1665494"/>
            <a:ext cx="4980900" cy="421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08" name="Google Shape;108;p10"/>
          <p:cNvSpPr/>
          <p:nvPr/>
        </p:nvSpPr>
        <p:spPr>
          <a:xfrm flipH="1" rot="5400000">
            <a:off x="9340126" y="4039326"/>
            <a:ext cx="644700" cy="4761300"/>
          </a:xfrm>
          <a:prstGeom prst="roundRect">
            <a:avLst>
              <a:gd fmla="val 49851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0"/>
          <p:cNvSpPr/>
          <p:nvPr/>
        </p:nvSpPr>
        <p:spPr>
          <a:xfrm flipH="1" rot="10800000">
            <a:off x="10284076" y="4745"/>
            <a:ext cx="1917325" cy="1034506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10" name="Google Shape;110;p10"/>
          <p:cNvPicPr preferRelativeResize="0"/>
          <p:nvPr/>
        </p:nvPicPr>
        <p:blipFill rotWithShape="1">
          <a:blip r:embed="rId2">
            <a:alphaModFix/>
          </a:blip>
          <a:srcRect b="56929" l="56709" r="0" t="0"/>
          <a:stretch/>
        </p:blipFill>
        <p:spPr>
          <a:xfrm>
            <a:off x="10741727" y="1"/>
            <a:ext cx="1459675" cy="1452275"/>
          </a:xfrm>
          <a:prstGeom prst="rect">
            <a:avLst/>
          </a:prstGeom>
          <a:noFill/>
          <a:ln>
            <a:noFill/>
          </a:ln>
        </p:spPr>
      </p:pic>
      <p:sp>
        <p:nvSpPr>
          <p:cNvPr id="111" name="Google Shape;111;p10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3 columns">
  <p:cSld name="CUSTOM_9"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4" name="Google Shape;114;p11"/>
          <p:cNvSpPr txBox="1"/>
          <p:nvPr>
            <p:ph type="title"/>
          </p:nvPr>
        </p:nvSpPr>
        <p:spPr>
          <a:xfrm>
            <a:off x="1002775" y="593375"/>
            <a:ext cx="10773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5" name="Google Shape;115;p11"/>
          <p:cNvSpPr txBox="1"/>
          <p:nvPr>
            <p:ph idx="1" type="body"/>
          </p:nvPr>
        </p:nvSpPr>
        <p:spPr>
          <a:xfrm>
            <a:off x="1002775" y="1890006"/>
            <a:ext cx="3447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16" name="Google Shape;116;p11"/>
          <p:cNvSpPr txBox="1"/>
          <p:nvPr>
            <p:ph idx="2" type="body"/>
          </p:nvPr>
        </p:nvSpPr>
        <p:spPr>
          <a:xfrm>
            <a:off x="4665921" y="1890006"/>
            <a:ext cx="3447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17" name="Google Shape;117;p11"/>
          <p:cNvSpPr txBox="1"/>
          <p:nvPr>
            <p:ph idx="3" type="body"/>
          </p:nvPr>
        </p:nvSpPr>
        <p:spPr>
          <a:xfrm>
            <a:off x="8329068" y="1890006"/>
            <a:ext cx="3447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18" name="Google Shape;118;p11"/>
          <p:cNvSpPr/>
          <p:nvPr/>
        </p:nvSpPr>
        <p:spPr>
          <a:xfrm rot="5400000">
            <a:off x="9335426" y="-1852205"/>
            <a:ext cx="644700" cy="4761300"/>
          </a:xfrm>
          <a:prstGeom prst="roundRect">
            <a:avLst>
              <a:gd fmla="val 49851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11"/>
          <p:cNvSpPr/>
          <p:nvPr/>
        </p:nvSpPr>
        <p:spPr>
          <a:xfrm>
            <a:off x="6551" y="1354722"/>
            <a:ext cx="717000" cy="3792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11"/>
          <p:cNvSpPr/>
          <p:nvPr/>
        </p:nvSpPr>
        <p:spPr>
          <a:xfrm>
            <a:off x="10279376" y="5909170"/>
            <a:ext cx="1917325" cy="1034506"/>
          </a:xfrm>
          <a:custGeom>
            <a:rect b="b" l="l" r="r" t="t"/>
            <a:pathLst>
              <a:path extrusionOk="0" h="4926219" w="7374328">
                <a:moveTo>
                  <a:pt x="2125209" y="0"/>
                </a:moveTo>
                <a:lnTo>
                  <a:pt x="7374328" y="15418"/>
                </a:lnTo>
                <a:cubicBezTo>
                  <a:pt x="7368918" y="1652352"/>
                  <a:pt x="7363509" y="3289285"/>
                  <a:pt x="7358099" y="4926219"/>
                </a:cubicBezTo>
                <a:lnTo>
                  <a:pt x="3053" y="4918509"/>
                </a:lnTo>
                <a:lnTo>
                  <a:pt x="0" y="4853128"/>
                </a:lnTo>
                <a:lnTo>
                  <a:pt x="0" y="2298443"/>
                </a:lnTo>
                <a:cubicBezTo>
                  <a:pt x="0" y="1029048"/>
                  <a:pt x="951488" y="0"/>
                  <a:pt x="212520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11"/>
          <p:cNvSpPr/>
          <p:nvPr/>
        </p:nvSpPr>
        <p:spPr>
          <a:xfrm rot="10800000">
            <a:off x="-4701" y="5326495"/>
            <a:ext cx="731700" cy="731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22" name="Google Shape;122;p11"/>
          <p:cNvPicPr preferRelativeResize="0"/>
          <p:nvPr/>
        </p:nvPicPr>
        <p:blipFill rotWithShape="1">
          <a:blip r:embed="rId2">
            <a:alphaModFix/>
          </a:blip>
          <a:srcRect b="56929" l="56709" r="0" t="0"/>
          <a:stretch/>
        </p:blipFill>
        <p:spPr>
          <a:xfrm>
            <a:off x="10741727" y="1"/>
            <a:ext cx="1459675" cy="1452275"/>
          </a:xfrm>
          <a:prstGeom prst="rect">
            <a:avLst/>
          </a:prstGeom>
          <a:noFill/>
          <a:ln>
            <a:noFill/>
          </a:ln>
        </p:spPr>
      </p:pic>
      <p:sp>
        <p:nvSpPr>
          <p:cNvPr id="123" name="Google Shape;123;p1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CUSTOM_4"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1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6" name="Google Shape;126;p12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7" name="Google Shape;127;p12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128" name="Google Shape;128;p12"/>
          <p:cNvSpPr/>
          <p:nvPr/>
        </p:nvSpPr>
        <p:spPr>
          <a:xfrm rot="5400000">
            <a:off x="9335426" y="-1852205"/>
            <a:ext cx="644700" cy="4761300"/>
          </a:xfrm>
          <a:prstGeom prst="roundRect">
            <a:avLst>
              <a:gd fmla="val 49851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29" name="Google Shape;129;p12"/>
          <p:cNvPicPr preferRelativeResize="0"/>
          <p:nvPr/>
        </p:nvPicPr>
        <p:blipFill rotWithShape="1">
          <a:blip r:embed="rId2">
            <a:alphaModFix/>
          </a:blip>
          <a:srcRect b="56929" l="56709" r="0" t="0"/>
          <a:stretch/>
        </p:blipFill>
        <p:spPr>
          <a:xfrm>
            <a:off x="10741727" y="1"/>
            <a:ext cx="1459675" cy="1452275"/>
          </a:xfrm>
          <a:prstGeom prst="rect">
            <a:avLst/>
          </a:prstGeom>
          <a:noFill/>
          <a:ln>
            <a:noFill/>
          </a:ln>
        </p:spPr>
      </p:pic>
      <p:sp>
        <p:nvSpPr>
          <p:cNvPr id="130" name="Google Shape;130;p12"/>
          <p:cNvSpPr/>
          <p:nvPr/>
        </p:nvSpPr>
        <p:spPr>
          <a:xfrm rot="10800000">
            <a:off x="6310974" y="162595"/>
            <a:ext cx="731700" cy="7317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12"/>
          <p:cNvSpPr/>
          <p:nvPr/>
        </p:nvSpPr>
        <p:spPr>
          <a:xfrm>
            <a:off x="0" y="5239223"/>
            <a:ext cx="717000" cy="17103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12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CUSTOM_11"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13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5" name="Google Shape;135;p13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36" name="Google Shape;136;p13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37" name="Google Shape;137;p13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38" name="Google Shape;138;p13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39" name="Google Shape;139;p13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40" name="Google Shape;140;p13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41" name="Google Shape;141;p13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42" name="Google Shape;142;p13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43" name="Google Shape;143;p13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44" name="Google Shape;144;p13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45" name="Google Shape;145;p13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46" name="Google Shape;146;p13"/>
          <p:cNvSpPr/>
          <p:nvPr/>
        </p:nvSpPr>
        <p:spPr>
          <a:xfrm flipH="1" rot="5400000">
            <a:off x="4586448" y="-2399475"/>
            <a:ext cx="643500" cy="98163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13"/>
          <p:cNvSpPr/>
          <p:nvPr/>
        </p:nvSpPr>
        <p:spPr>
          <a:xfrm flipH="1" rot="5400000">
            <a:off x="10529800" y="1569525"/>
            <a:ext cx="614700" cy="1878300"/>
          </a:xfrm>
          <a:prstGeom prst="roundRect">
            <a:avLst>
              <a:gd fmla="val 49851" name="adj"/>
            </a:avLst>
          </a:prstGeom>
          <a:solidFill>
            <a:srgbClr val="E1548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13"/>
          <p:cNvSpPr/>
          <p:nvPr/>
        </p:nvSpPr>
        <p:spPr>
          <a:xfrm rot="5400000">
            <a:off x="9335426" y="-1852205"/>
            <a:ext cx="644700" cy="4761300"/>
          </a:xfrm>
          <a:prstGeom prst="roundRect">
            <a:avLst>
              <a:gd fmla="val 49851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49" name="Google Shape;149;p13"/>
          <p:cNvPicPr preferRelativeResize="0"/>
          <p:nvPr/>
        </p:nvPicPr>
        <p:blipFill rotWithShape="1">
          <a:blip r:embed="rId2">
            <a:alphaModFix/>
          </a:blip>
          <a:srcRect b="56929" l="56709" r="0" t="0"/>
          <a:stretch/>
        </p:blipFill>
        <p:spPr>
          <a:xfrm>
            <a:off x="10741727" y="1"/>
            <a:ext cx="1459675" cy="1452275"/>
          </a:xfrm>
          <a:prstGeom prst="rect">
            <a:avLst/>
          </a:prstGeom>
          <a:noFill/>
          <a:ln>
            <a:noFill/>
          </a:ln>
        </p:spPr>
      </p:pic>
      <p:sp>
        <p:nvSpPr>
          <p:cNvPr id="150" name="Google Shape;150;p13"/>
          <p:cNvSpPr/>
          <p:nvPr/>
        </p:nvSpPr>
        <p:spPr>
          <a:xfrm rot="10800000">
            <a:off x="6310974" y="162595"/>
            <a:ext cx="731700" cy="731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13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3" name="Google Shape;153;p1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54" name="Google Shape;154;p1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55" name="Google Shape;155;p1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56" name="Google Shape;156;p1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57" name="Google Shape;157;p1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58" name="Google Shape;158;p1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9" name="Google Shape;159;p1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0" name="Google Shape;160;p1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1" name="Google Shape;161;p1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62" name="Google Shape;162;p1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Semi Condensed"/>
              <a:buChar char="●"/>
              <a:defRPr sz="24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○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■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●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○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■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●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Barlow Semi Condensed"/>
              <a:buChar char="○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Barlow Semi Condensed"/>
              <a:buChar char="■"/>
              <a:defRPr sz="19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9.jpg"/><Relationship Id="rId4" Type="http://schemas.openxmlformats.org/officeDocument/2006/relationships/hyperlink" Target="https://unsplash.com/@jakenackos?utm_source=unsplash&amp;utm_medium=referral&amp;utm_content=creditCopyText" TargetMode="External"/><Relationship Id="rId5" Type="http://schemas.openxmlformats.org/officeDocument/2006/relationships/hyperlink" Target="https://unsplash.com/s/photos/woman-smiling?utm_source=unsplash&amp;utm_medium=referral&amp;utm_content=creditCopyText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0.png"/><Relationship Id="rId4" Type="http://schemas.openxmlformats.org/officeDocument/2006/relationships/hyperlink" Target="https://unsplash.com/@amyhirschi?utm_source=unsplash&amp;utm_medium=referral&amp;utm_content=creditCopyText" TargetMode="External"/><Relationship Id="rId5" Type="http://schemas.openxmlformats.org/officeDocument/2006/relationships/hyperlink" Target="https://unsplash.com/s/photos/meeting?utm_source=unsplash&amp;utm_medium=referral&amp;utm_content=creditCopyText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8.png"/><Relationship Id="rId4" Type="http://schemas.openxmlformats.org/officeDocument/2006/relationships/hyperlink" Target="https://unsplash.com/@thoughtcatalog?utm_source=unsplash&amp;utm_medium=referral&amp;utm_content=creditCopyText" TargetMode="External"/><Relationship Id="rId5" Type="http://schemas.openxmlformats.org/officeDocument/2006/relationships/hyperlink" Target="https://unsplash.com/s/photos/black-women?utm_source=unsplash&amp;utm_medium=referral&amp;utm_content=creditCopyText" TargetMode="Externa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Relationship Id="rId3" Type="http://schemas.openxmlformats.org/officeDocument/2006/relationships/hyperlink" Target="https://slidesmania.com/" TargetMode="Externa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7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15"/>
          <p:cNvSpPr txBox="1"/>
          <p:nvPr>
            <p:ph type="ctrTitle"/>
          </p:nvPr>
        </p:nvSpPr>
        <p:spPr>
          <a:xfrm>
            <a:off x="459975" y="3859650"/>
            <a:ext cx="4970700" cy="1549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HERE GOES YOUR PRESENTATION TITLE.</a:t>
            </a:r>
            <a:endParaRPr b="1"/>
          </a:p>
        </p:txBody>
      </p:sp>
      <p:sp>
        <p:nvSpPr>
          <p:cNvPr id="168" name="Google Shape;168;p15"/>
          <p:cNvSpPr txBox="1"/>
          <p:nvPr>
            <p:ph idx="1" type="subTitle"/>
          </p:nvPr>
        </p:nvSpPr>
        <p:spPr>
          <a:xfrm>
            <a:off x="459975" y="5356200"/>
            <a:ext cx="4970700" cy="134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subtitle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16"/>
          <p:cNvSpPr txBox="1"/>
          <p:nvPr>
            <p:ph type="title"/>
          </p:nvPr>
        </p:nvSpPr>
        <p:spPr>
          <a:xfrm>
            <a:off x="3474250" y="2315325"/>
            <a:ext cx="3328200" cy="157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0">
                <a:solidFill>
                  <a:schemeClr val="accent1"/>
                </a:solidFill>
              </a:rPr>
              <a:t>Hello!</a:t>
            </a:r>
            <a:endParaRPr sz="11000">
              <a:solidFill>
                <a:schemeClr val="accent1"/>
              </a:solidFill>
            </a:endParaRPr>
          </a:p>
        </p:txBody>
      </p:sp>
      <p:sp>
        <p:nvSpPr>
          <p:cNvPr id="174" name="Google Shape;174;p16"/>
          <p:cNvSpPr txBox="1"/>
          <p:nvPr>
            <p:ph idx="1" type="body"/>
          </p:nvPr>
        </p:nvSpPr>
        <p:spPr>
          <a:xfrm>
            <a:off x="3474250" y="4582025"/>
            <a:ext cx="6225600" cy="1273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75" name="Google Shape;175;p16"/>
          <p:cNvSpPr txBox="1"/>
          <p:nvPr>
            <p:ph idx="2" type="subTitle"/>
          </p:nvPr>
        </p:nvSpPr>
        <p:spPr>
          <a:xfrm>
            <a:off x="3474250" y="880700"/>
            <a:ext cx="6225600" cy="97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b="1" lang="en">
                <a:solidFill>
                  <a:schemeClr val="dk2"/>
                </a:solidFill>
              </a:rPr>
              <a:t>Introduce yourself.</a:t>
            </a:r>
            <a:endParaRPr b="1">
              <a:solidFill>
                <a:schemeClr val="dk2"/>
              </a:solidFill>
            </a:endParaRPr>
          </a:p>
        </p:txBody>
      </p:sp>
      <p:grpSp>
        <p:nvGrpSpPr>
          <p:cNvPr id="176" name="Google Shape;176;p16"/>
          <p:cNvGrpSpPr/>
          <p:nvPr/>
        </p:nvGrpSpPr>
        <p:grpSpPr>
          <a:xfrm>
            <a:off x="0" y="2206962"/>
            <a:ext cx="9357375" cy="4651038"/>
            <a:chOff x="0" y="2206962"/>
            <a:chExt cx="9357375" cy="4651038"/>
          </a:xfrm>
        </p:grpSpPr>
        <p:pic>
          <p:nvPicPr>
            <p:cNvPr id="177" name="Google Shape;177;p16"/>
            <p:cNvPicPr preferRelativeResize="0"/>
            <p:nvPr/>
          </p:nvPicPr>
          <p:blipFill rotWithShape="1">
            <a:blip r:embed="rId3">
              <a:alphaModFix/>
            </a:blip>
            <a:srcRect b="14631" l="0" r="0" t="5763"/>
            <a:stretch/>
          </p:blipFill>
          <p:spPr>
            <a:xfrm>
              <a:off x="7111575" y="2206962"/>
              <a:ext cx="2245800" cy="2249100"/>
            </a:xfrm>
            <a:prstGeom prst="ellipse">
              <a:avLst/>
            </a:prstGeom>
            <a:noFill/>
            <a:ln>
              <a:noFill/>
            </a:ln>
          </p:spPr>
        </p:pic>
        <p:sp>
          <p:nvSpPr>
            <p:cNvPr id="178" name="Google Shape;178;p16"/>
            <p:cNvSpPr txBox="1"/>
            <p:nvPr/>
          </p:nvSpPr>
          <p:spPr>
            <a:xfrm>
              <a:off x="0" y="6576600"/>
              <a:ext cx="3000000" cy="28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Jake Nackos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17"/>
          <p:cNvSpPr txBox="1"/>
          <p:nvPr>
            <p:ph idx="1" type="body"/>
          </p:nvPr>
        </p:nvSpPr>
        <p:spPr>
          <a:xfrm>
            <a:off x="1101400" y="2460800"/>
            <a:ext cx="8220300" cy="231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4191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Char char="●"/>
            </a:pPr>
            <a:r>
              <a:rPr lang="en" sz="3000"/>
              <a:t>We will talk about this first.</a:t>
            </a:r>
            <a:endParaRPr sz="3000"/>
          </a:p>
          <a:p>
            <a:pPr indent="-4191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Char char="●"/>
            </a:pPr>
            <a:r>
              <a:rPr lang="en" sz="3000"/>
              <a:t>We will talk about this second.</a:t>
            </a:r>
            <a:endParaRPr sz="3000"/>
          </a:p>
          <a:p>
            <a:pPr indent="-4191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Char char="●"/>
            </a:pPr>
            <a:r>
              <a:rPr lang="en" sz="3000"/>
              <a:t>We will talk about this last.</a:t>
            </a:r>
            <a:endParaRPr sz="3000"/>
          </a:p>
        </p:txBody>
      </p:sp>
      <p:sp>
        <p:nvSpPr>
          <p:cNvPr id="184" name="Google Shape;184;p17"/>
          <p:cNvSpPr txBox="1"/>
          <p:nvPr>
            <p:ph type="title"/>
          </p:nvPr>
        </p:nvSpPr>
        <p:spPr>
          <a:xfrm>
            <a:off x="1101400" y="1126775"/>
            <a:ext cx="8085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talking points here.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8"/>
          <p:cNvSpPr txBox="1"/>
          <p:nvPr>
            <p:ph type="title"/>
          </p:nvPr>
        </p:nvSpPr>
        <p:spPr>
          <a:xfrm>
            <a:off x="415650" y="3809250"/>
            <a:ext cx="8378400" cy="1628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19"/>
          <p:cNvSpPr txBox="1"/>
          <p:nvPr>
            <p:ph idx="1" type="body"/>
          </p:nvPr>
        </p:nvSpPr>
        <p:spPr>
          <a:xfrm>
            <a:off x="1311700" y="2972474"/>
            <a:ext cx="9186300" cy="2387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sp>
        <p:nvSpPr>
          <p:cNvPr id="195" name="Google Shape;195;p19"/>
          <p:cNvSpPr txBox="1"/>
          <p:nvPr>
            <p:ph type="title"/>
          </p:nvPr>
        </p:nvSpPr>
        <p:spPr>
          <a:xfrm>
            <a:off x="1311700" y="1849025"/>
            <a:ext cx="918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20"/>
          <p:cNvSpPr txBox="1"/>
          <p:nvPr>
            <p:ph type="title"/>
          </p:nvPr>
        </p:nvSpPr>
        <p:spPr>
          <a:xfrm>
            <a:off x="3326400" y="2540675"/>
            <a:ext cx="8490300" cy="3677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1"/>
          <p:cNvSpPr txBox="1"/>
          <p:nvPr>
            <p:ph type="title"/>
          </p:nvPr>
        </p:nvSpPr>
        <p:spPr>
          <a:xfrm>
            <a:off x="2535025" y="1060950"/>
            <a:ext cx="86319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22"/>
          <p:cNvSpPr txBox="1"/>
          <p:nvPr>
            <p:ph type="title"/>
          </p:nvPr>
        </p:nvSpPr>
        <p:spPr>
          <a:xfrm>
            <a:off x="3436725" y="608325"/>
            <a:ext cx="6573900" cy="707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2"/>
          <p:cNvSpPr txBox="1"/>
          <p:nvPr>
            <p:ph idx="1" type="body"/>
          </p:nvPr>
        </p:nvSpPr>
        <p:spPr>
          <a:xfrm>
            <a:off x="597900" y="2702424"/>
            <a:ext cx="4980900" cy="35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800">
                <a:solidFill>
                  <a:srgbClr val="FFFFFF"/>
                </a:solidFill>
              </a:rPr>
              <a:t>Remember that most of our presentation templates allow you to change the colors by editing the master – this works both in PowerPoint and Google Slides – , so you can adapt them to your needs.</a:t>
            </a:r>
            <a:endParaRPr sz="2800">
              <a:solidFill>
                <a:srgbClr val="FFFFFF"/>
              </a:solidFill>
            </a:endParaRPr>
          </a:p>
        </p:txBody>
      </p:sp>
      <p:sp>
        <p:nvSpPr>
          <p:cNvPr id="212" name="Google Shape;212;p22"/>
          <p:cNvSpPr txBox="1"/>
          <p:nvPr>
            <p:ph idx="2" type="body"/>
          </p:nvPr>
        </p:nvSpPr>
        <p:spPr>
          <a:xfrm>
            <a:off x="6700024" y="1970299"/>
            <a:ext cx="4980900" cy="35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800"/>
              <a:t>Colors are emotional and evoke feelings. The right colors can help persuade and motivate, they can increase your audience's interest and improve learning comprehension and retention.</a:t>
            </a:r>
            <a:endParaRPr sz="28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23"/>
          <p:cNvSpPr txBox="1"/>
          <p:nvPr>
            <p:ph type="title"/>
          </p:nvPr>
        </p:nvSpPr>
        <p:spPr>
          <a:xfrm>
            <a:off x="1002775" y="593375"/>
            <a:ext cx="10773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218" name="Google Shape;218;p23"/>
          <p:cNvSpPr txBox="1"/>
          <p:nvPr>
            <p:ph idx="1" type="body"/>
          </p:nvPr>
        </p:nvSpPr>
        <p:spPr>
          <a:xfrm>
            <a:off x="1002775" y="1890006"/>
            <a:ext cx="3447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pandas don’t hibernate?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When winter approaches, they head lower down their mountain homes to warmer temperatures, where they continue to chomp away on bamboo!</a:t>
            </a:r>
            <a:endParaRPr/>
          </a:p>
        </p:txBody>
      </p:sp>
      <p:sp>
        <p:nvSpPr>
          <p:cNvPr id="219" name="Google Shape;219;p23"/>
          <p:cNvSpPr txBox="1"/>
          <p:nvPr>
            <p:ph idx="2" type="body"/>
          </p:nvPr>
        </p:nvSpPr>
        <p:spPr>
          <a:xfrm>
            <a:off x="4665921" y="1890006"/>
            <a:ext cx="3447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Also, cats love to sleep. A fifteen-year-old cat has probably spent ten years of its life sleeping.</a:t>
            </a:r>
            <a:endParaRPr/>
          </a:p>
        </p:txBody>
      </p:sp>
      <p:sp>
        <p:nvSpPr>
          <p:cNvPr id="220" name="Google Shape;220;p23"/>
          <p:cNvSpPr txBox="1"/>
          <p:nvPr>
            <p:ph idx="3" type="body"/>
          </p:nvPr>
        </p:nvSpPr>
        <p:spPr>
          <a:xfrm>
            <a:off x="8329068" y="1890006"/>
            <a:ext cx="34473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elephants can sense storms?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24"/>
          <p:cNvSpPr txBox="1"/>
          <p:nvPr>
            <p:ph type="title"/>
          </p:nvPr>
        </p:nvSpPr>
        <p:spPr>
          <a:xfrm>
            <a:off x="690150" y="3368800"/>
            <a:ext cx="4687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images.</a:t>
            </a:r>
            <a:endParaRPr/>
          </a:p>
        </p:txBody>
      </p:sp>
      <p:sp>
        <p:nvSpPr>
          <p:cNvPr id="226" name="Google Shape;226;p24"/>
          <p:cNvSpPr txBox="1"/>
          <p:nvPr>
            <p:ph idx="1" type="body"/>
          </p:nvPr>
        </p:nvSpPr>
        <p:spPr>
          <a:xfrm>
            <a:off x="690150" y="4241350"/>
            <a:ext cx="4687800" cy="173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Images are a big part of any slideshow presentation. They help your audience connect with your ideas on a more emotional level.</a:t>
            </a:r>
            <a:endParaRPr/>
          </a:p>
        </p:txBody>
      </p:sp>
      <p:grpSp>
        <p:nvGrpSpPr>
          <p:cNvPr id="227" name="Google Shape;227;p24"/>
          <p:cNvGrpSpPr/>
          <p:nvPr/>
        </p:nvGrpSpPr>
        <p:grpSpPr>
          <a:xfrm>
            <a:off x="0" y="302550"/>
            <a:ext cx="10623450" cy="6631650"/>
            <a:chOff x="0" y="302550"/>
            <a:chExt cx="10623450" cy="6631650"/>
          </a:xfrm>
        </p:grpSpPr>
        <p:pic>
          <p:nvPicPr>
            <p:cNvPr id="228" name="Google Shape;228;p24"/>
            <p:cNvPicPr preferRelativeResize="0"/>
            <p:nvPr/>
          </p:nvPicPr>
          <p:blipFill rotWithShape="1">
            <a:blip r:embed="rId3">
              <a:alphaModFix/>
            </a:blip>
            <a:srcRect b="0" l="36464" r="15562" t="0"/>
            <a:stretch/>
          </p:blipFill>
          <p:spPr>
            <a:xfrm>
              <a:off x="6256950" y="302550"/>
              <a:ext cx="4366500" cy="6252900"/>
            </a:xfrm>
            <a:prstGeom prst="roundRect">
              <a:avLst>
                <a:gd fmla="val 48159" name="adj"/>
              </a:avLst>
            </a:prstGeom>
            <a:noFill/>
            <a:ln>
              <a:noFill/>
            </a:ln>
          </p:spPr>
        </p:pic>
        <p:sp>
          <p:nvSpPr>
            <p:cNvPr id="229" name="Google Shape;229;p24"/>
            <p:cNvSpPr txBox="1"/>
            <p:nvPr/>
          </p:nvSpPr>
          <p:spPr>
            <a:xfrm>
              <a:off x="0" y="6538200"/>
              <a:ext cx="3000000" cy="39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Amy Hirschi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25"/>
          <p:cNvSpPr txBox="1"/>
          <p:nvPr>
            <p:ph type="title"/>
          </p:nvPr>
        </p:nvSpPr>
        <p:spPr>
          <a:xfrm>
            <a:off x="422025" y="1942350"/>
            <a:ext cx="5494800" cy="4828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Use images as backgrounds.</a:t>
            </a:r>
            <a:endParaRPr sz="6000"/>
          </a:p>
        </p:txBody>
      </p:sp>
      <p:sp>
        <p:nvSpPr>
          <p:cNvPr id="235" name="Google Shape;235;p25"/>
          <p:cNvSpPr txBox="1"/>
          <p:nvPr/>
        </p:nvSpPr>
        <p:spPr>
          <a:xfrm>
            <a:off x="0" y="6469500"/>
            <a:ext cx="30000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Photo by </a:t>
            </a:r>
            <a:r>
              <a:rPr lang="en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Thought Catalog</a:t>
            </a:r>
            <a:r>
              <a:rPr lang="en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 on </a:t>
            </a:r>
            <a:r>
              <a:rPr lang="en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Unsplash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26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map title.</a:t>
            </a:r>
            <a:endParaRPr/>
          </a:p>
        </p:txBody>
      </p:sp>
      <p:grpSp>
        <p:nvGrpSpPr>
          <p:cNvPr id="241" name="Google Shape;241;p26"/>
          <p:cNvGrpSpPr/>
          <p:nvPr/>
        </p:nvGrpSpPr>
        <p:grpSpPr>
          <a:xfrm>
            <a:off x="1748162" y="1936296"/>
            <a:ext cx="9214097" cy="4563220"/>
            <a:chOff x="275475" y="1342375"/>
            <a:chExt cx="7012250" cy="3021400"/>
          </a:xfrm>
        </p:grpSpPr>
        <p:sp>
          <p:nvSpPr>
            <p:cNvPr id="242" name="Google Shape;242;p26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6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6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6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6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6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6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6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6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6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6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6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6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6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6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6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6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6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6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6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6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6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6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6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6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6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6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6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6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6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6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6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6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6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6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6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6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6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6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6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6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6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6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6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6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6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6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6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6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6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6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6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6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6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6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6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6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6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6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6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6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6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6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6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6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6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6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6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6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6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6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6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6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6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6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6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6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6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6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6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6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6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6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6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6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6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6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6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6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6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6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6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6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6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6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6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6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6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6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6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6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6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6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6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6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6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6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6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6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6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6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6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6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6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6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6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6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6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6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6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6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6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6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6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6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6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6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6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6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6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6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6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6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6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6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6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6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6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6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6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6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6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6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6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6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6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6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6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6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6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6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6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6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6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6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6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6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6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6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6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6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6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6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6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6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6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6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6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6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6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6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6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6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6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6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6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6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6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6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6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6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6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6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6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6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6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6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6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6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6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6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6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6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6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6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6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6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6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6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6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6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6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6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6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6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6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6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6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6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6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6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3" name="Google Shape;453;p26"/>
          <p:cNvSpPr txBox="1"/>
          <p:nvPr>
            <p:ph idx="1" type="subTitle"/>
          </p:nvPr>
        </p:nvSpPr>
        <p:spPr>
          <a:xfrm>
            <a:off x="249550" y="3203225"/>
            <a:ext cx="2225100" cy="235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You can use maps to show your offices or markets. Or as charts, highlighting the countries and adding your data.</a:t>
            </a:r>
            <a:endParaRPr sz="1800"/>
          </a:p>
        </p:txBody>
      </p:sp>
      <p:sp>
        <p:nvSpPr>
          <p:cNvPr id="454" name="Google Shape;454;p26"/>
          <p:cNvSpPr txBox="1"/>
          <p:nvPr>
            <p:ph idx="1" type="subTitle"/>
          </p:nvPr>
        </p:nvSpPr>
        <p:spPr>
          <a:xfrm>
            <a:off x="9747750" y="1684950"/>
            <a:ext cx="2225100" cy="235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You can double click on the desired country and change fill color.</a:t>
            </a:r>
            <a:endParaRPr sz="1800"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27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400"/>
              <a:t>Lorem ipsum dolor sit amet, consectetuer adipiscing elit. Aenean commodo ligula eget dolor.</a:t>
            </a:r>
            <a:endParaRPr sz="2400"/>
          </a:p>
        </p:txBody>
      </p:sp>
      <p:sp>
        <p:nvSpPr>
          <p:cNvPr id="460" name="Google Shape;460;p27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rgbClr val="FFFFFF"/>
                </a:solidFill>
                <a:latin typeface="Englebert"/>
                <a:ea typeface="Englebert"/>
                <a:cs typeface="Englebert"/>
                <a:sym typeface="Englebert"/>
              </a:rPr>
              <a:t>2005	</a:t>
            </a:r>
            <a:endParaRPr>
              <a:solidFill>
                <a:srgbClr val="FFFFFF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61" name="Google Shape;461;p27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400"/>
              <a:t>Lorem ipsum dolor sit amet, consectetuer adipiscing elit. Aenean commodo ligula eget dolor.</a:t>
            </a:r>
            <a:endParaRPr sz="2400"/>
          </a:p>
        </p:txBody>
      </p:sp>
      <p:sp>
        <p:nvSpPr>
          <p:cNvPr id="462" name="Google Shape;462;p27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rgbClr val="FFFFFF"/>
                </a:solidFill>
                <a:latin typeface="Englebert"/>
                <a:ea typeface="Englebert"/>
                <a:cs typeface="Englebert"/>
                <a:sym typeface="Englebert"/>
              </a:rPr>
              <a:t>2010</a:t>
            </a:r>
            <a:endParaRPr>
              <a:solidFill>
                <a:srgbClr val="FFFFFF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63" name="Google Shape;463;p27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400"/>
              <a:t>Lorem ipsum dolor sit amet, consectetuer adipiscing elit. Aenean commodo ligula eget dolor.</a:t>
            </a:r>
            <a:endParaRPr sz="2400"/>
          </a:p>
        </p:txBody>
      </p:sp>
      <p:sp>
        <p:nvSpPr>
          <p:cNvPr id="464" name="Google Shape;464;p27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rgbClr val="FFFFFF"/>
                </a:solidFill>
                <a:latin typeface="Englebert"/>
                <a:ea typeface="Englebert"/>
                <a:cs typeface="Englebert"/>
                <a:sym typeface="Englebert"/>
              </a:rPr>
              <a:t>2015</a:t>
            </a:r>
            <a:endParaRPr>
              <a:solidFill>
                <a:srgbClr val="FFFFFF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65" name="Google Shape;465;p27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400"/>
              <a:t>Lorem ipsum dolor sit amet, consectetuer adipiscing elit. Aenean commodo ligula eget dolor.</a:t>
            </a:r>
            <a:endParaRPr sz="2400"/>
          </a:p>
        </p:txBody>
      </p:sp>
      <p:sp>
        <p:nvSpPr>
          <p:cNvPr id="466" name="Google Shape;466;p27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rgbClr val="FFFFFF"/>
                </a:solidFill>
                <a:latin typeface="Englebert"/>
                <a:ea typeface="Englebert"/>
                <a:cs typeface="Englebert"/>
                <a:sym typeface="Englebert"/>
              </a:rPr>
              <a:t>2020</a:t>
            </a:r>
            <a:endParaRPr>
              <a:solidFill>
                <a:srgbClr val="FFFFFF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67" name="Google Shape;467;p27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400"/>
              <a:t>Lorem ipsum dolor sit amet, consectetuer adipiscing elit. Aenean commodo ligula eget dolor.</a:t>
            </a:r>
            <a:endParaRPr sz="2400"/>
          </a:p>
        </p:txBody>
      </p:sp>
      <p:sp>
        <p:nvSpPr>
          <p:cNvPr id="468" name="Google Shape;468;p27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rgbClr val="FFFFFF"/>
                </a:solidFill>
                <a:latin typeface="Englebert"/>
                <a:ea typeface="Englebert"/>
                <a:cs typeface="Englebert"/>
                <a:sym typeface="Englebert"/>
              </a:rPr>
              <a:t>2025</a:t>
            </a:r>
            <a:endParaRPr>
              <a:solidFill>
                <a:srgbClr val="FFFFFF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69" name="Google Shape;469;p27"/>
          <p:cNvSpPr txBox="1"/>
          <p:nvPr>
            <p:ph type="title"/>
          </p:nvPr>
        </p:nvSpPr>
        <p:spPr>
          <a:xfrm>
            <a:off x="415600" y="8219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timeline or process.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3" name="Shape 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" name="Google Shape;474;p28"/>
          <p:cNvSpPr txBox="1"/>
          <p:nvPr>
            <p:ph type="title"/>
          </p:nvPr>
        </p:nvSpPr>
        <p:spPr>
          <a:xfrm>
            <a:off x="415650" y="458892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infographics.</a:t>
            </a:r>
            <a:endParaRPr/>
          </a:p>
        </p:txBody>
      </p:sp>
      <p:sp>
        <p:nvSpPr>
          <p:cNvPr id="475" name="Google Shape;475;p28"/>
          <p:cNvSpPr txBox="1"/>
          <p:nvPr>
            <p:ph idx="1" type="subTitle"/>
          </p:nvPr>
        </p:nvSpPr>
        <p:spPr>
          <a:xfrm>
            <a:off x="2758925" y="34242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You can create your own infographics using shapes and icons.</a:t>
            </a:r>
            <a:endParaRPr sz="1400"/>
          </a:p>
        </p:txBody>
      </p:sp>
      <p:grpSp>
        <p:nvGrpSpPr>
          <p:cNvPr id="476" name="Google Shape;476;p28"/>
          <p:cNvGrpSpPr/>
          <p:nvPr/>
        </p:nvGrpSpPr>
        <p:grpSpPr>
          <a:xfrm>
            <a:off x="4234813" y="2154148"/>
            <a:ext cx="437683" cy="918406"/>
            <a:chOff x="4880775" y="1837550"/>
            <a:chExt cx="146775" cy="299350"/>
          </a:xfrm>
        </p:grpSpPr>
        <p:sp>
          <p:nvSpPr>
            <p:cNvPr id="477" name="Google Shape;477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8" name="Google Shape;478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9" name="Google Shape;479;p28"/>
          <p:cNvGrpSpPr/>
          <p:nvPr/>
        </p:nvGrpSpPr>
        <p:grpSpPr>
          <a:xfrm>
            <a:off x="4725496" y="2147999"/>
            <a:ext cx="437683" cy="918406"/>
            <a:chOff x="4880775" y="1837550"/>
            <a:chExt cx="146775" cy="299350"/>
          </a:xfrm>
        </p:grpSpPr>
        <p:sp>
          <p:nvSpPr>
            <p:cNvPr id="480" name="Google Shape;480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2" name="Google Shape;482;p28"/>
          <p:cNvGrpSpPr/>
          <p:nvPr/>
        </p:nvGrpSpPr>
        <p:grpSpPr>
          <a:xfrm>
            <a:off x="5198444" y="2132052"/>
            <a:ext cx="437683" cy="918406"/>
            <a:chOff x="4880775" y="1837550"/>
            <a:chExt cx="146775" cy="299350"/>
          </a:xfrm>
        </p:grpSpPr>
        <p:sp>
          <p:nvSpPr>
            <p:cNvPr id="483" name="Google Shape;483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4" name="Google Shape;484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5" name="Google Shape;485;p28"/>
          <p:cNvGrpSpPr/>
          <p:nvPr/>
        </p:nvGrpSpPr>
        <p:grpSpPr>
          <a:xfrm>
            <a:off x="5689126" y="2125904"/>
            <a:ext cx="437683" cy="918406"/>
            <a:chOff x="4880775" y="1837550"/>
            <a:chExt cx="146775" cy="299350"/>
          </a:xfrm>
        </p:grpSpPr>
        <p:sp>
          <p:nvSpPr>
            <p:cNvPr id="486" name="Google Shape;486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7" name="Google Shape;487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8" name="Google Shape;488;p28"/>
          <p:cNvGrpSpPr/>
          <p:nvPr/>
        </p:nvGrpSpPr>
        <p:grpSpPr>
          <a:xfrm>
            <a:off x="6156163" y="2144349"/>
            <a:ext cx="437683" cy="918406"/>
            <a:chOff x="4880775" y="1837550"/>
            <a:chExt cx="146775" cy="299350"/>
          </a:xfrm>
        </p:grpSpPr>
        <p:sp>
          <p:nvSpPr>
            <p:cNvPr id="489" name="Google Shape;489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0" name="Google Shape;490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1" name="Google Shape;491;p28"/>
          <p:cNvGrpSpPr/>
          <p:nvPr/>
        </p:nvGrpSpPr>
        <p:grpSpPr>
          <a:xfrm>
            <a:off x="6646845" y="2138200"/>
            <a:ext cx="437683" cy="918406"/>
            <a:chOff x="4880775" y="1837550"/>
            <a:chExt cx="146775" cy="299350"/>
          </a:xfrm>
        </p:grpSpPr>
        <p:sp>
          <p:nvSpPr>
            <p:cNvPr id="492" name="Google Shape;492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3" name="Google Shape;493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4" name="Google Shape;494;p28"/>
          <p:cNvGrpSpPr/>
          <p:nvPr/>
        </p:nvGrpSpPr>
        <p:grpSpPr>
          <a:xfrm>
            <a:off x="7119793" y="2122253"/>
            <a:ext cx="437683" cy="918406"/>
            <a:chOff x="4880775" y="1837550"/>
            <a:chExt cx="146775" cy="299350"/>
          </a:xfrm>
        </p:grpSpPr>
        <p:sp>
          <p:nvSpPr>
            <p:cNvPr id="495" name="Google Shape;495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7" name="Google Shape;497;p28"/>
          <p:cNvGrpSpPr/>
          <p:nvPr/>
        </p:nvGrpSpPr>
        <p:grpSpPr>
          <a:xfrm>
            <a:off x="7610475" y="2116105"/>
            <a:ext cx="437683" cy="918406"/>
            <a:chOff x="4880775" y="1837550"/>
            <a:chExt cx="146775" cy="299350"/>
          </a:xfrm>
        </p:grpSpPr>
        <p:sp>
          <p:nvSpPr>
            <p:cNvPr id="498" name="Google Shape;498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0" name="Google Shape;500;p28"/>
          <p:cNvGrpSpPr/>
          <p:nvPr/>
        </p:nvGrpSpPr>
        <p:grpSpPr>
          <a:xfrm>
            <a:off x="8117999" y="2132052"/>
            <a:ext cx="437683" cy="918406"/>
            <a:chOff x="4880775" y="1837550"/>
            <a:chExt cx="146775" cy="299350"/>
          </a:xfrm>
        </p:grpSpPr>
        <p:sp>
          <p:nvSpPr>
            <p:cNvPr id="501" name="Google Shape;501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3" name="Google Shape;503;p28"/>
          <p:cNvGrpSpPr/>
          <p:nvPr/>
        </p:nvGrpSpPr>
        <p:grpSpPr>
          <a:xfrm>
            <a:off x="8608681" y="2125904"/>
            <a:ext cx="437683" cy="918406"/>
            <a:chOff x="4880775" y="1837550"/>
            <a:chExt cx="146775" cy="299350"/>
          </a:xfrm>
        </p:grpSpPr>
        <p:sp>
          <p:nvSpPr>
            <p:cNvPr id="504" name="Google Shape;504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6" name="Google Shape;506;p28"/>
          <p:cNvGrpSpPr/>
          <p:nvPr/>
        </p:nvGrpSpPr>
        <p:grpSpPr>
          <a:xfrm>
            <a:off x="4244894" y="4511186"/>
            <a:ext cx="437683" cy="918406"/>
            <a:chOff x="4880775" y="1837550"/>
            <a:chExt cx="146775" cy="299350"/>
          </a:xfrm>
        </p:grpSpPr>
        <p:sp>
          <p:nvSpPr>
            <p:cNvPr id="507" name="Google Shape;507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9" name="Google Shape;509;p28"/>
          <p:cNvGrpSpPr/>
          <p:nvPr/>
        </p:nvGrpSpPr>
        <p:grpSpPr>
          <a:xfrm>
            <a:off x="4735576" y="4505038"/>
            <a:ext cx="437683" cy="918406"/>
            <a:chOff x="4880775" y="1837550"/>
            <a:chExt cx="146775" cy="299350"/>
          </a:xfrm>
        </p:grpSpPr>
        <p:sp>
          <p:nvSpPr>
            <p:cNvPr id="510" name="Google Shape;510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2" name="Google Shape;512;p28"/>
          <p:cNvGrpSpPr/>
          <p:nvPr/>
        </p:nvGrpSpPr>
        <p:grpSpPr>
          <a:xfrm>
            <a:off x="5208524" y="4489090"/>
            <a:ext cx="437683" cy="918406"/>
            <a:chOff x="4880775" y="1837550"/>
            <a:chExt cx="146775" cy="299350"/>
          </a:xfrm>
        </p:grpSpPr>
        <p:sp>
          <p:nvSpPr>
            <p:cNvPr id="513" name="Google Shape;513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5" name="Google Shape;515;p28"/>
          <p:cNvGrpSpPr/>
          <p:nvPr/>
        </p:nvGrpSpPr>
        <p:grpSpPr>
          <a:xfrm>
            <a:off x="5699207" y="4482942"/>
            <a:ext cx="437683" cy="918406"/>
            <a:chOff x="4880775" y="1837550"/>
            <a:chExt cx="146775" cy="299350"/>
          </a:xfrm>
        </p:grpSpPr>
        <p:sp>
          <p:nvSpPr>
            <p:cNvPr id="516" name="Google Shape;516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7" name="Google Shape;517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8" name="Google Shape;518;p28"/>
          <p:cNvGrpSpPr/>
          <p:nvPr/>
        </p:nvGrpSpPr>
        <p:grpSpPr>
          <a:xfrm>
            <a:off x="6166243" y="4501387"/>
            <a:ext cx="437683" cy="918406"/>
            <a:chOff x="4880775" y="1837550"/>
            <a:chExt cx="146775" cy="299350"/>
          </a:xfrm>
        </p:grpSpPr>
        <p:sp>
          <p:nvSpPr>
            <p:cNvPr id="519" name="Google Shape;519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0" name="Google Shape;520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1" name="Google Shape;521;p28"/>
          <p:cNvGrpSpPr/>
          <p:nvPr/>
        </p:nvGrpSpPr>
        <p:grpSpPr>
          <a:xfrm>
            <a:off x="6656925" y="4495238"/>
            <a:ext cx="437683" cy="918406"/>
            <a:chOff x="4880775" y="1837550"/>
            <a:chExt cx="146775" cy="299350"/>
          </a:xfrm>
        </p:grpSpPr>
        <p:sp>
          <p:nvSpPr>
            <p:cNvPr id="522" name="Google Shape;522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4" name="Google Shape;524;p28"/>
          <p:cNvGrpSpPr/>
          <p:nvPr/>
        </p:nvGrpSpPr>
        <p:grpSpPr>
          <a:xfrm>
            <a:off x="7129874" y="4479291"/>
            <a:ext cx="437683" cy="918406"/>
            <a:chOff x="4880775" y="1837550"/>
            <a:chExt cx="146775" cy="299350"/>
          </a:xfrm>
        </p:grpSpPr>
        <p:sp>
          <p:nvSpPr>
            <p:cNvPr id="525" name="Google Shape;525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7" name="Google Shape;527;p28"/>
          <p:cNvGrpSpPr/>
          <p:nvPr/>
        </p:nvGrpSpPr>
        <p:grpSpPr>
          <a:xfrm>
            <a:off x="7620555" y="4473143"/>
            <a:ext cx="437683" cy="918406"/>
            <a:chOff x="4880775" y="1837550"/>
            <a:chExt cx="146775" cy="299350"/>
          </a:xfrm>
        </p:grpSpPr>
        <p:sp>
          <p:nvSpPr>
            <p:cNvPr id="528" name="Google Shape;528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0" name="Google Shape;530;p28"/>
          <p:cNvGrpSpPr/>
          <p:nvPr/>
        </p:nvGrpSpPr>
        <p:grpSpPr>
          <a:xfrm>
            <a:off x="8128079" y="4489090"/>
            <a:ext cx="437683" cy="918406"/>
            <a:chOff x="4880775" y="1837550"/>
            <a:chExt cx="146775" cy="299350"/>
          </a:xfrm>
        </p:grpSpPr>
        <p:sp>
          <p:nvSpPr>
            <p:cNvPr id="531" name="Google Shape;531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3" name="Google Shape;533;p28"/>
          <p:cNvGrpSpPr/>
          <p:nvPr/>
        </p:nvGrpSpPr>
        <p:grpSpPr>
          <a:xfrm>
            <a:off x="8618761" y="4482942"/>
            <a:ext cx="437683" cy="918406"/>
            <a:chOff x="4880775" y="1837550"/>
            <a:chExt cx="146775" cy="299350"/>
          </a:xfrm>
        </p:grpSpPr>
        <p:sp>
          <p:nvSpPr>
            <p:cNvPr id="534" name="Google Shape;534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6" name="Google Shape;536;p28"/>
          <p:cNvSpPr/>
          <p:nvPr/>
        </p:nvSpPr>
        <p:spPr>
          <a:xfrm>
            <a:off x="2731640" y="1942354"/>
            <a:ext cx="1138500" cy="1177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80%</a:t>
            </a:r>
            <a:endParaRPr/>
          </a:p>
        </p:txBody>
      </p:sp>
      <p:sp>
        <p:nvSpPr>
          <p:cNvPr id="537" name="Google Shape;537;p28"/>
          <p:cNvSpPr/>
          <p:nvPr/>
        </p:nvSpPr>
        <p:spPr>
          <a:xfrm>
            <a:off x="2758936" y="4258928"/>
            <a:ext cx="1138500" cy="11775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60%</a:t>
            </a:r>
            <a:endParaRPr/>
          </a:p>
        </p:txBody>
      </p:sp>
      <p:sp>
        <p:nvSpPr>
          <p:cNvPr id="538" name="Google Shape;538;p28"/>
          <p:cNvSpPr txBox="1"/>
          <p:nvPr>
            <p:ph idx="1" type="subTitle"/>
          </p:nvPr>
        </p:nvSpPr>
        <p:spPr>
          <a:xfrm>
            <a:off x="2758925" y="5707000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Or copy/paste </a:t>
            </a:r>
            <a:r>
              <a:rPr lang="en" sz="1400"/>
              <a:t>infographics</a:t>
            </a:r>
            <a:r>
              <a:rPr lang="en" sz="1400"/>
              <a:t> from SlidesMania’s infographics sets</a:t>
            </a:r>
            <a:endParaRPr sz="1400"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2" name="Shape 5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3" name="Google Shape;543;p29"/>
          <p:cNvSpPr txBox="1"/>
          <p:nvPr>
            <p:ph type="title"/>
          </p:nvPr>
        </p:nvSpPr>
        <p:spPr>
          <a:xfrm>
            <a:off x="415650" y="4140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charts.</a:t>
            </a:r>
            <a:endParaRPr/>
          </a:p>
        </p:txBody>
      </p:sp>
      <p:sp>
        <p:nvSpPr>
          <p:cNvPr id="544" name="Google Shape;544;p29"/>
          <p:cNvSpPr txBox="1"/>
          <p:nvPr>
            <p:ph idx="1" type="subTitle"/>
          </p:nvPr>
        </p:nvSpPr>
        <p:spPr>
          <a:xfrm>
            <a:off x="7209775" y="3096488"/>
            <a:ext cx="43008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Insert charts straight from Excel or Google Sheets.</a:t>
            </a:r>
            <a:endParaRPr sz="1800"/>
          </a:p>
        </p:txBody>
      </p:sp>
      <p:grpSp>
        <p:nvGrpSpPr>
          <p:cNvPr id="545" name="Google Shape;545;p29"/>
          <p:cNvGrpSpPr/>
          <p:nvPr/>
        </p:nvGrpSpPr>
        <p:grpSpPr>
          <a:xfrm>
            <a:off x="1575627" y="1806019"/>
            <a:ext cx="4511448" cy="4511342"/>
            <a:chOff x="5195985" y="1136011"/>
            <a:chExt cx="1812336" cy="1800001"/>
          </a:xfrm>
        </p:grpSpPr>
        <p:sp>
          <p:nvSpPr>
            <p:cNvPr id="546" name="Google Shape;546;p29"/>
            <p:cNvSpPr/>
            <p:nvPr/>
          </p:nvSpPr>
          <p:spPr>
            <a:xfrm flipH="1" rot="5400000">
              <a:off x="5195985" y="1136012"/>
              <a:ext cx="1800000" cy="1800000"/>
            </a:xfrm>
            <a:prstGeom prst="blockArc">
              <a:avLst>
                <a:gd fmla="val 10762688" name="adj1"/>
                <a:gd fmla="val 21583624" name="adj2"/>
                <a:gd fmla="val 22588" name="adj3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29"/>
            <p:cNvSpPr/>
            <p:nvPr/>
          </p:nvSpPr>
          <p:spPr>
            <a:xfrm rot="-5400000">
              <a:off x="5208321" y="1136011"/>
              <a:ext cx="1800000" cy="1800000"/>
            </a:xfrm>
            <a:prstGeom prst="blockArc">
              <a:avLst>
                <a:gd fmla="val 10789048" name="adj1"/>
                <a:gd fmla="val 21576848" name="adj2"/>
                <a:gd fmla="val 22566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8" name="Google Shape;548;p29"/>
          <p:cNvSpPr txBox="1"/>
          <p:nvPr/>
        </p:nvSpPr>
        <p:spPr>
          <a:xfrm>
            <a:off x="1641041" y="3793595"/>
            <a:ext cx="986400" cy="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50%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549" name="Google Shape;549;p29"/>
          <p:cNvSpPr txBox="1"/>
          <p:nvPr/>
        </p:nvSpPr>
        <p:spPr>
          <a:xfrm>
            <a:off x="5035554" y="3758671"/>
            <a:ext cx="986400" cy="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50%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550" name="Google Shape;550;p29"/>
          <p:cNvSpPr txBox="1"/>
          <p:nvPr/>
        </p:nvSpPr>
        <p:spPr>
          <a:xfrm>
            <a:off x="7209775" y="2785637"/>
            <a:ext cx="2927400" cy="40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</a:rPr>
              <a:t>TITLE A</a:t>
            </a:r>
            <a:endParaRPr b="1" sz="1800">
              <a:solidFill>
                <a:schemeClr val="dk1"/>
              </a:solidFill>
            </a:endParaRPr>
          </a:p>
        </p:txBody>
      </p:sp>
      <p:grpSp>
        <p:nvGrpSpPr>
          <p:cNvPr id="551" name="Google Shape;551;p29"/>
          <p:cNvGrpSpPr/>
          <p:nvPr/>
        </p:nvGrpSpPr>
        <p:grpSpPr>
          <a:xfrm>
            <a:off x="9398110" y="1812522"/>
            <a:ext cx="467328" cy="933235"/>
            <a:chOff x="5511500" y="1822400"/>
            <a:chExt cx="149900" cy="299325"/>
          </a:xfrm>
        </p:grpSpPr>
        <p:sp>
          <p:nvSpPr>
            <p:cNvPr id="552" name="Google Shape;552;p29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29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4" name="Google Shape;554;p29"/>
          <p:cNvGrpSpPr/>
          <p:nvPr/>
        </p:nvGrpSpPr>
        <p:grpSpPr>
          <a:xfrm>
            <a:off x="8875859" y="1812179"/>
            <a:ext cx="467328" cy="933235"/>
            <a:chOff x="5511500" y="1822400"/>
            <a:chExt cx="149900" cy="299325"/>
          </a:xfrm>
        </p:grpSpPr>
        <p:sp>
          <p:nvSpPr>
            <p:cNvPr id="555" name="Google Shape;555;p29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29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29"/>
          <p:cNvGrpSpPr/>
          <p:nvPr/>
        </p:nvGrpSpPr>
        <p:grpSpPr>
          <a:xfrm>
            <a:off x="8348730" y="1812522"/>
            <a:ext cx="467328" cy="933235"/>
            <a:chOff x="5511500" y="1822400"/>
            <a:chExt cx="149900" cy="299325"/>
          </a:xfrm>
        </p:grpSpPr>
        <p:sp>
          <p:nvSpPr>
            <p:cNvPr id="558" name="Google Shape;558;p29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29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0" name="Google Shape;560;p29"/>
          <p:cNvGrpSpPr/>
          <p:nvPr/>
        </p:nvGrpSpPr>
        <p:grpSpPr>
          <a:xfrm>
            <a:off x="7826479" y="1812179"/>
            <a:ext cx="467328" cy="933235"/>
            <a:chOff x="5511500" y="1822400"/>
            <a:chExt cx="149900" cy="299325"/>
          </a:xfrm>
        </p:grpSpPr>
        <p:sp>
          <p:nvSpPr>
            <p:cNvPr id="561" name="Google Shape;561;p29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29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3" name="Google Shape;563;p29"/>
          <p:cNvGrpSpPr/>
          <p:nvPr/>
        </p:nvGrpSpPr>
        <p:grpSpPr>
          <a:xfrm>
            <a:off x="7298082" y="1812179"/>
            <a:ext cx="467328" cy="933235"/>
            <a:chOff x="5511500" y="1822400"/>
            <a:chExt cx="149900" cy="299325"/>
          </a:xfrm>
        </p:grpSpPr>
        <p:sp>
          <p:nvSpPr>
            <p:cNvPr id="564" name="Google Shape;564;p29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29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6" name="Google Shape;566;p29"/>
          <p:cNvGrpSpPr/>
          <p:nvPr/>
        </p:nvGrpSpPr>
        <p:grpSpPr>
          <a:xfrm>
            <a:off x="7298079" y="4246656"/>
            <a:ext cx="465614" cy="911281"/>
            <a:chOff x="4880775" y="1837550"/>
            <a:chExt cx="146775" cy="299350"/>
          </a:xfrm>
        </p:grpSpPr>
        <p:sp>
          <p:nvSpPr>
            <p:cNvPr id="567" name="Google Shape;567;p29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29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29"/>
          <p:cNvGrpSpPr/>
          <p:nvPr/>
        </p:nvGrpSpPr>
        <p:grpSpPr>
          <a:xfrm>
            <a:off x="7800349" y="4235667"/>
            <a:ext cx="465614" cy="911281"/>
            <a:chOff x="4880775" y="1837550"/>
            <a:chExt cx="146775" cy="299350"/>
          </a:xfrm>
        </p:grpSpPr>
        <p:sp>
          <p:nvSpPr>
            <p:cNvPr id="570" name="Google Shape;570;p29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29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29"/>
          <p:cNvGrpSpPr/>
          <p:nvPr/>
        </p:nvGrpSpPr>
        <p:grpSpPr>
          <a:xfrm>
            <a:off x="8318363" y="4235667"/>
            <a:ext cx="465614" cy="911281"/>
            <a:chOff x="4880775" y="1837550"/>
            <a:chExt cx="146775" cy="299350"/>
          </a:xfrm>
        </p:grpSpPr>
        <p:sp>
          <p:nvSpPr>
            <p:cNvPr id="573" name="Google Shape;573;p29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29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29"/>
          <p:cNvGrpSpPr/>
          <p:nvPr/>
        </p:nvGrpSpPr>
        <p:grpSpPr>
          <a:xfrm>
            <a:off x="8820633" y="4224678"/>
            <a:ext cx="465614" cy="911281"/>
            <a:chOff x="4880775" y="1837550"/>
            <a:chExt cx="146775" cy="299350"/>
          </a:xfrm>
        </p:grpSpPr>
        <p:sp>
          <p:nvSpPr>
            <p:cNvPr id="576" name="Google Shape;576;p29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29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29"/>
          <p:cNvGrpSpPr/>
          <p:nvPr/>
        </p:nvGrpSpPr>
        <p:grpSpPr>
          <a:xfrm>
            <a:off x="9340678" y="4235667"/>
            <a:ext cx="465614" cy="911281"/>
            <a:chOff x="4880775" y="1837550"/>
            <a:chExt cx="146775" cy="299350"/>
          </a:xfrm>
        </p:grpSpPr>
        <p:sp>
          <p:nvSpPr>
            <p:cNvPr id="579" name="Google Shape;579;p29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29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1" name="Google Shape;581;p29"/>
          <p:cNvSpPr txBox="1"/>
          <p:nvPr/>
        </p:nvSpPr>
        <p:spPr>
          <a:xfrm>
            <a:off x="7209775" y="5256218"/>
            <a:ext cx="2927400" cy="40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</a:rPr>
              <a:t>TITLE B</a:t>
            </a:r>
            <a:endParaRPr b="1" sz="1800">
              <a:solidFill>
                <a:schemeClr val="dk1"/>
              </a:solidFill>
            </a:endParaRPr>
          </a:p>
        </p:txBody>
      </p:sp>
      <p:sp>
        <p:nvSpPr>
          <p:cNvPr id="582" name="Google Shape;582;p29"/>
          <p:cNvSpPr txBox="1"/>
          <p:nvPr>
            <p:ph idx="1" type="subTitle"/>
          </p:nvPr>
        </p:nvSpPr>
        <p:spPr>
          <a:xfrm>
            <a:off x="7209775" y="5529463"/>
            <a:ext cx="43008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Or create your own using shapes!</a:t>
            </a:r>
            <a:endParaRPr sz="1800"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7" name="Google Shape;587;p30"/>
          <p:cNvSpPr txBox="1"/>
          <p:nvPr>
            <p:ph type="title"/>
          </p:nvPr>
        </p:nvSpPr>
        <p:spPr>
          <a:xfrm>
            <a:off x="3061750" y="1456325"/>
            <a:ext cx="3049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588" name="Google Shape;588;p30"/>
          <p:cNvSpPr txBox="1"/>
          <p:nvPr>
            <p:ph idx="1" type="body"/>
          </p:nvPr>
        </p:nvSpPr>
        <p:spPr>
          <a:xfrm>
            <a:off x="2734225" y="3268625"/>
            <a:ext cx="3450900" cy="180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589" name="Google Shape;589;p30"/>
          <p:cNvGrpSpPr/>
          <p:nvPr/>
        </p:nvGrpSpPr>
        <p:grpSpPr>
          <a:xfrm>
            <a:off x="6496632" y="1728701"/>
            <a:ext cx="4066903" cy="3400593"/>
            <a:chOff x="1295330" y="1868507"/>
            <a:chExt cx="4365503" cy="3647530"/>
          </a:xfrm>
        </p:grpSpPr>
        <p:grpSp>
          <p:nvGrpSpPr>
            <p:cNvPr id="590" name="Google Shape;590;p30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591" name="Google Shape;591;p30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592" name="Google Shape;592;p30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rotWithShape="0" algn="ctr" dist="25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3" name="Google Shape;593;p30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1905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rotWithShape="0" algn="ctr" dist="25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4" name="Google Shape;594;p30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rotWithShape="0" algn="ctr" dist="25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95" name="Google Shape;595;p30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596" name="Google Shape;596;p30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9050">
                  <a:solidFill>
                    <a:schemeClr val="accent1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rotWithShape="0" algn="ctr" dist="25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7" name="Google Shape;597;p30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9050">
                  <a:solidFill>
                    <a:schemeClr val="accent1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rotWithShape="0" algn="ctr" dist="25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98" name="Google Shape;598;p30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3" name="Google Shape;603;p31"/>
          <p:cNvSpPr txBox="1"/>
          <p:nvPr>
            <p:ph type="title"/>
          </p:nvPr>
        </p:nvSpPr>
        <p:spPr>
          <a:xfrm>
            <a:off x="3061750" y="1456325"/>
            <a:ext cx="3049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04" name="Google Shape;604;p31"/>
          <p:cNvSpPr txBox="1"/>
          <p:nvPr>
            <p:ph idx="1" type="body"/>
          </p:nvPr>
        </p:nvSpPr>
        <p:spPr>
          <a:xfrm>
            <a:off x="2734225" y="3268625"/>
            <a:ext cx="3450900" cy="180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605" name="Google Shape;605;p31"/>
          <p:cNvGrpSpPr/>
          <p:nvPr/>
        </p:nvGrpSpPr>
        <p:grpSpPr>
          <a:xfrm>
            <a:off x="6110942" y="2348845"/>
            <a:ext cx="4869734" cy="2518995"/>
            <a:chOff x="3289100" y="2593804"/>
            <a:chExt cx="5622600" cy="2900731"/>
          </a:xfrm>
        </p:grpSpPr>
        <p:grpSp>
          <p:nvGrpSpPr>
            <p:cNvPr id="606" name="Google Shape;606;p31"/>
            <p:cNvGrpSpPr/>
            <p:nvPr/>
          </p:nvGrpSpPr>
          <p:grpSpPr>
            <a:xfrm>
              <a:off x="3289100" y="2593804"/>
              <a:ext cx="5622600" cy="2900731"/>
              <a:chOff x="1059475" y="2241404"/>
              <a:chExt cx="5622600" cy="2900731"/>
            </a:xfrm>
          </p:grpSpPr>
          <p:sp>
            <p:nvSpPr>
              <p:cNvPr id="607" name="Google Shape;607;p31"/>
              <p:cNvSpPr/>
              <p:nvPr/>
            </p:nvSpPr>
            <p:spPr>
              <a:xfrm>
                <a:off x="1708601" y="2241404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9050">
                <a:solidFill>
                  <a:schemeClr val="accent2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08" name="Google Shape;608;p31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609" name="Google Shape;609;p31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9050">
                  <a:solidFill>
                    <a:schemeClr val="accent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0" name="Google Shape;610;p31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9050">
                  <a:solidFill>
                    <a:schemeClr val="accent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11" name="Google Shape;611;p31"/>
            <p:cNvSpPr/>
            <p:nvPr/>
          </p:nvSpPr>
          <p:spPr>
            <a:xfrm>
              <a:off x="6035996" y="2713369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p32"/>
          <p:cNvSpPr txBox="1"/>
          <p:nvPr>
            <p:ph type="title"/>
          </p:nvPr>
        </p:nvSpPr>
        <p:spPr>
          <a:xfrm>
            <a:off x="3518950" y="1456325"/>
            <a:ext cx="3049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17" name="Google Shape;617;p32"/>
          <p:cNvSpPr txBox="1"/>
          <p:nvPr>
            <p:ph idx="1" type="body"/>
          </p:nvPr>
        </p:nvSpPr>
        <p:spPr>
          <a:xfrm>
            <a:off x="3191425" y="3268625"/>
            <a:ext cx="3450900" cy="180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618" name="Google Shape;618;p32"/>
          <p:cNvGrpSpPr/>
          <p:nvPr/>
        </p:nvGrpSpPr>
        <p:grpSpPr>
          <a:xfrm>
            <a:off x="7338659" y="1059727"/>
            <a:ext cx="2506445" cy="4738548"/>
            <a:chOff x="8625436" y="1258061"/>
            <a:chExt cx="2388000" cy="4396500"/>
          </a:xfrm>
        </p:grpSpPr>
        <p:sp>
          <p:nvSpPr>
            <p:cNvPr id="619" name="Google Shape;619;p32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2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2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90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5" name="Shape 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" name="Google Shape;626;p33"/>
          <p:cNvSpPr txBox="1"/>
          <p:nvPr>
            <p:ph type="title"/>
          </p:nvPr>
        </p:nvSpPr>
        <p:spPr>
          <a:xfrm>
            <a:off x="3290350" y="1456325"/>
            <a:ext cx="3049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27" name="Google Shape;627;p33"/>
          <p:cNvSpPr txBox="1"/>
          <p:nvPr>
            <p:ph idx="1" type="body"/>
          </p:nvPr>
        </p:nvSpPr>
        <p:spPr>
          <a:xfrm>
            <a:off x="2962825" y="3268625"/>
            <a:ext cx="3450900" cy="180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628" name="Google Shape;628;p33"/>
          <p:cNvGrpSpPr/>
          <p:nvPr/>
        </p:nvGrpSpPr>
        <p:grpSpPr>
          <a:xfrm>
            <a:off x="6751118" y="948072"/>
            <a:ext cx="3393729" cy="4961866"/>
            <a:chOff x="6953045" y="1252870"/>
            <a:chExt cx="3186600" cy="4559700"/>
          </a:xfrm>
        </p:grpSpPr>
        <p:sp>
          <p:nvSpPr>
            <p:cNvPr id="629" name="Google Shape;629;p33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accent4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3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9050">
              <a:solidFill>
                <a:schemeClr val="accent4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3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p34"/>
          <p:cNvSpPr txBox="1"/>
          <p:nvPr>
            <p:ph type="title"/>
          </p:nvPr>
        </p:nvSpPr>
        <p:spPr>
          <a:xfrm>
            <a:off x="3371750" y="1060950"/>
            <a:ext cx="78192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p35"/>
          <p:cNvSpPr txBox="1"/>
          <p:nvPr>
            <p:ph type="title"/>
          </p:nvPr>
        </p:nvSpPr>
        <p:spPr>
          <a:xfrm>
            <a:off x="415600" y="593375"/>
            <a:ext cx="3160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Editable Icons.</a:t>
            </a:r>
            <a:endParaRPr/>
          </a:p>
        </p:txBody>
      </p:sp>
      <p:grpSp>
        <p:nvGrpSpPr>
          <p:cNvPr id="642" name="Google Shape;642;p35"/>
          <p:cNvGrpSpPr/>
          <p:nvPr/>
        </p:nvGrpSpPr>
        <p:grpSpPr>
          <a:xfrm>
            <a:off x="4801112" y="1716872"/>
            <a:ext cx="405160" cy="265644"/>
            <a:chOff x="4797800" y="1994125"/>
            <a:chExt cx="306475" cy="186025"/>
          </a:xfrm>
        </p:grpSpPr>
        <p:sp>
          <p:nvSpPr>
            <p:cNvPr id="643" name="Google Shape;643;p35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5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5" name="Google Shape;645;p35"/>
          <p:cNvSpPr/>
          <p:nvPr/>
        </p:nvSpPr>
        <p:spPr>
          <a:xfrm>
            <a:off x="4243906" y="173368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35"/>
          <p:cNvSpPr/>
          <p:nvPr/>
        </p:nvSpPr>
        <p:spPr>
          <a:xfrm>
            <a:off x="3828818" y="164630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" name="Google Shape;647;p35"/>
          <p:cNvSpPr/>
          <p:nvPr/>
        </p:nvSpPr>
        <p:spPr>
          <a:xfrm>
            <a:off x="5355850" y="171741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p35"/>
          <p:cNvSpPr/>
          <p:nvPr/>
        </p:nvSpPr>
        <p:spPr>
          <a:xfrm>
            <a:off x="5859353" y="167251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9" name="Google Shape;649;p35"/>
          <p:cNvSpPr/>
          <p:nvPr/>
        </p:nvSpPr>
        <p:spPr>
          <a:xfrm>
            <a:off x="6848667" y="170779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0" name="Google Shape;650;p35"/>
          <p:cNvGrpSpPr/>
          <p:nvPr/>
        </p:nvGrpSpPr>
        <p:grpSpPr>
          <a:xfrm>
            <a:off x="7394398" y="1721022"/>
            <a:ext cx="352082" cy="266286"/>
            <a:chOff x="4250025" y="2848800"/>
            <a:chExt cx="266325" cy="186475"/>
          </a:xfrm>
        </p:grpSpPr>
        <p:sp>
          <p:nvSpPr>
            <p:cNvPr id="651" name="Google Shape;651;p35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5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3" name="Google Shape;653;p35"/>
          <p:cNvGrpSpPr/>
          <p:nvPr/>
        </p:nvGrpSpPr>
        <p:grpSpPr>
          <a:xfrm>
            <a:off x="7991746" y="1683430"/>
            <a:ext cx="343224" cy="342077"/>
            <a:chOff x="4707700" y="2822475"/>
            <a:chExt cx="259625" cy="239550"/>
          </a:xfrm>
        </p:grpSpPr>
        <p:sp>
          <p:nvSpPr>
            <p:cNvPr id="654" name="Google Shape;654;p35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5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5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7" name="Google Shape;657;p35"/>
          <p:cNvSpPr/>
          <p:nvPr/>
        </p:nvSpPr>
        <p:spPr>
          <a:xfrm>
            <a:off x="8465701" y="168740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35"/>
          <p:cNvSpPr/>
          <p:nvPr/>
        </p:nvSpPr>
        <p:spPr>
          <a:xfrm>
            <a:off x="8989194" y="172182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9" name="Google Shape;659;p35"/>
          <p:cNvGrpSpPr/>
          <p:nvPr/>
        </p:nvGrpSpPr>
        <p:grpSpPr>
          <a:xfrm>
            <a:off x="9626913" y="1645195"/>
            <a:ext cx="351487" cy="417904"/>
            <a:chOff x="6425500" y="2795700"/>
            <a:chExt cx="265875" cy="292650"/>
          </a:xfrm>
        </p:grpSpPr>
        <p:sp>
          <p:nvSpPr>
            <p:cNvPr id="660" name="Google Shape;660;p35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5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2" name="Google Shape;662;p35"/>
          <p:cNvSpPr/>
          <p:nvPr/>
        </p:nvSpPr>
        <p:spPr>
          <a:xfrm>
            <a:off x="10124597" y="167946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3" name="Google Shape;663;p35"/>
          <p:cNvGrpSpPr/>
          <p:nvPr/>
        </p:nvGrpSpPr>
        <p:grpSpPr>
          <a:xfrm>
            <a:off x="10704954" y="1702469"/>
            <a:ext cx="350297" cy="304271"/>
            <a:chOff x="5549875" y="2418425"/>
            <a:chExt cx="264975" cy="213075"/>
          </a:xfrm>
        </p:grpSpPr>
        <p:sp>
          <p:nvSpPr>
            <p:cNvPr id="664" name="Google Shape;664;p35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5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6" name="Google Shape;666;p35"/>
          <p:cNvSpPr/>
          <p:nvPr/>
        </p:nvSpPr>
        <p:spPr>
          <a:xfrm>
            <a:off x="3850922" y="234047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7" name="Google Shape;667;p35"/>
          <p:cNvGrpSpPr/>
          <p:nvPr/>
        </p:nvGrpSpPr>
        <p:grpSpPr>
          <a:xfrm>
            <a:off x="4801039" y="2377641"/>
            <a:ext cx="299598" cy="322978"/>
            <a:chOff x="3739275" y="2525850"/>
            <a:chExt cx="226625" cy="226175"/>
          </a:xfrm>
        </p:grpSpPr>
        <p:sp>
          <p:nvSpPr>
            <p:cNvPr id="668" name="Google Shape;668;p35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5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5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5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" name="Google Shape;672;p35"/>
          <p:cNvGrpSpPr/>
          <p:nvPr/>
        </p:nvGrpSpPr>
        <p:grpSpPr>
          <a:xfrm>
            <a:off x="4274225" y="2349599"/>
            <a:ext cx="272464" cy="379063"/>
            <a:chOff x="4518575" y="2506200"/>
            <a:chExt cx="206100" cy="265450"/>
          </a:xfrm>
        </p:grpSpPr>
        <p:sp>
          <p:nvSpPr>
            <p:cNvPr id="673" name="Google Shape;673;p35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5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5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5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5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5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5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5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5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" name="Google Shape;682;p35"/>
          <p:cNvGrpSpPr/>
          <p:nvPr/>
        </p:nvGrpSpPr>
        <p:grpSpPr>
          <a:xfrm>
            <a:off x="5355422" y="2377918"/>
            <a:ext cx="299631" cy="322978"/>
            <a:chOff x="4164375" y="1677425"/>
            <a:chExt cx="226650" cy="226175"/>
          </a:xfrm>
        </p:grpSpPr>
        <p:sp>
          <p:nvSpPr>
            <p:cNvPr id="683" name="Google Shape;683;p35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5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5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5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5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8" name="Google Shape;688;p35"/>
          <p:cNvGrpSpPr/>
          <p:nvPr/>
        </p:nvGrpSpPr>
        <p:grpSpPr>
          <a:xfrm>
            <a:off x="6409388" y="2368687"/>
            <a:ext cx="299003" cy="322978"/>
            <a:chOff x="5226025" y="1677425"/>
            <a:chExt cx="226175" cy="226175"/>
          </a:xfrm>
        </p:grpSpPr>
        <p:sp>
          <p:nvSpPr>
            <p:cNvPr id="689" name="Google Shape;689;p35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5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35"/>
          <p:cNvGrpSpPr/>
          <p:nvPr/>
        </p:nvGrpSpPr>
        <p:grpSpPr>
          <a:xfrm>
            <a:off x="5882772" y="2368823"/>
            <a:ext cx="299003" cy="322978"/>
            <a:chOff x="4835275" y="1198350"/>
            <a:chExt cx="226175" cy="226175"/>
          </a:xfrm>
        </p:grpSpPr>
        <p:sp>
          <p:nvSpPr>
            <p:cNvPr id="692" name="Google Shape;692;p35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5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35"/>
          <p:cNvGrpSpPr/>
          <p:nvPr/>
        </p:nvGrpSpPr>
        <p:grpSpPr>
          <a:xfrm>
            <a:off x="7569600" y="2351957"/>
            <a:ext cx="347356" cy="375243"/>
            <a:chOff x="968775" y="1180050"/>
            <a:chExt cx="262750" cy="262775"/>
          </a:xfrm>
        </p:grpSpPr>
        <p:sp>
          <p:nvSpPr>
            <p:cNvPr id="695" name="Google Shape;695;p3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" name="Google Shape;698;p35"/>
          <p:cNvGrpSpPr/>
          <p:nvPr/>
        </p:nvGrpSpPr>
        <p:grpSpPr>
          <a:xfrm>
            <a:off x="6934502" y="2422214"/>
            <a:ext cx="386288" cy="234692"/>
            <a:chOff x="1678900" y="1231350"/>
            <a:chExt cx="292200" cy="164350"/>
          </a:xfrm>
        </p:grpSpPr>
        <p:sp>
          <p:nvSpPr>
            <p:cNvPr id="699" name="Google Shape;699;p35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5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5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2" name="Google Shape;702;p35"/>
          <p:cNvSpPr/>
          <p:nvPr/>
        </p:nvSpPr>
        <p:spPr>
          <a:xfrm>
            <a:off x="8253482" y="234049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3" name="Google Shape;703;p35"/>
          <p:cNvGrpSpPr/>
          <p:nvPr/>
        </p:nvGrpSpPr>
        <p:grpSpPr>
          <a:xfrm>
            <a:off x="8697736" y="2345261"/>
            <a:ext cx="322006" cy="369995"/>
            <a:chOff x="2405550" y="1181850"/>
            <a:chExt cx="243575" cy="259100"/>
          </a:xfrm>
        </p:grpSpPr>
        <p:sp>
          <p:nvSpPr>
            <p:cNvPr id="704" name="Google Shape;704;p35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5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5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5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5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5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0" name="Google Shape;710;p35"/>
          <p:cNvSpPr/>
          <p:nvPr/>
        </p:nvSpPr>
        <p:spPr>
          <a:xfrm>
            <a:off x="9305871" y="236943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1" name="Google Shape;711;p35"/>
          <p:cNvGrpSpPr/>
          <p:nvPr/>
        </p:nvGrpSpPr>
        <p:grpSpPr>
          <a:xfrm>
            <a:off x="9730924" y="2342958"/>
            <a:ext cx="286610" cy="374600"/>
            <a:chOff x="3086700" y="1180050"/>
            <a:chExt cx="216800" cy="262325"/>
          </a:xfrm>
        </p:grpSpPr>
        <p:sp>
          <p:nvSpPr>
            <p:cNvPr id="712" name="Google Shape;712;p35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5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35"/>
          <p:cNvGrpSpPr/>
          <p:nvPr/>
        </p:nvGrpSpPr>
        <p:grpSpPr>
          <a:xfrm>
            <a:off x="10237518" y="2330535"/>
            <a:ext cx="228243" cy="399447"/>
            <a:chOff x="3741075" y="1171575"/>
            <a:chExt cx="172650" cy="279725"/>
          </a:xfrm>
        </p:grpSpPr>
        <p:sp>
          <p:nvSpPr>
            <p:cNvPr id="715" name="Google Shape;715;p35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5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5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5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35"/>
          <p:cNvSpPr/>
          <p:nvPr/>
        </p:nvSpPr>
        <p:spPr>
          <a:xfrm>
            <a:off x="10695916" y="234361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0" name="Google Shape;720;p35"/>
          <p:cNvGrpSpPr/>
          <p:nvPr/>
        </p:nvGrpSpPr>
        <p:grpSpPr>
          <a:xfrm>
            <a:off x="3759020" y="3110058"/>
            <a:ext cx="351520" cy="265679"/>
            <a:chOff x="952700" y="1101100"/>
            <a:chExt cx="265900" cy="186050"/>
          </a:xfrm>
        </p:grpSpPr>
        <p:sp>
          <p:nvSpPr>
            <p:cNvPr id="721" name="Google Shape;721;p35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5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5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4" name="Google Shape;724;p35"/>
          <p:cNvSpPr/>
          <p:nvPr/>
        </p:nvSpPr>
        <p:spPr>
          <a:xfrm>
            <a:off x="4285487" y="302303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p35"/>
          <p:cNvSpPr/>
          <p:nvPr/>
        </p:nvSpPr>
        <p:spPr>
          <a:xfrm>
            <a:off x="4707348" y="305173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" name="Google Shape;726;p35"/>
          <p:cNvSpPr/>
          <p:nvPr/>
        </p:nvSpPr>
        <p:spPr>
          <a:xfrm>
            <a:off x="5278964" y="305181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35"/>
          <p:cNvSpPr/>
          <p:nvPr/>
        </p:nvSpPr>
        <p:spPr>
          <a:xfrm>
            <a:off x="5888330" y="309176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8" name="Google Shape;728;p35"/>
          <p:cNvGrpSpPr/>
          <p:nvPr/>
        </p:nvGrpSpPr>
        <p:grpSpPr>
          <a:xfrm>
            <a:off x="6450296" y="3087642"/>
            <a:ext cx="317875" cy="360570"/>
            <a:chOff x="5583325" y="1073450"/>
            <a:chExt cx="240450" cy="252500"/>
          </a:xfrm>
        </p:grpSpPr>
        <p:sp>
          <p:nvSpPr>
            <p:cNvPr id="729" name="Google Shape;729;p35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5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5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5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" name="Google Shape;733;p35"/>
          <p:cNvGrpSpPr/>
          <p:nvPr/>
        </p:nvGrpSpPr>
        <p:grpSpPr>
          <a:xfrm>
            <a:off x="6934154" y="3076703"/>
            <a:ext cx="386850" cy="308983"/>
            <a:chOff x="1502275" y="3638775"/>
            <a:chExt cx="292625" cy="216375"/>
          </a:xfrm>
        </p:grpSpPr>
        <p:sp>
          <p:nvSpPr>
            <p:cNvPr id="734" name="Google Shape;734;p35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5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5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5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5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" name="Google Shape;739;p35"/>
          <p:cNvGrpSpPr/>
          <p:nvPr/>
        </p:nvGrpSpPr>
        <p:grpSpPr>
          <a:xfrm>
            <a:off x="7489193" y="3018517"/>
            <a:ext cx="354428" cy="379670"/>
            <a:chOff x="3171000" y="4021950"/>
            <a:chExt cx="268100" cy="265875"/>
          </a:xfrm>
        </p:grpSpPr>
        <p:sp>
          <p:nvSpPr>
            <p:cNvPr id="740" name="Google Shape;740;p35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5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2" name="Google Shape;742;p35"/>
          <p:cNvSpPr/>
          <p:nvPr/>
        </p:nvSpPr>
        <p:spPr>
          <a:xfrm>
            <a:off x="8009957" y="305481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p35"/>
          <p:cNvSpPr/>
          <p:nvPr/>
        </p:nvSpPr>
        <p:spPr>
          <a:xfrm>
            <a:off x="8564343" y="303852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4" name="Google Shape;744;p35"/>
          <p:cNvGrpSpPr/>
          <p:nvPr/>
        </p:nvGrpSpPr>
        <p:grpSpPr>
          <a:xfrm>
            <a:off x="9078473" y="3072626"/>
            <a:ext cx="334400" cy="361213"/>
            <a:chOff x="5684575" y="4038000"/>
            <a:chExt cx="252950" cy="252950"/>
          </a:xfrm>
        </p:grpSpPr>
        <p:sp>
          <p:nvSpPr>
            <p:cNvPr id="745" name="Google Shape;745;p35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5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5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5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5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5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35"/>
          <p:cNvGrpSpPr/>
          <p:nvPr/>
        </p:nvGrpSpPr>
        <p:grpSpPr>
          <a:xfrm>
            <a:off x="9672054" y="3029117"/>
            <a:ext cx="247115" cy="418511"/>
            <a:chOff x="1982675" y="3599525"/>
            <a:chExt cx="186925" cy="293075"/>
          </a:xfrm>
        </p:grpSpPr>
        <p:sp>
          <p:nvSpPr>
            <p:cNvPr id="752" name="Google Shape;752;p35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5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5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5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5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35"/>
          <p:cNvGrpSpPr/>
          <p:nvPr/>
        </p:nvGrpSpPr>
        <p:grpSpPr>
          <a:xfrm>
            <a:off x="10178062" y="3029116"/>
            <a:ext cx="178106" cy="417904"/>
            <a:chOff x="2397075" y="3602200"/>
            <a:chExt cx="134725" cy="292650"/>
          </a:xfrm>
        </p:grpSpPr>
        <p:sp>
          <p:nvSpPr>
            <p:cNvPr id="758" name="Google Shape;758;p35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5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5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5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5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" name="Google Shape;763;p35"/>
          <p:cNvGrpSpPr/>
          <p:nvPr/>
        </p:nvGrpSpPr>
        <p:grpSpPr>
          <a:xfrm>
            <a:off x="3812194" y="3746114"/>
            <a:ext cx="246520" cy="401982"/>
            <a:chOff x="2717350" y="3603525"/>
            <a:chExt cx="186475" cy="281500"/>
          </a:xfrm>
        </p:grpSpPr>
        <p:sp>
          <p:nvSpPr>
            <p:cNvPr id="764" name="Google Shape;764;p35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5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8" name="Google Shape;768;p35"/>
          <p:cNvSpPr/>
          <p:nvPr/>
        </p:nvSpPr>
        <p:spPr>
          <a:xfrm>
            <a:off x="10614009" y="305506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9" name="Google Shape;769;p35"/>
          <p:cNvGrpSpPr/>
          <p:nvPr/>
        </p:nvGrpSpPr>
        <p:grpSpPr>
          <a:xfrm>
            <a:off x="4255117" y="3756948"/>
            <a:ext cx="332053" cy="380312"/>
            <a:chOff x="3927075" y="3612900"/>
            <a:chExt cx="251175" cy="266325"/>
          </a:xfrm>
        </p:grpSpPr>
        <p:sp>
          <p:nvSpPr>
            <p:cNvPr id="770" name="Google Shape;770;p35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5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2" name="Google Shape;772;p35"/>
          <p:cNvGrpSpPr/>
          <p:nvPr/>
        </p:nvGrpSpPr>
        <p:grpSpPr>
          <a:xfrm>
            <a:off x="4783222" y="3819380"/>
            <a:ext cx="336152" cy="363747"/>
            <a:chOff x="4324975" y="3617800"/>
            <a:chExt cx="254275" cy="254725"/>
          </a:xfrm>
        </p:grpSpPr>
        <p:sp>
          <p:nvSpPr>
            <p:cNvPr id="773" name="Google Shape;773;p35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5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5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" name="Google Shape;776;p35"/>
          <p:cNvGrpSpPr/>
          <p:nvPr/>
        </p:nvGrpSpPr>
        <p:grpSpPr>
          <a:xfrm>
            <a:off x="5316880" y="3888174"/>
            <a:ext cx="399872" cy="228087"/>
            <a:chOff x="4728650" y="3665975"/>
            <a:chExt cx="302475" cy="159725"/>
          </a:xfrm>
        </p:grpSpPr>
        <p:sp>
          <p:nvSpPr>
            <p:cNvPr id="777" name="Google Shape;777;p35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5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35"/>
          <p:cNvGrpSpPr/>
          <p:nvPr/>
        </p:nvGrpSpPr>
        <p:grpSpPr>
          <a:xfrm>
            <a:off x="5843547" y="3843297"/>
            <a:ext cx="382719" cy="296239"/>
            <a:chOff x="5164925" y="3642775"/>
            <a:chExt cx="289500" cy="207450"/>
          </a:xfrm>
        </p:grpSpPr>
        <p:sp>
          <p:nvSpPr>
            <p:cNvPr id="780" name="Google Shape;780;p35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5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5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5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5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5" name="Google Shape;785;p35"/>
          <p:cNvSpPr/>
          <p:nvPr/>
        </p:nvSpPr>
        <p:spPr>
          <a:xfrm>
            <a:off x="6444318" y="375320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35"/>
          <p:cNvSpPr/>
          <p:nvPr/>
        </p:nvSpPr>
        <p:spPr>
          <a:xfrm>
            <a:off x="6948136" y="378664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35"/>
          <p:cNvSpPr/>
          <p:nvPr/>
        </p:nvSpPr>
        <p:spPr>
          <a:xfrm>
            <a:off x="7425356" y="377537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35"/>
          <p:cNvSpPr/>
          <p:nvPr/>
        </p:nvSpPr>
        <p:spPr>
          <a:xfrm>
            <a:off x="8006356" y="369814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35"/>
          <p:cNvSpPr/>
          <p:nvPr/>
        </p:nvSpPr>
        <p:spPr>
          <a:xfrm>
            <a:off x="8515708" y="369784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35"/>
          <p:cNvSpPr/>
          <p:nvPr/>
        </p:nvSpPr>
        <p:spPr>
          <a:xfrm>
            <a:off x="9025060" y="368993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35"/>
          <p:cNvSpPr/>
          <p:nvPr/>
        </p:nvSpPr>
        <p:spPr>
          <a:xfrm>
            <a:off x="9639051" y="374908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2" name="Google Shape;792;p35"/>
          <p:cNvGrpSpPr/>
          <p:nvPr/>
        </p:nvGrpSpPr>
        <p:grpSpPr>
          <a:xfrm>
            <a:off x="10164162" y="3753556"/>
            <a:ext cx="327294" cy="350538"/>
            <a:chOff x="5717150" y="2098500"/>
            <a:chExt cx="247575" cy="245475"/>
          </a:xfrm>
        </p:grpSpPr>
        <p:sp>
          <p:nvSpPr>
            <p:cNvPr id="793" name="Google Shape;793;p35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5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5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6" name="Google Shape;796;p35"/>
          <p:cNvSpPr/>
          <p:nvPr/>
        </p:nvSpPr>
        <p:spPr>
          <a:xfrm>
            <a:off x="10713758" y="368350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35"/>
          <p:cNvSpPr/>
          <p:nvPr/>
        </p:nvSpPr>
        <p:spPr>
          <a:xfrm>
            <a:off x="3749835" y="4520228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35"/>
          <p:cNvSpPr/>
          <p:nvPr/>
        </p:nvSpPr>
        <p:spPr>
          <a:xfrm>
            <a:off x="4270123" y="450016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9" name="Google Shape;799;p35"/>
          <p:cNvGrpSpPr/>
          <p:nvPr/>
        </p:nvGrpSpPr>
        <p:grpSpPr>
          <a:xfrm>
            <a:off x="4741652" y="4424935"/>
            <a:ext cx="352082" cy="332546"/>
            <a:chOff x="6435300" y="2742175"/>
            <a:chExt cx="266325" cy="232875"/>
          </a:xfrm>
        </p:grpSpPr>
        <p:sp>
          <p:nvSpPr>
            <p:cNvPr id="800" name="Google Shape;800;p35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5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" name="Google Shape;802;p35"/>
          <p:cNvGrpSpPr/>
          <p:nvPr/>
        </p:nvGrpSpPr>
        <p:grpSpPr>
          <a:xfrm>
            <a:off x="5788590" y="4507873"/>
            <a:ext cx="333805" cy="360570"/>
            <a:chOff x="674800" y="2146225"/>
            <a:chExt cx="252500" cy="252500"/>
          </a:xfrm>
        </p:grpSpPr>
        <p:sp>
          <p:nvSpPr>
            <p:cNvPr id="803" name="Google Shape;803;p35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5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5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5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7" name="Google Shape;807;p35"/>
          <p:cNvGrpSpPr/>
          <p:nvPr/>
        </p:nvGrpSpPr>
        <p:grpSpPr>
          <a:xfrm>
            <a:off x="6315641" y="4519906"/>
            <a:ext cx="333805" cy="360570"/>
            <a:chOff x="2164225" y="2146225"/>
            <a:chExt cx="252500" cy="252500"/>
          </a:xfrm>
        </p:grpSpPr>
        <p:sp>
          <p:nvSpPr>
            <p:cNvPr id="808" name="Google Shape;808;p35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5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35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5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" name="Google Shape;812;p35"/>
          <p:cNvGrpSpPr/>
          <p:nvPr/>
        </p:nvGrpSpPr>
        <p:grpSpPr>
          <a:xfrm>
            <a:off x="5261551" y="4519701"/>
            <a:ext cx="334400" cy="361213"/>
            <a:chOff x="689975" y="1737200"/>
            <a:chExt cx="252950" cy="252950"/>
          </a:xfrm>
        </p:grpSpPr>
        <p:sp>
          <p:nvSpPr>
            <p:cNvPr id="813" name="Google Shape;813;p35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5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5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5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5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35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9" name="Google Shape;819;p35"/>
          <p:cNvGrpSpPr/>
          <p:nvPr/>
        </p:nvGrpSpPr>
        <p:grpSpPr>
          <a:xfrm>
            <a:off x="6842412" y="4509095"/>
            <a:ext cx="334400" cy="360570"/>
            <a:chOff x="2961350" y="1740750"/>
            <a:chExt cx="252950" cy="252500"/>
          </a:xfrm>
        </p:grpSpPr>
        <p:sp>
          <p:nvSpPr>
            <p:cNvPr id="820" name="Google Shape;820;p35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5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5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5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5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5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6" name="Google Shape;826;p35"/>
          <p:cNvSpPr/>
          <p:nvPr/>
        </p:nvSpPr>
        <p:spPr>
          <a:xfrm>
            <a:off x="7400080" y="453974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827" name="Google Shape;827;p35"/>
          <p:cNvGrpSpPr/>
          <p:nvPr/>
        </p:nvGrpSpPr>
        <p:grpSpPr>
          <a:xfrm>
            <a:off x="7926446" y="4454853"/>
            <a:ext cx="271902" cy="394342"/>
            <a:chOff x="4026550" y="3640100"/>
            <a:chExt cx="205675" cy="276150"/>
          </a:xfrm>
        </p:grpSpPr>
        <p:sp>
          <p:nvSpPr>
            <p:cNvPr id="828" name="Google Shape;828;p35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5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35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5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5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5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4" name="Google Shape;834;p35"/>
          <p:cNvSpPr/>
          <p:nvPr/>
        </p:nvSpPr>
        <p:spPr>
          <a:xfrm>
            <a:off x="8420254" y="452419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5" name="Google Shape;835;p35"/>
          <p:cNvGrpSpPr/>
          <p:nvPr/>
        </p:nvGrpSpPr>
        <p:grpSpPr>
          <a:xfrm>
            <a:off x="8963038" y="4558782"/>
            <a:ext cx="351487" cy="308841"/>
            <a:chOff x="853250" y="4006875"/>
            <a:chExt cx="265875" cy="216275"/>
          </a:xfrm>
        </p:grpSpPr>
        <p:sp>
          <p:nvSpPr>
            <p:cNvPr id="836" name="Google Shape;836;p35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5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8" name="Google Shape;838;p35"/>
          <p:cNvGrpSpPr/>
          <p:nvPr/>
        </p:nvGrpSpPr>
        <p:grpSpPr>
          <a:xfrm>
            <a:off x="10140605" y="4522725"/>
            <a:ext cx="245925" cy="380955"/>
            <a:chOff x="1978675" y="3981800"/>
            <a:chExt cx="186025" cy="266775"/>
          </a:xfrm>
        </p:grpSpPr>
        <p:sp>
          <p:nvSpPr>
            <p:cNvPr id="839" name="Google Shape;839;p35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5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1" name="Google Shape;841;p35"/>
          <p:cNvSpPr/>
          <p:nvPr/>
        </p:nvSpPr>
        <p:spPr>
          <a:xfrm>
            <a:off x="9537617" y="454549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2" name="Google Shape;842;p35"/>
          <p:cNvGrpSpPr/>
          <p:nvPr/>
        </p:nvGrpSpPr>
        <p:grpSpPr>
          <a:xfrm>
            <a:off x="10670339" y="4532619"/>
            <a:ext cx="333805" cy="361213"/>
            <a:chOff x="480325" y="3970200"/>
            <a:chExt cx="252500" cy="252950"/>
          </a:xfrm>
        </p:grpSpPr>
        <p:sp>
          <p:nvSpPr>
            <p:cNvPr id="843" name="Google Shape;843;p35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5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5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5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5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8" name="Google Shape;848;p35"/>
          <p:cNvSpPr/>
          <p:nvPr/>
        </p:nvSpPr>
        <p:spPr>
          <a:xfrm>
            <a:off x="3837706" y="517284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9" name="Google Shape;849;p35"/>
          <p:cNvGrpSpPr/>
          <p:nvPr/>
        </p:nvGrpSpPr>
        <p:grpSpPr>
          <a:xfrm>
            <a:off x="4246096" y="5150254"/>
            <a:ext cx="334400" cy="360570"/>
            <a:chOff x="5745250" y="4378350"/>
            <a:chExt cx="252950" cy="252500"/>
          </a:xfrm>
        </p:grpSpPr>
        <p:sp>
          <p:nvSpPr>
            <p:cNvPr id="850" name="Google Shape;850;p35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35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2" name="Google Shape;852;p35"/>
          <p:cNvGrpSpPr/>
          <p:nvPr/>
        </p:nvGrpSpPr>
        <p:grpSpPr>
          <a:xfrm>
            <a:off x="4755595" y="5154716"/>
            <a:ext cx="334400" cy="361213"/>
            <a:chOff x="6130650" y="4381475"/>
            <a:chExt cx="252950" cy="252950"/>
          </a:xfrm>
        </p:grpSpPr>
        <p:sp>
          <p:nvSpPr>
            <p:cNvPr id="853" name="Google Shape;853;p35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35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5" name="Google Shape;855;p35"/>
          <p:cNvSpPr/>
          <p:nvPr/>
        </p:nvSpPr>
        <p:spPr>
          <a:xfrm>
            <a:off x="5262609" y="517066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6" name="Google Shape;856;p35"/>
          <p:cNvGrpSpPr/>
          <p:nvPr/>
        </p:nvGrpSpPr>
        <p:grpSpPr>
          <a:xfrm>
            <a:off x="5763399" y="5179127"/>
            <a:ext cx="352082" cy="314053"/>
            <a:chOff x="6919750" y="1464650"/>
            <a:chExt cx="266325" cy="219925"/>
          </a:xfrm>
        </p:grpSpPr>
        <p:sp>
          <p:nvSpPr>
            <p:cNvPr id="857" name="Google Shape;857;p35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35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9" name="Google Shape;859;p35"/>
          <p:cNvGrpSpPr/>
          <p:nvPr/>
        </p:nvGrpSpPr>
        <p:grpSpPr>
          <a:xfrm>
            <a:off x="6289587" y="5153435"/>
            <a:ext cx="366855" cy="356108"/>
            <a:chOff x="4759875" y="1027050"/>
            <a:chExt cx="277500" cy="249375"/>
          </a:xfrm>
        </p:grpSpPr>
        <p:sp>
          <p:nvSpPr>
            <p:cNvPr id="860" name="Google Shape;860;p35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35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35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35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5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5" name="Google Shape;865;p35"/>
          <p:cNvGrpSpPr/>
          <p:nvPr/>
        </p:nvGrpSpPr>
        <p:grpSpPr>
          <a:xfrm>
            <a:off x="6830867" y="5136644"/>
            <a:ext cx="372738" cy="359499"/>
            <a:chOff x="3357900" y="1057675"/>
            <a:chExt cx="281950" cy="251750"/>
          </a:xfrm>
        </p:grpSpPr>
        <p:sp>
          <p:nvSpPr>
            <p:cNvPr id="866" name="Google Shape;866;p35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35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35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9" name="Google Shape;869;p35"/>
          <p:cNvGrpSpPr/>
          <p:nvPr/>
        </p:nvGrpSpPr>
        <p:grpSpPr>
          <a:xfrm>
            <a:off x="7394039" y="5120936"/>
            <a:ext cx="191095" cy="421082"/>
            <a:chOff x="3783900" y="1046675"/>
            <a:chExt cx="144550" cy="294875"/>
          </a:xfrm>
        </p:grpSpPr>
        <p:sp>
          <p:nvSpPr>
            <p:cNvPr id="870" name="Google Shape;870;p35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35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2" name="Google Shape;872;p35"/>
          <p:cNvSpPr/>
          <p:nvPr/>
        </p:nvSpPr>
        <p:spPr>
          <a:xfrm>
            <a:off x="7919063" y="514640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3" name="Google Shape;873;p35"/>
          <p:cNvGrpSpPr/>
          <p:nvPr/>
        </p:nvGrpSpPr>
        <p:grpSpPr>
          <a:xfrm>
            <a:off x="8293304" y="4866737"/>
            <a:ext cx="552596" cy="706467"/>
            <a:chOff x="238550" y="1487175"/>
            <a:chExt cx="418000" cy="494725"/>
          </a:xfrm>
        </p:grpSpPr>
        <p:sp>
          <p:nvSpPr>
            <p:cNvPr id="874" name="Google Shape;874;p35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35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35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35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35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35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35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35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5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3" name="Google Shape;883;p35"/>
          <p:cNvSpPr/>
          <p:nvPr/>
        </p:nvSpPr>
        <p:spPr>
          <a:xfrm>
            <a:off x="8962696" y="528666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4" name="Google Shape;884;p35"/>
          <p:cNvSpPr/>
          <p:nvPr/>
        </p:nvSpPr>
        <p:spPr>
          <a:xfrm>
            <a:off x="9454156" y="519318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5" name="Google Shape;885;p35"/>
          <p:cNvGrpSpPr/>
          <p:nvPr/>
        </p:nvGrpSpPr>
        <p:grpSpPr>
          <a:xfrm>
            <a:off x="10045697" y="5208850"/>
            <a:ext cx="364707" cy="381097"/>
            <a:chOff x="6010925" y="3998175"/>
            <a:chExt cx="275875" cy="266875"/>
          </a:xfrm>
        </p:grpSpPr>
        <p:sp>
          <p:nvSpPr>
            <p:cNvPr id="886" name="Google Shape;886;p35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35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35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5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35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1" name="Google Shape;891;p35"/>
          <p:cNvGrpSpPr/>
          <p:nvPr/>
        </p:nvGrpSpPr>
        <p:grpSpPr>
          <a:xfrm>
            <a:off x="10647894" y="5228595"/>
            <a:ext cx="352082" cy="322978"/>
            <a:chOff x="6866650" y="1038650"/>
            <a:chExt cx="266325" cy="226175"/>
          </a:xfrm>
        </p:grpSpPr>
        <p:sp>
          <p:nvSpPr>
            <p:cNvPr id="892" name="Google Shape;892;p35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35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35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5" name="Google Shape;895;p35"/>
          <p:cNvGrpSpPr/>
          <p:nvPr/>
        </p:nvGrpSpPr>
        <p:grpSpPr>
          <a:xfrm>
            <a:off x="6385422" y="1704498"/>
            <a:ext cx="272497" cy="379669"/>
            <a:chOff x="2033075" y="2942475"/>
            <a:chExt cx="206125" cy="265875"/>
          </a:xfrm>
        </p:grpSpPr>
        <p:sp>
          <p:nvSpPr>
            <p:cNvPr id="896" name="Google Shape;896;p35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35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35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5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35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35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2" name="Google Shape;902;p35"/>
          <p:cNvSpPr/>
          <p:nvPr/>
        </p:nvSpPr>
        <p:spPr>
          <a:xfrm>
            <a:off x="3749851" y="5832678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3" name="Google Shape;903;p35"/>
          <p:cNvGrpSpPr/>
          <p:nvPr/>
        </p:nvGrpSpPr>
        <p:grpSpPr>
          <a:xfrm>
            <a:off x="4247146" y="5870298"/>
            <a:ext cx="325576" cy="379669"/>
            <a:chOff x="3081775" y="1061400"/>
            <a:chExt cx="246275" cy="265875"/>
          </a:xfrm>
        </p:grpSpPr>
        <p:sp>
          <p:nvSpPr>
            <p:cNvPr id="904" name="Google Shape;904;p35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5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35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7" name="Google Shape;907;p35"/>
          <p:cNvGrpSpPr/>
          <p:nvPr/>
        </p:nvGrpSpPr>
        <p:grpSpPr>
          <a:xfrm>
            <a:off x="4786855" y="5914364"/>
            <a:ext cx="369202" cy="341435"/>
            <a:chOff x="2847150" y="1805000"/>
            <a:chExt cx="279275" cy="239100"/>
          </a:xfrm>
        </p:grpSpPr>
        <p:sp>
          <p:nvSpPr>
            <p:cNvPr id="908" name="Google Shape;908;p35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35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0" name="Google Shape;910;p35"/>
          <p:cNvSpPr/>
          <p:nvPr/>
        </p:nvSpPr>
        <p:spPr>
          <a:xfrm>
            <a:off x="5369165" y="596665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1" name="Google Shape;911;p35"/>
          <p:cNvGrpSpPr/>
          <p:nvPr/>
        </p:nvGrpSpPr>
        <p:grpSpPr>
          <a:xfrm>
            <a:off x="5972657" y="5856024"/>
            <a:ext cx="352082" cy="380312"/>
            <a:chOff x="6435300" y="1095300"/>
            <a:chExt cx="266325" cy="266325"/>
          </a:xfrm>
        </p:grpSpPr>
        <p:sp>
          <p:nvSpPr>
            <p:cNvPr id="912" name="Google Shape;912;p35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35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35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5" name="Google Shape;915;p35"/>
          <p:cNvSpPr/>
          <p:nvPr/>
        </p:nvSpPr>
        <p:spPr>
          <a:xfrm>
            <a:off x="6536485" y="587097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35"/>
          <p:cNvSpPr/>
          <p:nvPr/>
        </p:nvSpPr>
        <p:spPr>
          <a:xfrm>
            <a:off x="6997234" y="584131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7" name="Google Shape;917;p35"/>
          <p:cNvGrpSpPr/>
          <p:nvPr/>
        </p:nvGrpSpPr>
        <p:grpSpPr>
          <a:xfrm>
            <a:off x="7525716" y="5850856"/>
            <a:ext cx="301350" cy="380312"/>
            <a:chOff x="4506525" y="1060950"/>
            <a:chExt cx="227950" cy="266325"/>
          </a:xfrm>
        </p:grpSpPr>
        <p:sp>
          <p:nvSpPr>
            <p:cNvPr id="918" name="Google Shape;918;p35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35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5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5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5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35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35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5" name="Google Shape;925;p35"/>
          <p:cNvSpPr/>
          <p:nvPr/>
        </p:nvSpPr>
        <p:spPr>
          <a:xfrm>
            <a:off x="7984748" y="598009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6" name="Google Shape;926;p35"/>
          <p:cNvSpPr/>
          <p:nvPr/>
        </p:nvSpPr>
        <p:spPr>
          <a:xfrm>
            <a:off x="8981463" y="593228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7" name="Google Shape;927;p35"/>
          <p:cNvGrpSpPr/>
          <p:nvPr/>
        </p:nvGrpSpPr>
        <p:grpSpPr>
          <a:xfrm>
            <a:off x="8531336" y="5932214"/>
            <a:ext cx="251246" cy="373279"/>
            <a:chOff x="867500" y="3647700"/>
            <a:chExt cx="190050" cy="261400"/>
          </a:xfrm>
        </p:grpSpPr>
        <p:sp>
          <p:nvSpPr>
            <p:cNvPr id="928" name="Google Shape;928;p35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35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35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35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35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3" name="Google Shape;933;p35"/>
          <p:cNvSpPr/>
          <p:nvPr/>
        </p:nvSpPr>
        <p:spPr>
          <a:xfrm>
            <a:off x="9487907" y="589755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35"/>
          <p:cNvSpPr/>
          <p:nvPr/>
        </p:nvSpPr>
        <p:spPr>
          <a:xfrm>
            <a:off x="10089712" y="589623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5" name="Google Shape;935;p35"/>
          <p:cNvGrpSpPr/>
          <p:nvPr/>
        </p:nvGrpSpPr>
        <p:grpSpPr>
          <a:xfrm>
            <a:off x="10673618" y="5885435"/>
            <a:ext cx="299598" cy="417262"/>
            <a:chOff x="3707175" y="1322350"/>
            <a:chExt cx="226625" cy="292200"/>
          </a:xfrm>
        </p:grpSpPr>
        <p:sp>
          <p:nvSpPr>
            <p:cNvPr id="936" name="Google Shape;936;p35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35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8" name="Google Shape;938;p35"/>
          <p:cNvSpPr txBox="1"/>
          <p:nvPr>
            <p:ph idx="1" type="subTitle"/>
          </p:nvPr>
        </p:nvSpPr>
        <p:spPr>
          <a:xfrm>
            <a:off x="415600" y="3178600"/>
            <a:ext cx="2138400" cy="135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Fonts Used: </a:t>
            </a:r>
            <a:r>
              <a:rPr lang="en">
                <a:latin typeface="Englebert"/>
                <a:ea typeface="Englebert"/>
                <a:cs typeface="Englebert"/>
                <a:sym typeface="Englebert"/>
              </a:rPr>
              <a:t>Englebert </a:t>
            </a:r>
            <a:r>
              <a:rPr lang="en"/>
              <a:t>and Barlow Semi Condensed.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2" name="Shape 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3" name="Google Shape;943;p36"/>
          <p:cNvSpPr txBox="1"/>
          <p:nvPr>
            <p:ph idx="1" type="body"/>
          </p:nvPr>
        </p:nvSpPr>
        <p:spPr>
          <a:xfrm>
            <a:off x="1311700" y="3020900"/>
            <a:ext cx="6921000" cy="1903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Presentation Template: </a:t>
            </a:r>
            <a:r>
              <a:rPr lang="en" sz="3000" u="sng">
                <a:solidFill>
                  <a:schemeClr val="hlink"/>
                </a:solidFill>
                <a:hlinkClick r:id="rId3"/>
              </a:rPr>
              <a:t>SlidesMania</a:t>
            </a:r>
            <a:endParaRPr sz="30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1800"/>
              <a:t>To comply with this template's license, you have to keep this slide or mention us and the other resources used in the footer of a slide.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36"/>
          <p:cNvSpPr txBox="1"/>
          <p:nvPr>
            <p:ph type="title"/>
          </p:nvPr>
        </p:nvSpPr>
        <p:spPr>
          <a:xfrm>
            <a:off x="1311700" y="2077625"/>
            <a:ext cx="918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8" name="Shape 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9" name="Google Shape;949;p37"/>
          <p:cNvSpPr txBox="1"/>
          <p:nvPr>
            <p:ph type="title"/>
          </p:nvPr>
        </p:nvSpPr>
        <p:spPr>
          <a:xfrm>
            <a:off x="1149225" y="593375"/>
            <a:ext cx="10455300" cy="707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If you wish to change this </a:t>
            </a:r>
            <a:r>
              <a:rPr lang="en"/>
              <a:t>template colors...</a:t>
            </a:r>
            <a:endParaRPr/>
          </a:p>
        </p:txBody>
      </p:sp>
      <p:sp>
        <p:nvSpPr>
          <p:cNvPr id="950" name="Google Shape;950;p37"/>
          <p:cNvSpPr txBox="1"/>
          <p:nvPr>
            <p:ph idx="1" type="body"/>
          </p:nvPr>
        </p:nvSpPr>
        <p:spPr>
          <a:xfrm>
            <a:off x="1149225" y="3249700"/>
            <a:ext cx="4334100" cy="1792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Go to Slide &gt; Edit Master &gt; Colors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And change these 4: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951" name="Google Shape;951;p3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348851" y="1912250"/>
            <a:ext cx="2501650" cy="421652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5" name="Shape 9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6" name="Google Shape;956;p38"/>
          <p:cNvSpPr txBox="1"/>
          <p:nvPr>
            <p:ph type="title"/>
          </p:nvPr>
        </p:nvSpPr>
        <p:spPr>
          <a:xfrm>
            <a:off x="1078975" y="593375"/>
            <a:ext cx="10773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Instructions.</a:t>
            </a:r>
            <a:endParaRPr/>
          </a:p>
        </p:txBody>
      </p:sp>
      <p:sp>
        <p:nvSpPr>
          <p:cNvPr id="957" name="Google Shape;957;p38"/>
          <p:cNvSpPr txBox="1"/>
          <p:nvPr>
            <p:ph idx="1" type="body"/>
          </p:nvPr>
        </p:nvSpPr>
        <p:spPr>
          <a:xfrm>
            <a:off x="1078975" y="1661400"/>
            <a:ext cx="9829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1800"/>
              <a:t>You have to keep the Credits slide or mention SlidesMania and any other resources used in the footer of a slide.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1800" u="sng"/>
              <a:t>You are not allowed to:</a:t>
            </a:r>
            <a:endParaRPr sz="1800" u="sng"/>
          </a:p>
          <a:p>
            <a:pPr indent="-342900" lvl="0" marL="457200" rtl="0" algn="l">
              <a:spcBef>
                <a:spcPts val="210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Sublicense, sell or rent any of SlidesMania’s templates or modified versions of them.</a:t>
            </a:r>
            <a:endParaRPr sz="1800"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Distribute SlidesMania’s presentation templates unless it has been expressly authorized by us.</a:t>
            </a:r>
            <a:endParaRPr sz="1800"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Include SlidesMania’s content in an online or offline database or file.</a:t>
            </a:r>
            <a:endParaRPr sz="1800"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Offer SlidesMania’s templates (or modified versions of them) for download.</a:t>
            </a:r>
            <a:endParaRPr sz="1800"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Acquire the copyright of any of SlidesMania’s presentation templates.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1800"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61" name="Shape 96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Heikes · SlidesMania">
  <a:themeElements>
    <a:clrScheme name="Simple Light">
      <a:dk1>
        <a:srgbClr val="000000"/>
      </a:dk1>
      <a:lt1>
        <a:srgbClr val="FFFFFF"/>
      </a:lt1>
      <a:dk2>
        <a:srgbClr val="171717"/>
      </a:dk2>
      <a:lt2>
        <a:srgbClr val="434343"/>
      </a:lt2>
      <a:accent1>
        <a:srgbClr val="E15483"/>
      </a:accent1>
      <a:accent2>
        <a:srgbClr val="79E6EE"/>
      </a:accent2>
      <a:accent3>
        <a:srgbClr val="6A6EE9"/>
      </a:accent3>
      <a:accent4>
        <a:srgbClr val="B6D018"/>
      </a:accent4>
      <a:accent5>
        <a:srgbClr val="171717"/>
      </a:accent5>
      <a:accent6>
        <a:srgbClr val="171717"/>
      </a:accent6>
      <a:hlink>
        <a:srgbClr val="B6D018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