
<file path=[Content_Types].xml><?xml version="1.0" encoding="utf-8"?>
<Types xmlns="http://schemas.openxmlformats.org/package/2006/content-types">
  <Default Extension="xml" ContentType="application/vnd.openxmlformats-officedocument.extended-properties+xml"/>
  <Default Extension="rels" ContentType="application/vnd.openxmlformats-package.relationships+xml"/>
  <Default Extension="xlsx" ContentType="application/vnd.openxmlformats-officedocument.spreadsheetml.sheet"/>
  <Default Extension="svg" ContentType="image/svg+xml"/>
  <Default Extension="png" ContentType="image/png"/>
  <Default Extension="jpeg" ContentType="image/jpeg"/>
  <Override PartName="/docProps/core.xml" ContentType="application/vnd.openxmlformats-package.core-properties+xml"/>
  <Override PartName="/ppt/presentation.xml" ContentType="application/vnd.openxmlformats-officedocument.presentationml.template.main+xml"/>
  <Override PartName="/ppt/slides/slide71.xml" ContentType="application/vnd.openxmlformats-officedocument.presentationml.slide+xml"/>
  <Override PartName="/ppt/charts/chart11.xml" ContentType="application/vnd.openxmlformats-officedocument.drawingml.chart+xml"/>
  <Override PartName="/ppt/charts/colors1.xml" ContentType="application/vnd.ms-office.chartcolorstyle+xml"/>
  <Override PartName="/ppt/charts/style1.xml" ContentType="application/vnd.ms-office.chartstyle+xml"/>
  <Override PartName="/ppt/notesSlides/notesSlide71.xml" ContentType="application/vnd.openxmlformats-officedocument.presentationml.notesSlide+xml"/>
  <Override PartName="/ppt/notesMasters/notesMaster11.xml" ContentType="application/vnd.openxmlformats-officedocument.presentationml.notesMaster+xml"/>
  <Override PartName="/ppt/theme/theme21.xml" ContentType="application/vnd.openxmlformats-officedocument.theme+xml"/>
  <Override PartName="/ppt/slideLayouts/slideLayout151.xml" ContentType="application/vnd.openxmlformats-officedocument.presentationml.slideLayout+xml"/>
  <Override PartName="/ppt/slideMasters/slideMaster11.xml" ContentType="application/vnd.openxmlformats-officedocument.presentationml.slideMaster+xml"/>
  <Override PartName="/ppt/slideLayouts/slideLayout82.xml" ContentType="application/vnd.openxmlformats-officedocument.presentationml.slideLayout+xml"/>
  <Override PartName="/ppt/slideLayouts/slideLayout133.xml" ContentType="application/vnd.openxmlformats-officedocument.presentationml.slideLayout+xml"/>
  <Override PartName="/ppt/slideLayouts/slideLayout34.xml" ContentType="application/vnd.openxmlformats-officedocument.presentationml.slideLayout+xml"/>
  <Override PartName="/ppt/slideLayouts/slideLayout75.xml" ContentType="application/vnd.openxmlformats-officedocument.presentationml.slideLayout+xml"/>
  <Override PartName="/ppt/slideLayouts/slideLayout126.xml" ContentType="application/vnd.openxmlformats-officedocument.presentationml.slideLayout+xml"/>
  <Override PartName="/ppt/theme/theme12.xml" ContentType="application/vnd.openxmlformats-officedocument.theme+xml"/>
  <Override PartName="/ppt/slideLayouts/slideLayout27.xml" ContentType="application/vnd.openxmlformats-officedocument.presentationml.slideLayout+xml"/>
  <Override PartName="/ppt/slideLayouts/slideLayout168.xml" ContentType="application/vnd.openxmlformats-officedocument.presentationml.slideLayout+xml"/>
  <Override PartName="/ppt/slideLayouts/slideLayout19.xml" ContentType="application/vnd.openxmlformats-officedocument.presentationml.slideLayout+xml"/>
  <Override PartName="/ppt/slideLayouts/slideLayout610.xml" ContentType="application/vnd.openxmlformats-officedocument.presentationml.slideLayout+xml"/>
  <Override PartName="/ppt/slideLayouts/slideLayout1111.xml" ContentType="application/vnd.openxmlformats-officedocument.presentationml.slideLayout+xml"/>
  <Override PartName="/ppt/slideLayouts/slideLayout512.xml" ContentType="application/vnd.openxmlformats-officedocument.presentationml.slideLayout+xml"/>
  <Override PartName="/ppt/slideLayouts/slideLayout1013.xml" ContentType="application/vnd.openxmlformats-officedocument.presentationml.slideLayout+xml"/>
  <Override PartName="/ppt/slideLayouts/slideLayout414.xml" ContentType="application/vnd.openxmlformats-officedocument.presentationml.slideLayout+xml"/>
  <Override PartName="/ppt/slideLayouts/slideLayout915.xml" ContentType="application/vnd.openxmlformats-officedocument.presentationml.slideLayout+xml"/>
  <Override PartName="/ppt/slideLayouts/slideLayout1416.xml" ContentType="application/vnd.openxmlformats-officedocument.presentationml.slideLayout+xml"/>
  <Override PartName="/ppt/charts/chart22.xml" ContentType="application/vnd.openxmlformats-officedocument.drawingml.chart+xml"/>
  <Override PartName="/ppt/charts/colors22.xml" ContentType="application/vnd.ms-office.chartcolorstyle+xml"/>
  <Override PartName="/ppt/charts/style22.xml" ContentType="application/vnd.ms-office.chartstyle+xml"/>
  <Override PartName="/ppt/handoutMasters/handoutMaster11.xml" ContentType="application/vnd.openxmlformats-officedocument.presentationml.handoutMaster+xml"/>
  <Override PartName="/ppt/theme/theme33.xml" ContentType="application/vnd.openxmlformats-officedocument.theme+xml"/>
  <Override PartName="/customXml/item1.xml" ContentType="application/xml"/>
  <Override PartName="/customXml/itemProps11.xml" ContentType="application/vnd.openxmlformats-officedocument.customXmlProperties+xml"/>
  <Override PartName="/ppt/slides/slide22.xml" ContentType="application/vnd.openxmlformats-officedocument.presentationml.slide+xml"/>
  <Override PartName="/ppt/notesSlides/notesSlide22.xml" ContentType="application/vnd.openxmlformats-officedocument.presentationml.notesSlide+xml"/>
  <Override PartName="/ppt/slides/slide63.xml" ContentType="application/vnd.openxmlformats-officedocument.presentationml.slide+xml"/>
  <Override PartName="/ppt/notesSlides/notesSlide63.xml" ContentType="application/vnd.openxmlformats-officedocument.presentationml.notesSlide+xml"/>
  <Override PartName="/ppt/tableStyles.xml" ContentType="application/vnd.openxmlformats-officedocument.presentationml.tableStyles+xml"/>
  <Override PartName="/ppt/slides/slide14.xml" ContentType="application/vnd.openxmlformats-officedocument.presentationml.slide+xml"/>
  <Override PartName="/ppt/notesSlides/notesSlide14.xml" ContentType="application/vnd.openxmlformats-officedocument.presentationml.notesSlide+xml"/>
  <Override PartName="/customXml/item32.xml" ContentType="application/xml"/>
  <Override PartName="/customXml/itemProps32.xml" ContentType="application/vnd.openxmlformats-officedocument.customXmlProperties+xml"/>
  <Override PartName="/ppt/slides/slide55.xml" ContentType="application/vnd.openxmlformats-officedocument.presentationml.slide+xml"/>
  <Override PartName="/ppt/notesSlides/notesSlide55.xml" ContentType="application/vnd.openxmlformats-officedocument.presentationml.notesSlide+xml"/>
  <Override PartName="/ppt/slides/slide106.xml" ContentType="application/vnd.openxmlformats-officedocument.presentationml.slide+xml"/>
  <Override PartName="/ppt/notesSlides/notesSlide106.xml" ContentType="application/vnd.openxmlformats-officedocument.presentationml.notesSlide+xml"/>
  <Override PartName="/ppt/slides/slide47.xml" ContentType="application/vnd.openxmlformats-officedocument.presentationml.slide+xml"/>
  <Override PartName="/ppt/notesSlides/notesSlide47.xml" ContentType="application/vnd.openxmlformats-officedocument.presentationml.notesSlide+xml"/>
  <Override PartName="/ppt/viewProps.xml" ContentType="application/vnd.openxmlformats-officedocument.presentationml.viewProps+xml"/>
  <Override PartName="/ppt/slides/slide98.xml" ContentType="application/vnd.openxmlformats-officedocument.presentationml.slide+xml"/>
  <Override PartName="/ppt/notesSlides/notesSlide98.xml" ContentType="application/vnd.openxmlformats-officedocument.presentationml.notesSlide+xml"/>
  <Override PartName="/customXml/item23.xml" ContentType="application/xml"/>
  <Override PartName="/customXml/itemProps23.xml" ContentType="application/vnd.openxmlformats-officedocument.customXmlProperties+xml"/>
  <Override PartName="/ppt/slides/slide39.xml" ContentType="application/vnd.openxmlformats-officedocument.presentationml.slide+xml"/>
  <Override PartName="/ppt/notesSlides/notesSlide39.xml" ContentType="application/vnd.openxmlformats-officedocument.presentationml.notesSlide+xml"/>
  <Override PartName="/ppt/slides/slide810.xml" ContentType="application/vnd.openxmlformats-officedocument.presentationml.slide+xml"/>
  <Override PartName="/ppt/notesSlides/notesSlide810.xml" ContentType="application/vnd.openxmlformats-officedocument.presentationml.notesSlide+xml"/>
  <Override PartName="/ppt/presProps.xml" ContentType="application/vnd.openxmlformats-officedocument.presentationml.presProps+xml"/>
  <Override PartName="/docProps/custom.xml" ContentType="application/vnd.openxmlformats-officedocument.custom-properties+xml"/>
</Types>
</file>

<file path=_rels/.rels>&#65279;<?xml version="1.0" encoding="utf-8"?><Relationships xmlns="http://schemas.openxmlformats.org/package/2006/relationships"><Relationship Type="http://schemas.openxmlformats.org/officeDocument/2006/relationships/extended-properties" Target="/docProps/app.xml" Id="rId3" /><Relationship Type="http://schemas.openxmlformats.org/package/2006/relationships/metadata/core-properties" Target="/docProps/core.xml" Id="rId2" /><Relationship Type="http://schemas.openxmlformats.org/officeDocument/2006/relationships/officeDocument" Target="/ppt/presentation.xml" Id="rId1" /><Relationship Type="http://schemas.openxmlformats.org/officeDocument/2006/relationships/custom-properties" Target="/docProps/custom.xml" Id="rId4" /></Relationships>
</file>

<file path=ppt/presentation.xml><?xml version="1.0" encoding="utf-8"?>
<p:presentation xmlns:a="http://schemas.openxmlformats.org/drawingml/2006/main" xmlns:r="http://schemas.openxmlformats.org/officeDocument/2006/relationships" xmlns:p="http://schemas.openxmlformats.org/presentationml/2006/main" removePersonalInfoOnSave="1" saveSubsetFonts="1" autoCompressPictures="0">
  <p:sldMasterIdLst>
    <p:sldMasterId id="2147483648" r:id="rId1"/>
  </p:sldMasterIdLst>
  <p:notesMasterIdLst>
    <p:notesMasterId r:id="rId12"/>
  </p:notesMasterIdLst>
  <p:handoutMasterIdLst>
    <p:handoutMasterId r:id="rId13"/>
  </p:handoutMasterIdLst>
  <p:sldIdLst>
    <p:sldId id="256" r:id="rId2"/>
    <p:sldId id="258" r:id="rId3"/>
    <p:sldId id="259" r:id="rId4"/>
    <p:sldId id="260" r:id="rId5"/>
    <p:sldId id="261" r:id="rId6"/>
    <p:sldId id="264" r:id="rId7"/>
    <p:sldId id="262" r:id="rId8"/>
    <p:sldId id="263" r:id="rId9"/>
    <p:sldId id="265" r:id="rId10"/>
    <p:sldId id="267" r:id="rId11"/>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2160" userDrawn="1">
          <p15:clr>
            <a:srgbClr val="A4A3A4"/>
          </p15:clr>
        </p15:guide>
        <p15:guide id="2" pos="3840" userDrawn="1">
          <p15:clr>
            <a:srgbClr val="A4A3A4"/>
          </p15:clr>
        </p15:guide>
      </p15:sldGuideLst>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404040"/>
    <a:srgbClr val="7030A0"/>
    <a:srgbClr val="00B0F0"/>
    <a:srgbClr val="0070C0"/>
    <a:srgbClr val="37CBF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p:restoredLeft sz="12255" autoAdjust="0"/>
    <p:restoredTop sz="88415" autoAdjust="0"/>
  </p:normalViewPr>
  <p:slideViewPr>
    <p:cSldViewPr snapToGrid="0" showGuides="1">
      <p:cViewPr>
        <p:scale>
          <a:sx n="100" d="100"/>
          <a:sy n="100" d="100"/>
        </p:scale>
        <p:origin x="-619" y="-667"/>
      </p:cViewPr>
      <p:guideLst>
        <p:guide orient="horz" pos="2160"/>
        <p:guide pos="3840"/>
      </p:guideLst>
    </p:cSldViewPr>
  </p:slideViewPr>
  <p:notesTextViewPr>
    <p:cViewPr>
      <p:scale>
        <a:sx n="1" d="1"/>
        <a:sy n="1" d="1"/>
      </p:scale>
      <p:origin x="0" y="0"/>
    </p:cViewPr>
  </p:notesTextViewPr>
  <p:sorterViewPr>
    <p:cViewPr>
      <p:scale>
        <a:sx n="114" d="100"/>
        <a:sy n="114" d="100"/>
      </p:scale>
      <p:origin x="0" y="-1476"/>
    </p:cViewPr>
  </p:sorterViewPr>
  <p:notesViewPr>
    <p:cSldViewPr snapToGrid="0" showGuides="1">
      <p:cViewPr>
        <p:scale>
          <a:sx n="50" d="100"/>
          <a:sy n="50" d="100"/>
        </p:scale>
        <p:origin x="2640" y="336"/>
      </p:cViewPr>
      <p:guideLst/>
    </p:cSldViewPr>
  </p:notesViewPr>
  <p:gridSpacing cx="72008" cy="72008"/>
</p:viewPr>
</file>

<file path=ppt/_rels/presentation.xml.rels>&#65279;<?xml version="1.0" encoding="utf-8"?><Relationships xmlns="http://schemas.openxmlformats.org/package/2006/relationships"><Relationship Type="http://schemas.openxmlformats.org/officeDocument/2006/relationships/slide" Target="/ppt/slides/slide71.xml" Id="rId8" /><Relationship Type="http://schemas.openxmlformats.org/officeDocument/2006/relationships/handoutMaster" Target="/ppt/handoutMasters/handoutMaster11.xml" Id="rId13" /><Relationship Type="http://schemas.openxmlformats.org/officeDocument/2006/relationships/customXml" Target="/customXml/item1.xml" Id="rId18" /><Relationship Type="http://schemas.openxmlformats.org/officeDocument/2006/relationships/slide" Target="/ppt/slides/slide22.xml" Id="rId3" /><Relationship Type="http://schemas.openxmlformats.org/officeDocument/2006/relationships/slide" Target="/ppt/slides/slide63.xml" Id="rId7" /><Relationship Type="http://schemas.openxmlformats.org/officeDocument/2006/relationships/notesMaster" Target="/ppt/notesMasters/notesMaster11.xml" Id="rId12" /><Relationship Type="http://schemas.openxmlformats.org/officeDocument/2006/relationships/tableStyles" Target="/ppt/tableStyles.xml" Id="rId17" /><Relationship Type="http://schemas.openxmlformats.org/officeDocument/2006/relationships/slide" Target="/ppt/slides/slide14.xml" Id="rId2" /><Relationship Type="http://schemas.openxmlformats.org/officeDocument/2006/relationships/theme" Target="/ppt/theme/theme12.xml" Id="rId16" /><Relationship Type="http://schemas.openxmlformats.org/officeDocument/2006/relationships/customXml" Target="/customXml/item32.xml" Id="rId20" /><Relationship Type="http://schemas.openxmlformats.org/officeDocument/2006/relationships/slideMaster" Target="/ppt/slideMasters/slideMaster11.xml" Id="rId1" /><Relationship Type="http://schemas.openxmlformats.org/officeDocument/2006/relationships/slide" Target="/ppt/slides/slide55.xml" Id="rId6" /><Relationship Type="http://schemas.openxmlformats.org/officeDocument/2006/relationships/slide" Target="/ppt/slides/slide106.xml" Id="rId11" /><Relationship Type="http://schemas.openxmlformats.org/officeDocument/2006/relationships/slide" Target="/ppt/slides/slide47.xml" Id="rId5" /><Relationship Type="http://schemas.openxmlformats.org/officeDocument/2006/relationships/viewProps" Target="/ppt/viewProps.xml" Id="rId15" /><Relationship Type="http://schemas.openxmlformats.org/officeDocument/2006/relationships/slide" Target="/ppt/slides/slide98.xml" Id="rId10" /><Relationship Type="http://schemas.openxmlformats.org/officeDocument/2006/relationships/customXml" Target="/customXml/item23.xml" Id="rId19" /><Relationship Type="http://schemas.openxmlformats.org/officeDocument/2006/relationships/slide" Target="/ppt/slides/slide39.xml" Id="rId4" /><Relationship Type="http://schemas.openxmlformats.org/officeDocument/2006/relationships/slide" Target="/ppt/slides/slide810.xml" Id="rId9" /><Relationship Type="http://schemas.openxmlformats.org/officeDocument/2006/relationships/presProps" Target="/ppt/presProps.xml" Id="rId14" /></Relationships>
</file>

<file path=ppt/charts/_rels/chart11.xml.rels>&#65279;<?xml version="1.0" encoding="utf-8"?><Relationships xmlns="http://schemas.openxmlformats.org/package/2006/relationships"><Relationship Type="http://schemas.openxmlformats.org/officeDocument/2006/relationships/package" Target="/ppt/embeddings/Microsoft_Excel_Worksheet.xlsx" Id="rId3" /><Relationship Type="http://schemas.microsoft.com/office/2011/relationships/chartColorStyle" Target="/ppt/charts/colors1.xml" Id="rId2" /><Relationship Type="http://schemas.microsoft.com/office/2011/relationships/chartStyle" Target="/ppt/charts/style1.xml" Id="rId1" /></Relationships>
</file>

<file path=ppt/charts/_rels/chart22.xml.rels>&#65279;<?xml version="1.0" encoding="utf-8"?><Relationships xmlns="http://schemas.openxmlformats.org/package/2006/relationships"><Relationship Type="http://schemas.openxmlformats.org/officeDocument/2006/relationships/package" Target="/ppt/embeddings/Microsoft_Excel_Worksheet12.xlsx" Id="rId3" /><Relationship Type="http://schemas.microsoft.com/office/2011/relationships/chartColorStyle" Target="/ppt/charts/colors22.xml" Id="rId2" /><Relationship Type="http://schemas.microsoft.com/office/2011/relationships/chartStyle" Target="/ppt/charts/style22.xml" Id="rId1" /></Relationships>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plotArea>
      <c:layout/>
      <c:barChart>
        <c:barDir val="col"/>
        <c:grouping val="clustered"/>
        <c:varyColors val="0"/>
        <c:ser>
          <c:idx val="0"/>
          <c:order val="0"/>
          <c:tx>
            <c:strRef>
              <c:f>Sheet1!$B$1</c:f>
              <c:strCache>
                <c:ptCount val="1"/>
                <c:pt idx="0">
                  <c:v>Series 1</c:v>
                </c:pt>
              </c:strCache>
            </c:strRef>
          </c:tx>
          <c:spPr>
            <a:solidFill>
              <a:schemeClr val="accent1"/>
            </a:solidFill>
            <a:ln>
              <a:noFill/>
            </a:ln>
            <a:effectLst/>
          </c:spPr>
          <c:invertIfNegative val="0"/>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extLst>
            <c:ext xmlns:c16="http://schemas.microsoft.com/office/drawing/2014/chart" uri="{C3380CC4-5D6E-409C-BE32-E72D297353CC}">
              <c16:uniqueId val="{00000000-9931-4A38-BBE1-457C28B89DCD}"/>
            </c:ext>
          </c:extLst>
        </c:ser>
        <c:ser>
          <c:idx val="1"/>
          <c:order val="1"/>
          <c:tx>
            <c:strRef>
              <c:f>Sheet1!$C$1</c:f>
              <c:strCache>
                <c:ptCount val="1"/>
                <c:pt idx="0">
                  <c:v>Series 2</c:v>
                </c:pt>
              </c:strCache>
            </c:strRef>
          </c:tx>
          <c:spPr>
            <a:solidFill>
              <a:schemeClr val="accent2"/>
            </a:solidFill>
            <a:ln>
              <a:noFill/>
            </a:ln>
            <a:effectLst/>
          </c:spPr>
          <c:invertIfNegative val="0"/>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4.4000000000000004</c:v>
                </c:pt>
                <c:pt idx="2">
                  <c:v>1.8</c:v>
                </c:pt>
                <c:pt idx="3">
                  <c:v>2.8</c:v>
                </c:pt>
              </c:numCache>
            </c:numRef>
          </c:val>
          <c:extLst>
            <c:ext xmlns:c16="http://schemas.microsoft.com/office/drawing/2014/chart" uri="{C3380CC4-5D6E-409C-BE32-E72D297353CC}">
              <c16:uniqueId val="{00000001-9931-4A38-BBE1-457C28B89DCD}"/>
            </c:ext>
          </c:extLst>
        </c:ser>
        <c:ser>
          <c:idx val="2"/>
          <c:order val="2"/>
          <c:tx>
            <c:strRef>
              <c:f>Sheet1!$D$1</c:f>
              <c:strCache>
                <c:ptCount val="1"/>
                <c:pt idx="0">
                  <c:v>Series 3</c:v>
                </c:pt>
              </c:strCache>
            </c:strRef>
          </c:tx>
          <c:spPr>
            <a:solidFill>
              <a:schemeClr val="accent3"/>
            </a:solidFill>
            <a:ln>
              <a:noFill/>
            </a:ln>
            <a:effectLst/>
          </c:spPr>
          <c:invertIfNegative val="0"/>
          <c:cat>
            <c:strRef>
              <c:f>Sheet1!$A$2:$A$5</c:f>
              <c:strCache>
                <c:ptCount val="4"/>
                <c:pt idx="0">
                  <c:v>Category 1</c:v>
                </c:pt>
                <c:pt idx="1">
                  <c:v>Category 2</c:v>
                </c:pt>
                <c:pt idx="2">
                  <c:v>Category 3</c:v>
                </c:pt>
                <c:pt idx="3">
                  <c:v>Category 4</c:v>
                </c:pt>
              </c:strCache>
            </c:strRef>
          </c:cat>
          <c:val>
            <c:numRef>
              <c:f>Sheet1!$D$2:$D$5</c:f>
              <c:numCache>
                <c:formatCode>General</c:formatCode>
                <c:ptCount val="4"/>
                <c:pt idx="0">
                  <c:v>2</c:v>
                </c:pt>
                <c:pt idx="1">
                  <c:v>2</c:v>
                </c:pt>
                <c:pt idx="2">
                  <c:v>3</c:v>
                </c:pt>
                <c:pt idx="3">
                  <c:v>5</c:v>
                </c:pt>
              </c:numCache>
            </c:numRef>
          </c:val>
          <c:extLst>
            <c:ext xmlns:c16="http://schemas.microsoft.com/office/drawing/2014/chart" uri="{C3380CC4-5D6E-409C-BE32-E72D297353CC}">
              <c16:uniqueId val="{00000002-9931-4A38-BBE1-457C28B89DCD}"/>
            </c:ext>
          </c:extLst>
        </c:ser>
        <c:dLbls>
          <c:showLegendKey val="0"/>
          <c:showVal val="0"/>
          <c:showCatName val="0"/>
          <c:showSerName val="0"/>
          <c:showPercent val="0"/>
          <c:showBubbleSize val="0"/>
        </c:dLbls>
        <c:gapWidth val="219"/>
        <c:overlap val="-27"/>
        <c:axId val="439209448"/>
        <c:axId val="546758008"/>
      </c:barChart>
      <c:catAx>
        <c:axId val="439209448"/>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546758008"/>
        <c:crosses val="autoZero"/>
        <c:auto val="1"/>
        <c:lblAlgn val="ctr"/>
        <c:lblOffset val="100"/>
        <c:noMultiLvlLbl val="0"/>
      </c:catAx>
      <c:valAx>
        <c:axId val="546758008"/>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39209448"/>
        <c:crosses val="autoZero"/>
        <c:crossBetween val="between"/>
      </c:valAx>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2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plotArea>
      <c:layout/>
      <c:doughnutChart>
        <c:varyColors val="1"/>
        <c:ser>
          <c:idx val="0"/>
          <c:order val="0"/>
          <c:tx>
            <c:strRef>
              <c:f>Sheet1!$B$1</c:f>
              <c:strCache>
                <c:ptCount val="1"/>
                <c:pt idx="0">
                  <c:v>Sales</c:v>
                </c:pt>
              </c:strCache>
            </c:strRef>
          </c:tx>
          <c:dPt>
            <c:idx val="0"/>
            <c:bubble3D val="0"/>
            <c:spPr>
              <a:solidFill>
                <a:schemeClr val="accent1"/>
              </a:solidFill>
              <a:ln w="19050">
                <a:solidFill>
                  <a:schemeClr val="lt1"/>
                </a:solidFill>
              </a:ln>
              <a:effectLst/>
            </c:spPr>
            <c:extLst>
              <c:ext xmlns:c16="http://schemas.microsoft.com/office/drawing/2014/chart" uri="{C3380CC4-5D6E-409C-BE32-E72D297353CC}">
                <c16:uniqueId val="{00000001-E7AD-BF40-BB4F-9B3100BD027E}"/>
              </c:ext>
            </c:extLst>
          </c:dPt>
          <c:dPt>
            <c:idx val="1"/>
            <c:bubble3D val="0"/>
            <c:spPr>
              <a:solidFill>
                <a:schemeClr val="accent2"/>
              </a:solidFill>
              <a:ln w="19050">
                <a:solidFill>
                  <a:schemeClr val="lt1"/>
                </a:solidFill>
              </a:ln>
              <a:effectLst/>
            </c:spPr>
            <c:extLst>
              <c:ext xmlns:c16="http://schemas.microsoft.com/office/drawing/2014/chart" uri="{C3380CC4-5D6E-409C-BE32-E72D297353CC}">
                <c16:uniqueId val="{00000003-E7AD-BF40-BB4F-9B3100BD027E}"/>
              </c:ext>
            </c:extLst>
          </c:dPt>
          <c:dPt>
            <c:idx val="2"/>
            <c:bubble3D val="0"/>
            <c:spPr>
              <a:solidFill>
                <a:schemeClr val="accent3"/>
              </a:solidFill>
              <a:ln w="19050">
                <a:solidFill>
                  <a:schemeClr val="lt1"/>
                </a:solidFill>
              </a:ln>
              <a:effectLst/>
            </c:spPr>
            <c:extLst>
              <c:ext xmlns:c16="http://schemas.microsoft.com/office/drawing/2014/chart" uri="{C3380CC4-5D6E-409C-BE32-E72D297353CC}">
                <c16:uniqueId val="{00000005-E7AD-BF40-BB4F-9B3100BD027E}"/>
              </c:ext>
            </c:extLst>
          </c:dPt>
          <c:dPt>
            <c:idx val="3"/>
            <c:bubble3D val="0"/>
            <c:spPr>
              <a:solidFill>
                <a:schemeClr val="accent4"/>
              </a:solidFill>
              <a:ln w="19050">
                <a:solidFill>
                  <a:schemeClr val="lt1"/>
                </a:solidFill>
              </a:ln>
              <a:effectLst/>
            </c:spPr>
            <c:extLst>
              <c:ext xmlns:c16="http://schemas.microsoft.com/office/drawing/2014/chart" uri="{C3380CC4-5D6E-409C-BE32-E72D297353CC}">
                <c16:uniqueId val="{00000007-E7AD-BF40-BB4F-9B3100BD027E}"/>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7712-4728-92E5-48E9F696FA2D}"/>
            </c:ext>
          </c:extLst>
        </c:ser>
        <c:dLbls>
          <c:showLegendKey val="0"/>
          <c:showVal val="0"/>
          <c:showCatName val="0"/>
          <c:showSerName val="0"/>
          <c:showPercent val="0"/>
          <c:showBubbleSize val="0"/>
          <c:showLeaderLines val="1"/>
        </c:dLbls>
        <c:firstSliceAng val="0"/>
        <c:holeSize val="75"/>
      </c:doughnutChart>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1.xml.rels>&#65279;<?xml version="1.0" encoding="utf-8"?><Relationships xmlns="http://schemas.openxmlformats.org/package/2006/relationships"><Relationship Type="http://schemas.openxmlformats.org/officeDocument/2006/relationships/theme" Target="/ppt/theme/theme33.xml" Id="rId1" /></Relationships>
</file>

<file path=ppt/handoutMasters/handoutMaster1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8AFA8042-29A1-4486-A765-755269840617}"/>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dirty="0"/>
          </a:p>
        </p:txBody>
      </p:sp>
      <p:sp>
        <p:nvSpPr>
          <p:cNvPr id="3" name="Date Placeholder 2">
            <a:extLst>
              <a:ext uri="{FF2B5EF4-FFF2-40B4-BE49-F238E27FC236}">
                <a16:creationId xmlns:a16="http://schemas.microsoft.com/office/drawing/2014/main" id="{08D8449A-A734-4B2E-9806-61303F24B60B}"/>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C9249263-8DF9-4907-970E-1CFD040DC73A}" type="datetimeFigureOut">
              <a:rPr lang="en-US" smtClean="0"/>
              <a:t>5/14/2019</a:t>
            </a:fld>
            <a:endParaRPr lang="en-US" dirty="0"/>
          </a:p>
        </p:txBody>
      </p:sp>
      <p:sp>
        <p:nvSpPr>
          <p:cNvPr id="4" name="Footer Placeholder 3">
            <a:extLst>
              <a:ext uri="{FF2B5EF4-FFF2-40B4-BE49-F238E27FC236}">
                <a16:creationId xmlns:a16="http://schemas.microsoft.com/office/drawing/2014/main" id="{F6605C2A-990C-4531-8CBF-BC3BEC0AF344}"/>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dirty="0"/>
          </a:p>
        </p:txBody>
      </p:sp>
      <p:sp>
        <p:nvSpPr>
          <p:cNvPr id="5" name="Slide Number Placeholder 4">
            <a:extLst>
              <a:ext uri="{FF2B5EF4-FFF2-40B4-BE49-F238E27FC236}">
                <a16:creationId xmlns:a16="http://schemas.microsoft.com/office/drawing/2014/main" id="{0D7358FE-F7D5-4C85-B0FD-2394F7F87740}"/>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C5BAE485-B3C6-4830-BBC8-C6E008BDD690}" type="slidenum">
              <a:rPr lang="en-US" smtClean="0"/>
              <a:t>‹#›</a:t>
            </a:fld>
            <a:endParaRPr lang="en-US" dirty="0"/>
          </a:p>
        </p:txBody>
      </p:sp>
    </p:spTree>
    <p:extLst>
      <p:ext uri="{BB962C8B-B14F-4D97-AF65-F5344CB8AC3E}">
        <p14:creationId xmlns:p14="http://schemas.microsoft.com/office/powerpoint/2010/main" val="4121628954"/>
      </p:ext>
    </p:extLst>
  </p:cSld>
  <p:clrMap bg1="lt1" tx1="dk1" bg2="lt2" tx2="dk2" accent1="accent1" accent2="accent2" accent3="accent3" accent4="accent4" accent5="accent5" accent6="accent6" hlink="hlink" folHlink="folHlink"/>
</p:handoutMaster>
</file>

<file path=ppt/notesMasters/_rels/notesMaster11.xml.rels>&#65279;<?xml version="1.0" encoding="utf-8"?><Relationships xmlns="http://schemas.openxmlformats.org/package/2006/relationships"><Relationship Type="http://schemas.openxmlformats.org/officeDocument/2006/relationships/theme" Target="/ppt/theme/theme21.xml" Id="rId1" /></Relationships>
</file>

<file path=ppt/notesMasters/notesMaster1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noProof="0" dirty="0"/>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3C70B412-7BFF-46C7-AB5E-DE35F66C9933}" type="datetimeFigureOut">
              <a:rPr lang="en-US" noProof="0" smtClean="0"/>
              <a:t>5/14/2019</a:t>
            </a:fld>
            <a:endParaRPr lang="en-US" noProof="0" dirty="0"/>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noProof="0" dirty="0"/>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noProof="0" dirty="0"/>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385ACE04-E13C-4837-B6DD-B388E7CAA05E}" type="slidenum">
              <a:rPr lang="en-US" noProof="0" smtClean="0"/>
              <a:t>‹#›</a:t>
            </a:fld>
            <a:endParaRPr lang="en-US" noProof="0" dirty="0"/>
          </a:p>
        </p:txBody>
      </p:sp>
    </p:spTree>
    <p:extLst>
      <p:ext uri="{BB962C8B-B14F-4D97-AF65-F5344CB8AC3E}">
        <p14:creationId xmlns:p14="http://schemas.microsoft.com/office/powerpoint/2010/main" val="1850441029"/>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4.xml.rels>&#65279;<?xml version="1.0" encoding="utf-8"?><Relationships xmlns="http://schemas.openxmlformats.org/package/2006/relationships"><Relationship Type="http://schemas.openxmlformats.org/officeDocument/2006/relationships/slide" Target="/ppt/slides/slide14.xml" Id="rId2" /><Relationship Type="http://schemas.openxmlformats.org/officeDocument/2006/relationships/notesMaster" Target="/ppt/notesMasters/notesMaster11.xml" Id="rId1" /></Relationships>
</file>

<file path=ppt/notesSlides/_rels/notesSlide22.xml.rels>&#65279;<?xml version="1.0" encoding="utf-8"?><Relationships xmlns="http://schemas.openxmlformats.org/package/2006/relationships"><Relationship Type="http://schemas.openxmlformats.org/officeDocument/2006/relationships/slide" Target="/ppt/slides/slide22.xml" Id="rId2" /><Relationship Type="http://schemas.openxmlformats.org/officeDocument/2006/relationships/notesMaster" Target="/ppt/notesMasters/notesMaster11.xml" Id="rId1" /></Relationships>
</file>

<file path=ppt/notesSlides/_rels/notesSlide39.xml.rels>&#65279;<?xml version="1.0" encoding="utf-8"?><Relationships xmlns="http://schemas.openxmlformats.org/package/2006/relationships"><Relationship Type="http://schemas.openxmlformats.org/officeDocument/2006/relationships/slide" Target="/ppt/slides/slide39.xml" Id="rId2" /><Relationship Type="http://schemas.openxmlformats.org/officeDocument/2006/relationships/notesMaster" Target="/ppt/notesMasters/notesMaster11.xml" Id="rId1" /></Relationships>
</file>

<file path=ppt/notesSlides/_rels/notesSlide47.xml.rels>&#65279;<?xml version="1.0" encoding="utf-8"?><Relationships xmlns="http://schemas.openxmlformats.org/package/2006/relationships"><Relationship Type="http://schemas.openxmlformats.org/officeDocument/2006/relationships/slide" Target="/ppt/slides/slide47.xml" Id="rId2" /><Relationship Type="http://schemas.openxmlformats.org/officeDocument/2006/relationships/notesMaster" Target="/ppt/notesMasters/notesMaster11.xml" Id="rId1" /></Relationships>
</file>

<file path=ppt/notesSlides/_rels/notesSlide55.xml.rels>&#65279;<?xml version="1.0" encoding="utf-8"?><Relationships xmlns="http://schemas.openxmlformats.org/package/2006/relationships"><Relationship Type="http://schemas.openxmlformats.org/officeDocument/2006/relationships/slide" Target="/ppt/slides/slide55.xml" Id="rId2" /><Relationship Type="http://schemas.openxmlformats.org/officeDocument/2006/relationships/notesMaster" Target="/ppt/notesMasters/notesMaster11.xml" Id="rId1" /></Relationships>
</file>

<file path=ppt/notesSlides/_rels/notesSlide63.xml.rels>&#65279;<?xml version="1.0" encoding="utf-8"?><Relationships xmlns="http://schemas.openxmlformats.org/package/2006/relationships"><Relationship Type="http://schemas.openxmlformats.org/officeDocument/2006/relationships/slide" Target="/ppt/slides/slide63.xml" Id="rId2" /><Relationship Type="http://schemas.openxmlformats.org/officeDocument/2006/relationships/notesMaster" Target="/ppt/notesMasters/notesMaster11.xml" Id="rId1" /></Relationships>
</file>

<file path=ppt/notesSlides/_rels/notesSlide71.xml.rels>&#65279;<?xml version="1.0" encoding="utf-8"?><Relationships xmlns="http://schemas.openxmlformats.org/package/2006/relationships"><Relationship Type="http://schemas.openxmlformats.org/officeDocument/2006/relationships/slide" Target="/ppt/slides/slide71.xml" Id="rId2" /><Relationship Type="http://schemas.openxmlformats.org/officeDocument/2006/relationships/notesMaster" Target="/ppt/notesMasters/notesMaster11.xml" Id="rId1" /></Relationships>
</file>

<file path=ppt/notesSlides/_rels/notesSlide98.xml.rels>&#65279;<?xml version="1.0" encoding="utf-8"?><Relationships xmlns="http://schemas.openxmlformats.org/package/2006/relationships"><Relationship Type="http://schemas.openxmlformats.org/officeDocument/2006/relationships/slide" Target="/ppt/slides/slide98.xml" Id="rId2" /><Relationship Type="http://schemas.openxmlformats.org/officeDocument/2006/relationships/notesMaster" Target="/ppt/notesMasters/notesMaster11.xml" Id="rId1" /></Relationships>
</file>

<file path=ppt/notesSlides/_rels/notesSlide106.xml.rels>&#65279;<?xml version="1.0" encoding="utf-8"?><Relationships xmlns="http://schemas.openxmlformats.org/package/2006/relationships"><Relationship Type="http://schemas.openxmlformats.org/officeDocument/2006/relationships/slide" Target="/ppt/slides/slide106.xml" Id="rId2" /><Relationship Type="http://schemas.openxmlformats.org/officeDocument/2006/relationships/notesMaster" Target="/ppt/notesMasters/notesMaster11.xml" Id="rId1" /></Relationships>
</file>

<file path=ppt/notesSlides/_rels/notesSlide810.xml.rels>&#65279;<?xml version="1.0" encoding="utf-8"?><Relationships xmlns="http://schemas.openxmlformats.org/package/2006/relationships"><Relationship Type="http://schemas.openxmlformats.org/officeDocument/2006/relationships/slide" Target="/ppt/slides/slide810.xml" Id="rId2" /><Relationship Type="http://schemas.openxmlformats.org/officeDocument/2006/relationships/notesMaster" Target="/ppt/notesMasters/notesMaster11.xml" Id="rId1" /></Relationship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10"/>
          </p:nvPr>
        </p:nvSpPr>
        <p:spPr/>
        <p:txBody>
          <a:bodyPr/>
          <a:lstStyle/>
          <a:p>
            <a:fld id="{385ACE04-E13C-4837-B6DD-B388E7CAA05E}" type="slidenum">
              <a:rPr lang="en-US" smtClean="0"/>
              <a:t>1</a:t>
            </a:fld>
            <a:endParaRPr lang="en-US"/>
          </a:p>
        </p:txBody>
      </p:sp>
    </p:spTree>
    <p:extLst>
      <p:ext uri="{BB962C8B-B14F-4D97-AF65-F5344CB8AC3E}">
        <p14:creationId xmlns:p14="http://schemas.microsoft.com/office/powerpoint/2010/main" val="369923244"/>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10"/>
          </p:nvPr>
        </p:nvSpPr>
        <p:spPr/>
        <p:txBody>
          <a:bodyPr/>
          <a:lstStyle/>
          <a:p>
            <a:fld id="{385ACE04-E13C-4837-B6DD-B388E7CAA05E}" type="slidenum">
              <a:rPr lang="en-US" smtClean="0"/>
              <a:t>2</a:t>
            </a:fld>
            <a:endParaRPr lang="en-US"/>
          </a:p>
        </p:txBody>
      </p:sp>
    </p:spTree>
    <p:extLst>
      <p:ext uri="{BB962C8B-B14F-4D97-AF65-F5344CB8AC3E}">
        <p14:creationId xmlns:p14="http://schemas.microsoft.com/office/powerpoint/2010/main" val="842425012"/>
      </p:ext>
    </p:extLst>
  </p:cSld>
  <p:clrMapOvr>
    <a:masterClrMapping/>
  </p:clrMapOvr>
</p:notes>
</file>

<file path=ppt/notesSlides/notesSlide3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10"/>
          </p:nvPr>
        </p:nvSpPr>
        <p:spPr/>
        <p:txBody>
          <a:bodyPr/>
          <a:lstStyle/>
          <a:p>
            <a:fld id="{385ACE04-E13C-4837-B6DD-B388E7CAA05E}" type="slidenum">
              <a:rPr lang="en-US" smtClean="0"/>
              <a:t>3</a:t>
            </a:fld>
            <a:endParaRPr lang="en-US"/>
          </a:p>
        </p:txBody>
      </p:sp>
    </p:spTree>
    <p:extLst>
      <p:ext uri="{BB962C8B-B14F-4D97-AF65-F5344CB8AC3E}">
        <p14:creationId xmlns:p14="http://schemas.microsoft.com/office/powerpoint/2010/main" val="34650156"/>
      </p:ext>
    </p:extLst>
  </p:cSld>
  <p:clrMapOvr>
    <a:masterClrMapping/>
  </p:clrMapOvr>
</p:notes>
</file>

<file path=ppt/notesSlides/notesSlide4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10"/>
          </p:nvPr>
        </p:nvSpPr>
        <p:spPr/>
        <p:txBody>
          <a:bodyPr/>
          <a:lstStyle/>
          <a:p>
            <a:fld id="{385ACE04-E13C-4837-B6DD-B388E7CAA05E}" type="slidenum">
              <a:rPr lang="en-US" smtClean="0"/>
              <a:t>4</a:t>
            </a:fld>
            <a:endParaRPr lang="en-US"/>
          </a:p>
        </p:txBody>
      </p:sp>
    </p:spTree>
    <p:extLst>
      <p:ext uri="{BB962C8B-B14F-4D97-AF65-F5344CB8AC3E}">
        <p14:creationId xmlns:p14="http://schemas.microsoft.com/office/powerpoint/2010/main" val="3604833468"/>
      </p:ext>
    </p:extLst>
  </p:cSld>
  <p:clrMapOvr>
    <a:masterClrMapping/>
  </p:clrMapOvr>
</p:notes>
</file>

<file path=ppt/notesSlides/notesSlide5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10"/>
          </p:nvPr>
        </p:nvSpPr>
        <p:spPr/>
        <p:txBody>
          <a:bodyPr/>
          <a:lstStyle/>
          <a:p>
            <a:fld id="{385ACE04-E13C-4837-B6DD-B388E7CAA05E}" type="slidenum">
              <a:rPr lang="en-US" smtClean="0"/>
              <a:t>5</a:t>
            </a:fld>
            <a:endParaRPr lang="en-US"/>
          </a:p>
        </p:txBody>
      </p:sp>
    </p:spTree>
    <p:extLst>
      <p:ext uri="{BB962C8B-B14F-4D97-AF65-F5344CB8AC3E}">
        <p14:creationId xmlns:p14="http://schemas.microsoft.com/office/powerpoint/2010/main" val="1859640798"/>
      </p:ext>
    </p:extLst>
  </p:cSld>
  <p:clrMapOvr>
    <a:masterClrMapping/>
  </p:clrMapOvr>
</p:notes>
</file>

<file path=ppt/notesSlides/notesSlide6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5"/>
          </p:nvPr>
        </p:nvSpPr>
        <p:spPr/>
        <p:txBody>
          <a:bodyPr/>
          <a:lstStyle/>
          <a:p>
            <a:fld id="{385ACE04-E13C-4837-B6DD-B388E7CAA05E}" type="slidenum">
              <a:rPr lang="en-US" noProof="0" smtClean="0"/>
              <a:t>6</a:t>
            </a:fld>
            <a:endParaRPr lang="en-US" noProof="0" dirty="0"/>
          </a:p>
        </p:txBody>
      </p:sp>
    </p:spTree>
    <p:extLst>
      <p:ext uri="{BB962C8B-B14F-4D97-AF65-F5344CB8AC3E}">
        <p14:creationId xmlns:p14="http://schemas.microsoft.com/office/powerpoint/2010/main" val="429524100"/>
      </p:ext>
    </p:extLst>
  </p:cSld>
  <p:clrMapOvr>
    <a:masterClrMapping/>
  </p:clrMapOvr>
</p:notes>
</file>

<file path=ppt/notesSlides/notesSlide7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5"/>
          </p:nvPr>
        </p:nvSpPr>
        <p:spPr/>
        <p:txBody>
          <a:bodyPr/>
          <a:lstStyle/>
          <a:p>
            <a:fld id="{385ACE04-E13C-4837-B6DD-B388E7CAA05E}" type="slidenum">
              <a:rPr lang="en-US" noProof="0" smtClean="0"/>
              <a:t>7</a:t>
            </a:fld>
            <a:endParaRPr lang="en-US" noProof="0" dirty="0"/>
          </a:p>
        </p:txBody>
      </p:sp>
    </p:spTree>
    <p:extLst>
      <p:ext uri="{BB962C8B-B14F-4D97-AF65-F5344CB8AC3E}">
        <p14:creationId xmlns:p14="http://schemas.microsoft.com/office/powerpoint/2010/main" val="857514173"/>
      </p:ext>
    </p:extLst>
  </p:cSld>
  <p:clrMapOvr>
    <a:masterClrMapping/>
  </p:clrMapOvr>
</p:notes>
</file>

<file path=ppt/notesSlides/notesSlide9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5"/>
          </p:nvPr>
        </p:nvSpPr>
        <p:spPr/>
        <p:txBody>
          <a:bodyPr/>
          <a:lstStyle/>
          <a:p>
            <a:fld id="{385ACE04-E13C-4837-B6DD-B388E7CAA05E}" type="slidenum">
              <a:rPr lang="en-US" noProof="0" smtClean="0"/>
              <a:t>9</a:t>
            </a:fld>
            <a:endParaRPr lang="en-US" noProof="0" dirty="0"/>
          </a:p>
        </p:txBody>
      </p:sp>
    </p:spTree>
    <p:extLst>
      <p:ext uri="{BB962C8B-B14F-4D97-AF65-F5344CB8AC3E}">
        <p14:creationId xmlns:p14="http://schemas.microsoft.com/office/powerpoint/2010/main" val="2641197936"/>
      </p:ext>
    </p:extLst>
  </p:cSld>
  <p:clrMapOvr>
    <a:masterClrMapping/>
  </p:clrMapOvr>
</p:notes>
</file>

<file path=ppt/notesSlides/notesSlide10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5"/>
          </p:nvPr>
        </p:nvSpPr>
        <p:spPr/>
        <p:txBody>
          <a:bodyPr/>
          <a:lstStyle/>
          <a:p>
            <a:fld id="{385ACE04-E13C-4837-B6DD-B388E7CAA05E}" type="slidenum">
              <a:rPr lang="en-US" noProof="0" smtClean="0"/>
              <a:t>10</a:t>
            </a:fld>
            <a:endParaRPr lang="en-US" noProof="0" dirty="0"/>
          </a:p>
        </p:txBody>
      </p:sp>
    </p:spTree>
    <p:extLst>
      <p:ext uri="{BB962C8B-B14F-4D97-AF65-F5344CB8AC3E}">
        <p14:creationId xmlns:p14="http://schemas.microsoft.com/office/powerpoint/2010/main" val="2086660188"/>
      </p:ext>
    </p:extLst>
  </p:cSld>
  <p:clrMapOvr>
    <a:masterClrMapping/>
  </p:clrMapOvr>
</p:notes>
</file>

<file path=ppt/notesSlides/notesSlide8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en-US"/>
          </a:p>
        </p:txBody>
      </p:sp>
      <p:sp>
        <p:nvSpPr>
          <p:cNvPr id="4" name="Slide Number Placeholder 3"/>
          <p:cNvSpPr>
            <a:spLocks noGrp="1"/>
          </p:cNvSpPr>
          <p:nvPr>
            <p:ph type="sldNum" sz="quarter" idx="5"/>
          </p:nvPr>
        </p:nvSpPr>
        <p:spPr/>
        <p:txBody>
          <a:bodyPr/>
          <a:lstStyle/>
          <a:p>
            <a:fld id="{385ACE04-E13C-4837-B6DD-B388E7CAA05E}" type="slidenum">
              <a:rPr lang="en-US" noProof="0" smtClean="0"/>
              <a:t>8</a:t>
            </a:fld>
            <a:endParaRPr lang="en-US" noProof="0" dirty="0"/>
          </a:p>
        </p:txBody>
      </p:sp>
    </p:spTree>
    <p:extLst>
      <p:ext uri="{BB962C8B-B14F-4D97-AF65-F5344CB8AC3E}">
        <p14:creationId xmlns:p14="http://schemas.microsoft.com/office/powerpoint/2010/main" val="882671778"/>
      </p:ext>
    </p:extLst>
  </p:cSld>
  <p:clrMapOvr>
    <a:masterClrMapping/>
  </p:clrMapOvr>
</p:notes>
</file>

<file path=ppt/slideLayouts/_rels/slideLayout19.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27.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34.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75.xml.rels>&#65279;<?xml version="1.0" encoding="utf-8"?><Relationships xmlns="http://schemas.openxmlformats.org/package/2006/relationships"><Relationship Type="http://schemas.openxmlformats.org/officeDocument/2006/relationships/image" Target="/ppt/media/image2.svg" Id="rId3" /><Relationship Type="http://schemas.openxmlformats.org/officeDocument/2006/relationships/image" Target="/ppt/media/image1.png" Id="rId2" /><Relationship Type="http://schemas.openxmlformats.org/officeDocument/2006/relationships/slideMaster" Target="/ppt/slideMasters/slideMaster11.xml" Id="rId1" /><Relationship Type="http://schemas.openxmlformats.org/officeDocument/2006/relationships/image" Target="/ppt/media/image42.svg" Id="rId5" /><Relationship Type="http://schemas.openxmlformats.org/officeDocument/2006/relationships/image" Target="/ppt/media/image32.png" Id="rId4" /></Relationships>
</file>

<file path=ppt/slideLayouts/_rels/slideLayout8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26.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33.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5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68.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414.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512.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610.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915.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013.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111.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_rels/slideLayout1416.xml.rels>&#65279;<?xml version="1.0" encoding="utf-8"?><Relationships xmlns="http://schemas.openxmlformats.org/package/2006/relationships"><Relationship Type="http://schemas.openxmlformats.org/officeDocument/2006/relationships/slideMaster" Target="/ppt/slideMasters/slideMaster11.xml" Id="rId1" /></Relationships>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Title Slide with Image">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08582E5-8FA2-4056-805F-EF36F7066893}"/>
              </a:ext>
            </a:extLst>
          </p:cNvPr>
          <p:cNvSpPr>
            <a:spLocks noGrp="1"/>
          </p:cNvSpPr>
          <p:nvPr>
            <p:ph type="ctrTitle" hasCustomPrompt="1"/>
          </p:nvPr>
        </p:nvSpPr>
        <p:spPr>
          <a:xfrm>
            <a:off x="4686300" y="2726872"/>
            <a:ext cx="7233557" cy="832077"/>
          </a:xfrm>
        </p:spPr>
        <p:txBody>
          <a:bodyPr anchor="b">
            <a:normAutofit/>
          </a:bodyPr>
          <a:lstStyle>
            <a:lvl1pPr algn="l">
              <a:defRPr sz="4800" b="1" cap="all" baseline="0">
                <a:solidFill>
                  <a:schemeClr val="tx1"/>
                </a:solidFill>
              </a:defRPr>
            </a:lvl1pPr>
          </a:lstStyle>
          <a:p>
            <a:r>
              <a:rPr lang="en-US" noProof="0"/>
              <a:t>Presentation title</a:t>
            </a:r>
          </a:p>
        </p:txBody>
      </p:sp>
      <p:sp>
        <p:nvSpPr>
          <p:cNvPr id="3" name="Subtitle 2">
            <a:extLst>
              <a:ext uri="{FF2B5EF4-FFF2-40B4-BE49-F238E27FC236}">
                <a16:creationId xmlns:a16="http://schemas.microsoft.com/office/drawing/2014/main" id="{1C085D6F-874B-44F8-B241-51EF13CA9C8B}"/>
              </a:ext>
            </a:extLst>
          </p:cNvPr>
          <p:cNvSpPr>
            <a:spLocks noGrp="1"/>
          </p:cNvSpPr>
          <p:nvPr>
            <p:ph type="subTitle" idx="1"/>
          </p:nvPr>
        </p:nvSpPr>
        <p:spPr>
          <a:xfrm>
            <a:off x="4686300" y="3569380"/>
            <a:ext cx="7233557" cy="365125"/>
          </a:xfrm>
        </p:spPr>
        <p:txBody>
          <a:bodyPr lIns="0">
            <a:normAutofit/>
          </a:bodyPr>
          <a:lstStyle>
            <a:lvl1pPr marL="0" indent="0" algn="l">
              <a:buNone/>
              <a:defRPr sz="1800" b="0" cap="all" baseline="0">
                <a:solidFill>
                  <a:schemeClr val="tx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noProof="0"/>
              <a:t>Click to edit Master subtitle style</a:t>
            </a:r>
          </a:p>
        </p:txBody>
      </p:sp>
      <p:sp>
        <p:nvSpPr>
          <p:cNvPr id="4" name="Date Placeholder 3">
            <a:extLst>
              <a:ext uri="{FF2B5EF4-FFF2-40B4-BE49-F238E27FC236}">
                <a16:creationId xmlns:a16="http://schemas.microsoft.com/office/drawing/2014/main" id="{ABDE5D2F-535D-4D7C-9BE1-84BFEC7A6547}"/>
              </a:ext>
            </a:extLst>
          </p:cNvPr>
          <p:cNvSpPr>
            <a:spLocks noGrp="1"/>
          </p:cNvSpPr>
          <p:nvPr>
            <p:ph type="dt" sz="half" idx="10"/>
          </p:nvPr>
        </p:nvSpPr>
        <p:spPr>
          <a:xfrm>
            <a:off x="838200" y="6356350"/>
            <a:ext cx="2743200" cy="365125"/>
          </a:xfrm>
          <a:prstGeom prst="rect">
            <a:avLst/>
          </a:prstGeom>
        </p:spPr>
        <p:txBody>
          <a:bodyPr/>
          <a:lstStyle/>
          <a:p>
            <a:fld id="{C1F93407-1483-4B80-86DE-DAE1D4D89093}" type="datetimeFigureOut">
              <a:rPr lang="en-US" noProof="0" smtClean="0"/>
              <a:t>5/14/2019</a:t>
            </a:fld>
            <a:endParaRPr lang="en-US" noProof="0" dirty="0"/>
          </a:p>
        </p:txBody>
      </p:sp>
      <p:cxnSp>
        <p:nvCxnSpPr>
          <p:cNvPr id="7" name="Straight Connector 6">
            <a:extLst>
              <a:ext uri="{FF2B5EF4-FFF2-40B4-BE49-F238E27FC236}">
                <a16:creationId xmlns:a16="http://schemas.microsoft.com/office/drawing/2014/main" id="{64363625-95D4-4DF0-A1AA-D060728EC426}"/>
              </a:ext>
            </a:extLst>
          </p:cNvPr>
          <p:cNvCxnSpPr>
            <a:cxnSpLocks/>
          </p:cNvCxnSpPr>
          <p:nvPr userDrawn="1"/>
        </p:nvCxnSpPr>
        <p:spPr>
          <a:xfrm>
            <a:off x="4827813" y="4082142"/>
            <a:ext cx="148862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8" name="Group 7">
            <a:extLst>
              <a:ext uri="{FF2B5EF4-FFF2-40B4-BE49-F238E27FC236}">
                <a16:creationId xmlns:a16="http://schemas.microsoft.com/office/drawing/2014/main" id="{ECBCF8A4-C2B4-4945-8D79-C9D46B7FBECB}"/>
              </a:ext>
            </a:extLst>
          </p:cNvPr>
          <p:cNvGrpSpPr/>
          <p:nvPr userDrawn="1"/>
        </p:nvGrpSpPr>
        <p:grpSpPr>
          <a:xfrm>
            <a:off x="4793474" y="2475187"/>
            <a:ext cx="748798" cy="134113"/>
            <a:chOff x="4827813" y="2534636"/>
            <a:chExt cx="996651" cy="178504"/>
          </a:xfrm>
        </p:grpSpPr>
        <p:sp>
          <p:nvSpPr>
            <p:cNvPr id="9" name="Oval 8">
              <a:extLst>
                <a:ext uri="{FF2B5EF4-FFF2-40B4-BE49-F238E27FC236}">
                  <a16:creationId xmlns:a16="http://schemas.microsoft.com/office/drawing/2014/main" id="{479C2256-8A0F-4625-86F0-FB439F3EAD4E}"/>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Oval 9">
              <a:extLst>
                <a:ext uri="{FF2B5EF4-FFF2-40B4-BE49-F238E27FC236}">
                  <a16:creationId xmlns:a16="http://schemas.microsoft.com/office/drawing/2014/main" id="{253CF488-6D31-4B63-A3C6-C4D838C23FCE}"/>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Oval 10">
              <a:extLst>
                <a:ext uri="{FF2B5EF4-FFF2-40B4-BE49-F238E27FC236}">
                  <a16:creationId xmlns:a16="http://schemas.microsoft.com/office/drawing/2014/main" id="{E32985B6-7260-445A-A580-6993E0DEBFD9}"/>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12" name="Oval 11">
              <a:extLst>
                <a:ext uri="{FF2B5EF4-FFF2-40B4-BE49-F238E27FC236}">
                  <a16:creationId xmlns:a16="http://schemas.microsoft.com/office/drawing/2014/main" id="{3BC682E1-4E5D-4006-81EA-550DD98166E4}"/>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4" name="Picture Placeholder 13">
            <a:extLst>
              <a:ext uri="{FF2B5EF4-FFF2-40B4-BE49-F238E27FC236}">
                <a16:creationId xmlns:a16="http://schemas.microsoft.com/office/drawing/2014/main" id="{F0C7F772-E2DA-4B13-AC2E-28A0EE6D8465}"/>
              </a:ext>
            </a:extLst>
          </p:cNvPr>
          <p:cNvSpPr>
            <a:spLocks noGrp="1"/>
          </p:cNvSpPr>
          <p:nvPr>
            <p:ph type="pic" sz="quarter" idx="13"/>
          </p:nvPr>
        </p:nvSpPr>
        <p:spPr>
          <a:xfrm>
            <a:off x="0" y="1"/>
            <a:ext cx="4424363" cy="6858000"/>
          </a:xfrm>
          <a:solidFill>
            <a:schemeClr val="bg2"/>
          </a:solidFill>
        </p:spPr>
        <p:txBody>
          <a:bodyPr anchor="ctr"/>
          <a:lstStyle>
            <a:lvl1pPr marL="0" indent="0" algn="ctr">
              <a:buNone/>
              <a:defRPr/>
            </a:lvl1pPr>
          </a:lstStyle>
          <a:p>
            <a:endParaRPr lang="en-US" noProof="0" dirty="0"/>
          </a:p>
        </p:txBody>
      </p:sp>
      <p:sp>
        <p:nvSpPr>
          <p:cNvPr id="15" name="Oval 14">
            <a:extLst>
              <a:ext uri="{FF2B5EF4-FFF2-40B4-BE49-F238E27FC236}">
                <a16:creationId xmlns:a16="http://schemas.microsoft.com/office/drawing/2014/main" id="{47953C80-71A5-4AA2-AEAD-21948D1AA6DC}"/>
              </a:ext>
            </a:extLst>
          </p:cNvPr>
          <p:cNvSpPr/>
          <p:nvPr userDrawn="1"/>
        </p:nvSpPr>
        <p:spPr>
          <a:xfrm>
            <a:off x="8621485" y="4408714"/>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Oval 15">
            <a:extLst>
              <a:ext uri="{FF2B5EF4-FFF2-40B4-BE49-F238E27FC236}">
                <a16:creationId xmlns:a16="http://schemas.microsoft.com/office/drawing/2014/main" id="{9C4582D1-F710-4E2F-9868-CB89116D5932}"/>
              </a:ext>
            </a:extLst>
          </p:cNvPr>
          <p:cNvSpPr/>
          <p:nvPr userDrawn="1"/>
        </p:nvSpPr>
        <p:spPr>
          <a:xfrm>
            <a:off x="8303078" y="4184310"/>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89945533"/>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Title, Content, and Large Photo">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4BC16441-0F1F-453B-BACF-543CEDE2AE72}"/>
              </a:ext>
            </a:extLst>
          </p:cNvPr>
          <p:cNvSpPr>
            <a:spLocks noGrp="1"/>
          </p:cNvSpPr>
          <p:nvPr>
            <p:ph type="title"/>
          </p:nvPr>
        </p:nvSpPr>
        <p:spPr>
          <a:xfrm>
            <a:off x="5908430" y="1046163"/>
            <a:ext cx="5445369" cy="1114784"/>
          </a:xfrm>
        </p:spPr>
        <p:txBody>
          <a:bodyPr lIns="0" tIns="0" rIns="0" bIns="0" anchor="b">
            <a:noAutofit/>
          </a:bodyPr>
          <a:lstStyle>
            <a:lvl1pPr>
              <a:defRPr sz="3200" b="1" cap="all" baseline="0"/>
            </a:lvl1pPr>
          </a:lstStyle>
          <a:p>
            <a:r>
              <a:rPr lang="en-US" noProof="0"/>
              <a:t>Click to edit Master title style</a:t>
            </a:r>
          </a:p>
        </p:txBody>
      </p:sp>
      <p:sp>
        <p:nvSpPr>
          <p:cNvPr id="3" name="Content Placeholder 2">
            <a:extLst>
              <a:ext uri="{FF2B5EF4-FFF2-40B4-BE49-F238E27FC236}">
                <a16:creationId xmlns:a16="http://schemas.microsoft.com/office/drawing/2014/main" id="{61EC9302-80D9-4A88-8591-DE2D4BA1F91A}"/>
              </a:ext>
            </a:extLst>
          </p:cNvPr>
          <p:cNvSpPr>
            <a:spLocks noGrp="1"/>
          </p:cNvSpPr>
          <p:nvPr>
            <p:ph idx="1" hasCustomPrompt="1"/>
          </p:nvPr>
        </p:nvSpPr>
        <p:spPr>
          <a:xfrm>
            <a:off x="5908430" y="2506662"/>
            <a:ext cx="5445370" cy="3454523"/>
          </a:xfrm>
        </p:spPr>
        <p:txBody>
          <a:bodyPr lIns="0" tIns="0" rIns="0" bIns="0">
            <a:noAutofit/>
          </a:bodyPr>
          <a:lstStyle>
            <a:lvl1pPr>
              <a:lnSpc>
                <a:spcPct val="100000"/>
              </a:lnSpc>
              <a:buClr>
                <a:schemeClr val="accent1"/>
              </a:buClr>
              <a:defRPr sz="1800"/>
            </a:lvl1pPr>
            <a:lvl2pPr>
              <a:lnSpc>
                <a:spcPct val="100000"/>
              </a:lnSpc>
              <a:buClr>
                <a:schemeClr val="accent1"/>
              </a:buClr>
              <a:defRPr sz="1600"/>
            </a:lvl2pPr>
            <a:lvl3pPr>
              <a:lnSpc>
                <a:spcPct val="100000"/>
              </a:lnSpc>
              <a:buClr>
                <a:schemeClr val="accent1"/>
              </a:buClr>
              <a:defRPr sz="1400"/>
            </a:lvl3pPr>
            <a:lvl4pPr>
              <a:lnSpc>
                <a:spcPct val="100000"/>
              </a:lnSpc>
              <a:buClr>
                <a:schemeClr val="accent1"/>
              </a:buClr>
              <a:defRPr sz="1200"/>
            </a:lvl4pPr>
            <a:lvl5pPr>
              <a:lnSpc>
                <a:spcPct val="100000"/>
              </a:lnSpc>
              <a:buClr>
                <a:schemeClr val="accent1"/>
              </a:buClr>
              <a:defRPr sz="1200"/>
            </a:lvl5p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7" name="Slide Number Placeholder 5">
            <a:extLst>
              <a:ext uri="{FF2B5EF4-FFF2-40B4-BE49-F238E27FC236}">
                <a16:creationId xmlns:a16="http://schemas.microsoft.com/office/drawing/2014/main" id="{2C89B828-B338-413C-B008-0A8566F4881D}"/>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sp>
        <p:nvSpPr>
          <p:cNvPr id="8" name="Content Placeholder 16">
            <a:extLst>
              <a:ext uri="{FF2B5EF4-FFF2-40B4-BE49-F238E27FC236}">
                <a16:creationId xmlns:a16="http://schemas.microsoft.com/office/drawing/2014/main" id="{6AEAE6ED-58FA-4039-939A-E4032520CB3C}"/>
              </a:ext>
            </a:extLst>
          </p:cNvPr>
          <p:cNvSpPr>
            <a:spLocks noGrp="1"/>
          </p:cNvSpPr>
          <p:nvPr>
            <p:ph sz="quarter" idx="14" hasCustomPrompt="1"/>
          </p:nvPr>
        </p:nvSpPr>
        <p:spPr>
          <a:xfrm>
            <a:off x="363416" y="6462713"/>
            <a:ext cx="2262187" cy="249237"/>
          </a:xfrm>
        </p:spPr>
        <p:txBody>
          <a:bodyPr>
            <a:noAutofit/>
          </a:bodyPr>
          <a:lstStyle>
            <a:lvl1pPr marL="0" indent="0">
              <a:buNone/>
              <a:defRPr sz="1400" b="1" cap="all" baseline="0">
                <a:solidFill>
                  <a:schemeClr val="tx1">
                    <a:lumMod val="50000"/>
                    <a:lumOff val="50000"/>
                  </a:schemeClr>
                </a:solidFill>
              </a:defRPr>
            </a:lvl1pPr>
            <a:lvl2pPr marL="457200" indent="0">
              <a:buNone/>
              <a:defRPr/>
            </a:lvl2pPr>
            <a:lvl3pPr marL="914400" indent="0">
              <a:buNone/>
              <a:defRPr/>
            </a:lvl3pPr>
            <a:lvl4pPr marL="1371600" indent="0">
              <a:buNone/>
              <a:defRPr/>
            </a:lvl4pPr>
            <a:lvl5pPr marL="1828800" indent="0">
              <a:buNone/>
              <a:defRPr/>
            </a:lvl5pPr>
          </a:lstStyle>
          <a:p>
            <a:pPr lvl="0"/>
            <a:r>
              <a:rPr lang="en-US" noProof="0"/>
              <a:t>Your company name</a:t>
            </a:r>
          </a:p>
        </p:txBody>
      </p:sp>
      <p:sp>
        <p:nvSpPr>
          <p:cNvPr id="10" name="Picture Placeholder 9">
            <a:extLst>
              <a:ext uri="{FF2B5EF4-FFF2-40B4-BE49-F238E27FC236}">
                <a16:creationId xmlns:a16="http://schemas.microsoft.com/office/drawing/2014/main" id="{4502AABE-45EB-48A5-AD25-47BD8B79DF61}"/>
              </a:ext>
            </a:extLst>
          </p:cNvPr>
          <p:cNvSpPr>
            <a:spLocks noGrp="1"/>
          </p:cNvSpPr>
          <p:nvPr>
            <p:ph type="pic" sz="quarter" idx="15"/>
          </p:nvPr>
        </p:nvSpPr>
        <p:spPr>
          <a:xfrm>
            <a:off x="469045" y="0"/>
            <a:ext cx="5210175" cy="5961063"/>
          </a:xfrm>
          <a:solidFill>
            <a:schemeClr val="bg1">
              <a:lumMod val="85000"/>
            </a:schemeClr>
          </a:solidFill>
        </p:spPr>
        <p:txBody>
          <a:bodyPr anchor="ctr"/>
          <a:lstStyle>
            <a:lvl1pPr marL="0" indent="0" algn="ctr">
              <a:buNone/>
              <a:defRPr/>
            </a:lvl1pPr>
          </a:lstStyle>
          <a:p>
            <a:endParaRPr lang="en-US" noProof="0" dirty="0"/>
          </a:p>
        </p:txBody>
      </p:sp>
      <p:cxnSp>
        <p:nvCxnSpPr>
          <p:cNvPr id="11" name="Straight Connector 10">
            <a:extLst>
              <a:ext uri="{FF2B5EF4-FFF2-40B4-BE49-F238E27FC236}">
                <a16:creationId xmlns:a16="http://schemas.microsoft.com/office/drawing/2014/main" id="{8888A4FD-81F4-4588-9E6D-70E57577D8BF}"/>
              </a:ext>
            </a:extLst>
          </p:cNvPr>
          <p:cNvCxnSpPr>
            <a:cxnSpLocks/>
          </p:cNvCxnSpPr>
          <p:nvPr userDrawn="1"/>
        </p:nvCxnSpPr>
        <p:spPr>
          <a:xfrm>
            <a:off x="5679220" y="2286312"/>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2" name="Group 11">
            <a:extLst>
              <a:ext uri="{FF2B5EF4-FFF2-40B4-BE49-F238E27FC236}">
                <a16:creationId xmlns:a16="http://schemas.microsoft.com/office/drawing/2014/main" id="{4CF1D2ED-7B25-4251-BF07-47FBAA534810}"/>
              </a:ext>
            </a:extLst>
          </p:cNvPr>
          <p:cNvGrpSpPr/>
          <p:nvPr userDrawn="1"/>
        </p:nvGrpSpPr>
        <p:grpSpPr>
          <a:xfrm>
            <a:off x="11079786" y="421045"/>
            <a:ext cx="748798" cy="134113"/>
            <a:chOff x="4827813" y="2534636"/>
            <a:chExt cx="996651" cy="178504"/>
          </a:xfrm>
        </p:grpSpPr>
        <p:sp>
          <p:nvSpPr>
            <p:cNvPr id="13" name="Oval 12">
              <a:extLst>
                <a:ext uri="{FF2B5EF4-FFF2-40B4-BE49-F238E27FC236}">
                  <a16:creationId xmlns:a16="http://schemas.microsoft.com/office/drawing/2014/main" id="{E397537E-DF51-4990-9447-2DAE98ABC683}"/>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Oval 13">
              <a:extLst>
                <a:ext uri="{FF2B5EF4-FFF2-40B4-BE49-F238E27FC236}">
                  <a16:creationId xmlns:a16="http://schemas.microsoft.com/office/drawing/2014/main" id="{3E99CAB5-81F4-4EA8-8B36-4A70C59861FD}"/>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Oval 14">
              <a:extLst>
                <a:ext uri="{FF2B5EF4-FFF2-40B4-BE49-F238E27FC236}">
                  <a16:creationId xmlns:a16="http://schemas.microsoft.com/office/drawing/2014/main" id="{16AADF9A-A507-4453-8CE3-3F78BB303FA4}"/>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16" name="Oval 15">
              <a:extLst>
                <a:ext uri="{FF2B5EF4-FFF2-40B4-BE49-F238E27FC236}">
                  <a16:creationId xmlns:a16="http://schemas.microsoft.com/office/drawing/2014/main" id="{C33AA69F-C4B8-479C-9F0F-69C184D0611F}"/>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7" name="Oval 16">
            <a:extLst>
              <a:ext uri="{FF2B5EF4-FFF2-40B4-BE49-F238E27FC236}">
                <a16:creationId xmlns:a16="http://schemas.microsoft.com/office/drawing/2014/main" id="{8725921A-0ED5-431E-899C-28A6920B5029}"/>
              </a:ext>
            </a:extLst>
          </p:cNvPr>
          <p:cNvSpPr/>
          <p:nvPr userDrawn="1"/>
        </p:nvSpPr>
        <p:spPr>
          <a:xfrm>
            <a:off x="10039330" y="896815"/>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Oval 17">
            <a:extLst>
              <a:ext uri="{FF2B5EF4-FFF2-40B4-BE49-F238E27FC236}">
                <a16:creationId xmlns:a16="http://schemas.microsoft.com/office/drawing/2014/main" id="{EE8B169A-8A2F-4425-A9A1-1B828428B434}"/>
              </a:ext>
            </a:extLst>
          </p:cNvPr>
          <p:cNvSpPr/>
          <p:nvPr userDrawn="1"/>
        </p:nvSpPr>
        <p:spPr>
          <a:xfrm>
            <a:off x="9720923" y="672411"/>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cxnSp>
        <p:nvCxnSpPr>
          <p:cNvPr id="20" name="Straight Connector 19">
            <a:extLst>
              <a:ext uri="{FF2B5EF4-FFF2-40B4-BE49-F238E27FC236}">
                <a16:creationId xmlns:a16="http://schemas.microsoft.com/office/drawing/2014/main" id="{43B45974-F6C7-40D3-9399-E05FA19C565E}"/>
              </a:ext>
            </a:extLst>
          </p:cNvPr>
          <p:cNvCxnSpPr>
            <a:cxnSpLocks/>
          </p:cNvCxnSpPr>
          <p:nvPr userDrawn="1"/>
        </p:nvCxnSpPr>
        <p:spPr>
          <a:xfrm>
            <a:off x="7508020" y="2286312"/>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901847650"/>
      </p:ext>
    </p:extLst>
  </p:cSld>
  <p:clrMapOvr>
    <a:masterClrMapping/>
  </p:clrMapOvr>
  <p:hf hdr="0" ftr="0" dt="0"/>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Title, Content, and Three Photos">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4BC16441-0F1F-453B-BACF-543CEDE2AE72}"/>
              </a:ext>
            </a:extLst>
          </p:cNvPr>
          <p:cNvSpPr>
            <a:spLocks noGrp="1"/>
          </p:cNvSpPr>
          <p:nvPr>
            <p:ph type="title"/>
          </p:nvPr>
        </p:nvSpPr>
        <p:spPr>
          <a:xfrm>
            <a:off x="363416" y="1046163"/>
            <a:ext cx="5445369" cy="1114784"/>
          </a:xfrm>
        </p:spPr>
        <p:txBody>
          <a:bodyPr lIns="0" tIns="0" rIns="0" bIns="0" anchor="b">
            <a:noAutofit/>
          </a:bodyPr>
          <a:lstStyle>
            <a:lvl1pPr>
              <a:defRPr sz="3200" b="1" cap="all" baseline="0"/>
            </a:lvl1pPr>
          </a:lstStyle>
          <a:p>
            <a:r>
              <a:rPr lang="en-US" noProof="0"/>
              <a:t>Click to edit Master title style</a:t>
            </a:r>
          </a:p>
        </p:txBody>
      </p:sp>
      <p:sp>
        <p:nvSpPr>
          <p:cNvPr id="3" name="Content Placeholder 2">
            <a:extLst>
              <a:ext uri="{FF2B5EF4-FFF2-40B4-BE49-F238E27FC236}">
                <a16:creationId xmlns:a16="http://schemas.microsoft.com/office/drawing/2014/main" id="{61EC9302-80D9-4A88-8591-DE2D4BA1F91A}"/>
              </a:ext>
            </a:extLst>
          </p:cNvPr>
          <p:cNvSpPr>
            <a:spLocks noGrp="1"/>
          </p:cNvSpPr>
          <p:nvPr>
            <p:ph idx="1" hasCustomPrompt="1"/>
          </p:nvPr>
        </p:nvSpPr>
        <p:spPr>
          <a:xfrm>
            <a:off x="363416" y="2506662"/>
            <a:ext cx="5445370" cy="3454523"/>
          </a:xfrm>
        </p:spPr>
        <p:txBody>
          <a:bodyPr lIns="0" tIns="0" rIns="0" bIns="0">
            <a:noAutofit/>
          </a:bodyPr>
          <a:lstStyle>
            <a:lvl1pPr>
              <a:lnSpc>
                <a:spcPct val="100000"/>
              </a:lnSpc>
              <a:defRPr sz="1800"/>
            </a:lvl1pPr>
            <a:lvl2pPr>
              <a:lnSpc>
                <a:spcPct val="100000"/>
              </a:lnSpc>
              <a:defRPr sz="1600"/>
            </a:lvl2pPr>
            <a:lvl3pPr>
              <a:lnSpc>
                <a:spcPct val="100000"/>
              </a:lnSpc>
              <a:defRPr sz="1400"/>
            </a:lvl3pPr>
            <a:lvl4pPr>
              <a:lnSpc>
                <a:spcPct val="100000"/>
              </a:lnSpc>
              <a:defRPr sz="1200"/>
            </a:lvl4pPr>
            <a:lvl5pPr>
              <a:lnSpc>
                <a:spcPct val="100000"/>
              </a:lnSpc>
              <a:defRPr sz="1200"/>
            </a:lvl5p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7" name="Slide Number Placeholder 5">
            <a:extLst>
              <a:ext uri="{FF2B5EF4-FFF2-40B4-BE49-F238E27FC236}">
                <a16:creationId xmlns:a16="http://schemas.microsoft.com/office/drawing/2014/main" id="{2C89B828-B338-413C-B008-0A8566F4881D}"/>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sp>
        <p:nvSpPr>
          <p:cNvPr id="8" name="Content Placeholder 16">
            <a:extLst>
              <a:ext uri="{FF2B5EF4-FFF2-40B4-BE49-F238E27FC236}">
                <a16:creationId xmlns:a16="http://schemas.microsoft.com/office/drawing/2014/main" id="{6AEAE6ED-58FA-4039-939A-E4032520CB3C}"/>
              </a:ext>
            </a:extLst>
          </p:cNvPr>
          <p:cNvSpPr>
            <a:spLocks noGrp="1"/>
          </p:cNvSpPr>
          <p:nvPr>
            <p:ph sz="quarter" idx="14" hasCustomPrompt="1"/>
          </p:nvPr>
        </p:nvSpPr>
        <p:spPr>
          <a:xfrm>
            <a:off x="363416" y="6462713"/>
            <a:ext cx="2262187" cy="249237"/>
          </a:xfrm>
        </p:spPr>
        <p:txBody>
          <a:bodyPr>
            <a:noAutofit/>
          </a:bodyPr>
          <a:lstStyle>
            <a:lvl1pPr marL="0" indent="0">
              <a:buNone/>
              <a:defRPr sz="1400" b="1" cap="all" baseline="0">
                <a:solidFill>
                  <a:schemeClr val="accent3"/>
                </a:solidFill>
              </a:defRPr>
            </a:lvl1pPr>
            <a:lvl2pPr marL="457200" indent="0">
              <a:buNone/>
              <a:defRPr/>
            </a:lvl2pPr>
            <a:lvl3pPr marL="914400" indent="0">
              <a:buNone/>
              <a:defRPr/>
            </a:lvl3pPr>
            <a:lvl4pPr marL="1371600" indent="0">
              <a:buNone/>
              <a:defRPr/>
            </a:lvl4pPr>
            <a:lvl5pPr marL="1828800" indent="0">
              <a:buNone/>
              <a:defRPr/>
            </a:lvl5pPr>
          </a:lstStyle>
          <a:p>
            <a:pPr lvl="0"/>
            <a:r>
              <a:rPr lang="en-US" noProof="0"/>
              <a:t>Your company name</a:t>
            </a:r>
          </a:p>
        </p:txBody>
      </p:sp>
      <p:sp>
        <p:nvSpPr>
          <p:cNvPr id="10" name="Picture Placeholder 9">
            <a:extLst>
              <a:ext uri="{FF2B5EF4-FFF2-40B4-BE49-F238E27FC236}">
                <a16:creationId xmlns:a16="http://schemas.microsoft.com/office/drawing/2014/main" id="{4502AABE-45EB-48A5-AD25-47BD8B79DF61}"/>
              </a:ext>
            </a:extLst>
          </p:cNvPr>
          <p:cNvSpPr>
            <a:spLocks noGrp="1"/>
          </p:cNvSpPr>
          <p:nvPr>
            <p:ph type="pic" sz="quarter" idx="15"/>
          </p:nvPr>
        </p:nvSpPr>
        <p:spPr>
          <a:xfrm>
            <a:off x="5919755" y="1"/>
            <a:ext cx="3430408" cy="4091942"/>
          </a:xfrm>
          <a:solidFill>
            <a:schemeClr val="bg1">
              <a:lumMod val="85000"/>
            </a:schemeClr>
          </a:solidFill>
        </p:spPr>
        <p:txBody>
          <a:bodyPr anchor="ctr"/>
          <a:lstStyle>
            <a:lvl1pPr marL="0" indent="0" algn="ctr">
              <a:buNone/>
              <a:defRPr/>
            </a:lvl1pPr>
          </a:lstStyle>
          <a:p>
            <a:endParaRPr lang="en-US" noProof="0" dirty="0"/>
          </a:p>
        </p:txBody>
      </p:sp>
      <p:cxnSp>
        <p:nvCxnSpPr>
          <p:cNvPr id="11" name="Straight Connector 10">
            <a:extLst>
              <a:ext uri="{FF2B5EF4-FFF2-40B4-BE49-F238E27FC236}">
                <a16:creationId xmlns:a16="http://schemas.microsoft.com/office/drawing/2014/main" id="{8888A4FD-81F4-4588-9E6D-70E57577D8BF}"/>
              </a:ext>
            </a:extLst>
          </p:cNvPr>
          <p:cNvCxnSpPr>
            <a:cxnSpLocks/>
          </p:cNvCxnSpPr>
          <p:nvPr userDrawn="1"/>
        </p:nvCxnSpPr>
        <p:spPr>
          <a:xfrm>
            <a:off x="-24055" y="2286312"/>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2" name="Group 11">
            <a:extLst>
              <a:ext uri="{FF2B5EF4-FFF2-40B4-BE49-F238E27FC236}">
                <a16:creationId xmlns:a16="http://schemas.microsoft.com/office/drawing/2014/main" id="{4CF1D2ED-7B25-4251-BF07-47FBAA534810}"/>
              </a:ext>
            </a:extLst>
          </p:cNvPr>
          <p:cNvGrpSpPr/>
          <p:nvPr userDrawn="1"/>
        </p:nvGrpSpPr>
        <p:grpSpPr>
          <a:xfrm>
            <a:off x="363416" y="421045"/>
            <a:ext cx="748798" cy="134113"/>
            <a:chOff x="4827813" y="2534636"/>
            <a:chExt cx="996651" cy="178504"/>
          </a:xfrm>
        </p:grpSpPr>
        <p:sp>
          <p:nvSpPr>
            <p:cNvPr id="13" name="Oval 12">
              <a:extLst>
                <a:ext uri="{FF2B5EF4-FFF2-40B4-BE49-F238E27FC236}">
                  <a16:creationId xmlns:a16="http://schemas.microsoft.com/office/drawing/2014/main" id="{E397537E-DF51-4990-9447-2DAE98ABC683}"/>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Oval 13">
              <a:extLst>
                <a:ext uri="{FF2B5EF4-FFF2-40B4-BE49-F238E27FC236}">
                  <a16:creationId xmlns:a16="http://schemas.microsoft.com/office/drawing/2014/main" id="{3E99CAB5-81F4-4EA8-8B36-4A70C59861FD}"/>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Oval 14">
              <a:extLst>
                <a:ext uri="{FF2B5EF4-FFF2-40B4-BE49-F238E27FC236}">
                  <a16:creationId xmlns:a16="http://schemas.microsoft.com/office/drawing/2014/main" id="{16AADF9A-A507-4453-8CE3-3F78BB303FA4}"/>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16" name="Oval 15">
              <a:extLst>
                <a:ext uri="{FF2B5EF4-FFF2-40B4-BE49-F238E27FC236}">
                  <a16:creationId xmlns:a16="http://schemas.microsoft.com/office/drawing/2014/main" id="{C33AA69F-C4B8-479C-9F0F-69C184D0611F}"/>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7" name="Oval 16">
            <a:extLst>
              <a:ext uri="{FF2B5EF4-FFF2-40B4-BE49-F238E27FC236}">
                <a16:creationId xmlns:a16="http://schemas.microsoft.com/office/drawing/2014/main" id="{8725921A-0ED5-431E-899C-28A6920B5029}"/>
              </a:ext>
            </a:extLst>
          </p:cNvPr>
          <p:cNvSpPr/>
          <p:nvPr userDrawn="1"/>
        </p:nvSpPr>
        <p:spPr>
          <a:xfrm>
            <a:off x="4608159" y="4718683"/>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Oval 17">
            <a:extLst>
              <a:ext uri="{FF2B5EF4-FFF2-40B4-BE49-F238E27FC236}">
                <a16:creationId xmlns:a16="http://schemas.microsoft.com/office/drawing/2014/main" id="{EE8B169A-8A2F-4425-A9A1-1B828428B434}"/>
              </a:ext>
            </a:extLst>
          </p:cNvPr>
          <p:cNvSpPr/>
          <p:nvPr userDrawn="1"/>
        </p:nvSpPr>
        <p:spPr>
          <a:xfrm>
            <a:off x="4289752" y="4494279"/>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cxnSp>
        <p:nvCxnSpPr>
          <p:cNvPr id="20" name="Straight Connector 19">
            <a:extLst>
              <a:ext uri="{FF2B5EF4-FFF2-40B4-BE49-F238E27FC236}">
                <a16:creationId xmlns:a16="http://schemas.microsoft.com/office/drawing/2014/main" id="{43B45974-F6C7-40D3-9399-E05FA19C565E}"/>
              </a:ext>
            </a:extLst>
          </p:cNvPr>
          <p:cNvCxnSpPr>
            <a:cxnSpLocks/>
          </p:cNvCxnSpPr>
          <p:nvPr userDrawn="1"/>
        </p:nvCxnSpPr>
        <p:spPr>
          <a:xfrm>
            <a:off x="1804745" y="2286312"/>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sp>
        <p:nvSpPr>
          <p:cNvPr id="19" name="Picture Placeholder 9">
            <a:extLst>
              <a:ext uri="{FF2B5EF4-FFF2-40B4-BE49-F238E27FC236}">
                <a16:creationId xmlns:a16="http://schemas.microsoft.com/office/drawing/2014/main" id="{63A2A33D-4D91-454D-A35B-6DA97069EC3F}"/>
              </a:ext>
            </a:extLst>
          </p:cNvPr>
          <p:cNvSpPr>
            <a:spLocks noGrp="1"/>
          </p:cNvSpPr>
          <p:nvPr>
            <p:ph type="pic" sz="quarter" idx="16"/>
          </p:nvPr>
        </p:nvSpPr>
        <p:spPr>
          <a:xfrm>
            <a:off x="9542186" y="555157"/>
            <a:ext cx="2649814" cy="4298197"/>
          </a:xfrm>
          <a:solidFill>
            <a:schemeClr val="bg1">
              <a:lumMod val="85000"/>
            </a:schemeClr>
          </a:solidFill>
        </p:spPr>
        <p:txBody>
          <a:bodyPr anchor="ctr"/>
          <a:lstStyle>
            <a:lvl1pPr marL="0" indent="0" algn="ctr">
              <a:buNone/>
              <a:defRPr/>
            </a:lvl1pPr>
          </a:lstStyle>
          <a:p>
            <a:endParaRPr lang="en-US" noProof="0" dirty="0"/>
          </a:p>
        </p:txBody>
      </p:sp>
      <p:sp>
        <p:nvSpPr>
          <p:cNvPr id="21" name="Picture Placeholder 9">
            <a:extLst>
              <a:ext uri="{FF2B5EF4-FFF2-40B4-BE49-F238E27FC236}">
                <a16:creationId xmlns:a16="http://schemas.microsoft.com/office/drawing/2014/main" id="{7EC67FB7-777C-473E-95B8-585AA8E66406}"/>
              </a:ext>
            </a:extLst>
          </p:cNvPr>
          <p:cNvSpPr>
            <a:spLocks noGrp="1"/>
          </p:cNvSpPr>
          <p:nvPr>
            <p:ph type="pic" sz="quarter" idx="17"/>
          </p:nvPr>
        </p:nvSpPr>
        <p:spPr>
          <a:xfrm>
            <a:off x="5919754" y="4289110"/>
            <a:ext cx="3430407" cy="1672075"/>
          </a:xfrm>
          <a:solidFill>
            <a:schemeClr val="bg1">
              <a:lumMod val="85000"/>
            </a:schemeClr>
          </a:solidFill>
        </p:spPr>
        <p:txBody>
          <a:bodyPr anchor="ctr"/>
          <a:lstStyle>
            <a:lvl1pPr marL="0" indent="0" algn="ctr">
              <a:buNone/>
              <a:defRPr/>
            </a:lvl1pPr>
          </a:lstStyle>
          <a:p>
            <a:endParaRPr lang="en-US" noProof="0" dirty="0"/>
          </a:p>
        </p:txBody>
      </p:sp>
    </p:spTree>
    <p:extLst>
      <p:ext uri="{BB962C8B-B14F-4D97-AF65-F5344CB8AC3E}">
        <p14:creationId xmlns:p14="http://schemas.microsoft.com/office/powerpoint/2010/main" val="234058956"/>
      </p:ext>
    </p:extLst>
  </p:cSld>
  <p:clrMapOvr>
    <a:masterClrMapping/>
  </p:clrMapOvr>
  <p:hf hdr="0" ftr="0" dt="0"/>
</p:sldLayout>
</file>

<file path=ppt/slideLayouts/slideLayout75.xml><?xml version="1.0" encoding="utf-8"?>
<p:sldLayout xmlns:a="http://schemas.openxmlformats.org/drawingml/2006/main" xmlns:r="http://schemas.openxmlformats.org/officeDocument/2006/relationships" xmlns:p="http://schemas.openxmlformats.org/presentationml/2006/main" preserve="1" userDrawn="1">
  <p:cSld name="Thank You">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33CABAC-B403-4354-A27F-4C38B08C1D3F}"/>
              </a:ext>
            </a:extLst>
          </p:cNvPr>
          <p:cNvSpPr>
            <a:spLocks noGrp="1"/>
          </p:cNvSpPr>
          <p:nvPr>
            <p:ph type="title" hasCustomPrompt="1"/>
          </p:nvPr>
        </p:nvSpPr>
        <p:spPr>
          <a:xfrm>
            <a:off x="4712885" y="2704121"/>
            <a:ext cx="6556248" cy="750278"/>
          </a:xfrm>
        </p:spPr>
        <p:txBody>
          <a:bodyPr/>
          <a:lstStyle>
            <a:lvl1pPr>
              <a:defRPr lang="en-US" sz="4800" b="1" kern="1200" cap="all" baseline="0" smtClean="0">
                <a:solidFill>
                  <a:schemeClr val="tx1"/>
                </a:solidFill>
                <a:latin typeface="+mn-lt"/>
                <a:ea typeface="+mn-ea"/>
                <a:cs typeface="+mn-cs"/>
              </a:defRPr>
            </a:lvl1pPr>
          </a:lstStyle>
          <a:p>
            <a:r>
              <a:rPr lang="en-US" noProof="0"/>
              <a:t>Thank You</a:t>
            </a:r>
          </a:p>
        </p:txBody>
      </p:sp>
      <p:sp>
        <p:nvSpPr>
          <p:cNvPr id="4" name="Date Placeholder 3">
            <a:extLst>
              <a:ext uri="{FF2B5EF4-FFF2-40B4-BE49-F238E27FC236}">
                <a16:creationId xmlns:a16="http://schemas.microsoft.com/office/drawing/2014/main" id="{ABDE5D2F-535D-4D7C-9BE1-84BFEC7A6547}"/>
              </a:ext>
            </a:extLst>
          </p:cNvPr>
          <p:cNvSpPr>
            <a:spLocks noGrp="1"/>
          </p:cNvSpPr>
          <p:nvPr>
            <p:ph type="dt" sz="half" idx="10"/>
          </p:nvPr>
        </p:nvSpPr>
        <p:spPr>
          <a:xfrm>
            <a:off x="838200" y="6356350"/>
            <a:ext cx="2743200" cy="365125"/>
          </a:xfrm>
          <a:prstGeom prst="rect">
            <a:avLst/>
          </a:prstGeom>
        </p:spPr>
        <p:txBody>
          <a:bodyPr/>
          <a:lstStyle/>
          <a:p>
            <a:fld id="{C1F93407-1483-4B80-86DE-DAE1D4D89093}" type="datetimeFigureOut">
              <a:rPr lang="en-US" noProof="0" smtClean="0"/>
              <a:t>5/14/2019</a:t>
            </a:fld>
            <a:endParaRPr lang="en-US" noProof="0" dirty="0"/>
          </a:p>
        </p:txBody>
      </p:sp>
      <p:cxnSp>
        <p:nvCxnSpPr>
          <p:cNvPr id="7" name="Straight Connector 6">
            <a:extLst>
              <a:ext uri="{FF2B5EF4-FFF2-40B4-BE49-F238E27FC236}">
                <a16:creationId xmlns:a16="http://schemas.microsoft.com/office/drawing/2014/main" id="{64363625-95D4-4DF0-A1AA-D060728EC426}"/>
              </a:ext>
            </a:extLst>
          </p:cNvPr>
          <p:cNvCxnSpPr>
            <a:cxnSpLocks/>
          </p:cNvCxnSpPr>
          <p:nvPr userDrawn="1"/>
        </p:nvCxnSpPr>
        <p:spPr>
          <a:xfrm>
            <a:off x="4827813" y="3760408"/>
            <a:ext cx="148862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sp>
        <p:nvSpPr>
          <p:cNvPr id="14" name="Picture Placeholder 13">
            <a:extLst>
              <a:ext uri="{FF2B5EF4-FFF2-40B4-BE49-F238E27FC236}">
                <a16:creationId xmlns:a16="http://schemas.microsoft.com/office/drawing/2014/main" id="{F0C7F772-E2DA-4B13-AC2E-28A0EE6D8465}"/>
              </a:ext>
            </a:extLst>
          </p:cNvPr>
          <p:cNvSpPr>
            <a:spLocks noGrp="1"/>
          </p:cNvSpPr>
          <p:nvPr>
            <p:ph type="pic" sz="quarter" idx="13"/>
          </p:nvPr>
        </p:nvSpPr>
        <p:spPr>
          <a:xfrm>
            <a:off x="0" y="1"/>
            <a:ext cx="4424363" cy="6858000"/>
          </a:xfrm>
          <a:solidFill>
            <a:schemeClr val="bg2"/>
          </a:solidFill>
        </p:spPr>
        <p:txBody>
          <a:bodyPr anchor="ctr"/>
          <a:lstStyle>
            <a:lvl1pPr marL="0" indent="0" algn="ctr">
              <a:buNone/>
              <a:defRPr/>
            </a:lvl1pPr>
          </a:lstStyle>
          <a:p>
            <a:endParaRPr lang="en-US" noProof="0" dirty="0"/>
          </a:p>
        </p:txBody>
      </p:sp>
      <p:sp>
        <p:nvSpPr>
          <p:cNvPr id="15" name="Oval 14">
            <a:extLst>
              <a:ext uri="{FF2B5EF4-FFF2-40B4-BE49-F238E27FC236}">
                <a16:creationId xmlns:a16="http://schemas.microsoft.com/office/drawing/2014/main" id="{47953C80-71A5-4AA2-AEAD-21948D1AA6DC}"/>
              </a:ext>
            </a:extLst>
          </p:cNvPr>
          <p:cNvSpPr/>
          <p:nvPr userDrawn="1"/>
        </p:nvSpPr>
        <p:spPr>
          <a:xfrm>
            <a:off x="8621485" y="4408714"/>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Oval 15">
            <a:extLst>
              <a:ext uri="{FF2B5EF4-FFF2-40B4-BE49-F238E27FC236}">
                <a16:creationId xmlns:a16="http://schemas.microsoft.com/office/drawing/2014/main" id="{9C4582D1-F710-4E2F-9868-CB89116D5932}"/>
              </a:ext>
            </a:extLst>
          </p:cNvPr>
          <p:cNvSpPr/>
          <p:nvPr userDrawn="1"/>
        </p:nvSpPr>
        <p:spPr>
          <a:xfrm>
            <a:off x="8303078" y="4184310"/>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pic>
        <p:nvPicPr>
          <p:cNvPr id="23" name="Graphic 22" descr="Envelope">
            <a:extLst>
              <a:ext uri="{FF2B5EF4-FFF2-40B4-BE49-F238E27FC236}">
                <a16:creationId xmlns:a16="http://schemas.microsoft.com/office/drawing/2014/main" id="{3C32C7E5-809C-4E12-8962-1B868951E679}"/>
              </a:ext>
            </a:extLst>
          </p:cNvPr>
          <p:cNvPicPr>
            <a:picLocks noChangeAspect="1"/>
          </p:cNvPicPr>
          <p:nvPr userDrawn="1"/>
        </p:nvPicPr>
        <p:blipFill>
          <a:blip r:embed="rId2" cstate="screen">
            <a:extLst>
              <a:ext uri="{28A0092B-C50C-407E-A947-70E740481C1C}">
                <a14:useLocalDpi xmlns:a14="http://schemas.microsoft.com/office/drawing/2010/main"/>
              </a:ext>
              <a:ext uri="{96DAC541-7B7A-43D3-8B79-37D633B846F1}">
                <asvg:svgBlip xmlns:asvg="http://schemas.microsoft.com/office/drawing/2016/SVG/main" r:embed="rId3"/>
              </a:ext>
            </a:extLst>
          </a:blip>
          <a:stretch>
            <a:fillRect/>
          </a:stretch>
        </p:blipFill>
        <p:spPr>
          <a:xfrm>
            <a:off x="4834803" y="4029040"/>
            <a:ext cx="469232" cy="469232"/>
          </a:xfrm>
          <a:prstGeom prst="rect">
            <a:avLst/>
          </a:prstGeom>
        </p:spPr>
      </p:pic>
      <p:sp>
        <p:nvSpPr>
          <p:cNvPr id="34" name="Subtitle 2">
            <a:extLst>
              <a:ext uri="{FF2B5EF4-FFF2-40B4-BE49-F238E27FC236}">
                <a16:creationId xmlns:a16="http://schemas.microsoft.com/office/drawing/2014/main" id="{31AD270F-1692-4526-B979-6B5945A20D90}"/>
              </a:ext>
            </a:extLst>
          </p:cNvPr>
          <p:cNvSpPr>
            <a:spLocks noGrp="1"/>
          </p:cNvSpPr>
          <p:nvPr>
            <p:ph type="subTitle" idx="1"/>
          </p:nvPr>
        </p:nvSpPr>
        <p:spPr>
          <a:xfrm>
            <a:off x="5406809" y="4126311"/>
            <a:ext cx="3640478" cy="433938"/>
          </a:xfrm>
        </p:spPr>
        <p:txBody>
          <a:bodyPr>
            <a:normAutofit/>
          </a:bodyPr>
          <a:lstStyle>
            <a:lvl1pPr marL="0" indent="0" algn="l">
              <a:buNone/>
              <a:defRPr sz="1800" b="0" cap="none" baseline="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noProof="0"/>
              <a:t>Click to edit Master subtitle style</a:t>
            </a:r>
          </a:p>
        </p:txBody>
      </p:sp>
      <p:sp>
        <p:nvSpPr>
          <p:cNvPr id="39" name="Content Placeholder 38">
            <a:extLst>
              <a:ext uri="{FF2B5EF4-FFF2-40B4-BE49-F238E27FC236}">
                <a16:creationId xmlns:a16="http://schemas.microsoft.com/office/drawing/2014/main" id="{382940E6-7963-411F-B35A-57121171A988}"/>
              </a:ext>
            </a:extLst>
          </p:cNvPr>
          <p:cNvSpPr>
            <a:spLocks noGrp="1"/>
          </p:cNvSpPr>
          <p:nvPr>
            <p:ph sz="quarter" idx="15" hasCustomPrompt="1"/>
          </p:nvPr>
        </p:nvSpPr>
        <p:spPr>
          <a:xfrm>
            <a:off x="5408614" y="4836222"/>
            <a:ext cx="3638674" cy="453938"/>
          </a:xfrm>
        </p:spPr>
        <p:txBody>
          <a:bodyPr vert="horz" lIns="91440" tIns="45720" rIns="91440" bIns="45720" rtlCol="0">
            <a:normAutofit/>
          </a:bodyPr>
          <a:lstStyle>
            <a:lvl1pPr marL="0" indent="0">
              <a:buNone/>
              <a:defRPr lang="en-US" sz="1800" b="0" cap="none" baseline="0" dirty="0" smtClean="0"/>
            </a:lvl1pPr>
            <a:lvl2pPr>
              <a:defRPr lang="en-US" sz="2000" dirty="0" smtClean="0"/>
            </a:lvl2pPr>
            <a:lvl3pPr>
              <a:defRPr lang="en-US" sz="1800" dirty="0" smtClean="0"/>
            </a:lvl3pPr>
            <a:lvl4pPr>
              <a:defRPr lang="en-US" sz="1600" dirty="0" smtClean="0"/>
            </a:lvl4pPr>
            <a:lvl5pPr>
              <a:defRPr lang="en-IN" sz="1600" dirty="0"/>
            </a:lvl5pPr>
          </a:lstStyle>
          <a:p>
            <a:pPr marL="228600" lvl="0" indent="-228600"/>
            <a:r>
              <a:rPr lang="en-US" noProof="0"/>
              <a:t>Edit Master text styles</a:t>
            </a:r>
          </a:p>
        </p:txBody>
      </p:sp>
      <p:grpSp>
        <p:nvGrpSpPr>
          <p:cNvPr id="20" name="Group 19">
            <a:extLst>
              <a:ext uri="{FF2B5EF4-FFF2-40B4-BE49-F238E27FC236}">
                <a16:creationId xmlns:a16="http://schemas.microsoft.com/office/drawing/2014/main" id="{1F8FC2D7-B114-3444-8684-995FC4D6D459}"/>
              </a:ext>
            </a:extLst>
          </p:cNvPr>
          <p:cNvGrpSpPr/>
          <p:nvPr userDrawn="1"/>
        </p:nvGrpSpPr>
        <p:grpSpPr>
          <a:xfrm>
            <a:off x="4793474" y="2475187"/>
            <a:ext cx="748798" cy="134113"/>
            <a:chOff x="4827813" y="2534636"/>
            <a:chExt cx="996651" cy="178504"/>
          </a:xfrm>
        </p:grpSpPr>
        <p:sp>
          <p:nvSpPr>
            <p:cNvPr id="21" name="Oval 20">
              <a:extLst>
                <a:ext uri="{FF2B5EF4-FFF2-40B4-BE49-F238E27FC236}">
                  <a16:creationId xmlns:a16="http://schemas.microsoft.com/office/drawing/2014/main" id="{CEE45073-ED8E-0544-85FA-9AF5A478417E}"/>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2" name="Oval 21">
              <a:extLst>
                <a:ext uri="{FF2B5EF4-FFF2-40B4-BE49-F238E27FC236}">
                  <a16:creationId xmlns:a16="http://schemas.microsoft.com/office/drawing/2014/main" id="{B8BAF06E-A8A8-484C-8F6C-E42EDC46BBCB}"/>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4" name="Oval 23">
              <a:extLst>
                <a:ext uri="{FF2B5EF4-FFF2-40B4-BE49-F238E27FC236}">
                  <a16:creationId xmlns:a16="http://schemas.microsoft.com/office/drawing/2014/main" id="{586EB62D-13C7-6E43-9D98-B706D2B9ADDF}"/>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26" name="Oval 25">
              <a:extLst>
                <a:ext uri="{FF2B5EF4-FFF2-40B4-BE49-F238E27FC236}">
                  <a16:creationId xmlns:a16="http://schemas.microsoft.com/office/drawing/2014/main" id="{35CF3453-ED5A-024D-8815-C08EFA13D1A6}"/>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pic>
        <p:nvPicPr>
          <p:cNvPr id="3" name="Graphic 2" descr="Link">
            <a:extLst>
              <a:ext uri="{FF2B5EF4-FFF2-40B4-BE49-F238E27FC236}">
                <a16:creationId xmlns:a16="http://schemas.microsoft.com/office/drawing/2014/main" id="{16E3F5A0-978F-8D46-BBFB-19A7F7883D93}"/>
              </a:ext>
            </a:extLst>
          </p:cNvPr>
          <p:cNvPicPr>
            <a:picLocks noChangeAspect="1"/>
          </p:cNvPicPr>
          <p:nvPr userDrawn="1"/>
        </p:nvPicPr>
        <p:blipFill>
          <a:blip r:embed="rId4" cstate="screen">
            <a:extLst>
              <a:ext uri="{28A0092B-C50C-407E-A947-70E740481C1C}">
                <a14:useLocalDpi xmlns:a14="http://schemas.microsoft.com/office/drawing/2010/main"/>
              </a:ext>
              <a:ext uri="{96DAC541-7B7A-43D3-8B79-37D633B846F1}">
                <asvg:svgBlip xmlns:asvg="http://schemas.microsoft.com/office/drawing/2016/SVG/main" r:embed="rId5"/>
              </a:ext>
            </a:extLst>
          </a:blip>
          <a:stretch>
            <a:fillRect/>
          </a:stretch>
        </p:blipFill>
        <p:spPr>
          <a:xfrm>
            <a:off x="4787152" y="4809677"/>
            <a:ext cx="542081" cy="542081"/>
          </a:xfrm>
          <a:prstGeom prst="rect">
            <a:avLst/>
          </a:prstGeom>
        </p:spPr>
      </p:pic>
    </p:spTree>
    <p:extLst>
      <p:ext uri="{BB962C8B-B14F-4D97-AF65-F5344CB8AC3E}">
        <p14:creationId xmlns:p14="http://schemas.microsoft.com/office/powerpoint/2010/main" val="348435979"/>
      </p:ext>
    </p:extLst>
  </p:cSld>
  <p:clrMapOvr>
    <a:masterClrMapping/>
  </p:clrMapOvr>
</p:sldLayout>
</file>

<file path=ppt/slideLayouts/slideLayout82.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08582E5-8FA2-4056-805F-EF36F7066893}"/>
              </a:ext>
            </a:extLst>
          </p:cNvPr>
          <p:cNvSpPr>
            <a:spLocks noGrp="1"/>
          </p:cNvSpPr>
          <p:nvPr>
            <p:ph type="ctrTitle" hasCustomPrompt="1"/>
          </p:nvPr>
        </p:nvSpPr>
        <p:spPr>
          <a:xfrm>
            <a:off x="4686300" y="2726872"/>
            <a:ext cx="7233557" cy="832077"/>
          </a:xfrm>
        </p:spPr>
        <p:txBody>
          <a:bodyPr anchor="b">
            <a:normAutofit/>
          </a:bodyPr>
          <a:lstStyle>
            <a:lvl1pPr algn="l">
              <a:defRPr sz="4800" b="1" cap="all" baseline="0">
                <a:solidFill>
                  <a:schemeClr val="tx1"/>
                </a:solidFill>
              </a:defRPr>
            </a:lvl1pPr>
          </a:lstStyle>
          <a:p>
            <a:r>
              <a:rPr lang="en-US" noProof="0"/>
              <a:t>Presentation title</a:t>
            </a:r>
          </a:p>
        </p:txBody>
      </p:sp>
      <p:sp>
        <p:nvSpPr>
          <p:cNvPr id="3" name="Subtitle 2">
            <a:extLst>
              <a:ext uri="{FF2B5EF4-FFF2-40B4-BE49-F238E27FC236}">
                <a16:creationId xmlns:a16="http://schemas.microsoft.com/office/drawing/2014/main" id="{1C085D6F-874B-44F8-B241-51EF13CA9C8B}"/>
              </a:ext>
            </a:extLst>
          </p:cNvPr>
          <p:cNvSpPr>
            <a:spLocks noGrp="1"/>
          </p:cNvSpPr>
          <p:nvPr>
            <p:ph type="subTitle" idx="1"/>
          </p:nvPr>
        </p:nvSpPr>
        <p:spPr>
          <a:xfrm>
            <a:off x="4686300" y="3569380"/>
            <a:ext cx="7233557" cy="365125"/>
          </a:xfrm>
        </p:spPr>
        <p:txBody>
          <a:bodyPr lIns="0">
            <a:normAutofit/>
          </a:bodyPr>
          <a:lstStyle>
            <a:lvl1pPr marL="0" indent="0" algn="l">
              <a:buNone/>
              <a:defRPr sz="1800" b="0" cap="all" baseline="0">
                <a:solidFill>
                  <a:schemeClr val="tx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noProof="0"/>
              <a:t>Click to edit Master subtitle style</a:t>
            </a:r>
          </a:p>
        </p:txBody>
      </p:sp>
      <p:sp>
        <p:nvSpPr>
          <p:cNvPr id="4" name="Date Placeholder 3">
            <a:extLst>
              <a:ext uri="{FF2B5EF4-FFF2-40B4-BE49-F238E27FC236}">
                <a16:creationId xmlns:a16="http://schemas.microsoft.com/office/drawing/2014/main" id="{ABDE5D2F-535D-4D7C-9BE1-84BFEC7A6547}"/>
              </a:ext>
            </a:extLst>
          </p:cNvPr>
          <p:cNvSpPr>
            <a:spLocks noGrp="1"/>
          </p:cNvSpPr>
          <p:nvPr>
            <p:ph type="dt" sz="half" idx="10"/>
          </p:nvPr>
        </p:nvSpPr>
        <p:spPr>
          <a:xfrm>
            <a:off x="838200" y="6356350"/>
            <a:ext cx="2743200" cy="365125"/>
          </a:xfrm>
          <a:prstGeom prst="rect">
            <a:avLst/>
          </a:prstGeom>
        </p:spPr>
        <p:txBody>
          <a:bodyPr/>
          <a:lstStyle/>
          <a:p>
            <a:fld id="{C1F93407-1483-4B80-86DE-DAE1D4D89093}" type="datetimeFigureOut">
              <a:rPr lang="en-US" noProof="0" smtClean="0"/>
              <a:t>5/14/2019</a:t>
            </a:fld>
            <a:endParaRPr lang="en-US" noProof="0" dirty="0"/>
          </a:p>
        </p:txBody>
      </p:sp>
      <p:cxnSp>
        <p:nvCxnSpPr>
          <p:cNvPr id="7" name="Straight Connector 6">
            <a:extLst>
              <a:ext uri="{FF2B5EF4-FFF2-40B4-BE49-F238E27FC236}">
                <a16:creationId xmlns:a16="http://schemas.microsoft.com/office/drawing/2014/main" id="{64363625-95D4-4DF0-A1AA-D060728EC426}"/>
              </a:ext>
            </a:extLst>
          </p:cNvPr>
          <p:cNvCxnSpPr>
            <a:cxnSpLocks/>
          </p:cNvCxnSpPr>
          <p:nvPr userDrawn="1"/>
        </p:nvCxnSpPr>
        <p:spPr>
          <a:xfrm>
            <a:off x="4827813" y="4082142"/>
            <a:ext cx="148862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8" name="Group 7">
            <a:extLst>
              <a:ext uri="{FF2B5EF4-FFF2-40B4-BE49-F238E27FC236}">
                <a16:creationId xmlns:a16="http://schemas.microsoft.com/office/drawing/2014/main" id="{ECBCF8A4-C2B4-4945-8D79-C9D46B7FBECB}"/>
              </a:ext>
            </a:extLst>
          </p:cNvPr>
          <p:cNvGrpSpPr/>
          <p:nvPr userDrawn="1"/>
        </p:nvGrpSpPr>
        <p:grpSpPr>
          <a:xfrm>
            <a:off x="4793474" y="2475187"/>
            <a:ext cx="748798" cy="134113"/>
            <a:chOff x="4827813" y="2534636"/>
            <a:chExt cx="996651" cy="178504"/>
          </a:xfrm>
        </p:grpSpPr>
        <p:sp>
          <p:nvSpPr>
            <p:cNvPr id="9" name="Oval 8">
              <a:extLst>
                <a:ext uri="{FF2B5EF4-FFF2-40B4-BE49-F238E27FC236}">
                  <a16:creationId xmlns:a16="http://schemas.microsoft.com/office/drawing/2014/main" id="{479C2256-8A0F-4625-86F0-FB439F3EAD4E}"/>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0" name="Oval 9">
              <a:extLst>
                <a:ext uri="{FF2B5EF4-FFF2-40B4-BE49-F238E27FC236}">
                  <a16:creationId xmlns:a16="http://schemas.microsoft.com/office/drawing/2014/main" id="{253CF488-6D31-4B63-A3C6-C4D838C23FCE}"/>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1" name="Oval 10">
              <a:extLst>
                <a:ext uri="{FF2B5EF4-FFF2-40B4-BE49-F238E27FC236}">
                  <a16:creationId xmlns:a16="http://schemas.microsoft.com/office/drawing/2014/main" id="{E32985B6-7260-445A-A580-6993E0DEBFD9}"/>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12" name="Oval 11">
              <a:extLst>
                <a:ext uri="{FF2B5EF4-FFF2-40B4-BE49-F238E27FC236}">
                  <a16:creationId xmlns:a16="http://schemas.microsoft.com/office/drawing/2014/main" id="{3BC682E1-4E5D-4006-81EA-550DD98166E4}"/>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5" name="Oval 14">
            <a:extLst>
              <a:ext uri="{FF2B5EF4-FFF2-40B4-BE49-F238E27FC236}">
                <a16:creationId xmlns:a16="http://schemas.microsoft.com/office/drawing/2014/main" id="{47953C80-71A5-4AA2-AEAD-21948D1AA6DC}"/>
              </a:ext>
            </a:extLst>
          </p:cNvPr>
          <p:cNvSpPr/>
          <p:nvPr userDrawn="1"/>
        </p:nvSpPr>
        <p:spPr>
          <a:xfrm>
            <a:off x="8621485" y="4408714"/>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Oval 15">
            <a:extLst>
              <a:ext uri="{FF2B5EF4-FFF2-40B4-BE49-F238E27FC236}">
                <a16:creationId xmlns:a16="http://schemas.microsoft.com/office/drawing/2014/main" id="{9C4582D1-F710-4E2F-9868-CB89116D5932}"/>
              </a:ext>
            </a:extLst>
          </p:cNvPr>
          <p:cNvSpPr/>
          <p:nvPr userDrawn="1"/>
        </p:nvSpPr>
        <p:spPr>
          <a:xfrm>
            <a:off x="8303078" y="4184310"/>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Rectangle 16">
            <a:extLst>
              <a:ext uri="{FF2B5EF4-FFF2-40B4-BE49-F238E27FC236}">
                <a16:creationId xmlns:a16="http://schemas.microsoft.com/office/drawing/2014/main" id="{25F8A1A8-E078-4836-ABD1-CD4E75BBF58F}"/>
              </a:ext>
            </a:extLst>
          </p:cNvPr>
          <p:cNvSpPr/>
          <p:nvPr userDrawn="1"/>
        </p:nvSpPr>
        <p:spPr>
          <a:xfrm>
            <a:off x="0" y="0"/>
            <a:ext cx="4424363" cy="685799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2961775311"/>
      </p:ext>
    </p:extLst>
  </p:cSld>
  <p:clrMapOvr>
    <a:masterClrMapping/>
  </p:clrMapOvr>
</p:sldLayout>
</file>

<file path=ppt/slideLayouts/slideLayout126.xml><?xml version="1.0" encoding="utf-8"?>
<p:sldLayout xmlns:a="http://schemas.openxmlformats.org/drawingml/2006/main" xmlns:r="http://schemas.openxmlformats.org/officeDocument/2006/relationships" xmlns:p="http://schemas.openxmlformats.org/presentationml/2006/main" preserve="1" userDrawn="1">
  <p:cSld name="Comparis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92237E7-A574-47D2-9624-D12F47560519}"/>
              </a:ext>
            </a:extLst>
          </p:cNvPr>
          <p:cNvSpPr>
            <a:spLocks noGrp="1"/>
          </p:cNvSpPr>
          <p:nvPr>
            <p:ph type="title"/>
          </p:nvPr>
        </p:nvSpPr>
        <p:spPr>
          <a:xfrm>
            <a:off x="363416" y="246186"/>
            <a:ext cx="11465168" cy="1037492"/>
          </a:xfrm>
        </p:spPr>
        <p:txBody>
          <a:bodyPr lIns="0" tIns="0" rIns="0" bIns="0" anchor="b">
            <a:noAutofit/>
          </a:bodyPr>
          <a:lstStyle>
            <a:lvl1pPr>
              <a:defRPr sz="3200" b="1" cap="all" baseline="0"/>
            </a:lvl1pPr>
          </a:lstStyle>
          <a:p>
            <a:r>
              <a:rPr lang="en-US" noProof="0"/>
              <a:t>Click to edit Master title style</a:t>
            </a:r>
          </a:p>
        </p:txBody>
      </p:sp>
      <p:sp>
        <p:nvSpPr>
          <p:cNvPr id="10" name="Slide Number Placeholder 5">
            <a:extLst>
              <a:ext uri="{FF2B5EF4-FFF2-40B4-BE49-F238E27FC236}">
                <a16:creationId xmlns:a16="http://schemas.microsoft.com/office/drawing/2014/main" id="{99564622-96D9-48C4-BB60-87F3F7C8E122}"/>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cxnSp>
        <p:nvCxnSpPr>
          <p:cNvPr id="12" name="Straight Connector 11">
            <a:extLst>
              <a:ext uri="{FF2B5EF4-FFF2-40B4-BE49-F238E27FC236}">
                <a16:creationId xmlns:a16="http://schemas.microsoft.com/office/drawing/2014/main" id="{D9C089FD-3BC7-434F-810A-04F78AFC84D2}"/>
              </a:ext>
            </a:extLst>
          </p:cNvPr>
          <p:cNvCxnSpPr>
            <a:cxnSpLocks/>
          </p:cNvCxnSpPr>
          <p:nvPr userDrawn="1"/>
        </p:nvCxnSpPr>
        <p:spPr>
          <a:xfrm>
            <a:off x="-24055" y="1452565"/>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EF7AC837-D78F-424C-9FDC-C3A445A5E0B6}"/>
              </a:ext>
            </a:extLst>
          </p:cNvPr>
          <p:cNvCxnSpPr>
            <a:cxnSpLocks/>
          </p:cNvCxnSpPr>
          <p:nvPr userDrawn="1"/>
        </p:nvCxnSpPr>
        <p:spPr>
          <a:xfrm>
            <a:off x="1804745" y="1452565"/>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 name="Straight Connector 21">
            <a:extLst>
              <a:ext uri="{FF2B5EF4-FFF2-40B4-BE49-F238E27FC236}">
                <a16:creationId xmlns:a16="http://schemas.microsoft.com/office/drawing/2014/main" id="{6831C4EF-58CF-4AEC-9F81-CB38D946A457}"/>
              </a:ext>
            </a:extLst>
          </p:cNvPr>
          <p:cNvCxnSpPr>
            <a:cxnSpLocks/>
          </p:cNvCxnSpPr>
          <p:nvPr userDrawn="1"/>
        </p:nvCxnSpPr>
        <p:spPr>
          <a:xfrm flipV="1">
            <a:off x="2454442" y="1429119"/>
            <a:ext cx="9737558" cy="15383"/>
          </a:xfrm>
          <a:prstGeom prst="line">
            <a:avLst/>
          </a:prstGeom>
          <a:ln w="63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9" name="Group 18">
            <a:extLst>
              <a:ext uri="{FF2B5EF4-FFF2-40B4-BE49-F238E27FC236}">
                <a16:creationId xmlns:a16="http://schemas.microsoft.com/office/drawing/2014/main" id="{EC7CCE55-AF4E-4245-BFBC-DEC36E1D4A47}"/>
              </a:ext>
            </a:extLst>
          </p:cNvPr>
          <p:cNvGrpSpPr/>
          <p:nvPr userDrawn="1"/>
        </p:nvGrpSpPr>
        <p:grpSpPr>
          <a:xfrm>
            <a:off x="363416" y="421045"/>
            <a:ext cx="748798" cy="134113"/>
            <a:chOff x="4827813" y="2534636"/>
            <a:chExt cx="996651" cy="178504"/>
          </a:xfrm>
        </p:grpSpPr>
        <p:sp>
          <p:nvSpPr>
            <p:cNvPr id="20" name="Oval 19">
              <a:extLst>
                <a:ext uri="{FF2B5EF4-FFF2-40B4-BE49-F238E27FC236}">
                  <a16:creationId xmlns:a16="http://schemas.microsoft.com/office/drawing/2014/main" id="{A13A9D50-C6EA-F04C-BB84-891959D759F9}"/>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1" name="Oval 20">
              <a:extLst>
                <a:ext uri="{FF2B5EF4-FFF2-40B4-BE49-F238E27FC236}">
                  <a16:creationId xmlns:a16="http://schemas.microsoft.com/office/drawing/2014/main" id="{2790B908-BCFE-FA4B-B5E3-36C62E088DE9}"/>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3" name="Oval 22">
              <a:extLst>
                <a:ext uri="{FF2B5EF4-FFF2-40B4-BE49-F238E27FC236}">
                  <a16:creationId xmlns:a16="http://schemas.microsoft.com/office/drawing/2014/main" id="{C96D4A9D-D054-044B-8920-BE06A68ED267}"/>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24" name="Oval 23">
              <a:extLst>
                <a:ext uri="{FF2B5EF4-FFF2-40B4-BE49-F238E27FC236}">
                  <a16:creationId xmlns:a16="http://schemas.microsoft.com/office/drawing/2014/main" id="{843643B7-9DFD-8C46-881C-69B3D67CA91A}"/>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27" name="Text Placeholder 4">
            <a:extLst>
              <a:ext uri="{FF2B5EF4-FFF2-40B4-BE49-F238E27FC236}">
                <a16:creationId xmlns:a16="http://schemas.microsoft.com/office/drawing/2014/main" id="{9F73353B-C50B-4A8A-87CF-657C1EB8940F}"/>
              </a:ext>
            </a:extLst>
          </p:cNvPr>
          <p:cNvSpPr>
            <a:spLocks noGrp="1"/>
          </p:cNvSpPr>
          <p:nvPr>
            <p:ph type="body" sz="quarter" idx="3" hasCustomPrompt="1"/>
          </p:nvPr>
        </p:nvSpPr>
        <p:spPr>
          <a:xfrm>
            <a:off x="6347380" y="1681163"/>
            <a:ext cx="5481203"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Master text styles</a:t>
            </a:r>
          </a:p>
        </p:txBody>
      </p:sp>
      <p:sp>
        <p:nvSpPr>
          <p:cNvPr id="28" name="Content Placeholder 5">
            <a:extLst>
              <a:ext uri="{FF2B5EF4-FFF2-40B4-BE49-F238E27FC236}">
                <a16:creationId xmlns:a16="http://schemas.microsoft.com/office/drawing/2014/main" id="{5EFF7F5E-3221-4390-9B17-D1944365BF12}"/>
              </a:ext>
            </a:extLst>
          </p:cNvPr>
          <p:cNvSpPr>
            <a:spLocks noGrp="1"/>
          </p:cNvSpPr>
          <p:nvPr>
            <p:ph sz="quarter" idx="4" hasCustomPrompt="1"/>
          </p:nvPr>
        </p:nvSpPr>
        <p:spPr>
          <a:xfrm>
            <a:off x="6347379" y="2586215"/>
            <a:ext cx="5481203" cy="3603448"/>
          </a:xfrm>
        </p:spPr>
        <p:txBody>
          <a:body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29" name="Text Placeholder 2">
            <a:extLst>
              <a:ext uri="{FF2B5EF4-FFF2-40B4-BE49-F238E27FC236}">
                <a16:creationId xmlns:a16="http://schemas.microsoft.com/office/drawing/2014/main" id="{9506B516-77C1-431B-A8A5-68FA5D4B6D7E}"/>
              </a:ext>
            </a:extLst>
          </p:cNvPr>
          <p:cNvSpPr>
            <a:spLocks noGrp="1"/>
          </p:cNvSpPr>
          <p:nvPr>
            <p:ph type="body" idx="1" hasCustomPrompt="1"/>
          </p:nvPr>
        </p:nvSpPr>
        <p:spPr>
          <a:xfrm>
            <a:off x="363416" y="1681163"/>
            <a:ext cx="5481202"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Master text styles</a:t>
            </a:r>
          </a:p>
        </p:txBody>
      </p:sp>
      <p:sp>
        <p:nvSpPr>
          <p:cNvPr id="30" name="Content Placeholder 3">
            <a:extLst>
              <a:ext uri="{FF2B5EF4-FFF2-40B4-BE49-F238E27FC236}">
                <a16:creationId xmlns:a16="http://schemas.microsoft.com/office/drawing/2014/main" id="{860F1452-CAB9-4154-ADCC-9245E71D0D2C}"/>
              </a:ext>
            </a:extLst>
          </p:cNvPr>
          <p:cNvSpPr>
            <a:spLocks noGrp="1"/>
          </p:cNvSpPr>
          <p:nvPr>
            <p:ph sz="half" idx="2" hasCustomPrompt="1"/>
          </p:nvPr>
        </p:nvSpPr>
        <p:spPr>
          <a:xfrm>
            <a:off x="363416" y="2586215"/>
            <a:ext cx="5481202" cy="3603448"/>
          </a:xfrm>
        </p:spPr>
        <p:txBody>
          <a:body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31" name="Oval 30">
            <a:extLst>
              <a:ext uri="{FF2B5EF4-FFF2-40B4-BE49-F238E27FC236}">
                <a16:creationId xmlns:a16="http://schemas.microsoft.com/office/drawing/2014/main" id="{12892DF4-5A8A-4E92-A425-210ABE570F58}"/>
              </a:ext>
            </a:extLst>
          </p:cNvPr>
          <p:cNvSpPr/>
          <p:nvPr userDrawn="1"/>
        </p:nvSpPr>
        <p:spPr>
          <a:xfrm>
            <a:off x="4608159" y="4718683"/>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2" name="Oval 31">
            <a:extLst>
              <a:ext uri="{FF2B5EF4-FFF2-40B4-BE49-F238E27FC236}">
                <a16:creationId xmlns:a16="http://schemas.microsoft.com/office/drawing/2014/main" id="{99AE2680-A46C-4B06-9ED9-53E617C1F174}"/>
              </a:ext>
            </a:extLst>
          </p:cNvPr>
          <p:cNvSpPr/>
          <p:nvPr userDrawn="1"/>
        </p:nvSpPr>
        <p:spPr>
          <a:xfrm>
            <a:off x="4289752" y="4494279"/>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155278557"/>
      </p:ext>
    </p:extLst>
  </p:cSld>
  <p:clrMapOvr>
    <a:masterClrMapping/>
  </p:clrMapOvr>
  <p:hf hdr="0" ftr="0" dt="0"/>
</p:sldLayout>
</file>

<file path=ppt/slideLayouts/slideLayout133.xml><?xml version="1.0" encoding="utf-8"?>
<p:sldLayout xmlns:a="http://schemas.openxmlformats.org/drawingml/2006/main" xmlns:r="http://schemas.openxmlformats.org/officeDocument/2006/relationships" xmlns:p="http://schemas.openxmlformats.org/presentationml/2006/main" preserve="1" userDrawn="1">
  <p:cSld name="Picture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CD44E22-137C-4913-A29E-04F82EA87867}"/>
              </a:ext>
            </a:extLst>
          </p:cNvPr>
          <p:cNvSpPr>
            <a:spLocks noGrp="1"/>
          </p:cNvSpPr>
          <p:nvPr>
            <p:ph type="title" hasCustomPrompt="1"/>
          </p:nvPr>
        </p:nvSpPr>
        <p:spPr>
          <a:xfrm>
            <a:off x="831850" y="3794663"/>
            <a:ext cx="10515600" cy="823232"/>
          </a:xfrm>
        </p:spPr>
        <p:txBody>
          <a:bodyPr vert="horz" lIns="91440" tIns="45720" rIns="91440" bIns="45720" rtlCol="0" anchor="b">
            <a:noAutofit/>
          </a:bodyPr>
          <a:lstStyle>
            <a:lvl1pPr algn="ctr">
              <a:defRPr lang="en-IN" sz="3600" b="1" cap="all" baseline="0"/>
            </a:lvl1pPr>
          </a:lstStyle>
          <a:p>
            <a:pPr lvl="0"/>
            <a:r>
              <a:rPr lang="en-US" noProof="0"/>
              <a:t>TITLE HERE</a:t>
            </a:r>
          </a:p>
        </p:txBody>
      </p:sp>
      <p:sp>
        <p:nvSpPr>
          <p:cNvPr id="6" name="Slide Number Placeholder 5">
            <a:extLst>
              <a:ext uri="{FF2B5EF4-FFF2-40B4-BE49-F238E27FC236}">
                <a16:creationId xmlns:a16="http://schemas.microsoft.com/office/drawing/2014/main" id="{B44139FA-A83B-432B-9C7C-26634F4630E6}"/>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cxnSp>
        <p:nvCxnSpPr>
          <p:cNvPr id="7" name="Straight Connector 6">
            <a:extLst>
              <a:ext uri="{FF2B5EF4-FFF2-40B4-BE49-F238E27FC236}">
                <a16:creationId xmlns:a16="http://schemas.microsoft.com/office/drawing/2014/main" id="{D93E40EC-FFAE-4BC0-932E-60CC9A1785C0}"/>
              </a:ext>
            </a:extLst>
          </p:cNvPr>
          <p:cNvCxnSpPr>
            <a:cxnSpLocks/>
          </p:cNvCxnSpPr>
          <p:nvPr userDrawn="1"/>
        </p:nvCxnSpPr>
        <p:spPr>
          <a:xfrm>
            <a:off x="5351690" y="3748188"/>
            <a:ext cx="1488621" cy="0"/>
          </a:xfrm>
          <a:prstGeom prst="line">
            <a:avLst/>
          </a:prstGeom>
          <a:ln w="13970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8" name="Group 17">
            <a:extLst>
              <a:ext uri="{FF2B5EF4-FFF2-40B4-BE49-F238E27FC236}">
                <a16:creationId xmlns:a16="http://schemas.microsoft.com/office/drawing/2014/main" id="{65844635-8274-49B1-BBEC-354A0872E526}"/>
              </a:ext>
            </a:extLst>
          </p:cNvPr>
          <p:cNvGrpSpPr/>
          <p:nvPr userDrawn="1"/>
        </p:nvGrpSpPr>
        <p:grpSpPr>
          <a:xfrm>
            <a:off x="5721601" y="4594679"/>
            <a:ext cx="748798" cy="134113"/>
            <a:chOff x="4827813" y="2534636"/>
            <a:chExt cx="996651" cy="178504"/>
          </a:xfrm>
        </p:grpSpPr>
        <p:sp>
          <p:nvSpPr>
            <p:cNvPr id="19" name="Oval 18">
              <a:extLst>
                <a:ext uri="{FF2B5EF4-FFF2-40B4-BE49-F238E27FC236}">
                  <a16:creationId xmlns:a16="http://schemas.microsoft.com/office/drawing/2014/main" id="{9754643C-5B30-4FC2-BFAC-4FD007AC9EC7}"/>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0" name="Oval 19">
              <a:extLst>
                <a:ext uri="{FF2B5EF4-FFF2-40B4-BE49-F238E27FC236}">
                  <a16:creationId xmlns:a16="http://schemas.microsoft.com/office/drawing/2014/main" id="{23FDDB55-6BA5-4489-9E37-4A76254A5CD7}"/>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1" name="Oval 20">
              <a:extLst>
                <a:ext uri="{FF2B5EF4-FFF2-40B4-BE49-F238E27FC236}">
                  <a16:creationId xmlns:a16="http://schemas.microsoft.com/office/drawing/2014/main" id="{DA023CF8-2471-40A5-B2EF-E9BF4DF2C0E1}"/>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22" name="Oval 21">
              <a:extLst>
                <a:ext uri="{FF2B5EF4-FFF2-40B4-BE49-F238E27FC236}">
                  <a16:creationId xmlns:a16="http://schemas.microsoft.com/office/drawing/2014/main" id="{F9B0428F-5D1A-4CD3-BDA2-9CA7F5141455}"/>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3" name="Text Placeholder 3">
            <a:extLst>
              <a:ext uri="{FF2B5EF4-FFF2-40B4-BE49-F238E27FC236}">
                <a16:creationId xmlns:a16="http://schemas.microsoft.com/office/drawing/2014/main" id="{86E0573A-023B-4D1C-8224-56A5D0DDF379}"/>
              </a:ext>
            </a:extLst>
          </p:cNvPr>
          <p:cNvSpPr>
            <a:spLocks noGrp="1"/>
          </p:cNvSpPr>
          <p:nvPr>
            <p:ph type="body" sz="half" idx="2" hasCustomPrompt="1"/>
          </p:nvPr>
        </p:nvSpPr>
        <p:spPr>
          <a:xfrm>
            <a:off x="839788" y="4839679"/>
            <a:ext cx="10507662" cy="1305379"/>
          </a:xfrm>
        </p:spPr>
        <p:txBody>
          <a:bodyPr vert="horz" lIns="91440" tIns="45720" rIns="91440" bIns="45720" rtlCol="0">
            <a:noAutofit/>
          </a:bodyPr>
          <a:lstStyle>
            <a:lvl1pPr marL="0" indent="0" algn="ctr">
              <a:buNone/>
              <a:defRPr lang="en-US" b="0" cap="none" baseline="0"/>
            </a:lvl1pPr>
          </a:lstStyle>
          <a:p>
            <a:pPr marL="228600" lvl="0" indent="-228600" algn="ctr">
              <a:lnSpc>
                <a:spcPct val="100000"/>
              </a:lnSpc>
            </a:pPr>
            <a:r>
              <a:rPr lang="en-US" noProof="0"/>
              <a:t>Edit Master text styles</a:t>
            </a:r>
          </a:p>
        </p:txBody>
      </p:sp>
      <p:sp>
        <p:nvSpPr>
          <p:cNvPr id="15" name="Picture Placeholder 2">
            <a:extLst>
              <a:ext uri="{FF2B5EF4-FFF2-40B4-BE49-F238E27FC236}">
                <a16:creationId xmlns:a16="http://schemas.microsoft.com/office/drawing/2014/main" id="{12087456-C0E8-4AA6-81E8-996CEC037E57}"/>
              </a:ext>
            </a:extLst>
          </p:cNvPr>
          <p:cNvSpPr>
            <a:spLocks noGrp="1"/>
          </p:cNvSpPr>
          <p:nvPr>
            <p:ph type="pic" idx="1"/>
          </p:nvPr>
        </p:nvSpPr>
        <p:spPr>
          <a:xfrm>
            <a:off x="0" y="1"/>
            <a:ext cx="12192000" cy="3713017"/>
          </a:xfrm>
          <a:solidFill>
            <a:schemeClr val="bg1">
              <a:lumMod val="85000"/>
            </a:schemeClr>
          </a:solidFill>
        </p:spPr>
        <p:txBody>
          <a:bodyPr vert="horz" lIns="91440" tIns="45720" rIns="91440" bIns="45720" rtlCol="0" anchor="ctr">
            <a:normAutofit/>
          </a:bodyPr>
          <a:lstStyle>
            <a:lvl1pPr>
              <a:defRPr lang="en-US" sz="2000" dirty="0"/>
            </a:lvl1pPr>
          </a:lstStyle>
          <a:p>
            <a:pPr marL="0" lvl="0" indent="0" algn="ctr">
              <a:buNone/>
            </a:pPr>
            <a:endParaRPr lang="en-US" noProof="0" dirty="0"/>
          </a:p>
        </p:txBody>
      </p:sp>
    </p:spTree>
    <p:extLst>
      <p:ext uri="{BB962C8B-B14F-4D97-AF65-F5344CB8AC3E}">
        <p14:creationId xmlns:p14="http://schemas.microsoft.com/office/powerpoint/2010/main" val="1821192149"/>
      </p:ext>
    </p:extLst>
  </p:cSld>
  <p:clrMapOvr>
    <a:masterClrMapping/>
  </p:clrMapOvr>
  <p:hf hdr="0" ftr="0" dt="0"/>
</p:sldLayout>
</file>

<file path=ppt/slideLayouts/slideLayout151.xml><?xml version="1.0" encoding="utf-8"?>
<p:sldLayout xmlns:a="http://schemas.openxmlformats.org/drawingml/2006/main" xmlns:r="http://schemas.openxmlformats.org/officeDocument/2006/relationships" xmlns:p="http://schemas.openxmlformats.org/presentationml/2006/main" preserve="1" userDrawn="1">
  <p:cSld name="Title Only">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92237E7-A574-47D2-9624-D12F47560519}"/>
              </a:ext>
            </a:extLst>
          </p:cNvPr>
          <p:cNvSpPr>
            <a:spLocks noGrp="1"/>
          </p:cNvSpPr>
          <p:nvPr>
            <p:ph type="title"/>
          </p:nvPr>
        </p:nvSpPr>
        <p:spPr>
          <a:xfrm>
            <a:off x="363416" y="246186"/>
            <a:ext cx="11465168" cy="1037492"/>
          </a:xfrm>
        </p:spPr>
        <p:txBody>
          <a:bodyPr lIns="0" tIns="0" rIns="0" bIns="0" anchor="b">
            <a:noAutofit/>
          </a:bodyPr>
          <a:lstStyle>
            <a:lvl1pPr>
              <a:defRPr sz="3200" b="1" cap="all" baseline="0"/>
            </a:lvl1pPr>
          </a:lstStyle>
          <a:p>
            <a:r>
              <a:rPr lang="en-US" noProof="0"/>
              <a:t>Click to edit Master title style</a:t>
            </a:r>
          </a:p>
        </p:txBody>
      </p:sp>
      <p:sp>
        <p:nvSpPr>
          <p:cNvPr id="10" name="Slide Number Placeholder 5">
            <a:extLst>
              <a:ext uri="{FF2B5EF4-FFF2-40B4-BE49-F238E27FC236}">
                <a16:creationId xmlns:a16="http://schemas.microsoft.com/office/drawing/2014/main" id="{99564622-96D9-48C4-BB60-87F3F7C8E122}"/>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cxnSp>
        <p:nvCxnSpPr>
          <p:cNvPr id="12" name="Straight Connector 11">
            <a:extLst>
              <a:ext uri="{FF2B5EF4-FFF2-40B4-BE49-F238E27FC236}">
                <a16:creationId xmlns:a16="http://schemas.microsoft.com/office/drawing/2014/main" id="{D9C089FD-3BC7-434F-810A-04F78AFC84D2}"/>
              </a:ext>
            </a:extLst>
          </p:cNvPr>
          <p:cNvCxnSpPr>
            <a:cxnSpLocks/>
          </p:cNvCxnSpPr>
          <p:nvPr userDrawn="1"/>
        </p:nvCxnSpPr>
        <p:spPr>
          <a:xfrm>
            <a:off x="-24055" y="1452565"/>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EF7AC837-D78F-424C-9FDC-C3A445A5E0B6}"/>
              </a:ext>
            </a:extLst>
          </p:cNvPr>
          <p:cNvCxnSpPr>
            <a:cxnSpLocks/>
          </p:cNvCxnSpPr>
          <p:nvPr userDrawn="1"/>
        </p:nvCxnSpPr>
        <p:spPr>
          <a:xfrm>
            <a:off x="1804745" y="1452565"/>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 name="Straight Connector 21">
            <a:extLst>
              <a:ext uri="{FF2B5EF4-FFF2-40B4-BE49-F238E27FC236}">
                <a16:creationId xmlns:a16="http://schemas.microsoft.com/office/drawing/2014/main" id="{6831C4EF-58CF-4AEC-9F81-CB38D946A457}"/>
              </a:ext>
            </a:extLst>
          </p:cNvPr>
          <p:cNvCxnSpPr>
            <a:cxnSpLocks/>
          </p:cNvCxnSpPr>
          <p:nvPr userDrawn="1"/>
        </p:nvCxnSpPr>
        <p:spPr>
          <a:xfrm flipV="1">
            <a:off x="2454442" y="1429119"/>
            <a:ext cx="9737558" cy="15383"/>
          </a:xfrm>
          <a:prstGeom prst="line">
            <a:avLst/>
          </a:prstGeom>
          <a:ln w="63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9" name="Group 18">
            <a:extLst>
              <a:ext uri="{FF2B5EF4-FFF2-40B4-BE49-F238E27FC236}">
                <a16:creationId xmlns:a16="http://schemas.microsoft.com/office/drawing/2014/main" id="{EC7CCE55-AF4E-4245-BFBC-DEC36E1D4A47}"/>
              </a:ext>
            </a:extLst>
          </p:cNvPr>
          <p:cNvGrpSpPr/>
          <p:nvPr userDrawn="1"/>
        </p:nvGrpSpPr>
        <p:grpSpPr>
          <a:xfrm>
            <a:off x="363416" y="421045"/>
            <a:ext cx="748798" cy="134113"/>
            <a:chOff x="4827813" y="2534636"/>
            <a:chExt cx="996651" cy="178504"/>
          </a:xfrm>
        </p:grpSpPr>
        <p:sp>
          <p:nvSpPr>
            <p:cNvPr id="20" name="Oval 19">
              <a:extLst>
                <a:ext uri="{FF2B5EF4-FFF2-40B4-BE49-F238E27FC236}">
                  <a16:creationId xmlns:a16="http://schemas.microsoft.com/office/drawing/2014/main" id="{A13A9D50-C6EA-F04C-BB84-891959D759F9}"/>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1" name="Oval 20">
              <a:extLst>
                <a:ext uri="{FF2B5EF4-FFF2-40B4-BE49-F238E27FC236}">
                  <a16:creationId xmlns:a16="http://schemas.microsoft.com/office/drawing/2014/main" id="{2790B908-BCFE-FA4B-B5E3-36C62E088DE9}"/>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3" name="Oval 22">
              <a:extLst>
                <a:ext uri="{FF2B5EF4-FFF2-40B4-BE49-F238E27FC236}">
                  <a16:creationId xmlns:a16="http://schemas.microsoft.com/office/drawing/2014/main" id="{C96D4A9D-D054-044B-8920-BE06A68ED267}"/>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24" name="Oval 23">
              <a:extLst>
                <a:ext uri="{FF2B5EF4-FFF2-40B4-BE49-F238E27FC236}">
                  <a16:creationId xmlns:a16="http://schemas.microsoft.com/office/drawing/2014/main" id="{843643B7-9DFD-8C46-881C-69B3D67CA91A}"/>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3" name="Oval 12">
            <a:extLst>
              <a:ext uri="{FF2B5EF4-FFF2-40B4-BE49-F238E27FC236}">
                <a16:creationId xmlns:a16="http://schemas.microsoft.com/office/drawing/2014/main" id="{82D9D565-739D-4898-97BD-79EB8C7F91EC}"/>
              </a:ext>
            </a:extLst>
          </p:cNvPr>
          <p:cNvSpPr/>
          <p:nvPr userDrawn="1"/>
        </p:nvSpPr>
        <p:spPr>
          <a:xfrm>
            <a:off x="4608159" y="4718683"/>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Oval 13">
            <a:extLst>
              <a:ext uri="{FF2B5EF4-FFF2-40B4-BE49-F238E27FC236}">
                <a16:creationId xmlns:a16="http://schemas.microsoft.com/office/drawing/2014/main" id="{620FADA3-E777-489C-976D-0B0C4FD31310}"/>
              </a:ext>
            </a:extLst>
          </p:cNvPr>
          <p:cNvSpPr/>
          <p:nvPr userDrawn="1"/>
        </p:nvSpPr>
        <p:spPr>
          <a:xfrm>
            <a:off x="4289752" y="4494279"/>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2436514738"/>
      </p:ext>
    </p:extLst>
  </p:cSld>
  <p:clrMapOvr>
    <a:masterClrMapping/>
  </p:clrMapOvr>
  <p:hf hdr="0" ftr="0" dt="0"/>
</p:sldLayout>
</file>

<file path=ppt/slideLayouts/slideLayout168.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10" name="Slide Number Placeholder 5">
            <a:extLst>
              <a:ext uri="{FF2B5EF4-FFF2-40B4-BE49-F238E27FC236}">
                <a16:creationId xmlns:a16="http://schemas.microsoft.com/office/drawing/2014/main" id="{99564622-96D9-48C4-BB60-87F3F7C8E122}"/>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grpSp>
        <p:nvGrpSpPr>
          <p:cNvPr id="4" name="Group 3">
            <a:extLst>
              <a:ext uri="{FF2B5EF4-FFF2-40B4-BE49-F238E27FC236}">
                <a16:creationId xmlns:a16="http://schemas.microsoft.com/office/drawing/2014/main" id="{8DCE8039-0D05-4A75-878A-907B8D44B9E7}"/>
              </a:ext>
            </a:extLst>
          </p:cNvPr>
          <p:cNvGrpSpPr/>
          <p:nvPr userDrawn="1"/>
        </p:nvGrpSpPr>
        <p:grpSpPr>
          <a:xfrm>
            <a:off x="363416" y="421045"/>
            <a:ext cx="748798" cy="134113"/>
            <a:chOff x="4827813" y="2534636"/>
            <a:chExt cx="996651" cy="178504"/>
          </a:xfrm>
        </p:grpSpPr>
        <p:sp>
          <p:nvSpPr>
            <p:cNvPr id="5" name="Oval 4">
              <a:extLst>
                <a:ext uri="{FF2B5EF4-FFF2-40B4-BE49-F238E27FC236}">
                  <a16:creationId xmlns:a16="http://schemas.microsoft.com/office/drawing/2014/main" id="{C1402252-45E8-45B3-BA5E-DFA33A45474E}"/>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6" name="Oval 5">
              <a:extLst>
                <a:ext uri="{FF2B5EF4-FFF2-40B4-BE49-F238E27FC236}">
                  <a16:creationId xmlns:a16="http://schemas.microsoft.com/office/drawing/2014/main" id="{1300C883-1ACE-4AF3-9875-792A769588D5}"/>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7" name="Oval 6">
              <a:extLst>
                <a:ext uri="{FF2B5EF4-FFF2-40B4-BE49-F238E27FC236}">
                  <a16:creationId xmlns:a16="http://schemas.microsoft.com/office/drawing/2014/main" id="{E75483D7-E612-43D2-9B0E-C69356C160DA}"/>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8" name="Oval 7">
              <a:extLst>
                <a:ext uri="{FF2B5EF4-FFF2-40B4-BE49-F238E27FC236}">
                  <a16:creationId xmlns:a16="http://schemas.microsoft.com/office/drawing/2014/main" id="{F279C5F2-4C7F-4470-A44F-E8AD69AC9FA0}"/>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Tree>
    <p:extLst>
      <p:ext uri="{BB962C8B-B14F-4D97-AF65-F5344CB8AC3E}">
        <p14:creationId xmlns:p14="http://schemas.microsoft.com/office/powerpoint/2010/main" val="3875061161"/>
      </p:ext>
    </p:extLst>
  </p:cSld>
  <p:clrMapOvr>
    <a:masterClrMapping/>
  </p:clrMapOvr>
  <p:hf hdr="0" ftr="0" dt="0"/>
</p:sldLayout>
</file>

<file path=ppt/slideLayouts/slideLayout414.xml><?xml version="1.0" encoding="utf-8"?>
<p:sldLayout xmlns:a="http://schemas.openxmlformats.org/drawingml/2006/main" xmlns:r="http://schemas.openxmlformats.org/officeDocument/2006/relationships" xmlns:p="http://schemas.openxmlformats.org/presentationml/2006/main" preserve="1" userDrawn="1">
  <p:cSld name="Half Image Horizontal">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CD44E22-137C-4913-A29E-04F82EA87867}"/>
              </a:ext>
            </a:extLst>
          </p:cNvPr>
          <p:cNvSpPr>
            <a:spLocks noGrp="1"/>
          </p:cNvSpPr>
          <p:nvPr>
            <p:ph type="title" hasCustomPrompt="1"/>
          </p:nvPr>
        </p:nvSpPr>
        <p:spPr>
          <a:xfrm>
            <a:off x="831850" y="3794663"/>
            <a:ext cx="10515600" cy="823232"/>
          </a:xfrm>
        </p:spPr>
        <p:txBody>
          <a:bodyPr vert="horz" lIns="91440" tIns="45720" rIns="91440" bIns="45720" rtlCol="0" anchor="b">
            <a:noAutofit/>
          </a:bodyPr>
          <a:lstStyle>
            <a:lvl1pPr algn="ctr">
              <a:defRPr lang="en-IN" sz="3600" b="1" cap="all" baseline="0"/>
            </a:lvl1pPr>
          </a:lstStyle>
          <a:p>
            <a:pPr lvl="0"/>
            <a:r>
              <a:rPr lang="en-US" noProof="0"/>
              <a:t>TITLE HERE</a:t>
            </a:r>
          </a:p>
        </p:txBody>
      </p:sp>
      <p:sp>
        <p:nvSpPr>
          <p:cNvPr id="3" name="Text Placeholder 2">
            <a:extLst>
              <a:ext uri="{FF2B5EF4-FFF2-40B4-BE49-F238E27FC236}">
                <a16:creationId xmlns:a16="http://schemas.microsoft.com/office/drawing/2014/main" id="{6E8BFC94-FFEC-4290-AC27-760323F21BA3}"/>
              </a:ext>
            </a:extLst>
          </p:cNvPr>
          <p:cNvSpPr>
            <a:spLocks noGrp="1"/>
          </p:cNvSpPr>
          <p:nvPr>
            <p:ph type="body" idx="1" hasCustomPrompt="1"/>
          </p:nvPr>
        </p:nvSpPr>
        <p:spPr>
          <a:xfrm>
            <a:off x="831850" y="4839691"/>
            <a:ext cx="10515600" cy="1305379"/>
          </a:xfrm>
        </p:spPr>
        <p:txBody>
          <a:bodyPr vert="horz" lIns="91440" tIns="45720" rIns="91440" bIns="45720" rtlCol="0">
            <a:noAutofit/>
          </a:bodyPr>
          <a:lstStyle>
            <a:lvl1pPr marL="0" indent="0" algn="ctr">
              <a:lnSpc>
                <a:spcPct val="100000"/>
              </a:lnSpc>
              <a:buNone/>
              <a:defRPr lang="en-US" sz="1800" b="0" cap="none" baseline="0" dirty="0" smtClean="0"/>
            </a:lvl1pPr>
          </a:lstStyle>
          <a:p>
            <a:pPr marL="228600" lvl="0" indent="-228600"/>
            <a:r>
              <a:rPr lang="en-US" noProof="0"/>
              <a:t>Edit Master text styles</a:t>
            </a:r>
          </a:p>
        </p:txBody>
      </p:sp>
      <p:sp>
        <p:nvSpPr>
          <p:cNvPr id="6" name="Slide Number Placeholder 5">
            <a:extLst>
              <a:ext uri="{FF2B5EF4-FFF2-40B4-BE49-F238E27FC236}">
                <a16:creationId xmlns:a16="http://schemas.microsoft.com/office/drawing/2014/main" id="{B44139FA-A83B-432B-9C7C-26634F4630E6}"/>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sp>
        <p:nvSpPr>
          <p:cNvPr id="14" name="Picture Placeholder 13">
            <a:extLst>
              <a:ext uri="{FF2B5EF4-FFF2-40B4-BE49-F238E27FC236}">
                <a16:creationId xmlns:a16="http://schemas.microsoft.com/office/drawing/2014/main" id="{A7389277-B3D3-4AEE-8BE0-0559A7396981}"/>
              </a:ext>
            </a:extLst>
          </p:cNvPr>
          <p:cNvSpPr>
            <a:spLocks noGrp="1"/>
          </p:cNvSpPr>
          <p:nvPr>
            <p:ph type="pic" sz="quarter" idx="13"/>
          </p:nvPr>
        </p:nvSpPr>
        <p:spPr>
          <a:xfrm>
            <a:off x="0" y="0"/>
            <a:ext cx="12192000" cy="3713018"/>
          </a:xfrm>
          <a:solidFill>
            <a:schemeClr val="bg1">
              <a:lumMod val="85000"/>
            </a:schemeClr>
          </a:solidFill>
        </p:spPr>
        <p:txBody>
          <a:bodyPr anchor="ctr">
            <a:normAutofit/>
          </a:bodyPr>
          <a:lstStyle>
            <a:lvl1pPr marL="0" indent="0" algn="ctr">
              <a:buNone/>
              <a:defRPr sz="2000"/>
            </a:lvl1pPr>
          </a:lstStyle>
          <a:p>
            <a:endParaRPr lang="en-US" noProof="0" dirty="0"/>
          </a:p>
        </p:txBody>
      </p:sp>
      <p:cxnSp>
        <p:nvCxnSpPr>
          <p:cNvPr id="7" name="Straight Connector 6">
            <a:extLst>
              <a:ext uri="{FF2B5EF4-FFF2-40B4-BE49-F238E27FC236}">
                <a16:creationId xmlns:a16="http://schemas.microsoft.com/office/drawing/2014/main" id="{D93E40EC-FFAE-4BC0-932E-60CC9A1785C0}"/>
              </a:ext>
            </a:extLst>
          </p:cNvPr>
          <p:cNvCxnSpPr>
            <a:cxnSpLocks/>
          </p:cNvCxnSpPr>
          <p:nvPr userDrawn="1"/>
        </p:nvCxnSpPr>
        <p:spPr>
          <a:xfrm>
            <a:off x="5351690" y="3748188"/>
            <a:ext cx="1488621" cy="0"/>
          </a:xfrm>
          <a:prstGeom prst="line">
            <a:avLst/>
          </a:prstGeom>
          <a:ln w="139700">
            <a:solidFill>
              <a:schemeClr val="accent1"/>
            </a:solidFill>
          </a:ln>
        </p:spPr>
        <p:style>
          <a:lnRef idx="1">
            <a:schemeClr val="accent1"/>
          </a:lnRef>
          <a:fillRef idx="0">
            <a:schemeClr val="accent1"/>
          </a:fillRef>
          <a:effectRef idx="0">
            <a:schemeClr val="accent1"/>
          </a:effectRef>
          <a:fontRef idx="minor">
            <a:schemeClr val="tx1"/>
          </a:fontRef>
        </p:style>
      </p:cxnSp>
      <p:sp>
        <p:nvSpPr>
          <p:cNvPr id="17" name="Content Placeholder 16">
            <a:extLst>
              <a:ext uri="{FF2B5EF4-FFF2-40B4-BE49-F238E27FC236}">
                <a16:creationId xmlns:a16="http://schemas.microsoft.com/office/drawing/2014/main" id="{B34A1799-63F2-4B23-A188-7BAB23FB821F}"/>
              </a:ext>
            </a:extLst>
          </p:cNvPr>
          <p:cNvSpPr>
            <a:spLocks noGrp="1"/>
          </p:cNvSpPr>
          <p:nvPr>
            <p:ph sz="quarter" idx="14" hasCustomPrompt="1"/>
          </p:nvPr>
        </p:nvSpPr>
        <p:spPr>
          <a:xfrm>
            <a:off x="363416" y="6462713"/>
            <a:ext cx="2262187" cy="249237"/>
          </a:xfrm>
        </p:spPr>
        <p:txBody>
          <a:bodyPr>
            <a:noAutofit/>
          </a:bodyPr>
          <a:lstStyle>
            <a:lvl1pPr marL="0" indent="0">
              <a:buNone/>
              <a:defRPr sz="1400" b="1" cap="all" baseline="0">
                <a:solidFill>
                  <a:schemeClr val="tx1">
                    <a:lumMod val="50000"/>
                    <a:lumOff val="50000"/>
                  </a:schemeClr>
                </a:solidFill>
              </a:defRPr>
            </a:lvl1pPr>
            <a:lvl2pPr marL="457200" indent="0">
              <a:buNone/>
              <a:defRPr/>
            </a:lvl2pPr>
            <a:lvl3pPr marL="914400" indent="0">
              <a:buNone/>
              <a:defRPr/>
            </a:lvl3pPr>
            <a:lvl4pPr marL="1371600" indent="0">
              <a:buNone/>
              <a:defRPr/>
            </a:lvl4pPr>
            <a:lvl5pPr marL="1828800" indent="0">
              <a:buNone/>
              <a:defRPr/>
            </a:lvl5pPr>
          </a:lstStyle>
          <a:p>
            <a:pPr lvl="0"/>
            <a:r>
              <a:rPr lang="en-US" noProof="0"/>
              <a:t>Your company name</a:t>
            </a:r>
          </a:p>
        </p:txBody>
      </p:sp>
      <p:grpSp>
        <p:nvGrpSpPr>
          <p:cNvPr id="18" name="Group 17">
            <a:extLst>
              <a:ext uri="{FF2B5EF4-FFF2-40B4-BE49-F238E27FC236}">
                <a16:creationId xmlns:a16="http://schemas.microsoft.com/office/drawing/2014/main" id="{65844635-8274-49B1-BBEC-354A0872E526}"/>
              </a:ext>
            </a:extLst>
          </p:cNvPr>
          <p:cNvGrpSpPr/>
          <p:nvPr userDrawn="1"/>
        </p:nvGrpSpPr>
        <p:grpSpPr>
          <a:xfrm>
            <a:off x="5721601" y="4594679"/>
            <a:ext cx="748798" cy="134113"/>
            <a:chOff x="4827813" y="2534636"/>
            <a:chExt cx="996651" cy="178504"/>
          </a:xfrm>
        </p:grpSpPr>
        <p:sp>
          <p:nvSpPr>
            <p:cNvPr id="19" name="Oval 18">
              <a:extLst>
                <a:ext uri="{FF2B5EF4-FFF2-40B4-BE49-F238E27FC236}">
                  <a16:creationId xmlns:a16="http://schemas.microsoft.com/office/drawing/2014/main" id="{9754643C-5B30-4FC2-BFAC-4FD007AC9EC7}"/>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0" name="Oval 19">
              <a:extLst>
                <a:ext uri="{FF2B5EF4-FFF2-40B4-BE49-F238E27FC236}">
                  <a16:creationId xmlns:a16="http://schemas.microsoft.com/office/drawing/2014/main" id="{23FDDB55-6BA5-4489-9E37-4A76254A5CD7}"/>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1" name="Oval 20">
              <a:extLst>
                <a:ext uri="{FF2B5EF4-FFF2-40B4-BE49-F238E27FC236}">
                  <a16:creationId xmlns:a16="http://schemas.microsoft.com/office/drawing/2014/main" id="{DA023CF8-2471-40A5-B2EF-E9BF4DF2C0E1}"/>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22" name="Oval 21">
              <a:extLst>
                <a:ext uri="{FF2B5EF4-FFF2-40B4-BE49-F238E27FC236}">
                  <a16:creationId xmlns:a16="http://schemas.microsoft.com/office/drawing/2014/main" id="{F9B0428F-5D1A-4CD3-BDA2-9CA7F5141455}"/>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Tree>
    <p:extLst>
      <p:ext uri="{BB962C8B-B14F-4D97-AF65-F5344CB8AC3E}">
        <p14:creationId xmlns:p14="http://schemas.microsoft.com/office/powerpoint/2010/main" val="4278063850"/>
      </p:ext>
    </p:extLst>
  </p:cSld>
  <p:clrMapOvr>
    <a:masterClrMapping/>
  </p:clrMapOvr>
  <p:hf hdr="0" ftr="0" dt="0"/>
</p:sldLayout>
</file>

<file path=ppt/slideLayouts/slideLayout512.xml><?xml version="1.0" encoding="utf-8"?>
<p:sldLayout xmlns:a="http://schemas.openxmlformats.org/drawingml/2006/main" xmlns:r="http://schemas.openxmlformats.org/officeDocument/2006/relationships" xmlns:p="http://schemas.openxmlformats.org/presentationml/2006/main" preserve="1" userDrawn="1">
  <p:cSld name="Title &amp; Content 02">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92237E7-A574-47D2-9624-D12F47560519}"/>
              </a:ext>
            </a:extLst>
          </p:cNvPr>
          <p:cNvSpPr>
            <a:spLocks noGrp="1"/>
          </p:cNvSpPr>
          <p:nvPr>
            <p:ph type="title" hasCustomPrompt="1"/>
          </p:nvPr>
        </p:nvSpPr>
        <p:spPr>
          <a:xfrm>
            <a:off x="363416" y="246186"/>
            <a:ext cx="3206261" cy="1037492"/>
          </a:xfrm>
        </p:spPr>
        <p:txBody>
          <a:bodyPr lIns="0" tIns="0" rIns="0" bIns="0" anchor="b">
            <a:noAutofit/>
          </a:bodyPr>
          <a:lstStyle>
            <a:lvl1pPr>
              <a:defRPr sz="3200" b="1" cap="all" baseline="0"/>
            </a:lvl1pPr>
          </a:lstStyle>
          <a:p>
            <a:r>
              <a:rPr lang="en-US" noProof="0"/>
              <a:t>Title here</a:t>
            </a:r>
          </a:p>
        </p:txBody>
      </p:sp>
      <p:sp>
        <p:nvSpPr>
          <p:cNvPr id="3" name="Text Placeholder 2">
            <a:extLst>
              <a:ext uri="{FF2B5EF4-FFF2-40B4-BE49-F238E27FC236}">
                <a16:creationId xmlns:a16="http://schemas.microsoft.com/office/drawing/2014/main" id="{712D9B6D-CE43-4FB1-87C0-D3565E730242}"/>
              </a:ext>
            </a:extLst>
          </p:cNvPr>
          <p:cNvSpPr>
            <a:spLocks noGrp="1"/>
          </p:cNvSpPr>
          <p:nvPr>
            <p:ph type="body" idx="1" hasCustomPrompt="1"/>
          </p:nvPr>
        </p:nvSpPr>
        <p:spPr>
          <a:xfrm>
            <a:off x="4080986" y="2426274"/>
            <a:ext cx="3008434" cy="601087"/>
          </a:xfrm>
        </p:spPr>
        <p:txBody>
          <a:bodyPr lIns="0" tIns="0" rIns="0" bIns="0" anchor="b">
            <a:noAutofit/>
          </a:bodyPr>
          <a:lstStyle>
            <a:lvl1pPr marL="0" indent="0">
              <a:buNone/>
              <a:defRPr sz="1800" b="1">
                <a:solidFill>
                  <a:schemeClr val="accent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Master text styles</a:t>
            </a:r>
          </a:p>
        </p:txBody>
      </p:sp>
      <p:sp>
        <p:nvSpPr>
          <p:cNvPr id="4" name="Content Placeholder 3">
            <a:extLst>
              <a:ext uri="{FF2B5EF4-FFF2-40B4-BE49-F238E27FC236}">
                <a16:creationId xmlns:a16="http://schemas.microsoft.com/office/drawing/2014/main" id="{249D73CD-EB11-4ED6-80CF-B68320D57E91}"/>
              </a:ext>
            </a:extLst>
          </p:cNvPr>
          <p:cNvSpPr>
            <a:spLocks noGrp="1"/>
          </p:cNvSpPr>
          <p:nvPr>
            <p:ph sz="half" idx="2" hasCustomPrompt="1"/>
          </p:nvPr>
        </p:nvSpPr>
        <p:spPr>
          <a:xfrm>
            <a:off x="4080986" y="3097702"/>
            <a:ext cx="3008434" cy="3091961"/>
          </a:xfrm>
        </p:spPr>
        <p:txBody>
          <a:bodyPr lIns="0" tIns="0" rIns="0" bIns="0">
            <a:noAutofit/>
          </a:bodyPr>
          <a:lstStyle>
            <a:lvl1pPr>
              <a:defRPr sz="1600"/>
            </a:lvl1pPr>
            <a:lvl2pPr>
              <a:defRPr sz="1400"/>
            </a:lvl2pPr>
            <a:lvl3pPr>
              <a:defRPr sz="1200"/>
            </a:lvl3pPr>
            <a:lvl4pPr>
              <a:defRPr sz="1100"/>
            </a:lvl4pPr>
            <a:lvl5pPr>
              <a:defRPr sz="1100"/>
            </a:lvl5p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10" name="Slide Number Placeholder 5">
            <a:extLst>
              <a:ext uri="{FF2B5EF4-FFF2-40B4-BE49-F238E27FC236}">
                <a16:creationId xmlns:a16="http://schemas.microsoft.com/office/drawing/2014/main" id="{99564622-96D9-48C4-BB60-87F3F7C8E122}"/>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sp>
        <p:nvSpPr>
          <p:cNvPr id="11" name="Content Placeholder 16">
            <a:extLst>
              <a:ext uri="{FF2B5EF4-FFF2-40B4-BE49-F238E27FC236}">
                <a16:creationId xmlns:a16="http://schemas.microsoft.com/office/drawing/2014/main" id="{57889B18-CC7E-47A7-B83B-45D7871D298A}"/>
              </a:ext>
            </a:extLst>
          </p:cNvPr>
          <p:cNvSpPr>
            <a:spLocks noGrp="1"/>
          </p:cNvSpPr>
          <p:nvPr>
            <p:ph sz="quarter" idx="14" hasCustomPrompt="1"/>
          </p:nvPr>
        </p:nvSpPr>
        <p:spPr>
          <a:xfrm>
            <a:off x="363416" y="6462713"/>
            <a:ext cx="2262187" cy="249237"/>
          </a:xfrm>
        </p:spPr>
        <p:txBody>
          <a:bodyPr>
            <a:noAutofit/>
          </a:bodyPr>
          <a:lstStyle>
            <a:lvl1pPr marL="0" indent="0">
              <a:buNone/>
              <a:defRPr sz="1400" b="1" cap="all" baseline="0">
                <a:solidFill>
                  <a:schemeClr val="tx1">
                    <a:lumMod val="50000"/>
                    <a:lumOff val="50000"/>
                  </a:schemeClr>
                </a:solidFill>
              </a:defRPr>
            </a:lvl1pPr>
            <a:lvl2pPr marL="457200" indent="0">
              <a:buNone/>
              <a:defRPr/>
            </a:lvl2pPr>
            <a:lvl3pPr marL="914400" indent="0">
              <a:buNone/>
              <a:defRPr/>
            </a:lvl3pPr>
            <a:lvl4pPr marL="1371600" indent="0">
              <a:buNone/>
              <a:defRPr/>
            </a:lvl4pPr>
            <a:lvl5pPr marL="1828800" indent="0">
              <a:buNone/>
              <a:defRPr/>
            </a:lvl5pPr>
          </a:lstStyle>
          <a:p>
            <a:pPr lvl="0"/>
            <a:r>
              <a:rPr lang="en-US" noProof="0"/>
              <a:t>Your company name</a:t>
            </a:r>
          </a:p>
        </p:txBody>
      </p:sp>
      <p:grpSp>
        <p:nvGrpSpPr>
          <p:cNvPr id="6" name="Group 5">
            <a:extLst>
              <a:ext uri="{FF2B5EF4-FFF2-40B4-BE49-F238E27FC236}">
                <a16:creationId xmlns:a16="http://schemas.microsoft.com/office/drawing/2014/main" id="{A6A27954-3A0E-430B-AD48-05A3F3278D70}"/>
              </a:ext>
            </a:extLst>
          </p:cNvPr>
          <p:cNvGrpSpPr/>
          <p:nvPr userDrawn="1"/>
        </p:nvGrpSpPr>
        <p:grpSpPr>
          <a:xfrm>
            <a:off x="-24056" y="1452564"/>
            <a:ext cx="3385227" cy="134113"/>
            <a:chOff x="-24055" y="1452565"/>
            <a:chExt cx="2374534" cy="0"/>
          </a:xfrm>
        </p:grpSpPr>
        <p:cxnSp>
          <p:nvCxnSpPr>
            <p:cNvPr id="12" name="Straight Connector 11">
              <a:extLst>
                <a:ext uri="{FF2B5EF4-FFF2-40B4-BE49-F238E27FC236}">
                  <a16:creationId xmlns:a16="http://schemas.microsoft.com/office/drawing/2014/main" id="{D9C089FD-3BC7-434F-810A-04F78AFC84D2}"/>
                </a:ext>
              </a:extLst>
            </p:cNvPr>
            <p:cNvCxnSpPr>
              <a:cxnSpLocks/>
            </p:cNvCxnSpPr>
            <p:nvPr userDrawn="1"/>
          </p:nvCxnSpPr>
          <p:spPr>
            <a:xfrm>
              <a:off x="-24055" y="1452565"/>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EF7AC837-D78F-424C-9FDC-C3A445A5E0B6}"/>
                </a:ext>
              </a:extLst>
            </p:cNvPr>
            <p:cNvCxnSpPr>
              <a:cxnSpLocks/>
            </p:cNvCxnSpPr>
            <p:nvPr userDrawn="1"/>
          </p:nvCxnSpPr>
          <p:spPr>
            <a:xfrm>
              <a:off x="1804745" y="1452565"/>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grpSp>
      <p:cxnSp>
        <p:nvCxnSpPr>
          <p:cNvPr id="22" name="Straight Connector 21">
            <a:extLst>
              <a:ext uri="{FF2B5EF4-FFF2-40B4-BE49-F238E27FC236}">
                <a16:creationId xmlns:a16="http://schemas.microsoft.com/office/drawing/2014/main" id="{6831C4EF-58CF-4AEC-9F81-CB38D946A457}"/>
              </a:ext>
            </a:extLst>
          </p:cNvPr>
          <p:cNvCxnSpPr>
            <a:cxnSpLocks/>
          </p:cNvCxnSpPr>
          <p:nvPr userDrawn="1"/>
        </p:nvCxnSpPr>
        <p:spPr>
          <a:xfrm flipV="1">
            <a:off x="3639489" y="421045"/>
            <a:ext cx="0" cy="5768619"/>
          </a:xfrm>
          <a:prstGeom prst="line">
            <a:avLst/>
          </a:prstGeom>
          <a:ln w="6350">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sp>
        <p:nvSpPr>
          <p:cNvPr id="19" name="Text Placeholder 2">
            <a:extLst>
              <a:ext uri="{FF2B5EF4-FFF2-40B4-BE49-F238E27FC236}">
                <a16:creationId xmlns:a16="http://schemas.microsoft.com/office/drawing/2014/main" id="{A09F60F9-61AE-4464-B369-1CF86DB708DA}"/>
              </a:ext>
            </a:extLst>
          </p:cNvPr>
          <p:cNvSpPr>
            <a:spLocks noGrp="1"/>
          </p:cNvSpPr>
          <p:nvPr>
            <p:ph type="body" idx="15" hasCustomPrompt="1"/>
          </p:nvPr>
        </p:nvSpPr>
        <p:spPr>
          <a:xfrm>
            <a:off x="7870582" y="2426274"/>
            <a:ext cx="3008434" cy="601087"/>
          </a:xfrm>
        </p:spPr>
        <p:txBody>
          <a:bodyPr lIns="0" tIns="0" rIns="0" bIns="0" anchor="b">
            <a:noAutofit/>
          </a:bodyPr>
          <a:lstStyle>
            <a:lvl1pPr marL="0" indent="0">
              <a:buNone/>
              <a:defRPr sz="1800" b="1">
                <a:solidFill>
                  <a:schemeClr val="accent1"/>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Master text styles</a:t>
            </a:r>
          </a:p>
        </p:txBody>
      </p:sp>
      <p:sp>
        <p:nvSpPr>
          <p:cNvPr id="20" name="Content Placeholder 3">
            <a:extLst>
              <a:ext uri="{FF2B5EF4-FFF2-40B4-BE49-F238E27FC236}">
                <a16:creationId xmlns:a16="http://schemas.microsoft.com/office/drawing/2014/main" id="{124CEF01-2C7C-4568-8A45-5F5A058ECFC1}"/>
              </a:ext>
            </a:extLst>
          </p:cNvPr>
          <p:cNvSpPr>
            <a:spLocks noGrp="1"/>
          </p:cNvSpPr>
          <p:nvPr>
            <p:ph sz="half" idx="16" hasCustomPrompt="1"/>
          </p:nvPr>
        </p:nvSpPr>
        <p:spPr>
          <a:xfrm>
            <a:off x="7870582" y="3097702"/>
            <a:ext cx="3008434" cy="3091961"/>
          </a:xfrm>
        </p:spPr>
        <p:txBody>
          <a:bodyPr lIns="0" tIns="0" rIns="0" bIns="0">
            <a:noAutofit/>
          </a:bodyPr>
          <a:lstStyle>
            <a:lvl1pPr>
              <a:defRPr sz="1600"/>
            </a:lvl1pPr>
            <a:lvl2pPr>
              <a:defRPr sz="1400"/>
            </a:lvl2pPr>
            <a:lvl3pPr>
              <a:defRPr sz="1200"/>
            </a:lvl3pPr>
            <a:lvl4pPr>
              <a:defRPr sz="1100"/>
            </a:lvl4pPr>
            <a:lvl5pPr>
              <a:defRPr sz="1100"/>
            </a:lvl5p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23" name="Picture Placeholder 8">
            <a:extLst>
              <a:ext uri="{FF2B5EF4-FFF2-40B4-BE49-F238E27FC236}">
                <a16:creationId xmlns:a16="http://schemas.microsoft.com/office/drawing/2014/main" id="{BAF86618-E012-4E70-91E3-A72E71C63E64}"/>
              </a:ext>
            </a:extLst>
          </p:cNvPr>
          <p:cNvSpPr>
            <a:spLocks noGrp="1"/>
          </p:cNvSpPr>
          <p:nvPr>
            <p:ph type="pic" sz="quarter" idx="18" hasCustomPrompt="1"/>
          </p:nvPr>
        </p:nvSpPr>
        <p:spPr>
          <a:xfrm>
            <a:off x="4080986" y="1676296"/>
            <a:ext cx="587932" cy="587932"/>
          </a:xfrm>
          <a:noFill/>
        </p:spPr>
        <p:txBody>
          <a:bodyPr anchor="ctr">
            <a:noAutofit/>
          </a:bodyPr>
          <a:lstStyle>
            <a:lvl1pPr marL="0" indent="0" algn="ctr">
              <a:buNone/>
              <a:defRPr sz="1400">
                <a:solidFill>
                  <a:schemeClr val="tx1"/>
                </a:solidFill>
              </a:defRPr>
            </a:lvl1pPr>
          </a:lstStyle>
          <a:p>
            <a:r>
              <a:rPr lang="en-US" noProof="0" dirty="0"/>
              <a:t>Icon Here</a:t>
            </a:r>
          </a:p>
        </p:txBody>
      </p:sp>
      <p:sp>
        <p:nvSpPr>
          <p:cNvPr id="24" name="Picture Placeholder 8">
            <a:extLst>
              <a:ext uri="{FF2B5EF4-FFF2-40B4-BE49-F238E27FC236}">
                <a16:creationId xmlns:a16="http://schemas.microsoft.com/office/drawing/2014/main" id="{4FF378B9-734E-4C43-836C-CB80566DDB15}"/>
              </a:ext>
            </a:extLst>
          </p:cNvPr>
          <p:cNvSpPr>
            <a:spLocks noGrp="1"/>
          </p:cNvSpPr>
          <p:nvPr>
            <p:ph type="pic" sz="quarter" idx="19" hasCustomPrompt="1"/>
          </p:nvPr>
        </p:nvSpPr>
        <p:spPr>
          <a:xfrm>
            <a:off x="7868008" y="1676296"/>
            <a:ext cx="587932" cy="587932"/>
          </a:xfrm>
          <a:noFill/>
        </p:spPr>
        <p:txBody>
          <a:bodyPr anchor="ctr">
            <a:noAutofit/>
          </a:bodyPr>
          <a:lstStyle>
            <a:lvl1pPr marL="0" indent="0" algn="ctr">
              <a:buNone/>
              <a:defRPr sz="1400">
                <a:solidFill>
                  <a:schemeClr val="tx1"/>
                </a:solidFill>
              </a:defRPr>
            </a:lvl1pPr>
          </a:lstStyle>
          <a:p>
            <a:r>
              <a:rPr lang="en-US" noProof="0" dirty="0"/>
              <a:t>Icon Here</a:t>
            </a:r>
          </a:p>
        </p:txBody>
      </p:sp>
      <p:sp>
        <p:nvSpPr>
          <p:cNvPr id="25" name="Oval 24">
            <a:extLst>
              <a:ext uri="{FF2B5EF4-FFF2-40B4-BE49-F238E27FC236}">
                <a16:creationId xmlns:a16="http://schemas.microsoft.com/office/drawing/2014/main" id="{3F366940-FB5E-4B76-8829-80C14F137B3A}"/>
              </a:ext>
            </a:extLst>
          </p:cNvPr>
          <p:cNvSpPr/>
          <p:nvPr userDrawn="1"/>
        </p:nvSpPr>
        <p:spPr>
          <a:xfrm>
            <a:off x="10251393" y="555158"/>
            <a:ext cx="3298372" cy="3298372"/>
          </a:xfrm>
          <a:prstGeom prst="ellipse">
            <a:avLst/>
          </a:prstGeom>
          <a:noFill/>
          <a:ln w="3175">
            <a:solidFill>
              <a:schemeClr val="bg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6" name="Oval 25">
            <a:extLst>
              <a:ext uri="{FF2B5EF4-FFF2-40B4-BE49-F238E27FC236}">
                <a16:creationId xmlns:a16="http://schemas.microsoft.com/office/drawing/2014/main" id="{75486FFB-46EF-4E74-BFFF-7ED054DB0D9C}"/>
              </a:ext>
            </a:extLst>
          </p:cNvPr>
          <p:cNvSpPr/>
          <p:nvPr userDrawn="1"/>
        </p:nvSpPr>
        <p:spPr>
          <a:xfrm>
            <a:off x="9932986" y="330754"/>
            <a:ext cx="1268186" cy="1268186"/>
          </a:xfrm>
          <a:prstGeom prst="ellipse">
            <a:avLst/>
          </a:prstGeom>
          <a:noFill/>
          <a:ln w="3175">
            <a:solidFill>
              <a:schemeClr val="bg2">
                <a:lumMod val="9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9" name="Text Placeholder 2">
            <a:extLst>
              <a:ext uri="{FF2B5EF4-FFF2-40B4-BE49-F238E27FC236}">
                <a16:creationId xmlns:a16="http://schemas.microsoft.com/office/drawing/2014/main" id="{76F2CCF2-293A-49CA-B2A9-134BB5DEF98E}"/>
              </a:ext>
            </a:extLst>
          </p:cNvPr>
          <p:cNvSpPr>
            <a:spLocks noGrp="1"/>
          </p:cNvSpPr>
          <p:nvPr>
            <p:ph type="body" idx="20" hasCustomPrompt="1"/>
          </p:nvPr>
        </p:nvSpPr>
        <p:spPr>
          <a:xfrm>
            <a:off x="4080985" y="480157"/>
            <a:ext cx="6944563" cy="823912"/>
          </a:xfrm>
        </p:spPr>
        <p:txBody>
          <a:bodyPr lIns="0" tIns="0" rIns="0" bIns="0" anchor="ctr">
            <a:noAutofit/>
          </a:bodyPr>
          <a:lstStyle>
            <a:lvl1pPr marL="0" indent="0">
              <a:buNone/>
              <a:defRPr sz="2000" b="1">
                <a:solidFill>
                  <a:schemeClr val="tx1">
                    <a:lumMod val="50000"/>
                    <a:lumOff val="50000"/>
                  </a:schemeClr>
                </a:solidFill>
              </a:defRPr>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noProof="0"/>
              <a:t>Edit Master text styles</a:t>
            </a:r>
          </a:p>
        </p:txBody>
      </p:sp>
      <p:grpSp>
        <p:nvGrpSpPr>
          <p:cNvPr id="27" name="Group 26">
            <a:extLst>
              <a:ext uri="{FF2B5EF4-FFF2-40B4-BE49-F238E27FC236}">
                <a16:creationId xmlns:a16="http://schemas.microsoft.com/office/drawing/2014/main" id="{6D35CCD2-B73F-944C-B572-7FBFC7DE22E4}"/>
              </a:ext>
            </a:extLst>
          </p:cNvPr>
          <p:cNvGrpSpPr/>
          <p:nvPr userDrawn="1"/>
        </p:nvGrpSpPr>
        <p:grpSpPr>
          <a:xfrm>
            <a:off x="363416" y="421045"/>
            <a:ext cx="748798" cy="134113"/>
            <a:chOff x="4827813" y="2534636"/>
            <a:chExt cx="996651" cy="178504"/>
          </a:xfrm>
        </p:grpSpPr>
        <p:sp>
          <p:nvSpPr>
            <p:cNvPr id="28" name="Oval 27">
              <a:extLst>
                <a:ext uri="{FF2B5EF4-FFF2-40B4-BE49-F238E27FC236}">
                  <a16:creationId xmlns:a16="http://schemas.microsoft.com/office/drawing/2014/main" id="{9D8F78D8-558F-3540-A5F4-B1AD8942B341}"/>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5" name="Oval 34">
              <a:extLst>
                <a:ext uri="{FF2B5EF4-FFF2-40B4-BE49-F238E27FC236}">
                  <a16:creationId xmlns:a16="http://schemas.microsoft.com/office/drawing/2014/main" id="{3F8F621A-F298-2B48-B7E0-8D9BEE8AA763}"/>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6" name="Oval 35">
              <a:extLst>
                <a:ext uri="{FF2B5EF4-FFF2-40B4-BE49-F238E27FC236}">
                  <a16:creationId xmlns:a16="http://schemas.microsoft.com/office/drawing/2014/main" id="{C17A3A3B-82AE-0A46-AE32-9B111F975BDB}"/>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37" name="Oval 36">
              <a:extLst>
                <a:ext uri="{FF2B5EF4-FFF2-40B4-BE49-F238E27FC236}">
                  <a16:creationId xmlns:a16="http://schemas.microsoft.com/office/drawing/2014/main" id="{DF206CE3-6B94-C340-8BA3-A2A4E407E499}"/>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Tree>
    <p:extLst>
      <p:ext uri="{BB962C8B-B14F-4D97-AF65-F5344CB8AC3E}">
        <p14:creationId xmlns:p14="http://schemas.microsoft.com/office/powerpoint/2010/main" val="3219051630"/>
      </p:ext>
    </p:extLst>
  </p:cSld>
  <p:clrMapOvr>
    <a:masterClrMapping/>
  </p:clrMapOvr>
  <p:hf hdr="0" ftr="0" dt="0"/>
</p:sldLayout>
</file>

<file path=ppt/slideLayouts/slideLayout610.xml><?xml version="1.0" encoding="utf-8"?>
<p:sldLayout xmlns:a="http://schemas.openxmlformats.org/drawingml/2006/main" xmlns:r="http://schemas.openxmlformats.org/officeDocument/2006/relationships" xmlns:p="http://schemas.openxmlformats.org/presentationml/2006/main" preserve="1" userDrawn="1">
  <p:cSld name="Half Image Vertical Purple">
    <p:spTree>
      <p:nvGrpSpPr>
        <p:cNvPr id="1" name=""/>
        <p:cNvGrpSpPr/>
        <p:nvPr/>
      </p:nvGrpSpPr>
      <p:grpSpPr>
        <a:xfrm>
          <a:off x="0" y="0"/>
          <a:ext cx="0" cy="0"/>
          <a:chOff x="0" y="0"/>
          <a:chExt cx="0" cy="0"/>
        </a:xfrm>
      </p:grpSpPr>
      <p:sp>
        <p:nvSpPr>
          <p:cNvPr id="14" name="Picture Placeholder 13">
            <a:extLst>
              <a:ext uri="{FF2B5EF4-FFF2-40B4-BE49-F238E27FC236}">
                <a16:creationId xmlns:a16="http://schemas.microsoft.com/office/drawing/2014/main" id="{A7389277-B3D3-4AEE-8BE0-0559A7396981}"/>
              </a:ext>
            </a:extLst>
          </p:cNvPr>
          <p:cNvSpPr>
            <a:spLocks noGrp="1"/>
          </p:cNvSpPr>
          <p:nvPr>
            <p:ph type="pic" sz="quarter" idx="13"/>
          </p:nvPr>
        </p:nvSpPr>
        <p:spPr>
          <a:xfrm>
            <a:off x="5316488" y="0"/>
            <a:ext cx="6875511" cy="6858000"/>
          </a:xfrm>
          <a:solidFill>
            <a:schemeClr val="bg1">
              <a:lumMod val="85000"/>
            </a:schemeClr>
          </a:solidFill>
        </p:spPr>
        <p:txBody>
          <a:bodyPr anchor="ctr">
            <a:normAutofit/>
          </a:bodyPr>
          <a:lstStyle>
            <a:lvl1pPr marL="0" indent="0" algn="ctr">
              <a:buNone/>
              <a:defRPr sz="2000"/>
            </a:lvl1pPr>
          </a:lstStyle>
          <a:p>
            <a:endParaRPr lang="en-US" noProof="0" dirty="0"/>
          </a:p>
        </p:txBody>
      </p:sp>
      <p:sp>
        <p:nvSpPr>
          <p:cNvPr id="4" name="Rectangle 3">
            <a:extLst>
              <a:ext uri="{FF2B5EF4-FFF2-40B4-BE49-F238E27FC236}">
                <a16:creationId xmlns:a16="http://schemas.microsoft.com/office/drawing/2014/main" id="{9536DA47-61AF-4CF1-8DF3-3721934D13E3}"/>
              </a:ext>
            </a:extLst>
          </p:cNvPr>
          <p:cNvSpPr/>
          <p:nvPr userDrawn="1"/>
        </p:nvSpPr>
        <p:spPr>
          <a:xfrm>
            <a:off x="0" y="0"/>
            <a:ext cx="5316488" cy="685799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5" name="Rectangle 4">
            <a:extLst>
              <a:ext uri="{FF2B5EF4-FFF2-40B4-BE49-F238E27FC236}">
                <a16:creationId xmlns:a16="http://schemas.microsoft.com/office/drawing/2014/main" id="{056FD760-FBDC-4410-A039-469F7931D3A3}"/>
              </a:ext>
            </a:extLst>
          </p:cNvPr>
          <p:cNvSpPr/>
          <p:nvPr userDrawn="1"/>
        </p:nvSpPr>
        <p:spPr>
          <a:xfrm>
            <a:off x="831850" y="1723292"/>
            <a:ext cx="5307246" cy="3745523"/>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 name="Title 1">
            <a:extLst>
              <a:ext uri="{FF2B5EF4-FFF2-40B4-BE49-F238E27FC236}">
                <a16:creationId xmlns:a16="http://schemas.microsoft.com/office/drawing/2014/main" id="{BCD44E22-137C-4913-A29E-04F82EA87867}"/>
              </a:ext>
            </a:extLst>
          </p:cNvPr>
          <p:cNvSpPr>
            <a:spLocks noGrp="1"/>
          </p:cNvSpPr>
          <p:nvPr>
            <p:ph type="title" hasCustomPrompt="1"/>
          </p:nvPr>
        </p:nvSpPr>
        <p:spPr>
          <a:xfrm>
            <a:off x="384651" y="1087907"/>
            <a:ext cx="4468698" cy="1444275"/>
          </a:xfrm>
        </p:spPr>
        <p:txBody>
          <a:bodyPr vert="horz" lIns="91440" tIns="792000" rIns="91440" bIns="45720" rtlCol="0" anchor="t">
            <a:noAutofit/>
          </a:bodyPr>
          <a:lstStyle>
            <a:lvl1pPr algn="l">
              <a:defRPr lang="en-IN" sz="3600" b="1" cap="all" baseline="0">
                <a:solidFill>
                  <a:schemeClr val="bg1"/>
                </a:solidFill>
              </a:defRPr>
            </a:lvl1pPr>
          </a:lstStyle>
          <a:p>
            <a:pPr lvl="0"/>
            <a:r>
              <a:rPr lang="en-US" noProof="0"/>
              <a:t>TITLE HERE</a:t>
            </a:r>
          </a:p>
        </p:txBody>
      </p:sp>
      <p:sp>
        <p:nvSpPr>
          <p:cNvPr id="3" name="Text Placeholder 2">
            <a:extLst>
              <a:ext uri="{FF2B5EF4-FFF2-40B4-BE49-F238E27FC236}">
                <a16:creationId xmlns:a16="http://schemas.microsoft.com/office/drawing/2014/main" id="{6E8BFC94-FFEC-4290-AC27-760323F21BA3}"/>
              </a:ext>
            </a:extLst>
          </p:cNvPr>
          <p:cNvSpPr>
            <a:spLocks noGrp="1"/>
          </p:cNvSpPr>
          <p:nvPr>
            <p:ph type="body" idx="1" hasCustomPrompt="1"/>
          </p:nvPr>
        </p:nvSpPr>
        <p:spPr>
          <a:xfrm>
            <a:off x="368711" y="2552611"/>
            <a:ext cx="4097778" cy="1992819"/>
          </a:xfrm>
        </p:spPr>
        <p:txBody>
          <a:bodyPr vert="horz" lIns="91440" tIns="45720" rIns="91440" bIns="45720" rtlCol="0">
            <a:noAutofit/>
          </a:bodyPr>
          <a:lstStyle>
            <a:lvl1pPr marL="0" indent="0" algn="l">
              <a:lnSpc>
                <a:spcPct val="100000"/>
              </a:lnSpc>
              <a:buNone/>
              <a:defRPr lang="en-US" sz="1800" b="0" cap="none" baseline="0" dirty="0" smtClean="0">
                <a:solidFill>
                  <a:schemeClr val="bg1"/>
                </a:solidFill>
              </a:defRPr>
            </a:lvl1pPr>
          </a:lstStyle>
          <a:p>
            <a:pPr marL="228600" lvl="0" indent="-228600"/>
            <a:r>
              <a:rPr lang="en-US" noProof="0"/>
              <a:t>Edit Master text styles</a:t>
            </a:r>
          </a:p>
        </p:txBody>
      </p:sp>
      <p:sp>
        <p:nvSpPr>
          <p:cNvPr id="6" name="Slide Number Placeholder 5">
            <a:extLst>
              <a:ext uri="{FF2B5EF4-FFF2-40B4-BE49-F238E27FC236}">
                <a16:creationId xmlns:a16="http://schemas.microsoft.com/office/drawing/2014/main" id="{B44139FA-A83B-432B-9C7C-26634F4630E6}"/>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cxnSp>
        <p:nvCxnSpPr>
          <p:cNvPr id="7" name="Straight Connector 6">
            <a:extLst>
              <a:ext uri="{FF2B5EF4-FFF2-40B4-BE49-F238E27FC236}">
                <a16:creationId xmlns:a16="http://schemas.microsoft.com/office/drawing/2014/main" id="{D93E40EC-FFAE-4BC0-932E-60CC9A1785C0}"/>
              </a:ext>
            </a:extLst>
          </p:cNvPr>
          <p:cNvCxnSpPr>
            <a:cxnSpLocks/>
          </p:cNvCxnSpPr>
          <p:nvPr userDrawn="1"/>
        </p:nvCxnSpPr>
        <p:spPr>
          <a:xfrm>
            <a:off x="454991" y="1620451"/>
            <a:ext cx="1488621" cy="0"/>
          </a:xfrm>
          <a:prstGeom prst="line">
            <a:avLst/>
          </a:prstGeom>
          <a:ln w="57150">
            <a:solidFill>
              <a:schemeClr val="bg1"/>
            </a:solidFill>
          </a:ln>
        </p:spPr>
        <p:style>
          <a:lnRef idx="1">
            <a:schemeClr val="accent1"/>
          </a:lnRef>
          <a:fillRef idx="0">
            <a:schemeClr val="accent1"/>
          </a:fillRef>
          <a:effectRef idx="0">
            <a:schemeClr val="accent1"/>
          </a:effectRef>
          <a:fontRef idx="minor">
            <a:schemeClr val="tx1"/>
          </a:fontRef>
        </p:style>
      </p:cxnSp>
      <p:sp>
        <p:nvSpPr>
          <p:cNvPr id="17" name="Content Placeholder 16">
            <a:extLst>
              <a:ext uri="{FF2B5EF4-FFF2-40B4-BE49-F238E27FC236}">
                <a16:creationId xmlns:a16="http://schemas.microsoft.com/office/drawing/2014/main" id="{B34A1799-63F2-4B23-A188-7BAB23FB821F}"/>
              </a:ext>
            </a:extLst>
          </p:cNvPr>
          <p:cNvSpPr>
            <a:spLocks noGrp="1"/>
          </p:cNvSpPr>
          <p:nvPr>
            <p:ph sz="quarter" idx="14" hasCustomPrompt="1"/>
          </p:nvPr>
        </p:nvSpPr>
        <p:spPr>
          <a:xfrm>
            <a:off x="363416" y="6462713"/>
            <a:ext cx="2262187" cy="249237"/>
          </a:xfrm>
        </p:spPr>
        <p:txBody>
          <a:bodyPr>
            <a:noAutofit/>
          </a:bodyPr>
          <a:lstStyle>
            <a:lvl1pPr marL="0" indent="0">
              <a:buNone/>
              <a:defRPr sz="1400" b="1" cap="all" baseline="0">
                <a:solidFill>
                  <a:schemeClr val="bg1"/>
                </a:solidFill>
              </a:defRPr>
            </a:lvl1pPr>
            <a:lvl2pPr marL="457200" indent="0">
              <a:buNone/>
              <a:defRPr/>
            </a:lvl2pPr>
            <a:lvl3pPr marL="914400" indent="0">
              <a:buNone/>
              <a:defRPr/>
            </a:lvl3pPr>
            <a:lvl4pPr marL="1371600" indent="0">
              <a:buNone/>
              <a:defRPr/>
            </a:lvl4pPr>
            <a:lvl5pPr marL="1828800" indent="0">
              <a:buNone/>
              <a:defRPr/>
            </a:lvl5pPr>
          </a:lstStyle>
          <a:p>
            <a:pPr lvl="0"/>
            <a:r>
              <a:rPr lang="en-US" noProof="0"/>
              <a:t>Your company name</a:t>
            </a:r>
          </a:p>
        </p:txBody>
      </p:sp>
      <p:grpSp>
        <p:nvGrpSpPr>
          <p:cNvPr id="13" name="Group 12">
            <a:extLst>
              <a:ext uri="{FF2B5EF4-FFF2-40B4-BE49-F238E27FC236}">
                <a16:creationId xmlns:a16="http://schemas.microsoft.com/office/drawing/2014/main" id="{C5F2EA84-5150-479B-86D5-F4BAE1263488}"/>
              </a:ext>
            </a:extLst>
          </p:cNvPr>
          <p:cNvGrpSpPr/>
          <p:nvPr userDrawn="1"/>
        </p:nvGrpSpPr>
        <p:grpSpPr>
          <a:xfrm flipH="1">
            <a:off x="1130928" y="4803540"/>
            <a:ext cx="3616779" cy="3522776"/>
            <a:chOff x="2555621" y="3917613"/>
            <a:chExt cx="3616779" cy="3522776"/>
          </a:xfrm>
        </p:grpSpPr>
        <p:sp>
          <p:nvSpPr>
            <p:cNvPr id="15" name="Oval 14">
              <a:extLst>
                <a:ext uri="{FF2B5EF4-FFF2-40B4-BE49-F238E27FC236}">
                  <a16:creationId xmlns:a16="http://schemas.microsoft.com/office/drawing/2014/main" id="{C0699C4B-8D8E-47E2-A0C5-D71C25ABAC72}"/>
                </a:ext>
              </a:extLst>
            </p:cNvPr>
            <p:cNvSpPr/>
            <p:nvPr userDrawn="1"/>
          </p:nvSpPr>
          <p:spPr>
            <a:xfrm>
              <a:off x="2874028" y="4142017"/>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6" name="Oval 15">
              <a:extLst>
                <a:ext uri="{FF2B5EF4-FFF2-40B4-BE49-F238E27FC236}">
                  <a16:creationId xmlns:a16="http://schemas.microsoft.com/office/drawing/2014/main" id="{2F607AB9-31A7-4B79-9AFE-0DFDB792E20C}"/>
                </a:ext>
              </a:extLst>
            </p:cNvPr>
            <p:cNvSpPr/>
            <p:nvPr userDrawn="1"/>
          </p:nvSpPr>
          <p:spPr>
            <a:xfrm>
              <a:off x="2555621" y="3917613"/>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spTree>
    <p:extLst>
      <p:ext uri="{BB962C8B-B14F-4D97-AF65-F5344CB8AC3E}">
        <p14:creationId xmlns:p14="http://schemas.microsoft.com/office/powerpoint/2010/main" val="1941749301"/>
      </p:ext>
    </p:extLst>
  </p:cSld>
  <p:clrMapOvr>
    <a:masterClrMapping/>
  </p:clrMapOvr>
  <p:hf hdr="0" ftr="0" dt="0"/>
</p:sldLayout>
</file>

<file path=ppt/slideLayouts/slideLayout915.xml><?xml version="1.0" encoding="utf-8"?>
<p:sldLayout xmlns:a="http://schemas.openxmlformats.org/drawingml/2006/main" xmlns:r="http://schemas.openxmlformats.org/officeDocument/2006/relationships" xmlns:p="http://schemas.openxmlformats.org/presentationml/2006/main" preserve="1" userDrawn="1">
  <p:cSld name="Section Header">
    <p:spTree>
      <p:nvGrpSpPr>
        <p:cNvPr id="1" name=""/>
        <p:cNvGrpSpPr/>
        <p:nvPr/>
      </p:nvGrpSpPr>
      <p:grpSpPr>
        <a:xfrm>
          <a:off x="0" y="0"/>
          <a:ext cx="0" cy="0"/>
          <a:chOff x="0" y="0"/>
          <a:chExt cx="0" cy="0"/>
        </a:xfrm>
      </p:grpSpPr>
      <p:sp>
        <p:nvSpPr>
          <p:cNvPr id="7" name="Slide Number Placeholder 5">
            <a:extLst>
              <a:ext uri="{FF2B5EF4-FFF2-40B4-BE49-F238E27FC236}">
                <a16:creationId xmlns:a16="http://schemas.microsoft.com/office/drawing/2014/main" id="{2C89B828-B338-413C-B008-0A8566F4881D}"/>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cxnSp>
        <p:nvCxnSpPr>
          <p:cNvPr id="11" name="Straight Connector 10">
            <a:extLst>
              <a:ext uri="{FF2B5EF4-FFF2-40B4-BE49-F238E27FC236}">
                <a16:creationId xmlns:a16="http://schemas.microsoft.com/office/drawing/2014/main" id="{8888A4FD-81F4-4588-9E6D-70E57577D8BF}"/>
              </a:ext>
            </a:extLst>
          </p:cNvPr>
          <p:cNvCxnSpPr>
            <a:cxnSpLocks/>
          </p:cNvCxnSpPr>
          <p:nvPr userDrawn="1"/>
        </p:nvCxnSpPr>
        <p:spPr>
          <a:xfrm>
            <a:off x="5679220" y="2286312"/>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2" name="Group 11">
            <a:extLst>
              <a:ext uri="{FF2B5EF4-FFF2-40B4-BE49-F238E27FC236}">
                <a16:creationId xmlns:a16="http://schemas.microsoft.com/office/drawing/2014/main" id="{4CF1D2ED-7B25-4251-BF07-47FBAA534810}"/>
              </a:ext>
            </a:extLst>
          </p:cNvPr>
          <p:cNvGrpSpPr/>
          <p:nvPr userDrawn="1"/>
        </p:nvGrpSpPr>
        <p:grpSpPr>
          <a:xfrm>
            <a:off x="11079786" y="421045"/>
            <a:ext cx="748798" cy="134113"/>
            <a:chOff x="4827813" y="2534636"/>
            <a:chExt cx="996651" cy="178504"/>
          </a:xfrm>
        </p:grpSpPr>
        <p:sp>
          <p:nvSpPr>
            <p:cNvPr id="13" name="Oval 12">
              <a:extLst>
                <a:ext uri="{FF2B5EF4-FFF2-40B4-BE49-F238E27FC236}">
                  <a16:creationId xmlns:a16="http://schemas.microsoft.com/office/drawing/2014/main" id="{E397537E-DF51-4990-9447-2DAE98ABC683}"/>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4" name="Oval 13">
              <a:extLst>
                <a:ext uri="{FF2B5EF4-FFF2-40B4-BE49-F238E27FC236}">
                  <a16:creationId xmlns:a16="http://schemas.microsoft.com/office/drawing/2014/main" id="{3E99CAB5-81F4-4EA8-8B36-4A70C59861FD}"/>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5" name="Oval 14">
              <a:extLst>
                <a:ext uri="{FF2B5EF4-FFF2-40B4-BE49-F238E27FC236}">
                  <a16:creationId xmlns:a16="http://schemas.microsoft.com/office/drawing/2014/main" id="{16AADF9A-A507-4453-8CE3-3F78BB303FA4}"/>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16" name="Oval 15">
              <a:extLst>
                <a:ext uri="{FF2B5EF4-FFF2-40B4-BE49-F238E27FC236}">
                  <a16:creationId xmlns:a16="http://schemas.microsoft.com/office/drawing/2014/main" id="{C33AA69F-C4B8-479C-9F0F-69C184D0611F}"/>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7" name="Oval 16">
            <a:extLst>
              <a:ext uri="{FF2B5EF4-FFF2-40B4-BE49-F238E27FC236}">
                <a16:creationId xmlns:a16="http://schemas.microsoft.com/office/drawing/2014/main" id="{8725921A-0ED5-431E-899C-28A6920B5029}"/>
              </a:ext>
            </a:extLst>
          </p:cNvPr>
          <p:cNvSpPr/>
          <p:nvPr userDrawn="1"/>
        </p:nvSpPr>
        <p:spPr>
          <a:xfrm>
            <a:off x="10039330" y="896815"/>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8" name="Oval 17">
            <a:extLst>
              <a:ext uri="{FF2B5EF4-FFF2-40B4-BE49-F238E27FC236}">
                <a16:creationId xmlns:a16="http://schemas.microsoft.com/office/drawing/2014/main" id="{EE8B169A-8A2F-4425-A9A1-1B828428B434}"/>
              </a:ext>
            </a:extLst>
          </p:cNvPr>
          <p:cNvSpPr/>
          <p:nvPr userDrawn="1"/>
        </p:nvSpPr>
        <p:spPr>
          <a:xfrm>
            <a:off x="9720923" y="672411"/>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cxnSp>
        <p:nvCxnSpPr>
          <p:cNvPr id="20" name="Straight Connector 19">
            <a:extLst>
              <a:ext uri="{FF2B5EF4-FFF2-40B4-BE49-F238E27FC236}">
                <a16:creationId xmlns:a16="http://schemas.microsoft.com/office/drawing/2014/main" id="{43B45974-F6C7-40D3-9399-E05FA19C565E}"/>
              </a:ext>
            </a:extLst>
          </p:cNvPr>
          <p:cNvCxnSpPr>
            <a:cxnSpLocks/>
          </p:cNvCxnSpPr>
          <p:nvPr userDrawn="1"/>
        </p:nvCxnSpPr>
        <p:spPr>
          <a:xfrm>
            <a:off x="7508020" y="2286312"/>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sp>
        <p:nvSpPr>
          <p:cNvPr id="19" name="Rectangle 18">
            <a:extLst>
              <a:ext uri="{FF2B5EF4-FFF2-40B4-BE49-F238E27FC236}">
                <a16:creationId xmlns:a16="http://schemas.microsoft.com/office/drawing/2014/main" id="{9A55704E-D515-4774-90C6-5F887DDAE55E}"/>
              </a:ext>
            </a:extLst>
          </p:cNvPr>
          <p:cNvSpPr/>
          <p:nvPr userDrawn="1"/>
        </p:nvSpPr>
        <p:spPr>
          <a:xfrm>
            <a:off x="469044" y="1"/>
            <a:ext cx="5210176" cy="5961062"/>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cxnSp>
        <p:nvCxnSpPr>
          <p:cNvPr id="23" name="Straight Connector 22">
            <a:extLst>
              <a:ext uri="{FF2B5EF4-FFF2-40B4-BE49-F238E27FC236}">
                <a16:creationId xmlns:a16="http://schemas.microsoft.com/office/drawing/2014/main" id="{84878778-0299-471F-A4C9-D0C1E82ED8D2}"/>
              </a:ext>
            </a:extLst>
          </p:cNvPr>
          <p:cNvCxnSpPr>
            <a:cxnSpLocks/>
          </p:cNvCxnSpPr>
          <p:nvPr userDrawn="1"/>
        </p:nvCxnSpPr>
        <p:spPr>
          <a:xfrm>
            <a:off x="1001746" y="1290512"/>
            <a:ext cx="1488621" cy="0"/>
          </a:xfrm>
          <a:prstGeom prst="line">
            <a:avLst/>
          </a:prstGeom>
          <a:ln w="57150">
            <a:solidFill>
              <a:schemeClr val="bg1"/>
            </a:solidFill>
          </a:ln>
        </p:spPr>
        <p:style>
          <a:lnRef idx="1">
            <a:schemeClr val="accent1"/>
          </a:lnRef>
          <a:fillRef idx="0">
            <a:schemeClr val="accent1"/>
          </a:fillRef>
          <a:effectRef idx="0">
            <a:schemeClr val="accent1"/>
          </a:effectRef>
          <a:fontRef idx="minor">
            <a:schemeClr val="tx1"/>
          </a:fontRef>
        </p:style>
      </p:cxnSp>
      <p:sp>
        <p:nvSpPr>
          <p:cNvPr id="4" name="Title 3">
            <a:extLst>
              <a:ext uri="{FF2B5EF4-FFF2-40B4-BE49-F238E27FC236}">
                <a16:creationId xmlns:a16="http://schemas.microsoft.com/office/drawing/2014/main" id="{E39D1C78-6110-4052-8455-7E7893F7FCD3}"/>
              </a:ext>
            </a:extLst>
          </p:cNvPr>
          <p:cNvSpPr>
            <a:spLocks noGrp="1"/>
          </p:cNvSpPr>
          <p:nvPr>
            <p:ph type="title"/>
          </p:nvPr>
        </p:nvSpPr>
        <p:spPr>
          <a:xfrm>
            <a:off x="915466" y="1276857"/>
            <a:ext cx="4097778" cy="1255325"/>
          </a:xfrm>
        </p:spPr>
        <p:txBody>
          <a:bodyPr/>
          <a:lstStyle>
            <a:lvl1pPr>
              <a:defRPr lang="en-US" sz="3600" b="1" kern="1200" cap="all" baseline="0" smtClean="0">
                <a:solidFill>
                  <a:schemeClr val="bg1"/>
                </a:solidFill>
                <a:latin typeface="+mj-lt"/>
                <a:ea typeface="+mj-ea"/>
                <a:cs typeface="+mj-cs"/>
              </a:defRPr>
            </a:lvl1pPr>
          </a:lstStyle>
          <a:p>
            <a:r>
              <a:rPr lang="en-US" noProof="0"/>
              <a:t>Click to edit Master title style</a:t>
            </a:r>
          </a:p>
        </p:txBody>
      </p:sp>
      <p:sp>
        <p:nvSpPr>
          <p:cNvPr id="24" name="Text Placeholder 2">
            <a:extLst>
              <a:ext uri="{FF2B5EF4-FFF2-40B4-BE49-F238E27FC236}">
                <a16:creationId xmlns:a16="http://schemas.microsoft.com/office/drawing/2014/main" id="{E3405997-7AE2-4C6E-8A7D-735F58A49D12}"/>
              </a:ext>
            </a:extLst>
          </p:cNvPr>
          <p:cNvSpPr>
            <a:spLocks noGrp="1"/>
          </p:cNvSpPr>
          <p:nvPr>
            <p:ph type="body" idx="1" hasCustomPrompt="1"/>
          </p:nvPr>
        </p:nvSpPr>
        <p:spPr>
          <a:xfrm>
            <a:off x="915467" y="2620651"/>
            <a:ext cx="4097778" cy="1933681"/>
          </a:xfrm>
        </p:spPr>
        <p:txBody>
          <a:bodyPr vert="horz" lIns="91440" tIns="45720" rIns="91440" bIns="45720" rtlCol="0">
            <a:noAutofit/>
          </a:bodyPr>
          <a:lstStyle>
            <a:lvl1pPr>
              <a:defRPr lang="en-US" b="0" cap="none" baseline="0">
                <a:solidFill>
                  <a:schemeClr val="bg1"/>
                </a:solidFill>
              </a:defRPr>
            </a:lvl1pPr>
          </a:lstStyle>
          <a:p>
            <a:pPr lvl="0">
              <a:lnSpc>
                <a:spcPct val="100000"/>
              </a:lnSpc>
              <a:buNone/>
            </a:pPr>
            <a:r>
              <a:rPr lang="en-US" noProof="0"/>
              <a:t>Edit Master text styles</a:t>
            </a:r>
          </a:p>
        </p:txBody>
      </p:sp>
    </p:spTree>
    <p:extLst>
      <p:ext uri="{BB962C8B-B14F-4D97-AF65-F5344CB8AC3E}">
        <p14:creationId xmlns:p14="http://schemas.microsoft.com/office/powerpoint/2010/main" val="2931533724"/>
      </p:ext>
    </p:extLst>
  </p:cSld>
  <p:clrMapOvr>
    <a:masterClrMapping/>
  </p:clrMapOvr>
  <p:hf hdr="0" ftr="0" dt="0"/>
</p:sldLayout>
</file>

<file path=ppt/slideLayouts/slideLayout1013.xml><?xml version="1.0" encoding="utf-8"?>
<p:sldLayout xmlns:a="http://schemas.openxmlformats.org/drawingml/2006/main" xmlns:r="http://schemas.openxmlformats.org/officeDocument/2006/relationships" xmlns:p="http://schemas.openxmlformats.org/presentationml/2006/main" preserve="1" userDrawn="1">
  <p:cSld name="Title and Content">
    <p:spTree>
      <p:nvGrpSpPr>
        <p:cNvPr id="1" name=""/>
        <p:cNvGrpSpPr/>
        <p:nvPr/>
      </p:nvGrpSpPr>
      <p:grpSpPr>
        <a:xfrm>
          <a:off x="0" y="0"/>
          <a:ext cx="0" cy="0"/>
          <a:chOff x="0" y="0"/>
          <a:chExt cx="0" cy="0"/>
        </a:xfrm>
      </p:grpSpPr>
      <p:sp>
        <p:nvSpPr>
          <p:cNvPr id="10" name="Slide Number Placeholder 5">
            <a:extLst>
              <a:ext uri="{FF2B5EF4-FFF2-40B4-BE49-F238E27FC236}">
                <a16:creationId xmlns:a16="http://schemas.microsoft.com/office/drawing/2014/main" id="{99564622-96D9-48C4-BB60-87F3F7C8E122}"/>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cxnSp>
        <p:nvCxnSpPr>
          <p:cNvPr id="12" name="Straight Connector 11">
            <a:extLst>
              <a:ext uri="{FF2B5EF4-FFF2-40B4-BE49-F238E27FC236}">
                <a16:creationId xmlns:a16="http://schemas.microsoft.com/office/drawing/2014/main" id="{D9C089FD-3BC7-434F-810A-04F78AFC84D2}"/>
              </a:ext>
            </a:extLst>
          </p:cNvPr>
          <p:cNvCxnSpPr>
            <a:cxnSpLocks/>
          </p:cNvCxnSpPr>
          <p:nvPr userDrawn="1"/>
        </p:nvCxnSpPr>
        <p:spPr>
          <a:xfrm>
            <a:off x="-24055" y="1452565"/>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EF7AC837-D78F-424C-9FDC-C3A445A5E0B6}"/>
              </a:ext>
            </a:extLst>
          </p:cNvPr>
          <p:cNvCxnSpPr>
            <a:cxnSpLocks/>
          </p:cNvCxnSpPr>
          <p:nvPr userDrawn="1"/>
        </p:nvCxnSpPr>
        <p:spPr>
          <a:xfrm>
            <a:off x="1804745" y="1452565"/>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 name="Straight Connector 21">
            <a:extLst>
              <a:ext uri="{FF2B5EF4-FFF2-40B4-BE49-F238E27FC236}">
                <a16:creationId xmlns:a16="http://schemas.microsoft.com/office/drawing/2014/main" id="{6831C4EF-58CF-4AEC-9F81-CB38D946A457}"/>
              </a:ext>
            </a:extLst>
          </p:cNvPr>
          <p:cNvCxnSpPr>
            <a:cxnSpLocks/>
          </p:cNvCxnSpPr>
          <p:nvPr userDrawn="1"/>
        </p:nvCxnSpPr>
        <p:spPr>
          <a:xfrm flipV="1">
            <a:off x="2454442" y="1429119"/>
            <a:ext cx="9737558" cy="15383"/>
          </a:xfrm>
          <a:prstGeom prst="line">
            <a:avLst/>
          </a:prstGeom>
          <a:ln w="63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9" name="Group 18">
            <a:extLst>
              <a:ext uri="{FF2B5EF4-FFF2-40B4-BE49-F238E27FC236}">
                <a16:creationId xmlns:a16="http://schemas.microsoft.com/office/drawing/2014/main" id="{EC7CCE55-AF4E-4245-BFBC-DEC36E1D4A47}"/>
              </a:ext>
            </a:extLst>
          </p:cNvPr>
          <p:cNvGrpSpPr/>
          <p:nvPr userDrawn="1"/>
        </p:nvGrpSpPr>
        <p:grpSpPr>
          <a:xfrm>
            <a:off x="363416" y="421045"/>
            <a:ext cx="748798" cy="134113"/>
            <a:chOff x="4827813" y="2534636"/>
            <a:chExt cx="996651" cy="178504"/>
          </a:xfrm>
        </p:grpSpPr>
        <p:sp>
          <p:nvSpPr>
            <p:cNvPr id="20" name="Oval 19">
              <a:extLst>
                <a:ext uri="{FF2B5EF4-FFF2-40B4-BE49-F238E27FC236}">
                  <a16:creationId xmlns:a16="http://schemas.microsoft.com/office/drawing/2014/main" id="{A13A9D50-C6EA-F04C-BB84-891959D759F9}"/>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1" name="Oval 20">
              <a:extLst>
                <a:ext uri="{FF2B5EF4-FFF2-40B4-BE49-F238E27FC236}">
                  <a16:creationId xmlns:a16="http://schemas.microsoft.com/office/drawing/2014/main" id="{2790B908-BCFE-FA4B-B5E3-36C62E088DE9}"/>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3" name="Oval 22">
              <a:extLst>
                <a:ext uri="{FF2B5EF4-FFF2-40B4-BE49-F238E27FC236}">
                  <a16:creationId xmlns:a16="http://schemas.microsoft.com/office/drawing/2014/main" id="{C96D4A9D-D054-044B-8920-BE06A68ED267}"/>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24" name="Oval 23">
              <a:extLst>
                <a:ext uri="{FF2B5EF4-FFF2-40B4-BE49-F238E27FC236}">
                  <a16:creationId xmlns:a16="http://schemas.microsoft.com/office/drawing/2014/main" id="{843643B7-9DFD-8C46-881C-69B3D67CA91A}"/>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5" name="Text Placeholder 2">
            <a:extLst>
              <a:ext uri="{FF2B5EF4-FFF2-40B4-BE49-F238E27FC236}">
                <a16:creationId xmlns:a16="http://schemas.microsoft.com/office/drawing/2014/main" id="{BE814D66-F00F-0D44-AD03-889FEE787EB6}"/>
              </a:ext>
            </a:extLst>
          </p:cNvPr>
          <p:cNvSpPr>
            <a:spLocks noGrp="1"/>
          </p:cNvSpPr>
          <p:nvPr>
            <p:ph idx="1" hasCustomPrompt="1"/>
          </p:nvPr>
        </p:nvSpPr>
        <p:spPr>
          <a:xfrm>
            <a:off x="363416" y="1825625"/>
            <a:ext cx="11465168" cy="4351338"/>
          </a:xfrm>
          <a:prstGeom prst="rect">
            <a:avLst/>
          </a:prstGeom>
        </p:spPr>
        <p:txBody>
          <a:bodyPr vert="horz" lIns="91440" tIns="45720" rIns="91440" bIns="45720" rtlCol="0">
            <a:normAutofit/>
          </a:body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3" name="Title 2">
            <a:extLst>
              <a:ext uri="{FF2B5EF4-FFF2-40B4-BE49-F238E27FC236}">
                <a16:creationId xmlns:a16="http://schemas.microsoft.com/office/drawing/2014/main" id="{FF9B990C-5D9C-4A90-AC73-5889BC9F755C}"/>
              </a:ext>
            </a:extLst>
          </p:cNvPr>
          <p:cNvSpPr>
            <a:spLocks noGrp="1"/>
          </p:cNvSpPr>
          <p:nvPr>
            <p:ph type="title" hasCustomPrompt="1"/>
          </p:nvPr>
        </p:nvSpPr>
        <p:spPr/>
        <p:txBody>
          <a:bodyPr/>
          <a:lstStyle/>
          <a:p>
            <a:r>
              <a:rPr lang="en-US" noProof="0"/>
              <a:t>CLICK TO EDIT MASTER TITLE STYLE</a:t>
            </a:r>
          </a:p>
        </p:txBody>
      </p:sp>
      <p:sp>
        <p:nvSpPr>
          <p:cNvPr id="16" name="Oval 15">
            <a:extLst>
              <a:ext uri="{FF2B5EF4-FFF2-40B4-BE49-F238E27FC236}">
                <a16:creationId xmlns:a16="http://schemas.microsoft.com/office/drawing/2014/main" id="{44C85E5F-5B5E-48CC-8469-0263621D91FF}"/>
              </a:ext>
            </a:extLst>
          </p:cNvPr>
          <p:cNvSpPr/>
          <p:nvPr userDrawn="1"/>
        </p:nvSpPr>
        <p:spPr>
          <a:xfrm>
            <a:off x="4608159" y="4718683"/>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17" name="Oval 16">
            <a:extLst>
              <a:ext uri="{FF2B5EF4-FFF2-40B4-BE49-F238E27FC236}">
                <a16:creationId xmlns:a16="http://schemas.microsoft.com/office/drawing/2014/main" id="{7EE4E300-6C8E-4262-BE1D-587C7B70E7ED}"/>
              </a:ext>
            </a:extLst>
          </p:cNvPr>
          <p:cNvSpPr/>
          <p:nvPr userDrawn="1"/>
        </p:nvSpPr>
        <p:spPr>
          <a:xfrm>
            <a:off x="4289752" y="4494279"/>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3128970281"/>
      </p:ext>
    </p:extLst>
  </p:cSld>
  <p:clrMapOvr>
    <a:masterClrMapping/>
  </p:clrMapOvr>
  <p:hf hdr="0" ftr="0" dt="0"/>
</p:sldLayout>
</file>

<file path=ppt/slideLayouts/slideLayout1111.xml><?xml version="1.0" encoding="utf-8"?>
<p:sldLayout xmlns:a="http://schemas.openxmlformats.org/drawingml/2006/main" xmlns:r="http://schemas.openxmlformats.org/officeDocument/2006/relationships" xmlns:p="http://schemas.openxmlformats.org/presentationml/2006/main" preserve="1" userDrawn="1">
  <p:cSld name="Two Conten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92237E7-A574-47D2-9624-D12F47560519}"/>
              </a:ext>
            </a:extLst>
          </p:cNvPr>
          <p:cNvSpPr>
            <a:spLocks noGrp="1"/>
          </p:cNvSpPr>
          <p:nvPr>
            <p:ph type="title"/>
          </p:nvPr>
        </p:nvSpPr>
        <p:spPr>
          <a:xfrm>
            <a:off x="363416" y="246186"/>
            <a:ext cx="11465168" cy="1037492"/>
          </a:xfrm>
        </p:spPr>
        <p:txBody>
          <a:bodyPr lIns="0" tIns="0" rIns="0" bIns="0" anchor="b">
            <a:noAutofit/>
          </a:bodyPr>
          <a:lstStyle>
            <a:lvl1pPr>
              <a:defRPr sz="3200" b="1" cap="all" baseline="0"/>
            </a:lvl1pPr>
          </a:lstStyle>
          <a:p>
            <a:r>
              <a:rPr lang="en-US" noProof="0"/>
              <a:t>Click to edit Master title style</a:t>
            </a:r>
          </a:p>
        </p:txBody>
      </p:sp>
      <p:sp>
        <p:nvSpPr>
          <p:cNvPr id="10" name="Slide Number Placeholder 5">
            <a:extLst>
              <a:ext uri="{FF2B5EF4-FFF2-40B4-BE49-F238E27FC236}">
                <a16:creationId xmlns:a16="http://schemas.microsoft.com/office/drawing/2014/main" id="{99564622-96D9-48C4-BB60-87F3F7C8E122}"/>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cxnSp>
        <p:nvCxnSpPr>
          <p:cNvPr id="12" name="Straight Connector 11">
            <a:extLst>
              <a:ext uri="{FF2B5EF4-FFF2-40B4-BE49-F238E27FC236}">
                <a16:creationId xmlns:a16="http://schemas.microsoft.com/office/drawing/2014/main" id="{D9C089FD-3BC7-434F-810A-04F78AFC84D2}"/>
              </a:ext>
            </a:extLst>
          </p:cNvPr>
          <p:cNvCxnSpPr>
            <a:cxnSpLocks/>
          </p:cNvCxnSpPr>
          <p:nvPr userDrawn="1"/>
        </p:nvCxnSpPr>
        <p:spPr>
          <a:xfrm>
            <a:off x="-24055" y="1452565"/>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EF7AC837-D78F-424C-9FDC-C3A445A5E0B6}"/>
              </a:ext>
            </a:extLst>
          </p:cNvPr>
          <p:cNvCxnSpPr>
            <a:cxnSpLocks/>
          </p:cNvCxnSpPr>
          <p:nvPr userDrawn="1"/>
        </p:nvCxnSpPr>
        <p:spPr>
          <a:xfrm>
            <a:off x="1804745" y="1452565"/>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 name="Straight Connector 21">
            <a:extLst>
              <a:ext uri="{FF2B5EF4-FFF2-40B4-BE49-F238E27FC236}">
                <a16:creationId xmlns:a16="http://schemas.microsoft.com/office/drawing/2014/main" id="{6831C4EF-58CF-4AEC-9F81-CB38D946A457}"/>
              </a:ext>
            </a:extLst>
          </p:cNvPr>
          <p:cNvCxnSpPr>
            <a:cxnSpLocks/>
          </p:cNvCxnSpPr>
          <p:nvPr userDrawn="1"/>
        </p:nvCxnSpPr>
        <p:spPr>
          <a:xfrm flipV="1">
            <a:off x="2454442" y="1429119"/>
            <a:ext cx="9737558" cy="15383"/>
          </a:xfrm>
          <a:prstGeom prst="line">
            <a:avLst/>
          </a:prstGeom>
          <a:ln w="635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9" name="Group 18">
            <a:extLst>
              <a:ext uri="{FF2B5EF4-FFF2-40B4-BE49-F238E27FC236}">
                <a16:creationId xmlns:a16="http://schemas.microsoft.com/office/drawing/2014/main" id="{EC7CCE55-AF4E-4245-BFBC-DEC36E1D4A47}"/>
              </a:ext>
            </a:extLst>
          </p:cNvPr>
          <p:cNvGrpSpPr/>
          <p:nvPr userDrawn="1"/>
        </p:nvGrpSpPr>
        <p:grpSpPr>
          <a:xfrm>
            <a:off x="363416" y="421045"/>
            <a:ext cx="748798" cy="134113"/>
            <a:chOff x="4827813" y="2534636"/>
            <a:chExt cx="996651" cy="178504"/>
          </a:xfrm>
        </p:grpSpPr>
        <p:sp>
          <p:nvSpPr>
            <p:cNvPr id="20" name="Oval 19">
              <a:extLst>
                <a:ext uri="{FF2B5EF4-FFF2-40B4-BE49-F238E27FC236}">
                  <a16:creationId xmlns:a16="http://schemas.microsoft.com/office/drawing/2014/main" id="{A13A9D50-C6EA-F04C-BB84-891959D759F9}"/>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1" name="Oval 20">
              <a:extLst>
                <a:ext uri="{FF2B5EF4-FFF2-40B4-BE49-F238E27FC236}">
                  <a16:creationId xmlns:a16="http://schemas.microsoft.com/office/drawing/2014/main" id="{2790B908-BCFE-FA4B-B5E3-36C62E088DE9}"/>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3" name="Oval 22">
              <a:extLst>
                <a:ext uri="{FF2B5EF4-FFF2-40B4-BE49-F238E27FC236}">
                  <a16:creationId xmlns:a16="http://schemas.microsoft.com/office/drawing/2014/main" id="{C96D4A9D-D054-044B-8920-BE06A68ED267}"/>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24" name="Oval 23">
              <a:extLst>
                <a:ext uri="{FF2B5EF4-FFF2-40B4-BE49-F238E27FC236}">
                  <a16:creationId xmlns:a16="http://schemas.microsoft.com/office/drawing/2014/main" id="{843643B7-9DFD-8C46-881C-69B3D67CA91A}"/>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16" name="Content Placeholder 3">
            <a:extLst>
              <a:ext uri="{FF2B5EF4-FFF2-40B4-BE49-F238E27FC236}">
                <a16:creationId xmlns:a16="http://schemas.microsoft.com/office/drawing/2014/main" id="{6E22FA8C-3243-4716-A6BD-F37D6058FB43}"/>
              </a:ext>
            </a:extLst>
          </p:cNvPr>
          <p:cNvSpPr>
            <a:spLocks noGrp="1"/>
          </p:cNvSpPr>
          <p:nvPr>
            <p:ph sz="half" idx="2" hasCustomPrompt="1"/>
          </p:nvPr>
        </p:nvSpPr>
        <p:spPr>
          <a:xfrm>
            <a:off x="6347381" y="1825625"/>
            <a:ext cx="5481203" cy="4351338"/>
          </a:xfrm>
        </p:spPr>
        <p:txBody>
          <a:body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17" name="Content Placeholder 2">
            <a:extLst>
              <a:ext uri="{FF2B5EF4-FFF2-40B4-BE49-F238E27FC236}">
                <a16:creationId xmlns:a16="http://schemas.microsoft.com/office/drawing/2014/main" id="{8ABE3FD8-339C-4F75-876F-8347ADE67E94}"/>
              </a:ext>
            </a:extLst>
          </p:cNvPr>
          <p:cNvSpPr>
            <a:spLocks noGrp="1"/>
          </p:cNvSpPr>
          <p:nvPr>
            <p:ph sz="half" idx="1" hasCustomPrompt="1"/>
          </p:nvPr>
        </p:nvSpPr>
        <p:spPr>
          <a:xfrm>
            <a:off x="363416" y="1825625"/>
            <a:ext cx="5481203" cy="4351338"/>
          </a:xfrm>
        </p:spPr>
        <p:txBody>
          <a:body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25" name="Oval 24">
            <a:extLst>
              <a:ext uri="{FF2B5EF4-FFF2-40B4-BE49-F238E27FC236}">
                <a16:creationId xmlns:a16="http://schemas.microsoft.com/office/drawing/2014/main" id="{E72FB389-5EA4-4084-B7A2-A4D0A43561F6}"/>
              </a:ext>
            </a:extLst>
          </p:cNvPr>
          <p:cNvSpPr/>
          <p:nvPr userDrawn="1"/>
        </p:nvSpPr>
        <p:spPr>
          <a:xfrm>
            <a:off x="4608159" y="4718683"/>
            <a:ext cx="3298372" cy="3298372"/>
          </a:xfrm>
          <a:prstGeom prst="ellipse">
            <a:avLst/>
          </a:prstGeom>
          <a:noFill/>
          <a:ln w="3175">
            <a:solidFill>
              <a:schemeClr val="bg1">
                <a:lumMod val="8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6" name="Oval 25">
            <a:extLst>
              <a:ext uri="{FF2B5EF4-FFF2-40B4-BE49-F238E27FC236}">
                <a16:creationId xmlns:a16="http://schemas.microsoft.com/office/drawing/2014/main" id="{F7783FE1-0115-4345-89B2-C073569FB8EE}"/>
              </a:ext>
            </a:extLst>
          </p:cNvPr>
          <p:cNvSpPr/>
          <p:nvPr userDrawn="1"/>
        </p:nvSpPr>
        <p:spPr>
          <a:xfrm>
            <a:off x="4289752" y="4494279"/>
            <a:ext cx="1268186" cy="1268186"/>
          </a:xfrm>
          <a:prstGeom prst="ellipse">
            <a:avLst/>
          </a:prstGeom>
          <a:noFill/>
          <a:ln w="3175">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Tree>
    <p:extLst>
      <p:ext uri="{BB962C8B-B14F-4D97-AF65-F5344CB8AC3E}">
        <p14:creationId xmlns:p14="http://schemas.microsoft.com/office/powerpoint/2010/main" val="1273661461"/>
      </p:ext>
    </p:extLst>
  </p:cSld>
  <p:clrMapOvr>
    <a:masterClrMapping/>
  </p:clrMapOvr>
  <p:hf hdr="0" ftr="0" dt="0"/>
</p:sldLayout>
</file>

<file path=ppt/slideLayouts/slideLayout1416.xml><?xml version="1.0" encoding="utf-8"?>
<p:sldLayout xmlns:a="http://schemas.openxmlformats.org/drawingml/2006/main" xmlns:r="http://schemas.openxmlformats.org/officeDocument/2006/relationships" xmlns:p="http://schemas.openxmlformats.org/presentationml/2006/main" preserve="1" userDrawn="1">
  <p:cSld name="Content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92237E7-A574-47D2-9624-D12F47560519}"/>
              </a:ext>
            </a:extLst>
          </p:cNvPr>
          <p:cNvSpPr>
            <a:spLocks noGrp="1"/>
          </p:cNvSpPr>
          <p:nvPr>
            <p:ph type="title" hasCustomPrompt="1"/>
          </p:nvPr>
        </p:nvSpPr>
        <p:spPr>
          <a:xfrm>
            <a:off x="363416" y="246186"/>
            <a:ext cx="3206261" cy="1037492"/>
          </a:xfrm>
        </p:spPr>
        <p:txBody>
          <a:bodyPr lIns="0" tIns="0" rIns="0" bIns="0" anchor="b">
            <a:noAutofit/>
          </a:bodyPr>
          <a:lstStyle>
            <a:lvl1pPr>
              <a:defRPr sz="3200" b="1" cap="all" baseline="0"/>
            </a:lvl1pPr>
          </a:lstStyle>
          <a:p>
            <a:r>
              <a:rPr lang="en-US" noProof="0"/>
              <a:t>Title here</a:t>
            </a:r>
          </a:p>
        </p:txBody>
      </p:sp>
      <p:sp>
        <p:nvSpPr>
          <p:cNvPr id="10" name="Slide Number Placeholder 5">
            <a:extLst>
              <a:ext uri="{FF2B5EF4-FFF2-40B4-BE49-F238E27FC236}">
                <a16:creationId xmlns:a16="http://schemas.microsoft.com/office/drawing/2014/main" id="{99564622-96D9-48C4-BB60-87F3F7C8E122}"/>
              </a:ext>
            </a:extLst>
          </p:cNvPr>
          <p:cNvSpPr>
            <a:spLocks noGrp="1"/>
          </p:cNvSpPr>
          <p:nvPr>
            <p:ph type="sldNum" sz="quarter" idx="12"/>
          </p:nvPr>
        </p:nvSpPr>
        <p:spPr>
          <a:xfrm>
            <a:off x="9085384" y="6463207"/>
            <a:ext cx="2743200" cy="249385"/>
          </a:xfrm>
        </p:spPr>
        <p:txBody>
          <a:bodyPr/>
          <a:lstStyle>
            <a:lvl1pPr algn="r">
              <a:defRPr sz="900">
                <a:solidFill>
                  <a:schemeClr val="accent3"/>
                </a:solidFill>
              </a:defRPr>
            </a:lvl1pPr>
          </a:lstStyle>
          <a:p>
            <a:fld id="{48BB047D-A6CD-43AB-96F0-683C726B586B}" type="slidenum">
              <a:rPr lang="en-US" noProof="0" smtClean="0"/>
              <a:pPr/>
              <a:t>‹#›</a:t>
            </a:fld>
            <a:endParaRPr lang="en-US" noProof="0" dirty="0"/>
          </a:p>
        </p:txBody>
      </p:sp>
      <p:grpSp>
        <p:nvGrpSpPr>
          <p:cNvPr id="6" name="Group 5">
            <a:extLst>
              <a:ext uri="{FF2B5EF4-FFF2-40B4-BE49-F238E27FC236}">
                <a16:creationId xmlns:a16="http://schemas.microsoft.com/office/drawing/2014/main" id="{A6A27954-3A0E-430B-AD48-05A3F3278D70}"/>
              </a:ext>
            </a:extLst>
          </p:cNvPr>
          <p:cNvGrpSpPr/>
          <p:nvPr userDrawn="1"/>
        </p:nvGrpSpPr>
        <p:grpSpPr>
          <a:xfrm>
            <a:off x="-24056" y="1452564"/>
            <a:ext cx="3385227" cy="134113"/>
            <a:chOff x="-24055" y="1452565"/>
            <a:chExt cx="2374534" cy="0"/>
          </a:xfrm>
        </p:grpSpPr>
        <p:cxnSp>
          <p:nvCxnSpPr>
            <p:cNvPr id="12" name="Straight Connector 11">
              <a:extLst>
                <a:ext uri="{FF2B5EF4-FFF2-40B4-BE49-F238E27FC236}">
                  <a16:creationId xmlns:a16="http://schemas.microsoft.com/office/drawing/2014/main" id="{D9C089FD-3BC7-434F-810A-04F78AFC84D2}"/>
                </a:ext>
              </a:extLst>
            </p:cNvPr>
            <p:cNvCxnSpPr>
              <a:cxnSpLocks/>
            </p:cNvCxnSpPr>
            <p:nvPr userDrawn="1"/>
          </p:nvCxnSpPr>
          <p:spPr>
            <a:xfrm>
              <a:off x="-24055" y="1452565"/>
              <a:ext cx="1717831"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EF7AC837-D78F-424C-9FDC-C3A445A5E0B6}"/>
                </a:ext>
              </a:extLst>
            </p:cNvPr>
            <p:cNvCxnSpPr>
              <a:cxnSpLocks/>
            </p:cNvCxnSpPr>
            <p:nvPr userDrawn="1"/>
          </p:nvCxnSpPr>
          <p:spPr>
            <a:xfrm>
              <a:off x="1804745" y="1452565"/>
              <a:ext cx="545734" cy="0"/>
            </a:xfrm>
            <a:prstGeom prst="line">
              <a:avLst/>
            </a:prstGeom>
            <a:ln w="57150">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25" name="Oval 24">
            <a:extLst>
              <a:ext uri="{FF2B5EF4-FFF2-40B4-BE49-F238E27FC236}">
                <a16:creationId xmlns:a16="http://schemas.microsoft.com/office/drawing/2014/main" id="{3F366940-FB5E-4B76-8829-80C14F137B3A}"/>
              </a:ext>
            </a:extLst>
          </p:cNvPr>
          <p:cNvSpPr/>
          <p:nvPr userDrawn="1"/>
        </p:nvSpPr>
        <p:spPr>
          <a:xfrm>
            <a:off x="10251393" y="555158"/>
            <a:ext cx="3298372" cy="3298372"/>
          </a:xfrm>
          <a:prstGeom prst="ellipse">
            <a:avLst/>
          </a:prstGeom>
          <a:noFill/>
          <a:ln w="3175">
            <a:solidFill>
              <a:schemeClr val="bg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26" name="Oval 25">
            <a:extLst>
              <a:ext uri="{FF2B5EF4-FFF2-40B4-BE49-F238E27FC236}">
                <a16:creationId xmlns:a16="http://schemas.microsoft.com/office/drawing/2014/main" id="{75486FFB-46EF-4E74-BFFF-7ED054DB0D9C}"/>
              </a:ext>
            </a:extLst>
          </p:cNvPr>
          <p:cNvSpPr/>
          <p:nvPr userDrawn="1"/>
        </p:nvSpPr>
        <p:spPr>
          <a:xfrm>
            <a:off x="9932986" y="330754"/>
            <a:ext cx="1268186" cy="1268186"/>
          </a:xfrm>
          <a:prstGeom prst="ellipse">
            <a:avLst/>
          </a:prstGeom>
          <a:noFill/>
          <a:ln w="3175">
            <a:solidFill>
              <a:schemeClr val="bg2">
                <a:lumMod val="9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grpSp>
        <p:nvGrpSpPr>
          <p:cNvPr id="27" name="Group 26">
            <a:extLst>
              <a:ext uri="{FF2B5EF4-FFF2-40B4-BE49-F238E27FC236}">
                <a16:creationId xmlns:a16="http://schemas.microsoft.com/office/drawing/2014/main" id="{6D35CCD2-B73F-944C-B572-7FBFC7DE22E4}"/>
              </a:ext>
            </a:extLst>
          </p:cNvPr>
          <p:cNvGrpSpPr/>
          <p:nvPr userDrawn="1"/>
        </p:nvGrpSpPr>
        <p:grpSpPr>
          <a:xfrm>
            <a:off x="363416" y="421045"/>
            <a:ext cx="748798" cy="134113"/>
            <a:chOff x="4827813" y="2534636"/>
            <a:chExt cx="996651" cy="178504"/>
          </a:xfrm>
        </p:grpSpPr>
        <p:sp>
          <p:nvSpPr>
            <p:cNvPr id="28" name="Oval 27">
              <a:extLst>
                <a:ext uri="{FF2B5EF4-FFF2-40B4-BE49-F238E27FC236}">
                  <a16:creationId xmlns:a16="http://schemas.microsoft.com/office/drawing/2014/main" id="{9D8F78D8-558F-3540-A5F4-B1AD8942B341}"/>
                </a:ext>
              </a:extLst>
            </p:cNvPr>
            <p:cNvSpPr/>
            <p:nvPr/>
          </p:nvSpPr>
          <p:spPr>
            <a:xfrm>
              <a:off x="4827813" y="2534636"/>
              <a:ext cx="178504" cy="178504"/>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5" name="Oval 34">
              <a:extLst>
                <a:ext uri="{FF2B5EF4-FFF2-40B4-BE49-F238E27FC236}">
                  <a16:creationId xmlns:a16="http://schemas.microsoft.com/office/drawing/2014/main" id="{3F8F621A-F298-2B48-B7E0-8D9BEE8AA763}"/>
                </a:ext>
              </a:extLst>
            </p:cNvPr>
            <p:cNvSpPr/>
            <p:nvPr/>
          </p:nvSpPr>
          <p:spPr>
            <a:xfrm>
              <a:off x="5092508" y="2534636"/>
              <a:ext cx="178504" cy="178504"/>
            </a:xfrm>
            <a:prstGeom prst="ellipse">
              <a:avLst/>
            </a:prstGeom>
            <a:solidFill>
              <a:schemeClr val="accent4">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noProof="0" dirty="0"/>
            </a:p>
          </p:txBody>
        </p:sp>
        <p:sp>
          <p:nvSpPr>
            <p:cNvPr id="36" name="Oval 35">
              <a:extLst>
                <a:ext uri="{FF2B5EF4-FFF2-40B4-BE49-F238E27FC236}">
                  <a16:creationId xmlns:a16="http://schemas.microsoft.com/office/drawing/2014/main" id="{C17A3A3B-82AE-0A46-AE32-9B111F975BDB}"/>
                </a:ext>
              </a:extLst>
            </p:cNvPr>
            <p:cNvSpPr/>
            <p:nvPr/>
          </p:nvSpPr>
          <p:spPr>
            <a:xfrm>
              <a:off x="5369234" y="2534636"/>
              <a:ext cx="178504" cy="17850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sp>
          <p:nvSpPr>
            <p:cNvPr id="37" name="Oval 36">
              <a:extLst>
                <a:ext uri="{FF2B5EF4-FFF2-40B4-BE49-F238E27FC236}">
                  <a16:creationId xmlns:a16="http://schemas.microsoft.com/office/drawing/2014/main" id="{DF206CE3-6B94-C340-8BA3-A2A4E407E499}"/>
                </a:ext>
              </a:extLst>
            </p:cNvPr>
            <p:cNvSpPr/>
            <p:nvPr/>
          </p:nvSpPr>
          <p:spPr>
            <a:xfrm>
              <a:off x="5645960" y="2534636"/>
              <a:ext cx="178504" cy="17850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noProof="0" dirty="0"/>
            </a:p>
          </p:txBody>
        </p:sp>
      </p:grpSp>
      <p:sp>
        <p:nvSpPr>
          <p:cNvPr id="30" name="Text Placeholder 3">
            <a:extLst>
              <a:ext uri="{FF2B5EF4-FFF2-40B4-BE49-F238E27FC236}">
                <a16:creationId xmlns:a16="http://schemas.microsoft.com/office/drawing/2014/main" id="{1B247C0B-04BA-4D5C-A41D-AEA60217241B}"/>
              </a:ext>
            </a:extLst>
          </p:cNvPr>
          <p:cNvSpPr>
            <a:spLocks noGrp="1"/>
          </p:cNvSpPr>
          <p:nvPr>
            <p:ph type="body" sz="half" idx="2" hasCustomPrompt="1"/>
          </p:nvPr>
        </p:nvSpPr>
        <p:spPr>
          <a:xfrm>
            <a:off x="363416" y="2057400"/>
            <a:ext cx="3206261"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noProof="0"/>
              <a:t>Edit Master text styles</a:t>
            </a:r>
          </a:p>
        </p:txBody>
      </p:sp>
      <p:sp>
        <p:nvSpPr>
          <p:cNvPr id="31" name="Content Placeholder 2">
            <a:extLst>
              <a:ext uri="{FF2B5EF4-FFF2-40B4-BE49-F238E27FC236}">
                <a16:creationId xmlns:a16="http://schemas.microsoft.com/office/drawing/2014/main" id="{194C619D-34F6-4A29-857A-D76007218728}"/>
              </a:ext>
            </a:extLst>
          </p:cNvPr>
          <p:cNvSpPr>
            <a:spLocks noGrp="1"/>
          </p:cNvSpPr>
          <p:nvPr>
            <p:ph idx="1" hasCustomPrompt="1"/>
          </p:nvPr>
        </p:nvSpPr>
        <p:spPr>
          <a:xfrm>
            <a:off x="3888084" y="246187"/>
            <a:ext cx="7467304" cy="5614864"/>
          </a:xfrm>
        </p:spPr>
        <p:txBody>
          <a:bodyPr>
            <a:normAutofit/>
          </a:bodyPr>
          <a:lstStyle>
            <a:lvl1pPr>
              <a:defRPr sz="2000"/>
            </a:lvl1pPr>
            <a:lvl2pPr>
              <a:defRPr sz="1800"/>
            </a:lvl2pPr>
            <a:lvl3pPr>
              <a:defRPr sz="1600"/>
            </a:lvl3pPr>
            <a:lvl4pPr>
              <a:defRPr sz="1400"/>
            </a:lvl4pPr>
            <a:lvl5pPr>
              <a:defRPr sz="1400"/>
            </a:lvl5pPr>
            <a:lvl6pPr>
              <a:defRPr sz="2000"/>
            </a:lvl6pPr>
            <a:lvl7pPr>
              <a:defRPr sz="2000"/>
            </a:lvl7pPr>
            <a:lvl8pPr>
              <a:defRPr sz="2000"/>
            </a:lvl8pPr>
            <a:lvl9pPr>
              <a:defRPr sz="2000"/>
            </a:lvl9p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Tree>
    <p:extLst>
      <p:ext uri="{BB962C8B-B14F-4D97-AF65-F5344CB8AC3E}">
        <p14:creationId xmlns:p14="http://schemas.microsoft.com/office/powerpoint/2010/main" val="1695175903"/>
      </p:ext>
    </p:extLst>
  </p:cSld>
  <p:clrMapOvr>
    <a:masterClrMapping/>
  </p:clrMapOvr>
  <p:hf hdr="0" ftr="0" dt="0"/>
</p:sldLayout>
</file>

<file path=ppt/slideMasters/_rels/slideMaster11.xml.rels>&#65279;<?xml version="1.0" encoding="utf-8"?><Relationships xmlns="http://schemas.openxmlformats.org/package/2006/relationships"><Relationship Type="http://schemas.openxmlformats.org/officeDocument/2006/relationships/slideLayout" Target="/ppt/slideLayouts/slideLayout82.xml" Id="rId8" /><Relationship Type="http://schemas.openxmlformats.org/officeDocument/2006/relationships/slideLayout" Target="/ppt/slideLayouts/slideLayout133.xml" Id="rId13" /><Relationship Type="http://schemas.openxmlformats.org/officeDocument/2006/relationships/slideLayout" Target="/ppt/slideLayouts/slideLayout34.xml" Id="rId3" /><Relationship Type="http://schemas.openxmlformats.org/officeDocument/2006/relationships/slideLayout" Target="/ppt/slideLayouts/slideLayout75.xml" Id="rId7" /><Relationship Type="http://schemas.openxmlformats.org/officeDocument/2006/relationships/slideLayout" Target="/ppt/slideLayouts/slideLayout126.xml" Id="rId12" /><Relationship Type="http://schemas.openxmlformats.org/officeDocument/2006/relationships/theme" Target="/ppt/theme/theme12.xml" Id="rId17" /><Relationship Type="http://schemas.openxmlformats.org/officeDocument/2006/relationships/slideLayout" Target="/ppt/slideLayouts/slideLayout27.xml" Id="rId2" /><Relationship Type="http://schemas.openxmlformats.org/officeDocument/2006/relationships/slideLayout" Target="/ppt/slideLayouts/slideLayout168.xml" Id="rId16" /><Relationship Type="http://schemas.openxmlformats.org/officeDocument/2006/relationships/slideLayout" Target="/ppt/slideLayouts/slideLayout19.xml" Id="rId1" /><Relationship Type="http://schemas.openxmlformats.org/officeDocument/2006/relationships/slideLayout" Target="/ppt/slideLayouts/slideLayout610.xml" Id="rId6" /><Relationship Type="http://schemas.openxmlformats.org/officeDocument/2006/relationships/slideLayout" Target="/ppt/slideLayouts/slideLayout1111.xml" Id="rId11" /><Relationship Type="http://schemas.openxmlformats.org/officeDocument/2006/relationships/slideLayout" Target="/ppt/slideLayouts/slideLayout512.xml" Id="rId5" /><Relationship Type="http://schemas.openxmlformats.org/officeDocument/2006/relationships/slideLayout" Target="/ppt/slideLayouts/slideLayout151.xml" Id="rId15" /><Relationship Type="http://schemas.openxmlformats.org/officeDocument/2006/relationships/slideLayout" Target="/ppt/slideLayouts/slideLayout1013.xml" Id="rId10" /><Relationship Type="http://schemas.openxmlformats.org/officeDocument/2006/relationships/slideLayout" Target="/ppt/slideLayouts/slideLayout414.xml" Id="rId4" /><Relationship Type="http://schemas.openxmlformats.org/officeDocument/2006/relationships/slideLayout" Target="/ppt/slideLayouts/slideLayout915.xml" Id="rId9" /><Relationship Type="http://schemas.openxmlformats.org/officeDocument/2006/relationships/slideLayout" Target="/ppt/slideLayouts/slideLayout1416.xml" Id="rId14" /></Relationships>
</file>

<file path=ppt/slideMasters/slideMaster1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640D79E1-5F46-41CA-85E7-44C2A6C62820}"/>
              </a:ext>
            </a:extLst>
          </p:cNvPr>
          <p:cNvSpPr>
            <a:spLocks noGrp="1"/>
          </p:cNvSpPr>
          <p:nvPr>
            <p:ph type="title"/>
          </p:nvPr>
        </p:nvSpPr>
        <p:spPr>
          <a:xfrm>
            <a:off x="363416" y="365125"/>
            <a:ext cx="11465168" cy="918553"/>
          </a:xfrm>
          <a:prstGeom prst="rect">
            <a:avLst/>
          </a:prstGeom>
        </p:spPr>
        <p:txBody>
          <a:bodyPr vert="horz" lIns="0" tIns="0" rIns="0" bIns="0" rtlCol="0" anchor="b">
            <a:normAutofit/>
          </a:bodyPr>
          <a:lstStyle/>
          <a:p>
            <a:r>
              <a:rPr lang="en-US" noProof="0"/>
              <a:t>CLICK TO EDIT MASTER TITLE STYLE</a:t>
            </a:r>
          </a:p>
        </p:txBody>
      </p:sp>
      <p:sp>
        <p:nvSpPr>
          <p:cNvPr id="3" name="Text Placeholder 2">
            <a:extLst>
              <a:ext uri="{FF2B5EF4-FFF2-40B4-BE49-F238E27FC236}">
                <a16:creationId xmlns:a16="http://schemas.microsoft.com/office/drawing/2014/main" id="{D7B0B511-05FD-459E-AC79-A87540961FC1}"/>
              </a:ext>
            </a:extLst>
          </p:cNvPr>
          <p:cNvSpPr>
            <a:spLocks noGrp="1"/>
          </p:cNvSpPr>
          <p:nvPr>
            <p:ph type="body" idx="1"/>
          </p:nvPr>
        </p:nvSpPr>
        <p:spPr>
          <a:xfrm>
            <a:off x="363416" y="1825625"/>
            <a:ext cx="11465168" cy="4351338"/>
          </a:xfrm>
          <a:prstGeom prst="rect">
            <a:avLst/>
          </a:prstGeom>
        </p:spPr>
        <p:txBody>
          <a:bodyPr vert="horz" lIns="91440" tIns="45720" rIns="91440" bIns="45720" rtlCol="0">
            <a:normAutofit/>
          </a:bodyPr>
          <a:lstStyle/>
          <a:p>
            <a:pPr lvl="0"/>
            <a:r>
              <a:rPr lang="en-US" noProof="0"/>
              <a:t>Edit Master text styles</a:t>
            </a:r>
          </a:p>
          <a:p>
            <a:pPr lvl="1"/>
            <a:r>
              <a:rPr lang="en-US" noProof="0"/>
              <a:t>Second level</a:t>
            </a:r>
          </a:p>
          <a:p>
            <a:pPr lvl="2"/>
            <a:r>
              <a:rPr lang="en-US" noProof="0"/>
              <a:t>Third level</a:t>
            </a:r>
          </a:p>
          <a:p>
            <a:pPr lvl="3"/>
            <a:r>
              <a:rPr lang="en-US" noProof="0"/>
              <a:t>Fourth level</a:t>
            </a:r>
          </a:p>
          <a:p>
            <a:pPr lvl="4"/>
            <a:r>
              <a:rPr lang="en-US" noProof="0"/>
              <a:t>Fifth level</a:t>
            </a:r>
          </a:p>
        </p:txBody>
      </p:sp>
      <p:sp>
        <p:nvSpPr>
          <p:cNvPr id="5" name="Footer Placeholder 4">
            <a:extLst>
              <a:ext uri="{FF2B5EF4-FFF2-40B4-BE49-F238E27FC236}">
                <a16:creationId xmlns:a16="http://schemas.microsoft.com/office/drawing/2014/main" id="{FC32B635-1E22-483C-94B9-F587908DE634}"/>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noProof="0" dirty="0"/>
          </a:p>
        </p:txBody>
      </p:sp>
      <p:sp>
        <p:nvSpPr>
          <p:cNvPr id="6" name="Slide Number Placeholder 5">
            <a:extLst>
              <a:ext uri="{FF2B5EF4-FFF2-40B4-BE49-F238E27FC236}">
                <a16:creationId xmlns:a16="http://schemas.microsoft.com/office/drawing/2014/main" id="{6DB98321-594C-4030-A2B0-3492F77EE03E}"/>
              </a:ext>
            </a:extLst>
          </p:cNvPr>
          <p:cNvSpPr>
            <a:spLocks noGrp="1"/>
          </p:cNvSpPr>
          <p:nvPr>
            <p:ph type="sldNum" sz="quarter" idx="4"/>
          </p:nvPr>
        </p:nvSpPr>
        <p:spPr>
          <a:xfrm>
            <a:off x="9085384" y="6463207"/>
            <a:ext cx="2743200" cy="258268"/>
          </a:xfrm>
          <a:prstGeom prst="rect">
            <a:avLst/>
          </a:prstGeom>
        </p:spPr>
        <p:txBody>
          <a:bodyPr vert="horz" lIns="91440" tIns="45720" rIns="91440" bIns="45720" rtlCol="0" anchor="ctr"/>
          <a:lstStyle>
            <a:lvl1pPr algn="r">
              <a:defRPr sz="900">
                <a:solidFill>
                  <a:schemeClr val="accent3"/>
                </a:solidFill>
              </a:defRPr>
            </a:lvl1pPr>
          </a:lstStyle>
          <a:p>
            <a:fld id="{48BB047D-A6CD-43AB-96F0-683C726B586B}" type="slidenum">
              <a:rPr lang="en-US" noProof="0" smtClean="0"/>
              <a:pPr/>
              <a:t>‹#›</a:t>
            </a:fld>
            <a:endParaRPr lang="en-US" noProof="0" dirty="0"/>
          </a:p>
        </p:txBody>
      </p:sp>
    </p:spTree>
    <p:extLst>
      <p:ext uri="{BB962C8B-B14F-4D97-AF65-F5344CB8AC3E}">
        <p14:creationId xmlns:p14="http://schemas.microsoft.com/office/powerpoint/2010/main" val="2053652769"/>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61" r:id="rId3"/>
    <p:sldLayoutId id="2147483651" r:id="rId4"/>
    <p:sldLayoutId id="2147483662" r:id="rId5"/>
    <p:sldLayoutId id="2147483660" r:id="rId6"/>
    <p:sldLayoutId id="2147483663" r:id="rId7"/>
    <p:sldLayoutId id="2147483667" r:id="rId8"/>
    <p:sldLayoutId id="2147483668" r:id="rId9"/>
    <p:sldLayoutId id="2147483666" r:id="rId10"/>
    <p:sldLayoutId id="2147483669" r:id="rId11"/>
    <p:sldLayoutId id="2147483670" r:id="rId12"/>
    <p:sldLayoutId id="2147483671" r:id="rId13"/>
    <p:sldLayoutId id="2147483672" r:id="rId14"/>
    <p:sldLayoutId id="2147483664" r:id="rId15"/>
    <p:sldLayoutId id="2147483665" r:id="rId16"/>
  </p:sldLayoutIdLst>
  <p:txStyles>
    <p:titleStyle>
      <a:lvl1pPr algn="l" defTabSz="914400" rtl="0" eaLnBrk="1" latinLnBrk="0" hangingPunct="1">
        <a:lnSpc>
          <a:spcPct val="90000"/>
        </a:lnSpc>
        <a:spcBef>
          <a:spcPct val="0"/>
        </a:spcBef>
        <a:buNone/>
        <a:defRPr sz="3200" b="1"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Clr>
          <a:schemeClr val="accent1"/>
        </a:buClr>
        <a:buFont typeface="Arial" panose="020B0604020202020204" pitchFamily="34" charset="0"/>
        <a:buChar char="•"/>
        <a:defRPr sz="1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Clr>
          <a:schemeClr val="accent1"/>
        </a:buClr>
        <a:buFont typeface="Arial" panose="020B0604020202020204" pitchFamily="34" charset="0"/>
        <a:buChar char="•"/>
        <a:defRPr sz="16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Clr>
          <a:schemeClr val="accent1"/>
        </a:buClr>
        <a:buFont typeface="Arial" panose="020B0604020202020204" pitchFamily="34" charset="0"/>
        <a:buChar char="•"/>
        <a:defRPr sz="14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Clr>
          <a:schemeClr val="accent1"/>
        </a:buClr>
        <a:buFont typeface="Arial" panose="020B0604020202020204" pitchFamily="34" charset="0"/>
        <a:buChar char="•"/>
        <a:defRPr sz="12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Clr>
          <a:schemeClr val="accent1"/>
        </a:buClr>
        <a:buFont typeface="Arial" panose="020B0604020202020204" pitchFamily="34" charset="0"/>
        <a:buChar char="•"/>
        <a:defRPr sz="12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4.xml.rels>&#65279;<?xml version="1.0" encoding="utf-8"?><Relationships xmlns="http://schemas.openxmlformats.org/package/2006/relationships"><Relationship Type="http://schemas.openxmlformats.org/officeDocument/2006/relationships/image" Target="/ppt/media/image52.jpeg" Id="rId3" /><Relationship Type="http://schemas.openxmlformats.org/officeDocument/2006/relationships/notesSlide" Target="/ppt/notesSlides/notesSlide14.xml" Id="rId2" /><Relationship Type="http://schemas.openxmlformats.org/officeDocument/2006/relationships/slideLayout" Target="/ppt/slideLayouts/slideLayout19.xml" Id="rId1" /></Relationships>
</file>

<file path=ppt/slides/_rels/slide22.xml.rels>&#65279;<?xml version="1.0" encoding="utf-8"?><Relationships xmlns="http://schemas.openxmlformats.org/package/2006/relationships"><Relationship Type="http://schemas.openxmlformats.org/officeDocument/2006/relationships/image" Target="/ppt/media/image6.jpeg" Id="rId3" /><Relationship Type="http://schemas.openxmlformats.org/officeDocument/2006/relationships/notesSlide" Target="/ppt/notesSlides/notesSlide22.xml" Id="rId2" /><Relationship Type="http://schemas.openxmlformats.org/officeDocument/2006/relationships/slideLayout" Target="/ppt/slideLayouts/slideLayout414.xml" Id="rId1" /></Relationships>
</file>

<file path=ppt/slides/_rels/slide39.xml.rels>&#65279;<?xml version="1.0" encoding="utf-8"?><Relationships xmlns="http://schemas.openxmlformats.org/package/2006/relationships"><Relationship Type="http://schemas.openxmlformats.org/officeDocument/2006/relationships/image" Target="/ppt/media/image78.jpeg" Id="rId3" /><Relationship Type="http://schemas.openxmlformats.org/officeDocument/2006/relationships/notesSlide" Target="/ppt/notesSlides/notesSlide39.xml" Id="rId2" /><Relationship Type="http://schemas.openxmlformats.org/officeDocument/2006/relationships/slideLayout" Target="/ppt/slideLayouts/slideLayout610.xml" Id="rId1" /></Relationships>
</file>

<file path=ppt/slides/_rels/slide47.xml.rels>&#65279;<?xml version="1.0" encoding="utf-8"?><Relationships xmlns="http://schemas.openxmlformats.org/package/2006/relationships"><Relationship Type="http://schemas.openxmlformats.org/officeDocument/2006/relationships/image" Target="/ppt/media/image86.jpeg" Id="rId3" /><Relationship Type="http://schemas.openxmlformats.org/officeDocument/2006/relationships/notesSlide" Target="/ppt/notesSlides/notesSlide47.xml" Id="rId2" /><Relationship Type="http://schemas.openxmlformats.org/officeDocument/2006/relationships/slideLayout" Target="/ppt/slideLayouts/slideLayout27.xml" Id="rId1" /></Relationships>
</file>

<file path=ppt/slides/_rels/slide55.xml.rels>&#65279;<?xml version="1.0" encoding="utf-8"?><Relationships xmlns="http://schemas.openxmlformats.org/package/2006/relationships"><Relationship Type="http://schemas.openxmlformats.org/officeDocument/2006/relationships/image" Target="/ppt/media/image93.jpeg" Id="rId3" /><Relationship Type="http://schemas.openxmlformats.org/officeDocument/2006/relationships/notesSlide" Target="/ppt/notesSlides/notesSlide55.xml" Id="rId2" /><Relationship Type="http://schemas.openxmlformats.org/officeDocument/2006/relationships/slideLayout" Target="/ppt/slideLayouts/slideLayout34.xml" Id="rId1" /><Relationship Type="http://schemas.openxmlformats.org/officeDocument/2006/relationships/image" Target="/ppt/media/image114.jpeg" Id="rId5" /><Relationship Type="http://schemas.openxmlformats.org/officeDocument/2006/relationships/image" Target="/ppt/media/image105.jpeg" Id="rId4" /></Relationships>
</file>

<file path=ppt/slides/_rels/slide63.xml.rels>&#65279;<?xml version="1.0" encoding="utf-8"?><Relationships xmlns="http://schemas.openxmlformats.org/package/2006/relationships"><Relationship Type="http://schemas.openxmlformats.org/officeDocument/2006/relationships/image" Target="/ppt/media/image123.png" Id="rId3" /><Relationship Type="http://schemas.openxmlformats.org/officeDocument/2006/relationships/notesSlide" Target="/ppt/notesSlides/notesSlide63.xml" Id="rId2" /><Relationship Type="http://schemas.openxmlformats.org/officeDocument/2006/relationships/slideLayout" Target="/ppt/slideLayouts/slideLayout512.xml" Id="rId1" /><Relationship Type="http://schemas.openxmlformats.org/officeDocument/2006/relationships/image" Target="/ppt/media/image153.svg" Id="rId6" /><Relationship Type="http://schemas.openxmlformats.org/officeDocument/2006/relationships/image" Target="/ppt/media/image144.png" Id="rId5" /><Relationship Type="http://schemas.openxmlformats.org/officeDocument/2006/relationships/image" Target="/ppt/media/image134.svg" Id="rId4" /></Relationships>
</file>

<file path=ppt/slides/_rels/slide71.xml.rels>&#65279;<?xml version="1.0" encoding="utf-8"?><Relationships xmlns="http://schemas.openxmlformats.org/package/2006/relationships"><Relationship Type="http://schemas.openxmlformats.org/officeDocument/2006/relationships/chart" Target="/ppt/charts/chart11.xml" Id="rId3" /><Relationship Type="http://schemas.openxmlformats.org/officeDocument/2006/relationships/notesSlide" Target="/ppt/notesSlides/notesSlide71.xml" Id="rId2" /><Relationship Type="http://schemas.openxmlformats.org/officeDocument/2006/relationships/slideLayout" Target="/ppt/slideLayouts/slideLayout151.xml" Id="rId1" /><Relationship Type="http://schemas.openxmlformats.org/officeDocument/2006/relationships/chart" Target="/ppt/charts/chart22.xml" Id="rId4" /></Relationships>
</file>

<file path=ppt/slides/_rels/slide98.xml.rels>&#65279;<?xml version="1.0" encoding="utf-8"?><Relationships xmlns="http://schemas.openxmlformats.org/package/2006/relationships"><Relationship Type="http://schemas.openxmlformats.org/officeDocument/2006/relationships/image" Target="/ppt/media/image167.jpeg" Id="rId3" /><Relationship Type="http://schemas.openxmlformats.org/officeDocument/2006/relationships/notesSlide" Target="/ppt/notesSlides/notesSlide98.xml" Id="rId2" /><Relationship Type="http://schemas.openxmlformats.org/officeDocument/2006/relationships/slideLayout" Target="/ppt/slideLayouts/slideLayout75.xml" Id="rId1" /></Relationships>
</file>

<file path=ppt/slides/_rels/slide106.xml.rels>&#65279;<?xml version="1.0" encoding="utf-8"?><Relationships xmlns="http://schemas.openxmlformats.org/package/2006/relationships"><Relationship Type="http://schemas.openxmlformats.org/officeDocument/2006/relationships/notesSlide" Target="/ppt/notesSlides/notesSlide106.xml" Id="rId2" /><Relationship Type="http://schemas.openxmlformats.org/officeDocument/2006/relationships/slideLayout" Target="/ppt/slideLayouts/slideLayout151.xml" Id="rId1" /><Relationship Type="http://schemas.openxmlformats.org/officeDocument/2006/relationships/hyperlink" Target="https://go.microsoft.com/fwlink/?linkid=2006808&amp;clcid=0x409" TargetMode="External" Id="rId3" /></Relationships>
</file>

<file path=ppt/slides/_rels/slide810.xml.rels>&#65279;<?xml version="1.0" encoding="utf-8"?><Relationships xmlns="http://schemas.openxmlformats.org/package/2006/relationships"><Relationship Type="http://schemas.openxmlformats.org/officeDocument/2006/relationships/notesSlide" Target="/ppt/notesSlides/notesSlide810.xml" Id="rId2" /><Relationship Type="http://schemas.openxmlformats.org/officeDocument/2006/relationships/slideLayout" Target="/ppt/slideLayouts/slideLayout151.xml" Id="rId1" /></Relationships>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6" name="Picture Placeholder 35" descr="aerial view bridge over water">
            <a:extLst>
              <a:ext uri="{FF2B5EF4-FFF2-40B4-BE49-F238E27FC236}">
                <a16:creationId xmlns:a16="http://schemas.microsoft.com/office/drawing/2014/main" id="{F7CD9EDC-C949-4D72-B04B-A61A034595AC}"/>
              </a:ext>
            </a:extLst>
          </p:cNvPr>
          <p:cNvPicPr>
            <a:picLocks noGrp="1" noChangeAspect="1"/>
          </p:cNvPicPr>
          <p:nvPr>
            <p:ph type="pic" sz="quarter" idx="13"/>
          </p:nvPr>
        </p:nvPicPr>
        <p:blipFill>
          <a:blip r:embed="rId3" cstate="screen">
            <a:extLst>
              <a:ext uri="{28A0092B-C50C-407E-A947-70E740481C1C}">
                <a14:useLocalDpi xmlns:a14="http://schemas.microsoft.com/office/drawing/2010/main"/>
              </a:ext>
            </a:extLst>
          </a:blip>
          <a:srcRect/>
          <a:stretch>
            <a:fillRect/>
          </a:stretch>
        </p:blipFill>
        <p:spPr/>
      </p:pic>
      <p:sp>
        <p:nvSpPr>
          <p:cNvPr id="2" name="Title 1">
            <a:extLst>
              <a:ext uri="{FF2B5EF4-FFF2-40B4-BE49-F238E27FC236}">
                <a16:creationId xmlns:a16="http://schemas.microsoft.com/office/drawing/2014/main" id="{B30359CD-8DFF-4AF2-B957-630ED2A60E8D}"/>
              </a:ext>
            </a:extLst>
          </p:cNvPr>
          <p:cNvSpPr>
            <a:spLocks noGrp="1"/>
          </p:cNvSpPr>
          <p:nvPr>
            <p:ph type="ctrTitle"/>
          </p:nvPr>
        </p:nvSpPr>
        <p:spPr/>
        <p:txBody>
          <a:bodyPr/>
          <a:lstStyle/>
          <a:p>
            <a:r>
              <a:rPr lang="en-US" dirty="0"/>
              <a:t>Presentation title here</a:t>
            </a:r>
            <a:endParaRPr lang="en-IN" dirty="0"/>
          </a:p>
        </p:txBody>
      </p:sp>
      <p:sp>
        <p:nvSpPr>
          <p:cNvPr id="3" name="Subtitle 2">
            <a:extLst>
              <a:ext uri="{FF2B5EF4-FFF2-40B4-BE49-F238E27FC236}">
                <a16:creationId xmlns:a16="http://schemas.microsoft.com/office/drawing/2014/main" id="{F1DF7D53-1D50-48D8-B3B4-B9632324B2AB}"/>
              </a:ext>
            </a:extLst>
          </p:cNvPr>
          <p:cNvSpPr>
            <a:spLocks noGrp="1"/>
          </p:cNvSpPr>
          <p:nvPr>
            <p:ph type="subTitle" idx="1"/>
          </p:nvPr>
        </p:nvSpPr>
        <p:spPr/>
        <p:txBody>
          <a:bodyPr/>
          <a:lstStyle/>
          <a:p>
            <a:r>
              <a:rPr lang="en-US" dirty="0"/>
              <a:t>Presentation subtitle here</a:t>
            </a:r>
            <a:endParaRPr lang="en-IN" dirty="0"/>
          </a:p>
        </p:txBody>
      </p:sp>
    </p:spTree>
    <p:extLst>
      <p:ext uri="{BB962C8B-B14F-4D97-AF65-F5344CB8AC3E}">
        <p14:creationId xmlns:p14="http://schemas.microsoft.com/office/powerpoint/2010/main" val="2064406955"/>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3" name="Picture Placeholder 22" descr="aerial view beack town">
            <a:extLst>
              <a:ext uri="{FF2B5EF4-FFF2-40B4-BE49-F238E27FC236}">
                <a16:creationId xmlns:a16="http://schemas.microsoft.com/office/drawing/2014/main" id="{D4E7378D-0752-482D-BA2B-045B98982FED}"/>
              </a:ext>
            </a:extLst>
          </p:cNvPr>
          <p:cNvPicPr>
            <a:picLocks noGrp="1" noChangeAspect="1"/>
          </p:cNvPicPr>
          <p:nvPr>
            <p:ph type="pic" sz="quarter" idx="13"/>
          </p:nvPr>
        </p:nvPicPr>
        <p:blipFill>
          <a:blip r:embed="rId3" cstate="screen">
            <a:extLst>
              <a:ext uri="{28A0092B-C50C-407E-A947-70E740481C1C}">
                <a14:useLocalDpi xmlns:a14="http://schemas.microsoft.com/office/drawing/2010/main"/>
              </a:ext>
            </a:extLst>
          </a:blip>
          <a:srcRect/>
          <a:stretch>
            <a:fillRect/>
          </a:stretch>
        </p:blipFill>
        <p:spPr/>
      </p:pic>
      <p:sp>
        <p:nvSpPr>
          <p:cNvPr id="9" name="Title 8">
            <a:extLst>
              <a:ext uri="{FF2B5EF4-FFF2-40B4-BE49-F238E27FC236}">
                <a16:creationId xmlns:a16="http://schemas.microsoft.com/office/drawing/2014/main" id="{E68E31FD-BE74-4CB3-A5A5-652148351F11}"/>
              </a:ext>
            </a:extLst>
          </p:cNvPr>
          <p:cNvSpPr>
            <a:spLocks noGrp="1"/>
          </p:cNvSpPr>
          <p:nvPr>
            <p:ph type="title"/>
          </p:nvPr>
        </p:nvSpPr>
        <p:spPr/>
        <p:txBody>
          <a:bodyPr/>
          <a:lstStyle/>
          <a:p>
            <a:r>
              <a:rPr lang="en-US" dirty="0"/>
              <a:t>Slide title</a:t>
            </a:r>
          </a:p>
        </p:txBody>
      </p:sp>
      <p:sp>
        <p:nvSpPr>
          <p:cNvPr id="10" name="Text Placeholder 9">
            <a:extLst>
              <a:ext uri="{FF2B5EF4-FFF2-40B4-BE49-F238E27FC236}">
                <a16:creationId xmlns:a16="http://schemas.microsoft.com/office/drawing/2014/main" id="{939EAE20-443B-4528-BBD6-32BD19163C1F}"/>
              </a:ext>
            </a:extLst>
          </p:cNvPr>
          <p:cNvSpPr>
            <a:spLocks noGrp="1"/>
          </p:cNvSpPr>
          <p:nvPr>
            <p:ph type="body" idx="1"/>
          </p:nvPr>
        </p:nvSpPr>
        <p:spPr/>
        <p:txBody>
          <a:bodyPr/>
          <a:lstStyle/>
          <a:p>
            <a:r>
              <a:rPr lang="en-US" dirty="0"/>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a:t>
            </a:r>
            <a:br>
              <a:rPr lang="en-US" dirty="0"/>
            </a:br>
            <a:r>
              <a:rPr lang="en-US" dirty="0"/>
              <a:t>nulla pariatur. Excepteur sint occaecat cupidatat non proident, sunt in culpa qui officia deserunt mollit anim </a:t>
            </a:r>
            <a:br>
              <a:rPr lang="en-US" dirty="0"/>
            </a:br>
            <a:r>
              <a:rPr lang="en-US" dirty="0"/>
              <a:t>id est laborum.</a:t>
            </a:r>
          </a:p>
        </p:txBody>
      </p:sp>
      <p:sp>
        <p:nvSpPr>
          <p:cNvPr id="13" name="Content Placeholder 12">
            <a:extLst>
              <a:ext uri="{FF2B5EF4-FFF2-40B4-BE49-F238E27FC236}">
                <a16:creationId xmlns:a16="http://schemas.microsoft.com/office/drawing/2014/main" id="{7378E833-4562-4660-94DC-D642C584CBF1}"/>
              </a:ext>
            </a:extLst>
          </p:cNvPr>
          <p:cNvSpPr>
            <a:spLocks noGrp="1"/>
          </p:cNvSpPr>
          <p:nvPr>
            <p:ph sz="quarter" idx="14"/>
          </p:nvPr>
        </p:nvSpPr>
        <p:spPr/>
        <p:txBody>
          <a:bodyPr/>
          <a:lstStyle/>
          <a:p>
            <a:r>
              <a:rPr lang="en-US" dirty="0"/>
              <a:t>Your company name</a:t>
            </a:r>
          </a:p>
        </p:txBody>
      </p:sp>
      <p:sp>
        <p:nvSpPr>
          <p:cNvPr id="4" name="Slide Number Placeholder 3">
            <a:extLst>
              <a:ext uri="{FF2B5EF4-FFF2-40B4-BE49-F238E27FC236}">
                <a16:creationId xmlns:a16="http://schemas.microsoft.com/office/drawing/2014/main" id="{828341D9-3B78-467A-9828-B85D230F5398}"/>
              </a:ext>
            </a:extLst>
          </p:cNvPr>
          <p:cNvSpPr>
            <a:spLocks noGrp="1"/>
          </p:cNvSpPr>
          <p:nvPr>
            <p:ph type="sldNum" sz="quarter" idx="12"/>
          </p:nvPr>
        </p:nvSpPr>
        <p:spPr/>
        <p:txBody>
          <a:bodyPr/>
          <a:lstStyle/>
          <a:p>
            <a:fld id="{48BB047D-A6CD-43AB-96F0-683C726B586B}" type="slidenum">
              <a:rPr lang="en-US" smtClean="0"/>
              <a:pPr/>
              <a:t>2</a:t>
            </a:fld>
            <a:endParaRPr lang="en-US" dirty="0"/>
          </a:p>
        </p:txBody>
      </p:sp>
    </p:spTree>
    <p:extLst>
      <p:ext uri="{BB962C8B-B14F-4D97-AF65-F5344CB8AC3E}">
        <p14:creationId xmlns:p14="http://schemas.microsoft.com/office/powerpoint/2010/main" val="904545255"/>
      </p:ext>
    </p:extLst>
  </p:cSld>
  <p:clrMapOvr>
    <a:masterClrMapping/>
  </p:clrMapOvr>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itle 6">
            <a:extLst>
              <a:ext uri="{FF2B5EF4-FFF2-40B4-BE49-F238E27FC236}">
                <a16:creationId xmlns:a16="http://schemas.microsoft.com/office/drawing/2014/main" id="{B0607DA8-6843-427B-8234-C58238E1E53D}"/>
              </a:ext>
            </a:extLst>
          </p:cNvPr>
          <p:cNvSpPr>
            <a:spLocks noGrp="1"/>
          </p:cNvSpPr>
          <p:nvPr>
            <p:ph type="title"/>
          </p:nvPr>
        </p:nvSpPr>
        <p:spPr/>
        <p:txBody>
          <a:bodyPr/>
          <a:lstStyle/>
          <a:p>
            <a:r>
              <a:rPr lang="en-US" dirty="0"/>
              <a:t>HEADING</a:t>
            </a:r>
          </a:p>
        </p:txBody>
      </p:sp>
      <p:sp>
        <p:nvSpPr>
          <p:cNvPr id="8" name="Text Placeholder 7">
            <a:extLst>
              <a:ext uri="{FF2B5EF4-FFF2-40B4-BE49-F238E27FC236}">
                <a16:creationId xmlns:a16="http://schemas.microsoft.com/office/drawing/2014/main" id="{59A41760-72CD-4C84-9570-EE30C5126442}"/>
              </a:ext>
            </a:extLst>
          </p:cNvPr>
          <p:cNvSpPr>
            <a:spLocks noGrp="1"/>
          </p:cNvSpPr>
          <p:nvPr>
            <p:ph type="body" idx="1"/>
          </p:nvPr>
        </p:nvSpPr>
        <p:spPr/>
        <p:txBody>
          <a:bodyPr/>
          <a:lstStyle/>
          <a:p>
            <a:r>
              <a:rPr lang="en-US" dirty="0"/>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pic>
        <p:nvPicPr>
          <p:cNvPr id="20" name="Picture Placeholder 19" descr="aerial view secluded beach">
            <a:extLst>
              <a:ext uri="{FF2B5EF4-FFF2-40B4-BE49-F238E27FC236}">
                <a16:creationId xmlns:a16="http://schemas.microsoft.com/office/drawing/2014/main" id="{BDA6BE98-197A-42D4-8B34-1D190FC6DD07}"/>
              </a:ext>
            </a:extLst>
          </p:cNvPr>
          <p:cNvPicPr>
            <a:picLocks noGrp="1" noChangeAspect="1"/>
          </p:cNvPicPr>
          <p:nvPr>
            <p:ph type="pic" sz="quarter" idx="13"/>
          </p:nvPr>
        </p:nvPicPr>
        <p:blipFill>
          <a:blip r:embed="rId3" cstate="screen">
            <a:extLst>
              <a:ext uri="{28A0092B-C50C-407E-A947-70E740481C1C}">
                <a14:useLocalDpi xmlns:a14="http://schemas.microsoft.com/office/drawing/2010/main"/>
              </a:ext>
            </a:extLst>
          </a:blip>
          <a:srcRect/>
          <a:stretch>
            <a:fillRect/>
          </a:stretch>
        </p:blipFill>
        <p:spPr/>
      </p:pic>
      <p:sp>
        <p:nvSpPr>
          <p:cNvPr id="10" name="Content Placeholder 9">
            <a:extLst>
              <a:ext uri="{FF2B5EF4-FFF2-40B4-BE49-F238E27FC236}">
                <a16:creationId xmlns:a16="http://schemas.microsoft.com/office/drawing/2014/main" id="{7A487B60-F261-45EC-9627-5E612430FDA4}"/>
              </a:ext>
            </a:extLst>
          </p:cNvPr>
          <p:cNvSpPr>
            <a:spLocks noGrp="1"/>
          </p:cNvSpPr>
          <p:nvPr>
            <p:ph sz="quarter" idx="14"/>
          </p:nvPr>
        </p:nvSpPr>
        <p:spPr/>
        <p:txBody>
          <a:bodyPr/>
          <a:lstStyle/>
          <a:p>
            <a:r>
              <a:rPr lang="en-US" dirty="0"/>
              <a:t>Your company name</a:t>
            </a:r>
          </a:p>
        </p:txBody>
      </p:sp>
      <p:sp>
        <p:nvSpPr>
          <p:cNvPr id="5" name="Slide Number Placeholder 4">
            <a:extLst>
              <a:ext uri="{FF2B5EF4-FFF2-40B4-BE49-F238E27FC236}">
                <a16:creationId xmlns:a16="http://schemas.microsoft.com/office/drawing/2014/main" id="{C2BA88AF-DB8A-4271-84BF-A8EFA98F9D37}"/>
              </a:ext>
            </a:extLst>
          </p:cNvPr>
          <p:cNvSpPr>
            <a:spLocks noGrp="1"/>
          </p:cNvSpPr>
          <p:nvPr>
            <p:ph type="sldNum" sz="quarter" idx="12"/>
          </p:nvPr>
        </p:nvSpPr>
        <p:spPr/>
        <p:txBody>
          <a:bodyPr/>
          <a:lstStyle/>
          <a:p>
            <a:fld id="{48BB047D-A6CD-43AB-96F0-683C726B586B}" type="slidenum">
              <a:rPr lang="en-US" smtClean="0"/>
              <a:pPr/>
              <a:t>3</a:t>
            </a:fld>
            <a:endParaRPr lang="en-US" dirty="0"/>
          </a:p>
        </p:txBody>
      </p:sp>
    </p:spTree>
    <p:extLst>
      <p:ext uri="{BB962C8B-B14F-4D97-AF65-F5344CB8AC3E}">
        <p14:creationId xmlns:p14="http://schemas.microsoft.com/office/powerpoint/2010/main" val="1404152034"/>
      </p:ext>
    </p:extLst>
  </p:cSld>
  <p:clrMapOvr>
    <a:masterClrMapping/>
  </p:clrMapOvr>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8" name="Picture Placeholder 17" descr="aerial view cliffside and umbrella">
            <a:extLst>
              <a:ext uri="{FF2B5EF4-FFF2-40B4-BE49-F238E27FC236}">
                <a16:creationId xmlns:a16="http://schemas.microsoft.com/office/drawing/2014/main" id="{86E11806-F302-4002-BC05-308E87F6B5B7}"/>
              </a:ext>
            </a:extLst>
          </p:cNvPr>
          <p:cNvPicPr>
            <a:picLocks noGrp="1" noChangeAspect="1"/>
          </p:cNvPicPr>
          <p:nvPr>
            <p:ph type="pic" sz="quarter" idx="15"/>
          </p:nvPr>
        </p:nvPicPr>
        <p:blipFill>
          <a:blip r:embed="rId3" cstate="screen">
            <a:extLst>
              <a:ext uri="{28A0092B-C50C-407E-A947-70E740481C1C}">
                <a14:useLocalDpi xmlns:a14="http://schemas.microsoft.com/office/drawing/2010/main"/>
              </a:ext>
            </a:extLst>
          </a:blip>
          <a:srcRect/>
          <a:stretch>
            <a:fillRect/>
          </a:stretch>
        </p:blipFill>
        <p:spPr/>
      </p:pic>
      <p:sp>
        <p:nvSpPr>
          <p:cNvPr id="4" name="Title 3">
            <a:extLst>
              <a:ext uri="{FF2B5EF4-FFF2-40B4-BE49-F238E27FC236}">
                <a16:creationId xmlns:a16="http://schemas.microsoft.com/office/drawing/2014/main" id="{402C0A42-6D1B-4B6E-959B-1609A38258E9}"/>
              </a:ext>
            </a:extLst>
          </p:cNvPr>
          <p:cNvSpPr>
            <a:spLocks noGrp="1"/>
          </p:cNvSpPr>
          <p:nvPr>
            <p:ph type="title"/>
          </p:nvPr>
        </p:nvSpPr>
        <p:spPr/>
        <p:txBody>
          <a:bodyPr/>
          <a:lstStyle/>
          <a:p>
            <a:r>
              <a:rPr lang="en-US" dirty="0"/>
              <a:t>Heading 01</a:t>
            </a:r>
          </a:p>
        </p:txBody>
      </p:sp>
      <p:sp>
        <p:nvSpPr>
          <p:cNvPr id="5" name="Content Placeholder 4">
            <a:extLst>
              <a:ext uri="{FF2B5EF4-FFF2-40B4-BE49-F238E27FC236}">
                <a16:creationId xmlns:a16="http://schemas.microsoft.com/office/drawing/2014/main" id="{BDE42C9A-B4DC-4A46-A073-8421E387B2B7}"/>
              </a:ext>
            </a:extLst>
          </p:cNvPr>
          <p:cNvSpPr>
            <a:spLocks noGrp="1"/>
          </p:cNvSpPr>
          <p:nvPr>
            <p:ph idx="1"/>
          </p:nvPr>
        </p:nvSpPr>
        <p:spPr>
          <a:xfrm>
            <a:off x="5908430" y="2506662"/>
            <a:ext cx="4659924" cy="3454523"/>
          </a:xfrm>
        </p:spPr>
        <p:txBody>
          <a:bodyPr/>
          <a:lstStyle/>
          <a:p>
            <a:pPr marL="0" indent="0">
              <a:buNone/>
            </a:pPr>
            <a:r>
              <a:rPr lang="en-US" sz="1800" dirty="0"/>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id="6" name="Content Placeholder 5">
            <a:extLst>
              <a:ext uri="{FF2B5EF4-FFF2-40B4-BE49-F238E27FC236}">
                <a16:creationId xmlns:a16="http://schemas.microsoft.com/office/drawing/2014/main" id="{388E3AC1-D7A5-40C2-92D8-C386497C9010}"/>
              </a:ext>
            </a:extLst>
          </p:cNvPr>
          <p:cNvSpPr>
            <a:spLocks noGrp="1"/>
          </p:cNvSpPr>
          <p:nvPr>
            <p:ph sz="quarter" idx="14"/>
          </p:nvPr>
        </p:nvSpPr>
        <p:spPr/>
        <p:txBody>
          <a:bodyPr/>
          <a:lstStyle/>
          <a:p>
            <a:r>
              <a:rPr lang="en-US" dirty="0"/>
              <a:t>Your company name</a:t>
            </a:r>
          </a:p>
        </p:txBody>
      </p:sp>
      <p:sp>
        <p:nvSpPr>
          <p:cNvPr id="8" name="Slide Number Placeholder 7">
            <a:extLst>
              <a:ext uri="{FF2B5EF4-FFF2-40B4-BE49-F238E27FC236}">
                <a16:creationId xmlns:a16="http://schemas.microsoft.com/office/drawing/2014/main" id="{D2888EF7-DDB5-41D0-A1B0-B012ABC94D85}"/>
              </a:ext>
            </a:extLst>
          </p:cNvPr>
          <p:cNvSpPr>
            <a:spLocks noGrp="1"/>
          </p:cNvSpPr>
          <p:nvPr>
            <p:ph type="sldNum" sz="quarter" idx="12"/>
          </p:nvPr>
        </p:nvSpPr>
        <p:spPr/>
        <p:txBody>
          <a:bodyPr/>
          <a:lstStyle/>
          <a:p>
            <a:fld id="{48BB047D-A6CD-43AB-96F0-683C726B586B}" type="slidenum">
              <a:rPr lang="en-US" smtClean="0"/>
              <a:pPr/>
              <a:t>4</a:t>
            </a:fld>
            <a:endParaRPr lang="en-US" dirty="0"/>
          </a:p>
        </p:txBody>
      </p:sp>
    </p:spTree>
    <p:extLst>
      <p:ext uri="{BB962C8B-B14F-4D97-AF65-F5344CB8AC3E}">
        <p14:creationId xmlns:p14="http://schemas.microsoft.com/office/powerpoint/2010/main" val="2166963429"/>
      </p:ext>
    </p:extLst>
  </p:cSld>
  <p:clrMapOvr>
    <a:masterClrMapping/>
  </p:clrMapOvr>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3D22C0-3CE1-4FA1-9604-2CFDBC95D0D2}"/>
              </a:ext>
            </a:extLst>
          </p:cNvPr>
          <p:cNvSpPr>
            <a:spLocks noGrp="1"/>
          </p:cNvSpPr>
          <p:nvPr>
            <p:ph type="title"/>
          </p:nvPr>
        </p:nvSpPr>
        <p:spPr/>
        <p:txBody>
          <a:bodyPr/>
          <a:lstStyle/>
          <a:p>
            <a:r>
              <a:rPr lang="en-US" dirty="0"/>
              <a:t>Heading 02</a:t>
            </a:r>
          </a:p>
        </p:txBody>
      </p:sp>
      <p:sp>
        <p:nvSpPr>
          <p:cNvPr id="3" name="Content Placeholder 2">
            <a:extLst>
              <a:ext uri="{FF2B5EF4-FFF2-40B4-BE49-F238E27FC236}">
                <a16:creationId xmlns:a16="http://schemas.microsoft.com/office/drawing/2014/main" id="{3E9BC3F2-B4B0-476E-B1B8-BF10CC2FF5AD}"/>
              </a:ext>
            </a:extLst>
          </p:cNvPr>
          <p:cNvSpPr>
            <a:spLocks noGrp="1"/>
          </p:cNvSpPr>
          <p:nvPr>
            <p:ph idx="1"/>
          </p:nvPr>
        </p:nvSpPr>
        <p:spPr>
          <a:xfrm>
            <a:off x="363416" y="2506662"/>
            <a:ext cx="5193322" cy="3454523"/>
          </a:xfrm>
        </p:spPr>
        <p:txBody>
          <a:bodyPr/>
          <a:lstStyle/>
          <a:p>
            <a:pPr marL="0" indent="0">
              <a:buNone/>
            </a:pPr>
            <a:r>
              <a:rPr lang="en-US" sz="1800" dirty="0"/>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pic>
        <p:nvPicPr>
          <p:cNvPr id="20" name="Picture Placeholder 19" descr="aerial view boats">
            <a:extLst>
              <a:ext uri="{FF2B5EF4-FFF2-40B4-BE49-F238E27FC236}">
                <a16:creationId xmlns:a16="http://schemas.microsoft.com/office/drawing/2014/main" id="{99F9AF9C-357E-43FB-8CD3-1B9AEC3C0D72}"/>
              </a:ext>
            </a:extLst>
          </p:cNvPr>
          <p:cNvPicPr>
            <a:picLocks noGrp="1" noChangeAspect="1"/>
          </p:cNvPicPr>
          <p:nvPr>
            <p:ph type="pic" sz="quarter" idx="15"/>
          </p:nvPr>
        </p:nvPicPr>
        <p:blipFill>
          <a:blip r:embed="rId3" cstate="screen">
            <a:extLst>
              <a:ext uri="{28A0092B-C50C-407E-A947-70E740481C1C}">
                <a14:useLocalDpi xmlns:a14="http://schemas.microsoft.com/office/drawing/2010/main"/>
              </a:ext>
            </a:extLst>
          </a:blip>
          <a:srcRect/>
          <a:stretch>
            <a:fillRect/>
          </a:stretch>
        </p:blipFill>
        <p:spPr/>
      </p:pic>
      <p:pic>
        <p:nvPicPr>
          <p:cNvPr id="24" name="Picture Placeholder 23" descr="aerial view cliffside">
            <a:extLst>
              <a:ext uri="{FF2B5EF4-FFF2-40B4-BE49-F238E27FC236}">
                <a16:creationId xmlns:a16="http://schemas.microsoft.com/office/drawing/2014/main" id="{0AE63D0A-A6A4-4219-A985-AB7D53540460}"/>
              </a:ext>
            </a:extLst>
          </p:cNvPr>
          <p:cNvPicPr>
            <a:picLocks noGrp="1" noChangeAspect="1"/>
          </p:cNvPicPr>
          <p:nvPr>
            <p:ph type="pic" sz="quarter" idx="17"/>
          </p:nvPr>
        </p:nvPicPr>
        <p:blipFill>
          <a:blip r:embed="rId4" cstate="screen">
            <a:extLst>
              <a:ext uri="{28A0092B-C50C-407E-A947-70E740481C1C}">
                <a14:useLocalDpi xmlns:a14="http://schemas.microsoft.com/office/drawing/2010/main"/>
              </a:ext>
            </a:extLst>
          </a:blip>
          <a:srcRect/>
          <a:stretch>
            <a:fillRect/>
          </a:stretch>
        </p:blipFill>
        <p:spPr/>
      </p:pic>
      <p:pic>
        <p:nvPicPr>
          <p:cNvPr id="28" name="Picture Placeholder 27" descr="aerial view island">
            <a:extLst>
              <a:ext uri="{FF2B5EF4-FFF2-40B4-BE49-F238E27FC236}">
                <a16:creationId xmlns:a16="http://schemas.microsoft.com/office/drawing/2014/main" id="{CFBD44DA-9AD2-4888-B41E-788E00D723E6}"/>
              </a:ext>
            </a:extLst>
          </p:cNvPr>
          <p:cNvPicPr>
            <a:picLocks noGrp="1" noChangeAspect="1"/>
          </p:cNvPicPr>
          <p:nvPr>
            <p:ph type="pic" sz="quarter" idx="16"/>
          </p:nvPr>
        </p:nvPicPr>
        <p:blipFill>
          <a:blip r:embed="rId5" cstate="screen">
            <a:extLst>
              <a:ext uri="{28A0092B-C50C-407E-A947-70E740481C1C}">
                <a14:useLocalDpi xmlns:a14="http://schemas.microsoft.com/office/drawing/2010/main"/>
              </a:ext>
            </a:extLst>
          </a:blip>
          <a:srcRect/>
          <a:stretch>
            <a:fillRect/>
          </a:stretch>
        </p:blipFill>
        <p:spPr/>
      </p:pic>
      <p:sp>
        <p:nvSpPr>
          <p:cNvPr id="9" name="Content Placeholder 17">
            <a:extLst>
              <a:ext uri="{FF2B5EF4-FFF2-40B4-BE49-F238E27FC236}">
                <a16:creationId xmlns:a16="http://schemas.microsoft.com/office/drawing/2014/main" id="{16AB4084-5C09-D047-AB9C-BB58097252DB}"/>
              </a:ext>
            </a:extLst>
          </p:cNvPr>
          <p:cNvSpPr>
            <a:spLocks noGrp="1"/>
          </p:cNvSpPr>
          <p:nvPr>
            <p:ph sz="quarter" idx="14"/>
          </p:nvPr>
        </p:nvSpPr>
        <p:spPr/>
        <p:txBody>
          <a:bodyPr/>
          <a:lstStyle/>
          <a:p>
            <a:r>
              <a:rPr lang="en-US" dirty="0"/>
              <a:t>Your company name</a:t>
            </a:r>
          </a:p>
        </p:txBody>
      </p:sp>
      <p:sp>
        <p:nvSpPr>
          <p:cNvPr id="4" name="Slide Number Placeholder 3">
            <a:extLst>
              <a:ext uri="{FF2B5EF4-FFF2-40B4-BE49-F238E27FC236}">
                <a16:creationId xmlns:a16="http://schemas.microsoft.com/office/drawing/2014/main" id="{63354ADE-29EB-4797-9A6F-40ABDA20E7A6}"/>
              </a:ext>
            </a:extLst>
          </p:cNvPr>
          <p:cNvSpPr>
            <a:spLocks noGrp="1"/>
          </p:cNvSpPr>
          <p:nvPr>
            <p:ph type="sldNum" sz="quarter" idx="12"/>
          </p:nvPr>
        </p:nvSpPr>
        <p:spPr/>
        <p:txBody>
          <a:bodyPr/>
          <a:lstStyle/>
          <a:p>
            <a:fld id="{48BB047D-A6CD-43AB-96F0-683C726B586B}" type="slidenum">
              <a:rPr lang="en-US" smtClean="0"/>
              <a:pPr/>
              <a:t>5</a:t>
            </a:fld>
            <a:endParaRPr lang="en-US" dirty="0"/>
          </a:p>
        </p:txBody>
      </p:sp>
    </p:spTree>
    <p:extLst>
      <p:ext uri="{BB962C8B-B14F-4D97-AF65-F5344CB8AC3E}">
        <p14:creationId xmlns:p14="http://schemas.microsoft.com/office/powerpoint/2010/main" val="80821441"/>
      </p:ext>
    </p:extLst>
  </p:cSld>
  <p:clrMapOvr>
    <a:masterClrMapping/>
  </p:clrMapOvr>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CAF209E-D17D-4F20-A6D0-C685853DE76E}"/>
              </a:ext>
            </a:extLst>
          </p:cNvPr>
          <p:cNvSpPr>
            <a:spLocks noGrp="1"/>
          </p:cNvSpPr>
          <p:nvPr>
            <p:ph type="title"/>
          </p:nvPr>
        </p:nvSpPr>
        <p:spPr/>
        <p:txBody>
          <a:bodyPr/>
          <a:lstStyle/>
          <a:p>
            <a:r>
              <a:rPr lang="en-US" dirty="0"/>
              <a:t>Heading 03</a:t>
            </a:r>
          </a:p>
        </p:txBody>
      </p:sp>
      <p:sp>
        <p:nvSpPr>
          <p:cNvPr id="19" name="Text Placeholder 18">
            <a:extLst>
              <a:ext uri="{FF2B5EF4-FFF2-40B4-BE49-F238E27FC236}">
                <a16:creationId xmlns:a16="http://schemas.microsoft.com/office/drawing/2014/main" id="{4DBB6E2A-723F-48F4-9592-AC166B8A2562}"/>
              </a:ext>
            </a:extLst>
          </p:cNvPr>
          <p:cNvSpPr>
            <a:spLocks noGrp="1"/>
          </p:cNvSpPr>
          <p:nvPr>
            <p:ph type="body" idx="20"/>
          </p:nvPr>
        </p:nvSpPr>
        <p:spPr/>
        <p:txBody>
          <a:bodyPr/>
          <a:lstStyle/>
          <a:p>
            <a:r>
              <a:rPr lang="en-US" dirty="0"/>
              <a:t>Lorem ipsum dolor sit amet, consectetur adipiscing elit, sed do eiusmod tempor incididunt ut labore et dolore magna aliqua. </a:t>
            </a:r>
          </a:p>
        </p:txBody>
      </p:sp>
      <p:pic>
        <p:nvPicPr>
          <p:cNvPr id="15" name="Picture Placeholder 14" descr="Handshake">
            <a:extLst>
              <a:ext uri="{FF2B5EF4-FFF2-40B4-BE49-F238E27FC236}">
                <a16:creationId xmlns:a16="http://schemas.microsoft.com/office/drawing/2014/main" id="{81D3A918-98A7-4066-B28E-B473663F8F30}"/>
              </a:ext>
            </a:extLst>
          </p:cNvPr>
          <p:cNvPicPr>
            <a:picLocks noGrp="1" noChangeAspect="1"/>
          </p:cNvPicPr>
          <p:nvPr>
            <p:ph type="pic" sz="quarter" idx="18"/>
          </p:nvPr>
        </p:nvPicPr>
        <p:blipFill>
          <a:blip r:embed="rId3">
            <a:extLst>
              <a:ext uri="{28A0092B-C50C-407E-A947-70E740481C1C}">
                <a14:useLocalDpi xmlns:a14="http://schemas.microsoft.com/office/drawing/2010/main"/>
              </a:ext>
              <a:ext uri="{96DAC541-7B7A-43D3-8B79-37D633B846F1}">
                <asvg:svgBlip xmlns:asvg="http://schemas.microsoft.com/office/drawing/2016/SVG/main" r:embed="rId4"/>
              </a:ext>
            </a:extLst>
          </a:blip>
          <a:srcRect/>
          <a:stretch>
            <a:fillRect/>
          </a:stretch>
        </p:blipFill>
        <p:spPr/>
      </p:pic>
      <p:sp>
        <p:nvSpPr>
          <p:cNvPr id="3" name="Text Placeholder 2">
            <a:extLst>
              <a:ext uri="{FF2B5EF4-FFF2-40B4-BE49-F238E27FC236}">
                <a16:creationId xmlns:a16="http://schemas.microsoft.com/office/drawing/2014/main" id="{8A1B14A5-E7B8-4F35-8378-DB748F6A6CEF}"/>
              </a:ext>
            </a:extLst>
          </p:cNvPr>
          <p:cNvSpPr>
            <a:spLocks noGrp="1"/>
          </p:cNvSpPr>
          <p:nvPr>
            <p:ph type="body" idx="1"/>
          </p:nvPr>
        </p:nvSpPr>
        <p:spPr/>
        <p:txBody>
          <a:bodyPr/>
          <a:lstStyle/>
          <a:p>
            <a:r>
              <a:rPr lang="en-US" dirty="0">
                <a:solidFill>
                  <a:schemeClr val="accent1"/>
                </a:solidFill>
              </a:rPr>
              <a:t>Topic 01</a:t>
            </a:r>
          </a:p>
        </p:txBody>
      </p:sp>
      <p:sp>
        <p:nvSpPr>
          <p:cNvPr id="4" name="Content Placeholder 3">
            <a:extLst>
              <a:ext uri="{FF2B5EF4-FFF2-40B4-BE49-F238E27FC236}">
                <a16:creationId xmlns:a16="http://schemas.microsoft.com/office/drawing/2014/main" id="{54E05A85-0100-4B67-A2A5-22134AD6255A}"/>
              </a:ext>
            </a:extLst>
          </p:cNvPr>
          <p:cNvSpPr>
            <a:spLocks noGrp="1"/>
          </p:cNvSpPr>
          <p:nvPr>
            <p:ph sz="half" idx="2"/>
          </p:nvPr>
        </p:nvSpPr>
        <p:spPr/>
        <p:txBody>
          <a:bodyPr/>
          <a:lstStyle/>
          <a:p>
            <a:pPr marL="0" indent="0">
              <a:buNone/>
            </a:pPr>
            <a:r>
              <a:rPr lang="en-US" sz="1600" dirty="0"/>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pic>
        <p:nvPicPr>
          <p:cNvPr id="17" name="Picture Placeholder 16" descr="Download from cloud">
            <a:extLst>
              <a:ext uri="{FF2B5EF4-FFF2-40B4-BE49-F238E27FC236}">
                <a16:creationId xmlns:a16="http://schemas.microsoft.com/office/drawing/2014/main" id="{DEA952AA-034C-46B7-999E-31F46E9F36FC}"/>
              </a:ext>
            </a:extLst>
          </p:cNvPr>
          <p:cNvPicPr>
            <a:picLocks noGrp="1" noChangeAspect="1"/>
          </p:cNvPicPr>
          <p:nvPr>
            <p:ph type="pic" sz="quarter" idx="19"/>
          </p:nvPr>
        </p:nvPicPr>
        <p:blipFill>
          <a:blip r:embed="rId5">
            <a:extLst>
              <a:ext uri="{28A0092B-C50C-407E-A947-70E740481C1C}">
                <a14:useLocalDpi xmlns:a14="http://schemas.microsoft.com/office/drawing/2010/main"/>
              </a:ext>
              <a:ext uri="{96DAC541-7B7A-43D3-8B79-37D633B846F1}">
                <asvg:svgBlip xmlns:asvg="http://schemas.microsoft.com/office/drawing/2016/SVG/main" r:embed="rId6"/>
              </a:ext>
            </a:extLst>
          </a:blip>
          <a:srcRect/>
          <a:stretch>
            <a:fillRect/>
          </a:stretch>
        </p:blipFill>
        <p:spPr/>
      </p:pic>
      <p:sp>
        <p:nvSpPr>
          <p:cNvPr id="7" name="Text Placeholder 6">
            <a:extLst>
              <a:ext uri="{FF2B5EF4-FFF2-40B4-BE49-F238E27FC236}">
                <a16:creationId xmlns:a16="http://schemas.microsoft.com/office/drawing/2014/main" id="{B0BBB0D3-F4B5-4146-8064-6CACD6B0C1A1}"/>
              </a:ext>
            </a:extLst>
          </p:cNvPr>
          <p:cNvSpPr>
            <a:spLocks noGrp="1"/>
          </p:cNvSpPr>
          <p:nvPr>
            <p:ph type="body" idx="15"/>
          </p:nvPr>
        </p:nvSpPr>
        <p:spPr/>
        <p:txBody>
          <a:bodyPr/>
          <a:lstStyle/>
          <a:p>
            <a:r>
              <a:rPr lang="en-US" dirty="0">
                <a:solidFill>
                  <a:schemeClr val="accent1"/>
                </a:solidFill>
              </a:rPr>
              <a:t>Topic 02</a:t>
            </a:r>
          </a:p>
        </p:txBody>
      </p:sp>
      <p:sp>
        <p:nvSpPr>
          <p:cNvPr id="8" name="Content Placeholder 7">
            <a:extLst>
              <a:ext uri="{FF2B5EF4-FFF2-40B4-BE49-F238E27FC236}">
                <a16:creationId xmlns:a16="http://schemas.microsoft.com/office/drawing/2014/main" id="{6FD8FA4C-5CEC-4227-AE41-276B750EFDF0}"/>
              </a:ext>
            </a:extLst>
          </p:cNvPr>
          <p:cNvSpPr>
            <a:spLocks noGrp="1"/>
          </p:cNvSpPr>
          <p:nvPr>
            <p:ph sz="half" idx="16"/>
          </p:nvPr>
        </p:nvSpPr>
        <p:spPr/>
        <p:txBody>
          <a:bodyPr/>
          <a:lstStyle/>
          <a:p>
            <a:pPr marL="0" indent="0">
              <a:buNone/>
            </a:pPr>
            <a:r>
              <a:rPr lang="en-US" sz="1600" dirty="0"/>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id="18" name="Content Placeholder 17">
            <a:extLst>
              <a:ext uri="{FF2B5EF4-FFF2-40B4-BE49-F238E27FC236}">
                <a16:creationId xmlns:a16="http://schemas.microsoft.com/office/drawing/2014/main" id="{CD6CEFA7-5AB5-47CF-83D8-F5F3DF38D2AF}"/>
              </a:ext>
            </a:extLst>
          </p:cNvPr>
          <p:cNvSpPr>
            <a:spLocks noGrp="1"/>
          </p:cNvSpPr>
          <p:nvPr>
            <p:ph sz="quarter" idx="14"/>
          </p:nvPr>
        </p:nvSpPr>
        <p:spPr/>
        <p:txBody>
          <a:bodyPr/>
          <a:lstStyle/>
          <a:p>
            <a:r>
              <a:rPr lang="en-US" dirty="0"/>
              <a:t>Your company name</a:t>
            </a:r>
          </a:p>
        </p:txBody>
      </p:sp>
      <p:sp>
        <p:nvSpPr>
          <p:cNvPr id="5" name="Slide Number Placeholder 4">
            <a:extLst>
              <a:ext uri="{FF2B5EF4-FFF2-40B4-BE49-F238E27FC236}">
                <a16:creationId xmlns:a16="http://schemas.microsoft.com/office/drawing/2014/main" id="{ABBA3DB3-A445-4949-AB8E-8B2F3C33366B}"/>
              </a:ext>
            </a:extLst>
          </p:cNvPr>
          <p:cNvSpPr>
            <a:spLocks noGrp="1"/>
          </p:cNvSpPr>
          <p:nvPr>
            <p:ph type="sldNum" sz="quarter" idx="12"/>
          </p:nvPr>
        </p:nvSpPr>
        <p:spPr/>
        <p:txBody>
          <a:bodyPr/>
          <a:lstStyle/>
          <a:p>
            <a:fld id="{48BB047D-A6CD-43AB-96F0-683C726B586B}" type="slidenum">
              <a:rPr lang="en-US" smtClean="0"/>
              <a:pPr/>
              <a:t>6</a:t>
            </a:fld>
            <a:endParaRPr lang="en-US" dirty="0"/>
          </a:p>
        </p:txBody>
      </p:sp>
    </p:spTree>
    <p:extLst>
      <p:ext uri="{BB962C8B-B14F-4D97-AF65-F5344CB8AC3E}">
        <p14:creationId xmlns:p14="http://schemas.microsoft.com/office/powerpoint/2010/main" val="1913037345"/>
      </p:ext>
    </p:extLst>
  </p:cSld>
  <p:clrMapOvr>
    <a:masterClrMapping/>
  </p:clrMapOvr>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F7959737-6B13-46AD-93F6-FE801BC76D26}"/>
              </a:ext>
            </a:extLst>
          </p:cNvPr>
          <p:cNvSpPr>
            <a:spLocks noGrp="1"/>
          </p:cNvSpPr>
          <p:nvPr>
            <p:ph type="title"/>
          </p:nvPr>
        </p:nvSpPr>
        <p:spPr/>
        <p:txBody>
          <a:bodyPr/>
          <a:lstStyle/>
          <a:p>
            <a:r>
              <a:rPr lang="en-US" dirty="0"/>
              <a:t>Title</a:t>
            </a:r>
          </a:p>
        </p:txBody>
      </p:sp>
      <p:graphicFrame>
        <p:nvGraphicFramePr>
          <p:cNvPr id="13" name="Chart 12" descr="bar chart">
            <a:extLst>
              <a:ext uri="{FF2B5EF4-FFF2-40B4-BE49-F238E27FC236}">
                <a16:creationId xmlns:a16="http://schemas.microsoft.com/office/drawing/2014/main" id="{65369E5F-557B-4CEB-B9A0-3EF177F3E180}"/>
              </a:ext>
            </a:extLst>
          </p:cNvPr>
          <p:cNvGraphicFramePr/>
          <p:nvPr>
            <p:extLst>
              <p:ext uri="{D42A27DB-BD31-4B8C-83A1-F6EECF244321}">
                <p14:modId xmlns:p14="http://schemas.microsoft.com/office/powerpoint/2010/main" val="3750075714"/>
              </p:ext>
            </p:extLst>
          </p:nvPr>
        </p:nvGraphicFramePr>
        <p:xfrm>
          <a:off x="337994" y="1837633"/>
          <a:ext cx="6717355" cy="4071125"/>
        </p:xfrm>
        <a:graphic>
          <a:graphicData uri="http://schemas.openxmlformats.org/drawingml/2006/chart">
            <c:chart xmlns:c="http://schemas.openxmlformats.org/drawingml/2006/chart" xmlns:r="http://schemas.openxmlformats.org/officeDocument/2006/relationships" r:id="rId3"/>
          </a:graphicData>
        </a:graphic>
      </p:graphicFrame>
      <p:graphicFrame>
        <p:nvGraphicFramePr>
          <p:cNvPr id="18" name="Chart 17" descr="circular chart">
            <a:extLst>
              <a:ext uri="{FF2B5EF4-FFF2-40B4-BE49-F238E27FC236}">
                <a16:creationId xmlns:a16="http://schemas.microsoft.com/office/drawing/2014/main" id="{E75D642E-3030-47F3-ABEA-72B7B47C6E42}"/>
              </a:ext>
            </a:extLst>
          </p:cNvPr>
          <p:cNvGraphicFramePr/>
          <p:nvPr>
            <p:extLst>
              <p:ext uri="{D42A27DB-BD31-4B8C-83A1-F6EECF244321}">
                <p14:modId xmlns:p14="http://schemas.microsoft.com/office/powerpoint/2010/main" val="892058209"/>
              </p:ext>
            </p:extLst>
          </p:nvPr>
        </p:nvGraphicFramePr>
        <p:xfrm>
          <a:off x="6909450" y="1837633"/>
          <a:ext cx="4919133" cy="4110881"/>
        </p:xfrm>
        <a:graphic>
          <a:graphicData uri="http://schemas.openxmlformats.org/drawingml/2006/chart">
            <c:chart xmlns:c="http://schemas.openxmlformats.org/drawingml/2006/chart" xmlns:r="http://schemas.openxmlformats.org/officeDocument/2006/relationships" r:id="rId4"/>
          </a:graphicData>
        </a:graphic>
      </p:graphicFrame>
      <p:sp>
        <p:nvSpPr>
          <p:cNvPr id="10" name="Content Placeholder 9">
            <a:extLst>
              <a:ext uri="{FF2B5EF4-FFF2-40B4-BE49-F238E27FC236}">
                <a16:creationId xmlns:a16="http://schemas.microsoft.com/office/drawing/2014/main" id="{0F790F4A-2237-4C80-9628-48AC69754F0F}"/>
              </a:ext>
            </a:extLst>
          </p:cNvPr>
          <p:cNvSpPr>
            <a:spLocks noGrp="1"/>
          </p:cNvSpPr>
          <p:nvPr>
            <p:ph sz="quarter" idx="4294967295"/>
          </p:nvPr>
        </p:nvSpPr>
        <p:spPr>
          <a:xfrm>
            <a:off x="363416" y="6462713"/>
            <a:ext cx="2262187" cy="249237"/>
          </a:xfrm>
        </p:spPr>
        <p:txBody>
          <a:bodyPr>
            <a:normAutofit fontScale="70000" lnSpcReduction="20000"/>
          </a:bodyPr>
          <a:lstStyle/>
          <a:p>
            <a:r>
              <a:rPr lang="en-US" dirty="0"/>
              <a:t>Your company name</a:t>
            </a:r>
          </a:p>
        </p:txBody>
      </p:sp>
      <p:sp>
        <p:nvSpPr>
          <p:cNvPr id="7" name="Slide Number Placeholder 6">
            <a:extLst>
              <a:ext uri="{FF2B5EF4-FFF2-40B4-BE49-F238E27FC236}">
                <a16:creationId xmlns:a16="http://schemas.microsoft.com/office/drawing/2014/main" id="{92278B5B-9720-4024-9F7A-8708A62D8A05}"/>
              </a:ext>
            </a:extLst>
          </p:cNvPr>
          <p:cNvSpPr>
            <a:spLocks noGrp="1"/>
          </p:cNvSpPr>
          <p:nvPr>
            <p:ph type="sldNum" sz="quarter" idx="12"/>
          </p:nvPr>
        </p:nvSpPr>
        <p:spPr/>
        <p:txBody>
          <a:bodyPr/>
          <a:lstStyle/>
          <a:p>
            <a:fld id="{48BB047D-A6CD-43AB-96F0-683C726B586B}" type="slidenum">
              <a:rPr lang="en-US" smtClean="0"/>
              <a:pPr/>
              <a:t>7</a:t>
            </a:fld>
            <a:endParaRPr lang="en-US" dirty="0"/>
          </a:p>
        </p:txBody>
      </p:sp>
    </p:spTree>
    <p:extLst>
      <p:ext uri="{BB962C8B-B14F-4D97-AF65-F5344CB8AC3E}">
        <p14:creationId xmlns:p14="http://schemas.microsoft.com/office/powerpoint/2010/main" val="542406279"/>
      </p:ext>
    </p:extLst>
  </p:cSld>
  <p:clrMapOvr>
    <a:masterClrMapping/>
  </p:clrMapOvr>
</p:sld>
</file>

<file path=ppt/slides/slide9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descr="aerial view bridge over water">
            <a:extLst>
              <a:ext uri="{FF2B5EF4-FFF2-40B4-BE49-F238E27FC236}">
                <a16:creationId xmlns:a16="http://schemas.microsoft.com/office/drawing/2014/main" id="{A02A293F-91B7-40E6-B378-A5EED474FFBA}"/>
              </a:ext>
            </a:extLst>
          </p:cNvPr>
          <p:cNvPicPr>
            <a:picLocks noGrp="1" noChangeAspect="1"/>
          </p:cNvPicPr>
          <p:nvPr>
            <p:ph type="pic" sz="quarter" idx="13"/>
          </p:nvPr>
        </p:nvPicPr>
        <p:blipFill>
          <a:blip r:embed="rId3" cstate="screen">
            <a:extLst>
              <a:ext uri="{28A0092B-C50C-407E-A947-70E740481C1C}">
                <a14:useLocalDpi xmlns:a14="http://schemas.microsoft.com/office/drawing/2010/main"/>
              </a:ext>
            </a:extLst>
          </a:blip>
          <a:srcRect/>
          <a:stretch>
            <a:fillRect/>
          </a:stretch>
        </p:blipFill>
        <p:spPr/>
      </p:pic>
      <p:sp>
        <p:nvSpPr>
          <p:cNvPr id="6" name="Title 5">
            <a:extLst>
              <a:ext uri="{FF2B5EF4-FFF2-40B4-BE49-F238E27FC236}">
                <a16:creationId xmlns:a16="http://schemas.microsoft.com/office/drawing/2014/main" id="{9DD519AC-7392-4C53-9E3F-08F1208BC2CB}"/>
              </a:ext>
            </a:extLst>
          </p:cNvPr>
          <p:cNvSpPr>
            <a:spLocks noGrp="1"/>
          </p:cNvSpPr>
          <p:nvPr>
            <p:ph type="title"/>
          </p:nvPr>
        </p:nvSpPr>
        <p:spPr/>
        <p:txBody>
          <a:bodyPr/>
          <a:lstStyle/>
          <a:p>
            <a:r>
              <a:rPr lang="en-US" dirty="0"/>
              <a:t>Thank You</a:t>
            </a:r>
          </a:p>
        </p:txBody>
      </p:sp>
      <p:sp>
        <p:nvSpPr>
          <p:cNvPr id="8" name="Subtitle 7">
            <a:extLst>
              <a:ext uri="{FF2B5EF4-FFF2-40B4-BE49-F238E27FC236}">
                <a16:creationId xmlns:a16="http://schemas.microsoft.com/office/drawing/2014/main" id="{9A294210-0A3A-40B7-8019-FDFD9DA7592B}"/>
              </a:ext>
            </a:extLst>
          </p:cNvPr>
          <p:cNvSpPr>
            <a:spLocks noGrp="1"/>
          </p:cNvSpPr>
          <p:nvPr>
            <p:ph type="subTitle" idx="1"/>
          </p:nvPr>
        </p:nvSpPr>
        <p:spPr/>
        <p:txBody>
          <a:bodyPr/>
          <a:lstStyle/>
          <a:p>
            <a:r>
              <a:rPr lang="en-US" dirty="0"/>
              <a:t>Email Address here</a:t>
            </a:r>
          </a:p>
        </p:txBody>
      </p:sp>
      <p:sp>
        <p:nvSpPr>
          <p:cNvPr id="9" name="Content Placeholder 8">
            <a:extLst>
              <a:ext uri="{FF2B5EF4-FFF2-40B4-BE49-F238E27FC236}">
                <a16:creationId xmlns:a16="http://schemas.microsoft.com/office/drawing/2014/main" id="{6ABAD79F-DC94-4F5D-8A43-C69B1B426660}"/>
              </a:ext>
            </a:extLst>
          </p:cNvPr>
          <p:cNvSpPr>
            <a:spLocks noGrp="1"/>
          </p:cNvSpPr>
          <p:nvPr>
            <p:ph sz="quarter" idx="15"/>
          </p:nvPr>
        </p:nvSpPr>
        <p:spPr/>
        <p:txBody>
          <a:bodyPr/>
          <a:lstStyle/>
          <a:p>
            <a:r>
              <a:rPr lang="en-US" dirty="0"/>
              <a:t>Website here</a:t>
            </a:r>
          </a:p>
        </p:txBody>
      </p:sp>
    </p:spTree>
    <p:extLst>
      <p:ext uri="{BB962C8B-B14F-4D97-AF65-F5344CB8AC3E}">
        <p14:creationId xmlns:p14="http://schemas.microsoft.com/office/powerpoint/2010/main" val="1044043446"/>
      </p:ext>
    </p:extLst>
  </p:cSld>
  <p:clrMapOvr>
    <a:masterClrMapping/>
  </p:clrMapOvr>
</p:sld>
</file>

<file path=ppt/slides/slide10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E98DCA46-603B-4178-8707-30E192CE6B8D}"/>
              </a:ext>
            </a:extLst>
          </p:cNvPr>
          <p:cNvSpPr>
            <a:spLocks noGrp="1"/>
          </p:cNvSpPr>
          <p:nvPr>
            <p:ph type="title"/>
          </p:nvPr>
        </p:nvSpPr>
        <p:spPr/>
        <p:txBody>
          <a:bodyPr/>
          <a:lstStyle/>
          <a:p>
            <a:r>
              <a:rPr lang="en-US" dirty="0"/>
              <a:t>Customize this Template</a:t>
            </a:r>
          </a:p>
        </p:txBody>
      </p:sp>
      <p:sp>
        <p:nvSpPr>
          <p:cNvPr id="8" name="TextBox 7">
            <a:hlinkClick r:id="rId3"/>
            <a:extLst>
              <a:ext uri="{FF2B5EF4-FFF2-40B4-BE49-F238E27FC236}">
                <a16:creationId xmlns:a16="http://schemas.microsoft.com/office/drawing/2014/main" id="{5FC6C278-4035-446A-A94B-030E792FDDF5}"/>
              </a:ext>
            </a:extLst>
          </p:cNvPr>
          <p:cNvSpPr txBox="1"/>
          <p:nvPr/>
        </p:nvSpPr>
        <p:spPr>
          <a:xfrm>
            <a:off x="1547813" y="2459504"/>
            <a:ext cx="9096374" cy="1938992"/>
          </a:xfrm>
          <a:prstGeom prst="rect">
            <a:avLst/>
          </a:prstGeom>
          <a:noFill/>
        </p:spPr>
        <p:txBody>
          <a:bodyPr wrap="square" rtlCol="0">
            <a:spAutoFit/>
          </a:bodyPr>
          <a:lstStyle/>
          <a:p>
            <a:pPr algn="ctr"/>
            <a:r>
              <a:rPr lang="en-US" sz="6000" u="sng" dirty="0">
                <a:solidFill>
                  <a:srgbClr val="0070C0"/>
                </a:solidFill>
              </a:rPr>
              <a:t>Template Editing Instructions and Feedback</a:t>
            </a:r>
          </a:p>
        </p:txBody>
      </p:sp>
      <p:sp>
        <p:nvSpPr>
          <p:cNvPr id="2" name="Slide Number Placeholder 1">
            <a:extLst>
              <a:ext uri="{FF2B5EF4-FFF2-40B4-BE49-F238E27FC236}">
                <a16:creationId xmlns:a16="http://schemas.microsoft.com/office/drawing/2014/main" id="{614914FD-1129-41D2-815F-A7DEDF0D82AC}"/>
              </a:ext>
            </a:extLst>
          </p:cNvPr>
          <p:cNvSpPr>
            <a:spLocks noGrp="1"/>
          </p:cNvSpPr>
          <p:nvPr>
            <p:ph type="sldNum" sz="quarter" idx="12"/>
          </p:nvPr>
        </p:nvSpPr>
        <p:spPr/>
        <p:txBody>
          <a:bodyPr/>
          <a:lstStyle/>
          <a:p>
            <a:fld id="{48BB047D-A6CD-43AB-96F0-683C726B586B}" type="slidenum">
              <a:rPr lang="en-US" smtClean="0"/>
              <a:pPr/>
              <a:t>10</a:t>
            </a:fld>
            <a:endParaRPr lang="en-US" dirty="0"/>
          </a:p>
        </p:txBody>
      </p:sp>
    </p:spTree>
    <p:extLst>
      <p:ext uri="{BB962C8B-B14F-4D97-AF65-F5344CB8AC3E}">
        <p14:creationId xmlns:p14="http://schemas.microsoft.com/office/powerpoint/2010/main" val="59582380"/>
      </p:ext>
    </p:extLst>
  </p:cSld>
  <p:clrMapOvr>
    <a:masterClrMapping/>
  </p:clrMapOvr>
</p:sld>
</file>

<file path=ppt/slides/slide8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F7959737-6B13-46AD-93F6-FE801BC76D26}"/>
              </a:ext>
            </a:extLst>
          </p:cNvPr>
          <p:cNvSpPr>
            <a:spLocks noGrp="1"/>
          </p:cNvSpPr>
          <p:nvPr>
            <p:ph type="title"/>
          </p:nvPr>
        </p:nvSpPr>
        <p:spPr/>
        <p:txBody>
          <a:bodyPr/>
          <a:lstStyle/>
          <a:p>
            <a:r>
              <a:rPr lang="en-US" dirty="0"/>
              <a:t>Table Slide Title</a:t>
            </a:r>
          </a:p>
        </p:txBody>
      </p:sp>
      <p:graphicFrame>
        <p:nvGraphicFramePr>
          <p:cNvPr id="3" name="Table 2">
            <a:extLst>
              <a:ext uri="{FF2B5EF4-FFF2-40B4-BE49-F238E27FC236}">
                <a16:creationId xmlns:a16="http://schemas.microsoft.com/office/drawing/2014/main" id="{BEE52E89-C526-4F73-86FB-0EB31587CD33}"/>
              </a:ext>
            </a:extLst>
          </p:cNvPr>
          <p:cNvGraphicFramePr>
            <a:graphicFrameLocks noGrp="1"/>
          </p:cNvGraphicFramePr>
          <p:nvPr>
            <p:extLst>
              <p:ext uri="{D42A27DB-BD31-4B8C-83A1-F6EECF244321}">
                <p14:modId xmlns:p14="http://schemas.microsoft.com/office/powerpoint/2010/main" val="2950429766"/>
              </p:ext>
            </p:extLst>
          </p:nvPr>
        </p:nvGraphicFramePr>
        <p:xfrm>
          <a:off x="363415" y="1991874"/>
          <a:ext cx="11465170" cy="3929860"/>
        </p:xfrm>
        <a:graphic>
          <a:graphicData uri="http://schemas.openxmlformats.org/drawingml/2006/table">
            <a:tbl>
              <a:tblPr firstRow="1" bandRow="1">
                <a:tableStyleId>{5C22544A-7EE6-4342-B048-85BDC9FD1C3A}</a:tableStyleId>
              </a:tblPr>
              <a:tblGrid>
                <a:gridCol w="2293034">
                  <a:extLst>
                    <a:ext uri="{9D8B030D-6E8A-4147-A177-3AD203B41FA5}">
                      <a16:colId xmlns:a16="http://schemas.microsoft.com/office/drawing/2014/main" val="2785900615"/>
                    </a:ext>
                  </a:extLst>
                </a:gridCol>
                <a:gridCol w="2293034">
                  <a:extLst>
                    <a:ext uri="{9D8B030D-6E8A-4147-A177-3AD203B41FA5}">
                      <a16:colId xmlns:a16="http://schemas.microsoft.com/office/drawing/2014/main" val="2287965835"/>
                    </a:ext>
                  </a:extLst>
                </a:gridCol>
                <a:gridCol w="2293034">
                  <a:extLst>
                    <a:ext uri="{9D8B030D-6E8A-4147-A177-3AD203B41FA5}">
                      <a16:colId xmlns:a16="http://schemas.microsoft.com/office/drawing/2014/main" val="1756528531"/>
                    </a:ext>
                  </a:extLst>
                </a:gridCol>
                <a:gridCol w="2293034">
                  <a:extLst>
                    <a:ext uri="{9D8B030D-6E8A-4147-A177-3AD203B41FA5}">
                      <a16:colId xmlns:a16="http://schemas.microsoft.com/office/drawing/2014/main" val="3202057861"/>
                    </a:ext>
                  </a:extLst>
                </a:gridCol>
                <a:gridCol w="2293034">
                  <a:extLst>
                    <a:ext uri="{9D8B030D-6E8A-4147-A177-3AD203B41FA5}">
                      <a16:colId xmlns:a16="http://schemas.microsoft.com/office/drawing/2014/main" val="2509247184"/>
                    </a:ext>
                  </a:extLst>
                </a:gridCol>
              </a:tblGrid>
              <a:tr h="592300">
                <a:tc>
                  <a:txBody>
                    <a:bodyPr/>
                    <a:lstStyle/>
                    <a:p>
                      <a:pPr algn="ctr"/>
                      <a:r>
                        <a:rPr lang="en-US" dirty="0">
                          <a:latin typeface="+mj-lt"/>
                        </a:rPr>
                        <a:t>TOPIC 01</a:t>
                      </a:r>
                      <a:endParaRPr lang="en-IN" dirty="0">
                        <a:latin typeface="+mj-lt"/>
                      </a:endParaRPr>
                    </a:p>
                  </a:txBody>
                  <a:tcPr anchor="ctr">
                    <a:lnR w="6350" cap="flat" cmpd="sng" algn="ctr">
                      <a:solidFill>
                        <a:schemeClr val="bg1">
                          <a:lumMod val="65000"/>
                        </a:schemeClr>
                      </a:solidFill>
                      <a:prstDash val="solid"/>
                      <a:round/>
                      <a:headEnd type="none" w="med" len="med"/>
                      <a:tailEnd type="none" w="med" len="med"/>
                    </a:lnR>
                    <a:lnB w="6350" cap="flat" cmpd="sng" algn="ctr">
                      <a:solidFill>
                        <a:schemeClr val="bg1">
                          <a:lumMod val="65000"/>
                        </a:schemeClr>
                      </a:solidFill>
                      <a:prstDash val="solid"/>
                      <a:round/>
                      <a:headEnd type="none" w="med" len="med"/>
                      <a:tailEnd type="none" w="med" len="med"/>
                    </a:lnB>
                  </a:tcPr>
                </a:tc>
                <a:tc>
                  <a:txBody>
                    <a:bodyPr/>
                    <a:lstStyle/>
                    <a:p>
                      <a:pPr algn="ctr"/>
                      <a:r>
                        <a:rPr lang="en-US" dirty="0">
                          <a:latin typeface="+mj-lt"/>
                        </a:rPr>
                        <a:t>TOPIC 02</a:t>
                      </a:r>
                      <a:endParaRPr lang="en-IN" dirty="0">
                        <a:latin typeface="+mj-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B w="6350" cap="flat" cmpd="sng" algn="ctr">
                      <a:solidFill>
                        <a:schemeClr val="bg1">
                          <a:lumMod val="65000"/>
                        </a:schemeClr>
                      </a:solidFill>
                      <a:prstDash val="solid"/>
                      <a:round/>
                      <a:headEnd type="none" w="med" len="med"/>
                      <a:tailEnd type="none" w="med" len="med"/>
                    </a:lnB>
                  </a:tcPr>
                </a:tc>
                <a:tc>
                  <a:txBody>
                    <a:bodyPr/>
                    <a:lstStyle/>
                    <a:p>
                      <a:pPr algn="ctr"/>
                      <a:r>
                        <a:rPr lang="en-US" dirty="0">
                          <a:latin typeface="+mj-lt"/>
                        </a:rPr>
                        <a:t>TOPIC 03</a:t>
                      </a:r>
                      <a:endParaRPr lang="en-IN" dirty="0">
                        <a:latin typeface="+mj-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B w="6350" cap="flat" cmpd="sng" algn="ctr">
                      <a:solidFill>
                        <a:schemeClr val="bg1">
                          <a:lumMod val="65000"/>
                        </a:schemeClr>
                      </a:solidFill>
                      <a:prstDash val="solid"/>
                      <a:round/>
                      <a:headEnd type="none" w="med" len="med"/>
                      <a:tailEnd type="none" w="med" len="med"/>
                    </a:lnB>
                  </a:tcPr>
                </a:tc>
                <a:tc>
                  <a:txBody>
                    <a:bodyPr/>
                    <a:lstStyle/>
                    <a:p>
                      <a:pPr algn="ctr"/>
                      <a:r>
                        <a:rPr lang="en-US" dirty="0">
                          <a:latin typeface="+mj-lt"/>
                        </a:rPr>
                        <a:t>TOPIC 04</a:t>
                      </a:r>
                      <a:endParaRPr lang="en-IN" dirty="0">
                        <a:latin typeface="+mj-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B w="6350" cap="flat" cmpd="sng" algn="ctr">
                      <a:solidFill>
                        <a:schemeClr val="bg1">
                          <a:lumMod val="65000"/>
                        </a:schemeClr>
                      </a:solidFill>
                      <a:prstDash val="solid"/>
                      <a:round/>
                      <a:headEnd type="none" w="med" len="med"/>
                      <a:tailEnd type="none" w="med" len="med"/>
                    </a:lnB>
                  </a:tcPr>
                </a:tc>
                <a:tc>
                  <a:txBody>
                    <a:bodyPr/>
                    <a:lstStyle/>
                    <a:p>
                      <a:pPr algn="ctr"/>
                      <a:r>
                        <a:rPr lang="en-US" dirty="0">
                          <a:latin typeface="+mj-lt"/>
                        </a:rPr>
                        <a:t>TOPIC 05</a:t>
                      </a:r>
                      <a:endParaRPr lang="en-IN" dirty="0">
                        <a:latin typeface="+mj-lt"/>
                      </a:endParaRPr>
                    </a:p>
                  </a:txBody>
                  <a:tcPr anchor="ctr">
                    <a:lnL w="6350" cap="flat" cmpd="sng" algn="ctr">
                      <a:solidFill>
                        <a:schemeClr val="bg1">
                          <a:lumMod val="65000"/>
                        </a:schemeClr>
                      </a:solidFill>
                      <a:prstDash val="solid"/>
                      <a:round/>
                      <a:headEnd type="none" w="med" len="med"/>
                      <a:tailEnd type="none" w="med" len="med"/>
                    </a:lnL>
                    <a:lnB w="6350" cap="flat" cmpd="sng" algn="ctr">
                      <a:solidFill>
                        <a:schemeClr val="bg1">
                          <a:lumMod val="65000"/>
                        </a:schemeClr>
                      </a:solidFill>
                      <a:prstDash val="solid"/>
                      <a:round/>
                      <a:headEnd type="none" w="med" len="med"/>
                      <a:tailEnd type="none" w="med" len="med"/>
                    </a:lnB>
                  </a:tcPr>
                </a:tc>
                <a:extLst>
                  <a:ext uri="{0D108BD9-81ED-4DB2-BD59-A6C34878D82A}">
                    <a16:rowId xmlns:a16="http://schemas.microsoft.com/office/drawing/2014/main" val="17730668"/>
                  </a:ext>
                </a:extLst>
              </a:tr>
              <a:tr h="370840">
                <a:tc>
                  <a:txBody>
                    <a:bodyPr/>
                    <a:lstStyle/>
                    <a:p>
                      <a:pPr algn="ctr"/>
                      <a:r>
                        <a:rPr lang="en-US" sz="1600" dirty="0">
                          <a:latin typeface="+mn-lt"/>
                        </a:rPr>
                        <a:t>Item 01</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lang="en-US" sz="1600" dirty="0">
                          <a:latin typeface="+mn-lt"/>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lang="en-US" sz="1600" dirty="0">
                          <a:latin typeface="+mn-lt"/>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lang="en-US" sz="1600" dirty="0">
                          <a:latin typeface="+mn-lt"/>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lang="en-US" sz="1600" dirty="0">
                          <a:latin typeface="+mn-lt"/>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3205186774"/>
                  </a:ext>
                </a:extLst>
              </a:tr>
              <a:tr h="370840">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dirty="0">
                          <a:latin typeface="+mn-lt"/>
                        </a:rPr>
                        <a:t>Item 02</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2960814750"/>
                  </a:ext>
                </a:extLst>
              </a:tr>
              <a:tr h="370840">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dirty="0">
                          <a:latin typeface="+mn-lt"/>
                        </a:rPr>
                        <a:t>Item 03</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4186541597"/>
                  </a:ext>
                </a:extLst>
              </a:tr>
              <a:tr h="370840">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dirty="0">
                          <a:latin typeface="+mn-lt"/>
                        </a:rPr>
                        <a:t>Item 04</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2332936508"/>
                  </a:ext>
                </a:extLst>
              </a:tr>
              <a:tr h="370840">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dirty="0">
                          <a:latin typeface="+mn-lt"/>
                        </a:rPr>
                        <a:t>Item 05</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161867112"/>
                  </a:ext>
                </a:extLst>
              </a:tr>
              <a:tr h="370840">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dirty="0">
                          <a:latin typeface="+mn-lt"/>
                        </a:rPr>
                        <a:t>Item 06</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761734650"/>
                  </a:ext>
                </a:extLst>
              </a:tr>
              <a:tr h="370840">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dirty="0">
                          <a:latin typeface="+mn-lt"/>
                        </a:rPr>
                        <a:t>Item 07</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2511800327"/>
                  </a:ext>
                </a:extLst>
              </a:tr>
              <a:tr h="370840">
                <a:tc>
                  <a:txBody>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lang="en-US" sz="1600" dirty="0">
                          <a:latin typeface="+mn-lt"/>
                        </a:rPr>
                        <a:t>Item 08</a:t>
                      </a:r>
                      <a:endParaRPr lang="en-IN" sz="1600" dirty="0">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tc>
                  <a:txBody>
                    <a:bodyPr/>
                    <a:lstStyle/>
                    <a:p>
                      <a:pPr algn="ctr"/>
                      <a:r>
                        <a:rPr kumimoji="0" lang="en-US" sz="1600" b="0" i="0" u="none" strike="noStrike" kern="1200" cap="none" spc="0" normalizeH="0" baseline="0" noProof="0" dirty="0">
                          <a:ln>
                            <a:noFill/>
                          </a:ln>
                          <a:solidFill>
                            <a:prstClr val="black"/>
                          </a:solidFill>
                          <a:effectLst/>
                          <a:uLnTx/>
                          <a:uFillTx/>
                          <a:latin typeface="+mn-lt"/>
                          <a:ea typeface="+mn-ea"/>
                          <a:cs typeface="+mn-cs"/>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lnB w="6350" cap="flat" cmpd="sng" algn="ctr">
                      <a:solidFill>
                        <a:schemeClr val="bg1">
                          <a:lumMod val="65000"/>
                        </a:schemeClr>
                      </a:solidFill>
                      <a:prstDash val="solid"/>
                      <a:round/>
                      <a:headEnd type="none" w="med" len="med"/>
                      <a:tailEnd type="none" w="med" len="med"/>
                    </a:lnB>
                    <a:noFill/>
                  </a:tcPr>
                </a:tc>
                <a:extLst>
                  <a:ext uri="{0D108BD9-81ED-4DB2-BD59-A6C34878D82A}">
                    <a16:rowId xmlns:a16="http://schemas.microsoft.com/office/drawing/2014/main" val="638762608"/>
                  </a:ext>
                </a:extLst>
              </a:tr>
              <a:tr h="370840">
                <a:tc>
                  <a:txBody>
                    <a:bodyPr/>
                    <a:lstStyle/>
                    <a:p>
                      <a:pPr algn="ctr"/>
                      <a:r>
                        <a:rPr lang="en-US" sz="1600" b="1" dirty="0">
                          <a:solidFill>
                            <a:schemeClr val="tx1"/>
                          </a:solidFill>
                          <a:latin typeface="+mn-lt"/>
                        </a:rPr>
                        <a:t>TOTAL</a:t>
                      </a:r>
                      <a:endParaRPr lang="en-IN" sz="1600" b="1" dirty="0">
                        <a:solidFill>
                          <a:schemeClr val="tx1"/>
                        </a:solidFill>
                        <a:latin typeface="+mn-lt"/>
                      </a:endParaRPr>
                    </a:p>
                  </a:txBody>
                  <a:tcPr anchor="ctr">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solidFill>
                      <a:schemeClr val="bg1">
                        <a:lumMod val="75000"/>
                      </a:schemeClr>
                    </a:solidFill>
                  </a:tcPr>
                </a:tc>
                <a:tc>
                  <a:txBody>
                    <a:bodyPr/>
                    <a:lstStyle/>
                    <a:p>
                      <a:pPr algn="ctr"/>
                      <a:r>
                        <a:rPr lang="en-US" sz="1600" b="1" dirty="0">
                          <a:latin typeface="+mn-lt"/>
                        </a:rPr>
                        <a:t>Text</a:t>
                      </a:r>
                      <a:endParaRPr lang="en-IN" sz="1600" b="1"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solidFill>
                      <a:schemeClr val="bg1">
                        <a:lumMod val="75000"/>
                      </a:schemeClr>
                    </a:solidFill>
                  </a:tcPr>
                </a:tc>
                <a:tc>
                  <a:txBody>
                    <a:bodyPr/>
                    <a:lstStyle/>
                    <a:p>
                      <a:pPr algn="ctr"/>
                      <a:r>
                        <a:rPr lang="en-US" sz="1600" b="1" dirty="0">
                          <a:latin typeface="+mn-lt"/>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solidFill>
                      <a:schemeClr val="bg1">
                        <a:lumMod val="75000"/>
                      </a:schemeClr>
                    </a:solidFill>
                  </a:tcPr>
                </a:tc>
                <a:tc>
                  <a:txBody>
                    <a:bodyPr/>
                    <a:lstStyle/>
                    <a:p>
                      <a:pPr algn="ctr"/>
                      <a:r>
                        <a:rPr lang="en-US" sz="1600" b="1" dirty="0">
                          <a:latin typeface="+mn-lt"/>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R w="6350" cap="flat" cmpd="sng" algn="ctr">
                      <a:solidFill>
                        <a:schemeClr val="bg1">
                          <a:lumMod val="65000"/>
                        </a:schemeClr>
                      </a:solidFill>
                      <a:prstDash val="solid"/>
                      <a:round/>
                      <a:headEnd type="none" w="med" len="med"/>
                      <a:tailEnd type="none" w="med" len="med"/>
                    </a:lnR>
                    <a:lnT w="6350" cap="flat" cmpd="sng" algn="ctr">
                      <a:solidFill>
                        <a:schemeClr val="bg1">
                          <a:lumMod val="65000"/>
                        </a:schemeClr>
                      </a:solidFill>
                      <a:prstDash val="solid"/>
                      <a:round/>
                      <a:headEnd type="none" w="med" len="med"/>
                      <a:tailEnd type="none" w="med" len="med"/>
                    </a:lnT>
                    <a:solidFill>
                      <a:schemeClr val="bg1">
                        <a:lumMod val="75000"/>
                      </a:schemeClr>
                    </a:solidFill>
                  </a:tcPr>
                </a:tc>
                <a:tc>
                  <a:txBody>
                    <a:bodyPr/>
                    <a:lstStyle/>
                    <a:p>
                      <a:pPr algn="ctr"/>
                      <a:r>
                        <a:rPr lang="en-US" sz="1600" b="1" dirty="0">
                          <a:latin typeface="+mn-lt"/>
                        </a:rPr>
                        <a:t>Text</a:t>
                      </a:r>
                      <a:endParaRPr lang="en-IN" sz="1600" dirty="0">
                        <a:latin typeface="+mn-lt"/>
                      </a:endParaRPr>
                    </a:p>
                  </a:txBody>
                  <a:tcPr anchor="ctr">
                    <a:lnL w="6350" cap="flat" cmpd="sng" algn="ctr">
                      <a:solidFill>
                        <a:schemeClr val="bg1">
                          <a:lumMod val="65000"/>
                        </a:schemeClr>
                      </a:solidFill>
                      <a:prstDash val="solid"/>
                      <a:round/>
                      <a:headEnd type="none" w="med" len="med"/>
                      <a:tailEnd type="none" w="med" len="med"/>
                    </a:lnL>
                    <a:lnT w="6350" cap="flat" cmpd="sng" algn="ctr">
                      <a:solidFill>
                        <a:schemeClr val="bg1">
                          <a:lumMod val="65000"/>
                        </a:schemeClr>
                      </a:solidFill>
                      <a:prstDash val="solid"/>
                      <a:round/>
                      <a:headEnd type="none" w="med" len="med"/>
                      <a:tailEnd type="none" w="med" len="med"/>
                    </a:lnT>
                    <a:solidFill>
                      <a:schemeClr val="bg1">
                        <a:lumMod val="75000"/>
                      </a:schemeClr>
                    </a:solidFill>
                  </a:tcPr>
                </a:tc>
                <a:extLst>
                  <a:ext uri="{0D108BD9-81ED-4DB2-BD59-A6C34878D82A}">
                    <a16:rowId xmlns:a16="http://schemas.microsoft.com/office/drawing/2014/main" val="579273402"/>
                  </a:ext>
                </a:extLst>
              </a:tr>
            </a:tbl>
          </a:graphicData>
        </a:graphic>
      </p:graphicFrame>
      <p:sp>
        <p:nvSpPr>
          <p:cNvPr id="10" name="Content Placeholder 9">
            <a:extLst>
              <a:ext uri="{FF2B5EF4-FFF2-40B4-BE49-F238E27FC236}">
                <a16:creationId xmlns:a16="http://schemas.microsoft.com/office/drawing/2014/main" id="{0F790F4A-2237-4C80-9628-48AC69754F0F}"/>
              </a:ext>
            </a:extLst>
          </p:cNvPr>
          <p:cNvSpPr>
            <a:spLocks noGrp="1"/>
          </p:cNvSpPr>
          <p:nvPr>
            <p:ph sz="quarter" idx="4294967295"/>
          </p:nvPr>
        </p:nvSpPr>
        <p:spPr>
          <a:xfrm>
            <a:off x="363416" y="6462713"/>
            <a:ext cx="2262187" cy="249237"/>
          </a:xfrm>
        </p:spPr>
        <p:txBody>
          <a:bodyPr>
            <a:normAutofit fontScale="70000" lnSpcReduction="20000"/>
          </a:bodyPr>
          <a:lstStyle/>
          <a:p>
            <a:r>
              <a:rPr lang="en-US" dirty="0"/>
              <a:t>Your company name</a:t>
            </a:r>
          </a:p>
        </p:txBody>
      </p:sp>
      <p:sp>
        <p:nvSpPr>
          <p:cNvPr id="7" name="Slide Number Placeholder 6">
            <a:extLst>
              <a:ext uri="{FF2B5EF4-FFF2-40B4-BE49-F238E27FC236}">
                <a16:creationId xmlns:a16="http://schemas.microsoft.com/office/drawing/2014/main" id="{92278B5B-9720-4024-9F7A-8708A62D8A05}"/>
              </a:ext>
            </a:extLst>
          </p:cNvPr>
          <p:cNvSpPr>
            <a:spLocks noGrp="1"/>
          </p:cNvSpPr>
          <p:nvPr>
            <p:ph type="sldNum" sz="quarter" idx="12"/>
          </p:nvPr>
        </p:nvSpPr>
        <p:spPr/>
        <p:txBody>
          <a:bodyPr/>
          <a:lstStyle/>
          <a:p>
            <a:fld id="{48BB047D-A6CD-43AB-96F0-683C726B586B}" type="slidenum">
              <a:rPr lang="en-US" smtClean="0"/>
              <a:pPr/>
              <a:t>8</a:t>
            </a:fld>
            <a:endParaRPr lang="en-US" dirty="0"/>
          </a:p>
        </p:txBody>
      </p:sp>
    </p:spTree>
    <p:extLst>
      <p:ext uri="{BB962C8B-B14F-4D97-AF65-F5344CB8AC3E}">
        <p14:creationId xmlns:p14="http://schemas.microsoft.com/office/powerpoint/2010/main" val="3892015157"/>
      </p:ext>
    </p:extLst>
  </p:cSld>
  <p:clrMapOvr>
    <a:masterClrMapping/>
  </p:clrMapOvr>
</p:sld>
</file>

<file path=ppt/theme/theme12.xml><?xml version="1.0" encoding="utf-8"?>
<a:theme xmlns:a="http://schemas.openxmlformats.org/drawingml/2006/main" name="Office Theme">
  <a:themeElements>
    <a:clrScheme name="Custom 12">
      <a:dk1>
        <a:sysClr val="windowText" lastClr="000000"/>
      </a:dk1>
      <a:lt1>
        <a:sysClr val="window" lastClr="FFFFFF"/>
      </a:lt1>
      <a:dk2>
        <a:srgbClr val="44546A"/>
      </a:dk2>
      <a:lt2>
        <a:srgbClr val="E7E6E6"/>
      </a:lt2>
      <a:accent1>
        <a:srgbClr val="7030A0"/>
      </a:accent1>
      <a:accent2>
        <a:srgbClr val="404040"/>
      </a:accent2>
      <a:accent3>
        <a:srgbClr val="7F7F7F"/>
      </a:accent3>
      <a:accent4>
        <a:srgbClr val="C7A2E3"/>
      </a:accent4>
      <a:accent5>
        <a:srgbClr val="48A1FA"/>
      </a:accent5>
      <a:accent6>
        <a:srgbClr val="70AD47"/>
      </a:accent6>
      <a:hlink>
        <a:srgbClr val="0563C1"/>
      </a:hlink>
      <a:folHlink>
        <a:srgbClr val="954F72"/>
      </a:folHlink>
    </a:clrScheme>
    <a:fontScheme name="Custom 6">
      <a:majorFont>
        <a:latin typeface="Calibri"/>
        <a:ea typeface=""/>
        <a:cs typeface=""/>
      </a:majorFont>
      <a:minorFont>
        <a:latin typeface="Calibri"/>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TF33468121_Coastal presentation_RVA_v5" id="{5B652A6C-03CB-4457-ADFC-1C5BB6605FEF}" vid="{F00112C4-F9F0-4BD0-BC95-5242C8B0F7A3}"/>
    </a:ext>
  </a:extLst>
</a:theme>
</file>

<file path=ppt/theme/theme2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customXml/_rels/item1.xml.rels>&#65279;<?xml version="1.0" encoding="utf-8"?><Relationships xmlns="http://schemas.openxmlformats.org/package/2006/relationships"><Relationship Type="http://schemas.openxmlformats.org/officeDocument/2006/relationships/customXmlProps" Target="/customXml/itemProps11.xml" Id="rId1" /></Relationships>
</file>

<file path=customXml/_rels/item23.xml.rels>&#65279;<?xml version="1.0" encoding="utf-8"?><Relationships xmlns="http://schemas.openxmlformats.org/package/2006/relationships"><Relationship Type="http://schemas.openxmlformats.org/officeDocument/2006/relationships/customXmlProps" Target="/customXml/itemProps23.xml" Id="rId1" /></Relationships>
</file>

<file path=customXml/_rels/item32.xml.rels>&#65279;<?xml version="1.0" encoding="utf-8"?><Relationships xmlns="http://schemas.openxmlformats.org/package/2006/relationships"><Relationship Type="http://schemas.openxmlformats.org/officeDocument/2006/relationships/customXmlProps" Target="/customXml/itemProps32.xml" Id="rId1" /></Relationships>
</file>

<file path=customXml/item1.xml><?xml version="1.0" encoding="utf-8"?>
<ct:contentTypeSchema xmlns:ct="http://schemas.microsoft.com/office/2006/metadata/contentType" xmlns:ma="http://schemas.microsoft.com/office/2006/metadata/properties/metaAttributes" ct:_="" ma:_="" ma:contentTypeName="Document" ma:contentTypeID="0x01010079F111ED35F8CC479449609E8A0923A6" ma:contentTypeVersion="11" ma:contentTypeDescription="Create a new document." ma:contentTypeScope="" ma:versionID="9677210f24a1be23c92c90fd886aa0aa">
  <xsd:schema xmlns:xsd="http://www.w3.org/2001/XMLSchema" xmlns:xs="http://www.w3.org/2001/XMLSchema" xmlns:p="http://schemas.microsoft.com/office/2006/metadata/properties" xmlns:ns2="71af3243-3dd4-4a8d-8c0d-dd76da1f02a5" xmlns:ns3="16c05727-aa75-4e4a-9b5f-8a80a1165891" targetNamespace="http://schemas.microsoft.com/office/2006/metadata/properties" ma:root="true" ma:fieldsID="60e05723c5c1908df1a1a4ebf11d344e" ns2:_="" ns3:_="">
    <xsd:import namespace="71af3243-3dd4-4a8d-8c0d-dd76da1f02a5"/>
    <xsd:import namespace="16c05727-aa75-4e4a-9b5f-8a80a1165891"/>
    <xsd:element name="properties">
      <xsd:complexType>
        <xsd:sequence>
          <xsd:element name="documentManagement">
            <xsd:complexType>
              <xsd:all>
                <xsd:element ref="ns2:MediaServiceMetadata" minOccurs="0"/>
                <xsd:element ref="ns2:MediaServiceFastMetadata" minOccurs="0"/>
                <xsd:element ref="ns2:MediaServiceOCR" minOccurs="0"/>
                <xsd:element ref="ns2:MediaServiceAutoTags" minOccurs="0"/>
                <xsd:element ref="ns2:MediaServiceEventHashCode" minOccurs="0"/>
                <xsd:element ref="ns2:MediaServiceGenerationTime" minOccurs="0"/>
                <xsd:element ref="ns3:SharedWithUsers" minOccurs="0"/>
                <xsd:element ref="ns3:SharedWithDetails" minOccurs="0"/>
                <xsd:element ref="ns2:MediaServiceAutoKeyPoints" minOccurs="0"/>
                <xsd:element ref="ns2:MediaServiceKeyPoints" minOccurs="0"/>
                <xsd:element ref="ns2:MediaServiceDateTaken" minOccurs="0"/>
              </xsd:all>
            </xsd:complexType>
          </xsd:element>
        </xsd:sequence>
      </xsd:complexType>
    </xsd:element>
  </xsd:schema>
  <xsd:schema xmlns:xsd="http://www.w3.org/2001/XMLSchema" xmlns:xs="http://www.w3.org/2001/XMLSchema" xmlns:dms="http://schemas.microsoft.com/office/2006/documentManagement/types" xmlns:pc="http://schemas.microsoft.com/office/infopath/2007/PartnerControls" targetNamespace="71af3243-3dd4-4a8d-8c0d-dd76da1f02a5" elementFormDefault="qualified">
    <xsd:import namespace="http://schemas.microsoft.com/office/2006/documentManagement/types"/>
    <xsd:import namespace="http://schemas.microsoft.com/office/infopath/2007/PartnerControls"/>
    <xsd:element name="MediaServiceMetadata" ma:index="8" nillable="true" ma:displayName="MediaServiceMetadata" ma:hidden="true" ma:internalName="MediaServiceMetadata" ma:readOnly="true">
      <xsd:simpleType>
        <xsd:restriction base="dms:Note"/>
      </xsd:simpleType>
    </xsd:element>
    <xsd:element name="MediaServiceFastMetadata" ma:index="9" nillable="true" ma:displayName="MediaServiceFastMetadata" ma:hidden="true" ma:internalName="MediaServiceFastMetadata" ma:readOnly="true">
      <xsd:simpleType>
        <xsd:restriction base="dms:Note"/>
      </xsd:simpleType>
    </xsd:element>
    <xsd:element name="MediaServiceOCR" ma:index="10" nillable="true" ma:displayName="MediaServiceOCR" ma:internalName="MediaServiceOCR" ma:readOnly="true">
      <xsd:simpleType>
        <xsd:restriction base="dms:Note">
          <xsd:maxLength value="255"/>
        </xsd:restriction>
      </xsd:simpleType>
    </xsd:element>
    <xsd:element name="MediaServiceAutoTags" ma:index="11" nillable="true" ma:displayName="MediaServiceAutoTags" ma:internalName="MediaServiceAutoTags" ma:readOnly="true">
      <xsd:simpleType>
        <xsd:restriction base="dms:Text"/>
      </xsd:simpleType>
    </xsd:element>
    <xsd:element name="MediaServiceEventHashCode" ma:index="12" nillable="true" ma:displayName="MediaServiceEventHashCode" ma:hidden="true" ma:internalName="MediaServiceEventHashCode" ma:readOnly="true">
      <xsd:simpleType>
        <xsd:restriction base="dms:Text"/>
      </xsd:simpleType>
    </xsd:element>
    <xsd:element name="MediaServiceGenerationTime" ma:index="13" nillable="true" ma:displayName="MediaServiceGenerationTime" ma:hidden="true" ma:internalName="MediaServiceGenerationTime" ma:readOnly="true">
      <xsd:simpleType>
        <xsd:restriction base="dms:Text"/>
      </xsd:simpleType>
    </xsd:element>
    <xsd:element name="MediaServiceAutoKeyPoints" ma:index="16" nillable="true" ma:displayName="MediaServiceAutoKeyPoints" ma:hidden="true" ma:internalName="MediaServiceAutoKeyPoints" ma:readOnly="true">
      <xsd:simpleType>
        <xsd:restriction base="dms:Note"/>
      </xsd:simpleType>
    </xsd:element>
    <xsd:element name="MediaServiceKeyPoints" ma:index="17" nillable="true" ma:displayName="KeyPoints" ma:internalName="MediaServiceKeyPoints" ma:readOnly="false">
      <xsd:simpleType>
        <xsd:restriction base="dms:Note">
          <xsd:maxLength value="255"/>
        </xsd:restriction>
      </xsd:simpleType>
    </xsd:element>
    <xsd:element name="MediaServiceDateTaken" ma:index="18" nillable="true" ma:displayName="MediaServiceDateTaken" ma:hidden="true" ma:internalName="MediaServiceDateTaken" ma:readOnly="true">
      <xsd:simpleType>
        <xsd:restriction base="dms:Text"/>
      </xsd:simpleType>
    </xsd:element>
  </xsd:schema>
  <xsd:schema xmlns:xsd="http://www.w3.org/2001/XMLSchema" xmlns:xs="http://www.w3.org/2001/XMLSchema" xmlns:dms="http://schemas.microsoft.com/office/2006/documentManagement/types" xmlns:pc="http://schemas.microsoft.com/office/infopath/2007/PartnerControls" targetNamespace="16c05727-aa75-4e4a-9b5f-8a80a1165891" elementFormDefault="qualified">
    <xsd:import namespace="http://schemas.microsoft.com/office/2006/documentManagement/types"/>
    <xsd:import namespace="http://schemas.microsoft.com/office/infopath/2007/PartnerControls"/>
    <xsd:element name="SharedWithUsers" ma:index="14" nillable="true" ma:displayName="Shared With" ma:internalName="SharedWithUsers" ma:readOnly="true">
      <xsd:complexType>
        <xsd:complexContent>
          <xsd:extension base="dms:UserMulti">
            <xsd:sequence>
              <xsd:element name="UserInfo" minOccurs="0" maxOccurs="unbounded">
                <xsd:complexType>
                  <xsd:sequence>
                    <xsd:element name="DisplayName" type="xsd:string" minOccurs="0"/>
                    <xsd:element name="AccountId" type="dms:UserId" minOccurs="0" nillable="true"/>
                    <xsd:element name="AccountType" type="xsd:string" minOccurs="0"/>
                  </xsd:sequence>
                </xsd:complexType>
              </xsd:element>
            </xsd:sequence>
          </xsd:extension>
        </xsd:complexContent>
      </xsd:complexType>
    </xsd:element>
    <xsd:element name="SharedWithDetails" ma:index="15" nillable="true" ma:displayName="Shared With Details" ma:internalName="SharedWithDetails" ma:readOnly="true">
      <xsd:simpleType>
        <xsd:restriction base="dms:Note">
          <xsd:maxLength value="255"/>
        </xsd:restriction>
      </xsd:simpleType>
    </xsd:element>
  </xsd:schema>
  <xsd:schema xmlns="http://schemas.openxmlformats.org/package/2006/metadata/core-properties" xmlns:xsd="http://www.w3.org/2001/XMLSchema" xmlns:xsi="http://www.w3.org/2001/XMLSchema-instance" xmlns:dc="http://purl.org/dc/elements/1.1/" xmlns:dcterms="http://purl.org/dc/terms/" xmlns:odoc="http://schemas.microsoft.com/internal/obd" targetNamespace="http://schemas.openxmlformats.org/package/2006/metadata/core-properties" elementFormDefault="qualified" attributeFormDefault="unqualified" blockDefault="#all">
    <xsd:import namespace="http://purl.org/dc/elements/1.1/" schemaLocation="http://dublincore.org/schemas/xmls/qdc/2003/04/02/dc.xsd"/>
    <xsd:import namespace="http://purl.org/dc/terms/" schemaLocation="http://dublincore.org/schemas/xmls/qdc/2003/04/02/dcterms.xsd"/>
    <xsd:element name="coreProperties" type="CT_coreProperties"/>
    <xsd:complexType name="CT_coreProperties">
      <xsd:all>
        <xsd:element ref="dc:creator" minOccurs="0" maxOccurs="1"/>
        <xsd:element ref="dcterms:created" minOccurs="0" maxOccurs="1"/>
        <xsd:element ref="dc:identifier" minOccurs="0" maxOccurs="1"/>
        <xsd:element name="contentType" minOccurs="0" maxOccurs="1" type="xsd:string" ma:index="0" ma:displayName="Content Type"/>
        <xsd:element ref="dc:title" minOccurs="0" maxOccurs="1" ma:index="4" ma:displayName="Title"/>
        <xsd:element ref="dc:subject" minOccurs="0" maxOccurs="1"/>
        <xsd:element ref="dc:description" minOccurs="0" maxOccurs="1"/>
        <xsd:element name="keywords" minOccurs="0" maxOccurs="1" type="xsd:string"/>
        <xsd:element ref="dc:language" minOccurs="0" maxOccurs="1"/>
        <xsd:element name="category" minOccurs="0" maxOccurs="1" type="xsd:string"/>
        <xsd:element name="version" minOccurs="0" maxOccurs="1" type="xsd:string"/>
        <xsd:element name="revision" minOccurs="0" maxOccurs="1" type="xsd:string">
          <xsd:annotation>
            <xsd:documentation>
                        This value indicates the number of saves or revisions. The application is responsible for updating this value after each revision.
                    </xsd:documentation>
          </xsd:annotation>
        </xsd:element>
        <xsd:element name="lastModifiedBy" minOccurs="0" maxOccurs="1" type="xsd:string"/>
        <xsd:element ref="dcterms:modified" minOccurs="0" maxOccurs="1"/>
        <xsd:element name="contentStatus" minOccurs="0" maxOccurs="1" type="xsd:string"/>
      </xsd:all>
    </xsd:complexType>
  </xsd:schema>
  <xs:schema xmlns:pc="http://schemas.microsoft.com/office/infopath/2007/PartnerControls" xmlns:xs="http://www.w3.org/2001/XMLSchema" targetNamespace="http://schemas.microsoft.com/office/infopath/2007/PartnerControls" elementFormDefault="qualified" attributeFormDefault="unqualified">
    <xs:element name="Person">
      <xs:complexType>
        <xs:sequence>
          <xs:element ref="pc:DisplayName" minOccurs="0"/>
          <xs:element ref="pc:AccountId" minOccurs="0"/>
          <xs:element ref="pc:AccountType" minOccurs="0"/>
        </xs:sequence>
      </xs:complexType>
    </xs:element>
    <xs:element name="DisplayName" type="xs:string"/>
    <xs:element name="AccountId" type="xs:string"/>
    <xs:element name="AccountType" type="xs:string"/>
    <xs:element name="BDCAssociatedEntity">
      <xs:complexType>
        <xs:sequence>
          <xs:element ref="pc:BDCEntity" minOccurs="0" maxOccurs="unbounded"/>
        </xs:sequence>
        <xs:attribute ref="pc:EntityNamespace"/>
        <xs:attribute ref="pc:EntityName"/>
        <xs:attribute ref="pc:SystemInstanceName"/>
        <xs:attribute ref="pc:AssociationName"/>
      </xs:complexType>
    </xs:element>
    <xs:attribute name="EntityNamespace" type="xs:string"/>
    <xs:attribute name="EntityName" type="xs:string"/>
    <xs:attribute name="SystemInstanceName" type="xs:string"/>
    <xs:attribute name="AssociationName" type="xs:string"/>
    <xs:element name="BDCEntity">
      <xs:complexType>
        <xs:sequence>
          <xs:element ref="pc:EntityDisplayName" minOccurs="0"/>
          <xs:element ref="pc:EntityInstanceReference" minOccurs="0"/>
          <xs:element ref="pc:EntityId1" minOccurs="0"/>
          <xs:element ref="pc:EntityId2" minOccurs="0"/>
          <xs:element ref="pc:EntityId3" minOccurs="0"/>
          <xs:element ref="pc:EntityId4" minOccurs="0"/>
          <xs:element ref="pc:EntityId5" minOccurs="0"/>
        </xs:sequence>
      </xs:complexType>
    </xs:element>
    <xs:element name="EntityDisplayName" type="xs:string"/>
    <xs:element name="EntityInstanceReference" type="xs:string"/>
    <xs:element name="EntityId1" type="xs:string"/>
    <xs:element name="EntityId2" type="xs:string"/>
    <xs:element name="EntityId3" type="xs:string"/>
    <xs:element name="EntityId4" type="xs:string"/>
    <xs:element name="EntityId5" type="xs:string"/>
    <xs:element name="Terms">
      <xs:complexType>
        <xs:sequence>
          <xs:element ref="pc:TermInfo" minOccurs="0" maxOccurs="unbounded"/>
        </xs:sequence>
      </xs:complexType>
    </xs:element>
    <xs:element name="TermInfo">
      <xs:complexType>
        <xs:sequence>
          <xs:element ref="pc:TermName" minOccurs="0"/>
          <xs:element ref="pc:TermId" minOccurs="0"/>
        </xs:sequence>
      </xs:complexType>
    </xs:element>
    <xs:element name="TermName" type="xs:string"/>
    <xs:element name="TermId" type="xs:string"/>
  </xs:schema>
</ct:contentTypeSchema>
</file>

<file path=customXml/item23.xml><?xml version="1.0" encoding="utf-8"?>
<?mso-contentType ?>
<FormTemplates xmlns="http://schemas.microsoft.com/sharepoint/v3/contenttype/forms">
  <Display>DocumentLibraryForm</Display>
  <Edit>DocumentLibraryForm</Edit>
  <New>DocumentLibraryForm</New>
</FormTemplates>
</file>

<file path=customXml/item32.xml><?xml version="1.0" encoding="utf-8"?>
<p:properties xmlns:p="http://schemas.microsoft.com/office/2006/metadata/properties" xmlns:xsi="http://www.w3.org/2001/XMLSchema-instance" xmlns:pc="http://schemas.microsoft.com/office/infopath/2007/PartnerControls">
  <documentManagement>
    <MediaServiceKeyPoints xmlns="71af3243-3dd4-4a8d-8c0d-dd76da1f02a5" xsi:nil="true"/>
  </documentManagement>
</p:properties>
</file>

<file path=customXml/itemProps11.xml><?xml version="1.0" encoding="utf-8"?>
<ds:datastoreItem xmlns:ds="http://schemas.openxmlformats.org/officeDocument/2006/customXml" ds:itemID="{F2949B46-24C4-420B-AB49-DDC88FEB99BF}"/>
</file>

<file path=customXml/itemProps23.xml><?xml version="1.0" encoding="utf-8"?>
<ds:datastoreItem xmlns:ds="http://schemas.openxmlformats.org/officeDocument/2006/customXml" ds:itemID="{0D46D58D-B27D-4B23-AEA1-AE974AB62218}"/>
</file>

<file path=customXml/itemProps32.xml><?xml version="1.0" encoding="utf-8"?>
<ds:datastoreItem xmlns:ds="http://schemas.openxmlformats.org/officeDocument/2006/customXml" ds:itemID="{330CE401-796E-4493-905E-4DDA5AF62AB4}"/>
</file>

<file path=docProps/app.xml><?xml version="1.0" encoding="utf-8"?>
<ap:Properties xmlns:vt="http://schemas.openxmlformats.org/officeDocument/2006/docPropsVTypes" xmlns:ap="http://schemas.openxmlformats.org/officeDocument/2006/extended-properties">
  <ap:Template/>
  <ap:TotalTime>0</ap:TotalTime>
  <ap:Words>605</ap:Words>
  <ap:Application>Microsoft Office PowerPoint</ap:Application>
  <ap:PresentationFormat>Widescreen</ap:PresentationFormat>
  <ap:Paragraphs>100</ap:Paragraphs>
  <ap:Slides>10</ap:Slides>
  <ap:Notes>10</ap:Notes>
  <ap:HiddenSlides>0</ap:HiddenSlides>
  <ap:MMClips>0</ap:MMClips>
  <ap:ScaleCrop>false</ap:ScaleCrop>
  <ap:HeadingPairs>
    <vt:vector baseType="variant" size="6">
      <vt:variant>
        <vt:lpstr>Fonts Used</vt:lpstr>
      </vt:variant>
      <vt:variant>
        <vt:i4>2</vt:i4>
      </vt:variant>
      <vt:variant>
        <vt:lpstr>Theme</vt:lpstr>
      </vt:variant>
      <vt:variant>
        <vt:i4>1</vt:i4>
      </vt:variant>
      <vt:variant>
        <vt:lpstr>Slide Titles</vt:lpstr>
      </vt:variant>
      <vt:variant>
        <vt:i4>10</vt:i4>
      </vt:variant>
    </vt:vector>
  </ap:HeadingPairs>
  <ap:TitlesOfParts>
    <vt:vector baseType="lpstr" size="13">
      <vt:lpstr>Arial</vt:lpstr>
      <vt:lpstr>Calibri</vt:lpstr>
      <vt:lpstr>Office Theme</vt:lpstr>
      <vt:lpstr>Presentation title here</vt:lpstr>
      <vt:lpstr>Slide title</vt:lpstr>
      <vt:lpstr>HEADING</vt:lpstr>
      <vt:lpstr>Heading 01</vt:lpstr>
      <vt:lpstr>Heading 02</vt:lpstr>
      <vt:lpstr>Heading 03</vt:lpstr>
      <vt:lpstr>Title</vt:lpstr>
      <vt:lpstr>Table Slide Title</vt:lpstr>
      <vt:lpstr>Thank You</vt:lpstr>
      <vt:lpstr>Customize this Template</vt:lpstr>
    </vt:vector>
  </ap:TitlesOfParts>
  <ap:LinksUpToDate>false</ap:LinksUpToDate>
  <ap:SharedDoc>false</ap:SharedDoc>
  <ap:HyperlinksChanged>false</ap:HyperlinksChanged>
  <ap:AppVersion>16.0000</ap:AppVersion>
</ap: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
  <cp:lastModifiedBy/>
  <cp:revision>1</cp:revision>
  <dcterms:created xsi:type="dcterms:W3CDTF">2019-03-11T06:43:24Z</dcterms:created>
  <dcterms:modified xsi:type="dcterms:W3CDTF">2019-05-15T02:44:08Z</dcterms:modified>
</cp:coreProperties>
</file>

<file path=docProps/custom.xml><?xml version="1.0" encoding="utf-8"?>
<Properties xmlns="http://schemas.openxmlformats.org/officeDocument/2006/custom-properties" xmlns:vt="http://schemas.openxmlformats.org/officeDocument/2006/docPropsVTypes">
  <property fmtid="{D5CDD505-2E9C-101B-9397-08002B2CF9AE}" pid="2" name="ContentTypeId">
    <vt:lpwstr>0x01010079F111ED35F8CC479449609E8A0923A6</vt:lpwstr>
  </property>
</Properties>
</file>