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6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Lst>
  <p:sldSz cy="6858000" cx="12192000"/>
  <p:notesSz cx="6858000" cy="9144000"/>
  <p:embeddedFontLst>
    <p:embeddedFont>
      <p:font typeface="Poppins"/>
      <p:regular r:id="rId17"/>
      <p:bold r:id="rId18"/>
      <p:italic r:id="rId19"/>
      <p:boldItalic r:id="rId20"/>
    </p:embeddedFont>
    <p:embeddedFont>
      <p:font typeface="Barlow Condensed"/>
      <p:regular r:id="rId21"/>
      <p:bold r:id="rId22"/>
      <p:italic r:id="rId23"/>
      <p:boldItalic r:id="rId24"/>
    </p:embeddedFont>
    <p:embeddedFont>
      <p:font typeface="Homemade Apple"/>
      <p:regular r:id="rId2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Poppins-boldItalic.fntdata"/><Relationship Id="rId22" Type="http://schemas.openxmlformats.org/officeDocument/2006/relationships/font" Target="fonts/BarlowCondensed-bold.fntdata"/><Relationship Id="rId21" Type="http://schemas.openxmlformats.org/officeDocument/2006/relationships/font" Target="fonts/BarlowCondensed-regular.fntdata"/><Relationship Id="rId24" Type="http://schemas.openxmlformats.org/officeDocument/2006/relationships/font" Target="fonts/BarlowCondensed-boldItalic.fntdata"/><Relationship Id="rId23" Type="http://schemas.openxmlformats.org/officeDocument/2006/relationships/font" Target="fonts/BarlowCondensed-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5" Type="http://schemas.openxmlformats.org/officeDocument/2006/relationships/font" Target="fonts/HomemadeApple-regular.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Poppins-regular.fntdata"/><Relationship Id="rId16" Type="http://schemas.openxmlformats.org/officeDocument/2006/relationships/slide" Target="slides/slide11.xml"/><Relationship Id="rId19" Type="http://schemas.openxmlformats.org/officeDocument/2006/relationships/font" Target="fonts/Poppins-italic.fntdata"/><Relationship Id="rId18" Type="http://schemas.openxmlformats.org/officeDocument/2006/relationships/font" Target="fonts/Poppins-bold.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41" name="Shape 541"/>
        <p:cNvGrpSpPr/>
        <p:nvPr/>
      </p:nvGrpSpPr>
      <p:grpSpPr>
        <a:xfrm>
          <a:off x="0" y="0"/>
          <a:ext cx="0" cy="0"/>
          <a:chOff x="0" y="0"/>
          <a:chExt cx="0" cy="0"/>
        </a:xfrm>
      </p:grpSpPr>
      <p:sp>
        <p:nvSpPr>
          <p:cNvPr id="542" name="Google Shape;542;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48" name="Shape 548"/>
        <p:cNvGrpSpPr/>
        <p:nvPr/>
      </p:nvGrpSpPr>
      <p:grpSpPr>
        <a:xfrm>
          <a:off x="0" y="0"/>
          <a:ext cx="0" cy="0"/>
          <a:chOff x="0" y="0"/>
          <a:chExt cx="0" cy="0"/>
        </a:xfrm>
      </p:grpSpPr>
      <p:sp>
        <p:nvSpPr>
          <p:cNvPr id="549" name="Google Shape;549;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53" name="Shape 553"/>
        <p:cNvGrpSpPr/>
        <p:nvPr/>
      </p:nvGrpSpPr>
      <p:grpSpPr>
        <a:xfrm>
          <a:off x="0" y="0"/>
          <a:ext cx="0" cy="0"/>
          <a:chOff x="0" y="0"/>
          <a:chExt cx="0" cy="0"/>
        </a:xfrm>
      </p:grpSpPr>
      <p:sp>
        <p:nvSpPr>
          <p:cNvPr id="554" name="Google Shape;554;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55" name="Google Shape;555;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58" name="Shape 558"/>
        <p:cNvGrpSpPr/>
        <p:nvPr/>
      </p:nvGrpSpPr>
      <p:grpSpPr>
        <a:xfrm>
          <a:off x="0" y="0"/>
          <a:ext cx="0" cy="0"/>
          <a:chOff x="0" y="0"/>
          <a:chExt cx="0" cy="0"/>
        </a:xfrm>
      </p:grpSpPr>
      <p:sp>
        <p:nvSpPr>
          <p:cNvPr id="559" name="Google Shape;559;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60" name="Google Shape;560;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63" name="Shape 563"/>
        <p:cNvGrpSpPr/>
        <p:nvPr/>
      </p:nvGrpSpPr>
      <p:grpSpPr>
        <a:xfrm>
          <a:off x="0" y="0"/>
          <a:ext cx="0" cy="0"/>
          <a:chOff x="0" y="0"/>
          <a:chExt cx="0" cy="0"/>
        </a:xfrm>
      </p:grpSpPr>
      <p:sp>
        <p:nvSpPr>
          <p:cNvPr id="564" name="Google Shape;564;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68" name="Shape 568"/>
        <p:cNvGrpSpPr/>
        <p:nvPr/>
      </p:nvGrpSpPr>
      <p:grpSpPr>
        <a:xfrm>
          <a:off x="0" y="0"/>
          <a:ext cx="0" cy="0"/>
          <a:chOff x="0" y="0"/>
          <a:chExt cx="0" cy="0"/>
        </a:xfrm>
      </p:grpSpPr>
      <p:sp>
        <p:nvSpPr>
          <p:cNvPr id="569" name="Google Shape;569;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73" name="Shape 573"/>
        <p:cNvGrpSpPr/>
        <p:nvPr/>
      </p:nvGrpSpPr>
      <p:grpSpPr>
        <a:xfrm>
          <a:off x="0" y="0"/>
          <a:ext cx="0" cy="0"/>
          <a:chOff x="0" y="0"/>
          <a:chExt cx="0" cy="0"/>
        </a:xfrm>
      </p:grpSpPr>
      <p:sp>
        <p:nvSpPr>
          <p:cNvPr id="574" name="Google Shape;574;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75" name="Google Shape;575;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78" name="Shape 578"/>
        <p:cNvGrpSpPr/>
        <p:nvPr/>
      </p:nvGrpSpPr>
      <p:grpSpPr>
        <a:xfrm>
          <a:off x="0" y="0"/>
          <a:ext cx="0" cy="0"/>
          <a:chOff x="0" y="0"/>
          <a:chExt cx="0" cy="0"/>
        </a:xfrm>
      </p:grpSpPr>
      <p:sp>
        <p:nvSpPr>
          <p:cNvPr id="579" name="Google Shape;579;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92" name="Shape 592"/>
        <p:cNvGrpSpPr/>
        <p:nvPr/>
      </p:nvGrpSpPr>
      <p:grpSpPr>
        <a:xfrm>
          <a:off x="0" y="0"/>
          <a:ext cx="0" cy="0"/>
          <a:chOff x="0" y="0"/>
          <a:chExt cx="0" cy="0"/>
        </a:xfrm>
      </p:grpSpPr>
      <p:sp>
        <p:nvSpPr>
          <p:cNvPr id="593" name="Google Shape;593;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02" name="Shape 602"/>
        <p:cNvGrpSpPr/>
        <p:nvPr/>
      </p:nvGrpSpPr>
      <p:grpSpPr>
        <a:xfrm>
          <a:off x="0" y="0"/>
          <a:ext cx="0" cy="0"/>
          <a:chOff x="0" y="0"/>
          <a:chExt cx="0" cy="0"/>
        </a:xfrm>
      </p:grpSpPr>
      <p:sp>
        <p:nvSpPr>
          <p:cNvPr id="603" name="Google Shape;603;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09" name="Shape 609"/>
        <p:cNvGrpSpPr/>
        <p:nvPr/>
      </p:nvGrpSpPr>
      <p:grpSpPr>
        <a:xfrm>
          <a:off x="0" y="0"/>
          <a:ext cx="0" cy="0"/>
          <a:chOff x="0" y="0"/>
          <a:chExt cx="0" cy="0"/>
        </a:xfrm>
      </p:grpSpPr>
      <p:sp>
        <p:nvSpPr>
          <p:cNvPr id="610" name="Google Shape;610;g8a3a489b14_0_1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611" name="Google Shape;611;g8a3a489b14_0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3.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5.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7.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19.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18.png"/><Relationship Id="rId12" Type="http://schemas.openxmlformats.org/officeDocument/2006/relationships/image" Target="../media/image6.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5.png"/><Relationship Id="rId7" Type="http://schemas.openxmlformats.org/officeDocument/2006/relationships/hyperlink" Target="https://twitter.com/SlidesManiaSM/"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1">
  <p:cSld name="1_lisbon">
    <p:spTree>
      <p:nvGrpSpPr>
        <p:cNvPr id="7" name="Shape 7"/>
        <p:cNvGrpSpPr/>
        <p:nvPr/>
      </p:nvGrpSpPr>
      <p:grpSpPr>
        <a:xfrm>
          <a:off x="0" y="0"/>
          <a:ext cx="0" cy="0"/>
          <a:chOff x="0" y="0"/>
          <a:chExt cx="0" cy="0"/>
        </a:xfrm>
      </p:grpSpPr>
      <p:grpSp>
        <p:nvGrpSpPr>
          <p:cNvPr id="8" name="Google Shape;8;p2"/>
          <p:cNvGrpSpPr/>
          <p:nvPr/>
        </p:nvGrpSpPr>
        <p:grpSpPr>
          <a:xfrm>
            <a:off x="6102141" y="-559856"/>
            <a:ext cx="9057305" cy="8061923"/>
            <a:chOff x="6102141" y="-559856"/>
            <a:chExt cx="9057305" cy="8061923"/>
          </a:xfrm>
        </p:grpSpPr>
        <p:grpSp>
          <p:nvGrpSpPr>
            <p:cNvPr id="9" name="Google Shape;9;p2"/>
            <p:cNvGrpSpPr/>
            <p:nvPr/>
          </p:nvGrpSpPr>
          <p:grpSpPr>
            <a:xfrm rot="1739508">
              <a:off x="7473971" y="143813"/>
              <a:ext cx="4234123" cy="6755410"/>
              <a:chOff x="64661" y="69847"/>
              <a:chExt cx="4806696" cy="7230965"/>
            </a:xfrm>
          </p:grpSpPr>
          <p:sp>
            <p:nvSpPr>
              <p:cNvPr id="10" name="Google Shape;10;p2"/>
              <p:cNvSpPr/>
              <p:nvPr/>
            </p:nvSpPr>
            <p:spPr>
              <a:xfrm>
                <a:off x="1754901" y="19067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 name="Google Shape;11;p2"/>
              <p:cNvSpPr/>
              <p:nvPr/>
            </p:nvSpPr>
            <p:spPr>
              <a:xfrm>
                <a:off x="64661" y="6984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 name="Google Shape;12;p2"/>
              <p:cNvSpPr/>
              <p:nvPr/>
            </p:nvSpPr>
            <p:spPr>
              <a:xfrm>
                <a:off x="1819659" y="310687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 name="Google Shape;13;p2"/>
              <p:cNvSpPr/>
              <p:nvPr/>
            </p:nvSpPr>
            <p:spPr>
              <a:xfrm rot="10800000">
                <a:off x="2151282" y="3086667"/>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 name="Google Shape;14;p2"/>
              <p:cNvSpPr/>
              <p:nvPr/>
            </p:nvSpPr>
            <p:spPr>
              <a:xfrm>
                <a:off x="2870536" y="4910344"/>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 name="Google Shape;15;p2"/>
              <p:cNvSpPr/>
              <p:nvPr/>
            </p:nvSpPr>
            <p:spPr>
              <a:xfrm>
                <a:off x="743535" y="88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 name="Google Shape;16;p2"/>
              <p:cNvSpPr/>
              <p:nvPr/>
            </p:nvSpPr>
            <p:spPr>
              <a:xfrm rot="10800000">
                <a:off x="411026" y="72155"/>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 name="Google Shape;17;p2"/>
              <p:cNvSpPr/>
              <p:nvPr/>
            </p:nvSpPr>
            <p:spPr>
              <a:xfrm rot="10800000">
                <a:off x="2831702" y="430410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 name="Google Shape;18;p2"/>
              <p:cNvSpPr/>
              <p:nvPr/>
            </p:nvSpPr>
            <p:spPr>
              <a:xfrm>
                <a:off x="1083355" y="68638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 name="Google Shape;19;p2"/>
              <p:cNvSpPr/>
              <p:nvPr/>
            </p:nvSpPr>
            <p:spPr>
              <a:xfrm>
                <a:off x="2488015" y="31270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 name="Google Shape;20;p2"/>
              <p:cNvSpPr/>
              <p:nvPr/>
            </p:nvSpPr>
            <p:spPr>
              <a:xfrm rot="10800000">
                <a:off x="71198" y="6379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 name="Google Shape;21;p2"/>
              <p:cNvSpPr/>
              <p:nvPr/>
            </p:nvSpPr>
            <p:spPr>
              <a:xfrm rot="10800000">
                <a:off x="736604" y="65289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 name="Google Shape;22;p2"/>
              <p:cNvSpPr/>
              <p:nvPr/>
            </p:nvSpPr>
            <p:spPr>
              <a:xfrm rot="10800000">
                <a:off x="1116840" y="249323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 name="Google Shape;23;p2"/>
              <p:cNvSpPr/>
              <p:nvPr/>
            </p:nvSpPr>
            <p:spPr>
              <a:xfrm rot="10800000">
                <a:off x="1788556" y="2487483"/>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 name="Google Shape;24;p2"/>
              <p:cNvSpPr/>
              <p:nvPr/>
            </p:nvSpPr>
            <p:spPr>
              <a:xfrm>
                <a:off x="1463173" y="2516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 name="Google Shape;25;p2"/>
              <p:cNvSpPr/>
              <p:nvPr/>
            </p:nvSpPr>
            <p:spPr>
              <a:xfrm rot="10800000">
                <a:off x="2483708" y="369338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 name="Google Shape;26;p2"/>
              <p:cNvSpPr/>
              <p:nvPr/>
            </p:nvSpPr>
            <p:spPr>
              <a:xfrm>
                <a:off x="1092591" y="1903282"/>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 name="Google Shape;27;p2"/>
              <p:cNvSpPr/>
              <p:nvPr/>
            </p:nvSpPr>
            <p:spPr>
              <a:xfrm>
                <a:off x="1425473" y="130522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 name="Google Shape;28;p2"/>
              <p:cNvSpPr/>
              <p:nvPr/>
            </p:nvSpPr>
            <p:spPr>
              <a:xfrm>
                <a:off x="2499195" y="4320896"/>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 name="Google Shape;29;p2"/>
              <p:cNvSpPr/>
              <p:nvPr/>
            </p:nvSpPr>
            <p:spPr>
              <a:xfrm rot="10800000">
                <a:off x="1425473" y="187788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 name="Google Shape;30;p2"/>
              <p:cNvSpPr/>
              <p:nvPr/>
            </p:nvSpPr>
            <p:spPr>
              <a:xfrm>
                <a:off x="405632" y="67713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 name="Google Shape;31;p2"/>
              <p:cNvSpPr/>
              <p:nvPr/>
            </p:nvSpPr>
            <p:spPr>
              <a:xfrm>
                <a:off x="742759" y="1293665"/>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 name="Google Shape;32;p2"/>
              <p:cNvSpPr/>
              <p:nvPr/>
            </p:nvSpPr>
            <p:spPr>
              <a:xfrm rot="10800000">
                <a:off x="1088346" y="126711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 name="Google Shape;33;p2"/>
              <p:cNvSpPr/>
              <p:nvPr/>
            </p:nvSpPr>
            <p:spPr>
              <a:xfrm rot="10800000">
                <a:off x="414091" y="1252089"/>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 name="Google Shape;34;p2"/>
              <p:cNvSpPr/>
              <p:nvPr/>
            </p:nvSpPr>
            <p:spPr>
              <a:xfrm>
                <a:off x="2820829" y="3729756"/>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 name="Google Shape;35;p2"/>
              <p:cNvSpPr/>
              <p:nvPr/>
            </p:nvSpPr>
            <p:spPr>
              <a:xfrm>
                <a:off x="2155057" y="3722254"/>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 name="Google Shape;36;p2"/>
              <p:cNvSpPr/>
              <p:nvPr/>
            </p:nvSpPr>
            <p:spPr>
              <a:xfrm rot="10800000">
                <a:off x="2166689" y="429317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 name="Google Shape;37;p2"/>
              <p:cNvSpPr/>
              <p:nvPr/>
            </p:nvSpPr>
            <p:spPr>
              <a:xfrm rot="10800000">
                <a:off x="764700" y="186516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 name="Google Shape;38;p2"/>
              <p:cNvSpPr/>
              <p:nvPr/>
            </p:nvSpPr>
            <p:spPr>
              <a:xfrm rot="10800000">
                <a:off x="1478676" y="30884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 name="Google Shape;39;p2"/>
              <p:cNvSpPr/>
              <p:nvPr/>
            </p:nvSpPr>
            <p:spPr>
              <a:xfrm rot="10800000">
                <a:off x="1819659" y="367895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 name="Google Shape;40;p2"/>
              <p:cNvSpPr/>
              <p:nvPr/>
            </p:nvSpPr>
            <p:spPr>
              <a:xfrm>
                <a:off x="2125685" y="2504830"/>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 name="Google Shape;41;p2"/>
              <p:cNvSpPr/>
              <p:nvPr/>
            </p:nvSpPr>
            <p:spPr>
              <a:xfrm rot="10800000">
                <a:off x="2535271" y="48929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 name="Google Shape;42;p2"/>
              <p:cNvSpPr/>
              <p:nvPr/>
            </p:nvSpPr>
            <p:spPr>
              <a:xfrm>
                <a:off x="3167960" y="432954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 name="Google Shape;43;p2"/>
              <p:cNvSpPr/>
              <p:nvPr/>
            </p:nvSpPr>
            <p:spPr>
              <a:xfrm rot="10800000">
                <a:off x="3224274" y="489993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 name="Google Shape;44;p2"/>
              <p:cNvSpPr/>
              <p:nvPr/>
            </p:nvSpPr>
            <p:spPr>
              <a:xfrm>
                <a:off x="3552109" y="4940906"/>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 name="Google Shape;45;p2"/>
              <p:cNvSpPr/>
              <p:nvPr/>
            </p:nvSpPr>
            <p:spPr>
              <a:xfrm>
                <a:off x="3891929" y="55389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 name="Google Shape;46;p2"/>
              <p:cNvSpPr/>
              <p:nvPr/>
            </p:nvSpPr>
            <p:spPr>
              <a:xfrm rot="10800000">
                <a:off x="2879772" y="549048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 name="Google Shape;47;p2"/>
              <p:cNvSpPr/>
              <p:nvPr/>
            </p:nvSpPr>
            <p:spPr>
              <a:xfrm rot="10800000">
                <a:off x="3545178" y="5505482"/>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8" name="Google Shape;48;p2"/>
              <p:cNvSpPr/>
              <p:nvPr/>
            </p:nvSpPr>
            <p:spPr>
              <a:xfrm>
                <a:off x="3901165" y="67558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9" name="Google Shape;49;p2"/>
              <p:cNvSpPr/>
              <p:nvPr/>
            </p:nvSpPr>
            <p:spPr>
              <a:xfrm>
                <a:off x="4234047" y="61578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0" name="Google Shape;50;p2"/>
              <p:cNvSpPr/>
              <p:nvPr/>
            </p:nvSpPr>
            <p:spPr>
              <a:xfrm rot="10800000">
                <a:off x="4234047" y="673046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1" name="Google Shape;51;p2"/>
              <p:cNvSpPr/>
              <p:nvPr/>
            </p:nvSpPr>
            <p:spPr>
              <a:xfrm>
                <a:off x="3214206" y="552972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2" name="Google Shape;52;p2"/>
              <p:cNvSpPr/>
              <p:nvPr/>
            </p:nvSpPr>
            <p:spPr>
              <a:xfrm>
                <a:off x="3551333" y="61462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3" name="Google Shape;53;p2"/>
              <p:cNvSpPr/>
              <p:nvPr/>
            </p:nvSpPr>
            <p:spPr>
              <a:xfrm rot="10800000">
                <a:off x="3896920" y="61197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4" name="Google Shape;54;p2"/>
              <p:cNvSpPr/>
              <p:nvPr/>
            </p:nvSpPr>
            <p:spPr>
              <a:xfrm rot="10800000">
                <a:off x="3222665" y="6104673"/>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5" name="Google Shape;55;p2"/>
              <p:cNvSpPr/>
              <p:nvPr/>
            </p:nvSpPr>
            <p:spPr>
              <a:xfrm rot="10800000">
                <a:off x="3573274" y="67177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56" name="Google Shape;56;p2"/>
            <p:cNvGrpSpPr/>
            <p:nvPr/>
          </p:nvGrpSpPr>
          <p:grpSpPr>
            <a:xfrm rot="1739508">
              <a:off x="8511276" y="101824"/>
              <a:ext cx="4234123" cy="6755410"/>
              <a:chOff x="64661" y="69847"/>
              <a:chExt cx="4806696" cy="7230965"/>
            </a:xfrm>
          </p:grpSpPr>
          <p:sp>
            <p:nvSpPr>
              <p:cNvPr id="57" name="Google Shape;57;p2"/>
              <p:cNvSpPr/>
              <p:nvPr/>
            </p:nvSpPr>
            <p:spPr>
              <a:xfrm>
                <a:off x="1754901" y="19067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8" name="Google Shape;58;p2"/>
              <p:cNvSpPr/>
              <p:nvPr/>
            </p:nvSpPr>
            <p:spPr>
              <a:xfrm>
                <a:off x="64661" y="6984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9" name="Google Shape;59;p2"/>
              <p:cNvSpPr/>
              <p:nvPr/>
            </p:nvSpPr>
            <p:spPr>
              <a:xfrm>
                <a:off x="1819659" y="310687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0" name="Google Shape;60;p2"/>
              <p:cNvSpPr/>
              <p:nvPr/>
            </p:nvSpPr>
            <p:spPr>
              <a:xfrm rot="10800000">
                <a:off x="2151282" y="3086667"/>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1" name="Google Shape;61;p2"/>
              <p:cNvSpPr/>
              <p:nvPr/>
            </p:nvSpPr>
            <p:spPr>
              <a:xfrm>
                <a:off x="2870536" y="4910344"/>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2" name="Google Shape;62;p2"/>
              <p:cNvSpPr/>
              <p:nvPr/>
            </p:nvSpPr>
            <p:spPr>
              <a:xfrm>
                <a:off x="743535" y="88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3" name="Google Shape;63;p2"/>
              <p:cNvSpPr/>
              <p:nvPr/>
            </p:nvSpPr>
            <p:spPr>
              <a:xfrm rot="10800000">
                <a:off x="411026" y="72155"/>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4" name="Google Shape;64;p2"/>
              <p:cNvSpPr/>
              <p:nvPr/>
            </p:nvSpPr>
            <p:spPr>
              <a:xfrm rot="10800000">
                <a:off x="2831702" y="430410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5" name="Google Shape;65;p2"/>
              <p:cNvSpPr/>
              <p:nvPr/>
            </p:nvSpPr>
            <p:spPr>
              <a:xfrm>
                <a:off x="1083355" y="68638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6" name="Google Shape;66;p2"/>
              <p:cNvSpPr/>
              <p:nvPr/>
            </p:nvSpPr>
            <p:spPr>
              <a:xfrm>
                <a:off x="2488015" y="31270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7" name="Google Shape;67;p2"/>
              <p:cNvSpPr/>
              <p:nvPr/>
            </p:nvSpPr>
            <p:spPr>
              <a:xfrm rot="10800000">
                <a:off x="71198" y="6379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8" name="Google Shape;68;p2"/>
              <p:cNvSpPr/>
              <p:nvPr/>
            </p:nvSpPr>
            <p:spPr>
              <a:xfrm rot="10800000">
                <a:off x="736604" y="65289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9" name="Google Shape;69;p2"/>
              <p:cNvSpPr/>
              <p:nvPr/>
            </p:nvSpPr>
            <p:spPr>
              <a:xfrm rot="10800000">
                <a:off x="1116840" y="249323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0" name="Google Shape;70;p2"/>
              <p:cNvSpPr/>
              <p:nvPr/>
            </p:nvSpPr>
            <p:spPr>
              <a:xfrm rot="10800000">
                <a:off x="1788556" y="2487483"/>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1" name="Google Shape;71;p2"/>
              <p:cNvSpPr/>
              <p:nvPr/>
            </p:nvSpPr>
            <p:spPr>
              <a:xfrm>
                <a:off x="1463173" y="2516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2" name="Google Shape;72;p2"/>
              <p:cNvSpPr/>
              <p:nvPr/>
            </p:nvSpPr>
            <p:spPr>
              <a:xfrm rot="10800000">
                <a:off x="2483708" y="369338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3" name="Google Shape;73;p2"/>
              <p:cNvSpPr/>
              <p:nvPr/>
            </p:nvSpPr>
            <p:spPr>
              <a:xfrm>
                <a:off x="1092591" y="1903282"/>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4" name="Google Shape;74;p2"/>
              <p:cNvSpPr/>
              <p:nvPr/>
            </p:nvSpPr>
            <p:spPr>
              <a:xfrm>
                <a:off x="1425473" y="130522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5" name="Google Shape;75;p2"/>
              <p:cNvSpPr/>
              <p:nvPr/>
            </p:nvSpPr>
            <p:spPr>
              <a:xfrm>
                <a:off x="2499195" y="4320896"/>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6" name="Google Shape;76;p2"/>
              <p:cNvSpPr/>
              <p:nvPr/>
            </p:nvSpPr>
            <p:spPr>
              <a:xfrm rot="10800000">
                <a:off x="1425473" y="187788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7" name="Google Shape;77;p2"/>
              <p:cNvSpPr/>
              <p:nvPr/>
            </p:nvSpPr>
            <p:spPr>
              <a:xfrm>
                <a:off x="405632" y="67713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8" name="Google Shape;78;p2"/>
              <p:cNvSpPr/>
              <p:nvPr/>
            </p:nvSpPr>
            <p:spPr>
              <a:xfrm>
                <a:off x="742759" y="1293665"/>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9" name="Google Shape;79;p2"/>
              <p:cNvSpPr/>
              <p:nvPr/>
            </p:nvSpPr>
            <p:spPr>
              <a:xfrm rot="10800000">
                <a:off x="1088346" y="126711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0" name="Google Shape;80;p2"/>
              <p:cNvSpPr/>
              <p:nvPr/>
            </p:nvSpPr>
            <p:spPr>
              <a:xfrm rot="10800000">
                <a:off x="414091" y="1252089"/>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1" name="Google Shape;81;p2"/>
              <p:cNvSpPr/>
              <p:nvPr/>
            </p:nvSpPr>
            <p:spPr>
              <a:xfrm>
                <a:off x="2820829" y="3729756"/>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2" name="Google Shape;82;p2"/>
              <p:cNvSpPr/>
              <p:nvPr/>
            </p:nvSpPr>
            <p:spPr>
              <a:xfrm>
                <a:off x="2155057" y="3722254"/>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3" name="Google Shape;83;p2"/>
              <p:cNvSpPr/>
              <p:nvPr/>
            </p:nvSpPr>
            <p:spPr>
              <a:xfrm rot="10800000">
                <a:off x="2166689" y="429317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4" name="Google Shape;84;p2"/>
              <p:cNvSpPr/>
              <p:nvPr/>
            </p:nvSpPr>
            <p:spPr>
              <a:xfrm rot="10800000">
                <a:off x="764700" y="186516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5" name="Google Shape;85;p2"/>
              <p:cNvSpPr/>
              <p:nvPr/>
            </p:nvSpPr>
            <p:spPr>
              <a:xfrm rot="10800000">
                <a:off x="1478676" y="30884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6" name="Google Shape;86;p2"/>
              <p:cNvSpPr/>
              <p:nvPr/>
            </p:nvSpPr>
            <p:spPr>
              <a:xfrm rot="10800000">
                <a:off x="1819659" y="367895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7" name="Google Shape;87;p2"/>
              <p:cNvSpPr/>
              <p:nvPr/>
            </p:nvSpPr>
            <p:spPr>
              <a:xfrm>
                <a:off x="2125685" y="2504830"/>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8" name="Google Shape;88;p2"/>
              <p:cNvSpPr/>
              <p:nvPr/>
            </p:nvSpPr>
            <p:spPr>
              <a:xfrm rot="10800000">
                <a:off x="2535271" y="48929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9" name="Google Shape;89;p2"/>
              <p:cNvSpPr/>
              <p:nvPr/>
            </p:nvSpPr>
            <p:spPr>
              <a:xfrm>
                <a:off x="3167960" y="432954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0" name="Google Shape;90;p2"/>
              <p:cNvSpPr/>
              <p:nvPr/>
            </p:nvSpPr>
            <p:spPr>
              <a:xfrm rot="10800000">
                <a:off x="3224274" y="489993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1" name="Google Shape;91;p2"/>
              <p:cNvSpPr/>
              <p:nvPr/>
            </p:nvSpPr>
            <p:spPr>
              <a:xfrm>
                <a:off x="3552109" y="4940906"/>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2" name="Google Shape;92;p2"/>
              <p:cNvSpPr/>
              <p:nvPr/>
            </p:nvSpPr>
            <p:spPr>
              <a:xfrm>
                <a:off x="3891929" y="55389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3" name="Google Shape;93;p2"/>
              <p:cNvSpPr/>
              <p:nvPr/>
            </p:nvSpPr>
            <p:spPr>
              <a:xfrm rot="10800000">
                <a:off x="2879772" y="549048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4" name="Google Shape;94;p2"/>
              <p:cNvSpPr/>
              <p:nvPr/>
            </p:nvSpPr>
            <p:spPr>
              <a:xfrm rot="10800000">
                <a:off x="3545178" y="5505482"/>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5" name="Google Shape;95;p2"/>
              <p:cNvSpPr/>
              <p:nvPr/>
            </p:nvSpPr>
            <p:spPr>
              <a:xfrm>
                <a:off x="3901165" y="67558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 name="Google Shape;96;p2"/>
              <p:cNvSpPr/>
              <p:nvPr/>
            </p:nvSpPr>
            <p:spPr>
              <a:xfrm>
                <a:off x="4234047" y="61578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7" name="Google Shape;97;p2"/>
              <p:cNvSpPr/>
              <p:nvPr/>
            </p:nvSpPr>
            <p:spPr>
              <a:xfrm rot="10800000">
                <a:off x="4234047" y="673046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8" name="Google Shape;98;p2"/>
              <p:cNvSpPr/>
              <p:nvPr/>
            </p:nvSpPr>
            <p:spPr>
              <a:xfrm>
                <a:off x="3214206" y="552972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9" name="Google Shape;99;p2"/>
              <p:cNvSpPr/>
              <p:nvPr/>
            </p:nvSpPr>
            <p:spPr>
              <a:xfrm>
                <a:off x="3551333" y="61462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0" name="Google Shape;100;p2"/>
              <p:cNvSpPr/>
              <p:nvPr/>
            </p:nvSpPr>
            <p:spPr>
              <a:xfrm rot="10800000">
                <a:off x="3896920" y="61197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1" name="Google Shape;101;p2"/>
              <p:cNvSpPr/>
              <p:nvPr/>
            </p:nvSpPr>
            <p:spPr>
              <a:xfrm rot="10800000">
                <a:off x="3222665" y="6104673"/>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2" name="Google Shape;102;p2"/>
              <p:cNvSpPr/>
              <p:nvPr/>
            </p:nvSpPr>
            <p:spPr>
              <a:xfrm rot="10800000">
                <a:off x="3573274" y="67177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103" name="Google Shape;103;p2"/>
            <p:cNvGrpSpPr/>
            <p:nvPr/>
          </p:nvGrpSpPr>
          <p:grpSpPr>
            <a:xfrm rot="1739508">
              <a:off x="9553493" y="42987"/>
              <a:ext cx="4234123" cy="6755410"/>
              <a:chOff x="64661" y="69847"/>
              <a:chExt cx="4806696" cy="7230965"/>
            </a:xfrm>
          </p:grpSpPr>
          <p:sp>
            <p:nvSpPr>
              <p:cNvPr id="104" name="Google Shape;104;p2"/>
              <p:cNvSpPr/>
              <p:nvPr/>
            </p:nvSpPr>
            <p:spPr>
              <a:xfrm>
                <a:off x="1754901" y="19067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5" name="Google Shape;105;p2"/>
              <p:cNvSpPr/>
              <p:nvPr/>
            </p:nvSpPr>
            <p:spPr>
              <a:xfrm>
                <a:off x="64661" y="6984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6" name="Google Shape;106;p2"/>
              <p:cNvSpPr/>
              <p:nvPr/>
            </p:nvSpPr>
            <p:spPr>
              <a:xfrm>
                <a:off x="1819659" y="310687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7" name="Google Shape;107;p2"/>
              <p:cNvSpPr/>
              <p:nvPr/>
            </p:nvSpPr>
            <p:spPr>
              <a:xfrm rot="10800000">
                <a:off x="2151282" y="3086667"/>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8" name="Google Shape;108;p2"/>
              <p:cNvSpPr/>
              <p:nvPr/>
            </p:nvSpPr>
            <p:spPr>
              <a:xfrm>
                <a:off x="2870536" y="4910344"/>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9" name="Google Shape;109;p2"/>
              <p:cNvSpPr/>
              <p:nvPr/>
            </p:nvSpPr>
            <p:spPr>
              <a:xfrm>
                <a:off x="743535" y="88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0" name="Google Shape;110;p2"/>
              <p:cNvSpPr/>
              <p:nvPr/>
            </p:nvSpPr>
            <p:spPr>
              <a:xfrm rot="10800000">
                <a:off x="411026" y="72155"/>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1" name="Google Shape;111;p2"/>
              <p:cNvSpPr/>
              <p:nvPr/>
            </p:nvSpPr>
            <p:spPr>
              <a:xfrm rot="10800000">
                <a:off x="2831702" y="430410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2" name="Google Shape;112;p2"/>
              <p:cNvSpPr/>
              <p:nvPr/>
            </p:nvSpPr>
            <p:spPr>
              <a:xfrm>
                <a:off x="1083355" y="68638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3" name="Google Shape;113;p2"/>
              <p:cNvSpPr/>
              <p:nvPr/>
            </p:nvSpPr>
            <p:spPr>
              <a:xfrm>
                <a:off x="2488015" y="31270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4" name="Google Shape;114;p2"/>
              <p:cNvSpPr/>
              <p:nvPr/>
            </p:nvSpPr>
            <p:spPr>
              <a:xfrm rot="10800000">
                <a:off x="71198" y="6379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5" name="Google Shape;115;p2"/>
              <p:cNvSpPr/>
              <p:nvPr/>
            </p:nvSpPr>
            <p:spPr>
              <a:xfrm rot="10800000">
                <a:off x="736604" y="65289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6" name="Google Shape;116;p2"/>
              <p:cNvSpPr/>
              <p:nvPr/>
            </p:nvSpPr>
            <p:spPr>
              <a:xfrm rot="10800000">
                <a:off x="1116840" y="249323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7" name="Google Shape;117;p2"/>
              <p:cNvSpPr/>
              <p:nvPr/>
            </p:nvSpPr>
            <p:spPr>
              <a:xfrm rot="10800000">
                <a:off x="1788556" y="2487483"/>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8" name="Google Shape;118;p2"/>
              <p:cNvSpPr/>
              <p:nvPr/>
            </p:nvSpPr>
            <p:spPr>
              <a:xfrm>
                <a:off x="1463173" y="2516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9" name="Google Shape;119;p2"/>
              <p:cNvSpPr/>
              <p:nvPr/>
            </p:nvSpPr>
            <p:spPr>
              <a:xfrm rot="10800000">
                <a:off x="2483708" y="369338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0" name="Google Shape;120;p2"/>
              <p:cNvSpPr/>
              <p:nvPr/>
            </p:nvSpPr>
            <p:spPr>
              <a:xfrm>
                <a:off x="1092591" y="1903282"/>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1" name="Google Shape;121;p2"/>
              <p:cNvSpPr/>
              <p:nvPr/>
            </p:nvSpPr>
            <p:spPr>
              <a:xfrm>
                <a:off x="1425473" y="130522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2" name="Google Shape;122;p2"/>
              <p:cNvSpPr/>
              <p:nvPr/>
            </p:nvSpPr>
            <p:spPr>
              <a:xfrm>
                <a:off x="2499195" y="4320896"/>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3" name="Google Shape;123;p2"/>
              <p:cNvSpPr/>
              <p:nvPr/>
            </p:nvSpPr>
            <p:spPr>
              <a:xfrm rot="10800000">
                <a:off x="1425473" y="187788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4" name="Google Shape;124;p2"/>
              <p:cNvSpPr/>
              <p:nvPr/>
            </p:nvSpPr>
            <p:spPr>
              <a:xfrm>
                <a:off x="405632" y="67713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5" name="Google Shape;125;p2"/>
              <p:cNvSpPr/>
              <p:nvPr/>
            </p:nvSpPr>
            <p:spPr>
              <a:xfrm>
                <a:off x="742759" y="1293665"/>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6" name="Google Shape;126;p2"/>
              <p:cNvSpPr/>
              <p:nvPr/>
            </p:nvSpPr>
            <p:spPr>
              <a:xfrm rot="10800000">
                <a:off x="1088346" y="126711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7" name="Google Shape;127;p2"/>
              <p:cNvSpPr/>
              <p:nvPr/>
            </p:nvSpPr>
            <p:spPr>
              <a:xfrm rot="10800000">
                <a:off x="414091" y="1252089"/>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8" name="Google Shape;128;p2"/>
              <p:cNvSpPr/>
              <p:nvPr/>
            </p:nvSpPr>
            <p:spPr>
              <a:xfrm>
                <a:off x="2820829" y="3729756"/>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9" name="Google Shape;129;p2"/>
              <p:cNvSpPr/>
              <p:nvPr/>
            </p:nvSpPr>
            <p:spPr>
              <a:xfrm>
                <a:off x="2155057" y="3722254"/>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0" name="Google Shape;130;p2"/>
              <p:cNvSpPr/>
              <p:nvPr/>
            </p:nvSpPr>
            <p:spPr>
              <a:xfrm rot="10800000">
                <a:off x="2166689" y="429317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1" name="Google Shape;131;p2"/>
              <p:cNvSpPr/>
              <p:nvPr/>
            </p:nvSpPr>
            <p:spPr>
              <a:xfrm rot="10800000">
                <a:off x="764700" y="186516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2" name="Google Shape;132;p2"/>
              <p:cNvSpPr/>
              <p:nvPr/>
            </p:nvSpPr>
            <p:spPr>
              <a:xfrm rot="10800000">
                <a:off x="1478676" y="30884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3" name="Google Shape;133;p2"/>
              <p:cNvSpPr/>
              <p:nvPr/>
            </p:nvSpPr>
            <p:spPr>
              <a:xfrm rot="10800000">
                <a:off x="1819659" y="367895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4" name="Google Shape;134;p2"/>
              <p:cNvSpPr/>
              <p:nvPr/>
            </p:nvSpPr>
            <p:spPr>
              <a:xfrm>
                <a:off x="2125685" y="2504830"/>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5" name="Google Shape;135;p2"/>
              <p:cNvSpPr/>
              <p:nvPr/>
            </p:nvSpPr>
            <p:spPr>
              <a:xfrm rot="10800000">
                <a:off x="2535271" y="48929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6" name="Google Shape;136;p2"/>
              <p:cNvSpPr/>
              <p:nvPr/>
            </p:nvSpPr>
            <p:spPr>
              <a:xfrm>
                <a:off x="3167960" y="432954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7" name="Google Shape;137;p2"/>
              <p:cNvSpPr/>
              <p:nvPr/>
            </p:nvSpPr>
            <p:spPr>
              <a:xfrm rot="10800000">
                <a:off x="3224274" y="489993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8" name="Google Shape;138;p2"/>
              <p:cNvSpPr/>
              <p:nvPr/>
            </p:nvSpPr>
            <p:spPr>
              <a:xfrm>
                <a:off x="3552109" y="4940906"/>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9" name="Google Shape;139;p2"/>
              <p:cNvSpPr/>
              <p:nvPr/>
            </p:nvSpPr>
            <p:spPr>
              <a:xfrm>
                <a:off x="3891929" y="55389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0" name="Google Shape;140;p2"/>
              <p:cNvSpPr/>
              <p:nvPr/>
            </p:nvSpPr>
            <p:spPr>
              <a:xfrm rot="10800000">
                <a:off x="2879772" y="549048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1" name="Google Shape;141;p2"/>
              <p:cNvSpPr/>
              <p:nvPr/>
            </p:nvSpPr>
            <p:spPr>
              <a:xfrm rot="10800000">
                <a:off x="3545178" y="5505482"/>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2" name="Google Shape;142;p2"/>
              <p:cNvSpPr/>
              <p:nvPr/>
            </p:nvSpPr>
            <p:spPr>
              <a:xfrm>
                <a:off x="3901165" y="67558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3" name="Google Shape;143;p2"/>
              <p:cNvSpPr/>
              <p:nvPr/>
            </p:nvSpPr>
            <p:spPr>
              <a:xfrm>
                <a:off x="4234047" y="61578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4" name="Google Shape;144;p2"/>
              <p:cNvSpPr/>
              <p:nvPr/>
            </p:nvSpPr>
            <p:spPr>
              <a:xfrm rot="10800000">
                <a:off x="4234047" y="673046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5" name="Google Shape;145;p2"/>
              <p:cNvSpPr/>
              <p:nvPr/>
            </p:nvSpPr>
            <p:spPr>
              <a:xfrm>
                <a:off x="3214206" y="552972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6" name="Google Shape;146;p2"/>
              <p:cNvSpPr/>
              <p:nvPr/>
            </p:nvSpPr>
            <p:spPr>
              <a:xfrm>
                <a:off x="3551333" y="61462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7" name="Google Shape;147;p2"/>
              <p:cNvSpPr/>
              <p:nvPr/>
            </p:nvSpPr>
            <p:spPr>
              <a:xfrm rot="10800000">
                <a:off x="3896920" y="61197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8" name="Google Shape;148;p2"/>
              <p:cNvSpPr/>
              <p:nvPr/>
            </p:nvSpPr>
            <p:spPr>
              <a:xfrm rot="10800000">
                <a:off x="3222665" y="6104673"/>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9" name="Google Shape;149;p2"/>
              <p:cNvSpPr/>
              <p:nvPr/>
            </p:nvSpPr>
            <p:spPr>
              <a:xfrm rot="10800000">
                <a:off x="3573274" y="67177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2">
  <p:cSld name="amsterdam">
    <p:spTree>
      <p:nvGrpSpPr>
        <p:cNvPr id="150" name="Shape 150"/>
        <p:cNvGrpSpPr/>
        <p:nvPr/>
      </p:nvGrpSpPr>
      <p:grpSpPr>
        <a:xfrm>
          <a:off x="0" y="0"/>
          <a:ext cx="0" cy="0"/>
          <a:chOff x="0" y="0"/>
          <a:chExt cx="0" cy="0"/>
        </a:xfrm>
      </p:grpSpPr>
      <p:pic>
        <p:nvPicPr>
          <p:cNvPr id="151" name="Google Shape;151;p3"/>
          <p:cNvPicPr preferRelativeResize="0"/>
          <p:nvPr/>
        </p:nvPicPr>
        <p:blipFill rotWithShape="1">
          <a:blip r:embed="rId2">
            <a:alphaModFix/>
          </a:blip>
          <a:srcRect b="6358" l="0" r="0" t="0"/>
          <a:stretch/>
        </p:blipFill>
        <p:spPr>
          <a:xfrm>
            <a:off x="4562764" y="5225883"/>
            <a:ext cx="7629236" cy="1632117"/>
          </a:xfrm>
          <a:prstGeom prst="rect">
            <a:avLst/>
          </a:prstGeom>
          <a:noFill/>
          <a:ln>
            <a:noFill/>
          </a:ln>
        </p:spPr>
      </p:pic>
      <p:grpSp>
        <p:nvGrpSpPr>
          <p:cNvPr id="152" name="Google Shape;152;p3"/>
          <p:cNvGrpSpPr/>
          <p:nvPr/>
        </p:nvGrpSpPr>
        <p:grpSpPr>
          <a:xfrm rot="1704690">
            <a:off x="-1347787" y="143815"/>
            <a:ext cx="4234123" cy="6755410"/>
            <a:chOff x="64661" y="69847"/>
            <a:chExt cx="4806696" cy="7230965"/>
          </a:xfrm>
        </p:grpSpPr>
        <p:sp>
          <p:nvSpPr>
            <p:cNvPr id="153" name="Google Shape;153;p3"/>
            <p:cNvSpPr/>
            <p:nvPr/>
          </p:nvSpPr>
          <p:spPr>
            <a:xfrm>
              <a:off x="1754901" y="19067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4" name="Google Shape;154;p3"/>
            <p:cNvSpPr/>
            <p:nvPr/>
          </p:nvSpPr>
          <p:spPr>
            <a:xfrm>
              <a:off x="64661" y="6984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5" name="Google Shape;155;p3"/>
            <p:cNvSpPr/>
            <p:nvPr/>
          </p:nvSpPr>
          <p:spPr>
            <a:xfrm>
              <a:off x="1819659" y="310687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6" name="Google Shape;156;p3"/>
            <p:cNvSpPr/>
            <p:nvPr/>
          </p:nvSpPr>
          <p:spPr>
            <a:xfrm rot="10800000">
              <a:off x="2151282" y="3086667"/>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7" name="Google Shape;157;p3"/>
            <p:cNvSpPr/>
            <p:nvPr/>
          </p:nvSpPr>
          <p:spPr>
            <a:xfrm>
              <a:off x="2870536" y="4910344"/>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8" name="Google Shape;158;p3"/>
            <p:cNvSpPr/>
            <p:nvPr/>
          </p:nvSpPr>
          <p:spPr>
            <a:xfrm>
              <a:off x="743535" y="88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9" name="Google Shape;159;p3"/>
            <p:cNvSpPr/>
            <p:nvPr/>
          </p:nvSpPr>
          <p:spPr>
            <a:xfrm rot="10800000">
              <a:off x="411026" y="72155"/>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0" name="Google Shape;160;p3"/>
            <p:cNvSpPr/>
            <p:nvPr/>
          </p:nvSpPr>
          <p:spPr>
            <a:xfrm rot="10800000">
              <a:off x="2831702" y="430410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1" name="Google Shape;161;p3"/>
            <p:cNvSpPr/>
            <p:nvPr/>
          </p:nvSpPr>
          <p:spPr>
            <a:xfrm>
              <a:off x="1083355" y="68638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2" name="Google Shape;162;p3"/>
            <p:cNvSpPr/>
            <p:nvPr/>
          </p:nvSpPr>
          <p:spPr>
            <a:xfrm>
              <a:off x="2488015" y="31270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3" name="Google Shape;163;p3"/>
            <p:cNvSpPr/>
            <p:nvPr/>
          </p:nvSpPr>
          <p:spPr>
            <a:xfrm rot="10800000">
              <a:off x="71198" y="6379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4" name="Google Shape;164;p3"/>
            <p:cNvSpPr/>
            <p:nvPr/>
          </p:nvSpPr>
          <p:spPr>
            <a:xfrm rot="10800000">
              <a:off x="736604" y="65289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5" name="Google Shape;165;p3"/>
            <p:cNvSpPr/>
            <p:nvPr/>
          </p:nvSpPr>
          <p:spPr>
            <a:xfrm rot="10800000">
              <a:off x="1116840" y="249323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6" name="Google Shape;166;p3"/>
            <p:cNvSpPr/>
            <p:nvPr/>
          </p:nvSpPr>
          <p:spPr>
            <a:xfrm rot="10800000">
              <a:off x="1788556" y="2487483"/>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7" name="Google Shape;167;p3"/>
            <p:cNvSpPr/>
            <p:nvPr/>
          </p:nvSpPr>
          <p:spPr>
            <a:xfrm>
              <a:off x="1463173" y="2516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8" name="Google Shape;168;p3"/>
            <p:cNvSpPr/>
            <p:nvPr/>
          </p:nvSpPr>
          <p:spPr>
            <a:xfrm rot="10800000">
              <a:off x="2483708" y="369338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9" name="Google Shape;169;p3"/>
            <p:cNvSpPr/>
            <p:nvPr/>
          </p:nvSpPr>
          <p:spPr>
            <a:xfrm>
              <a:off x="1092591" y="1903282"/>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0" name="Google Shape;170;p3"/>
            <p:cNvSpPr/>
            <p:nvPr/>
          </p:nvSpPr>
          <p:spPr>
            <a:xfrm>
              <a:off x="1425473" y="130522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1" name="Google Shape;171;p3"/>
            <p:cNvSpPr/>
            <p:nvPr/>
          </p:nvSpPr>
          <p:spPr>
            <a:xfrm>
              <a:off x="2499195" y="4320896"/>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2" name="Google Shape;172;p3"/>
            <p:cNvSpPr/>
            <p:nvPr/>
          </p:nvSpPr>
          <p:spPr>
            <a:xfrm rot="10800000">
              <a:off x="1425473" y="187788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3" name="Google Shape;173;p3"/>
            <p:cNvSpPr/>
            <p:nvPr/>
          </p:nvSpPr>
          <p:spPr>
            <a:xfrm>
              <a:off x="405632" y="67713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4" name="Google Shape;174;p3"/>
            <p:cNvSpPr/>
            <p:nvPr/>
          </p:nvSpPr>
          <p:spPr>
            <a:xfrm>
              <a:off x="742759" y="1293665"/>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5" name="Google Shape;175;p3"/>
            <p:cNvSpPr/>
            <p:nvPr/>
          </p:nvSpPr>
          <p:spPr>
            <a:xfrm rot="10800000">
              <a:off x="1088346" y="126711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6" name="Google Shape;176;p3"/>
            <p:cNvSpPr/>
            <p:nvPr/>
          </p:nvSpPr>
          <p:spPr>
            <a:xfrm rot="10800000">
              <a:off x="414091" y="1252089"/>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7" name="Google Shape;177;p3"/>
            <p:cNvSpPr/>
            <p:nvPr/>
          </p:nvSpPr>
          <p:spPr>
            <a:xfrm>
              <a:off x="2820829" y="3729756"/>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8" name="Google Shape;178;p3"/>
            <p:cNvSpPr/>
            <p:nvPr/>
          </p:nvSpPr>
          <p:spPr>
            <a:xfrm>
              <a:off x="2155057" y="3722254"/>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9" name="Google Shape;179;p3"/>
            <p:cNvSpPr/>
            <p:nvPr/>
          </p:nvSpPr>
          <p:spPr>
            <a:xfrm rot="10800000">
              <a:off x="2166689" y="429317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0" name="Google Shape;180;p3"/>
            <p:cNvSpPr/>
            <p:nvPr/>
          </p:nvSpPr>
          <p:spPr>
            <a:xfrm rot="10800000">
              <a:off x="764700" y="186516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1" name="Google Shape;181;p3"/>
            <p:cNvSpPr/>
            <p:nvPr/>
          </p:nvSpPr>
          <p:spPr>
            <a:xfrm rot="10800000">
              <a:off x="1478676" y="30884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2" name="Google Shape;182;p3"/>
            <p:cNvSpPr/>
            <p:nvPr/>
          </p:nvSpPr>
          <p:spPr>
            <a:xfrm rot="10800000">
              <a:off x="1819659" y="367895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3" name="Google Shape;183;p3"/>
            <p:cNvSpPr/>
            <p:nvPr/>
          </p:nvSpPr>
          <p:spPr>
            <a:xfrm>
              <a:off x="2125685" y="2504830"/>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4" name="Google Shape;184;p3"/>
            <p:cNvSpPr/>
            <p:nvPr/>
          </p:nvSpPr>
          <p:spPr>
            <a:xfrm rot="10800000">
              <a:off x="2535271" y="48929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5" name="Google Shape;185;p3"/>
            <p:cNvSpPr/>
            <p:nvPr/>
          </p:nvSpPr>
          <p:spPr>
            <a:xfrm>
              <a:off x="3167960" y="432954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6" name="Google Shape;186;p3"/>
            <p:cNvSpPr/>
            <p:nvPr/>
          </p:nvSpPr>
          <p:spPr>
            <a:xfrm rot="10800000">
              <a:off x="3224274" y="489993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7" name="Google Shape;187;p3"/>
            <p:cNvSpPr/>
            <p:nvPr/>
          </p:nvSpPr>
          <p:spPr>
            <a:xfrm>
              <a:off x="3552109" y="4940906"/>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8" name="Google Shape;188;p3"/>
            <p:cNvSpPr/>
            <p:nvPr/>
          </p:nvSpPr>
          <p:spPr>
            <a:xfrm>
              <a:off x="3891929" y="55389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9" name="Google Shape;189;p3"/>
            <p:cNvSpPr/>
            <p:nvPr/>
          </p:nvSpPr>
          <p:spPr>
            <a:xfrm rot="10800000">
              <a:off x="2879772" y="549048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0" name="Google Shape;190;p3"/>
            <p:cNvSpPr/>
            <p:nvPr/>
          </p:nvSpPr>
          <p:spPr>
            <a:xfrm rot="10800000">
              <a:off x="3545178" y="5505482"/>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1" name="Google Shape;191;p3"/>
            <p:cNvSpPr/>
            <p:nvPr/>
          </p:nvSpPr>
          <p:spPr>
            <a:xfrm>
              <a:off x="3901165" y="67558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2" name="Google Shape;192;p3"/>
            <p:cNvSpPr/>
            <p:nvPr/>
          </p:nvSpPr>
          <p:spPr>
            <a:xfrm>
              <a:off x="4234047" y="61578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3" name="Google Shape;193;p3"/>
            <p:cNvSpPr/>
            <p:nvPr/>
          </p:nvSpPr>
          <p:spPr>
            <a:xfrm rot="10800000">
              <a:off x="4234047" y="673046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4" name="Google Shape;194;p3"/>
            <p:cNvSpPr/>
            <p:nvPr/>
          </p:nvSpPr>
          <p:spPr>
            <a:xfrm>
              <a:off x="3214206" y="552972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5" name="Google Shape;195;p3"/>
            <p:cNvSpPr/>
            <p:nvPr/>
          </p:nvSpPr>
          <p:spPr>
            <a:xfrm>
              <a:off x="3551333" y="61462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6" name="Google Shape;196;p3"/>
            <p:cNvSpPr/>
            <p:nvPr/>
          </p:nvSpPr>
          <p:spPr>
            <a:xfrm rot="10800000">
              <a:off x="3896920" y="61197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7" name="Google Shape;197;p3"/>
            <p:cNvSpPr/>
            <p:nvPr/>
          </p:nvSpPr>
          <p:spPr>
            <a:xfrm rot="10800000">
              <a:off x="3222665" y="6104673"/>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8" name="Google Shape;198;p3"/>
            <p:cNvSpPr/>
            <p:nvPr/>
          </p:nvSpPr>
          <p:spPr>
            <a:xfrm rot="10800000">
              <a:off x="3573274" y="67177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3">
  <p:cSld name="lisbon">
    <p:spTree>
      <p:nvGrpSpPr>
        <p:cNvPr id="199" name="Shape 199"/>
        <p:cNvGrpSpPr/>
        <p:nvPr/>
      </p:nvGrpSpPr>
      <p:grpSpPr>
        <a:xfrm>
          <a:off x="0" y="0"/>
          <a:ext cx="0" cy="0"/>
          <a:chOff x="0" y="0"/>
          <a:chExt cx="0" cy="0"/>
        </a:xfrm>
      </p:grpSpPr>
      <p:pic>
        <p:nvPicPr>
          <p:cNvPr id="200" name="Google Shape;200;p4"/>
          <p:cNvPicPr preferRelativeResize="0"/>
          <p:nvPr/>
        </p:nvPicPr>
        <p:blipFill rotWithShape="1">
          <a:blip r:embed="rId2">
            <a:alphaModFix/>
          </a:blip>
          <a:srcRect b="0" l="0" r="0" t="0"/>
          <a:stretch/>
        </p:blipFill>
        <p:spPr>
          <a:xfrm>
            <a:off x="0" y="4446574"/>
            <a:ext cx="6788727" cy="2411426"/>
          </a:xfrm>
          <a:prstGeom prst="rect">
            <a:avLst/>
          </a:prstGeom>
          <a:noFill/>
          <a:ln>
            <a:noFill/>
          </a:ln>
        </p:spPr>
      </p:pic>
      <p:grpSp>
        <p:nvGrpSpPr>
          <p:cNvPr id="201" name="Google Shape;201;p4"/>
          <p:cNvGrpSpPr/>
          <p:nvPr/>
        </p:nvGrpSpPr>
        <p:grpSpPr>
          <a:xfrm rot="1704690">
            <a:off x="9346113" y="51293"/>
            <a:ext cx="4234123" cy="6755410"/>
            <a:chOff x="64661" y="69847"/>
            <a:chExt cx="4806696" cy="7230965"/>
          </a:xfrm>
        </p:grpSpPr>
        <p:sp>
          <p:nvSpPr>
            <p:cNvPr id="202" name="Google Shape;202;p4"/>
            <p:cNvSpPr/>
            <p:nvPr/>
          </p:nvSpPr>
          <p:spPr>
            <a:xfrm>
              <a:off x="1754901" y="19067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3" name="Google Shape;203;p4"/>
            <p:cNvSpPr/>
            <p:nvPr/>
          </p:nvSpPr>
          <p:spPr>
            <a:xfrm>
              <a:off x="64661" y="6984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4" name="Google Shape;204;p4"/>
            <p:cNvSpPr/>
            <p:nvPr/>
          </p:nvSpPr>
          <p:spPr>
            <a:xfrm>
              <a:off x="1819659" y="310687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5" name="Google Shape;205;p4"/>
            <p:cNvSpPr/>
            <p:nvPr/>
          </p:nvSpPr>
          <p:spPr>
            <a:xfrm rot="10800000">
              <a:off x="2151282" y="3086667"/>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6" name="Google Shape;206;p4"/>
            <p:cNvSpPr/>
            <p:nvPr/>
          </p:nvSpPr>
          <p:spPr>
            <a:xfrm>
              <a:off x="2870536" y="4910344"/>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7" name="Google Shape;207;p4"/>
            <p:cNvSpPr/>
            <p:nvPr/>
          </p:nvSpPr>
          <p:spPr>
            <a:xfrm>
              <a:off x="743535" y="88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8" name="Google Shape;208;p4"/>
            <p:cNvSpPr/>
            <p:nvPr/>
          </p:nvSpPr>
          <p:spPr>
            <a:xfrm rot="10800000">
              <a:off x="411026" y="72155"/>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9" name="Google Shape;209;p4"/>
            <p:cNvSpPr/>
            <p:nvPr/>
          </p:nvSpPr>
          <p:spPr>
            <a:xfrm rot="10800000">
              <a:off x="2831702" y="430410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0" name="Google Shape;210;p4"/>
            <p:cNvSpPr/>
            <p:nvPr/>
          </p:nvSpPr>
          <p:spPr>
            <a:xfrm>
              <a:off x="1083355" y="68638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1" name="Google Shape;211;p4"/>
            <p:cNvSpPr/>
            <p:nvPr/>
          </p:nvSpPr>
          <p:spPr>
            <a:xfrm>
              <a:off x="2488015" y="31270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2" name="Google Shape;212;p4"/>
            <p:cNvSpPr/>
            <p:nvPr/>
          </p:nvSpPr>
          <p:spPr>
            <a:xfrm rot="10800000">
              <a:off x="71198" y="6379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3" name="Google Shape;213;p4"/>
            <p:cNvSpPr/>
            <p:nvPr/>
          </p:nvSpPr>
          <p:spPr>
            <a:xfrm rot="10800000">
              <a:off x="736604" y="65289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4" name="Google Shape;214;p4"/>
            <p:cNvSpPr/>
            <p:nvPr/>
          </p:nvSpPr>
          <p:spPr>
            <a:xfrm rot="10800000">
              <a:off x="1116840" y="249323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5" name="Google Shape;215;p4"/>
            <p:cNvSpPr/>
            <p:nvPr/>
          </p:nvSpPr>
          <p:spPr>
            <a:xfrm rot="10800000">
              <a:off x="1788556" y="2487483"/>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6" name="Google Shape;216;p4"/>
            <p:cNvSpPr/>
            <p:nvPr/>
          </p:nvSpPr>
          <p:spPr>
            <a:xfrm>
              <a:off x="1463173" y="2516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7" name="Google Shape;217;p4"/>
            <p:cNvSpPr/>
            <p:nvPr/>
          </p:nvSpPr>
          <p:spPr>
            <a:xfrm rot="10800000">
              <a:off x="2483708" y="369338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8" name="Google Shape;218;p4"/>
            <p:cNvSpPr/>
            <p:nvPr/>
          </p:nvSpPr>
          <p:spPr>
            <a:xfrm>
              <a:off x="1092591" y="1903282"/>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9" name="Google Shape;219;p4"/>
            <p:cNvSpPr/>
            <p:nvPr/>
          </p:nvSpPr>
          <p:spPr>
            <a:xfrm>
              <a:off x="1425473" y="130522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0" name="Google Shape;220;p4"/>
            <p:cNvSpPr/>
            <p:nvPr/>
          </p:nvSpPr>
          <p:spPr>
            <a:xfrm>
              <a:off x="2499195" y="4320896"/>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1" name="Google Shape;221;p4"/>
            <p:cNvSpPr/>
            <p:nvPr/>
          </p:nvSpPr>
          <p:spPr>
            <a:xfrm rot="10800000">
              <a:off x="1425473" y="187788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2" name="Google Shape;222;p4"/>
            <p:cNvSpPr/>
            <p:nvPr/>
          </p:nvSpPr>
          <p:spPr>
            <a:xfrm>
              <a:off x="405632" y="67713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3" name="Google Shape;223;p4"/>
            <p:cNvSpPr/>
            <p:nvPr/>
          </p:nvSpPr>
          <p:spPr>
            <a:xfrm>
              <a:off x="742759" y="1293665"/>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4" name="Google Shape;224;p4"/>
            <p:cNvSpPr/>
            <p:nvPr/>
          </p:nvSpPr>
          <p:spPr>
            <a:xfrm rot="10800000">
              <a:off x="1088346" y="126711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5" name="Google Shape;225;p4"/>
            <p:cNvSpPr/>
            <p:nvPr/>
          </p:nvSpPr>
          <p:spPr>
            <a:xfrm rot="10800000">
              <a:off x="414091" y="1252089"/>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6" name="Google Shape;226;p4"/>
            <p:cNvSpPr/>
            <p:nvPr/>
          </p:nvSpPr>
          <p:spPr>
            <a:xfrm>
              <a:off x="2820829" y="3729756"/>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7" name="Google Shape;227;p4"/>
            <p:cNvSpPr/>
            <p:nvPr/>
          </p:nvSpPr>
          <p:spPr>
            <a:xfrm>
              <a:off x="2155057" y="3722254"/>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8" name="Google Shape;228;p4"/>
            <p:cNvSpPr/>
            <p:nvPr/>
          </p:nvSpPr>
          <p:spPr>
            <a:xfrm rot="10800000">
              <a:off x="2166689" y="429317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9" name="Google Shape;229;p4"/>
            <p:cNvSpPr/>
            <p:nvPr/>
          </p:nvSpPr>
          <p:spPr>
            <a:xfrm rot="10800000">
              <a:off x="764700" y="186516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0" name="Google Shape;230;p4"/>
            <p:cNvSpPr/>
            <p:nvPr/>
          </p:nvSpPr>
          <p:spPr>
            <a:xfrm rot="10800000">
              <a:off x="1478676" y="30884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1" name="Google Shape;231;p4"/>
            <p:cNvSpPr/>
            <p:nvPr/>
          </p:nvSpPr>
          <p:spPr>
            <a:xfrm rot="10800000">
              <a:off x="1819659" y="367895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2" name="Google Shape;232;p4"/>
            <p:cNvSpPr/>
            <p:nvPr/>
          </p:nvSpPr>
          <p:spPr>
            <a:xfrm>
              <a:off x="2125685" y="2504830"/>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3" name="Google Shape;233;p4"/>
            <p:cNvSpPr/>
            <p:nvPr/>
          </p:nvSpPr>
          <p:spPr>
            <a:xfrm rot="10800000">
              <a:off x="2535271" y="48929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4" name="Google Shape;234;p4"/>
            <p:cNvSpPr/>
            <p:nvPr/>
          </p:nvSpPr>
          <p:spPr>
            <a:xfrm>
              <a:off x="3167960" y="432954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5" name="Google Shape;235;p4"/>
            <p:cNvSpPr/>
            <p:nvPr/>
          </p:nvSpPr>
          <p:spPr>
            <a:xfrm rot="10800000">
              <a:off x="3224274" y="489993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6" name="Google Shape;236;p4"/>
            <p:cNvSpPr/>
            <p:nvPr/>
          </p:nvSpPr>
          <p:spPr>
            <a:xfrm>
              <a:off x="3552109" y="4940906"/>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7" name="Google Shape;237;p4"/>
            <p:cNvSpPr/>
            <p:nvPr/>
          </p:nvSpPr>
          <p:spPr>
            <a:xfrm>
              <a:off x="3891929" y="55389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8" name="Google Shape;238;p4"/>
            <p:cNvSpPr/>
            <p:nvPr/>
          </p:nvSpPr>
          <p:spPr>
            <a:xfrm rot="10800000">
              <a:off x="2879772" y="549048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9" name="Google Shape;239;p4"/>
            <p:cNvSpPr/>
            <p:nvPr/>
          </p:nvSpPr>
          <p:spPr>
            <a:xfrm rot="10800000">
              <a:off x="3545178" y="5505482"/>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0" name="Google Shape;240;p4"/>
            <p:cNvSpPr/>
            <p:nvPr/>
          </p:nvSpPr>
          <p:spPr>
            <a:xfrm>
              <a:off x="3901165" y="67558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1" name="Google Shape;241;p4"/>
            <p:cNvSpPr/>
            <p:nvPr/>
          </p:nvSpPr>
          <p:spPr>
            <a:xfrm>
              <a:off x="4234047" y="61578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2" name="Google Shape;242;p4"/>
            <p:cNvSpPr/>
            <p:nvPr/>
          </p:nvSpPr>
          <p:spPr>
            <a:xfrm rot="10800000">
              <a:off x="4234047" y="673046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3" name="Google Shape;243;p4"/>
            <p:cNvSpPr/>
            <p:nvPr/>
          </p:nvSpPr>
          <p:spPr>
            <a:xfrm>
              <a:off x="3214206" y="552972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4" name="Google Shape;244;p4"/>
            <p:cNvSpPr/>
            <p:nvPr/>
          </p:nvSpPr>
          <p:spPr>
            <a:xfrm>
              <a:off x="3551333" y="61462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5" name="Google Shape;245;p4"/>
            <p:cNvSpPr/>
            <p:nvPr/>
          </p:nvSpPr>
          <p:spPr>
            <a:xfrm rot="10800000">
              <a:off x="3896920" y="61197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6" name="Google Shape;246;p4"/>
            <p:cNvSpPr/>
            <p:nvPr/>
          </p:nvSpPr>
          <p:spPr>
            <a:xfrm rot="10800000">
              <a:off x="3222665" y="6104673"/>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7" name="Google Shape;247;p4"/>
            <p:cNvSpPr/>
            <p:nvPr/>
          </p:nvSpPr>
          <p:spPr>
            <a:xfrm rot="10800000">
              <a:off x="3573274" y="67177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4">
  <p:cSld name="london">
    <p:spTree>
      <p:nvGrpSpPr>
        <p:cNvPr id="248" name="Shape 248"/>
        <p:cNvGrpSpPr/>
        <p:nvPr/>
      </p:nvGrpSpPr>
      <p:grpSpPr>
        <a:xfrm>
          <a:off x="0" y="0"/>
          <a:ext cx="0" cy="0"/>
          <a:chOff x="0" y="0"/>
          <a:chExt cx="0" cy="0"/>
        </a:xfrm>
      </p:grpSpPr>
      <p:pic>
        <p:nvPicPr>
          <p:cNvPr descr="Imagen que contiene reloj, objeto&#10;&#10;Descripción generada automáticamente" id="249" name="Google Shape;249;p5"/>
          <p:cNvPicPr preferRelativeResize="0"/>
          <p:nvPr/>
        </p:nvPicPr>
        <p:blipFill rotWithShape="1">
          <a:blip r:embed="rId2">
            <a:alphaModFix/>
          </a:blip>
          <a:srcRect b="0" l="0" r="0" t="0"/>
          <a:stretch/>
        </p:blipFill>
        <p:spPr>
          <a:xfrm>
            <a:off x="4802909" y="4184105"/>
            <a:ext cx="7527636" cy="2673895"/>
          </a:xfrm>
          <a:prstGeom prst="rect">
            <a:avLst/>
          </a:prstGeom>
          <a:noFill/>
          <a:ln>
            <a:noFill/>
          </a:ln>
        </p:spPr>
      </p:pic>
      <p:sp>
        <p:nvSpPr>
          <p:cNvPr id="250" name="Google Shape;250;p5"/>
          <p:cNvSpPr/>
          <p:nvPr/>
        </p:nvSpPr>
        <p:spPr>
          <a:xfrm rot="7141841">
            <a:off x="2368259" y="628191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1" name="Google Shape;251;p5"/>
          <p:cNvSpPr/>
          <p:nvPr/>
        </p:nvSpPr>
        <p:spPr>
          <a:xfrm rot="7141841">
            <a:off x="4591252" y="5812851"/>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2" name="Google Shape;252;p5"/>
          <p:cNvSpPr/>
          <p:nvPr/>
        </p:nvSpPr>
        <p:spPr>
          <a:xfrm rot="7141841">
            <a:off x="1360221" y="5787685"/>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3" name="Google Shape;253;p5"/>
          <p:cNvSpPr/>
          <p:nvPr/>
        </p:nvSpPr>
        <p:spPr>
          <a:xfrm rot="-3658159">
            <a:off x="1234971" y="6052266"/>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4" name="Google Shape;254;p5"/>
          <p:cNvSpPr/>
          <p:nvPr/>
        </p:nvSpPr>
        <p:spPr>
          <a:xfrm rot="7141841">
            <a:off x="4285961" y="6327349"/>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5" name="Google Shape;255;p5"/>
          <p:cNvSpPr/>
          <p:nvPr/>
        </p:nvSpPr>
        <p:spPr>
          <a:xfrm rot="-3658159">
            <a:off x="4441305" y="6078578"/>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6" name="Google Shape;256;p5"/>
          <p:cNvSpPr/>
          <p:nvPr/>
        </p:nvSpPr>
        <p:spPr>
          <a:xfrm rot="-3658159">
            <a:off x="-50358" y="6024390"/>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7" name="Google Shape;257;p5"/>
          <p:cNvSpPr/>
          <p:nvPr/>
        </p:nvSpPr>
        <p:spPr>
          <a:xfrm rot="7141841">
            <a:off x="3652168" y="6317942"/>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8" name="Google Shape;258;p5"/>
          <p:cNvSpPr/>
          <p:nvPr/>
        </p:nvSpPr>
        <p:spPr>
          <a:xfrm rot="7141841">
            <a:off x="1058030" y="6293306"/>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9" name="Google Shape;259;p5"/>
          <p:cNvSpPr/>
          <p:nvPr/>
        </p:nvSpPr>
        <p:spPr>
          <a:xfrm rot="-3658159">
            <a:off x="4124439" y="5560352"/>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0" name="Google Shape;260;p5"/>
          <p:cNvSpPr/>
          <p:nvPr/>
        </p:nvSpPr>
        <p:spPr>
          <a:xfrm rot="-3658159">
            <a:off x="3827746" y="6066052"/>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1" name="Google Shape;261;p5"/>
          <p:cNvSpPr/>
          <p:nvPr/>
        </p:nvSpPr>
        <p:spPr>
          <a:xfrm rot="-3658159">
            <a:off x="2161916" y="5524573"/>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2" name="Google Shape;262;p5"/>
          <p:cNvSpPr/>
          <p:nvPr/>
        </p:nvSpPr>
        <p:spPr>
          <a:xfrm rot="-3658159">
            <a:off x="1879474" y="6044540"/>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3" name="Google Shape;263;p5"/>
          <p:cNvSpPr/>
          <p:nvPr/>
        </p:nvSpPr>
        <p:spPr>
          <a:xfrm rot="7141841">
            <a:off x="1995009" y="5780853"/>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4" name="Google Shape;264;p5"/>
          <p:cNvSpPr/>
          <p:nvPr/>
        </p:nvSpPr>
        <p:spPr>
          <a:xfrm rot="-3658159">
            <a:off x="597266" y="6033238"/>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5" name="Google Shape;265;p5"/>
          <p:cNvSpPr/>
          <p:nvPr/>
        </p:nvSpPr>
        <p:spPr>
          <a:xfrm rot="7141841">
            <a:off x="2654187" y="5773358"/>
            <a:ext cx="561394" cy="509107"/>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6" name="Google Shape;266;p5"/>
          <p:cNvSpPr/>
          <p:nvPr/>
        </p:nvSpPr>
        <p:spPr>
          <a:xfrm rot="7141841">
            <a:off x="3000419" y="6300884"/>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7" name="Google Shape;267;p5"/>
          <p:cNvSpPr/>
          <p:nvPr/>
        </p:nvSpPr>
        <p:spPr>
          <a:xfrm rot="7141841">
            <a:off x="78061" y="5760677"/>
            <a:ext cx="561394" cy="509107"/>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8" name="Google Shape;268;p5"/>
          <p:cNvSpPr/>
          <p:nvPr/>
        </p:nvSpPr>
        <p:spPr>
          <a:xfrm rot="-3658159">
            <a:off x="2532638" y="6041261"/>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9" name="Google Shape;269;p5"/>
          <p:cNvSpPr/>
          <p:nvPr/>
        </p:nvSpPr>
        <p:spPr>
          <a:xfrm rot="7141841">
            <a:off x="3949426" y="5800146"/>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0" name="Google Shape;270;p5"/>
          <p:cNvSpPr/>
          <p:nvPr/>
        </p:nvSpPr>
        <p:spPr>
          <a:xfrm rot="7141841">
            <a:off x="3301700" y="5780293"/>
            <a:ext cx="561394" cy="509107"/>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1" name="Google Shape;271;p5"/>
          <p:cNvSpPr/>
          <p:nvPr/>
        </p:nvSpPr>
        <p:spPr>
          <a:xfrm rot="-3658159">
            <a:off x="3175658" y="6058502"/>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2" name="Google Shape;272;p5"/>
          <p:cNvSpPr/>
          <p:nvPr/>
        </p:nvSpPr>
        <p:spPr>
          <a:xfrm rot="-3658159">
            <a:off x="3476158" y="5546000"/>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3" name="Google Shape;273;p5"/>
          <p:cNvSpPr/>
          <p:nvPr/>
        </p:nvSpPr>
        <p:spPr>
          <a:xfrm rot="7141841">
            <a:off x="423448" y="6276402"/>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4" name="Google Shape;274;p5"/>
          <p:cNvSpPr/>
          <p:nvPr/>
        </p:nvSpPr>
        <p:spPr>
          <a:xfrm rot="7141841">
            <a:off x="714174" y="5767022"/>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5" name="Google Shape;275;p5"/>
          <p:cNvSpPr/>
          <p:nvPr/>
        </p:nvSpPr>
        <p:spPr>
          <a:xfrm rot="-3658159">
            <a:off x="242842" y="5517147"/>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6" name="Google Shape;276;p5"/>
          <p:cNvSpPr/>
          <p:nvPr/>
        </p:nvSpPr>
        <p:spPr>
          <a:xfrm rot="-3658159">
            <a:off x="2825488" y="5538095"/>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7" name="Google Shape;277;p5"/>
          <p:cNvSpPr/>
          <p:nvPr/>
        </p:nvSpPr>
        <p:spPr>
          <a:xfrm rot="-3658159">
            <a:off x="1521071" y="5533432"/>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8" name="Google Shape;278;p5"/>
          <p:cNvSpPr/>
          <p:nvPr/>
        </p:nvSpPr>
        <p:spPr>
          <a:xfrm rot="-3658159">
            <a:off x="892917" y="5528327"/>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9" name="Google Shape;279;p5"/>
          <p:cNvSpPr/>
          <p:nvPr/>
        </p:nvSpPr>
        <p:spPr>
          <a:xfrm rot="7141841">
            <a:off x="1721191" y="629633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0" name="Google Shape;280;p5"/>
          <p:cNvSpPr/>
          <p:nvPr/>
        </p:nvSpPr>
        <p:spPr>
          <a:xfrm rot="-3658159">
            <a:off x="-404657" y="5529109"/>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1" name="Google Shape;281;p5"/>
          <p:cNvSpPr/>
          <p:nvPr/>
        </p:nvSpPr>
        <p:spPr>
          <a:xfrm rot="7141841">
            <a:off x="-214882" y="6271843"/>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5">
  <p:cSld name="madrid">
    <p:spTree>
      <p:nvGrpSpPr>
        <p:cNvPr id="282" name="Shape 282"/>
        <p:cNvGrpSpPr/>
        <p:nvPr/>
      </p:nvGrpSpPr>
      <p:grpSpPr>
        <a:xfrm>
          <a:off x="0" y="0"/>
          <a:ext cx="0" cy="0"/>
          <a:chOff x="0" y="0"/>
          <a:chExt cx="0" cy="0"/>
        </a:xfrm>
      </p:grpSpPr>
      <p:pic>
        <p:nvPicPr>
          <p:cNvPr descr="Imagen que contiene edificio&#10;&#10;Descripción generada automáticamente" id="283" name="Google Shape;283;p6"/>
          <p:cNvPicPr preferRelativeResize="0"/>
          <p:nvPr/>
        </p:nvPicPr>
        <p:blipFill rotWithShape="1">
          <a:blip r:embed="rId2">
            <a:alphaModFix/>
          </a:blip>
          <a:srcRect b="0" l="0" r="0" t="0"/>
          <a:stretch/>
        </p:blipFill>
        <p:spPr>
          <a:xfrm>
            <a:off x="1" y="4420326"/>
            <a:ext cx="6862618" cy="2437674"/>
          </a:xfrm>
          <a:prstGeom prst="rect">
            <a:avLst/>
          </a:prstGeom>
          <a:noFill/>
          <a:ln>
            <a:noFill/>
          </a:ln>
        </p:spPr>
      </p:pic>
      <p:sp>
        <p:nvSpPr>
          <p:cNvPr id="284" name="Google Shape;284;p6"/>
          <p:cNvSpPr/>
          <p:nvPr/>
        </p:nvSpPr>
        <p:spPr>
          <a:xfrm rot="7141841">
            <a:off x="11961528" y="6366755"/>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5" name="Google Shape;285;p6"/>
          <p:cNvSpPr/>
          <p:nvPr/>
        </p:nvSpPr>
        <p:spPr>
          <a:xfrm rot="7141841">
            <a:off x="10953490" y="5872526"/>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6" name="Google Shape;286;p6"/>
          <p:cNvSpPr/>
          <p:nvPr/>
        </p:nvSpPr>
        <p:spPr>
          <a:xfrm rot="-3658159">
            <a:off x="10828240" y="6137107"/>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7" name="Google Shape;287;p6"/>
          <p:cNvSpPr/>
          <p:nvPr/>
        </p:nvSpPr>
        <p:spPr>
          <a:xfrm rot="7141841">
            <a:off x="9031098" y="5864293"/>
            <a:ext cx="561394" cy="509107"/>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8" name="Google Shape;288;p6"/>
          <p:cNvSpPr/>
          <p:nvPr/>
        </p:nvSpPr>
        <p:spPr>
          <a:xfrm rot="-3658159">
            <a:off x="9542911" y="6109231"/>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9" name="Google Shape;289;p6"/>
          <p:cNvSpPr/>
          <p:nvPr/>
        </p:nvSpPr>
        <p:spPr>
          <a:xfrm rot="7141841">
            <a:off x="10651299" y="6378147"/>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0" name="Google Shape;290;p6"/>
          <p:cNvSpPr/>
          <p:nvPr/>
        </p:nvSpPr>
        <p:spPr>
          <a:xfrm rot="-3658159">
            <a:off x="11755185" y="560941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1" name="Google Shape;291;p6"/>
          <p:cNvSpPr/>
          <p:nvPr/>
        </p:nvSpPr>
        <p:spPr>
          <a:xfrm rot="-3658159">
            <a:off x="11472743" y="6129381"/>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2" name="Google Shape;292;p6"/>
          <p:cNvSpPr/>
          <p:nvPr/>
        </p:nvSpPr>
        <p:spPr>
          <a:xfrm rot="7141841">
            <a:off x="11588278" y="586569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3" name="Google Shape;293;p6"/>
          <p:cNvSpPr/>
          <p:nvPr/>
        </p:nvSpPr>
        <p:spPr>
          <a:xfrm rot="-3658159">
            <a:off x="10190535" y="6118079"/>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4" name="Google Shape;294;p6"/>
          <p:cNvSpPr/>
          <p:nvPr/>
        </p:nvSpPr>
        <p:spPr>
          <a:xfrm rot="7141841">
            <a:off x="9671330" y="5845518"/>
            <a:ext cx="561394" cy="509107"/>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5" name="Google Shape;295;p6"/>
          <p:cNvSpPr/>
          <p:nvPr/>
        </p:nvSpPr>
        <p:spPr>
          <a:xfrm rot="7141841">
            <a:off x="10016717" y="6361243"/>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6" name="Google Shape;296;p6"/>
          <p:cNvSpPr/>
          <p:nvPr/>
        </p:nvSpPr>
        <p:spPr>
          <a:xfrm rot="7141841">
            <a:off x="10307443" y="5851863"/>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7" name="Google Shape;297;p6"/>
          <p:cNvSpPr/>
          <p:nvPr/>
        </p:nvSpPr>
        <p:spPr>
          <a:xfrm rot="-3658159">
            <a:off x="9836111" y="5601988"/>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8" name="Google Shape;298;p6"/>
          <p:cNvSpPr/>
          <p:nvPr/>
        </p:nvSpPr>
        <p:spPr>
          <a:xfrm rot="-3658159">
            <a:off x="11114340" y="5618273"/>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9" name="Google Shape;299;p6"/>
          <p:cNvSpPr/>
          <p:nvPr/>
        </p:nvSpPr>
        <p:spPr>
          <a:xfrm rot="-3658159">
            <a:off x="10486186" y="5613168"/>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0" name="Google Shape;300;p6"/>
          <p:cNvSpPr/>
          <p:nvPr/>
        </p:nvSpPr>
        <p:spPr>
          <a:xfrm rot="7141841">
            <a:off x="11314460" y="6381175"/>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1" name="Google Shape;301;p6"/>
          <p:cNvSpPr/>
          <p:nvPr/>
        </p:nvSpPr>
        <p:spPr>
          <a:xfrm rot="-3658159">
            <a:off x="9188612" y="5613950"/>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2" name="Google Shape;302;p6"/>
          <p:cNvSpPr/>
          <p:nvPr/>
        </p:nvSpPr>
        <p:spPr>
          <a:xfrm rot="7141841">
            <a:off x="9378387" y="635668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3" name="Google Shape;303;p6"/>
          <p:cNvSpPr/>
          <p:nvPr/>
        </p:nvSpPr>
        <p:spPr>
          <a:xfrm rot="-3658159">
            <a:off x="8888388" y="614146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4" name="Google Shape;304;p6"/>
          <p:cNvSpPr/>
          <p:nvPr/>
        </p:nvSpPr>
        <p:spPr>
          <a:xfrm rot="7141841">
            <a:off x="8714780" y="6375389"/>
            <a:ext cx="561394" cy="509107"/>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5" name="Google Shape;305;p6"/>
          <p:cNvSpPr/>
          <p:nvPr/>
        </p:nvSpPr>
        <p:spPr>
          <a:xfrm rot="7141841">
            <a:off x="8080987" y="6365983"/>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6" name="Google Shape;306;p6"/>
          <p:cNvSpPr/>
          <p:nvPr/>
        </p:nvSpPr>
        <p:spPr>
          <a:xfrm rot="-3658159">
            <a:off x="8553258" y="5608392"/>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7" name="Google Shape;307;p6"/>
          <p:cNvSpPr/>
          <p:nvPr/>
        </p:nvSpPr>
        <p:spPr>
          <a:xfrm rot="-3658159">
            <a:off x="8256565" y="6114093"/>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8" name="Google Shape;308;p6"/>
          <p:cNvSpPr/>
          <p:nvPr/>
        </p:nvSpPr>
        <p:spPr>
          <a:xfrm rot="7141841">
            <a:off x="7083006" y="5821399"/>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9" name="Google Shape;309;p6"/>
          <p:cNvSpPr/>
          <p:nvPr/>
        </p:nvSpPr>
        <p:spPr>
          <a:xfrm rot="7141841">
            <a:off x="7429238" y="6348925"/>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0" name="Google Shape;310;p6"/>
          <p:cNvSpPr/>
          <p:nvPr/>
        </p:nvSpPr>
        <p:spPr>
          <a:xfrm rot="-3658159">
            <a:off x="6961457" y="6089302"/>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1" name="Google Shape;311;p6"/>
          <p:cNvSpPr/>
          <p:nvPr/>
        </p:nvSpPr>
        <p:spPr>
          <a:xfrm rot="7141841">
            <a:off x="8378245" y="5848187"/>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2" name="Google Shape;312;p6"/>
          <p:cNvSpPr/>
          <p:nvPr/>
        </p:nvSpPr>
        <p:spPr>
          <a:xfrm rot="7141841">
            <a:off x="7730519" y="582833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3" name="Google Shape;313;p6"/>
          <p:cNvSpPr/>
          <p:nvPr/>
        </p:nvSpPr>
        <p:spPr>
          <a:xfrm rot="-3658159">
            <a:off x="7604476" y="6106543"/>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4" name="Google Shape;314;p6"/>
          <p:cNvSpPr/>
          <p:nvPr/>
        </p:nvSpPr>
        <p:spPr>
          <a:xfrm rot="-3658159">
            <a:off x="7904977" y="5594041"/>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5" name="Google Shape;315;p6"/>
          <p:cNvSpPr/>
          <p:nvPr/>
        </p:nvSpPr>
        <p:spPr>
          <a:xfrm rot="-3658159">
            <a:off x="7254307" y="5586136"/>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6">
  <p:cSld name="new york">
    <p:spTree>
      <p:nvGrpSpPr>
        <p:cNvPr id="316" name="Shape 316"/>
        <p:cNvGrpSpPr/>
        <p:nvPr/>
      </p:nvGrpSpPr>
      <p:grpSpPr>
        <a:xfrm>
          <a:off x="0" y="0"/>
          <a:ext cx="0" cy="0"/>
          <a:chOff x="0" y="0"/>
          <a:chExt cx="0" cy="0"/>
        </a:xfrm>
      </p:grpSpPr>
      <p:pic>
        <p:nvPicPr>
          <p:cNvPr id="317" name="Google Shape;317;p7"/>
          <p:cNvPicPr preferRelativeResize="0"/>
          <p:nvPr/>
        </p:nvPicPr>
        <p:blipFill rotWithShape="1">
          <a:blip r:embed="rId2">
            <a:alphaModFix/>
          </a:blip>
          <a:srcRect b="0" l="0" r="0" t="0"/>
          <a:stretch/>
        </p:blipFill>
        <p:spPr>
          <a:xfrm>
            <a:off x="5301673" y="4410484"/>
            <a:ext cx="6890327" cy="2447516"/>
          </a:xfrm>
          <a:prstGeom prst="rect">
            <a:avLst/>
          </a:prstGeom>
          <a:noFill/>
          <a:ln>
            <a:noFill/>
          </a:ln>
        </p:spPr>
      </p:pic>
      <p:grpSp>
        <p:nvGrpSpPr>
          <p:cNvPr id="318" name="Google Shape;318;p7"/>
          <p:cNvGrpSpPr/>
          <p:nvPr/>
        </p:nvGrpSpPr>
        <p:grpSpPr>
          <a:xfrm rot="1704690">
            <a:off x="-1347787" y="143815"/>
            <a:ext cx="4234123" cy="6755410"/>
            <a:chOff x="64661" y="69847"/>
            <a:chExt cx="4806696" cy="7230965"/>
          </a:xfrm>
        </p:grpSpPr>
        <p:sp>
          <p:nvSpPr>
            <p:cNvPr id="319" name="Google Shape;319;p7"/>
            <p:cNvSpPr/>
            <p:nvPr/>
          </p:nvSpPr>
          <p:spPr>
            <a:xfrm>
              <a:off x="1754901" y="19067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0" name="Google Shape;320;p7"/>
            <p:cNvSpPr/>
            <p:nvPr/>
          </p:nvSpPr>
          <p:spPr>
            <a:xfrm>
              <a:off x="64661" y="6984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1" name="Google Shape;321;p7"/>
            <p:cNvSpPr/>
            <p:nvPr/>
          </p:nvSpPr>
          <p:spPr>
            <a:xfrm>
              <a:off x="1819659" y="310687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2" name="Google Shape;322;p7"/>
            <p:cNvSpPr/>
            <p:nvPr/>
          </p:nvSpPr>
          <p:spPr>
            <a:xfrm rot="10800000">
              <a:off x="2151282" y="3086667"/>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3" name="Google Shape;323;p7"/>
            <p:cNvSpPr/>
            <p:nvPr/>
          </p:nvSpPr>
          <p:spPr>
            <a:xfrm>
              <a:off x="2870536" y="4910344"/>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4" name="Google Shape;324;p7"/>
            <p:cNvSpPr/>
            <p:nvPr/>
          </p:nvSpPr>
          <p:spPr>
            <a:xfrm>
              <a:off x="743535" y="88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5" name="Google Shape;325;p7"/>
            <p:cNvSpPr/>
            <p:nvPr/>
          </p:nvSpPr>
          <p:spPr>
            <a:xfrm rot="10800000">
              <a:off x="411026" y="72155"/>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6" name="Google Shape;326;p7"/>
            <p:cNvSpPr/>
            <p:nvPr/>
          </p:nvSpPr>
          <p:spPr>
            <a:xfrm rot="10800000">
              <a:off x="2831702" y="430410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7" name="Google Shape;327;p7"/>
            <p:cNvSpPr/>
            <p:nvPr/>
          </p:nvSpPr>
          <p:spPr>
            <a:xfrm>
              <a:off x="1083355" y="68638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8" name="Google Shape;328;p7"/>
            <p:cNvSpPr/>
            <p:nvPr/>
          </p:nvSpPr>
          <p:spPr>
            <a:xfrm>
              <a:off x="2488015" y="31270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9" name="Google Shape;329;p7"/>
            <p:cNvSpPr/>
            <p:nvPr/>
          </p:nvSpPr>
          <p:spPr>
            <a:xfrm rot="10800000">
              <a:off x="71198" y="6379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0" name="Google Shape;330;p7"/>
            <p:cNvSpPr/>
            <p:nvPr/>
          </p:nvSpPr>
          <p:spPr>
            <a:xfrm rot="10800000">
              <a:off x="736604" y="65289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1" name="Google Shape;331;p7"/>
            <p:cNvSpPr/>
            <p:nvPr/>
          </p:nvSpPr>
          <p:spPr>
            <a:xfrm rot="10800000">
              <a:off x="1116840" y="249323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2" name="Google Shape;332;p7"/>
            <p:cNvSpPr/>
            <p:nvPr/>
          </p:nvSpPr>
          <p:spPr>
            <a:xfrm rot="10800000">
              <a:off x="1788556" y="2487483"/>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3" name="Google Shape;333;p7"/>
            <p:cNvSpPr/>
            <p:nvPr/>
          </p:nvSpPr>
          <p:spPr>
            <a:xfrm>
              <a:off x="1463173" y="2516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4" name="Google Shape;334;p7"/>
            <p:cNvSpPr/>
            <p:nvPr/>
          </p:nvSpPr>
          <p:spPr>
            <a:xfrm rot="10800000">
              <a:off x="2483708" y="369338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5" name="Google Shape;335;p7"/>
            <p:cNvSpPr/>
            <p:nvPr/>
          </p:nvSpPr>
          <p:spPr>
            <a:xfrm>
              <a:off x="1092591" y="1903282"/>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6" name="Google Shape;336;p7"/>
            <p:cNvSpPr/>
            <p:nvPr/>
          </p:nvSpPr>
          <p:spPr>
            <a:xfrm>
              <a:off x="1425473" y="130522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7" name="Google Shape;337;p7"/>
            <p:cNvSpPr/>
            <p:nvPr/>
          </p:nvSpPr>
          <p:spPr>
            <a:xfrm>
              <a:off x="2499195" y="4320896"/>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8" name="Google Shape;338;p7"/>
            <p:cNvSpPr/>
            <p:nvPr/>
          </p:nvSpPr>
          <p:spPr>
            <a:xfrm rot="10800000">
              <a:off x="1425473" y="187788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9" name="Google Shape;339;p7"/>
            <p:cNvSpPr/>
            <p:nvPr/>
          </p:nvSpPr>
          <p:spPr>
            <a:xfrm>
              <a:off x="405632" y="67713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0" name="Google Shape;340;p7"/>
            <p:cNvSpPr/>
            <p:nvPr/>
          </p:nvSpPr>
          <p:spPr>
            <a:xfrm>
              <a:off x="742759" y="1293665"/>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1" name="Google Shape;341;p7"/>
            <p:cNvSpPr/>
            <p:nvPr/>
          </p:nvSpPr>
          <p:spPr>
            <a:xfrm rot="10800000">
              <a:off x="1088346" y="126711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2" name="Google Shape;342;p7"/>
            <p:cNvSpPr/>
            <p:nvPr/>
          </p:nvSpPr>
          <p:spPr>
            <a:xfrm rot="10800000">
              <a:off x="414091" y="1252089"/>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3" name="Google Shape;343;p7"/>
            <p:cNvSpPr/>
            <p:nvPr/>
          </p:nvSpPr>
          <p:spPr>
            <a:xfrm>
              <a:off x="2820829" y="3729756"/>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4" name="Google Shape;344;p7"/>
            <p:cNvSpPr/>
            <p:nvPr/>
          </p:nvSpPr>
          <p:spPr>
            <a:xfrm>
              <a:off x="2155057" y="3722254"/>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5" name="Google Shape;345;p7"/>
            <p:cNvSpPr/>
            <p:nvPr/>
          </p:nvSpPr>
          <p:spPr>
            <a:xfrm rot="10800000">
              <a:off x="2166689" y="429317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6" name="Google Shape;346;p7"/>
            <p:cNvSpPr/>
            <p:nvPr/>
          </p:nvSpPr>
          <p:spPr>
            <a:xfrm rot="10800000">
              <a:off x="764700" y="186516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7" name="Google Shape;347;p7"/>
            <p:cNvSpPr/>
            <p:nvPr/>
          </p:nvSpPr>
          <p:spPr>
            <a:xfrm rot="10800000">
              <a:off x="1478676" y="30884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8" name="Google Shape;348;p7"/>
            <p:cNvSpPr/>
            <p:nvPr/>
          </p:nvSpPr>
          <p:spPr>
            <a:xfrm rot="10800000">
              <a:off x="1819659" y="367895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9" name="Google Shape;349;p7"/>
            <p:cNvSpPr/>
            <p:nvPr/>
          </p:nvSpPr>
          <p:spPr>
            <a:xfrm>
              <a:off x="2125685" y="2504830"/>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0" name="Google Shape;350;p7"/>
            <p:cNvSpPr/>
            <p:nvPr/>
          </p:nvSpPr>
          <p:spPr>
            <a:xfrm rot="10800000">
              <a:off x="2535271" y="48929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1" name="Google Shape;351;p7"/>
            <p:cNvSpPr/>
            <p:nvPr/>
          </p:nvSpPr>
          <p:spPr>
            <a:xfrm>
              <a:off x="3167960" y="432954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2" name="Google Shape;352;p7"/>
            <p:cNvSpPr/>
            <p:nvPr/>
          </p:nvSpPr>
          <p:spPr>
            <a:xfrm rot="10800000">
              <a:off x="3224274" y="489993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3" name="Google Shape;353;p7"/>
            <p:cNvSpPr/>
            <p:nvPr/>
          </p:nvSpPr>
          <p:spPr>
            <a:xfrm>
              <a:off x="3552109" y="4940906"/>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4" name="Google Shape;354;p7"/>
            <p:cNvSpPr/>
            <p:nvPr/>
          </p:nvSpPr>
          <p:spPr>
            <a:xfrm>
              <a:off x="3891929" y="55389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5" name="Google Shape;355;p7"/>
            <p:cNvSpPr/>
            <p:nvPr/>
          </p:nvSpPr>
          <p:spPr>
            <a:xfrm rot="10800000">
              <a:off x="2879772" y="549048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6" name="Google Shape;356;p7"/>
            <p:cNvSpPr/>
            <p:nvPr/>
          </p:nvSpPr>
          <p:spPr>
            <a:xfrm rot="10800000">
              <a:off x="3545178" y="5505482"/>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7" name="Google Shape;357;p7"/>
            <p:cNvSpPr/>
            <p:nvPr/>
          </p:nvSpPr>
          <p:spPr>
            <a:xfrm>
              <a:off x="3901165" y="67558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8" name="Google Shape;358;p7"/>
            <p:cNvSpPr/>
            <p:nvPr/>
          </p:nvSpPr>
          <p:spPr>
            <a:xfrm>
              <a:off x="4234047" y="61578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9" name="Google Shape;359;p7"/>
            <p:cNvSpPr/>
            <p:nvPr/>
          </p:nvSpPr>
          <p:spPr>
            <a:xfrm rot="10800000">
              <a:off x="4234047" y="673046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0" name="Google Shape;360;p7"/>
            <p:cNvSpPr/>
            <p:nvPr/>
          </p:nvSpPr>
          <p:spPr>
            <a:xfrm>
              <a:off x="3214206" y="552972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1" name="Google Shape;361;p7"/>
            <p:cNvSpPr/>
            <p:nvPr/>
          </p:nvSpPr>
          <p:spPr>
            <a:xfrm>
              <a:off x="3551333" y="61462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2" name="Google Shape;362;p7"/>
            <p:cNvSpPr/>
            <p:nvPr/>
          </p:nvSpPr>
          <p:spPr>
            <a:xfrm rot="10800000">
              <a:off x="3896920" y="61197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3" name="Google Shape;363;p7"/>
            <p:cNvSpPr/>
            <p:nvPr/>
          </p:nvSpPr>
          <p:spPr>
            <a:xfrm rot="10800000">
              <a:off x="3222665" y="6104673"/>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4" name="Google Shape;364;p7"/>
            <p:cNvSpPr/>
            <p:nvPr/>
          </p:nvSpPr>
          <p:spPr>
            <a:xfrm rot="10800000">
              <a:off x="3573274" y="67177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7">
  <p:cSld name="paris">
    <p:spTree>
      <p:nvGrpSpPr>
        <p:cNvPr id="365" name="Shape 365"/>
        <p:cNvGrpSpPr/>
        <p:nvPr/>
      </p:nvGrpSpPr>
      <p:grpSpPr>
        <a:xfrm>
          <a:off x="0" y="0"/>
          <a:ext cx="0" cy="0"/>
          <a:chOff x="0" y="0"/>
          <a:chExt cx="0" cy="0"/>
        </a:xfrm>
      </p:grpSpPr>
      <p:pic>
        <p:nvPicPr>
          <p:cNvPr id="366" name="Google Shape;366;p8"/>
          <p:cNvPicPr preferRelativeResize="0"/>
          <p:nvPr/>
        </p:nvPicPr>
        <p:blipFill rotWithShape="1">
          <a:blip r:embed="rId2">
            <a:alphaModFix/>
          </a:blip>
          <a:srcRect b="0" l="8532" r="8333" t="0"/>
          <a:stretch/>
        </p:blipFill>
        <p:spPr>
          <a:xfrm>
            <a:off x="0" y="4819045"/>
            <a:ext cx="7740074" cy="2126992"/>
          </a:xfrm>
          <a:prstGeom prst="rect">
            <a:avLst/>
          </a:prstGeom>
          <a:noFill/>
          <a:ln>
            <a:noFill/>
          </a:ln>
        </p:spPr>
      </p:pic>
      <p:grpSp>
        <p:nvGrpSpPr>
          <p:cNvPr id="367" name="Google Shape;367;p8"/>
          <p:cNvGrpSpPr/>
          <p:nvPr/>
        </p:nvGrpSpPr>
        <p:grpSpPr>
          <a:xfrm rot="1700482">
            <a:off x="9346113" y="51293"/>
            <a:ext cx="4234123" cy="6755410"/>
            <a:chOff x="64661" y="69847"/>
            <a:chExt cx="4806696" cy="7230965"/>
          </a:xfrm>
        </p:grpSpPr>
        <p:sp>
          <p:nvSpPr>
            <p:cNvPr id="368" name="Google Shape;368;p8"/>
            <p:cNvSpPr/>
            <p:nvPr/>
          </p:nvSpPr>
          <p:spPr>
            <a:xfrm>
              <a:off x="1754901" y="19067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9" name="Google Shape;369;p8"/>
            <p:cNvSpPr/>
            <p:nvPr/>
          </p:nvSpPr>
          <p:spPr>
            <a:xfrm>
              <a:off x="64661" y="6984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0" name="Google Shape;370;p8"/>
            <p:cNvSpPr/>
            <p:nvPr/>
          </p:nvSpPr>
          <p:spPr>
            <a:xfrm>
              <a:off x="1819659" y="310687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1" name="Google Shape;371;p8"/>
            <p:cNvSpPr/>
            <p:nvPr/>
          </p:nvSpPr>
          <p:spPr>
            <a:xfrm rot="10800000">
              <a:off x="2151282" y="3086667"/>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2" name="Google Shape;372;p8"/>
            <p:cNvSpPr/>
            <p:nvPr/>
          </p:nvSpPr>
          <p:spPr>
            <a:xfrm>
              <a:off x="2870536" y="4910344"/>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3" name="Google Shape;373;p8"/>
            <p:cNvSpPr/>
            <p:nvPr/>
          </p:nvSpPr>
          <p:spPr>
            <a:xfrm>
              <a:off x="743535" y="88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4" name="Google Shape;374;p8"/>
            <p:cNvSpPr/>
            <p:nvPr/>
          </p:nvSpPr>
          <p:spPr>
            <a:xfrm rot="10800000">
              <a:off x="411026" y="72155"/>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5" name="Google Shape;375;p8"/>
            <p:cNvSpPr/>
            <p:nvPr/>
          </p:nvSpPr>
          <p:spPr>
            <a:xfrm rot="10800000">
              <a:off x="2831702" y="430410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6" name="Google Shape;376;p8"/>
            <p:cNvSpPr/>
            <p:nvPr/>
          </p:nvSpPr>
          <p:spPr>
            <a:xfrm>
              <a:off x="1083355" y="68638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7" name="Google Shape;377;p8"/>
            <p:cNvSpPr/>
            <p:nvPr/>
          </p:nvSpPr>
          <p:spPr>
            <a:xfrm>
              <a:off x="2488015" y="31270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8" name="Google Shape;378;p8"/>
            <p:cNvSpPr/>
            <p:nvPr/>
          </p:nvSpPr>
          <p:spPr>
            <a:xfrm rot="10800000">
              <a:off x="71198" y="6379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9" name="Google Shape;379;p8"/>
            <p:cNvSpPr/>
            <p:nvPr/>
          </p:nvSpPr>
          <p:spPr>
            <a:xfrm rot="10800000">
              <a:off x="736604" y="65289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0" name="Google Shape;380;p8"/>
            <p:cNvSpPr/>
            <p:nvPr/>
          </p:nvSpPr>
          <p:spPr>
            <a:xfrm rot="10800000">
              <a:off x="1116840" y="249323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1" name="Google Shape;381;p8"/>
            <p:cNvSpPr/>
            <p:nvPr/>
          </p:nvSpPr>
          <p:spPr>
            <a:xfrm rot="10800000">
              <a:off x="1788556" y="2487483"/>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2" name="Google Shape;382;p8"/>
            <p:cNvSpPr/>
            <p:nvPr/>
          </p:nvSpPr>
          <p:spPr>
            <a:xfrm>
              <a:off x="1463173" y="2516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3" name="Google Shape;383;p8"/>
            <p:cNvSpPr/>
            <p:nvPr/>
          </p:nvSpPr>
          <p:spPr>
            <a:xfrm rot="10800000">
              <a:off x="2483708" y="369338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4" name="Google Shape;384;p8"/>
            <p:cNvSpPr/>
            <p:nvPr/>
          </p:nvSpPr>
          <p:spPr>
            <a:xfrm>
              <a:off x="1092591" y="1903282"/>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5" name="Google Shape;385;p8"/>
            <p:cNvSpPr/>
            <p:nvPr/>
          </p:nvSpPr>
          <p:spPr>
            <a:xfrm>
              <a:off x="1425473" y="130522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6" name="Google Shape;386;p8"/>
            <p:cNvSpPr/>
            <p:nvPr/>
          </p:nvSpPr>
          <p:spPr>
            <a:xfrm>
              <a:off x="2499195" y="4320896"/>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7" name="Google Shape;387;p8"/>
            <p:cNvSpPr/>
            <p:nvPr/>
          </p:nvSpPr>
          <p:spPr>
            <a:xfrm rot="10800000">
              <a:off x="1425473" y="187788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8" name="Google Shape;388;p8"/>
            <p:cNvSpPr/>
            <p:nvPr/>
          </p:nvSpPr>
          <p:spPr>
            <a:xfrm>
              <a:off x="405632" y="67713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9" name="Google Shape;389;p8"/>
            <p:cNvSpPr/>
            <p:nvPr/>
          </p:nvSpPr>
          <p:spPr>
            <a:xfrm>
              <a:off x="742759" y="1293665"/>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0" name="Google Shape;390;p8"/>
            <p:cNvSpPr/>
            <p:nvPr/>
          </p:nvSpPr>
          <p:spPr>
            <a:xfrm rot="10800000">
              <a:off x="1088346" y="126711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1" name="Google Shape;391;p8"/>
            <p:cNvSpPr/>
            <p:nvPr/>
          </p:nvSpPr>
          <p:spPr>
            <a:xfrm rot="10800000">
              <a:off x="414091" y="1252089"/>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2" name="Google Shape;392;p8"/>
            <p:cNvSpPr/>
            <p:nvPr/>
          </p:nvSpPr>
          <p:spPr>
            <a:xfrm>
              <a:off x="2820829" y="3729756"/>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3" name="Google Shape;393;p8"/>
            <p:cNvSpPr/>
            <p:nvPr/>
          </p:nvSpPr>
          <p:spPr>
            <a:xfrm>
              <a:off x="2155057" y="3722254"/>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4" name="Google Shape;394;p8"/>
            <p:cNvSpPr/>
            <p:nvPr/>
          </p:nvSpPr>
          <p:spPr>
            <a:xfrm rot="10800000">
              <a:off x="2166689" y="429317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5" name="Google Shape;395;p8"/>
            <p:cNvSpPr/>
            <p:nvPr/>
          </p:nvSpPr>
          <p:spPr>
            <a:xfrm rot="10800000">
              <a:off x="764700" y="186516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6" name="Google Shape;396;p8"/>
            <p:cNvSpPr/>
            <p:nvPr/>
          </p:nvSpPr>
          <p:spPr>
            <a:xfrm rot="10800000">
              <a:off x="1478676" y="30884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7" name="Google Shape;397;p8"/>
            <p:cNvSpPr/>
            <p:nvPr/>
          </p:nvSpPr>
          <p:spPr>
            <a:xfrm rot="10800000">
              <a:off x="1819659" y="367895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8" name="Google Shape;398;p8"/>
            <p:cNvSpPr/>
            <p:nvPr/>
          </p:nvSpPr>
          <p:spPr>
            <a:xfrm>
              <a:off x="2125685" y="2504830"/>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9" name="Google Shape;399;p8"/>
            <p:cNvSpPr/>
            <p:nvPr/>
          </p:nvSpPr>
          <p:spPr>
            <a:xfrm rot="10800000">
              <a:off x="2535271" y="48929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0" name="Google Shape;400;p8"/>
            <p:cNvSpPr/>
            <p:nvPr/>
          </p:nvSpPr>
          <p:spPr>
            <a:xfrm>
              <a:off x="3167960" y="432954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1" name="Google Shape;401;p8"/>
            <p:cNvSpPr/>
            <p:nvPr/>
          </p:nvSpPr>
          <p:spPr>
            <a:xfrm rot="10800000">
              <a:off x="3224274" y="489993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2" name="Google Shape;402;p8"/>
            <p:cNvSpPr/>
            <p:nvPr/>
          </p:nvSpPr>
          <p:spPr>
            <a:xfrm>
              <a:off x="3552109" y="4940906"/>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3" name="Google Shape;403;p8"/>
            <p:cNvSpPr/>
            <p:nvPr/>
          </p:nvSpPr>
          <p:spPr>
            <a:xfrm>
              <a:off x="3891929" y="55389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4" name="Google Shape;404;p8"/>
            <p:cNvSpPr/>
            <p:nvPr/>
          </p:nvSpPr>
          <p:spPr>
            <a:xfrm rot="10800000">
              <a:off x="2879772" y="549048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5" name="Google Shape;405;p8"/>
            <p:cNvSpPr/>
            <p:nvPr/>
          </p:nvSpPr>
          <p:spPr>
            <a:xfrm rot="10800000">
              <a:off x="3545178" y="5505482"/>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6" name="Google Shape;406;p8"/>
            <p:cNvSpPr/>
            <p:nvPr/>
          </p:nvSpPr>
          <p:spPr>
            <a:xfrm>
              <a:off x="3901165" y="67558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7" name="Google Shape;407;p8"/>
            <p:cNvSpPr/>
            <p:nvPr/>
          </p:nvSpPr>
          <p:spPr>
            <a:xfrm>
              <a:off x="4234047" y="61578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8" name="Google Shape;408;p8"/>
            <p:cNvSpPr/>
            <p:nvPr/>
          </p:nvSpPr>
          <p:spPr>
            <a:xfrm rot="10800000">
              <a:off x="4234047" y="673046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9" name="Google Shape;409;p8"/>
            <p:cNvSpPr/>
            <p:nvPr/>
          </p:nvSpPr>
          <p:spPr>
            <a:xfrm>
              <a:off x="3214206" y="552972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0" name="Google Shape;410;p8"/>
            <p:cNvSpPr/>
            <p:nvPr/>
          </p:nvSpPr>
          <p:spPr>
            <a:xfrm>
              <a:off x="3551333" y="61462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1" name="Google Shape;411;p8"/>
            <p:cNvSpPr/>
            <p:nvPr/>
          </p:nvSpPr>
          <p:spPr>
            <a:xfrm rot="10800000">
              <a:off x="3896920" y="61197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2" name="Google Shape;412;p8"/>
            <p:cNvSpPr/>
            <p:nvPr/>
          </p:nvSpPr>
          <p:spPr>
            <a:xfrm rot="10800000">
              <a:off x="3222665" y="6104673"/>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3" name="Google Shape;413;p8"/>
            <p:cNvSpPr/>
            <p:nvPr/>
          </p:nvSpPr>
          <p:spPr>
            <a:xfrm rot="10800000">
              <a:off x="3573274" y="67177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8">
  <p:cSld name="rome">
    <p:spTree>
      <p:nvGrpSpPr>
        <p:cNvPr id="414" name="Shape 414"/>
        <p:cNvGrpSpPr/>
        <p:nvPr/>
      </p:nvGrpSpPr>
      <p:grpSpPr>
        <a:xfrm>
          <a:off x="0" y="0"/>
          <a:ext cx="0" cy="0"/>
          <a:chOff x="0" y="0"/>
          <a:chExt cx="0" cy="0"/>
        </a:xfrm>
      </p:grpSpPr>
      <p:pic>
        <p:nvPicPr>
          <p:cNvPr id="415" name="Google Shape;415;p9"/>
          <p:cNvPicPr preferRelativeResize="0"/>
          <p:nvPr/>
        </p:nvPicPr>
        <p:blipFill rotWithShape="1">
          <a:blip r:embed="rId2">
            <a:alphaModFix/>
          </a:blip>
          <a:srcRect b="0" l="0" r="0" t="0"/>
          <a:stretch/>
        </p:blipFill>
        <p:spPr>
          <a:xfrm>
            <a:off x="4742281" y="4211782"/>
            <a:ext cx="7449719" cy="2646218"/>
          </a:xfrm>
          <a:prstGeom prst="rect">
            <a:avLst/>
          </a:prstGeom>
          <a:noFill/>
          <a:ln>
            <a:noFill/>
          </a:ln>
        </p:spPr>
      </p:pic>
      <p:sp>
        <p:nvSpPr>
          <p:cNvPr id="416" name="Google Shape;416;p9"/>
          <p:cNvSpPr/>
          <p:nvPr/>
        </p:nvSpPr>
        <p:spPr>
          <a:xfrm rot="7141841">
            <a:off x="1821504" y="628191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7" name="Google Shape;417;p9"/>
          <p:cNvSpPr/>
          <p:nvPr/>
        </p:nvSpPr>
        <p:spPr>
          <a:xfrm rot="7141841">
            <a:off x="4044497" y="5812851"/>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8" name="Google Shape;418;p9"/>
          <p:cNvSpPr/>
          <p:nvPr/>
        </p:nvSpPr>
        <p:spPr>
          <a:xfrm rot="7141841">
            <a:off x="813466" y="5787685"/>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9" name="Google Shape;419;p9"/>
          <p:cNvSpPr/>
          <p:nvPr/>
        </p:nvSpPr>
        <p:spPr>
          <a:xfrm rot="-3658159">
            <a:off x="688216" y="6052266"/>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0" name="Google Shape;420;p9"/>
          <p:cNvSpPr/>
          <p:nvPr/>
        </p:nvSpPr>
        <p:spPr>
          <a:xfrm rot="7141841">
            <a:off x="3739206" y="6327349"/>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1" name="Google Shape;421;p9"/>
          <p:cNvSpPr/>
          <p:nvPr/>
        </p:nvSpPr>
        <p:spPr>
          <a:xfrm rot="-3658159">
            <a:off x="3894550" y="6078578"/>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2" name="Google Shape;422;p9"/>
          <p:cNvSpPr/>
          <p:nvPr/>
        </p:nvSpPr>
        <p:spPr>
          <a:xfrm rot="-3658159">
            <a:off x="-597113" y="6024390"/>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3" name="Google Shape;423;p9"/>
          <p:cNvSpPr/>
          <p:nvPr/>
        </p:nvSpPr>
        <p:spPr>
          <a:xfrm rot="7141841">
            <a:off x="3105413" y="6317942"/>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4" name="Google Shape;424;p9"/>
          <p:cNvSpPr/>
          <p:nvPr/>
        </p:nvSpPr>
        <p:spPr>
          <a:xfrm rot="7141841">
            <a:off x="511275" y="6293306"/>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5" name="Google Shape;425;p9"/>
          <p:cNvSpPr/>
          <p:nvPr/>
        </p:nvSpPr>
        <p:spPr>
          <a:xfrm rot="-3658159">
            <a:off x="3577684" y="5560352"/>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6" name="Google Shape;426;p9"/>
          <p:cNvSpPr/>
          <p:nvPr/>
        </p:nvSpPr>
        <p:spPr>
          <a:xfrm rot="-3658159">
            <a:off x="3280991" y="6066052"/>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7" name="Google Shape;427;p9"/>
          <p:cNvSpPr/>
          <p:nvPr/>
        </p:nvSpPr>
        <p:spPr>
          <a:xfrm rot="-3658159">
            <a:off x="1615161" y="5524573"/>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8" name="Google Shape;428;p9"/>
          <p:cNvSpPr/>
          <p:nvPr/>
        </p:nvSpPr>
        <p:spPr>
          <a:xfrm rot="-3658159">
            <a:off x="1332719" y="6044540"/>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9" name="Google Shape;429;p9"/>
          <p:cNvSpPr/>
          <p:nvPr/>
        </p:nvSpPr>
        <p:spPr>
          <a:xfrm rot="7141841">
            <a:off x="1448254" y="5780853"/>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0" name="Google Shape;430;p9"/>
          <p:cNvSpPr/>
          <p:nvPr/>
        </p:nvSpPr>
        <p:spPr>
          <a:xfrm rot="-3658159">
            <a:off x="50511" y="6033238"/>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1" name="Google Shape;431;p9"/>
          <p:cNvSpPr/>
          <p:nvPr/>
        </p:nvSpPr>
        <p:spPr>
          <a:xfrm rot="7141841">
            <a:off x="2107432" y="5773358"/>
            <a:ext cx="561394" cy="509107"/>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2" name="Google Shape;432;p9"/>
          <p:cNvSpPr/>
          <p:nvPr/>
        </p:nvSpPr>
        <p:spPr>
          <a:xfrm rot="7141841">
            <a:off x="2453664" y="6300884"/>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3" name="Google Shape;433;p9"/>
          <p:cNvSpPr/>
          <p:nvPr/>
        </p:nvSpPr>
        <p:spPr>
          <a:xfrm rot="7141841">
            <a:off x="-468694" y="5760677"/>
            <a:ext cx="561394" cy="509107"/>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4" name="Google Shape;434;p9"/>
          <p:cNvSpPr/>
          <p:nvPr/>
        </p:nvSpPr>
        <p:spPr>
          <a:xfrm rot="-3658159">
            <a:off x="1985883" y="6041261"/>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5" name="Google Shape;435;p9"/>
          <p:cNvSpPr/>
          <p:nvPr/>
        </p:nvSpPr>
        <p:spPr>
          <a:xfrm rot="7141841">
            <a:off x="3402671" y="5800146"/>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6" name="Google Shape;436;p9"/>
          <p:cNvSpPr/>
          <p:nvPr/>
        </p:nvSpPr>
        <p:spPr>
          <a:xfrm rot="7141841">
            <a:off x="2754945" y="5780293"/>
            <a:ext cx="561394" cy="509107"/>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7" name="Google Shape;437;p9"/>
          <p:cNvSpPr/>
          <p:nvPr/>
        </p:nvSpPr>
        <p:spPr>
          <a:xfrm rot="-3658159">
            <a:off x="2628903" y="6058502"/>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8" name="Google Shape;438;p9"/>
          <p:cNvSpPr/>
          <p:nvPr/>
        </p:nvSpPr>
        <p:spPr>
          <a:xfrm rot="-3658159">
            <a:off x="2929403" y="5546000"/>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9" name="Google Shape;439;p9"/>
          <p:cNvSpPr/>
          <p:nvPr/>
        </p:nvSpPr>
        <p:spPr>
          <a:xfrm rot="7141841">
            <a:off x="-123307" y="6276402"/>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0" name="Google Shape;440;p9"/>
          <p:cNvSpPr/>
          <p:nvPr/>
        </p:nvSpPr>
        <p:spPr>
          <a:xfrm rot="7141841">
            <a:off x="167419" y="5767022"/>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1" name="Google Shape;441;p9"/>
          <p:cNvSpPr/>
          <p:nvPr/>
        </p:nvSpPr>
        <p:spPr>
          <a:xfrm rot="-3658159">
            <a:off x="-303913" y="5517147"/>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2" name="Google Shape;442;p9"/>
          <p:cNvSpPr/>
          <p:nvPr/>
        </p:nvSpPr>
        <p:spPr>
          <a:xfrm rot="-3658159">
            <a:off x="2278733" y="5538095"/>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3" name="Google Shape;443;p9"/>
          <p:cNvSpPr/>
          <p:nvPr/>
        </p:nvSpPr>
        <p:spPr>
          <a:xfrm rot="-3658159">
            <a:off x="974316" y="5533432"/>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4" name="Google Shape;444;p9"/>
          <p:cNvSpPr/>
          <p:nvPr/>
        </p:nvSpPr>
        <p:spPr>
          <a:xfrm rot="-3658159">
            <a:off x="346162" y="5528327"/>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5" name="Google Shape;445;p9"/>
          <p:cNvSpPr/>
          <p:nvPr/>
        </p:nvSpPr>
        <p:spPr>
          <a:xfrm rot="7141841">
            <a:off x="1174436" y="629633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9">
  <p:cSld name="sydney">
    <p:spTree>
      <p:nvGrpSpPr>
        <p:cNvPr id="446" name="Shape 446"/>
        <p:cNvGrpSpPr/>
        <p:nvPr/>
      </p:nvGrpSpPr>
      <p:grpSpPr>
        <a:xfrm>
          <a:off x="0" y="0"/>
          <a:ext cx="0" cy="0"/>
          <a:chOff x="0" y="0"/>
          <a:chExt cx="0" cy="0"/>
        </a:xfrm>
      </p:grpSpPr>
      <p:pic>
        <p:nvPicPr>
          <p:cNvPr id="447" name="Google Shape;447;p10"/>
          <p:cNvPicPr preferRelativeResize="0"/>
          <p:nvPr/>
        </p:nvPicPr>
        <p:blipFill rotWithShape="1">
          <a:blip r:embed="rId2">
            <a:alphaModFix/>
          </a:blip>
          <a:srcRect b="0" l="0" r="0" t="0"/>
          <a:stretch/>
        </p:blipFill>
        <p:spPr>
          <a:xfrm>
            <a:off x="-369454" y="4177543"/>
            <a:ext cx="7546109" cy="2680457"/>
          </a:xfrm>
          <a:prstGeom prst="rect">
            <a:avLst/>
          </a:prstGeom>
          <a:noFill/>
          <a:ln>
            <a:noFill/>
          </a:ln>
        </p:spPr>
      </p:pic>
      <p:sp>
        <p:nvSpPr>
          <p:cNvPr id="448" name="Google Shape;448;p10"/>
          <p:cNvSpPr/>
          <p:nvPr/>
        </p:nvSpPr>
        <p:spPr>
          <a:xfrm rot="7141841">
            <a:off x="11961528" y="6366755"/>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9" name="Google Shape;449;p10"/>
          <p:cNvSpPr/>
          <p:nvPr/>
        </p:nvSpPr>
        <p:spPr>
          <a:xfrm rot="7141841">
            <a:off x="10953490" y="5872526"/>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0" name="Google Shape;450;p10"/>
          <p:cNvSpPr/>
          <p:nvPr/>
        </p:nvSpPr>
        <p:spPr>
          <a:xfrm rot="-3658159">
            <a:off x="10828240" y="6137107"/>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1" name="Google Shape;451;p10"/>
          <p:cNvSpPr/>
          <p:nvPr/>
        </p:nvSpPr>
        <p:spPr>
          <a:xfrm rot="7141841">
            <a:off x="9031098" y="5864293"/>
            <a:ext cx="561394" cy="509107"/>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2" name="Google Shape;452;p10"/>
          <p:cNvSpPr/>
          <p:nvPr/>
        </p:nvSpPr>
        <p:spPr>
          <a:xfrm rot="-3658159">
            <a:off x="9542911" y="6109231"/>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3" name="Google Shape;453;p10"/>
          <p:cNvSpPr/>
          <p:nvPr/>
        </p:nvSpPr>
        <p:spPr>
          <a:xfrm rot="7141841">
            <a:off x="10651299" y="6378147"/>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4" name="Google Shape;454;p10"/>
          <p:cNvSpPr/>
          <p:nvPr/>
        </p:nvSpPr>
        <p:spPr>
          <a:xfrm rot="-3658159">
            <a:off x="11755185" y="560941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5" name="Google Shape;455;p10"/>
          <p:cNvSpPr/>
          <p:nvPr/>
        </p:nvSpPr>
        <p:spPr>
          <a:xfrm rot="-3658159">
            <a:off x="11472743" y="6129381"/>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6" name="Google Shape;456;p10"/>
          <p:cNvSpPr/>
          <p:nvPr/>
        </p:nvSpPr>
        <p:spPr>
          <a:xfrm rot="7141841">
            <a:off x="11588278" y="586569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7" name="Google Shape;457;p10"/>
          <p:cNvSpPr/>
          <p:nvPr/>
        </p:nvSpPr>
        <p:spPr>
          <a:xfrm rot="-3658159">
            <a:off x="10190535" y="6118079"/>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8" name="Google Shape;458;p10"/>
          <p:cNvSpPr/>
          <p:nvPr/>
        </p:nvSpPr>
        <p:spPr>
          <a:xfrm rot="7141841">
            <a:off x="9671330" y="5845518"/>
            <a:ext cx="561394" cy="509107"/>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9" name="Google Shape;459;p10"/>
          <p:cNvSpPr/>
          <p:nvPr/>
        </p:nvSpPr>
        <p:spPr>
          <a:xfrm rot="7141841">
            <a:off x="10016717" y="6361243"/>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0" name="Google Shape;460;p10"/>
          <p:cNvSpPr/>
          <p:nvPr/>
        </p:nvSpPr>
        <p:spPr>
          <a:xfrm rot="7141841">
            <a:off x="10307443" y="5851863"/>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1" name="Google Shape;461;p10"/>
          <p:cNvSpPr/>
          <p:nvPr/>
        </p:nvSpPr>
        <p:spPr>
          <a:xfrm rot="-3658159">
            <a:off x="9836111" y="5601988"/>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2" name="Google Shape;462;p10"/>
          <p:cNvSpPr/>
          <p:nvPr/>
        </p:nvSpPr>
        <p:spPr>
          <a:xfrm rot="-3658159">
            <a:off x="11114340" y="5618273"/>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3" name="Google Shape;463;p10"/>
          <p:cNvSpPr/>
          <p:nvPr/>
        </p:nvSpPr>
        <p:spPr>
          <a:xfrm rot="-3658159">
            <a:off x="10486186" y="5613168"/>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4" name="Google Shape;464;p10"/>
          <p:cNvSpPr/>
          <p:nvPr/>
        </p:nvSpPr>
        <p:spPr>
          <a:xfrm rot="7141841">
            <a:off x="11314460" y="6381175"/>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5" name="Google Shape;465;p10"/>
          <p:cNvSpPr/>
          <p:nvPr/>
        </p:nvSpPr>
        <p:spPr>
          <a:xfrm rot="-3658159">
            <a:off x="9188612" y="5613950"/>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6" name="Google Shape;466;p10"/>
          <p:cNvSpPr/>
          <p:nvPr/>
        </p:nvSpPr>
        <p:spPr>
          <a:xfrm rot="7141841">
            <a:off x="9378387" y="635668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7" name="Google Shape;467;p10"/>
          <p:cNvSpPr/>
          <p:nvPr/>
        </p:nvSpPr>
        <p:spPr>
          <a:xfrm rot="-3658159">
            <a:off x="8888388" y="614146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8" name="Google Shape;468;p10"/>
          <p:cNvSpPr/>
          <p:nvPr/>
        </p:nvSpPr>
        <p:spPr>
          <a:xfrm rot="7141841">
            <a:off x="8714780" y="6375389"/>
            <a:ext cx="561394" cy="509107"/>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9" name="Google Shape;469;p10"/>
          <p:cNvSpPr/>
          <p:nvPr/>
        </p:nvSpPr>
        <p:spPr>
          <a:xfrm rot="7141841">
            <a:off x="8080987" y="6365983"/>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0" name="Google Shape;470;p10"/>
          <p:cNvSpPr/>
          <p:nvPr/>
        </p:nvSpPr>
        <p:spPr>
          <a:xfrm rot="-3658159">
            <a:off x="8553258" y="5608392"/>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1" name="Google Shape;471;p10"/>
          <p:cNvSpPr/>
          <p:nvPr/>
        </p:nvSpPr>
        <p:spPr>
          <a:xfrm rot="-3658159">
            <a:off x="8256565" y="6114093"/>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2" name="Google Shape;472;p10"/>
          <p:cNvSpPr/>
          <p:nvPr/>
        </p:nvSpPr>
        <p:spPr>
          <a:xfrm rot="7141841">
            <a:off x="7083006" y="5821399"/>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3" name="Google Shape;473;p10"/>
          <p:cNvSpPr/>
          <p:nvPr/>
        </p:nvSpPr>
        <p:spPr>
          <a:xfrm rot="7141841">
            <a:off x="7429238" y="6348925"/>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4" name="Google Shape;474;p10"/>
          <p:cNvSpPr/>
          <p:nvPr/>
        </p:nvSpPr>
        <p:spPr>
          <a:xfrm rot="-3658159">
            <a:off x="6961457" y="6089302"/>
            <a:ext cx="561394" cy="509107"/>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5" name="Google Shape;475;p10"/>
          <p:cNvSpPr/>
          <p:nvPr/>
        </p:nvSpPr>
        <p:spPr>
          <a:xfrm rot="7141841">
            <a:off x="8378245" y="5848187"/>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6" name="Google Shape;476;p10"/>
          <p:cNvSpPr/>
          <p:nvPr/>
        </p:nvSpPr>
        <p:spPr>
          <a:xfrm rot="7141841">
            <a:off x="7730519" y="5828334"/>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7" name="Google Shape;477;p10"/>
          <p:cNvSpPr/>
          <p:nvPr/>
        </p:nvSpPr>
        <p:spPr>
          <a:xfrm rot="-3658159">
            <a:off x="7604476" y="6106543"/>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8" name="Google Shape;478;p10"/>
          <p:cNvSpPr/>
          <p:nvPr/>
        </p:nvSpPr>
        <p:spPr>
          <a:xfrm rot="-3658159">
            <a:off x="7904977" y="5594041"/>
            <a:ext cx="561394" cy="509107"/>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9" name="Google Shape;479;p10"/>
          <p:cNvSpPr/>
          <p:nvPr/>
        </p:nvSpPr>
        <p:spPr>
          <a:xfrm rot="-3658159">
            <a:off x="7254307" y="5586136"/>
            <a:ext cx="561394" cy="509107"/>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10">
  <p:cSld name="toronto">
    <p:spTree>
      <p:nvGrpSpPr>
        <p:cNvPr id="480" name="Shape 480"/>
        <p:cNvGrpSpPr/>
        <p:nvPr/>
      </p:nvGrpSpPr>
      <p:grpSpPr>
        <a:xfrm>
          <a:off x="0" y="0"/>
          <a:ext cx="0" cy="0"/>
          <a:chOff x="0" y="0"/>
          <a:chExt cx="0" cy="0"/>
        </a:xfrm>
      </p:grpSpPr>
      <p:pic>
        <p:nvPicPr>
          <p:cNvPr id="481" name="Google Shape;481;p11"/>
          <p:cNvPicPr preferRelativeResize="0"/>
          <p:nvPr/>
        </p:nvPicPr>
        <p:blipFill rotWithShape="1">
          <a:blip r:embed="rId2">
            <a:alphaModFix/>
          </a:blip>
          <a:srcRect b="0" l="0" r="0" t="0"/>
          <a:stretch/>
        </p:blipFill>
        <p:spPr>
          <a:xfrm>
            <a:off x="5791200" y="4233317"/>
            <a:ext cx="7389090" cy="2624683"/>
          </a:xfrm>
          <a:prstGeom prst="rect">
            <a:avLst/>
          </a:prstGeom>
          <a:noFill/>
          <a:ln>
            <a:noFill/>
          </a:ln>
        </p:spPr>
      </p:pic>
      <p:grpSp>
        <p:nvGrpSpPr>
          <p:cNvPr id="482" name="Google Shape;482;p11"/>
          <p:cNvGrpSpPr/>
          <p:nvPr/>
        </p:nvGrpSpPr>
        <p:grpSpPr>
          <a:xfrm rot="1704690">
            <a:off x="-1347787" y="143815"/>
            <a:ext cx="4234123" cy="6755410"/>
            <a:chOff x="64661" y="69847"/>
            <a:chExt cx="4806696" cy="7230965"/>
          </a:xfrm>
        </p:grpSpPr>
        <p:sp>
          <p:nvSpPr>
            <p:cNvPr id="483" name="Google Shape;483;p11"/>
            <p:cNvSpPr/>
            <p:nvPr/>
          </p:nvSpPr>
          <p:spPr>
            <a:xfrm>
              <a:off x="1754901" y="19067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4" name="Google Shape;484;p11"/>
            <p:cNvSpPr/>
            <p:nvPr/>
          </p:nvSpPr>
          <p:spPr>
            <a:xfrm>
              <a:off x="64661" y="6984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5" name="Google Shape;485;p11"/>
            <p:cNvSpPr/>
            <p:nvPr/>
          </p:nvSpPr>
          <p:spPr>
            <a:xfrm>
              <a:off x="1819659" y="310687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6" name="Google Shape;486;p11"/>
            <p:cNvSpPr/>
            <p:nvPr/>
          </p:nvSpPr>
          <p:spPr>
            <a:xfrm rot="10800000">
              <a:off x="2151282" y="3086667"/>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7" name="Google Shape;487;p11"/>
            <p:cNvSpPr/>
            <p:nvPr/>
          </p:nvSpPr>
          <p:spPr>
            <a:xfrm>
              <a:off x="2870536" y="4910344"/>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8" name="Google Shape;488;p11"/>
            <p:cNvSpPr/>
            <p:nvPr/>
          </p:nvSpPr>
          <p:spPr>
            <a:xfrm>
              <a:off x="743535" y="88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89" name="Google Shape;489;p11"/>
            <p:cNvSpPr/>
            <p:nvPr/>
          </p:nvSpPr>
          <p:spPr>
            <a:xfrm rot="10800000">
              <a:off x="411026" y="72155"/>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0" name="Google Shape;490;p11"/>
            <p:cNvSpPr/>
            <p:nvPr/>
          </p:nvSpPr>
          <p:spPr>
            <a:xfrm rot="10800000">
              <a:off x="2831702" y="430410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1" name="Google Shape;491;p11"/>
            <p:cNvSpPr/>
            <p:nvPr/>
          </p:nvSpPr>
          <p:spPr>
            <a:xfrm>
              <a:off x="1083355" y="68638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2" name="Google Shape;492;p11"/>
            <p:cNvSpPr/>
            <p:nvPr/>
          </p:nvSpPr>
          <p:spPr>
            <a:xfrm>
              <a:off x="2488015" y="31270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3" name="Google Shape;493;p11"/>
            <p:cNvSpPr/>
            <p:nvPr/>
          </p:nvSpPr>
          <p:spPr>
            <a:xfrm rot="10800000">
              <a:off x="71198" y="6379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4" name="Google Shape;494;p11"/>
            <p:cNvSpPr/>
            <p:nvPr/>
          </p:nvSpPr>
          <p:spPr>
            <a:xfrm rot="10800000">
              <a:off x="736604" y="652898"/>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5" name="Google Shape;495;p11"/>
            <p:cNvSpPr/>
            <p:nvPr/>
          </p:nvSpPr>
          <p:spPr>
            <a:xfrm rot="10800000">
              <a:off x="1116840" y="249323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6" name="Google Shape;496;p11"/>
            <p:cNvSpPr/>
            <p:nvPr/>
          </p:nvSpPr>
          <p:spPr>
            <a:xfrm rot="10800000">
              <a:off x="1788556" y="2487483"/>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7" name="Google Shape;497;p11"/>
            <p:cNvSpPr/>
            <p:nvPr/>
          </p:nvSpPr>
          <p:spPr>
            <a:xfrm>
              <a:off x="1463173" y="2516322"/>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8" name="Google Shape;498;p11"/>
            <p:cNvSpPr/>
            <p:nvPr/>
          </p:nvSpPr>
          <p:spPr>
            <a:xfrm rot="10800000">
              <a:off x="2483708" y="369338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99" name="Google Shape;499;p11"/>
            <p:cNvSpPr/>
            <p:nvPr/>
          </p:nvSpPr>
          <p:spPr>
            <a:xfrm>
              <a:off x="1092591" y="1903282"/>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0" name="Google Shape;500;p11"/>
            <p:cNvSpPr/>
            <p:nvPr/>
          </p:nvSpPr>
          <p:spPr>
            <a:xfrm>
              <a:off x="1425473" y="130522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1" name="Google Shape;501;p11"/>
            <p:cNvSpPr/>
            <p:nvPr/>
          </p:nvSpPr>
          <p:spPr>
            <a:xfrm>
              <a:off x="2499195" y="4320896"/>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2" name="Google Shape;502;p11"/>
            <p:cNvSpPr/>
            <p:nvPr/>
          </p:nvSpPr>
          <p:spPr>
            <a:xfrm rot="10800000">
              <a:off x="1425473" y="1877882"/>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3" name="Google Shape;503;p11"/>
            <p:cNvSpPr/>
            <p:nvPr/>
          </p:nvSpPr>
          <p:spPr>
            <a:xfrm>
              <a:off x="405632" y="67713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4" name="Google Shape;504;p11"/>
            <p:cNvSpPr/>
            <p:nvPr/>
          </p:nvSpPr>
          <p:spPr>
            <a:xfrm>
              <a:off x="742759" y="1293665"/>
              <a:ext cx="637310" cy="544946"/>
            </a:xfrm>
            <a:prstGeom prst="triangle">
              <a:avLst>
                <a:gd fmla="val 50000" name="adj"/>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5" name="Google Shape;505;p11"/>
            <p:cNvSpPr/>
            <p:nvPr/>
          </p:nvSpPr>
          <p:spPr>
            <a:xfrm rot="10800000">
              <a:off x="1088346" y="1267117"/>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6" name="Google Shape;506;p11"/>
            <p:cNvSpPr/>
            <p:nvPr/>
          </p:nvSpPr>
          <p:spPr>
            <a:xfrm rot="10800000">
              <a:off x="414091" y="1252089"/>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7" name="Google Shape;507;p11"/>
            <p:cNvSpPr/>
            <p:nvPr/>
          </p:nvSpPr>
          <p:spPr>
            <a:xfrm>
              <a:off x="2820829" y="3729756"/>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8" name="Google Shape;508;p11"/>
            <p:cNvSpPr/>
            <p:nvPr/>
          </p:nvSpPr>
          <p:spPr>
            <a:xfrm>
              <a:off x="2155057" y="3722254"/>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09" name="Google Shape;509;p11"/>
            <p:cNvSpPr/>
            <p:nvPr/>
          </p:nvSpPr>
          <p:spPr>
            <a:xfrm rot="10800000">
              <a:off x="2166689" y="429317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0" name="Google Shape;510;p11"/>
            <p:cNvSpPr/>
            <p:nvPr/>
          </p:nvSpPr>
          <p:spPr>
            <a:xfrm rot="10800000">
              <a:off x="764700" y="186516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1" name="Google Shape;511;p11"/>
            <p:cNvSpPr/>
            <p:nvPr/>
          </p:nvSpPr>
          <p:spPr>
            <a:xfrm rot="10800000">
              <a:off x="1478676" y="30884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2" name="Google Shape;512;p11"/>
            <p:cNvSpPr/>
            <p:nvPr/>
          </p:nvSpPr>
          <p:spPr>
            <a:xfrm rot="10800000">
              <a:off x="1819659" y="367895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3" name="Google Shape;513;p11"/>
            <p:cNvSpPr/>
            <p:nvPr/>
          </p:nvSpPr>
          <p:spPr>
            <a:xfrm>
              <a:off x="2125685" y="2504830"/>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4" name="Google Shape;514;p11"/>
            <p:cNvSpPr/>
            <p:nvPr/>
          </p:nvSpPr>
          <p:spPr>
            <a:xfrm rot="10800000">
              <a:off x="2535271" y="489296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5" name="Google Shape;515;p11"/>
            <p:cNvSpPr/>
            <p:nvPr/>
          </p:nvSpPr>
          <p:spPr>
            <a:xfrm>
              <a:off x="3167960" y="432954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6" name="Google Shape;516;p11"/>
            <p:cNvSpPr/>
            <p:nvPr/>
          </p:nvSpPr>
          <p:spPr>
            <a:xfrm rot="10800000">
              <a:off x="3224274" y="4899934"/>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7" name="Google Shape;517;p11"/>
            <p:cNvSpPr/>
            <p:nvPr/>
          </p:nvSpPr>
          <p:spPr>
            <a:xfrm>
              <a:off x="3552109" y="4940906"/>
              <a:ext cx="637310" cy="544946"/>
            </a:xfrm>
            <a:prstGeom prst="triangle">
              <a:avLst>
                <a:gd fmla="val 50000" name="adj"/>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8" name="Google Shape;518;p11"/>
            <p:cNvSpPr/>
            <p:nvPr/>
          </p:nvSpPr>
          <p:spPr>
            <a:xfrm>
              <a:off x="3891929" y="55389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19" name="Google Shape;519;p11"/>
            <p:cNvSpPr/>
            <p:nvPr/>
          </p:nvSpPr>
          <p:spPr>
            <a:xfrm rot="10800000">
              <a:off x="2879772" y="5490485"/>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0" name="Google Shape;520;p11"/>
            <p:cNvSpPr/>
            <p:nvPr/>
          </p:nvSpPr>
          <p:spPr>
            <a:xfrm rot="10800000">
              <a:off x="3545178" y="5505482"/>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1" name="Google Shape;521;p11"/>
            <p:cNvSpPr/>
            <p:nvPr/>
          </p:nvSpPr>
          <p:spPr>
            <a:xfrm>
              <a:off x="3901165" y="6755866"/>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2" name="Google Shape;522;p11"/>
            <p:cNvSpPr/>
            <p:nvPr/>
          </p:nvSpPr>
          <p:spPr>
            <a:xfrm>
              <a:off x="4234047" y="615780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3" name="Google Shape;523;p11"/>
            <p:cNvSpPr/>
            <p:nvPr/>
          </p:nvSpPr>
          <p:spPr>
            <a:xfrm rot="10800000">
              <a:off x="4234047" y="6730466"/>
              <a:ext cx="637310" cy="544946"/>
            </a:xfrm>
            <a:prstGeom prst="triangle">
              <a:avLst>
                <a:gd fmla="val 50000" name="adj"/>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4" name="Google Shape;524;p11"/>
            <p:cNvSpPr/>
            <p:nvPr/>
          </p:nvSpPr>
          <p:spPr>
            <a:xfrm>
              <a:off x="3214206" y="5529723"/>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5" name="Google Shape;525;p11"/>
            <p:cNvSpPr/>
            <p:nvPr/>
          </p:nvSpPr>
          <p:spPr>
            <a:xfrm>
              <a:off x="3551333" y="61462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6" name="Google Shape;526;p11"/>
            <p:cNvSpPr/>
            <p:nvPr/>
          </p:nvSpPr>
          <p:spPr>
            <a:xfrm rot="10800000">
              <a:off x="3896920" y="6119701"/>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7" name="Google Shape;527;p11"/>
            <p:cNvSpPr/>
            <p:nvPr/>
          </p:nvSpPr>
          <p:spPr>
            <a:xfrm rot="10800000">
              <a:off x="3222665" y="6104673"/>
              <a:ext cx="637310" cy="544946"/>
            </a:xfrm>
            <a:prstGeom prst="triangle">
              <a:avLst>
                <a:gd fmla="val 50000" name="adj"/>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528" name="Google Shape;528;p11"/>
            <p:cNvSpPr/>
            <p:nvPr/>
          </p:nvSpPr>
          <p:spPr>
            <a:xfrm rot="10800000">
              <a:off x="3573274" y="6717749"/>
              <a:ext cx="637310" cy="544946"/>
            </a:xfrm>
            <a:prstGeom prst="triangle">
              <a:avLst>
                <a:gd fmla="val 50000" name="adj"/>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gr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18_Bond_Template_SlidesMania_11">
  <p:cSld name="1_toronto">
    <p:spTree>
      <p:nvGrpSpPr>
        <p:cNvPr id="529" name="Shape 529"/>
        <p:cNvGrpSpPr/>
        <p:nvPr/>
      </p:nvGrpSpPr>
      <p:grpSpPr>
        <a:xfrm>
          <a:off x="0" y="0"/>
          <a:ext cx="0" cy="0"/>
          <a:chOff x="0" y="0"/>
          <a:chExt cx="0" cy="0"/>
        </a:xfrm>
      </p:grpSpPr>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1">
  <p:cSld name="CUSTOM">
    <p:spTree>
      <p:nvGrpSpPr>
        <p:cNvPr id="530" name="Shape 530"/>
        <p:cNvGrpSpPr/>
        <p:nvPr/>
      </p:nvGrpSpPr>
      <p:grpSpPr>
        <a:xfrm>
          <a:off x="0" y="0"/>
          <a:ext cx="0" cy="0"/>
          <a:chOff x="0" y="0"/>
          <a:chExt cx="0" cy="0"/>
        </a:xfrm>
      </p:grpSpPr>
      <p:grpSp>
        <p:nvGrpSpPr>
          <p:cNvPr id="531" name="Google Shape;531;p13"/>
          <p:cNvGrpSpPr/>
          <p:nvPr/>
        </p:nvGrpSpPr>
        <p:grpSpPr>
          <a:xfrm>
            <a:off x="0" y="0"/>
            <a:ext cx="12192000" cy="6858000"/>
            <a:chOff x="0" y="0"/>
            <a:chExt cx="12192000" cy="6858000"/>
          </a:xfrm>
        </p:grpSpPr>
        <p:sp>
          <p:nvSpPr>
            <p:cNvPr id="532" name="Google Shape;532;p13"/>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33" name="Google Shape;533;p13">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534" name="Google Shape;534;p13"/>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3600">
                  <a:solidFill>
                    <a:srgbClr val="3F3F3F"/>
                  </a:solidFill>
                  <a:latin typeface="Poppins"/>
                  <a:ea typeface="Poppins"/>
                  <a:cs typeface="Poppins"/>
                  <a:sym typeface="Poppins"/>
                </a:rPr>
                <a:t>Free </a:t>
              </a:r>
              <a:r>
                <a:rPr lang="en-US" sz="3600">
                  <a:solidFill>
                    <a:srgbClr val="3F3F3F"/>
                  </a:solidFill>
                  <a:latin typeface="Poppins"/>
                  <a:ea typeface="Poppins"/>
                  <a:cs typeface="Poppins"/>
                  <a:sym typeface="Poppins"/>
                </a:rPr>
                <a:t>themes and templates for </a:t>
              </a:r>
              <a:r>
                <a:rPr b="1" lang="en-US" sz="3600">
                  <a:solidFill>
                    <a:srgbClr val="3F3F3F"/>
                  </a:solidFill>
                  <a:latin typeface="Poppins"/>
                  <a:ea typeface="Poppins"/>
                  <a:cs typeface="Poppins"/>
                  <a:sym typeface="Poppins"/>
                </a:rPr>
                <a:t>Google Slides</a:t>
              </a:r>
              <a:r>
                <a:rPr lang="en-US" sz="3600">
                  <a:solidFill>
                    <a:srgbClr val="3F3F3F"/>
                  </a:solidFill>
                  <a:latin typeface="Poppins"/>
                  <a:ea typeface="Poppins"/>
                  <a:cs typeface="Poppins"/>
                  <a:sym typeface="Poppins"/>
                </a:rPr>
                <a:t> or </a:t>
              </a:r>
              <a:r>
                <a:rPr b="1" lang="en-U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U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US" sz="2700">
                  <a:solidFill>
                    <a:srgbClr val="3F3F3F"/>
                  </a:solidFill>
                  <a:latin typeface="Poppins"/>
                  <a:ea typeface="Poppins"/>
                  <a:cs typeface="Poppins"/>
                  <a:sym typeface="Poppins"/>
                </a:rPr>
                <a:t>Read </a:t>
              </a:r>
              <a:r>
                <a:rPr lang="en-US" sz="2700" u="sng">
                  <a:solidFill>
                    <a:srgbClr val="3F3F3F"/>
                  </a:solidFill>
                  <a:latin typeface="Poppins"/>
                  <a:ea typeface="Poppins"/>
                  <a:cs typeface="Poppins"/>
                  <a:sym typeface="Poppins"/>
                  <a:hlinkClick r:id="rId4"/>
                </a:rPr>
                <a:t>FAQ</a:t>
              </a:r>
              <a:r>
                <a:rPr b="1" lang="en-US" sz="4400">
                  <a:solidFill>
                    <a:srgbClr val="FFCB25"/>
                  </a:solidFill>
                  <a:latin typeface="Poppins"/>
                  <a:ea typeface="Poppins"/>
                  <a:cs typeface="Poppins"/>
                  <a:sym typeface="Poppins"/>
                </a:rPr>
                <a:t> </a:t>
              </a:r>
              <a:r>
                <a:rPr lang="en-U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535" name="Google Shape;535;p13"/>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36" name="Google Shape;536;p13">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537" name="Google Shape;537;p13">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538" name="Google Shape;538;p13">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539" name="Google Shape;539;p13">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540" name="Google Shape;540;p13"/>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U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1.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2F2F2"/>
        </a:solidFill>
      </p:bgPr>
    </p:bg>
    <p:spTree>
      <p:nvGrpSpPr>
        <p:cNvPr id="5" name="Shape 5"/>
        <p:cNvGrpSpPr/>
        <p:nvPr/>
      </p:nvGrpSpPr>
      <p:grpSpPr>
        <a:xfrm>
          <a:off x="0" y="0"/>
          <a:ext cx="0" cy="0"/>
          <a:chOff x="0" y="0"/>
          <a:chExt cx="0" cy="0"/>
        </a:xfrm>
      </p:grpSpPr>
      <p:sp>
        <p:nvSpPr>
          <p:cNvPr id="6" name="Google Shape;6;p1"/>
          <p:cNvSpPr txBox="1"/>
          <p:nvPr/>
        </p:nvSpPr>
        <p:spPr>
          <a:xfrm rot="5400000">
            <a:off x="-679350" y="5473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US" sz="1300">
                <a:solidFill>
                  <a:schemeClr val="accent1"/>
                </a:solidFill>
                <a:latin typeface="Barlow Condensed"/>
                <a:ea typeface="Barlow Condensed"/>
                <a:cs typeface="Barlow Condensed"/>
                <a:sym typeface="Barlow Condensed"/>
              </a:rPr>
              <a:t>SLIDESMANIA.COM</a:t>
            </a:r>
            <a:endParaRPr sz="1300">
              <a:solidFill>
                <a:schemeClr val="accent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mc:AlternateContent>
    <mc:Choice Requires="p14">
      <p:transition spd="slow" p14:dur="700">
        <p:fade/>
      </p:transition>
    </mc:Choice>
    <mc:Fallback>
      <p:transition spd="slow">
        <p:fade/>
      </p:transition>
    </mc:Fallback>
  </mc:AlternateConten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7.png"/><Relationship Id="rId4" Type="http://schemas.openxmlformats.org/officeDocument/2006/relationships/image" Target="../media/image8.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 Id="rId3" Type="http://schemas.openxmlformats.org/officeDocument/2006/relationships/image" Target="../media/image10.png"/><Relationship Id="rId4" Type="http://schemas.openxmlformats.org/officeDocument/2006/relationships/image" Target="../media/image11.png"/><Relationship Id="rId5" Type="http://schemas.openxmlformats.org/officeDocument/2006/relationships/image" Target="../media/image20.png"/><Relationship Id="rId6" Type="http://schemas.openxmlformats.org/officeDocument/2006/relationships/image" Target="../media/image9.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hyperlink" Target="https://slidesmania.com/" TargetMode="Externa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44" name="Shape 544"/>
        <p:cNvGrpSpPr/>
        <p:nvPr/>
      </p:nvGrpSpPr>
      <p:grpSpPr>
        <a:xfrm>
          <a:off x="0" y="0"/>
          <a:ext cx="0" cy="0"/>
          <a:chOff x="0" y="0"/>
          <a:chExt cx="0" cy="0"/>
        </a:xfrm>
      </p:grpSpPr>
      <p:sp>
        <p:nvSpPr>
          <p:cNvPr id="545" name="Google Shape;545;p14"/>
          <p:cNvSpPr txBox="1"/>
          <p:nvPr/>
        </p:nvSpPr>
        <p:spPr>
          <a:xfrm>
            <a:off x="1773518" y="2551837"/>
            <a:ext cx="5771135" cy="1754326"/>
          </a:xfrm>
          <a:prstGeom prst="rect">
            <a:avLst/>
          </a:prstGeom>
          <a:noFill/>
          <a:ln>
            <a:noFill/>
          </a:ln>
        </p:spPr>
        <p:txBody>
          <a:bodyPr anchorCtr="0" anchor="t" bIns="45700" lIns="91425" spcFirstLastPara="1" rIns="91425" wrap="square" tIns="45700">
            <a:noAutofit/>
          </a:bodyPr>
          <a:lstStyle/>
          <a:p>
            <a:pPr indent="0" lvl="0" marL="0" marR="0" rtl="0" algn="ctr">
              <a:lnSpc>
                <a:spcPct val="150000"/>
              </a:lnSpc>
              <a:spcBef>
                <a:spcPts val="0"/>
              </a:spcBef>
              <a:spcAft>
                <a:spcPts val="0"/>
              </a:spcAft>
              <a:buNone/>
            </a:pPr>
            <a:r>
              <a:rPr b="1" i="0" lang="en-US" sz="3600" u="none" cap="none" strike="noStrike">
                <a:solidFill>
                  <a:srgbClr val="262626"/>
                </a:solidFill>
                <a:latin typeface="Homemade Apple"/>
                <a:ea typeface="Homemade Apple"/>
                <a:cs typeface="Homemade Apple"/>
                <a:sym typeface="Homemade Apple"/>
              </a:rPr>
              <a:t>Here goes your presentation title</a:t>
            </a:r>
            <a:endParaRPr b="1" i="0" sz="3600" u="none" cap="none" strike="noStrike">
              <a:solidFill>
                <a:srgbClr val="262626"/>
              </a:solidFill>
              <a:latin typeface="Homemade Apple"/>
              <a:ea typeface="Homemade Apple"/>
              <a:cs typeface="Homemade Apple"/>
              <a:sym typeface="Homemade Apple"/>
            </a:endParaRPr>
          </a:p>
        </p:txBody>
      </p:sp>
      <p:pic>
        <p:nvPicPr>
          <p:cNvPr id="546" name="Google Shape;546;p14"/>
          <p:cNvPicPr preferRelativeResize="0"/>
          <p:nvPr/>
        </p:nvPicPr>
        <p:blipFill rotWithShape="1">
          <a:blip r:embed="rId3">
            <a:alphaModFix/>
          </a:blip>
          <a:srcRect b="0" l="0" r="0" t="0"/>
          <a:stretch/>
        </p:blipFill>
        <p:spPr>
          <a:xfrm>
            <a:off x="1259855" y="1936556"/>
            <a:ext cx="765189" cy="2604111"/>
          </a:xfrm>
          <a:prstGeom prst="rect">
            <a:avLst/>
          </a:prstGeom>
          <a:noFill/>
          <a:ln>
            <a:noFill/>
          </a:ln>
        </p:spPr>
      </p:pic>
      <p:pic>
        <p:nvPicPr>
          <p:cNvPr id="547" name="Google Shape;547;p14"/>
          <p:cNvPicPr preferRelativeResize="0"/>
          <p:nvPr/>
        </p:nvPicPr>
        <p:blipFill rotWithShape="1">
          <a:blip r:embed="rId4">
            <a:alphaModFix/>
          </a:blip>
          <a:srcRect b="0" l="0" r="0" t="0"/>
          <a:stretch/>
        </p:blipFill>
        <p:spPr>
          <a:xfrm>
            <a:off x="7275171" y="1936557"/>
            <a:ext cx="765189" cy="2604111"/>
          </a:xfrm>
          <a:prstGeom prst="rect">
            <a:avLst/>
          </a:prstGeom>
          <a:noFill/>
          <a:ln>
            <a:noFill/>
          </a:ln>
        </p:spPr>
      </p:pic>
    </p:spTree>
  </p:cSld>
  <p:clrMapOvr>
    <a:masterClrMapping/>
  </p:clrMapOvr>
  <mc:AlternateContent>
    <mc:Choice Requires="p14">
      <p:transition spd="slow" p14:dur="700">
        <p:fade/>
      </p:transition>
    </mc:Choice>
    <mc:Fallback>
      <p:transition spd="slow">
        <p:fade/>
      </p:transition>
    </mc:Fallback>
  </mc:AlternateContent>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51" name="Shape 551"/>
        <p:cNvGrpSpPr/>
        <p:nvPr/>
      </p:nvGrpSpPr>
      <p:grpSpPr>
        <a:xfrm>
          <a:off x="0" y="0"/>
          <a:ext cx="0" cy="0"/>
          <a:chOff x="0" y="0"/>
          <a:chExt cx="0" cy="0"/>
        </a:xfrm>
      </p:grpSpPr>
      <p:sp>
        <p:nvSpPr>
          <p:cNvPr id="552" name="Google Shape;552;p15"/>
          <p:cNvSpPr txBox="1"/>
          <p:nvPr/>
        </p:nvSpPr>
        <p:spPr>
          <a:xfrm>
            <a:off x="2071395" y="1553807"/>
            <a:ext cx="9451910" cy="3750386"/>
          </a:xfrm>
          <a:prstGeom prst="rect">
            <a:avLst/>
          </a:prstGeom>
          <a:noFill/>
          <a:ln>
            <a:noFill/>
          </a:ln>
        </p:spPr>
        <p:txBody>
          <a:bodyPr anchorCtr="0" anchor="t" bIns="45700" lIns="91425" spcFirstLastPara="1" rIns="91425" wrap="square" tIns="45700">
            <a:noAutofit/>
          </a:bodyPr>
          <a:lstStyle/>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Did you know that dogs can smell your feelings?</a:t>
            </a:r>
            <a:endParaRPr b="0" i="0" sz="2000" u="none" cap="none" strike="noStrike">
              <a:solidFill>
                <a:srgbClr val="262626"/>
              </a:solidFill>
              <a:latin typeface="Homemade Apple"/>
              <a:ea typeface="Homemade Apple"/>
              <a:cs typeface="Homemade Apple"/>
              <a:sym typeface="Homemade Apple"/>
            </a:endParaRPr>
          </a:p>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Dogs can pick up on subtle changes in your scent, which can help him figure out how you are feeling, such as by smelling your perspiration when you become nervous or fearful. </a:t>
            </a:r>
            <a:endParaRPr b="0" i="0" sz="2000" u="none" cap="none" strike="noStrike">
              <a:solidFill>
                <a:srgbClr val="262626"/>
              </a:solidFill>
              <a:latin typeface="Homemade Apple"/>
              <a:ea typeface="Homemade Apple"/>
              <a:cs typeface="Homemade Apple"/>
              <a:sym typeface="Homemade Apple"/>
            </a:endParaRPr>
          </a:p>
          <a:p>
            <a:pPr indent="0" lvl="0" marL="0" marR="0" rtl="0" algn="l">
              <a:lnSpc>
                <a:spcPct val="25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56" name="Shape 556"/>
        <p:cNvGrpSpPr/>
        <p:nvPr/>
      </p:nvGrpSpPr>
      <p:grpSpPr>
        <a:xfrm>
          <a:off x="0" y="0"/>
          <a:ext cx="0" cy="0"/>
          <a:chOff x="0" y="0"/>
          <a:chExt cx="0" cy="0"/>
        </a:xfrm>
      </p:grpSpPr>
      <p:sp>
        <p:nvSpPr>
          <p:cNvPr id="557" name="Google Shape;557;p16"/>
          <p:cNvSpPr txBox="1"/>
          <p:nvPr/>
        </p:nvSpPr>
        <p:spPr>
          <a:xfrm>
            <a:off x="998374" y="1087277"/>
            <a:ext cx="9451910" cy="3750386"/>
          </a:xfrm>
          <a:prstGeom prst="rect">
            <a:avLst/>
          </a:prstGeom>
          <a:noFill/>
          <a:ln>
            <a:noFill/>
          </a:ln>
        </p:spPr>
        <p:txBody>
          <a:bodyPr anchorCtr="0" anchor="t" bIns="45700" lIns="91425" spcFirstLastPara="1" rIns="91425" wrap="square" tIns="45700">
            <a:noAutofit/>
          </a:bodyPr>
          <a:lstStyle/>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Did you know that a cat uses its whiskers as feelers to determine if a space is too small to squeeze through?</a:t>
            </a:r>
            <a:endParaRPr/>
          </a:p>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Also, cats love to sleep. A fifteen-year-old cat has probably spent ten years of its life sleeping.</a:t>
            </a:r>
            <a:endParaRPr/>
          </a:p>
          <a:p>
            <a:pPr indent="0" lvl="0" marL="0" marR="0" rtl="0" algn="l">
              <a:lnSpc>
                <a:spcPct val="25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61" name="Shape 561"/>
        <p:cNvGrpSpPr/>
        <p:nvPr/>
      </p:nvGrpSpPr>
      <p:grpSpPr>
        <a:xfrm>
          <a:off x="0" y="0"/>
          <a:ext cx="0" cy="0"/>
          <a:chOff x="0" y="0"/>
          <a:chExt cx="0" cy="0"/>
        </a:xfrm>
      </p:grpSpPr>
      <p:sp>
        <p:nvSpPr>
          <p:cNvPr id="562" name="Google Shape;562;p17"/>
          <p:cNvSpPr txBox="1"/>
          <p:nvPr/>
        </p:nvSpPr>
        <p:spPr>
          <a:xfrm>
            <a:off x="1370045" y="1049954"/>
            <a:ext cx="9451910" cy="2980944"/>
          </a:xfrm>
          <a:prstGeom prst="rect">
            <a:avLst/>
          </a:prstGeom>
          <a:noFill/>
          <a:ln>
            <a:noFill/>
          </a:ln>
        </p:spPr>
        <p:txBody>
          <a:bodyPr anchorCtr="0" anchor="t" bIns="45700" lIns="91425" spcFirstLastPara="1" rIns="91425" wrap="square" tIns="45700">
            <a:noAutofit/>
          </a:bodyPr>
          <a:lstStyle/>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Did you know that elephants can sense storms?</a:t>
            </a:r>
            <a:endParaRPr/>
          </a:p>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Elephants may be able to detect a thunderstorm from hundreds of miles away, and will head towards it, looking for water. .</a:t>
            </a:r>
            <a:endParaRPr/>
          </a:p>
          <a:p>
            <a:pPr indent="0" lvl="0" marL="0" marR="0" rtl="0" algn="l">
              <a:lnSpc>
                <a:spcPct val="25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66" name="Shape 566"/>
        <p:cNvGrpSpPr/>
        <p:nvPr/>
      </p:nvGrpSpPr>
      <p:grpSpPr>
        <a:xfrm>
          <a:off x="0" y="0"/>
          <a:ext cx="0" cy="0"/>
          <a:chOff x="0" y="0"/>
          <a:chExt cx="0" cy="0"/>
        </a:xfrm>
      </p:grpSpPr>
      <p:sp>
        <p:nvSpPr>
          <p:cNvPr id="567" name="Google Shape;567;p18"/>
          <p:cNvSpPr txBox="1"/>
          <p:nvPr/>
        </p:nvSpPr>
        <p:spPr>
          <a:xfrm>
            <a:off x="1370045" y="1049954"/>
            <a:ext cx="9451910" cy="3054682"/>
          </a:xfrm>
          <a:prstGeom prst="rect">
            <a:avLst/>
          </a:prstGeom>
          <a:noFill/>
          <a:ln>
            <a:noFill/>
          </a:ln>
        </p:spPr>
        <p:txBody>
          <a:bodyPr anchorCtr="0" anchor="t" bIns="45700" lIns="91425" spcFirstLastPara="1" rIns="91425" wrap="square" tIns="45700">
            <a:noAutofit/>
          </a:bodyPr>
          <a:lstStyle/>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Did you know there are more kangaroos than humans in Australia? </a:t>
            </a:r>
            <a:endParaRPr/>
          </a:p>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It is estimated that more than 50 million kangaroos live there. They are Australia’s national symbol and appear on postage stamps, coins, and airplanes.</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71" name="Shape 571"/>
        <p:cNvGrpSpPr/>
        <p:nvPr/>
      </p:nvGrpSpPr>
      <p:grpSpPr>
        <a:xfrm>
          <a:off x="0" y="0"/>
          <a:ext cx="0" cy="0"/>
          <a:chOff x="0" y="0"/>
          <a:chExt cx="0" cy="0"/>
        </a:xfrm>
      </p:grpSpPr>
      <p:sp>
        <p:nvSpPr>
          <p:cNvPr id="572" name="Google Shape;572;p19"/>
          <p:cNvSpPr txBox="1"/>
          <p:nvPr/>
        </p:nvSpPr>
        <p:spPr>
          <a:xfrm>
            <a:off x="1957873" y="1199244"/>
            <a:ext cx="9451910" cy="3054682"/>
          </a:xfrm>
          <a:prstGeom prst="rect">
            <a:avLst/>
          </a:prstGeom>
          <a:noFill/>
          <a:ln>
            <a:noFill/>
          </a:ln>
        </p:spPr>
        <p:txBody>
          <a:bodyPr anchorCtr="0" anchor="t" bIns="45700" lIns="91425" spcFirstLastPara="1" rIns="91425" wrap="square" tIns="45700">
            <a:noAutofit/>
          </a:bodyPr>
          <a:lstStyle/>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Did you know that pandas don’t hibernate?</a:t>
            </a:r>
            <a:endParaRPr/>
          </a:p>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When winter approaches, they head lower down their mountain homes to warmer temperatures, where they continue to chomp away on bamboo!</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76" name="Shape 576"/>
        <p:cNvGrpSpPr/>
        <p:nvPr/>
      </p:nvGrpSpPr>
      <p:grpSpPr>
        <a:xfrm>
          <a:off x="0" y="0"/>
          <a:ext cx="0" cy="0"/>
          <a:chOff x="0" y="0"/>
          <a:chExt cx="0" cy="0"/>
        </a:xfrm>
      </p:grpSpPr>
      <p:sp>
        <p:nvSpPr>
          <p:cNvPr id="577" name="Google Shape;577;p20"/>
          <p:cNvSpPr txBox="1"/>
          <p:nvPr/>
        </p:nvSpPr>
        <p:spPr>
          <a:xfrm>
            <a:off x="1071465" y="1133929"/>
            <a:ext cx="9451910" cy="3054682"/>
          </a:xfrm>
          <a:prstGeom prst="rect">
            <a:avLst/>
          </a:prstGeom>
          <a:noFill/>
          <a:ln>
            <a:noFill/>
          </a:ln>
        </p:spPr>
        <p:txBody>
          <a:bodyPr anchorCtr="0" anchor="t" bIns="45700" lIns="91425" spcFirstLastPara="1" rIns="91425" wrap="square" tIns="45700">
            <a:noAutofit/>
          </a:bodyPr>
          <a:lstStyle/>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Did you know Koalas are even more lazy than cats?</a:t>
            </a:r>
            <a:endParaRPr/>
          </a:p>
          <a:p>
            <a:pPr indent="0" lvl="0" marL="0" marR="0" rtl="0" algn="l">
              <a:lnSpc>
                <a:spcPct val="250000"/>
              </a:lnSpc>
              <a:spcBef>
                <a:spcPts val="0"/>
              </a:spcBef>
              <a:spcAft>
                <a:spcPts val="0"/>
              </a:spcAft>
              <a:buNone/>
            </a:pPr>
            <a:r>
              <a:rPr b="0" i="0" lang="en-US" sz="2000" u="none" cap="none" strike="noStrike">
                <a:solidFill>
                  <a:srgbClr val="262626"/>
                </a:solidFill>
                <a:latin typeface="Homemade Apple"/>
                <a:ea typeface="Homemade Apple"/>
                <a:cs typeface="Homemade Apple"/>
                <a:sym typeface="Homemade Apple"/>
              </a:rPr>
              <a:t>Koalas don’t have much energy and, when not feasting on leaves, they spend their time dozing in the branches. Believe it or not, they can sleep for up to 18 hours a day!</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81" name="Shape 581"/>
        <p:cNvGrpSpPr/>
        <p:nvPr/>
      </p:nvGrpSpPr>
      <p:grpSpPr>
        <a:xfrm>
          <a:off x="0" y="0"/>
          <a:ext cx="0" cy="0"/>
          <a:chOff x="0" y="0"/>
          <a:chExt cx="0" cy="0"/>
        </a:xfrm>
      </p:grpSpPr>
      <p:pic>
        <p:nvPicPr>
          <p:cNvPr id="582" name="Google Shape;582;p21"/>
          <p:cNvPicPr preferRelativeResize="0"/>
          <p:nvPr/>
        </p:nvPicPr>
        <p:blipFill rotWithShape="1">
          <a:blip r:embed="rId3">
            <a:alphaModFix/>
          </a:blip>
          <a:srcRect b="29604" l="0" r="0" t="13763"/>
          <a:stretch/>
        </p:blipFill>
        <p:spPr>
          <a:xfrm>
            <a:off x="1568295" y="1478049"/>
            <a:ext cx="915938" cy="518703"/>
          </a:xfrm>
          <a:prstGeom prst="rect">
            <a:avLst/>
          </a:prstGeom>
          <a:noFill/>
          <a:ln>
            <a:noFill/>
          </a:ln>
        </p:spPr>
      </p:pic>
      <p:pic>
        <p:nvPicPr>
          <p:cNvPr id="583" name="Google Shape;583;p21"/>
          <p:cNvPicPr preferRelativeResize="0"/>
          <p:nvPr/>
        </p:nvPicPr>
        <p:blipFill rotWithShape="1">
          <a:blip r:embed="rId4">
            <a:alphaModFix/>
          </a:blip>
          <a:srcRect b="29604" l="0" r="0" t="13763"/>
          <a:stretch/>
        </p:blipFill>
        <p:spPr>
          <a:xfrm>
            <a:off x="1568295" y="2264931"/>
            <a:ext cx="915938" cy="518703"/>
          </a:xfrm>
          <a:prstGeom prst="rect">
            <a:avLst/>
          </a:prstGeom>
          <a:noFill/>
          <a:ln>
            <a:noFill/>
          </a:ln>
        </p:spPr>
      </p:pic>
      <p:pic>
        <p:nvPicPr>
          <p:cNvPr id="584" name="Google Shape;584;p21"/>
          <p:cNvPicPr preferRelativeResize="0"/>
          <p:nvPr/>
        </p:nvPicPr>
        <p:blipFill rotWithShape="1">
          <a:blip r:embed="rId5">
            <a:alphaModFix/>
          </a:blip>
          <a:srcRect b="29604" l="0" r="0" t="13763"/>
          <a:stretch/>
        </p:blipFill>
        <p:spPr>
          <a:xfrm>
            <a:off x="1568295" y="3051813"/>
            <a:ext cx="915938" cy="518703"/>
          </a:xfrm>
          <a:prstGeom prst="rect">
            <a:avLst/>
          </a:prstGeom>
          <a:noFill/>
          <a:ln>
            <a:noFill/>
          </a:ln>
        </p:spPr>
      </p:pic>
      <p:pic>
        <p:nvPicPr>
          <p:cNvPr id="585" name="Google Shape;585;p21"/>
          <p:cNvPicPr preferRelativeResize="0"/>
          <p:nvPr/>
        </p:nvPicPr>
        <p:blipFill rotWithShape="1">
          <a:blip r:embed="rId3">
            <a:alphaModFix/>
          </a:blip>
          <a:srcRect b="29604" l="0" r="0" t="13763"/>
          <a:stretch/>
        </p:blipFill>
        <p:spPr>
          <a:xfrm>
            <a:off x="6618514" y="1475591"/>
            <a:ext cx="915938" cy="518703"/>
          </a:xfrm>
          <a:prstGeom prst="rect">
            <a:avLst/>
          </a:prstGeom>
          <a:noFill/>
          <a:ln>
            <a:noFill/>
          </a:ln>
        </p:spPr>
      </p:pic>
      <p:pic>
        <p:nvPicPr>
          <p:cNvPr id="586" name="Google Shape;586;p21"/>
          <p:cNvPicPr preferRelativeResize="0"/>
          <p:nvPr/>
        </p:nvPicPr>
        <p:blipFill rotWithShape="1">
          <a:blip r:embed="rId4">
            <a:alphaModFix/>
          </a:blip>
          <a:srcRect b="29604" l="0" r="0" t="13763"/>
          <a:stretch/>
        </p:blipFill>
        <p:spPr>
          <a:xfrm>
            <a:off x="6618514" y="2264930"/>
            <a:ext cx="915938" cy="518703"/>
          </a:xfrm>
          <a:prstGeom prst="rect">
            <a:avLst/>
          </a:prstGeom>
          <a:noFill/>
          <a:ln>
            <a:noFill/>
          </a:ln>
        </p:spPr>
      </p:pic>
      <p:pic>
        <p:nvPicPr>
          <p:cNvPr id="587" name="Google Shape;587;p21"/>
          <p:cNvPicPr preferRelativeResize="0"/>
          <p:nvPr/>
        </p:nvPicPr>
        <p:blipFill rotWithShape="1">
          <a:blip r:embed="rId5">
            <a:alphaModFix/>
          </a:blip>
          <a:srcRect b="29604" l="0" r="0" t="13763"/>
          <a:stretch/>
        </p:blipFill>
        <p:spPr>
          <a:xfrm>
            <a:off x="6618514" y="3051812"/>
            <a:ext cx="915938" cy="518703"/>
          </a:xfrm>
          <a:prstGeom prst="rect">
            <a:avLst/>
          </a:prstGeom>
          <a:noFill/>
          <a:ln>
            <a:noFill/>
          </a:ln>
        </p:spPr>
      </p:pic>
      <p:sp>
        <p:nvSpPr>
          <p:cNvPr id="588" name="Google Shape;588;p21"/>
          <p:cNvSpPr txBox="1"/>
          <p:nvPr/>
        </p:nvSpPr>
        <p:spPr>
          <a:xfrm>
            <a:off x="2734387" y="1136887"/>
            <a:ext cx="2733351" cy="3431709"/>
          </a:xfrm>
          <a:prstGeom prst="rect">
            <a:avLst/>
          </a:prstGeom>
          <a:noFill/>
          <a:ln>
            <a:noFill/>
          </a:ln>
        </p:spPr>
        <p:txBody>
          <a:bodyPr anchorCtr="0" anchor="t" bIns="45700" lIns="91425" spcFirstLastPara="1" rIns="91425" wrap="square" tIns="45700">
            <a:noAutofit/>
          </a:bodyPr>
          <a:lstStyle/>
          <a:p>
            <a:pPr indent="0" lvl="0" marL="0" marR="0" rtl="0" algn="l">
              <a:lnSpc>
                <a:spcPct val="200000"/>
              </a:lnSpc>
              <a:spcBef>
                <a:spcPts val="0"/>
              </a:spcBef>
              <a:spcAft>
                <a:spcPts val="0"/>
              </a:spcAft>
              <a:buNone/>
            </a:pPr>
            <a:r>
              <a:rPr b="0" i="0" lang="en-US" sz="2800" u="none" cap="none" strike="noStrike">
                <a:solidFill>
                  <a:srgbClr val="262626"/>
                </a:solidFill>
                <a:latin typeface="Homemade Apple"/>
                <a:ea typeface="Homemade Apple"/>
                <a:cs typeface="Homemade Apple"/>
                <a:sym typeface="Homemade Apple"/>
              </a:rPr>
              <a:t>Lisbon</a:t>
            </a:r>
            <a:endParaRPr/>
          </a:p>
          <a:p>
            <a:pPr indent="0" lvl="0" marL="0" marR="0" rtl="0" algn="l">
              <a:lnSpc>
                <a:spcPct val="200000"/>
              </a:lnSpc>
              <a:spcBef>
                <a:spcPts val="0"/>
              </a:spcBef>
              <a:spcAft>
                <a:spcPts val="0"/>
              </a:spcAft>
              <a:buNone/>
            </a:pPr>
            <a:r>
              <a:rPr b="0" i="0" lang="en-US" sz="2800" u="none" cap="none" strike="noStrike">
                <a:solidFill>
                  <a:srgbClr val="262626"/>
                </a:solidFill>
                <a:latin typeface="Homemade Apple"/>
                <a:ea typeface="Homemade Apple"/>
                <a:cs typeface="Homemade Apple"/>
                <a:sym typeface="Homemade Apple"/>
              </a:rPr>
              <a:t>Rome</a:t>
            </a:r>
            <a:endParaRPr/>
          </a:p>
          <a:p>
            <a:pPr indent="0" lvl="0" marL="0" marR="0" rtl="0" algn="l">
              <a:lnSpc>
                <a:spcPct val="200000"/>
              </a:lnSpc>
              <a:spcBef>
                <a:spcPts val="0"/>
              </a:spcBef>
              <a:spcAft>
                <a:spcPts val="0"/>
              </a:spcAft>
              <a:buNone/>
            </a:pPr>
            <a:r>
              <a:rPr b="0" i="0" lang="en-US" sz="2800" u="none" cap="none" strike="noStrike">
                <a:solidFill>
                  <a:srgbClr val="262626"/>
                </a:solidFill>
                <a:latin typeface="Homemade Apple"/>
                <a:ea typeface="Homemade Apple"/>
                <a:cs typeface="Homemade Apple"/>
                <a:sym typeface="Homemade Apple"/>
              </a:rPr>
              <a:t>Madrid</a:t>
            </a:r>
            <a:endParaRPr/>
          </a:p>
          <a:p>
            <a:pPr indent="0" lvl="0" marL="0" marR="0" rtl="0" algn="l">
              <a:lnSpc>
                <a:spcPct val="200000"/>
              </a:lnSpc>
              <a:spcBef>
                <a:spcPts val="0"/>
              </a:spcBef>
              <a:spcAft>
                <a:spcPts val="0"/>
              </a:spcAft>
              <a:buNone/>
            </a:pPr>
            <a:r>
              <a:rPr b="0" i="0" lang="en-US" sz="2800" u="none" cap="none" strike="noStrike">
                <a:solidFill>
                  <a:srgbClr val="262626"/>
                </a:solidFill>
                <a:latin typeface="Homemade Apple"/>
                <a:ea typeface="Homemade Apple"/>
                <a:cs typeface="Homemade Apple"/>
                <a:sym typeface="Homemade Apple"/>
              </a:rPr>
              <a:t>Amsterdam</a:t>
            </a:r>
            <a:endParaRPr/>
          </a:p>
        </p:txBody>
      </p:sp>
      <p:sp>
        <p:nvSpPr>
          <p:cNvPr id="589" name="Google Shape;589;p21"/>
          <p:cNvSpPr txBox="1"/>
          <p:nvPr/>
        </p:nvSpPr>
        <p:spPr>
          <a:xfrm>
            <a:off x="7850673" y="1136887"/>
            <a:ext cx="2562290" cy="3431709"/>
          </a:xfrm>
          <a:prstGeom prst="rect">
            <a:avLst/>
          </a:prstGeom>
          <a:noFill/>
          <a:ln>
            <a:noFill/>
          </a:ln>
        </p:spPr>
        <p:txBody>
          <a:bodyPr anchorCtr="0" anchor="t" bIns="45700" lIns="91425" spcFirstLastPara="1" rIns="91425" wrap="square" tIns="45700">
            <a:noAutofit/>
          </a:bodyPr>
          <a:lstStyle/>
          <a:p>
            <a:pPr indent="0" lvl="0" marL="0" marR="0" rtl="0" algn="l">
              <a:lnSpc>
                <a:spcPct val="200000"/>
              </a:lnSpc>
              <a:spcBef>
                <a:spcPts val="0"/>
              </a:spcBef>
              <a:spcAft>
                <a:spcPts val="0"/>
              </a:spcAft>
              <a:buNone/>
            </a:pPr>
            <a:r>
              <a:rPr b="0" i="0" lang="en-US" sz="2800" u="none" cap="none" strike="noStrike">
                <a:solidFill>
                  <a:srgbClr val="262626"/>
                </a:solidFill>
                <a:latin typeface="Homemade Apple"/>
                <a:ea typeface="Homemade Apple"/>
                <a:cs typeface="Homemade Apple"/>
                <a:sym typeface="Homemade Apple"/>
              </a:rPr>
              <a:t>London</a:t>
            </a:r>
            <a:endParaRPr/>
          </a:p>
          <a:p>
            <a:pPr indent="0" lvl="0" marL="0" marR="0" rtl="0" algn="l">
              <a:lnSpc>
                <a:spcPct val="200000"/>
              </a:lnSpc>
              <a:spcBef>
                <a:spcPts val="0"/>
              </a:spcBef>
              <a:spcAft>
                <a:spcPts val="0"/>
              </a:spcAft>
              <a:buNone/>
            </a:pPr>
            <a:r>
              <a:rPr b="0" i="0" lang="en-US" sz="2800" u="none" cap="none" strike="noStrike">
                <a:solidFill>
                  <a:srgbClr val="262626"/>
                </a:solidFill>
                <a:latin typeface="Homemade Apple"/>
                <a:ea typeface="Homemade Apple"/>
                <a:cs typeface="Homemade Apple"/>
                <a:sym typeface="Homemade Apple"/>
              </a:rPr>
              <a:t>New York</a:t>
            </a:r>
            <a:endParaRPr/>
          </a:p>
          <a:p>
            <a:pPr indent="0" lvl="0" marL="0" marR="0" rtl="0" algn="l">
              <a:lnSpc>
                <a:spcPct val="200000"/>
              </a:lnSpc>
              <a:spcBef>
                <a:spcPts val="0"/>
              </a:spcBef>
              <a:spcAft>
                <a:spcPts val="0"/>
              </a:spcAft>
              <a:buNone/>
            </a:pPr>
            <a:r>
              <a:rPr b="0" i="0" lang="en-US" sz="2800" u="none" cap="none" strike="noStrike">
                <a:solidFill>
                  <a:srgbClr val="262626"/>
                </a:solidFill>
                <a:latin typeface="Homemade Apple"/>
                <a:ea typeface="Homemade Apple"/>
                <a:cs typeface="Homemade Apple"/>
                <a:sym typeface="Homemade Apple"/>
              </a:rPr>
              <a:t>Paris</a:t>
            </a:r>
            <a:endParaRPr/>
          </a:p>
          <a:p>
            <a:pPr indent="0" lvl="0" marL="0" marR="0" rtl="0" algn="l">
              <a:lnSpc>
                <a:spcPct val="200000"/>
              </a:lnSpc>
              <a:spcBef>
                <a:spcPts val="0"/>
              </a:spcBef>
              <a:spcAft>
                <a:spcPts val="0"/>
              </a:spcAft>
              <a:buNone/>
            </a:pPr>
            <a:r>
              <a:rPr b="0" i="0" lang="en-US" sz="2800" u="none" cap="none" strike="noStrike">
                <a:solidFill>
                  <a:srgbClr val="262626"/>
                </a:solidFill>
                <a:latin typeface="Homemade Apple"/>
                <a:ea typeface="Homemade Apple"/>
                <a:cs typeface="Homemade Apple"/>
                <a:sym typeface="Homemade Apple"/>
              </a:rPr>
              <a:t>Toronto</a:t>
            </a:r>
            <a:endParaRPr/>
          </a:p>
        </p:txBody>
      </p:sp>
      <p:pic>
        <p:nvPicPr>
          <p:cNvPr id="590" name="Google Shape;590;p21"/>
          <p:cNvPicPr preferRelativeResize="0"/>
          <p:nvPr/>
        </p:nvPicPr>
        <p:blipFill rotWithShape="1">
          <a:blip r:embed="rId6">
            <a:alphaModFix/>
          </a:blip>
          <a:srcRect b="29604" l="0" r="0" t="13763"/>
          <a:stretch/>
        </p:blipFill>
        <p:spPr>
          <a:xfrm>
            <a:off x="1568295" y="3841152"/>
            <a:ext cx="915938" cy="518703"/>
          </a:xfrm>
          <a:prstGeom prst="rect">
            <a:avLst/>
          </a:prstGeom>
          <a:noFill/>
          <a:ln>
            <a:noFill/>
          </a:ln>
        </p:spPr>
      </p:pic>
      <p:pic>
        <p:nvPicPr>
          <p:cNvPr id="591" name="Google Shape;591;p21"/>
          <p:cNvPicPr preferRelativeResize="0"/>
          <p:nvPr/>
        </p:nvPicPr>
        <p:blipFill rotWithShape="1">
          <a:blip r:embed="rId6">
            <a:alphaModFix/>
          </a:blip>
          <a:srcRect b="29604" l="0" r="0" t="13763"/>
          <a:stretch/>
        </p:blipFill>
        <p:spPr>
          <a:xfrm>
            <a:off x="6618514" y="3838694"/>
            <a:ext cx="915938" cy="518703"/>
          </a:xfrm>
          <a:prstGeom prst="rect">
            <a:avLst/>
          </a:prstGeom>
          <a:noFill/>
          <a:ln>
            <a:noFill/>
          </a:ln>
        </p:spPr>
      </p:pic>
    </p:spTree>
  </p:cSld>
  <p:clrMapOvr>
    <a:masterClrMapping/>
  </p:clrMapOvr>
  <mc:AlternateContent>
    <mc:Choice Requires="p14">
      <p:transition spd="slow" p14:dur="700">
        <p:fade/>
      </p:transition>
    </mc:Choice>
    <mc:Fallback>
      <p:transition spd="slow">
        <p:fade/>
      </p:transition>
    </mc:Fallback>
  </mc:AlternateContent>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95" name="Shape 595"/>
        <p:cNvGrpSpPr/>
        <p:nvPr/>
      </p:nvGrpSpPr>
      <p:grpSpPr>
        <a:xfrm>
          <a:off x="0" y="0"/>
          <a:ext cx="0" cy="0"/>
          <a:chOff x="0" y="0"/>
          <a:chExt cx="0" cy="0"/>
        </a:xfrm>
      </p:grpSpPr>
      <p:sp>
        <p:nvSpPr>
          <p:cNvPr id="596" name="Google Shape;596;p22"/>
          <p:cNvSpPr/>
          <p:nvPr/>
        </p:nvSpPr>
        <p:spPr>
          <a:xfrm>
            <a:off x="886409" y="1073020"/>
            <a:ext cx="2817845" cy="2911151"/>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Homemade Apple"/>
              <a:ea typeface="Homemade Apple"/>
              <a:cs typeface="Homemade Apple"/>
              <a:sym typeface="Homemade Apple"/>
            </a:endParaRPr>
          </a:p>
        </p:txBody>
      </p:sp>
      <p:sp>
        <p:nvSpPr>
          <p:cNvPr id="597" name="Google Shape;597;p22"/>
          <p:cNvSpPr/>
          <p:nvPr/>
        </p:nvSpPr>
        <p:spPr>
          <a:xfrm>
            <a:off x="4705740" y="1073019"/>
            <a:ext cx="2817845" cy="2911151"/>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98" name="Google Shape;598;p22"/>
          <p:cNvSpPr/>
          <p:nvPr/>
        </p:nvSpPr>
        <p:spPr>
          <a:xfrm>
            <a:off x="8525071" y="1073019"/>
            <a:ext cx="2817845" cy="2911151"/>
          </a:xfrm>
          <a:prstGeom prst="ellipse">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99" name="Google Shape;599;p22"/>
          <p:cNvSpPr txBox="1"/>
          <p:nvPr/>
        </p:nvSpPr>
        <p:spPr>
          <a:xfrm>
            <a:off x="1876786" y="1546122"/>
            <a:ext cx="837000" cy="2246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US" sz="14000" u="none" cap="none" strike="noStrike">
                <a:solidFill>
                  <a:schemeClr val="lt1"/>
                </a:solidFill>
                <a:latin typeface="Homemade Apple"/>
                <a:ea typeface="Homemade Apple"/>
                <a:cs typeface="Homemade Apple"/>
                <a:sym typeface="Homemade Apple"/>
              </a:rPr>
              <a:t>1</a:t>
            </a:r>
            <a:endParaRPr/>
          </a:p>
        </p:txBody>
      </p:sp>
      <p:sp>
        <p:nvSpPr>
          <p:cNvPr id="600" name="Google Shape;600;p22"/>
          <p:cNvSpPr txBox="1"/>
          <p:nvPr/>
        </p:nvSpPr>
        <p:spPr>
          <a:xfrm>
            <a:off x="5481316" y="1469922"/>
            <a:ext cx="1266600" cy="2246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14000">
                <a:solidFill>
                  <a:schemeClr val="lt1"/>
                </a:solidFill>
                <a:latin typeface="Homemade Apple"/>
                <a:ea typeface="Homemade Apple"/>
                <a:cs typeface="Homemade Apple"/>
                <a:sym typeface="Homemade Apple"/>
              </a:rPr>
              <a:t>2</a:t>
            </a:r>
            <a:endParaRPr/>
          </a:p>
        </p:txBody>
      </p:sp>
      <p:sp>
        <p:nvSpPr>
          <p:cNvPr id="601" name="Google Shape;601;p22"/>
          <p:cNvSpPr txBox="1"/>
          <p:nvPr/>
        </p:nvSpPr>
        <p:spPr>
          <a:xfrm>
            <a:off x="9391830" y="1469921"/>
            <a:ext cx="1084200" cy="2246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14000">
                <a:solidFill>
                  <a:schemeClr val="lt1"/>
                </a:solidFill>
                <a:latin typeface="Homemade Apple"/>
                <a:ea typeface="Homemade Apple"/>
                <a:cs typeface="Homemade Apple"/>
                <a:sym typeface="Homemade Apple"/>
              </a:rPr>
              <a:t>3</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05" name="Shape 605"/>
        <p:cNvGrpSpPr/>
        <p:nvPr/>
      </p:nvGrpSpPr>
      <p:grpSpPr>
        <a:xfrm>
          <a:off x="0" y="0"/>
          <a:ext cx="0" cy="0"/>
          <a:chOff x="0" y="0"/>
          <a:chExt cx="0" cy="0"/>
        </a:xfrm>
      </p:grpSpPr>
      <p:sp>
        <p:nvSpPr>
          <p:cNvPr id="606" name="Google Shape;606;p23"/>
          <p:cNvSpPr txBox="1"/>
          <p:nvPr/>
        </p:nvSpPr>
        <p:spPr>
          <a:xfrm>
            <a:off x="2218868" y="3978363"/>
            <a:ext cx="5208300" cy="209288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800">
                <a:solidFill>
                  <a:schemeClr val="dk1"/>
                </a:solidFill>
                <a:latin typeface="Homemade Apple"/>
                <a:ea typeface="Homemade Apple"/>
                <a:cs typeface="Homemade Apple"/>
                <a:sym typeface="Homemade Apple"/>
              </a:rPr>
              <a:t>Slides: </a:t>
            </a:r>
            <a:r>
              <a:rPr lang="en-US" sz="2800" u="sng">
                <a:solidFill>
                  <a:schemeClr val="hlink"/>
                </a:solidFill>
                <a:latin typeface="Homemade Apple"/>
                <a:ea typeface="Homemade Apple"/>
                <a:cs typeface="Homemade Apple"/>
                <a:sym typeface="Homemade Apple"/>
                <a:hlinkClick r:id="rId3"/>
              </a:rPr>
              <a:t>SlidesMania</a:t>
            </a:r>
            <a:endParaRPr sz="2800">
              <a:solidFill>
                <a:schemeClr val="dk1"/>
              </a:solidFill>
              <a:latin typeface="Homemade Apple"/>
              <a:ea typeface="Homemade Apple"/>
              <a:cs typeface="Homemade Apple"/>
              <a:sym typeface="Homemade Apple"/>
            </a:endParaRPr>
          </a:p>
          <a:p>
            <a:pPr indent="0" lvl="0" marL="0" marR="0" rtl="0" algn="l">
              <a:spcBef>
                <a:spcPts val="0"/>
              </a:spcBef>
              <a:spcAft>
                <a:spcPts val="0"/>
              </a:spcAft>
              <a:buNone/>
            </a:pPr>
            <a:r>
              <a:rPr lang="en-US" sz="2800">
                <a:solidFill>
                  <a:schemeClr val="dk1"/>
                </a:solidFill>
                <a:latin typeface="Homemade Apple"/>
                <a:ea typeface="Homemade Apple"/>
                <a:cs typeface="Homemade Apple"/>
                <a:sym typeface="Homemade Apple"/>
              </a:rPr>
              <a:t>  </a:t>
            </a:r>
            <a:endParaRPr/>
          </a:p>
          <a:p>
            <a:pPr indent="0" lvl="0" marL="0" marR="0" rtl="0" algn="l">
              <a:spcBef>
                <a:spcPts val="0"/>
              </a:spcBef>
              <a:spcAft>
                <a:spcPts val="0"/>
              </a:spcAft>
              <a:buNone/>
            </a:pPr>
            <a:r>
              <a:rPr lang="en-US" sz="2800">
                <a:solidFill>
                  <a:schemeClr val="dk1"/>
                </a:solidFill>
                <a:latin typeface="Homemade Apple"/>
                <a:ea typeface="Homemade Apple"/>
                <a:cs typeface="Homemade Apple"/>
                <a:sym typeface="Homemade Apple"/>
              </a:rPr>
              <a:t>Fonts: Homemade Apple</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607" name="Google Shape;607;p23"/>
          <p:cNvSpPr txBox="1"/>
          <p:nvPr/>
        </p:nvSpPr>
        <p:spPr>
          <a:xfrm>
            <a:off x="4008478" y="1408415"/>
            <a:ext cx="5771135" cy="1107996"/>
          </a:xfrm>
          <a:prstGeom prst="rect">
            <a:avLst/>
          </a:prstGeom>
          <a:noFill/>
          <a:ln>
            <a:noFill/>
          </a:ln>
        </p:spPr>
        <p:txBody>
          <a:bodyPr anchorCtr="0" anchor="t" bIns="45700" lIns="91425" spcFirstLastPara="1" rIns="91425" wrap="square" tIns="45700">
            <a:noAutofit/>
          </a:bodyPr>
          <a:lstStyle/>
          <a:p>
            <a:pPr indent="0" lvl="0" marL="0" marR="0" rtl="0" algn="ctr">
              <a:lnSpc>
                <a:spcPct val="150000"/>
              </a:lnSpc>
              <a:spcBef>
                <a:spcPts val="0"/>
              </a:spcBef>
              <a:spcAft>
                <a:spcPts val="0"/>
              </a:spcAft>
              <a:buNone/>
            </a:pPr>
            <a:r>
              <a:rPr b="1" lang="en-US" sz="4400">
                <a:solidFill>
                  <a:srgbClr val="262626"/>
                </a:solidFill>
                <a:latin typeface="Homemade Apple"/>
                <a:ea typeface="Homemade Apple"/>
                <a:cs typeface="Homemade Apple"/>
                <a:sym typeface="Homemade Apple"/>
              </a:rPr>
              <a:t>Thank you</a:t>
            </a:r>
            <a:endParaRPr/>
          </a:p>
        </p:txBody>
      </p:sp>
      <p:sp>
        <p:nvSpPr>
          <p:cNvPr id="608" name="Google Shape;608;p23"/>
          <p:cNvSpPr/>
          <p:nvPr/>
        </p:nvSpPr>
        <p:spPr>
          <a:xfrm>
            <a:off x="3786953" y="786756"/>
            <a:ext cx="6214187" cy="2351315"/>
          </a:xfrm>
          <a:prstGeom prst="rect">
            <a:avLst/>
          </a:prstGeom>
          <a:noFill/>
          <a:ln cap="flat" cmpd="sng" w="38100">
            <a:solidFill>
              <a:srgbClr val="7E60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12" name="Shape 612"/>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018_Bond_Template_SlidesMania">
  <a:themeElements>
    <a:clrScheme name="Violeta">
      <a:dk1>
        <a:srgbClr val="000000"/>
      </a:dk1>
      <a:lt1>
        <a:srgbClr val="FFFFFF"/>
      </a:lt1>
      <a:dk2>
        <a:srgbClr val="373545"/>
      </a:dk2>
      <a:lt2>
        <a:srgbClr val="DCD8DC"/>
      </a:lt2>
      <a:accent1>
        <a:srgbClr val="AB84C6"/>
      </a:accent1>
      <a:accent2>
        <a:srgbClr val="8784C7"/>
      </a:accent2>
      <a:accent3>
        <a:srgbClr val="5D739A"/>
      </a:accent3>
      <a:accent4>
        <a:srgbClr val="6997AF"/>
      </a:accent4>
      <a:accent5>
        <a:srgbClr val="84ACB6"/>
      </a:accent5>
      <a:accent6>
        <a:srgbClr val="6F8183"/>
      </a:accent6>
      <a:hlink>
        <a:srgbClr val="69A020"/>
      </a:hlink>
      <a:folHlink>
        <a:srgbClr val="8C8C8C"/>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